
<file path=[Content_Types].xml><?xml version="1.0" encoding="utf-8"?>
<Types xmlns="http://schemas.openxmlformats.org/package/2006/content-types">
  <Default Extension="GIF" ContentType="image/gi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tags/tag1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27" r:id="rId2"/>
    <p:sldId id="328" r:id="rId3"/>
    <p:sldId id="329" r:id="rId4"/>
    <p:sldId id="330" r:id="rId5"/>
    <p:sldId id="331" r:id="rId6"/>
    <p:sldId id="332" r:id="rId7"/>
    <p:sldId id="334" r:id="rId8"/>
    <p:sldId id="335" r:id="rId9"/>
    <p:sldId id="333" r:id="rId10"/>
    <p:sldId id="336" r:id="rId11"/>
    <p:sldId id="337" r:id="rId12"/>
    <p:sldId id="338" r:id="rId13"/>
    <p:sldId id="340" r:id="rId14"/>
    <p:sldId id="339" r:id="rId15"/>
    <p:sldId id="341" r:id="rId16"/>
    <p:sldId id="342" r:id="rId17"/>
    <p:sldId id="343" r:id="rId18"/>
    <p:sldId id="345" r:id="rId19"/>
    <p:sldId id="344" r:id="rId20"/>
    <p:sldId id="346" r:id="rId21"/>
    <p:sldId id="347" r:id="rId22"/>
    <p:sldId id="348" r:id="rId23"/>
    <p:sldId id="349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597" userDrawn="1">
          <p15:clr>
            <a:srgbClr val="A4A3A4"/>
          </p15:clr>
        </p15:guide>
        <p15:guide id="4" pos="708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5A64"/>
    <a:srgbClr val="83498C"/>
    <a:srgbClr val="52B8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33" d="100"/>
          <a:sy n="33" d="100"/>
        </p:scale>
        <p:origin x="2670" y="1992"/>
      </p:cViewPr>
      <p:guideLst>
        <p:guide orient="horz" pos="2160"/>
        <p:guide pos="3840"/>
        <p:guide pos="597"/>
        <p:guide pos="708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84E4EB-7ECE-4482-81A8-17CE98B39222}" type="datetimeFigureOut">
              <a:rPr lang="zh-CN" altLang="en-US" smtClean="0"/>
              <a:t>2023/9/14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AD6649-4C35-47B0-BE38-2380495BEBA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67222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993946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9467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64600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8750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060333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048091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4785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87666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7472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27097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9492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032177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81040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981493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84162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19165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286223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0665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98761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1888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914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818821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2AD6649-4C35-47B0-BE38-2380495BEBA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44626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82671CC-F3C4-1C4C-FE6F-81981AEE6F5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A0CFC6F-1849-88E4-6FE4-B2D059916D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C190BC-698E-F346-1CA6-F033D6F55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3DFFF-8306-4EE2-9E25-43122A6E1241}" type="datetimeFigureOut">
              <a:rPr lang="zh-CN" altLang="en-US" smtClean="0"/>
              <a:t>2023/9/14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BAA6723-AE81-5E07-92E8-173CAB87B8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E0265AB-4145-73FF-B7B8-F23A999D93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8A26A-3CF8-4FEC-A301-4EDCA71060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85329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30">
            <a:extLst>
              <a:ext uri="{FF2B5EF4-FFF2-40B4-BE49-F238E27FC236}">
                <a16:creationId xmlns:a16="http://schemas.microsoft.com/office/drawing/2014/main" id="{9344682B-99D7-7840-1AC0-91B26CFADC7A}"/>
              </a:ext>
            </a:extLst>
          </p:cNvPr>
          <p:cNvSpPr txBox="1"/>
          <p:nvPr userDrawn="1"/>
        </p:nvSpPr>
        <p:spPr>
          <a:xfrm>
            <a:off x="190901" y="6477356"/>
            <a:ext cx="647299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sp>
        <p:nvSpPr>
          <p:cNvPr id="2" name="日期占位符 1">
            <a:extLst>
              <a:ext uri="{FF2B5EF4-FFF2-40B4-BE49-F238E27FC236}">
                <a16:creationId xmlns:a16="http://schemas.microsoft.com/office/drawing/2014/main" id="{2E011824-218F-725F-BF5C-33188B5CBC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13DFFF-8306-4EE2-9E25-43122A6E1241}" type="datetimeFigureOut">
              <a:rPr lang="zh-CN" altLang="en-US" smtClean="0"/>
              <a:t>2023/9/14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C0E9979-D91F-99B4-9CB3-44BB4D3DF3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2AE5E59-4C69-3068-803A-D936741637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8A26A-3CF8-4FEC-A301-4EDCA71060A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A274A24D-F879-779D-487F-A687FC153671}"/>
              </a:ext>
            </a:extLst>
          </p:cNvPr>
          <p:cNvSpPr/>
          <p:nvPr userDrawn="1"/>
        </p:nvSpPr>
        <p:spPr>
          <a:xfrm>
            <a:off x="0" y="4697009"/>
            <a:ext cx="12192000" cy="2050001"/>
          </a:xfrm>
          <a:custGeom>
            <a:avLst/>
            <a:gdLst>
              <a:gd name="connsiteX0" fmla="*/ 12192000 w 12192000"/>
              <a:gd name="connsiteY0" fmla="*/ 0 h 2050001"/>
              <a:gd name="connsiteX1" fmla="*/ 12192000 w 12192000"/>
              <a:gd name="connsiteY1" fmla="*/ 865029 h 2050001"/>
              <a:gd name="connsiteX2" fmla="*/ 11552980 w 12192000"/>
              <a:gd name="connsiteY2" fmla="*/ 2050001 h 2050001"/>
              <a:gd name="connsiteX3" fmla="*/ 0 w 12192000"/>
              <a:gd name="connsiteY3" fmla="*/ 2050001 h 2050001"/>
              <a:gd name="connsiteX4" fmla="*/ 0 w 12192000"/>
              <a:gd name="connsiteY4" fmla="*/ 1289341 h 2050001"/>
              <a:gd name="connsiteX5" fmla="*/ 434924 w 12192000"/>
              <a:gd name="connsiteY5" fmla="*/ 1349233 h 2050001"/>
              <a:gd name="connsiteX6" fmla="*/ 4499037 w 12192000"/>
              <a:gd name="connsiteY6" fmla="*/ 1679887 h 2050001"/>
              <a:gd name="connsiteX7" fmla="*/ 9462923 w 12192000"/>
              <a:gd name="connsiteY7" fmla="*/ 1157372 h 2050001"/>
              <a:gd name="connsiteX8" fmla="*/ 8824294 w 12192000"/>
              <a:gd name="connsiteY8" fmla="*/ 707430 h 2050001"/>
              <a:gd name="connsiteX9" fmla="*/ 12095338 w 12192000"/>
              <a:gd name="connsiteY9" fmla="*/ 19792 h 2050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2050001">
                <a:moveTo>
                  <a:pt x="12192000" y="0"/>
                </a:moveTo>
                <a:lnTo>
                  <a:pt x="12192000" y="865029"/>
                </a:lnTo>
                <a:lnTo>
                  <a:pt x="11552980" y="2050001"/>
                </a:lnTo>
                <a:lnTo>
                  <a:pt x="0" y="2050001"/>
                </a:lnTo>
                <a:lnTo>
                  <a:pt x="0" y="1289341"/>
                </a:lnTo>
                <a:lnTo>
                  <a:pt x="434924" y="1349233"/>
                </a:lnTo>
                <a:cubicBezTo>
                  <a:pt x="1824327" y="1532930"/>
                  <a:pt x="3196380" y="1679887"/>
                  <a:pt x="4499037" y="1679887"/>
                </a:cubicBezTo>
                <a:cubicBezTo>
                  <a:pt x="6235913" y="1679887"/>
                  <a:pt x="7849418" y="1418629"/>
                  <a:pt x="9462923" y="1157372"/>
                </a:cubicBezTo>
                <a:lnTo>
                  <a:pt x="8824294" y="707430"/>
                </a:lnTo>
                <a:cubicBezTo>
                  <a:pt x="9563313" y="570441"/>
                  <a:pt x="11068868" y="232237"/>
                  <a:pt x="12095338" y="19792"/>
                </a:cubicBezTo>
                <a:close/>
              </a:path>
            </a:pathLst>
          </a:custGeom>
          <a:solidFill>
            <a:srgbClr val="83498C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A5D48AFE-55C6-D6AF-0F0D-2B31AA45D19E}"/>
              </a:ext>
            </a:extLst>
          </p:cNvPr>
          <p:cNvSpPr/>
          <p:nvPr userDrawn="1"/>
        </p:nvSpPr>
        <p:spPr>
          <a:xfrm>
            <a:off x="0" y="5009624"/>
            <a:ext cx="12192000" cy="1848376"/>
          </a:xfrm>
          <a:custGeom>
            <a:avLst/>
            <a:gdLst>
              <a:gd name="connsiteX0" fmla="*/ 12192000 w 12192000"/>
              <a:gd name="connsiteY0" fmla="*/ 0 h 1848376"/>
              <a:gd name="connsiteX1" fmla="*/ 12192000 w 12192000"/>
              <a:gd name="connsiteY1" fmla="*/ 1848376 h 1848376"/>
              <a:gd name="connsiteX2" fmla="*/ 0 w 12192000"/>
              <a:gd name="connsiteY2" fmla="*/ 1848376 h 1848376"/>
              <a:gd name="connsiteX3" fmla="*/ 0 w 12192000"/>
              <a:gd name="connsiteY3" fmla="*/ 999719 h 1848376"/>
              <a:gd name="connsiteX4" fmla="*/ 1073944 w 12192000"/>
              <a:gd name="connsiteY4" fmla="*/ 1147608 h 1848376"/>
              <a:gd name="connsiteX5" fmla="*/ 5138057 w 12192000"/>
              <a:gd name="connsiteY5" fmla="*/ 1478262 h 1848376"/>
              <a:gd name="connsiteX6" fmla="*/ 10101943 w 12192000"/>
              <a:gd name="connsiteY6" fmla="*/ 955747 h 1848376"/>
              <a:gd name="connsiteX7" fmla="*/ 9463314 w 12192000"/>
              <a:gd name="connsiteY7" fmla="*/ 505805 h 1848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1848376">
                <a:moveTo>
                  <a:pt x="12192000" y="0"/>
                </a:moveTo>
                <a:lnTo>
                  <a:pt x="12192000" y="1848376"/>
                </a:lnTo>
                <a:lnTo>
                  <a:pt x="0" y="1848376"/>
                </a:lnTo>
                <a:lnTo>
                  <a:pt x="0" y="999719"/>
                </a:lnTo>
                <a:lnTo>
                  <a:pt x="1073944" y="1147608"/>
                </a:lnTo>
                <a:cubicBezTo>
                  <a:pt x="2463347" y="1331305"/>
                  <a:pt x="3835400" y="1478262"/>
                  <a:pt x="5138057" y="1478262"/>
                </a:cubicBezTo>
                <a:cubicBezTo>
                  <a:pt x="6874933" y="1478262"/>
                  <a:pt x="8488438" y="1217004"/>
                  <a:pt x="10101943" y="955747"/>
                </a:cubicBezTo>
                <a:lnTo>
                  <a:pt x="9463314" y="505805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7" name="图形 536">
            <a:extLst>
              <a:ext uri="{FF2B5EF4-FFF2-40B4-BE49-F238E27FC236}">
                <a16:creationId xmlns:a16="http://schemas.microsoft.com/office/drawing/2014/main" id="{F5246E4B-66C0-239B-B143-3111EFB51E6D}"/>
              </a:ext>
            </a:extLst>
          </p:cNvPr>
          <p:cNvGrpSpPr/>
          <p:nvPr userDrawn="1"/>
        </p:nvGrpSpPr>
        <p:grpSpPr>
          <a:xfrm>
            <a:off x="10090599" y="4816005"/>
            <a:ext cx="1707244" cy="1464520"/>
            <a:chOff x="2430217" y="3251061"/>
            <a:chExt cx="843228" cy="723344"/>
          </a:xfrm>
        </p:grpSpPr>
        <p:grpSp>
          <p:nvGrpSpPr>
            <p:cNvPr id="8" name="图形 536">
              <a:extLst>
                <a:ext uri="{FF2B5EF4-FFF2-40B4-BE49-F238E27FC236}">
                  <a16:creationId xmlns:a16="http://schemas.microsoft.com/office/drawing/2014/main" id="{5C77D651-24DA-9268-B186-28EEF6319C75}"/>
                </a:ext>
              </a:extLst>
            </p:cNvPr>
            <p:cNvGrpSpPr/>
            <p:nvPr/>
          </p:nvGrpSpPr>
          <p:grpSpPr>
            <a:xfrm>
              <a:off x="2430217" y="3251061"/>
              <a:ext cx="791533" cy="661364"/>
              <a:chOff x="2430217" y="3251061"/>
              <a:chExt cx="791533" cy="661364"/>
            </a:xfrm>
          </p:grpSpPr>
          <p:grpSp>
            <p:nvGrpSpPr>
              <p:cNvPr id="12" name="图形 536">
                <a:extLst>
                  <a:ext uri="{FF2B5EF4-FFF2-40B4-BE49-F238E27FC236}">
                    <a16:creationId xmlns:a16="http://schemas.microsoft.com/office/drawing/2014/main" id="{F0752848-979B-2B0D-AD08-B163D3A6051E}"/>
                  </a:ext>
                </a:extLst>
              </p:cNvPr>
              <p:cNvGrpSpPr/>
              <p:nvPr/>
            </p:nvGrpSpPr>
            <p:grpSpPr>
              <a:xfrm>
                <a:off x="2672254" y="3251061"/>
                <a:ext cx="549497" cy="661364"/>
                <a:chOff x="2672254" y="3251061"/>
                <a:chExt cx="549497" cy="661364"/>
              </a:xfrm>
            </p:grpSpPr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67695EC6-F30C-0BC3-70C7-1E6B1106E161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49497" cy="661364"/>
                </a:xfrm>
                <a:custGeom>
                  <a:avLst/>
                  <a:gdLst>
                    <a:gd name="connsiteX0" fmla="*/ 139541 w 549497"/>
                    <a:gd name="connsiteY0" fmla="*/ 16024 h 661364"/>
                    <a:gd name="connsiteX1" fmla="*/ 309467 w 549497"/>
                    <a:gd name="connsiteY1" fmla="*/ 32788 h 661364"/>
                    <a:gd name="connsiteX2" fmla="*/ 549497 w 549497"/>
                    <a:gd name="connsiteY2" fmla="*/ 448745 h 661364"/>
                    <a:gd name="connsiteX3" fmla="*/ 478726 w 549497"/>
                    <a:gd name="connsiteY3" fmla="*/ 604478 h 661364"/>
                    <a:gd name="connsiteX4" fmla="*/ 409861 w 549497"/>
                    <a:gd name="connsiteY4" fmla="*/ 645341 h 661364"/>
                    <a:gd name="connsiteX5" fmla="*/ 240125 w 549497"/>
                    <a:gd name="connsiteY5" fmla="*/ 628577 h 661364"/>
                    <a:gd name="connsiteX6" fmla="*/ 0 w 549497"/>
                    <a:gd name="connsiteY6" fmla="*/ 212620 h 661364"/>
                    <a:gd name="connsiteX7" fmla="*/ 70294 w 549497"/>
                    <a:gd name="connsiteY7" fmla="*/ 57267 h 661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497" h="661364">
                      <a:moveTo>
                        <a:pt x="139541" y="16024"/>
                      </a:move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442055" y="108988"/>
                        <a:pt x="549593" y="295583"/>
                        <a:pt x="549497" y="448745"/>
                      </a:cubicBezTo>
                      <a:cubicBezTo>
                        <a:pt x="549497" y="525611"/>
                        <a:pt x="522446" y="579523"/>
                        <a:pt x="478726" y="604478"/>
                      </a:cubicBezTo>
                      <a:cubicBezTo>
                        <a:pt x="467296" y="610955"/>
                        <a:pt x="421576" y="638673"/>
                        <a:pt x="409861" y="645341"/>
                      </a:cubicBezTo>
                      <a:cubicBezTo>
                        <a:pt x="366427" y="670487"/>
                        <a:pt x="306419" y="666867"/>
                        <a:pt x="240125" y="628577"/>
                      </a:cubicBezTo>
                      <a:cubicBezTo>
                        <a:pt x="107442" y="552377"/>
                        <a:pt x="0" y="365782"/>
                        <a:pt x="0" y="212620"/>
                      </a:cubicBezTo>
                      <a:cubicBezTo>
                        <a:pt x="0" y="136420"/>
                        <a:pt x="26860" y="82318"/>
                        <a:pt x="70294" y="57267"/>
                      </a:cubicBezTo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4D8708FF-4AE0-35C6-C50C-17B3B3FFA295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49497" cy="661364"/>
                </a:xfrm>
                <a:custGeom>
                  <a:avLst/>
                  <a:gdLst>
                    <a:gd name="connsiteX0" fmla="*/ 139541 w 549497"/>
                    <a:gd name="connsiteY0" fmla="*/ 16024 h 661364"/>
                    <a:gd name="connsiteX1" fmla="*/ 309467 w 549497"/>
                    <a:gd name="connsiteY1" fmla="*/ 32788 h 661364"/>
                    <a:gd name="connsiteX2" fmla="*/ 549497 w 549497"/>
                    <a:gd name="connsiteY2" fmla="*/ 448745 h 661364"/>
                    <a:gd name="connsiteX3" fmla="*/ 478726 w 549497"/>
                    <a:gd name="connsiteY3" fmla="*/ 604478 h 661364"/>
                    <a:gd name="connsiteX4" fmla="*/ 409861 w 549497"/>
                    <a:gd name="connsiteY4" fmla="*/ 645341 h 661364"/>
                    <a:gd name="connsiteX5" fmla="*/ 240125 w 549497"/>
                    <a:gd name="connsiteY5" fmla="*/ 628577 h 661364"/>
                    <a:gd name="connsiteX6" fmla="*/ 0 w 549497"/>
                    <a:gd name="connsiteY6" fmla="*/ 212620 h 661364"/>
                    <a:gd name="connsiteX7" fmla="*/ 70294 w 549497"/>
                    <a:gd name="connsiteY7" fmla="*/ 57267 h 661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497" h="661364">
                      <a:moveTo>
                        <a:pt x="139541" y="16024"/>
                      </a:move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442055" y="108988"/>
                        <a:pt x="549593" y="295583"/>
                        <a:pt x="549497" y="448745"/>
                      </a:cubicBezTo>
                      <a:cubicBezTo>
                        <a:pt x="549497" y="525611"/>
                        <a:pt x="522446" y="579523"/>
                        <a:pt x="478726" y="604478"/>
                      </a:cubicBezTo>
                      <a:cubicBezTo>
                        <a:pt x="467296" y="610955"/>
                        <a:pt x="421576" y="638673"/>
                        <a:pt x="409861" y="645341"/>
                      </a:cubicBezTo>
                      <a:cubicBezTo>
                        <a:pt x="366427" y="670487"/>
                        <a:pt x="306419" y="666867"/>
                        <a:pt x="240125" y="628577"/>
                      </a:cubicBezTo>
                      <a:cubicBezTo>
                        <a:pt x="107442" y="552377"/>
                        <a:pt x="0" y="365782"/>
                        <a:pt x="0" y="212620"/>
                      </a:cubicBezTo>
                      <a:cubicBezTo>
                        <a:pt x="0" y="136420"/>
                        <a:pt x="26860" y="82318"/>
                        <a:pt x="70294" y="57267"/>
                      </a:cubicBezTo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DB3CC974-6A05-1730-6762-B6941385B37A}"/>
                    </a:ext>
                  </a:extLst>
                </p:cNvPr>
                <p:cNvSpPr/>
                <p:nvPr/>
              </p:nvSpPr>
              <p:spPr>
                <a:xfrm>
                  <a:off x="2787411" y="3535023"/>
                  <a:ext cx="434340" cy="344328"/>
                </a:xfrm>
                <a:custGeom>
                  <a:avLst/>
                  <a:gdLst>
                    <a:gd name="connsiteX0" fmla="*/ 399383 w 434340"/>
                    <a:gd name="connsiteY0" fmla="*/ 0 h 344328"/>
                    <a:gd name="connsiteX1" fmla="*/ 434340 w 434340"/>
                    <a:gd name="connsiteY1" fmla="*/ 164497 h 344328"/>
                    <a:gd name="connsiteX2" fmla="*/ 124968 w 434340"/>
                    <a:gd name="connsiteY2" fmla="*/ 344329 h 344328"/>
                    <a:gd name="connsiteX3" fmla="*/ 124968 w 434340"/>
                    <a:gd name="connsiteY3" fmla="*/ 344329 h 344328"/>
                    <a:gd name="connsiteX4" fmla="*/ 0 w 434340"/>
                    <a:gd name="connsiteY4" fmla="*/ 231743 h 344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4340" h="344328">
                      <a:moveTo>
                        <a:pt x="399383" y="0"/>
                      </a:moveTo>
                      <a:cubicBezTo>
                        <a:pt x="421398" y="52108"/>
                        <a:pt x="433263" y="107940"/>
                        <a:pt x="434340" y="164497"/>
                      </a:cubicBezTo>
                      <a:lnTo>
                        <a:pt x="124968" y="344329"/>
                      </a:lnTo>
                      <a:lnTo>
                        <a:pt x="124968" y="344329"/>
                      </a:lnTo>
                      <a:cubicBezTo>
                        <a:pt x="76528" y="315093"/>
                        <a:pt x="34113" y="276881"/>
                        <a:pt x="0" y="231743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041AA93F-BA3E-F825-7B60-11940CD40D55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14540" cy="515705"/>
                </a:xfrm>
                <a:custGeom>
                  <a:avLst/>
                  <a:gdLst>
                    <a:gd name="connsiteX0" fmla="*/ 115157 w 514540"/>
                    <a:gd name="connsiteY0" fmla="*/ 515705 h 515705"/>
                    <a:gd name="connsiteX1" fmla="*/ 0 w 514540"/>
                    <a:gd name="connsiteY1" fmla="*/ 212334 h 515705"/>
                    <a:gd name="connsiteX2" fmla="*/ 70294 w 514540"/>
                    <a:gd name="connsiteY2" fmla="*/ 56981 h 515705"/>
                    <a:gd name="connsiteX3" fmla="*/ 139541 w 514540"/>
                    <a:gd name="connsiteY3" fmla="*/ 16024 h 515705"/>
                    <a:gd name="connsiteX4" fmla="*/ 309467 w 514540"/>
                    <a:gd name="connsiteY4" fmla="*/ 32788 h 515705"/>
                    <a:gd name="connsiteX5" fmla="*/ 514541 w 514540"/>
                    <a:gd name="connsiteY5" fmla="*/ 284248 h 515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4540" h="515705">
                      <a:moveTo>
                        <a:pt x="115157" y="515705"/>
                      </a:moveTo>
                      <a:cubicBezTo>
                        <a:pt x="46101" y="427123"/>
                        <a:pt x="0" y="312632"/>
                        <a:pt x="0" y="212334"/>
                      </a:cubicBezTo>
                      <a:cubicBezTo>
                        <a:pt x="0" y="136134"/>
                        <a:pt x="26860" y="82032"/>
                        <a:pt x="70294" y="56981"/>
                      </a:cubicBezTo>
                      <a:lnTo>
                        <a:pt x="139541" y="16024"/>
                      </a:ln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396240" y="82985"/>
                        <a:pt x="472345" y="180140"/>
                        <a:pt x="514541" y="284248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08A756E-2518-B0A1-D2E6-634A8A95AC16}"/>
                    </a:ext>
                  </a:extLst>
                </p:cNvPr>
                <p:cNvSpPr/>
                <p:nvPr/>
              </p:nvSpPr>
              <p:spPr>
                <a:xfrm>
                  <a:off x="2672254" y="3291872"/>
                  <a:ext cx="480250" cy="620276"/>
                </a:xfrm>
                <a:custGeom>
                  <a:avLst/>
                  <a:gdLst>
                    <a:gd name="connsiteX0" fmla="*/ 240126 w 480250"/>
                    <a:gd name="connsiteY0" fmla="*/ 32839 h 620276"/>
                    <a:gd name="connsiteX1" fmla="*/ 480251 w 480250"/>
                    <a:gd name="connsiteY1" fmla="*/ 448796 h 620276"/>
                    <a:gd name="connsiteX2" fmla="*/ 240126 w 480250"/>
                    <a:gd name="connsiteY2" fmla="*/ 587480 h 620276"/>
                    <a:gd name="connsiteX3" fmla="*/ 0 w 480250"/>
                    <a:gd name="connsiteY3" fmla="*/ 171523 h 620276"/>
                    <a:gd name="connsiteX4" fmla="*/ 240126 w 480250"/>
                    <a:gd name="connsiteY4" fmla="*/ 32839 h 620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0250" h="620276">
                      <a:moveTo>
                        <a:pt x="240126" y="32839"/>
                      </a:moveTo>
                      <a:cubicBezTo>
                        <a:pt x="372713" y="109515"/>
                        <a:pt x="480251" y="295634"/>
                        <a:pt x="480251" y="448796"/>
                      </a:cubicBezTo>
                      <a:cubicBezTo>
                        <a:pt x="480251" y="601958"/>
                        <a:pt x="372713" y="664061"/>
                        <a:pt x="240126" y="587480"/>
                      </a:cubicBezTo>
                      <a:cubicBezTo>
                        <a:pt x="107537" y="510899"/>
                        <a:pt x="-190" y="324685"/>
                        <a:pt x="0" y="171523"/>
                      </a:cubicBezTo>
                      <a:cubicBezTo>
                        <a:pt x="191" y="18361"/>
                        <a:pt x="107633" y="-43837"/>
                        <a:pt x="240126" y="32839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85D40742-925C-51E5-67DE-1E60D73FF076}"/>
                    </a:ext>
                  </a:extLst>
                </p:cNvPr>
                <p:cNvSpPr/>
                <p:nvPr/>
              </p:nvSpPr>
              <p:spPr>
                <a:xfrm>
                  <a:off x="2732261" y="3369413"/>
                  <a:ext cx="360235" cy="465515"/>
                </a:xfrm>
                <a:custGeom>
                  <a:avLst/>
                  <a:gdLst>
                    <a:gd name="connsiteX0" fmla="*/ 180118 w 360235"/>
                    <a:gd name="connsiteY0" fmla="*/ 24640 h 465515"/>
                    <a:gd name="connsiteX1" fmla="*/ 360235 w 360235"/>
                    <a:gd name="connsiteY1" fmla="*/ 336679 h 465515"/>
                    <a:gd name="connsiteX2" fmla="*/ 180118 w 360235"/>
                    <a:gd name="connsiteY2" fmla="*/ 440692 h 465515"/>
                    <a:gd name="connsiteX3" fmla="*/ 0 w 360235"/>
                    <a:gd name="connsiteY3" fmla="*/ 128653 h 465515"/>
                    <a:gd name="connsiteX4" fmla="*/ 180118 w 360235"/>
                    <a:gd name="connsiteY4" fmla="*/ 24640 h 465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235" h="465515">
                      <a:moveTo>
                        <a:pt x="180118" y="24640"/>
                      </a:moveTo>
                      <a:cubicBezTo>
                        <a:pt x="279559" y="81790"/>
                        <a:pt x="360235" y="221712"/>
                        <a:pt x="360235" y="336679"/>
                      </a:cubicBezTo>
                      <a:cubicBezTo>
                        <a:pt x="360235" y="451645"/>
                        <a:pt x="279559" y="498604"/>
                        <a:pt x="180118" y="440692"/>
                      </a:cubicBezTo>
                      <a:cubicBezTo>
                        <a:pt x="80677" y="382780"/>
                        <a:pt x="0" y="243524"/>
                        <a:pt x="0" y="128653"/>
                      </a:cubicBezTo>
                      <a:cubicBezTo>
                        <a:pt x="0" y="13781"/>
                        <a:pt x="80867" y="-32891"/>
                        <a:pt x="180118" y="2464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9DC6A894-2E73-FDC6-D08A-D8888EC61822}"/>
                    </a:ext>
                  </a:extLst>
                </p:cNvPr>
                <p:cNvSpPr/>
                <p:nvPr/>
              </p:nvSpPr>
              <p:spPr>
                <a:xfrm>
                  <a:off x="2786839" y="3440042"/>
                  <a:ext cx="251079" cy="324592"/>
                </a:xfrm>
                <a:custGeom>
                  <a:avLst/>
                  <a:gdLst>
                    <a:gd name="connsiteX0" fmla="*/ 125540 w 251079"/>
                    <a:gd name="connsiteY0" fmla="*/ 17543 h 324592"/>
                    <a:gd name="connsiteX1" fmla="*/ 251079 w 251079"/>
                    <a:gd name="connsiteY1" fmla="*/ 234999 h 324592"/>
                    <a:gd name="connsiteX2" fmla="*/ 125540 w 251079"/>
                    <a:gd name="connsiteY2" fmla="*/ 307389 h 324592"/>
                    <a:gd name="connsiteX3" fmla="*/ 0 w 251079"/>
                    <a:gd name="connsiteY3" fmla="*/ 89552 h 324592"/>
                    <a:gd name="connsiteX4" fmla="*/ 125540 w 251079"/>
                    <a:gd name="connsiteY4" fmla="*/ 17543 h 324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079" h="324592">
                      <a:moveTo>
                        <a:pt x="125540" y="17543"/>
                      </a:moveTo>
                      <a:cubicBezTo>
                        <a:pt x="194882" y="57548"/>
                        <a:pt x="251079" y="154893"/>
                        <a:pt x="251079" y="234999"/>
                      </a:cubicBezTo>
                      <a:cubicBezTo>
                        <a:pt x="251079" y="315104"/>
                        <a:pt x="194786" y="347489"/>
                        <a:pt x="125540" y="307389"/>
                      </a:cubicBezTo>
                      <a:cubicBezTo>
                        <a:pt x="56293" y="267288"/>
                        <a:pt x="0" y="169943"/>
                        <a:pt x="0" y="89552"/>
                      </a:cubicBezTo>
                      <a:cubicBezTo>
                        <a:pt x="0" y="9161"/>
                        <a:pt x="56198" y="-23034"/>
                        <a:pt x="125540" y="17543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F0EE1125-2CD9-5C5B-7C35-CF2C24ED22B8}"/>
                    </a:ext>
                  </a:extLst>
                </p:cNvPr>
                <p:cNvSpPr/>
                <p:nvPr/>
              </p:nvSpPr>
              <p:spPr>
                <a:xfrm>
                  <a:off x="2842847" y="3512330"/>
                  <a:ext cx="138969" cy="179454"/>
                </a:xfrm>
                <a:custGeom>
                  <a:avLst/>
                  <a:gdLst>
                    <a:gd name="connsiteX0" fmla="*/ 69532 w 138969"/>
                    <a:gd name="connsiteY0" fmla="*/ 9453 h 179454"/>
                    <a:gd name="connsiteX1" fmla="*/ 138970 w 138969"/>
                    <a:gd name="connsiteY1" fmla="*/ 129849 h 179454"/>
                    <a:gd name="connsiteX2" fmla="*/ 69532 w 138969"/>
                    <a:gd name="connsiteY2" fmla="*/ 169949 h 179454"/>
                    <a:gd name="connsiteX3" fmla="*/ 0 w 138969"/>
                    <a:gd name="connsiteY3" fmla="*/ 50029 h 179454"/>
                    <a:gd name="connsiteX4" fmla="*/ 69532 w 138969"/>
                    <a:gd name="connsiteY4" fmla="*/ 9453 h 179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969" h="179454">
                      <a:moveTo>
                        <a:pt x="69532" y="9453"/>
                      </a:moveTo>
                      <a:cubicBezTo>
                        <a:pt x="110545" y="36223"/>
                        <a:pt x="136337" y="80943"/>
                        <a:pt x="138970" y="129849"/>
                      </a:cubicBezTo>
                      <a:cubicBezTo>
                        <a:pt x="138969" y="174140"/>
                        <a:pt x="107918" y="192142"/>
                        <a:pt x="69532" y="169949"/>
                      </a:cubicBezTo>
                      <a:cubicBezTo>
                        <a:pt x="28614" y="143297"/>
                        <a:pt x="2803" y="98781"/>
                        <a:pt x="0" y="50029"/>
                      </a:cubicBezTo>
                      <a:cubicBezTo>
                        <a:pt x="0" y="5262"/>
                        <a:pt x="31147" y="-12645"/>
                        <a:pt x="69532" y="9453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C5ACD5C2-80DB-64D7-0C33-8E84DA66BED9}"/>
                    </a:ext>
                  </a:extLst>
                </p:cNvPr>
                <p:cNvSpPr/>
                <p:nvPr/>
              </p:nvSpPr>
              <p:spPr>
                <a:xfrm>
                  <a:off x="2883042" y="3564182"/>
                  <a:ext cx="58673" cy="75766"/>
                </a:xfrm>
                <a:custGeom>
                  <a:avLst/>
                  <a:gdLst>
                    <a:gd name="connsiteX0" fmla="*/ 29337 w 58673"/>
                    <a:gd name="connsiteY0" fmla="*/ 3987 h 75766"/>
                    <a:gd name="connsiteX1" fmla="*/ 58674 w 58673"/>
                    <a:gd name="connsiteY1" fmla="*/ 54756 h 75766"/>
                    <a:gd name="connsiteX2" fmla="*/ 29337 w 58673"/>
                    <a:gd name="connsiteY2" fmla="*/ 71710 h 75766"/>
                    <a:gd name="connsiteX3" fmla="*/ 0 w 58673"/>
                    <a:gd name="connsiteY3" fmla="*/ 20942 h 75766"/>
                    <a:gd name="connsiteX4" fmla="*/ 29337 w 58673"/>
                    <a:gd name="connsiteY4" fmla="*/ 3987 h 75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673" h="75766">
                      <a:moveTo>
                        <a:pt x="29337" y="3987"/>
                      </a:moveTo>
                      <a:cubicBezTo>
                        <a:pt x="46643" y="15272"/>
                        <a:pt x="57538" y="34127"/>
                        <a:pt x="58674" y="54756"/>
                      </a:cubicBezTo>
                      <a:cubicBezTo>
                        <a:pt x="58674" y="73806"/>
                        <a:pt x="45529" y="81045"/>
                        <a:pt x="29337" y="71710"/>
                      </a:cubicBezTo>
                      <a:cubicBezTo>
                        <a:pt x="12031" y="60425"/>
                        <a:pt x="1136" y="41571"/>
                        <a:pt x="0" y="20942"/>
                      </a:cubicBezTo>
                      <a:cubicBezTo>
                        <a:pt x="0" y="2273"/>
                        <a:pt x="13144" y="-5347"/>
                        <a:pt x="29337" y="3987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" name="图形 536">
                <a:extLst>
                  <a:ext uri="{FF2B5EF4-FFF2-40B4-BE49-F238E27FC236}">
                    <a16:creationId xmlns:a16="http://schemas.microsoft.com/office/drawing/2014/main" id="{2E0FF7A0-09BA-FA50-EE69-727CC2372C80}"/>
                  </a:ext>
                </a:extLst>
              </p:cNvPr>
              <p:cNvGrpSpPr/>
              <p:nvPr/>
            </p:nvGrpSpPr>
            <p:grpSpPr>
              <a:xfrm>
                <a:off x="2430217" y="3602079"/>
                <a:ext cx="481685" cy="292554"/>
                <a:chOff x="2430217" y="3602079"/>
                <a:chExt cx="481685" cy="292554"/>
              </a:xfrm>
            </p:grpSpPr>
            <p:sp>
              <p:nvSpPr>
                <p:cNvPr id="14" name="任意多边形: 形状 13">
                  <a:extLst>
                    <a:ext uri="{FF2B5EF4-FFF2-40B4-BE49-F238E27FC236}">
                      <a16:creationId xmlns:a16="http://schemas.microsoft.com/office/drawing/2014/main" id="{C517B66B-6D87-B96D-9053-A5E85E09C4F8}"/>
                    </a:ext>
                  </a:extLst>
                </p:cNvPr>
                <p:cNvSpPr/>
                <p:nvPr/>
              </p:nvSpPr>
              <p:spPr>
                <a:xfrm>
                  <a:off x="2494724" y="3796960"/>
                  <a:ext cx="80279" cy="97672"/>
                </a:xfrm>
                <a:custGeom>
                  <a:avLst/>
                  <a:gdLst>
                    <a:gd name="connsiteX0" fmla="*/ 80279 w 80279"/>
                    <a:gd name="connsiteY0" fmla="*/ 0 h 97672"/>
                    <a:gd name="connsiteX1" fmla="*/ 40179 w 80279"/>
                    <a:gd name="connsiteY1" fmla="*/ 93726 h 97672"/>
                    <a:gd name="connsiteX2" fmla="*/ 9604 w 80279"/>
                    <a:gd name="connsiteY2" fmla="*/ 40767 h 97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0279" h="97672">
                      <a:moveTo>
                        <a:pt x="80279" y="0"/>
                      </a:moveTo>
                      <a:cubicBezTo>
                        <a:pt x="80279" y="0"/>
                        <a:pt x="74374" y="74009"/>
                        <a:pt x="40179" y="93726"/>
                      </a:cubicBezTo>
                      <a:cubicBezTo>
                        <a:pt x="5984" y="113443"/>
                        <a:pt x="-12494" y="53531"/>
                        <a:pt x="9604" y="40767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任意多边形: 形状 14">
                  <a:extLst>
                    <a:ext uri="{FF2B5EF4-FFF2-40B4-BE49-F238E27FC236}">
                      <a16:creationId xmlns:a16="http://schemas.microsoft.com/office/drawing/2014/main" id="{32F96BD1-2D94-236A-D595-8584DC60D4CF}"/>
                    </a:ext>
                  </a:extLst>
                </p:cNvPr>
                <p:cNvSpPr/>
                <p:nvPr/>
              </p:nvSpPr>
              <p:spPr>
                <a:xfrm>
                  <a:off x="2460902" y="3778337"/>
                  <a:ext cx="114101" cy="61593"/>
                </a:xfrm>
                <a:custGeom>
                  <a:avLst/>
                  <a:gdLst>
                    <a:gd name="connsiteX0" fmla="*/ 114101 w 114101"/>
                    <a:gd name="connsiteY0" fmla="*/ 18623 h 61593"/>
                    <a:gd name="connsiteX1" fmla="*/ 12946 w 114101"/>
                    <a:gd name="connsiteY1" fmla="*/ 6431 h 61593"/>
                    <a:gd name="connsiteX2" fmla="*/ 43426 w 114101"/>
                    <a:gd name="connsiteY2" fmla="*/ 59391 h 61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4101" h="61593">
                      <a:moveTo>
                        <a:pt x="114101" y="18623"/>
                      </a:moveTo>
                      <a:cubicBezTo>
                        <a:pt x="114101" y="18623"/>
                        <a:pt x="47426" y="-13285"/>
                        <a:pt x="12946" y="6431"/>
                      </a:cubicBezTo>
                      <a:cubicBezTo>
                        <a:pt x="-21535" y="26148"/>
                        <a:pt x="21328" y="72154"/>
                        <a:pt x="43426" y="59391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2B1CA6EC-F799-1585-D932-A46E0E3708BF}"/>
                    </a:ext>
                  </a:extLst>
                </p:cNvPr>
                <p:cNvSpPr/>
                <p:nvPr/>
              </p:nvSpPr>
              <p:spPr>
                <a:xfrm>
                  <a:off x="2446797" y="3633892"/>
                  <a:ext cx="395668" cy="241554"/>
                </a:xfrm>
                <a:custGeom>
                  <a:avLst/>
                  <a:gdLst>
                    <a:gd name="connsiteX0" fmla="*/ 394525 w 395668"/>
                    <a:gd name="connsiteY0" fmla="*/ 18002 h 241554"/>
                    <a:gd name="connsiteX1" fmla="*/ 7430 w 395668"/>
                    <a:gd name="connsiteY1" fmla="*/ 241554 h 241554"/>
                    <a:gd name="connsiteX2" fmla="*/ 0 w 395668"/>
                    <a:gd name="connsiteY2" fmla="*/ 228409 h 241554"/>
                    <a:gd name="connsiteX3" fmla="*/ 395668 w 395668"/>
                    <a:gd name="connsiteY3" fmla="*/ 0 h 241554"/>
                    <a:gd name="connsiteX4" fmla="*/ 394525 w 395668"/>
                    <a:gd name="connsiteY4" fmla="*/ 18002 h 241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5668" h="241554">
                      <a:moveTo>
                        <a:pt x="394525" y="18002"/>
                      </a:moveTo>
                      <a:lnTo>
                        <a:pt x="7430" y="241554"/>
                      </a:lnTo>
                      <a:lnTo>
                        <a:pt x="0" y="228409"/>
                      </a:lnTo>
                      <a:lnTo>
                        <a:pt x="395668" y="0"/>
                      </a:lnTo>
                      <a:lnTo>
                        <a:pt x="394525" y="18002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63628BAA-BEBD-E54A-81A5-C910C460BC4C}"/>
                    </a:ext>
                  </a:extLst>
                </p:cNvPr>
                <p:cNvSpPr/>
                <p:nvPr/>
              </p:nvSpPr>
              <p:spPr>
                <a:xfrm>
                  <a:off x="2430217" y="3844572"/>
                  <a:ext cx="44203" cy="44203"/>
                </a:xfrm>
                <a:custGeom>
                  <a:avLst/>
                  <a:gdLst>
                    <a:gd name="connsiteX0" fmla="*/ 33153 w 44203"/>
                    <a:gd name="connsiteY0" fmla="*/ 2966 h 44203"/>
                    <a:gd name="connsiteX1" fmla="*/ 41238 w 44203"/>
                    <a:gd name="connsiteY1" fmla="*/ 33153 h 44203"/>
                    <a:gd name="connsiteX2" fmla="*/ 11050 w 44203"/>
                    <a:gd name="connsiteY2" fmla="*/ 41238 h 44203"/>
                    <a:gd name="connsiteX3" fmla="*/ 2959 w 44203"/>
                    <a:gd name="connsiteY3" fmla="*/ 11062 h 44203"/>
                    <a:gd name="connsiteX4" fmla="*/ 33141 w 44203"/>
                    <a:gd name="connsiteY4" fmla="*/ 2959 h 44203"/>
                    <a:gd name="connsiteX5" fmla="*/ 33153 w 44203"/>
                    <a:gd name="connsiteY5" fmla="*/ 2966 h 44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203" h="44203">
                      <a:moveTo>
                        <a:pt x="33153" y="2966"/>
                      </a:moveTo>
                      <a:cubicBezTo>
                        <a:pt x="43722" y="9069"/>
                        <a:pt x="47341" y="22585"/>
                        <a:pt x="41238" y="33153"/>
                      </a:cubicBezTo>
                      <a:cubicBezTo>
                        <a:pt x="35134" y="43722"/>
                        <a:pt x="21619" y="47341"/>
                        <a:pt x="11050" y="41238"/>
                      </a:cubicBezTo>
                      <a:cubicBezTo>
                        <a:pt x="486" y="35137"/>
                        <a:pt x="-3136" y="21630"/>
                        <a:pt x="2959" y="11062"/>
                      </a:cubicBezTo>
                      <a:cubicBezTo>
                        <a:pt x="9056" y="490"/>
                        <a:pt x="22569" y="-3138"/>
                        <a:pt x="33141" y="2959"/>
                      </a:cubicBezTo>
                      <a:cubicBezTo>
                        <a:pt x="33145" y="2961"/>
                        <a:pt x="33149" y="2963"/>
                        <a:pt x="33153" y="296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任意多边形: 形状 17">
                  <a:extLst>
                    <a:ext uri="{FF2B5EF4-FFF2-40B4-BE49-F238E27FC236}">
                      <a16:creationId xmlns:a16="http://schemas.microsoft.com/office/drawing/2014/main" id="{A8038AA3-3D67-9F7D-4888-C7A60F1DB541}"/>
                    </a:ext>
                  </a:extLst>
                </p:cNvPr>
                <p:cNvSpPr/>
                <p:nvPr/>
              </p:nvSpPr>
              <p:spPr>
                <a:xfrm>
                  <a:off x="2829469" y="3602079"/>
                  <a:ext cx="82434" cy="96202"/>
                </a:xfrm>
                <a:custGeom>
                  <a:avLst/>
                  <a:gdLst>
                    <a:gd name="connsiteX0" fmla="*/ 4234 w 82434"/>
                    <a:gd name="connsiteY0" fmla="*/ 45149 h 96202"/>
                    <a:gd name="connsiteX1" fmla="*/ 15759 w 82434"/>
                    <a:gd name="connsiteY1" fmla="*/ 96202 h 96202"/>
                    <a:gd name="connsiteX2" fmla="*/ 82434 w 82434"/>
                    <a:gd name="connsiteY2" fmla="*/ 0 h 96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434" h="96202">
                      <a:moveTo>
                        <a:pt x="4234" y="45149"/>
                      </a:moveTo>
                      <a:cubicBezTo>
                        <a:pt x="-9863" y="64199"/>
                        <a:pt x="15759" y="96202"/>
                        <a:pt x="15759" y="96202"/>
                      </a:cubicBezTo>
                      <a:lnTo>
                        <a:pt x="82434" y="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70BFEBD8-9D08-C76F-DBE3-8FACC0DBE49D}"/>
                    </a:ext>
                  </a:extLst>
                </p:cNvPr>
                <p:cNvSpPr/>
                <p:nvPr/>
              </p:nvSpPr>
              <p:spPr>
                <a:xfrm>
                  <a:off x="2829469" y="3602079"/>
                  <a:ext cx="82434" cy="96202"/>
                </a:xfrm>
                <a:custGeom>
                  <a:avLst/>
                  <a:gdLst>
                    <a:gd name="connsiteX0" fmla="*/ 4234 w 82434"/>
                    <a:gd name="connsiteY0" fmla="*/ 45149 h 96202"/>
                    <a:gd name="connsiteX1" fmla="*/ 15759 w 82434"/>
                    <a:gd name="connsiteY1" fmla="*/ 96202 h 96202"/>
                    <a:gd name="connsiteX2" fmla="*/ 82434 w 82434"/>
                    <a:gd name="connsiteY2" fmla="*/ 0 h 96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434" h="96202">
                      <a:moveTo>
                        <a:pt x="4234" y="45149"/>
                      </a:moveTo>
                      <a:cubicBezTo>
                        <a:pt x="-9863" y="64199"/>
                        <a:pt x="15759" y="96202"/>
                        <a:pt x="15759" y="96202"/>
                      </a:cubicBezTo>
                      <a:lnTo>
                        <a:pt x="82434" y="0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156D8764-4F78-2930-4184-566D25B148D7}"/>
                    </a:ext>
                  </a:extLst>
                </p:cNvPr>
                <p:cNvSpPr/>
                <p:nvPr/>
              </p:nvSpPr>
              <p:spPr>
                <a:xfrm>
                  <a:off x="2795317" y="3602079"/>
                  <a:ext cx="116395" cy="45282"/>
                </a:xfrm>
                <a:custGeom>
                  <a:avLst/>
                  <a:gdLst>
                    <a:gd name="connsiteX0" fmla="*/ 0 w 116395"/>
                    <a:gd name="connsiteY0" fmla="*/ 9716 h 45282"/>
                    <a:gd name="connsiteX1" fmla="*/ 38100 w 116395"/>
                    <a:gd name="connsiteY1" fmla="*/ 45149 h 45282"/>
                    <a:gd name="connsiteX2" fmla="*/ 116396 w 116395"/>
                    <a:gd name="connsiteY2" fmla="*/ 0 h 45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6395" h="45282">
                      <a:moveTo>
                        <a:pt x="0" y="9716"/>
                      </a:moveTo>
                      <a:cubicBezTo>
                        <a:pt x="0" y="9716"/>
                        <a:pt x="15145" y="47816"/>
                        <a:pt x="38100" y="45149"/>
                      </a:cubicBezTo>
                      <a:lnTo>
                        <a:pt x="116396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5869DEA1-0815-B3D3-8B95-60DF17203DAD}"/>
                </a:ext>
              </a:extLst>
            </p:cNvPr>
            <p:cNvSpPr/>
            <p:nvPr/>
          </p:nvSpPr>
          <p:spPr>
            <a:xfrm>
              <a:off x="3050206" y="3810009"/>
              <a:ext cx="223239" cy="164396"/>
            </a:xfrm>
            <a:custGeom>
              <a:avLst/>
              <a:gdLst>
                <a:gd name="connsiteX0" fmla="*/ 0 w 223239"/>
                <a:gd name="connsiteY0" fmla="*/ 84392 h 164396"/>
                <a:gd name="connsiteX1" fmla="*/ 58388 w 223239"/>
                <a:gd name="connsiteY1" fmla="*/ 142208 h 164396"/>
                <a:gd name="connsiteX2" fmla="*/ 145923 w 223239"/>
                <a:gd name="connsiteY2" fmla="*/ 164306 h 164396"/>
                <a:gd name="connsiteX3" fmla="*/ 150019 w 223239"/>
                <a:gd name="connsiteY3" fmla="*/ 163259 h 164396"/>
                <a:gd name="connsiteX4" fmla="*/ 219265 w 223239"/>
                <a:gd name="connsiteY4" fmla="*/ 123349 h 164396"/>
                <a:gd name="connsiteX5" fmla="*/ 222191 w 223239"/>
                <a:gd name="connsiteY5" fmla="*/ 112558 h 164396"/>
                <a:gd name="connsiteX6" fmla="*/ 219265 w 223239"/>
                <a:gd name="connsiteY6" fmla="*/ 109633 h 164396"/>
                <a:gd name="connsiteX7" fmla="*/ 146304 w 223239"/>
                <a:gd name="connsiteY7" fmla="*/ 0 h 164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239" h="164396">
                  <a:moveTo>
                    <a:pt x="0" y="84392"/>
                  </a:moveTo>
                  <a:cubicBezTo>
                    <a:pt x="14597" y="108025"/>
                    <a:pt x="34612" y="127844"/>
                    <a:pt x="58388" y="142208"/>
                  </a:cubicBezTo>
                  <a:cubicBezTo>
                    <a:pt x="84905" y="157666"/>
                    <a:pt x="115246" y="165325"/>
                    <a:pt x="145923" y="164306"/>
                  </a:cubicBezTo>
                  <a:cubicBezTo>
                    <a:pt x="147355" y="164309"/>
                    <a:pt x="148764" y="163948"/>
                    <a:pt x="150019" y="163259"/>
                  </a:cubicBezTo>
                  <a:cubicBezTo>
                    <a:pt x="154686" y="160401"/>
                    <a:pt x="218122" y="124016"/>
                    <a:pt x="219265" y="123349"/>
                  </a:cubicBezTo>
                  <a:cubicBezTo>
                    <a:pt x="223053" y="121177"/>
                    <a:pt x="224362" y="116345"/>
                    <a:pt x="222191" y="112558"/>
                  </a:cubicBezTo>
                  <a:cubicBezTo>
                    <a:pt x="221492" y="111340"/>
                    <a:pt x="220483" y="110331"/>
                    <a:pt x="219265" y="109633"/>
                  </a:cubicBezTo>
                  <a:cubicBezTo>
                    <a:pt x="178321" y="87392"/>
                    <a:pt x="151011" y="46356"/>
                    <a:pt x="146304" y="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5AC144D-9287-7022-27FB-A6E5CD2D8832}"/>
                </a:ext>
              </a:extLst>
            </p:cNvPr>
            <p:cNvSpPr/>
            <p:nvPr/>
          </p:nvSpPr>
          <p:spPr>
            <a:xfrm>
              <a:off x="3050206" y="3810009"/>
              <a:ext cx="223239" cy="164396"/>
            </a:xfrm>
            <a:custGeom>
              <a:avLst/>
              <a:gdLst>
                <a:gd name="connsiteX0" fmla="*/ 0 w 223239"/>
                <a:gd name="connsiteY0" fmla="*/ 84392 h 164396"/>
                <a:gd name="connsiteX1" fmla="*/ 58388 w 223239"/>
                <a:gd name="connsiteY1" fmla="*/ 142208 h 164396"/>
                <a:gd name="connsiteX2" fmla="*/ 145923 w 223239"/>
                <a:gd name="connsiteY2" fmla="*/ 164306 h 164396"/>
                <a:gd name="connsiteX3" fmla="*/ 150019 w 223239"/>
                <a:gd name="connsiteY3" fmla="*/ 163259 h 164396"/>
                <a:gd name="connsiteX4" fmla="*/ 219265 w 223239"/>
                <a:gd name="connsiteY4" fmla="*/ 123349 h 164396"/>
                <a:gd name="connsiteX5" fmla="*/ 222191 w 223239"/>
                <a:gd name="connsiteY5" fmla="*/ 112558 h 164396"/>
                <a:gd name="connsiteX6" fmla="*/ 219265 w 223239"/>
                <a:gd name="connsiteY6" fmla="*/ 109633 h 164396"/>
                <a:gd name="connsiteX7" fmla="*/ 146304 w 223239"/>
                <a:gd name="connsiteY7" fmla="*/ 0 h 164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239" h="164396">
                  <a:moveTo>
                    <a:pt x="0" y="84392"/>
                  </a:moveTo>
                  <a:cubicBezTo>
                    <a:pt x="14597" y="108025"/>
                    <a:pt x="34612" y="127844"/>
                    <a:pt x="58388" y="142208"/>
                  </a:cubicBezTo>
                  <a:cubicBezTo>
                    <a:pt x="84905" y="157666"/>
                    <a:pt x="115246" y="165325"/>
                    <a:pt x="145923" y="164306"/>
                  </a:cubicBezTo>
                  <a:cubicBezTo>
                    <a:pt x="147355" y="164309"/>
                    <a:pt x="148764" y="163948"/>
                    <a:pt x="150019" y="163259"/>
                  </a:cubicBezTo>
                  <a:cubicBezTo>
                    <a:pt x="154686" y="160401"/>
                    <a:pt x="218122" y="124016"/>
                    <a:pt x="219265" y="123349"/>
                  </a:cubicBezTo>
                  <a:cubicBezTo>
                    <a:pt x="223053" y="121177"/>
                    <a:pt x="224362" y="116345"/>
                    <a:pt x="222191" y="112558"/>
                  </a:cubicBezTo>
                  <a:cubicBezTo>
                    <a:pt x="221492" y="111340"/>
                    <a:pt x="220483" y="110331"/>
                    <a:pt x="219265" y="109633"/>
                  </a:cubicBezTo>
                  <a:cubicBezTo>
                    <a:pt x="178321" y="87392"/>
                    <a:pt x="151011" y="46356"/>
                    <a:pt x="146304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5A25F24-729D-EC4E-2539-C97F951DE025}"/>
                </a:ext>
              </a:extLst>
            </p:cNvPr>
            <p:cNvSpPr/>
            <p:nvPr/>
          </p:nvSpPr>
          <p:spPr>
            <a:xfrm>
              <a:off x="3038776" y="3814962"/>
              <a:ext cx="165143" cy="159440"/>
            </a:xfrm>
            <a:custGeom>
              <a:avLst/>
              <a:gdLst>
                <a:gd name="connsiteX0" fmla="*/ 89154 w 165143"/>
                <a:gd name="connsiteY0" fmla="*/ 0 h 159440"/>
                <a:gd name="connsiteX1" fmla="*/ 161258 w 165143"/>
                <a:gd name="connsiteY1" fmla="*/ 144494 h 159440"/>
                <a:gd name="connsiteX2" fmla="*/ 164002 w 165143"/>
                <a:gd name="connsiteY2" fmla="*/ 155472 h 159440"/>
                <a:gd name="connsiteX3" fmla="*/ 157353 w 165143"/>
                <a:gd name="connsiteY3" fmla="*/ 159353 h 159440"/>
                <a:gd name="connsiteX4" fmla="*/ 69723 w 165143"/>
                <a:gd name="connsiteY4" fmla="*/ 137255 h 159440"/>
                <a:gd name="connsiteX5" fmla="*/ 0 w 165143"/>
                <a:gd name="connsiteY5" fmla="*/ 51530 h 1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143" h="159440">
                  <a:moveTo>
                    <a:pt x="89154" y="0"/>
                  </a:moveTo>
                  <a:cubicBezTo>
                    <a:pt x="80516" y="58519"/>
                    <a:pt x="109305" y="116211"/>
                    <a:pt x="161258" y="144494"/>
                  </a:cubicBezTo>
                  <a:cubicBezTo>
                    <a:pt x="165047" y="146768"/>
                    <a:pt x="166276" y="151682"/>
                    <a:pt x="164002" y="155472"/>
                  </a:cubicBezTo>
                  <a:cubicBezTo>
                    <a:pt x="162595" y="157817"/>
                    <a:pt x="160087" y="159281"/>
                    <a:pt x="157353" y="159353"/>
                  </a:cubicBezTo>
                  <a:cubicBezTo>
                    <a:pt x="126648" y="160354"/>
                    <a:pt x="96281" y="152696"/>
                    <a:pt x="69723" y="137255"/>
                  </a:cubicBezTo>
                  <a:cubicBezTo>
                    <a:pt x="7715" y="97917"/>
                    <a:pt x="0" y="51530"/>
                    <a:pt x="0" y="5153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666253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0C2F07-2A9E-736E-FC24-83DC69757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2023/9/14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C74CD26-9344-1448-F3F2-0DF0F604C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84E2251-4F27-324D-0784-B44EAD4AF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3B410C9-6FC7-4C20-C7DA-CC8DB74ED36A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5576AB13-83B2-D672-64EE-2432417CF75F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A3477FDB-5FF7-3351-629E-F6CBD2CF5502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069B1E3-EAA4-5C73-934D-26ECF5FCE87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201881B-178A-82AF-FBA5-FDC1DE3E9091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AC7A1B6-34B4-790B-E58E-D164844A1668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25741F8-C84C-7A94-2D3D-E45E059653DA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D5A767CE-CC8B-4EA3-E8DB-79999DB4495A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44CF08DD-DD52-87B5-81C1-33758EB70E3F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3576763C-7CF8-3E63-2275-8F8A4A36B743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D1E1B9BE-1060-979B-C53F-541C5F550B2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0A01F667-0385-FD31-C165-F63172B86DE1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CF9659F8-1BC1-B659-8C12-34D66C6CE8B5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44967874-8CC9-40AC-F22B-326FFAE8D1BC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90E13185-9FED-3DF0-87D1-F6D0C78EAE73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0624790-3E86-6728-CAA7-8997AA351511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F49CAB1-93D0-6731-7385-C210AC705CBF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075DF9F5-BBF8-97C9-F720-A5863602BE7E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728DDAA-1B24-8297-B651-F17C0F160ABE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4525F953-9059-28C3-126E-91240629F39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DC007CF-C726-8E29-E06B-C1A865A5E50B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308100E5-024F-AE8C-08C5-190A3B57620C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E4151C6-4812-5524-0229-28EC66408405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A1F58CC9-5986-96A3-931F-B066DB111963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9AB99BF8-C81A-3442-E047-EDE9F679351E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48CCABB2-89CF-9D95-A63D-D4CE2203D12C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7620D96-608F-A8E2-37B0-8E7A8CE8B3F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805432B7-891B-032B-CF0A-0290C27D3DE1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BA539E67-C734-91C7-C1E5-7C819D96909E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6C67F67-AE1C-216C-CE1C-35C5AC27F6B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853056CA-D719-C57B-FF33-1B4A86555EF9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4938802-7BDF-F363-CE9A-0997926A53DD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791083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0E10851C-FE0A-BA6A-4E60-6E555294F7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B2D835C-CF8E-F3E7-AAB0-213B2DF783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769B66-55FE-70EB-99A0-C67D5886A39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13DFFF-8306-4EE2-9E25-43122A6E1241}" type="datetimeFigureOut">
              <a:rPr lang="zh-CN" altLang="en-US" smtClean="0"/>
              <a:t>2023/9/14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7A3F475-8AFF-6EE3-4123-8FF3644F60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1C374D-22AA-9088-2277-98E08D1D08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8A26A-3CF8-4FEC-A301-4EDCA71060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506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GIF"/><Relationship Id="rId7" Type="http://schemas.openxmlformats.org/officeDocument/2006/relationships/image" Target="../media/image12.GI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4" Type="http://schemas.openxmlformats.org/officeDocument/2006/relationships/image" Target="../media/image9.GIF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任意多边形: 形状 690">
            <a:extLst>
              <a:ext uri="{FF2B5EF4-FFF2-40B4-BE49-F238E27FC236}">
                <a16:creationId xmlns:a16="http://schemas.microsoft.com/office/drawing/2014/main" id="{CBE0D35F-CFB0-58F2-A70B-631DA330C034}"/>
              </a:ext>
            </a:extLst>
          </p:cNvPr>
          <p:cNvSpPr/>
          <p:nvPr/>
        </p:nvSpPr>
        <p:spPr>
          <a:xfrm rot="10800000">
            <a:off x="-4181" y="-4308"/>
            <a:ext cx="4981802" cy="1209902"/>
          </a:xfrm>
          <a:custGeom>
            <a:avLst/>
            <a:gdLst>
              <a:gd name="connsiteX0" fmla="*/ 1185711 w 1185711"/>
              <a:gd name="connsiteY0" fmla="*/ 505806 h 505806"/>
              <a:gd name="connsiteX1" fmla="*/ 0 w 1185711"/>
              <a:gd name="connsiteY1" fmla="*/ 505806 h 505806"/>
              <a:gd name="connsiteX2" fmla="*/ 177340 w 1185711"/>
              <a:gd name="connsiteY2" fmla="*/ 445534 h 505806"/>
              <a:gd name="connsiteX3" fmla="*/ 990954 w 1185711"/>
              <a:gd name="connsiteY3" fmla="*/ 98541 h 505806"/>
              <a:gd name="connsiteX4" fmla="*/ 1185711 w 1185711"/>
              <a:gd name="connsiteY4" fmla="*/ 0 h 50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5711" h="505806">
                <a:moveTo>
                  <a:pt x="1185711" y="505806"/>
                </a:moveTo>
                <a:lnTo>
                  <a:pt x="0" y="505806"/>
                </a:lnTo>
                <a:lnTo>
                  <a:pt x="177340" y="445534"/>
                </a:lnTo>
                <a:cubicBezTo>
                  <a:pt x="460528" y="342786"/>
                  <a:pt x="730401" y="225686"/>
                  <a:pt x="990954" y="98541"/>
                </a:cubicBezTo>
                <a:lnTo>
                  <a:pt x="1185711" y="0"/>
                </a:lnTo>
                <a:close/>
              </a:path>
            </a:pathLst>
          </a:custGeom>
          <a:solidFill>
            <a:srgbClr val="83498C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C4033EFE-C9B1-6411-ACD4-102F60900F06}"/>
              </a:ext>
            </a:extLst>
          </p:cNvPr>
          <p:cNvSpPr/>
          <p:nvPr/>
        </p:nvSpPr>
        <p:spPr>
          <a:xfrm>
            <a:off x="0" y="2637176"/>
            <a:ext cx="12192000" cy="4220824"/>
          </a:xfrm>
          <a:custGeom>
            <a:avLst/>
            <a:gdLst>
              <a:gd name="connsiteX0" fmla="*/ 12192000 w 12192000"/>
              <a:gd name="connsiteY0" fmla="*/ 0 h 4220824"/>
              <a:gd name="connsiteX1" fmla="*/ 12192000 w 12192000"/>
              <a:gd name="connsiteY1" fmla="*/ 4220824 h 4220824"/>
              <a:gd name="connsiteX2" fmla="*/ 0 w 12192000"/>
              <a:gd name="connsiteY2" fmla="*/ 4220824 h 4220824"/>
              <a:gd name="connsiteX3" fmla="*/ 0 w 12192000"/>
              <a:gd name="connsiteY3" fmla="*/ 2887655 h 4220824"/>
              <a:gd name="connsiteX4" fmla="*/ 332922 w 12192000"/>
              <a:gd name="connsiteY4" fmla="*/ 2947453 h 4220824"/>
              <a:gd name="connsiteX5" fmla="*/ 5892801 w 12192000"/>
              <a:gd name="connsiteY5" fmla="*/ 3585628 h 4220824"/>
              <a:gd name="connsiteX6" fmla="*/ 10319657 w 12192000"/>
              <a:gd name="connsiteY6" fmla="*/ 1829400 h 4220824"/>
              <a:gd name="connsiteX7" fmla="*/ 8853714 w 12192000"/>
              <a:gd name="connsiteY7" fmla="*/ 1379457 h 422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220824">
                <a:moveTo>
                  <a:pt x="12192000" y="0"/>
                </a:moveTo>
                <a:lnTo>
                  <a:pt x="12192000" y="4220824"/>
                </a:lnTo>
                <a:lnTo>
                  <a:pt x="0" y="4220824"/>
                </a:lnTo>
                <a:lnTo>
                  <a:pt x="0" y="2887655"/>
                </a:lnTo>
                <a:lnTo>
                  <a:pt x="332922" y="2947453"/>
                </a:lnTo>
                <a:cubicBezTo>
                  <a:pt x="1980747" y="3244543"/>
                  <a:pt x="4483101" y="3698114"/>
                  <a:pt x="5892801" y="3585628"/>
                </a:cubicBezTo>
                <a:cubicBezTo>
                  <a:pt x="7772400" y="3435647"/>
                  <a:pt x="9046028" y="2632523"/>
                  <a:pt x="10319657" y="1829400"/>
                </a:cubicBezTo>
                <a:lnTo>
                  <a:pt x="8853714" y="1379457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D0BC06C-8DC7-4B35-9E11-D8544E10082A}"/>
              </a:ext>
            </a:extLst>
          </p:cNvPr>
          <p:cNvSpPr/>
          <p:nvPr/>
        </p:nvSpPr>
        <p:spPr>
          <a:xfrm>
            <a:off x="1746095" y="1525220"/>
            <a:ext cx="8699818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8000" spc="300" dirty="0">
                <a:solidFill>
                  <a:srgbClr val="83498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岗位晋升述职报告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FF9D840-EEEC-47C5-A259-1AE98532CBF7}"/>
              </a:ext>
            </a:extLst>
          </p:cNvPr>
          <p:cNvSpPr/>
          <p:nvPr/>
        </p:nvSpPr>
        <p:spPr>
          <a:xfrm>
            <a:off x="4145643" y="917719"/>
            <a:ext cx="38372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JOB PROMOTION REPORT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1900399-E782-4906-B9CC-F93DE932D597}"/>
              </a:ext>
            </a:extLst>
          </p:cNvPr>
          <p:cNvSpPr txBox="1"/>
          <p:nvPr/>
        </p:nvSpPr>
        <p:spPr>
          <a:xfrm>
            <a:off x="2516980" y="2777062"/>
            <a:ext cx="7158040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gradFill>
                  <a:gsLst>
                    <a:gs pos="19000">
                      <a:srgbClr val="55A9FF"/>
                    </a:gs>
                    <a:gs pos="100000">
                      <a:srgbClr val="1E8EFE"/>
                    </a:gs>
                    <a:gs pos="53000">
                      <a:srgbClr val="168AFF"/>
                    </a:gs>
                  </a:gsLst>
                  <a:lin ang="18900000" scaled="1"/>
                </a:gradFill>
                <a:effectLst/>
                <a:uLnTx/>
                <a:uFillTx/>
                <a:latin typeface="汉仪雅酷黑 65W" panose="020B0604020202020204" charset="-122"/>
                <a:ea typeface="汉仪雅酷黑 65W" panose="020B0604020202020204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ctr"/>
            <a:r>
              <a:rPr lang="zh-CN" altLang="en-US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岗位晋升辩论赛  </a:t>
            </a:r>
            <a:r>
              <a:rPr lang="en-US" altLang="zh-CN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晋升述职  </a:t>
            </a:r>
            <a:r>
              <a:rPr lang="en-US" altLang="zh-CN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竞聘  </a:t>
            </a:r>
            <a:r>
              <a:rPr lang="en-US" altLang="zh-CN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工作汇报 </a:t>
            </a:r>
            <a:r>
              <a:rPr lang="en-US" altLang="zh-CN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个人总结</a:t>
            </a:r>
          </a:p>
        </p:txBody>
      </p:sp>
      <p:sp>
        <p:nvSpPr>
          <p:cNvPr id="696" name="任意多边形: 形状 695">
            <a:extLst>
              <a:ext uri="{FF2B5EF4-FFF2-40B4-BE49-F238E27FC236}">
                <a16:creationId xmlns:a16="http://schemas.microsoft.com/office/drawing/2014/main" id="{31C4E029-2058-7CC0-6053-FA0294ED5F6A}"/>
              </a:ext>
            </a:extLst>
          </p:cNvPr>
          <p:cNvSpPr/>
          <p:nvPr/>
        </p:nvSpPr>
        <p:spPr>
          <a:xfrm>
            <a:off x="0" y="1623298"/>
            <a:ext cx="12192000" cy="5234702"/>
          </a:xfrm>
          <a:custGeom>
            <a:avLst/>
            <a:gdLst>
              <a:gd name="connsiteX0" fmla="*/ 12192000 w 12192000"/>
              <a:gd name="connsiteY0" fmla="*/ 0 h 5234702"/>
              <a:gd name="connsiteX1" fmla="*/ 12192000 w 12192000"/>
              <a:gd name="connsiteY1" fmla="*/ 5234702 h 5234702"/>
              <a:gd name="connsiteX2" fmla="*/ 0 w 12192000"/>
              <a:gd name="connsiteY2" fmla="*/ 5234702 h 5234702"/>
              <a:gd name="connsiteX3" fmla="*/ 0 w 12192000"/>
              <a:gd name="connsiteY3" fmla="*/ 4119499 h 5234702"/>
              <a:gd name="connsiteX4" fmla="*/ 246882 w 12192000"/>
              <a:gd name="connsiteY4" fmla="*/ 4163605 h 5234702"/>
              <a:gd name="connsiteX5" fmla="*/ 5152573 w 12192000"/>
              <a:gd name="connsiteY5" fmla="*/ 4684447 h 5234702"/>
              <a:gd name="connsiteX6" fmla="*/ 9579429 w 12192000"/>
              <a:gd name="connsiteY6" fmla="*/ 2928219 h 5234702"/>
              <a:gd name="connsiteX7" fmla="*/ 8113486 w 12192000"/>
              <a:gd name="connsiteY7" fmla="*/ 2478276 h 5234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234702">
                <a:moveTo>
                  <a:pt x="12192000" y="0"/>
                </a:moveTo>
                <a:lnTo>
                  <a:pt x="12192000" y="5234702"/>
                </a:lnTo>
                <a:lnTo>
                  <a:pt x="0" y="5234702"/>
                </a:lnTo>
                <a:lnTo>
                  <a:pt x="0" y="4119499"/>
                </a:lnTo>
                <a:lnTo>
                  <a:pt x="246882" y="4163605"/>
                </a:lnTo>
                <a:cubicBezTo>
                  <a:pt x="1849035" y="4447910"/>
                  <a:pt x="3919086" y="4782873"/>
                  <a:pt x="5152573" y="4684447"/>
                </a:cubicBezTo>
                <a:cubicBezTo>
                  <a:pt x="7032172" y="4534466"/>
                  <a:pt x="8305800" y="3731342"/>
                  <a:pt x="9579429" y="2928219"/>
                </a:cubicBezTo>
                <a:lnTo>
                  <a:pt x="8113486" y="2478276"/>
                </a:lnTo>
                <a:close/>
              </a:path>
            </a:pathLst>
          </a:custGeom>
          <a:solidFill>
            <a:srgbClr val="83498C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81" name="组合 680">
            <a:extLst>
              <a:ext uri="{FF2B5EF4-FFF2-40B4-BE49-F238E27FC236}">
                <a16:creationId xmlns:a16="http://schemas.microsoft.com/office/drawing/2014/main" id="{DE3FDC55-4AB5-CB93-0C68-F7B801F12DB6}"/>
              </a:ext>
            </a:extLst>
          </p:cNvPr>
          <p:cNvGrpSpPr/>
          <p:nvPr/>
        </p:nvGrpSpPr>
        <p:grpSpPr>
          <a:xfrm>
            <a:off x="583730" y="3168284"/>
            <a:ext cx="3931006" cy="3329599"/>
            <a:chOff x="529129" y="3251061"/>
            <a:chExt cx="4306919" cy="3648001"/>
          </a:xfrm>
        </p:grpSpPr>
        <p:grpSp>
          <p:nvGrpSpPr>
            <p:cNvPr id="540" name="图形 536">
              <a:extLst>
                <a:ext uri="{FF2B5EF4-FFF2-40B4-BE49-F238E27FC236}">
                  <a16:creationId xmlns:a16="http://schemas.microsoft.com/office/drawing/2014/main" id="{E0FFA0CA-493F-56D6-869B-D82EEB6638AE}"/>
                </a:ext>
              </a:extLst>
            </p:cNvPr>
            <p:cNvGrpSpPr/>
            <p:nvPr/>
          </p:nvGrpSpPr>
          <p:grpSpPr>
            <a:xfrm>
              <a:off x="831143" y="5254666"/>
              <a:ext cx="3160704" cy="1530572"/>
              <a:chOff x="831143" y="5254666"/>
              <a:chExt cx="3160704" cy="1530572"/>
            </a:xfrm>
            <a:solidFill>
              <a:srgbClr val="E0E0E0"/>
            </a:solidFill>
          </p:grpSpPr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4F2AE834-5328-8F64-6EDA-60F31816D3C0}"/>
                  </a:ext>
                </a:extLst>
              </p:cNvPr>
              <p:cNvSpPr/>
              <p:nvPr/>
            </p:nvSpPr>
            <p:spPr>
              <a:xfrm>
                <a:off x="1340659" y="5254666"/>
                <a:ext cx="2651188" cy="1530572"/>
              </a:xfrm>
              <a:custGeom>
                <a:avLst/>
                <a:gdLst>
                  <a:gd name="connsiteX0" fmla="*/ 2025206 w 2651188"/>
                  <a:gd name="connsiteY0" fmla="*/ 1530572 h 1530572"/>
                  <a:gd name="connsiteX1" fmla="*/ 0 w 2651188"/>
                  <a:gd name="connsiteY1" fmla="*/ 361378 h 1530572"/>
                  <a:gd name="connsiteX2" fmla="*/ 625983 w 2651188"/>
                  <a:gd name="connsiteY2" fmla="*/ 0 h 1530572"/>
                  <a:gd name="connsiteX3" fmla="*/ 2651189 w 2651188"/>
                  <a:gd name="connsiteY3" fmla="*/ 1169194 h 1530572"/>
                  <a:gd name="connsiteX4" fmla="*/ 2025206 w 2651188"/>
                  <a:gd name="connsiteY4" fmla="*/ 1530572 h 1530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1188" h="1530572">
                    <a:moveTo>
                      <a:pt x="2025206" y="1530572"/>
                    </a:moveTo>
                    <a:lnTo>
                      <a:pt x="0" y="361378"/>
                    </a:lnTo>
                    <a:lnTo>
                      <a:pt x="625983" y="0"/>
                    </a:lnTo>
                    <a:lnTo>
                      <a:pt x="2651189" y="1169194"/>
                    </a:lnTo>
                    <a:lnTo>
                      <a:pt x="2025206" y="153057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E63E509F-1515-830D-7E52-15B35F012E59}"/>
                  </a:ext>
                </a:extLst>
              </p:cNvPr>
              <p:cNvSpPr/>
              <p:nvPr/>
            </p:nvSpPr>
            <p:spPr>
              <a:xfrm>
                <a:off x="831143" y="6272246"/>
                <a:ext cx="705850" cy="412063"/>
              </a:xfrm>
              <a:custGeom>
                <a:avLst/>
                <a:gdLst>
                  <a:gd name="connsiteX0" fmla="*/ 602480 w 705850"/>
                  <a:gd name="connsiteY0" fmla="*/ 60365 h 412063"/>
                  <a:gd name="connsiteX1" fmla="*/ 602480 w 705850"/>
                  <a:gd name="connsiteY1" fmla="*/ 351734 h 412063"/>
                  <a:gd name="connsiteX2" fmla="*/ 103370 w 705850"/>
                  <a:gd name="connsiteY2" fmla="*/ 351734 h 412063"/>
                  <a:gd name="connsiteX3" fmla="*/ 103370 w 705850"/>
                  <a:gd name="connsiteY3" fmla="*/ 60365 h 412063"/>
                  <a:gd name="connsiteX4" fmla="*/ 602480 w 705850"/>
                  <a:gd name="connsiteY4" fmla="*/ 60365 h 412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5850" h="412063">
                    <a:moveTo>
                      <a:pt x="602480" y="60365"/>
                    </a:moveTo>
                    <a:cubicBezTo>
                      <a:pt x="740307" y="140851"/>
                      <a:pt x="740307" y="271343"/>
                      <a:pt x="602480" y="351734"/>
                    </a:cubicBezTo>
                    <a:cubicBezTo>
                      <a:pt x="464653" y="432125"/>
                      <a:pt x="241197" y="432221"/>
                      <a:pt x="103370" y="351734"/>
                    </a:cubicBezTo>
                    <a:cubicBezTo>
                      <a:pt x="-34457" y="271248"/>
                      <a:pt x="-34457" y="140851"/>
                      <a:pt x="103370" y="60365"/>
                    </a:cubicBezTo>
                    <a:cubicBezTo>
                      <a:pt x="241197" y="-20122"/>
                      <a:pt x="464653" y="-20122"/>
                      <a:pt x="602480" y="6036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3" name="图形 536">
              <a:extLst>
                <a:ext uri="{FF2B5EF4-FFF2-40B4-BE49-F238E27FC236}">
                  <a16:creationId xmlns:a16="http://schemas.microsoft.com/office/drawing/2014/main" id="{0642A8DC-216F-8F4F-CF71-1DAD0A428CDF}"/>
                </a:ext>
              </a:extLst>
            </p:cNvPr>
            <p:cNvGrpSpPr/>
            <p:nvPr/>
          </p:nvGrpSpPr>
          <p:grpSpPr>
            <a:xfrm>
              <a:off x="926226" y="3552930"/>
              <a:ext cx="2941891" cy="3189827"/>
              <a:chOff x="926226" y="3552930"/>
              <a:chExt cx="2941891" cy="3189827"/>
            </a:xfrm>
          </p:grpSpPr>
          <p:grpSp>
            <p:nvGrpSpPr>
              <p:cNvPr id="544" name="图形 536">
                <a:extLst>
                  <a:ext uri="{FF2B5EF4-FFF2-40B4-BE49-F238E27FC236}">
                    <a16:creationId xmlns:a16="http://schemas.microsoft.com/office/drawing/2014/main" id="{79B29E71-133E-79FA-2E57-2478307CA471}"/>
                  </a:ext>
                </a:extLst>
              </p:cNvPr>
              <p:cNvGrpSpPr/>
              <p:nvPr/>
            </p:nvGrpSpPr>
            <p:grpSpPr>
              <a:xfrm>
                <a:off x="1643840" y="3967172"/>
                <a:ext cx="2224278" cy="2775584"/>
                <a:chOff x="1643840" y="3967172"/>
                <a:chExt cx="2224278" cy="2775584"/>
              </a:xfrm>
            </p:grpSpPr>
            <p:sp>
              <p:nvSpPr>
                <p:cNvPr id="545" name="任意多边形: 形状 544">
                  <a:extLst>
                    <a:ext uri="{FF2B5EF4-FFF2-40B4-BE49-F238E27FC236}">
                      <a16:creationId xmlns:a16="http://schemas.microsoft.com/office/drawing/2014/main" id="{A10B7A1E-9A36-EFEB-C824-516DFFC600CD}"/>
                    </a:ext>
                  </a:extLst>
                </p:cNvPr>
                <p:cNvSpPr/>
                <p:nvPr/>
              </p:nvSpPr>
              <p:spPr>
                <a:xfrm>
                  <a:off x="1643840" y="3967172"/>
                  <a:ext cx="502253" cy="662844"/>
                </a:xfrm>
                <a:custGeom>
                  <a:avLst/>
                  <a:gdLst>
                    <a:gd name="connsiteX0" fmla="*/ 0 w 502253"/>
                    <a:gd name="connsiteY0" fmla="*/ 290036 h 662844"/>
                    <a:gd name="connsiteX1" fmla="*/ 0 w 502253"/>
                    <a:gd name="connsiteY1" fmla="*/ 662845 h 662844"/>
                    <a:gd name="connsiteX2" fmla="*/ 502063 w 502253"/>
                    <a:gd name="connsiteY2" fmla="*/ 372809 h 662844"/>
                    <a:gd name="connsiteX3" fmla="*/ 502253 w 502253"/>
                    <a:gd name="connsiteY3" fmla="*/ 0 h 662844"/>
                    <a:gd name="connsiteX4" fmla="*/ 0 w 502253"/>
                    <a:gd name="connsiteY4" fmla="*/ 290036 h 662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253" h="662844">
                      <a:moveTo>
                        <a:pt x="0" y="290036"/>
                      </a:moveTo>
                      <a:lnTo>
                        <a:pt x="0" y="662845"/>
                      </a:lnTo>
                      <a:lnTo>
                        <a:pt x="502063" y="372809"/>
                      </a:lnTo>
                      <a:lnTo>
                        <a:pt x="502253" y="0"/>
                      </a:lnTo>
                      <a:lnTo>
                        <a:pt x="0" y="290036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6" name="任意多边形: 形状 545">
                  <a:extLst>
                    <a:ext uri="{FF2B5EF4-FFF2-40B4-BE49-F238E27FC236}">
                      <a16:creationId xmlns:a16="http://schemas.microsoft.com/office/drawing/2014/main" id="{3C53DA31-84A4-CF1B-5ACE-6EBEBF235D0D}"/>
                    </a:ext>
                  </a:extLst>
                </p:cNvPr>
                <p:cNvSpPr/>
                <p:nvPr/>
              </p:nvSpPr>
              <p:spPr>
                <a:xfrm>
                  <a:off x="1643840" y="4339980"/>
                  <a:ext cx="1076420" cy="621411"/>
                </a:xfrm>
                <a:custGeom>
                  <a:avLst/>
                  <a:gdLst>
                    <a:gd name="connsiteX0" fmla="*/ 0 w 1076420"/>
                    <a:gd name="connsiteY0" fmla="*/ 290036 h 621411"/>
                    <a:gd name="connsiteX1" fmla="*/ 573976 w 1076420"/>
                    <a:gd name="connsiteY1" fmla="*/ 621411 h 621411"/>
                    <a:gd name="connsiteX2" fmla="*/ 1076420 w 1076420"/>
                    <a:gd name="connsiteY2" fmla="*/ 331470 h 621411"/>
                    <a:gd name="connsiteX3" fmla="*/ 502063 w 1076420"/>
                    <a:gd name="connsiteY3" fmla="*/ 0 h 621411"/>
                    <a:gd name="connsiteX4" fmla="*/ 0 w 1076420"/>
                    <a:gd name="connsiteY4" fmla="*/ 290036 h 621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6420" h="621411">
                      <a:moveTo>
                        <a:pt x="0" y="290036"/>
                      </a:moveTo>
                      <a:lnTo>
                        <a:pt x="573976" y="621411"/>
                      </a:lnTo>
                      <a:lnTo>
                        <a:pt x="1076420" y="331470"/>
                      </a:lnTo>
                      <a:lnTo>
                        <a:pt x="502063" y="0"/>
                      </a:lnTo>
                      <a:lnTo>
                        <a:pt x="0" y="290036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7" name="任意多边形: 形状 546">
                  <a:extLst>
                    <a:ext uri="{FF2B5EF4-FFF2-40B4-BE49-F238E27FC236}">
                      <a16:creationId xmlns:a16="http://schemas.microsoft.com/office/drawing/2014/main" id="{82F8DB65-8C8F-5294-9108-727B40E6FE70}"/>
                    </a:ext>
                  </a:extLst>
                </p:cNvPr>
                <p:cNvSpPr/>
                <p:nvPr/>
              </p:nvSpPr>
              <p:spPr>
                <a:xfrm>
                  <a:off x="1643840" y="4339980"/>
                  <a:ext cx="1076420" cy="621411"/>
                </a:xfrm>
                <a:custGeom>
                  <a:avLst/>
                  <a:gdLst>
                    <a:gd name="connsiteX0" fmla="*/ 0 w 1076420"/>
                    <a:gd name="connsiteY0" fmla="*/ 290036 h 621411"/>
                    <a:gd name="connsiteX1" fmla="*/ 573976 w 1076420"/>
                    <a:gd name="connsiteY1" fmla="*/ 621411 h 621411"/>
                    <a:gd name="connsiteX2" fmla="*/ 1076420 w 1076420"/>
                    <a:gd name="connsiteY2" fmla="*/ 331470 h 621411"/>
                    <a:gd name="connsiteX3" fmla="*/ 502063 w 1076420"/>
                    <a:gd name="connsiteY3" fmla="*/ 0 h 621411"/>
                    <a:gd name="connsiteX4" fmla="*/ 0 w 1076420"/>
                    <a:gd name="connsiteY4" fmla="*/ 290036 h 621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6420" h="621411">
                      <a:moveTo>
                        <a:pt x="0" y="290036"/>
                      </a:moveTo>
                      <a:lnTo>
                        <a:pt x="573976" y="621411"/>
                      </a:lnTo>
                      <a:lnTo>
                        <a:pt x="1076420" y="331470"/>
                      </a:lnTo>
                      <a:lnTo>
                        <a:pt x="502063" y="0"/>
                      </a:lnTo>
                      <a:lnTo>
                        <a:pt x="0" y="29003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8" name="任意多边形: 形状 547">
                  <a:extLst>
                    <a:ext uri="{FF2B5EF4-FFF2-40B4-BE49-F238E27FC236}">
                      <a16:creationId xmlns:a16="http://schemas.microsoft.com/office/drawing/2014/main" id="{F6A2B3D4-767F-4ED9-CB97-0B452DA13C69}"/>
                    </a:ext>
                  </a:extLst>
                </p:cNvPr>
                <p:cNvSpPr/>
                <p:nvPr/>
              </p:nvSpPr>
              <p:spPr>
                <a:xfrm>
                  <a:off x="2217816" y="4671451"/>
                  <a:ext cx="502443" cy="662844"/>
                </a:xfrm>
                <a:custGeom>
                  <a:avLst/>
                  <a:gdLst>
                    <a:gd name="connsiteX0" fmla="*/ 502444 w 502443"/>
                    <a:gd name="connsiteY0" fmla="*/ 0 h 662844"/>
                    <a:gd name="connsiteX1" fmla="*/ 502253 w 502443"/>
                    <a:gd name="connsiteY1" fmla="*/ 372809 h 662844"/>
                    <a:gd name="connsiteX2" fmla="*/ 0 w 502443"/>
                    <a:gd name="connsiteY2" fmla="*/ 662845 h 662844"/>
                    <a:gd name="connsiteX3" fmla="*/ 0 w 502443"/>
                    <a:gd name="connsiteY3" fmla="*/ 289941 h 662844"/>
                    <a:gd name="connsiteX4" fmla="*/ 502444 w 502443"/>
                    <a:gd name="connsiteY4" fmla="*/ 0 h 662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443" h="662844">
                      <a:moveTo>
                        <a:pt x="502444" y="0"/>
                      </a:moveTo>
                      <a:lnTo>
                        <a:pt x="502253" y="372809"/>
                      </a:lnTo>
                      <a:lnTo>
                        <a:pt x="0" y="662845"/>
                      </a:lnTo>
                      <a:lnTo>
                        <a:pt x="0" y="289941"/>
                      </a:lnTo>
                      <a:lnTo>
                        <a:pt x="502444" y="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" name="任意多边形: 形状 548">
                  <a:extLst>
                    <a:ext uri="{FF2B5EF4-FFF2-40B4-BE49-F238E27FC236}">
                      <a16:creationId xmlns:a16="http://schemas.microsoft.com/office/drawing/2014/main" id="{C397AEC6-726A-C54B-B48E-CCC922275D67}"/>
                    </a:ext>
                  </a:extLst>
                </p:cNvPr>
                <p:cNvSpPr/>
                <p:nvPr/>
              </p:nvSpPr>
              <p:spPr>
                <a:xfrm>
                  <a:off x="2217816" y="5044259"/>
                  <a:ext cx="1076325" cy="621411"/>
                </a:xfrm>
                <a:custGeom>
                  <a:avLst/>
                  <a:gdLst>
                    <a:gd name="connsiteX0" fmla="*/ 0 w 1076325"/>
                    <a:gd name="connsiteY0" fmla="*/ 290036 h 621411"/>
                    <a:gd name="connsiteX1" fmla="*/ 573977 w 1076325"/>
                    <a:gd name="connsiteY1" fmla="*/ 621411 h 621411"/>
                    <a:gd name="connsiteX2" fmla="*/ 1076325 w 1076325"/>
                    <a:gd name="connsiteY2" fmla="*/ 331470 h 621411"/>
                    <a:gd name="connsiteX3" fmla="*/ 502253 w 1076325"/>
                    <a:gd name="connsiteY3" fmla="*/ 0 h 621411"/>
                    <a:gd name="connsiteX4" fmla="*/ 0 w 1076325"/>
                    <a:gd name="connsiteY4" fmla="*/ 290036 h 621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6325" h="621411">
                      <a:moveTo>
                        <a:pt x="0" y="290036"/>
                      </a:moveTo>
                      <a:lnTo>
                        <a:pt x="573977" y="621411"/>
                      </a:lnTo>
                      <a:lnTo>
                        <a:pt x="1076325" y="331470"/>
                      </a:lnTo>
                      <a:lnTo>
                        <a:pt x="502253" y="0"/>
                      </a:lnTo>
                      <a:lnTo>
                        <a:pt x="0" y="290036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0" name="任意多边形: 形状 549">
                  <a:extLst>
                    <a:ext uri="{FF2B5EF4-FFF2-40B4-BE49-F238E27FC236}">
                      <a16:creationId xmlns:a16="http://schemas.microsoft.com/office/drawing/2014/main" id="{EB8BB6E4-72F9-F00C-78B1-EB0009957896}"/>
                    </a:ext>
                  </a:extLst>
                </p:cNvPr>
                <p:cNvSpPr/>
                <p:nvPr/>
              </p:nvSpPr>
              <p:spPr>
                <a:xfrm>
                  <a:off x="2217816" y="5044259"/>
                  <a:ext cx="1076325" cy="621411"/>
                </a:xfrm>
                <a:custGeom>
                  <a:avLst/>
                  <a:gdLst>
                    <a:gd name="connsiteX0" fmla="*/ 0 w 1076325"/>
                    <a:gd name="connsiteY0" fmla="*/ 290036 h 621411"/>
                    <a:gd name="connsiteX1" fmla="*/ 573977 w 1076325"/>
                    <a:gd name="connsiteY1" fmla="*/ 621411 h 621411"/>
                    <a:gd name="connsiteX2" fmla="*/ 1076325 w 1076325"/>
                    <a:gd name="connsiteY2" fmla="*/ 331470 h 621411"/>
                    <a:gd name="connsiteX3" fmla="*/ 502253 w 1076325"/>
                    <a:gd name="connsiteY3" fmla="*/ 0 h 621411"/>
                    <a:gd name="connsiteX4" fmla="*/ 0 w 1076325"/>
                    <a:gd name="connsiteY4" fmla="*/ 290036 h 621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6325" h="621411">
                      <a:moveTo>
                        <a:pt x="0" y="290036"/>
                      </a:moveTo>
                      <a:lnTo>
                        <a:pt x="573977" y="621411"/>
                      </a:lnTo>
                      <a:lnTo>
                        <a:pt x="1076325" y="331470"/>
                      </a:lnTo>
                      <a:lnTo>
                        <a:pt x="502253" y="0"/>
                      </a:lnTo>
                      <a:lnTo>
                        <a:pt x="0" y="29003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1" name="任意多边形: 形状 550">
                  <a:extLst>
                    <a:ext uri="{FF2B5EF4-FFF2-40B4-BE49-F238E27FC236}">
                      <a16:creationId xmlns:a16="http://schemas.microsoft.com/office/drawing/2014/main" id="{759FB430-F61C-7CD9-65D5-766767D2E283}"/>
                    </a:ext>
                  </a:extLst>
                </p:cNvPr>
                <p:cNvSpPr/>
                <p:nvPr/>
              </p:nvSpPr>
              <p:spPr>
                <a:xfrm>
                  <a:off x="2791793" y="5375729"/>
                  <a:ext cx="502348" cy="662749"/>
                </a:xfrm>
                <a:custGeom>
                  <a:avLst/>
                  <a:gdLst>
                    <a:gd name="connsiteX0" fmla="*/ 502348 w 502348"/>
                    <a:gd name="connsiteY0" fmla="*/ 0 h 662749"/>
                    <a:gd name="connsiteX1" fmla="*/ 502348 w 502348"/>
                    <a:gd name="connsiteY1" fmla="*/ 372808 h 662749"/>
                    <a:gd name="connsiteX2" fmla="*/ 0 w 502348"/>
                    <a:gd name="connsiteY2" fmla="*/ 662749 h 662749"/>
                    <a:gd name="connsiteX3" fmla="*/ 0 w 502348"/>
                    <a:gd name="connsiteY3" fmla="*/ 289941 h 662749"/>
                    <a:gd name="connsiteX4" fmla="*/ 502348 w 502348"/>
                    <a:gd name="connsiteY4" fmla="*/ 0 h 662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348" h="662749">
                      <a:moveTo>
                        <a:pt x="502348" y="0"/>
                      </a:moveTo>
                      <a:lnTo>
                        <a:pt x="502348" y="372808"/>
                      </a:lnTo>
                      <a:lnTo>
                        <a:pt x="0" y="662749"/>
                      </a:lnTo>
                      <a:lnTo>
                        <a:pt x="0" y="289941"/>
                      </a:lnTo>
                      <a:lnTo>
                        <a:pt x="502348" y="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2" name="任意多边形: 形状 551">
                  <a:extLst>
                    <a:ext uri="{FF2B5EF4-FFF2-40B4-BE49-F238E27FC236}">
                      <a16:creationId xmlns:a16="http://schemas.microsoft.com/office/drawing/2014/main" id="{79AE229E-A76C-16DE-CF15-79DA865ACF75}"/>
                    </a:ext>
                  </a:extLst>
                </p:cNvPr>
                <p:cNvSpPr/>
                <p:nvPr/>
              </p:nvSpPr>
              <p:spPr>
                <a:xfrm>
                  <a:off x="2791793" y="5748537"/>
                  <a:ext cx="1076325" cy="621411"/>
                </a:xfrm>
                <a:custGeom>
                  <a:avLst/>
                  <a:gdLst>
                    <a:gd name="connsiteX0" fmla="*/ 0 w 1076325"/>
                    <a:gd name="connsiteY0" fmla="*/ 289941 h 621411"/>
                    <a:gd name="connsiteX1" fmla="*/ 574072 w 1076325"/>
                    <a:gd name="connsiteY1" fmla="*/ 621411 h 621411"/>
                    <a:gd name="connsiteX2" fmla="*/ 1076325 w 1076325"/>
                    <a:gd name="connsiteY2" fmla="*/ 331470 h 621411"/>
                    <a:gd name="connsiteX3" fmla="*/ 502348 w 1076325"/>
                    <a:gd name="connsiteY3" fmla="*/ 0 h 621411"/>
                    <a:gd name="connsiteX4" fmla="*/ 0 w 1076325"/>
                    <a:gd name="connsiteY4" fmla="*/ 289941 h 621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6325" h="621411">
                      <a:moveTo>
                        <a:pt x="0" y="289941"/>
                      </a:moveTo>
                      <a:lnTo>
                        <a:pt x="574072" y="621411"/>
                      </a:lnTo>
                      <a:lnTo>
                        <a:pt x="1076325" y="331470"/>
                      </a:lnTo>
                      <a:lnTo>
                        <a:pt x="502348" y="0"/>
                      </a:lnTo>
                      <a:lnTo>
                        <a:pt x="0" y="289941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3" name="任意多边形: 形状 552">
                  <a:extLst>
                    <a:ext uri="{FF2B5EF4-FFF2-40B4-BE49-F238E27FC236}">
                      <a16:creationId xmlns:a16="http://schemas.microsoft.com/office/drawing/2014/main" id="{DCB541D7-8093-C7A2-DC6C-2C466D025D3E}"/>
                    </a:ext>
                  </a:extLst>
                </p:cNvPr>
                <p:cNvSpPr/>
                <p:nvPr/>
              </p:nvSpPr>
              <p:spPr>
                <a:xfrm>
                  <a:off x="2791793" y="5748537"/>
                  <a:ext cx="1076325" cy="621411"/>
                </a:xfrm>
                <a:custGeom>
                  <a:avLst/>
                  <a:gdLst>
                    <a:gd name="connsiteX0" fmla="*/ 0 w 1076325"/>
                    <a:gd name="connsiteY0" fmla="*/ 289941 h 621411"/>
                    <a:gd name="connsiteX1" fmla="*/ 574072 w 1076325"/>
                    <a:gd name="connsiteY1" fmla="*/ 621411 h 621411"/>
                    <a:gd name="connsiteX2" fmla="*/ 1076325 w 1076325"/>
                    <a:gd name="connsiteY2" fmla="*/ 331470 h 621411"/>
                    <a:gd name="connsiteX3" fmla="*/ 502348 w 1076325"/>
                    <a:gd name="connsiteY3" fmla="*/ 0 h 621411"/>
                    <a:gd name="connsiteX4" fmla="*/ 0 w 1076325"/>
                    <a:gd name="connsiteY4" fmla="*/ 289941 h 621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6325" h="621411">
                      <a:moveTo>
                        <a:pt x="0" y="289941"/>
                      </a:moveTo>
                      <a:lnTo>
                        <a:pt x="574072" y="621411"/>
                      </a:lnTo>
                      <a:lnTo>
                        <a:pt x="1076325" y="331470"/>
                      </a:lnTo>
                      <a:lnTo>
                        <a:pt x="502348" y="0"/>
                      </a:lnTo>
                      <a:lnTo>
                        <a:pt x="0" y="289941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4" name="任意多边形: 形状 553">
                  <a:extLst>
                    <a:ext uri="{FF2B5EF4-FFF2-40B4-BE49-F238E27FC236}">
                      <a16:creationId xmlns:a16="http://schemas.microsoft.com/office/drawing/2014/main" id="{D4FA4680-80D5-9FF0-3574-443623B69CC8}"/>
                    </a:ext>
                  </a:extLst>
                </p:cNvPr>
                <p:cNvSpPr/>
                <p:nvPr/>
              </p:nvSpPr>
              <p:spPr>
                <a:xfrm>
                  <a:off x="3365864" y="6080008"/>
                  <a:ext cx="502253" cy="662749"/>
                </a:xfrm>
                <a:custGeom>
                  <a:avLst/>
                  <a:gdLst>
                    <a:gd name="connsiteX0" fmla="*/ 502253 w 502253"/>
                    <a:gd name="connsiteY0" fmla="*/ 0 h 662749"/>
                    <a:gd name="connsiteX1" fmla="*/ 502253 w 502253"/>
                    <a:gd name="connsiteY1" fmla="*/ 372808 h 662749"/>
                    <a:gd name="connsiteX2" fmla="*/ 0 w 502253"/>
                    <a:gd name="connsiteY2" fmla="*/ 662749 h 662749"/>
                    <a:gd name="connsiteX3" fmla="*/ 0 w 502253"/>
                    <a:gd name="connsiteY3" fmla="*/ 289941 h 662749"/>
                    <a:gd name="connsiteX4" fmla="*/ 502253 w 502253"/>
                    <a:gd name="connsiteY4" fmla="*/ 0 h 662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253" h="662749">
                      <a:moveTo>
                        <a:pt x="502253" y="0"/>
                      </a:moveTo>
                      <a:lnTo>
                        <a:pt x="502253" y="372808"/>
                      </a:lnTo>
                      <a:lnTo>
                        <a:pt x="0" y="662749"/>
                      </a:lnTo>
                      <a:lnTo>
                        <a:pt x="0" y="289941"/>
                      </a:lnTo>
                      <a:lnTo>
                        <a:pt x="502253" y="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C5E782B0-098B-7119-9452-A1A952E194C0}"/>
                  </a:ext>
                </a:extLst>
              </p:cNvPr>
              <p:cNvSpPr/>
              <p:nvPr/>
            </p:nvSpPr>
            <p:spPr>
              <a:xfrm>
                <a:off x="926226" y="3552930"/>
                <a:ext cx="1219866" cy="704278"/>
              </a:xfrm>
              <a:custGeom>
                <a:avLst/>
                <a:gdLst>
                  <a:gd name="connsiteX0" fmla="*/ 717614 w 1219866"/>
                  <a:gd name="connsiteY0" fmla="*/ 704278 h 704278"/>
                  <a:gd name="connsiteX1" fmla="*/ 179451 w 1219866"/>
                  <a:gd name="connsiteY1" fmla="*/ 393573 h 704278"/>
                  <a:gd name="connsiteX2" fmla="*/ 0 w 1219866"/>
                  <a:gd name="connsiteY2" fmla="*/ 497110 h 704278"/>
                  <a:gd name="connsiteX3" fmla="*/ 71819 w 1219866"/>
                  <a:gd name="connsiteY3" fmla="*/ 41434 h 704278"/>
                  <a:gd name="connsiteX4" fmla="*/ 861060 w 1219866"/>
                  <a:gd name="connsiteY4" fmla="*/ 0 h 704278"/>
                  <a:gd name="connsiteX5" fmla="*/ 681704 w 1219866"/>
                  <a:gd name="connsiteY5" fmla="*/ 103537 h 704278"/>
                  <a:gd name="connsiteX6" fmla="*/ 1219867 w 1219866"/>
                  <a:gd name="connsiteY6" fmla="*/ 414242 h 704278"/>
                  <a:gd name="connsiteX7" fmla="*/ 717614 w 1219866"/>
                  <a:gd name="connsiteY7" fmla="*/ 704278 h 704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866" h="704278">
                    <a:moveTo>
                      <a:pt x="717614" y="704278"/>
                    </a:moveTo>
                    <a:lnTo>
                      <a:pt x="179451" y="393573"/>
                    </a:lnTo>
                    <a:lnTo>
                      <a:pt x="0" y="497110"/>
                    </a:lnTo>
                    <a:lnTo>
                      <a:pt x="71819" y="41434"/>
                    </a:lnTo>
                    <a:lnTo>
                      <a:pt x="861060" y="0"/>
                    </a:lnTo>
                    <a:lnTo>
                      <a:pt x="681704" y="103537"/>
                    </a:lnTo>
                    <a:lnTo>
                      <a:pt x="1219867" y="414242"/>
                    </a:lnTo>
                    <a:lnTo>
                      <a:pt x="717614" y="704278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31E7CB9C-0281-54A9-9BD7-9BE4A2EB5915}"/>
                  </a:ext>
                </a:extLst>
              </p:cNvPr>
              <p:cNvSpPr/>
              <p:nvPr/>
            </p:nvSpPr>
            <p:spPr>
              <a:xfrm>
                <a:off x="926226" y="3552930"/>
                <a:ext cx="1219866" cy="704278"/>
              </a:xfrm>
              <a:custGeom>
                <a:avLst/>
                <a:gdLst>
                  <a:gd name="connsiteX0" fmla="*/ 717614 w 1219866"/>
                  <a:gd name="connsiteY0" fmla="*/ 704278 h 704278"/>
                  <a:gd name="connsiteX1" fmla="*/ 179451 w 1219866"/>
                  <a:gd name="connsiteY1" fmla="*/ 393573 h 704278"/>
                  <a:gd name="connsiteX2" fmla="*/ 0 w 1219866"/>
                  <a:gd name="connsiteY2" fmla="*/ 497110 h 704278"/>
                  <a:gd name="connsiteX3" fmla="*/ 71819 w 1219866"/>
                  <a:gd name="connsiteY3" fmla="*/ 41434 h 704278"/>
                  <a:gd name="connsiteX4" fmla="*/ 861060 w 1219866"/>
                  <a:gd name="connsiteY4" fmla="*/ 0 h 704278"/>
                  <a:gd name="connsiteX5" fmla="*/ 681704 w 1219866"/>
                  <a:gd name="connsiteY5" fmla="*/ 103537 h 704278"/>
                  <a:gd name="connsiteX6" fmla="*/ 1219867 w 1219866"/>
                  <a:gd name="connsiteY6" fmla="*/ 414242 h 704278"/>
                  <a:gd name="connsiteX7" fmla="*/ 717614 w 1219866"/>
                  <a:gd name="connsiteY7" fmla="*/ 704278 h 704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866" h="704278">
                    <a:moveTo>
                      <a:pt x="717614" y="704278"/>
                    </a:moveTo>
                    <a:lnTo>
                      <a:pt x="179451" y="393573"/>
                    </a:lnTo>
                    <a:lnTo>
                      <a:pt x="0" y="497110"/>
                    </a:lnTo>
                    <a:lnTo>
                      <a:pt x="71819" y="41434"/>
                    </a:lnTo>
                    <a:lnTo>
                      <a:pt x="861060" y="0"/>
                    </a:lnTo>
                    <a:lnTo>
                      <a:pt x="681704" y="103537"/>
                    </a:lnTo>
                    <a:lnTo>
                      <a:pt x="1219867" y="414242"/>
                    </a:lnTo>
                    <a:lnTo>
                      <a:pt x="717614" y="704278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E831B6A6-D1B7-1E1E-1FF6-B09047B455E2}"/>
                  </a:ext>
                </a:extLst>
              </p:cNvPr>
              <p:cNvSpPr/>
              <p:nvPr/>
            </p:nvSpPr>
            <p:spPr>
              <a:xfrm>
                <a:off x="926226" y="3946503"/>
                <a:ext cx="2439638" cy="2796254"/>
              </a:xfrm>
              <a:custGeom>
                <a:avLst/>
                <a:gdLst>
                  <a:gd name="connsiteX0" fmla="*/ 1865567 w 2439638"/>
                  <a:gd name="connsiteY0" fmla="*/ 2091976 h 2796254"/>
                  <a:gd name="connsiteX1" fmla="*/ 1865567 w 2439638"/>
                  <a:gd name="connsiteY1" fmla="*/ 1719167 h 2796254"/>
                  <a:gd name="connsiteX2" fmla="*/ 1291590 w 2439638"/>
                  <a:gd name="connsiteY2" fmla="*/ 1387793 h 2796254"/>
                  <a:gd name="connsiteX3" fmla="*/ 1291590 w 2439638"/>
                  <a:gd name="connsiteY3" fmla="*/ 1014889 h 2796254"/>
                  <a:gd name="connsiteX4" fmla="*/ 717614 w 2439638"/>
                  <a:gd name="connsiteY4" fmla="*/ 683514 h 2796254"/>
                  <a:gd name="connsiteX5" fmla="*/ 717614 w 2439638"/>
                  <a:gd name="connsiteY5" fmla="*/ 310705 h 2796254"/>
                  <a:gd name="connsiteX6" fmla="*/ 179451 w 2439638"/>
                  <a:gd name="connsiteY6" fmla="*/ 0 h 2796254"/>
                  <a:gd name="connsiteX7" fmla="*/ 0 w 2439638"/>
                  <a:gd name="connsiteY7" fmla="*/ 103537 h 2796254"/>
                  <a:gd name="connsiteX8" fmla="*/ 0 w 2439638"/>
                  <a:gd name="connsiteY8" fmla="*/ 186404 h 2796254"/>
                  <a:gd name="connsiteX9" fmla="*/ 179451 w 2439638"/>
                  <a:gd name="connsiteY9" fmla="*/ 82867 h 2796254"/>
                  <a:gd name="connsiteX10" fmla="*/ 645795 w 2439638"/>
                  <a:gd name="connsiteY10" fmla="*/ 352044 h 2796254"/>
                  <a:gd name="connsiteX11" fmla="*/ 645795 w 2439638"/>
                  <a:gd name="connsiteY11" fmla="*/ 724948 h 2796254"/>
                  <a:gd name="connsiteX12" fmla="*/ 1219867 w 2439638"/>
                  <a:gd name="connsiteY12" fmla="*/ 1056418 h 2796254"/>
                  <a:gd name="connsiteX13" fmla="*/ 1219867 w 2439638"/>
                  <a:gd name="connsiteY13" fmla="*/ 1429226 h 2796254"/>
                  <a:gd name="connsiteX14" fmla="*/ 1793843 w 2439638"/>
                  <a:gd name="connsiteY14" fmla="*/ 1760601 h 2796254"/>
                  <a:gd name="connsiteX15" fmla="*/ 1793843 w 2439638"/>
                  <a:gd name="connsiteY15" fmla="*/ 2133410 h 2796254"/>
                  <a:gd name="connsiteX16" fmla="*/ 2367915 w 2439638"/>
                  <a:gd name="connsiteY16" fmla="*/ 2464879 h 2796254"/>
                  <a:gd name="connsiteX17" fmla="*/ 2367915 w 2439638"/>
                  <a:gd name="connsiteY17" fmla="*/ 2754820 h 2796254"/>
                  <a:gd name="connsiteX18" fmla="*/ 2439638 w 2439638"/>
                  <a:gd name="connsiteY18" fmla="*/ 2796254 h 2796254"/>
                  <a:gd name="connsiteX19" fmla="*/ 2439638 w 2439638"/>
                  <a:gd name="connsiteY19" fmla="*/ 2423446 h 2796254"/>
                  <a:gd name="connsiteX20" fmla="*/ 1865567 w 2439638"/>
                  <a:gd name="connsiteY20" fmla="*/ 2091976 h 2796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39638" h="2796254">
                    <a:moveTo>
                      <a:pt x="1865567" y="2091976"/>
                    </a:moveTo>
                    <a:lnTo>
                      <a:pt x="1865567" y="1719167"/>
                    </a:lnTo>
                    <a:lnTo>
                      <a:pt x="1291590" y="1387793"/>
                    </a:lnTo>
                    <a:lnTo>
                      <a:pt x="1291590" y="1014889"/>
                    </a:lnTo>
                    <a:lnTo>
                      <a:pt x="717614" y="683514"/>
                    </a:lnTo>
                    <a:lnTo>
                      <a:pt x="717614" y="310705"/>
                    </a:lnTo>
                    <a:lnTo>
                      <a:pt x="179451" y="0"/>
                    </a:lnTo>
                    <a:lnTo>
                      <a:pt x="0" y="103537"/>
                    </a:lnTo>
                    <a:lnTo>
                      <a:pt x="0" y="186404"/>
                    </a:lnTo>
                    <a:lnTo>
                      <a:pt x="179451" y="82867"/>
                    </a:lnTo>
                    <a:lnTo>
                      <a:pt x="645795" y="352044"/>
                    </a:lnTo>
                    <a:lnTo>
                      <a:pt x="645795" y="724948"/>
                    </a:lnTo>
                    <a:lnTo>
                      <a:pt x="1219867" y="1056418"/>
                    </a:lnTo>
                    <a:lnTo>
                      <a:pt x="1219867" y="1429226"/>
                    </a:lnTo>
                    <a:lnTo>
                      <a:pt x="1793843" y="1760601"/>
                    </a:lnTo>
                    <a:lnTo>
                      <a:pt x="1793843" y="2133410"/>
                    </a:lnTo>
                    <a:lnTo>
                      <a:pt x="2367915" y="2464879"/>
                    </a:lnTo>
                    <a:lnTo>
                      <a:pt x="2367915" y="2754820"/>
                    </a:lnTo>
                    <a:lnTo>
                      <a:pt x="2439638" y="2796254"/>
                    </a:lnTo>
                    <a:lnTo>
                      <a:pt x="2439638" y="2423446"/>
                    </a:lnTo>
                    <a:lnTo>
                      <a:pt x="1865567" y="209197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9D19DA44-DCAB-6CE1-55CF-07AABF3ECC47}"/>
                  </a:ext>
                </a:extLst>
              </p:cNvPr>
              <p:cNvSpPr/>
              <p:nvPr/>
            </p:nvSpPr>
            <p:spPr>
              <a:xfrm>
                <a:off x="926226" y="3946503"/>
                <a:ext cx="2439638" cy="2796254"/>
              </a:xfrm>
              <a:custGeom>
                <a:avLst/>
                <a:gdLst>
                  <a:gd name="connsiteX0" fmla="*/ 1865567 w 2439638"/>
                  <a:gd name="connsiteY0" fmla="*/ 2091976 h 2796254"/>
                  <a:gd name="connsiteX1" fmla="*/ 1865567 w 2439638"/>
                  <a:gd name="connsiteY1" fmla="*/ 1719167 h 2796254"/>
                  <a:gd name="connsiteX2" fmla="*/ 1291590 w 2439638"/>
                  <a:gd name="connsiteY2" fmla="*/ 1387793 h 2796254"/>
                  <a:gd name="connsiteX3" fmla="*/ 1291590 w 2439638"/>
                  <a:gd name="connsiteY3" fmla="*/ 1014889 h 2796254"/>
                  <a:gd name="connsiteX4" fmla="*/ 717614 w 2439638"/>
                  <a:gd name="connsiteY4" fmla="*/ 683514 h 2796254"/>
                  <a:gd name="connsiteX5" fmla="*/ 717614 w 2439638"/>
                  <a:gd name="connsiteY5" fmla="*/ 310705 h 2796254"/>
                  <a:gd name="connsiteX6" fmla="*/ 179451 w 2439638"/>
                  <a:gd name="connsiteY6" fmla="*/ 0 h 2796254"/>
                  <a:gd name="connsiteX7" fmla="*/ 0 w 2439638"/>
                  <a:gd name="connsiteY7" fmla="*/ 103537 h 2796254"/>
                  <a:gd name="connsiteX8" fmla="*/ 0 w 2439638"/>
                  <a:gd name="connsiteY8" fmla="*/ 186404 h 2796254"/>
                  <a:gd name="connsiteX9" fmla="*/ 179451 w 2439638"/>
                  <a:gd name="connsiteY9" fmla="*/ 82867 h 2796254"/>
                  <a:gd name="connsiteX10" fmla="*/ 645795 w 2439638"/>
                  <a:gd name="connsiteY10" fmla="*/ 352044 h 2796254"/>
                  <a:gd name="connsiteX11" fmla="*/ 645795 w 2439638"/>
                  <a:gd name="connsiteY11" fmla="*/ 724948 h 2796254"/>
                  <a:gd name="connsiteX12" fmla="*/ 1219867 w 2439638"/>
                  <a:gd name="connsiteY12" fmla="*/ 1056418 h 2796254"/>
                  <a:gd name="connsiteX13" fmla="*/ 1219867 w 2439638"/>
                  <a:gd name="connsiteY13" fmla="*/ 1429226 h 2796254"/>
                  <a:gd name="connsiteX14" fmla="*/ 1793843 w 2439638"/>
                  <a:gd name="connsiteY14" fmla="*/ 1760601 h 2796254"/>
                  <a:gd name="connsiteX15" fmla="*/ 1793843 w 2439638"/>
                  <a:gd name="connsiteY15" fmla="*/ 2133410 h 2796254"/>
                  <a:gd name="connsiteX16" fmla="*/ 2367915 w 2439638"/>
                  <a:gd name="connsiteY16" fmla="*/ 2464879 h 2796254"/>
                  <a:gd name="connsiteX17" fmla="*/ 2367915 w 2439638"/>
                  <a:gd name="connsiteY17" fmla="*/ 2754820 h 2796254"/>
                  <a:gd name="connsiteX18" fmla="*/ 2439638 w 2439638"/>
                  <a:gd name="connsiteY18" fmla="*/ 2796254 h 2796254"/>
                  <a:gd name="connsiteX19" fmla="*/ 2439638 w 2439638"/>
                  <a:gd name="connsiteY19" fmla="*/ 2423446 h 2796254"/>
                  <a:gd name="connsiteX20" fmla="*/ 1865567 w 2439638"/>
                  <a:gd name="connsiteY20" fmla="*/ 2091976 h 2796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39638" h="2796254">
                    <a:moveTo>
                      <a:pt x="1865567" y="2091976"/>
                    </a:moveTo>
                    <a:lnTo>
                      <a:pt x="1865567" y="1719167"/>
                    </a:lnTo>
                    <a:lnTo>
                      <a:pt x="1291590" y="1387793"/>
                    </a:lnTo>
                    <a:lnTo>
                      <a:pt x="1291590" y="1014889"/>
                    </a:lnTo>
                    <a:lnTo>
                      <a:pt x="717614" y="683514"/>
                    </a:lnTo>
                    <a:lnTo>
                      <a:pt x="717614" y="310705"/>
                    </a:lnTo>
                    <a:lnTo>
                      <a:pt x="179451" y="0"/>
                    </a:lnTo>
                    <a:lnTo>
                      <a:pt x="0" y="103537"/>
                    </a:lnTo>
                    <a:lnTo>
                      <a:pt x="0" y="186404"/>
                    </a:lnTo>
                    <a:lnTo>
                      <a:pt x="179451" y="82867"/>
                    </a:lnTo>
                    <a:lnTo>
                      <a:pt x="645795" y="352044"/>
                    </a:lnTo>
                    <a:lnTo>
                      <a:pt x="645795" y="724948"/>
                    </a:lnTo>
                    <a:lnTo>
                      <a:pt x="1219867" y="1056418"/>
                    </a:lnTo>
                    <a:lnTo>
                      <a:pt x="1219867" y="1429226"/>
                    </a:lnTo>
                    <a:lnTo>
                      <a:pt x="1793843" y="1760601"/>
                    </a:lnTo>
                    <a:lnTo>
                      <a:pt x="1793843" y="2133410"/>
                    </a:lnTo>
                    <a:lnTo>
                      <a:pt x="2367915" y="2464879"/>
                    </a:lnTo>
                    <a:lnTo>
                      <a:pt x="2367915" y="2754820"/>
                    </a:lnTo>
                    <a:lnTo>
                      <a:pt x="2439638" y="2796254"/>
                    </a:lnTo>
                    <a:lnTo>
                      <a:pt x="2439638" y="2423446"/>
                    </a:lnTo>
                    <a:lnTo>
                      <a:pt x="1865567" y="2091976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68974959-18C4-A376-DC35-B7A795B827DA}"/>
                  </a:ext>
                </a:extLst>
              </p:cNvPr>
              <p:cNvSpPr/>
              <p:nvPr/>
            </p:nvSpPr>
            <p:spPr>
              <a:xfrm>
                <a:off x="1607930" y="3552930"/>
                <a:ext cx="179355" cy="144970"/>
              </a:xfrm>
              <a:custGeom>
                <a:avLst/>
                <a:gdLst>
                  <a:gd name="connsiteX0" fmla="*/ 179356 w 179355"/>
                  <a:gd name="connsiteY0" fmla="*/ 0 h 144970"/>
                  <a:gd name="connsiteX1" fmla="*/ 179356 w 179355"/>
                  <a:gd name="connsiteY1" fmla="*/ 82867 h 144970"/>
                  <a:gd name="connsiteX2" fmla="*/ 71723 w 179355"/>
                  <a:gd name="connsiteY2" fmla="*/ 144971 h 144970"/>
                  <a:gd name="connsiteX3" fmla="*/ 0 w 179355"/>
                  <a:gd name="connsiteY3" fmla="*/ 103537 h 144970"/>
                  <a:gd name="connsiteX4" fmla="*/ 179356 w 179355"/>
                  <a:gd name="connsiteY4" fmla="*/ 0 h 14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355" h="144970">
                    <a:moveTo>
                      <a:pt x="179356" y="0"/>
                    </a:moveTo>
                    <a:lnTo>
                      <a:pt x="179356" y="82867"/>
                    </a:lnTo>
                    <a:lnTo>
                      <a:pt x="71723" y="144971"/>
                    </a:lnTo>
                    <a:lnTo>
                      <a:pt x="0" y="103537"/>
                    </a:lnTo>
                    <a:lnTo>
                      <a:pt x="179356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D0647CE3-3370-602F-2FC3-77B9A52BB067}"/>
                  </a:ext>
                </a:extLst>
              </p:cNvPr>
              <p:cNvSpPr/>
              <p:nvPr/>
            </p:nvSpPr>
            <p:spPr>
              <a:xfrm>
                <a:off x="1607930" y="3552930"/>
                <a:ext cx="179355" cy="144970"/>
              </a:xfrm>
              <a:custGeom>
                <a:avLst/>
                <a:gdLst>
                  <a:gd name="connsiteX0" fmla="*/ 179356 w 179355"/>
                  <a:gd name="connsiteY0" fmla="*/ 0 h 144970"/>
                  <a:gd name="connsiteX1" fmla="*/ 179356 w 179355"/>
                  <a:gd name="connsiteY1" fmla="*/ 82867 h 144970"/>
                  <a:gd name="connsiteX2" fmla="*/ 71723 w 179355"/>
                  <a:gd name="connsiteY2" fmla="*/ 144971 h 144970"/>
                  <a:gd name="connsiteX3" fmla="*/ 0 w 179355"/>
                  <a:gd name="connsiteY3" fmla="*/ 103537 h 144970"/>
                  <a:gd name="connsiteX4" fmla="*/ 179356 w 179355"/>
                  <a:gd name="connsiteY4" fmla="*/ 0 h 14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355" h="144970">
                    <a:moveTo>
                      <a:pt x="179356" y="0"/>
                    </a:moveTo>
                    <a:lnTo>
                      <a:pt x="179356" y="82867"/>
                    </a:lnTo>
                    <a:lnTo>
                      <a:pt x="71723" y="144971"/>
                    </a:lnTo>
                    <a:lnTo>
                      <a:pt x="0" y="103537"/>
                    </a:lnTo>
                    <a:lnTo>
                      <a:pt x="179356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1" name="图形 536">
              <a:extLst>
                <a:ext uri="{FF2B5EF4-FFF2-40B4-BE49-F238E27FC236}">
                  <a16:creationId xmlns:a16="http://schemas.microsoft.com/office/drawing/2014/main" id="{FEDF0CC8-1471-574D-F6E8-F633E86CD282}"/>
                </a:ext>
              </a:extLst>
            </p:cNvPr>
            <p:cNvGrpSpPr/>
            <p:nvPr/>
          </p:nvGrpSpPr>
          <p:grpSpPr>
            <a:xfrm>
              <a:off x="1884631" y="4548951"/>
              <a:ext cx="1565013" cy="1749948"/>
              <a:chOff x="1884631" y="4548951"/>
              <a:chExt cx="1565013" cy="1749948"/>
            </a:xfrm>
          </p:grpSpPr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F98D5780-A570-4634-C2D6-CDE13ABED0CE}"/>
                  </a:ext>
                </a:extLst>
              </p:cNvPr>
              <p:cNvSpPr/>
              <p:nvPr/>
            </p:nvSpPr>
            <p:spPr>
              <a:xfrm>
                <a:off x="1884631" y="4548951"/>
                <a:ext cx="430149" cy="277661"/>
              </a:xfrm>
              <a:custGeom>
                <a:avLst/>
                <a:gdLst>
                  <a:gd name="connsiteX0" fmla="*/ 61055 w 430149"/>
                  <a:gd name="connsiteY0" fmla="*/ 7818 h 277661"/>
                  <a:gd name="connsiteX1" fmla="*/ 61722 w 430149"/>
                  <a:gd name="connsiteY1" fmla="*/ 7818 h 277661"/>
                  <a:gd name="connsiteX2" fmla="*/ 89249 w 430149"/>
                  <a:gd name="connsiteY2" fmla="*/ 5722 h 277661"/>
                  <a:gd name="connsiteX3" fmla="*/ 92202 w 430149"/>
                  <a:gd name="connsiteY3" fmla="*/ 3055 h 277661"/>
                  <a:gd name="connsiteX4" fmla="*/ 89440 w 430149"/>
                  <a:gd name="connsiteY4" fmla="*/ 103 h 277661"/>
                  <a:gd name="connsiteX5" fmla="*/ 60865 w 430149"/>
                  <a:gd name="connsiteY5" fmla="*/ 2293 h 277661"/>
                  <a:gd name="connsiteX6" fmla="*/ 58674 w 430149"/>
                  <a:gd name="connsiteY6" fmla="*/ 5627 h 277661"/>
                  <a:gd name="connsiteX7" fmla="*/ 61055 w 430149"/>
                  <a:gd name="connsiteY7" fmla="*/ 7818 h 277661"/>
                  <a:gd name="connsiteX8" fmla="*/ 5620 w 430149"/>
                  <a:gd name="connsiteY8" fmla="*/ 54871 h 277661"/>
                  <a:gd name="connsiteX9" fmla="*/ 11430 w 430149"/>
                  <a:gd name="connsiteY9" fmla="*/ 35821 h 277661"/>
                  <a:gd name="connsiteX10" fmla="*/ 9999 w 430149"/>
                  <a:gd name="connsiteY10" fmla="*/ 32042 h 277661"/>
                  <a:gd name="connsiteX11" fmla="*/ 6668 w 430149"/>
                  <a:gd name="connsiteY11" fmla="*/ 32773 h 277661"/>
                  <a:gd name="connsiteX12" fmla="*/ 0 w 430149"/>
                  <a:gd name="connsiteY12" fmla="*/ 54776 h 277661"/>
                  <a:gd name="connsiteX13" fmla="*/ 1429 w 430149"/>
                  <a:gd name="connsiteY13" fmla="*/ 66301 h 277661"/>
                  <a:gd name="connsiteX14" fmla="*/ 4191 w 430149"/>
                  <a:gd name="connsiteY14" fmla="*/ 68397 h 277661"/>
                  <a:gd name="connsiteX15" fmla="*/ 4572 w 430149"/>
                  <a:gd name="connsiteY15" fmla="*/ 68397 h 277661"/>
                  <a:gd name="connsiteX16" fmla="*/ 6668 w 430149"/>
                  <a:gd name="connsiteY16" fmla="*/ 64968 h 277661"/>
                  <a:gd name="connsiteX17" fmla="*/ 5620 w 430149"/>
                  <a:gd name="connsiteY17" fmla="*/ 54871 h 277661"/>
                  <a:gd name="connsiteX18" fmla="*/ 67247 w 430149"/>
                  <a:gd name="connsiteY18" fmla="*/ 132976 h 277661"/>
                  <a:gd name="connsiteX19" fmla="*/ 56007 w 430149"/>
                  <a:gd name="connsiteY19" fmla="*/ 125833 h 277661"/>
                  <a:gd name="connsiteX20" fmla="*/ 43244 w 430149"/>
                  <a:gd name="connsiteY20" fmla="*/ 116308 h 277661"/>
                  <a:gd name="connsiteX21" fmla="*/ 39338 w 430149"/>
                  <a:gd name="connsiteY21" fmla="*/ 116308 h 277661"/>
                  <a:gd name="connsiteX22" fmla="*/ 39243 w 430149"/>
                  <a:gd name="connsiteY22" fmla="*/ 120213 h 277661"/>
                  <a:gd name="connsiteX23" fmla="*/ 39338 w 430149"/>
                  <a:gd name="connsiteY23" fmla="*/ 120308 h 277661"/>
                  <a:gd name="connsiteX24" fmla="*/ 52483 w 430149"/>
                  <a:gd name="connsiteY24" fmla="*/ 130405 h 277661"/>
                  <a:gd name="connsiteX25" fmla="*/ 64103 w 430149"/>
                  <a:gd name="connsiteY25" fmla="*/ 137834 h 277661"/>
                  <a:gd name="connsiteX26" fmla="*/ 65532 w 430149"/>
                  <a:gd name="connsiteY26" fmla="*/ 137834 h 277661"/>
                  <a:gd name="connsiteX27" fmla="*/ 68008 w 430149"/>
                  <a:gd name="connsiteY27" fmla="*/ 136406 h 277661"/>
                  <a:gd name="connsiteX28" fmla="*/ 67246 w 430149"/>
                  <a:gd name="connsiteY28" fmla="*/ 132977 h 277661"/>
                  <a:gd name="connsiteX29" fmla="*/ 103156 w 430149"/>
                  <a:gd name="connsiteY29" fmla="*/ 152026 h 277661"/>
                  <a:gd name="connsiteX30" fmla="*/ 78962 w 430149"/>
                  <a:gd name="connsiteY30" fmla="*/ 139930 h 277661"/>
                  <a:gd name="connsiteX31" fmla="*/ 75200 w 430149"/>
                  <a:gd name="connsiteY31" fmla="*/ 141120 h 277661"/>
                  <a:gd name="connsiteX32" fmla="*/ 76391 w 430149"/>
                  <a:gd name="connsiteY32" fmla="*/ 144883 h 277661"/>
                  <a:gd name="connsiteX33" fmla="*/ 100775 w 430149"/>
                  <a:gd name="connsiteY33" fmla="*/ 157075 h 277661"/>
                  <a:gd name="connsiteX34" fmla="*/ 101918 w 430149"/>
                  <a:gd name="connsiteY34" fmla="*/ 157075 h 277661"/>
                  <a:gd name="connsiteX35" fmla="*/ 104489 w 430149"/>
                  <a:gd name="connsiteY35" fmla="*/ 155456 h 277661"/>
                  <a:gd name="connsiteX36" fmla="*/ 103325 w 430149"/>
                  <a:gd name="connsiteY36" fmla="*/ 151727 h 277661"/>
                  <a:gd name="connsiteX37" fmla="*/ 103156 w 430149"/>
                  <a:gd name="connsiteY37" fmla="*/ 151646 h 277661"/>
                  <a:gd name="connsiteX38" fmla="*/ 12668 w 430149"/>
                  <a:gd name="connsiteY38" fmla="*/ 79922 h 277661"/>
                  <a:gd name="connsiteX39" fmla="*/ 8948 w 430149"/>
                  <a:gd name="connsiteY39" fmla="*/ 78731 h 277661"/>
                  <a:gd name="connsiteX40" fmla="*/ 8858 w 430149"/>
                  <a:gd name="connsiteY40" fmla="*/ 78779 h 277661"/>
                  <a:gd name="connsiteX41" fmla="*/ 7620 w 430149"/>
                  <a:gd name="connsiteY41" fmla="*/ 82589 h 277661"/>
                  <a:gd name="connsiteX42" fmla="*/ 27527 w 430149"/>
                  <a:gd name="connsiteY42" fmla="*/ 109259 h 277661"/>
                  <a:gd name="connsiteX43" fmla="*/ 29528 w 430149"/>
                  <a:gd name="connsiteY43" fmla="*/ 110116 h 277661"/>
                  <a:gd name="connsiteX44" fmla="*/ 31528 w 430149"/>
                  <a:gd name="connsiteY44" fmla="*/ 109354 h 277661"/>
                  <a:gd name="connsiteX45" fmla="*/ 31528 w 430149"/>
                  <a:gd name="connsiteY45" fmla="*/ 105354 h 277661"/>
                  <a:gd name="connsiteX46" fmla="*/ 12669 w 430149"/>
                  <a:gd name="connsiteY46" fmla="*/ 79541 h 277661"/>
                  <a:gd name="connsiteX47" fmla="*/ 50102 w 430149"/>
                  <a:gd name="connsiteY47" fmla="*/ 8104 h 277661"/>
                  <a:gd name="connsiteX48" fmla="*/ 46482 w 430149"/>
                  <a:gd name="connsiteY48" fmla="*/ 6389 h 277661"/>
                  <a:gd name="connsiteX49" fmla="*/ 33052 w 430149"/>
                  <a:gd name="connsiteY49" fmla="*/ 11914 h 277661"/>
                  <a:gd name="connsiteX50" fmla="*/ 18669 w 430149"/>
                  <a:gd name="connsiteY50" fmla="*/ 20772 h 277661"/>
                  <a:gd name="connsiteX51" fmla="*/ 18063 w 430149"/>
                  <a:gd name="connsiteY51" fmla="*/ 24631 h 277661"/>
                  <a:gd name="connsiteX52" fmla="*/ 18098 w 430149"/>
                  <a:gd name="connsiteY52" fmla="*/ 24677 h 277661"/>
                  <a:gd name="connsiteX53" fmla="*/ 22098 w 430149"/>
                  <a:gd name="connsiteY53" fmla="*/ 25154 h 277661"/>
                  <a:gd name="connsiteX54" fmla="*/ 35528 w 430149"/>
                  <a:gd name="connsiteY54" fmla="*/ 16962 h 277661"/>
                  <a:gd name="connsiteX55" fmla="*/ 48292 w 430149"/>
                  <a:gd name="connsiteY55" fmla="*/ 11723 h 277661"/>
                  <a:gd name="connsiteX56" fmla="*/ 50284 w 430149"/>
                  <a:gd name="connsiteY56" fmla="*/ 8207 h 277661"/>
                  <a:gd name="connsiteX57" fmla="*/ 50101 w 430149"/>
                  <a:gd name="connsiteY57" fmla="*/ 7723 h 277661"/>
                  <a:gd name="connsiteX58" fmla="*/ 320326 w 430149"/>
                  <a:gd name="connsiteY58" fmla="*/ 162695 h 277661"/>
                  <a:gd name="connsiteX59" fmla="*/ 343662 w 430149"/>
                  <a:gd name="connsiteY59" fmla="*/ 175458 h 277661"/>
                  <a:gd name="connsiteX60" fmla="*/ 344996 w 430149"/>
                  <a:gd name="connsiteY60" fmla="*/ 175458 h 277661"/>
                  <a:gd name="connsiteX61" fmla="*/ 347870 w 430149"/>
                  <a:gd name="connsiteY61" fmla="*/ 172813 h 277661"/>
                  <a:gd name="connsiteX62" fmla="*/ 346329 w 430149"/>
                  <a:gd name="connsiteY62" fmla="*/ 170219 h 277661"/>
                  <a:gd name="connsiteX63" fmla="*/ 323088 w 430149"/>
                  <a:gd name="connsiteY63" fmla="*/ 157456 h 277661"/>
                  <a:gd name="connsiteX64" fmla="*/ 319183 w 430149"/>
                  <a:gd name="connsiteY64" fmla="*/ 158504 h 277661"/>
                  <a:gd name="connsiteX65" fmla="*/ 320326 w 430149"/>
                  <a:gd name="connsiteY65" fmla="*/ 162313 h 277661"/>
                  <a:gd name="connsiteX66" fmla="*/ 390144 w 430149"/>
                  <a:gd name="connsiteY66" fmla="*/ 200795 h 277661"/>
                  <a:gd name="connsiteX67" fmla="*/ 401003 w 430149"/>
                  <a:gd name="connsiteY67" fmla="*/ 208034 h 277661"/>
                  <a:gd name="connsiteX68" fmla="*/ 401003 w 430149"/>
                  <a:gd name="connsiteY68" fmla="*/ 208034 h 277661"/>
                  <a:gd name="connsiteX69" fmla="*/ 410528 w 430149"/>
                  <a:gd name="connsiteY69" fmla="*/ 216130 h 277661"/>
                  <a:gd name="connsiteX70" fmla="*/ 412528 w 430149"/>
                  <a:gd name="connsiteY70" fmla="*/ 216987 h 277661"/>
                  <a:gd name="connsiteX71" fmla="*/ 414528 w 430149"/>
                  <a:gd name="connsiteY71" fmla="*/ 216034 h 277661"/>
                  <a:gd name="connsiteX72" fmla="*/ 414528 w 430149"/>
                  <a:gd name="connsiteY72" fmla="*/ 212129 h 277661"/>
                  <a:gd name="connsiteX73" fmla="*/ 404051 w 430149"/>
                  <a:gd name="connsiteY73" fmla="*/ 203461 h 277661"/>
                  <a:gd name="connsiteX74" fmla="*/ 404051 w 430149"/>
                  <a:gd name="connsiteY74" fmla="*/ 203462 h 277661"/>
                  <a:gd name="connsiteX75" fmla="*/ 392716 w 430149"/>
                  <a:gd name="connsiteY75" fmla="*/ 196032 h 277661"/>
                  <a:gd name="connsiteX76" fmla="*/ 388906 w 430149"/>
                  <a:gd name="connsiteY76" fmla="*/ 196985 h 277661"/>
                  <a:gd name="connsiteX77" fmla="*/ 389858 w 430149"/>
                  <a:gd name="connsiteY77" fmla="*/ 200795 h 277661"/>
                  <a:gd name="connsiteX78" fmla="*/ 102965 w 430149"/>
                  <a:gd name="connsiteY78" fmla="*/ 7342 h 277661"/>
                  <a:gd name="connsiteX79" fmla="*/ 129921 w 430149"/>
                  <a:gd name="connsiteY79" fmla="*/ 14009 h 277661"/>
                  <a:gd name="connsiteX80" fmla="*/ 130778 w 430149"/>
                  <a:gd name="connsiteY80" fmla="*/ 14009 h 277661"/>
                  <a:gd name="connsiteX81" fmla="*/ 133564 w 430149"/>
                  <a:gd name="connsiteY81" fmla="*/ 11082 h 277661"/>
                  <a:gd name="connsiteX82" fmla="*/ 131731 w 430149"/>
                  <a:gd name="connsiteY82" fmla="*/ 8485 h 277661"/>
                  <a:gd name="connsiteX83" fmla="*/ 103823 w 430149"/>
                  <a:gd name="connsiteY83" fmla="*/ 1532 h 277661"/>
                  <a:gd name="connsiteX84" fmla="*/ 100609 w 430149"/>
                  <a:gd name="connsiteY84" fmla="*/ 3752 h 277661"/>
                  <a:gd name="connsiteX85" fmla="*/ 100584 w 430149"/>
                  <a:gd name="connsiteY85" fmla="*/ 3913 h 277661"/>
                  <a:gd name="connsiteX86" fmla="*/ 102913 w 430149"/>
                  <a:gd name="connsiteY86" fmla="*/ 7049 h 277661"/>
                  <a:gd name="connsiteX87" fmla="*/ 102965 w 430149"/>
                  <a:gd name="connsiteY87" fmla="*/ 7056 h 277661"/>
                  <a:gd name="connsiteX88" fmla="*/ 297275 w 430149"/>
                  <a:gd name="connsiteY88" fmla="*/ 149074 h 277661"/>
                  <a:gd name="connsiteX89" fmla="*/ 308705 w 430149"/>
                  <a:gd name="connsiteY89" fmla="*/ 155932 h 277661"/>
                  <a:gd name="connsiteX90" fmla="*/ 310134 w 430149"/>
                  <a:gd name="connsiteY90" fmla="*/ 155932 h 277661"/>
                  <a:gd name="connsiteX91" fmla="*/ 312610 w 430149"/>
                  <a:gd name="connsiteY91" fmla="*/ 154503 h 277661"/>
                  <a:gd name="connsiteX92" fmla="*/ 311618 w 430149"/>
                  <a:gd name="connsiteY92" fmla="*/ 150725 h 277661"/>
                  <a:gd name="connsiteX93" fmla="*/ 311563 w 430149"/>
                  <a:gd name="connsiteY93" fmla="*/ 150693 h 277661"/>
                  <a:gd name="connsiteX94" fmla="*/ 300228 w 430149"/>
                  <a:gd name="connsiteY94" fmla="*/ 143835 h 277661"/>
                  <a:gd name="connsiteX95" fmla="*/ 287083 w 430149"/>
                  <a:gd name="connsiteY95" fmla="*/ 134310 h 277661"/>
                  <a:gd name="connsiteX96" fmla="*/ 283083 w 430149"/>
                  <a:gd name="connsiteY96" fmla="*/ 134881 h 277661"/>
                  <a:gd name="connsiteX97" fmla="*/ 283608 w 430149"/>
                  <a:gd name="connsiteY97" fmla="*/ 138752 h 277661"/>
                  <a:gd name="connsiteX98" fmla="*/ 283654 w 430149"/>
                  <a:gd name="connsiteY98" fmla="*/ 138787 h 277661"/>
                  <a:gd name="connsiteX99" fmla="*/ 297275 w 430149"/>
                  <a:gd name="connsiteY99" fmla="*/ 148788 h 277661"/>
                  <a:gd name="connsiteX100" fmla="*/ 234506 w 430149"/>
                  <a:gd name="connsiteY100" fmla="*/ 91162 h 277661"/>
                  <a:gd name="connsiteX101" fmla="*/ 236601 w 430149"/>
                  <a:gd name="connsiteY101" fmla="*/ 93448 h 277661"/>
                  <a:gd name="connsiteX102" fmla="*/ 238697 w 430149"/>
                  <a:gd name="connsiteY102" fmla="*/ 94400 h 277661"/>
                  <a:gd name="connsiteX103" fmla="*/ 240602 w 430149"/>
                  <a:gd name="connsiteY103" fmla="*/ 93638 h 277661"/>
                  <a:gd name="connsiteX104" fmla="*/ 240602 w 430149"/>
                  <a:gd name="connsiteY104" fmla="*/ 89733 h 277661"/>
                  <a:gd name="connsiteX105" fmla="*/ 238506 w 430149"/>
                  <a:gd name="connsiteY105" fmla="*/ 87352 h 277661"/>
                  <a:gd name="connsiteX106" fmla="*/ 218504 w 430149"/>
                  <a:gd name="connsiteY106" fmla="*/ 65540 h 277661"/>
                  <a:gd name="connsiteX107" fmla="*/ 214517 w 430149"/>
                  <a:gd name="connsiteY107" fmla="*/ 64881 h 277661"/>
                  <a:gd name="connsiteX108" fmla="*/ 213858 w 430149"/>
                  <a:gd name="connsiteY108" fmla="*/ 68868 h 277661"/>
                  <a:gd name="connsiteX109" fmla="*/ 214408 w 430149"/>
                  <a:gd name="connsiteY109" fmla="*/ 69445 h 277661"/>
                  <a:gd name="connsiteX110" fmla="*/ 234506 w 430149"/>
                  <a:gd name="connsiteY110" fmla="*/ 90876 h 277661"/>
                  <a:gd name="connsiteX111" fmla="*/ 270891 w 430149"/>
                  <a:gd name="connsiteY111" fmla="*/ 129262 h 277661"/>
                  <a:gd name="connsiteX112" fmla="*/ 272796 w 430149"/>
                  <a:gd name="connsiteY112" fmla="*/ 130024 h 277661"/>
                  <a:gd name="connsiteX113" fmla="*/ 274892 w 430149"/>
                  <a:gd name="connsiteY113" fmla="*/ 129071 h 277661"/>
                  <a:gd name="connsiteX114" fmla="*/ 275028 w 430149"/>
                  <a:gd name="connsiteY114" fmla="*/ 125302 h 277661"/>
                  <a:gd name="connsiteX115" fmla="*/ 274892 w 430149"/>
                  <a:gd name="connsiteY115" fmla="*/ 125166 h 277661"/>
                  <a:gd name="connsiteX116" fmla="*/ 252032 w 430149"/>
                  <a:gd name="connsiteY116" fmla="*/ 102116 h 277661"/>
                  <a:gd name="connsiteX117" fmla="*/ 248031 w 430149"/>
                  <a:gd name="connsiteY117" fmla="*/ 102116 h 277661"/>
                  <a:gd name="connsiteX118" fmla="*/ 248031 w 430149"/>
                  <a:gd name="connsiteY118" fmla="*/ 106021 h 277661"/>
                  <a:gd name="connsiteX119" fmla="*/ 271272 w 430149"/>
                  <a:gd name="connsiteY119" fmla="*/ 128595 h 277661"/>
                  <a:gd name="connsiteX120" fmla="*/ 190881 w 430149"/>
                  <a:gd name="connsiteY120" fmla="*/ 48013 h 277661"/>
                  <a:gd name="connsiteX121" fmla="*/ 203073 w 430149"/>
                  <a:gd name="connsiteY121" fmla="*/ 58491 h 277661"/>
                  <a:gd name="connsiteX122" fmla="*/ 204978 w 430149"/>
                  <a:gd name="connsiteY122" fmla="*/ 59158 h 277661"/>
                  <a:gd name="connsiteX123" fmla="*/ 207074 w 430149"/>
                  <a:gd name="connsiteY123" fmla="*/ 58301 h 277661"/>
                  <a:gd name="connsiteX124" fmla="*/ 207074 w 430149"/>
                  <a:gd name="connsiteY124" fmla="*/ 54300 h 277661"/>
                  <a:gd name="connsiteX125" fmla="*/ 194501 w 430149"/>
                  <a:gd name="connsiteY125" fmla="*/ 43537 h 277661"/>
                  <a:gd name="connsiteX126" fmla="*/ 194501 w 430149"/>
                  <a:gd name="connsiteY126" fmla="*/ 43537 h 277661"/>
                  <a:gd name="connsiteX127" fmla="*/ 182975 w 430149"/>
                  <a:gd name="connsiteY127" fmla="*/ 35059 h 277661"/>
                  <a:gd name="connsiteX128" fmla="*/ 179101 w 430149"/>
                  <a:gd name="connsiteY128" fmla="*/ 36209 h 277661"/>
                  <a:gd name="connsiteX129" fmla="*/ 179737 w 430149"/>
                  <a:gd name="connsiteY129" fmla="*/ 39727 h 277661"/>
                  <a:gd name="connsiteX130" fmla="*/ 191072 w 430149"/>
                  <a:gd name="connsiteY130" fmla="*/ 48013 h 277661"/>
                  <a:gd name="connsiteX131" fmla="*/ 320231 w 430149"/>
                  <a:gd name="connsiteY131" fmla="*/ 260612 h 277661"/>
                  <a:gd name="connsiteX132" fmla="*/ 304610 w 430149"/>
                  <a:gd name="connsiteY132" fmla="*/ 252420 h 277661"/>
                  <a:gd name="connsiteX133" fmla="*/ 293751 w 430149"/>
                  <a:gd name="connsiteY133" fmla="*/ 245467 h 277661"/>
                  <a:gd name="connsiteX134" fmla="*/ 289972 w 430149"/>
                  <a:gd name="connsiteY134" fmla="*/ 246898 h 277661"/>
                  <a:gd name="connsiteX135" fmla="*/ 290703 w 430149"/>
                  <a:gd name="connsiteY135" fmla="*/ 250229 h 277661"/>
                  <a:gd name="connsiteX136" fmla="*/ 301752 w 430149"/>
                  <a:gd name="connsiteY136" fmla="*/ 257183 h 277661"/>
                  <a:gd name="connsiteX137" fmla="*/ 317945 w 430149"/>
                  <a:gd name="connsiteY137" fmla="*/ 265755 h 277661"/>
                  <a:gd name="connsiteX138" fmla="*/ 319087 w 430149"/>
                  <a:gd name="connsiteY138" fmla="*/ 265755 h 277661"/>
                  <a:gd name="connsiteX139" fmla="*/ 321659 w 430149"/>
                  <a:gd name="connsiteY139" fmla="*/ 264041 h 277661"/>
                  <a:gd name="connsiteX140" fmla="*/ 320623 w 430149"/>
                  <a:gd name="connsiteY140" fmla="*/ 260134 h 277661"/>
                  <a:gd name="connsiteX141" fmla="*/ 320231 w 430149"/>
                  <a:gd name="connsiteY141" fmla="*/ 259945 h 277661"/>
                  <a:gd name="connsiteX142" fmla="*/ 371285 w 430149"/>
                  <a:gd name="connsiteY142" fmla="*/ 271946 h 277661"/>
                  <a:gd name="connsiteX143" fmla="*/ 336804 w 430149"/>
                  <a:gd name="connsiteY143" fmla="*/ 266898 h 277661"/>
                  <a:gd name="connsiteX144" fmla="*/ 333321 w 430149"/>
                  <a:gd name="connsiteY144" fmla="*/ 268666 h 277661"/>
                  <a:gd name="connsiteX145" fmla="*/ 333280 w 430149"/>
                  <a:gd name="connsiteY145" fmla="*/ 268803 h 277661"/>
                  <a:gd name="connsiteX146" fmla="*/ 335090 w 430149"/>
                  <a:gd name="connsiteY146" fmla="*/ 272327 h 277661"/>
                  <a:gd name="connsiteX147" fmla="*/ 368618 w 430149"/>
                  <a:gd name="connsiteY147" fmla="*/ 277661 h 277661"/>
                  <a:gd name="connsiteX148" fmla="*/ 371475 w 430149"/>
                  <a:gd name="connsiteY148" fmla="*/ 277661 h 277661"/>
                  <a:gd name="connsiteX149" fmla="*/ 374239 w 430149"/>
                  <a:gd name="connsiteY149" fmla="*/ 274901 h 277661"/>
                  <a:gd name="connsiteX150" fmla="*/ 374237 w 430149"/>
                  <a:gd name="connsiteY150" fmla="*/ 274804 h 277661"/>
                  <a:gd name="connsiteX151" fmla="*/ 371913 w 430149"/>
                  <a:gd name="connsiteY151" fmla="*/ 271335 h 277661"/>
                  <a:gd name="connsiteX152" fmla="*/ 371285 w 430149"/>
                  <a:gd name="connsiteY152" fmla="*/ 271280 h 277661"/>
                  <a:gd name="connsiteX153" fmla="*/ 140208 w 430149"/>
                  <a:gd name="connsiteY153" fmla="*/ 168886 h 277661"/>
                  <a:gd name="connsiteX154" fmla="*/ 115443 w 430149"/>
                  <a:gd name="connsiteY154" fmla="*/ 157932 h 277661"/>
                  <a:gd name="connsiteX155" fmla="*/ 111728 w 430149"/>
                  <a:gd name="connsiteY155" fmla="*/ 159361 h 277661"/>
                  <a:gd name="connsiteX156" fmla="*/ 113010 w 430149"/>
                  <a:gd name="connsiteY156" fmla="*/ 163051 h 277661"/>
                  <a:gd name="connsiteX157" fmla="*/ 113062 w 430149"/>
                  <a:gd name="connsiteY157" fmla="*/ 163076 h 277661"/>
                  <a:gd name="connsiteX158" fmla="*/ 138017 w 430149"/>
                  <a:gd name="connsiteY158" fmla="*/ 174029 h 277661"/>
                  <a:gd name="connsiteX159" fmla="*/ 139160 w 430149"/>
                  <a:gd name="connsiteY159" fmla="*/ 174029 h 277661"/>
                  <a:gd name="connsiteX160" fmla="*/ 141963 w 430149"/>
                  <a:gd name="connsiteY160" fmla="*/ 171308 h 277661"/>
                  <a:gd name="connsiteX161" fmla="*/ 140208 w 430149"/>
                  <a:gd name="connsiteY161" fmla="*/ 168695 h 277661"/>
                  <a:gd name="connsiteX162" fmla="*/ 423672 w 430149"/>
                  <a:gd name="connsiteY162" fmla="*/ 222130 h 277661"/>
                  <a:gd name="connsiteX163" fmla="*/ 419767 w 430149"/>
                  <a:gd name="connsiteY163" fmla="*/ 221464 h 277661"/>
                  <a:gd name="connsiteX164" fmla="*/ 419054 w 430149"/>
                  <a:gd name="connsiteY164" fmla="*/ 225305 h 277661"/>
                  <a:gd name="connsiteX165" fmla="*/ 419100 w 430149"/>
                  <a:gd name="connsiteY165" fmla="*/ 225369 h 277661"/>
                  <a:gd name="connsiteX166" fmla="*/ 424529 w 430149"/>
                  <a:gd name="connsiteY166" fmla="*/ 240323 h 277661"/>
                  <a:gd name="connsiteX167" fmla="*/ 423005 w 430149"/>
                  <a:gd name="connsiteY167" fmla="*/ 247372 h 277661"/>
                  <a:gd name="connsiteX168" fmla="*/ 424287 w 430149"/>
                  <a:gd name="connsiteY168" fmla="*/ 251062 h 277661"/>
                  <a:gd name="connsiteX169" fmla="*/ 424339 w 430149"/>
                  <a:gd name="connsiteY169" fmla="*/ 251087 h 277661"/>
                  <a:gd name="connsiteX170" fmla="*/ 425577 w 430149"/>
                  <a:gd name="connsiteY170" fmla="*/ 251087 h 277661"/>
                  <a:gd name="connsiteX171" fmla="*/ 428149 w 430149"/>
                  <a:gd name="connsiteY171" fmla="*/ 249467 h 277661"/>
                  <a:gd name="connsiteX172" fmla="*/ 430149 w 430149"/>
                  <a:gd name="connsiteY172" fmla="*/ 239942 h 277661"/>
                  <a:gd name="connsiteX173" fmla="*/ 423672 w 430149"/>
                  <a:gd name="connsiteY173" fmla="*/ 222131 h 277661"/>
                  <a:gd name="connsiteX174" fmla="*/ 415481 w 430149"/>
                  <a:gd name="connsiteY174" fmla="*/ 256516 h 277661"/>
                  <a:gd name="connsiteX175" fmla="*/ 404717 w 430149"/>
                  <a:gd name="connsiteY175" fmla="*/ 263088 h 277661"/>
                  <a:gd name="connsiteX176" fmla="*/ 388429 w 430149"/>
                  <a:gd name="connsiteY176" fmla="*/ 268993 h 277661"/>
                  <a:gd name="connsiteX177" fmla="*/ 386334 w 430149"/>
                  <a:gd name="connsiteY177" fmla="*/ 272422 h 277661"/>
                  <a:gd name="connsiteX178" fmla="*/ 389096 w 430149"/>
                  <a:gd name="connsiteY178" fmla="*/ 274518 h 277661"/>
                  <a:gd name="connsiteX179" fmla="*/ 389763 w 430149"/>
                  <a:gd name="connsiteY179" fmla="*/ 274518 h 277661"/>
                  <a:gd name="connsiteX180" fmla="*/ 407194 w 430149"/>
                  <a:gd name="connsiteY180" fmla="*/ 268136 h 277661"/>
                  <a:gd name="connsiteX181" fmla="*/ 419005 w 430149"/>
                  <a:gd name="connsiteY181" fmla="*/ 260897 h 277661"/>
                  <a:gd name="connsiteX182" fmla="*/ 419100 w 430149"/>
                  <a:gd name="connsiteY182" fmla="*/ 256992 h 277661"/>
                  <a:gd name="connsiteX183" fmla="*/ 419005 w 430149"/>
                  <a:gd name="connsiteY183" fmla="*/ 256897 h 277661"/>
                  <a:gd name="connsiteX184" fmla="*/ 415671 w 430149"/>
                  <a:gd name="connsiteY184" fmla="*/ 256516 h 277661"/>
                  <a:gd name="connsiteX185" fmla="*/ 381286 w 430149"/>
                  <a:gd name="connsiteY185" fmla="*/ 188984 h 277661"/>
                  <a:gd name="connsiteX186" fmla="*/ 357854 w 430149"/>
                  <a:gd name="connsiteY186" fmla="*/ 176315 h 277661"/>
                  <a:gd name="connsiteX187" fmla="*/ 354044 w 430149"/>
                  <a:gd name="connsiteY187" fmla="*/ 177458 h 277661"/>
                  <a:gd name="connsiteX188" fmla="*/ 355098 w 430149"/>
                  <a:gd name="connsiteY188" fmla="*/ 181220 h 277661"/>
                  <a:gd name="connsiteX189" fmla="*/ 355187 w 430149"/>
                  <a:gd name="connsiteY189" fmla="*/ 181268 h 277661"/>
                  <a:gd name="connsiteX190" fmla="*/ 378524 w 430149"/>
                  <a:gd name="connsiteY190" fmla="*/ 193841 h 277661"/>
                  <a:gd name="connsiteX191" fmla="*/ 379857 w 430149"/>
                  <a:gd name="connsiteY191" fmla="*/ 193841 h 277661"/>
                  <a:gd name="connsiteX192" fmla="*/ 382333 w 430149"/>
                  <a:gd name="connsiteY192" fmla="*/ 192413 h 277661"/>
                  <a:gd name="connsiteX193" fmla="*/ 381476 w 430149"/>
                  <a:gd name="connsiteY193" fmla="*/ 188984 h 277661"/>
                  <a:gd name="connsiteX194" fmla="*/ 260985 w 430149"/>
                  <a:gd name="connsiteY194" fmla="*/ 223559 h 277661"/>
                  <a:gd name="connsiteX195" fmla="*/ 257080 w 430149"/>
                  <a:gd name="connsiteY195" fmla="*/ 224512 h 277661"/>
                  <a:gd name="connsiteX196" fmla="*/ 258007 w 430149"/>
                  <a:gd name="connsiteY196" fmla="*/ 228307 h 277661"/>
                  <a:gd name="connsiteX197" fmla="*/ 258032 w 430149"/>
                  <a:gd name="connsiteY197" fmla="*/ 228322 h 277661"/>
                  <a:gd name="connsiteX198" fmla="*/ 279749 w 430149"/>
                  <a:gd name="connsiteY198" fmla="*/ 242324 h 277661"/>
                  <a:gd name="connsiteX199" fmla="*/ 281273 w 430149"/>
                  <a:gd name="connsiteY199" fmla="*/ 242324 h 277661"/>
                  <a:gd name="connsiteX200" fmla="*/ 283655 w 430149"/>
                  <a:gd name="connsiteY200" fmla="*/ 241085 h 277661"/>
                  <a:gd name="connsiteX201" fmla="*/ 282893 w 430149"/>
                  <a:gd name="connsiteY201" fmla="*/ 237180 h 277661"/>
                  <a:gd name="connsiteX202" fmla="*/ 261176 w 430149"/>
                  <a:gd name="connsiteY202" fmla="*/ 223559 h 277661"/>
                  <a:gd name="connsiteX203" fmla="*/ 168974 w 430149"/>
                  <a:gd name="connsiteY203" fmla="*/ 31916 h 277661"/>
                  <a:gd name="connsiteX204" fmla="*/ 171450 w 430149"/>
                  <a:gd name="connsiteY204" fmla="*/ 30583 h 277661"/>
                  <a:gd name="connsiteX205" fmla="*/ 170497 w 430149"/>
                  <a:gd name="connsiteY205" fmla="*/ 26677 h 277661"/>
                  <a:gd name="connsiteX206" fmla="*/ 144970 w 430149"/>
                  <a:gd name="connsiteY206" fmla="*/ 13628 h 277661"/>
                  <a:gd name="connsiteX207" fmla="*/ 141298 w 430149"/>
                  <a:gd name="connsiteY207" fmla="*/ 14961 h 277661"/>
                  <a:gd name="connsiteX208" fmla="*/ 141256 w 430149"/>
                  <a:gd name="connsiteY208" fmla="*/ 15057 h 277661"/>
                  <a:gd name="connsiteX209" fmla="*/ 142588 w 430149"/>
                  <a:gd name="connsiteY209" fmla="*/ 18729 h 277661"/>
                  <a:gd name="connsiteX210" fmla="*/ 142684 w 430149"/>
                  <a:gd name="connsiteY210" fmla="*/ 18772 h 277661"/>
                  <a:gd name="connsiteX211" fmla="*/ 167545 w 430149"/>
                  <a:gd name="connsiteY211" fmla="*/ 31535 h 277661"/>
                  <a:gd name="connsiteX212" fmla="*/ 169164 w 430149"/>
                  <a:gd name="connsiteY212" fmla="*/ 31916 h 277661"/>
                  <a:gd name="connsiteX213" fmla="*/ 177641 w 430149"/>
                  <a:gd name="connsiteY213" fmla="*/ 184316 h 277661"/>
                  <a:gd name="connsiteX214" fmla="*/ 152591 w 430149"/>
                  <a:gd name="connsiteY214" fmla="*/ 173839 h 277661"/>
                  <a:gd name="connsiteX215" fmla="*/ 148876 w 430149"/>
                  <a:gd name="connsiteY215" fmla="*/ 175363 h 277661"/>
                  <a:gd name="connsiteX216" fmla="*/ 150192 w 430149"/>
                  <a:gd name="connsiteY216" fmla="*/ 178898 h 277661"/>
                  <a:gd name="connsiteX217" fmla="*/ 150400 w 430149"/>
                  <a:gd name="connsiteY217" fmla="*/ 178982 h 277661"/>
                  <a:gd name="connsiteX218" fmla="*/ 175451 w 430149"/>
                  <a:gd name="connsiteY218" fmla="*/ 189460 h 277661"/>
                  <a:gd name="connsiteX219" fmla="*/ 176498 w 430149"/>
                  <a:gd name="connsiteY219" fmla="*/ 189460 h 277661"/>
                  <a:gd name="connsiteX220" fmla="*/ 179402 w 430149"/>
                  <a:gd name="connsiteY220" fmla="*/ 186846 h 277661"/>
                  <a:gd name="connsiteX221" fmla="*/ 177641 w 430149"/>
                  <a:gd name="connsiteY221" fmla="*/ 184126 h 277661"/>
                  <a:gd name="connsiteX222" fmla="*/ 249650 w 430149"/>
                  <a:gd name="connsiteY222" fmla="*/ 217368 h 277661"/>
                  <a:gd name="connsiteX223" fmla="*/ 226505 w 430149"/>
                  <a:gd name="connsiteY223" fmla="*/ 205367 h 277661"/>
                  <a:gd name="connsiteX224" fmla="*/ 222790 w 430149"/>
                  <a:gd name="connsiteY224" fmla="*/ 206605 h 277661"/>
                  <a:gd name="connsiteX225" fmla="*/ 224123 w 430149"/>
                  <a:gd name="connsiteY225" fmla="*/ 210415 h 277661"/>
                  <a:gd name="connsiteX226" fmla="*/ 246983 w 430149"/>
                  <a:gd name="connsiteY226" fmla="*/ 222226 h 277661"/>
                  <a:gd name="connsiteX227" fmla="*/ 248317 w 430149"/>
                  <a:gd name="connsiteY227" fmla="*/ 222226 h 277661"/>
                  <a:gd name="connsiteX228" fmla="*/ 250793 w 430149"/>
                  <a:gd name="connsiteY228" fmla="*/ 220797 h 277661"/>
                  <a:gd name="connsiteX229" fmla="*/ 249866 w 430149"/>
                  <a:gd name="connsiteY229" fmla="*/ 217002 h 277661"/>
                  <a:gd name="connsiteX230" fmla="*/ 249841 w 430149"/>
                  <a:gd name="connsiteY230" fmla="*/ 216987 h 277661"/>
                  <a:gd name="connsiteX231" fmla="*/ 214598 w 430149"/>
                  <a:gd name="connsiteY231" fmla="*/ 199842 h 277661"/>
                  <a:gd name="connsiteX232" fmla="*/ 202692 w 430149"/>
                  <a:gd name="connsiteY232" fmla="*/ 194699 h 277661"/>
                  <a:gd name="connsiteX233" fmla="*/ 190119 w 430149"/>
                  <a:gd name="connsiteY233" fmla="*/ 189460 h 277661"/>
                  <a:gd name="connsiteX234" fmla="*/ 186705 w 430149"/>
                  <a:gd name="connsiteY234" fmla="*/ 191622 h 277661"/>
                  <a:gd name="connsiteX235" fmla="*/ 188024 w 430149"/>
                  <a:gd name="connsiteY235" fmla="*/ 194699 h 277661"/>
                  <a:gd name="connsiteX236" fmla="*/ 200501 w 430149"/>
                  <a:gd name="connsiteY236" fmla="*/ 199842 h 277661"/>
                  <a:gd name="connsiteX237" fmla="*/ 212312 w 430149"/>
                  <a:gd name="connsiteY237" fmla="*/ 204986 h 277661"/>
                  <a:gd name="connsiteX238" fmla="*/ 213455 w 430149"/>
                  <a:gd name="connsiteY238" fmla="*/ 204986 h 277661"/>
                  <a:gd name="connsiteX239" fmla="*/ 216027 w 430149"/>
                  <a:gd name="connsiteY239" fmla="*/ 203271 h 277661"/>
                  <a:gd name="connsiteX240" fmla="*/ 214916 w 430149"/>
                  <a:gd name="connsiteY240" fmla="*/ 199526 h 277661"/>
                  <a:gd name="connsiteX241" fmla="*/ 214789 w 430149"/>
                  <a:gd name="connsiteY241" fmla="*/ 199461 h 277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</a:cxnLst>
                <a:rect l="l" t="t" r="r" b="b"/>
                <a:pathLst>
                  <a:path w="430149" h="277661">
                    <a:moveTo>
                      <a:pt x="61055" y="7818"/>
                    </a:moveTo>
                    <a:lnTo>
                      <a:pt x="61722" y="7818"/>
                    </a:lnTo>
                    <a:cubicBezTo>
                      <a:pt x="70781" y="6018"/>
                      <a:pt x="80023" y="5315"/>
                      <a:pt x="89249" y="5722"/>
                    </a:cubicBezTo>
                    <a:cubicBezTo>
                      <a:pt x="90793" y="5777"/>
                      <a:pt x="92100" y="4596"/>
                      <a:pt x="92202" y="3055"/>
                    </a:cubicBezTo>
                    <a:cubicBezTo>
                      <a:pt x="92205" y="1496"/>
                      <a:pt x="90996" y="203"/>
                      <a:pt x="89440" y="103"/>
                    </a:cubicBezTo>
                    <a:cubicBezTo>
                      <a:pt x="79862" y="-290"/>
                      <a:pt x="70271" y="445"/>
                      <a:pt x="60865" y="2293"/>
                    </a:cubicBezTo>
                    <a:cubicBezTo>
                      <a:pt x="59351" y="2627"/>
                      <a:pt x="58380" y="4106"/>
                      <a:pt x="58674" y="5627"/>
                    </a:cubicBezTo>
                    <a:cubicBezTo>
                      <a:pt x="58938" y="6780"/>
                      <a:pt x="59885" y="7651"/>
                      <a:pt x="61055" y="7818"/>
                    </a:cubicBezTo>
                    <a:close/>
                    <a:moveTo>
                      <a:pt x="5620" y="54871"/>
                    </a:moveTo>
                    <a:cubicBezTo>
                      <a:pt x="5594" y="48081"/>
                      <a:pt x="7619" y="41442"/>
                      <a:pt x="11430" y="35821"/>
                    </a:cubicBezTo>
                    <a:cubicBezTo>
                      <a:pt x="12079" y="34383"/>
                      <a:pt x="11438" y="32691"/>
                      <a:pt x="9999" y="32042"/>
                    </a:cubicBezTo>
                    <a:cubicBezTo>
                      <a:pt x="8849" y="31524"/>
                      <a:pt x="7495" y="31821"/>
                      <a:pt x="6668" y="32773"/>
                    </a:cubicBezTo>
                    <a:cubicBezTo>
                      <a:pt x="2304" y="39280"/>
                      <a:pt x="-18" y="46942"/>
                      <a:pt x="0" y="54776"/>
                    </a:cubicBezTo>
                    <a:cubicBezTo>
                      <a:pt x="23" y="58661"/>
                      <a:pt x="502" y="62529"/>
                      <a:pt x="1429" y="66301"/>
                    </a:cubicBezTo>
                    <a:cubicBezTo>
                      <a:pt x="1799" y="67524"/>
                      <a:pt x="2914" y="68370"/>
                      <a:pt x="4191" y="68397"/>
                    </a:cubicBezTo>
                    <a:lnTo>
                      <a:pt x="4572" y="68397"/>
                    </a:lnTo>
                    <a:cubicBezTo>
                      <a:pt x="6092" y="68021"/>
                      <a:pt x="7027" y="66492"/>
                      <a:pt x="6668" y="64968"/>
                    </a:cubicBezTo>
                    <a:cubicBezTo>
                      <a:pt x="5912" y="61657"/>
                      <a:pt x="5560" y="58267"/>
                      <a:pt x="5620" y="54871"/>
                    </a:cubicBezTo>
                    <a:close/>
                    <a:moveTo>
                      <a:pt x="67247" y="132976"/>
                    </a:moveTo>
                    <a:cubicBezTo>
                      <a:pt x="63246" y="130595"/>
                      <a:pt x="59436" y="128214"/>
                      <a:pt x="56007" y="125833"/>
                    </a:cubicBezTo>
                    <a:cubicBezTo>
                      <a:pt x="51595" y="122874"/>
                      <a:pt x="47335" y="119695"/>
                      <a:pt x="43244" y="116308"/>
                    </a:cubicBezTo>
                    <a:cubicBezTo>
                      <a:pt x="42165" y="115230"/>
                      <a:pt x="40417" y="115230"/>
                      <a:pt x="39338" y="116308"/>
                    </a:cubicBezTo>
                    <a:cubicBezTo>
                      <a:pt x="38234" y="117360"/>
                      <a:pt x="38191" y="119108"/>
                      <a:pt x="39243" y="120213"/>
                    </a:cubicBezTo>
                    <a:cubicBezTo>
                      <a:pt x="39274" y="120246"/>
                      <a:pt x="39306" y="120277"/>
                      <a:pt x="39338" y="120308"/>
                    </a:cubicBezTo>
                    <a:cubicBezTo>
                      <a:pt x="43527" y="123918"/>
                      <a:pt x="47915" y="127289"/>
                      <a:pt x="52483" y="130405"/>
                    </a:cubicBezTo>
                    <a:cubicBezTo>
                      <a:pt x="56102" y="132881"/>
                      <a:pt x="60008" y="135358"/>
                      <a:pt x="64103" y="137834"/>
                    </a:cubicBezTo>
                    <a:cubicBezTo>
                      <a:pt x="64576" y="137920"/>
                      <a:pt x="65060" y="137920"/>
                      <a:pt x="65532" y="137834"/>
                    </a:cubicBezTo>
                    <a:cubicBezTo>
                      <a:pt x="66544" y="137799"/>
                      <a:pt x="67471" y="137263"/>
                      <a:pt x="68008" y="136406"/>
                    </a:cubicBezTo>
                    <a:cubicBezTo>
                      <a:pt x="68608" y="135228"/>
                      <a:pt x="68288" y="133790"/>
                      <a:pt x="67246" y="132977"/>
                    </a:cubicBezTo>
                    <a:close/>
                    <a:moveTo>
                      <a:pt x="103156" y="152026"/>
                    </a:moveTo>
                    <a:cubicBezTo>
                      <a:pt x="94298" y="147836"/>
                      <a:pt x="86106" y="143740"/>
                      <a:pt x="78962" y="139930"/>
                    </a:cubicBezTo>
                    <a:cubicBezTo>
                      <a:pt x="77595" y="139220"/>
                      <a:pt x="75910" y="139753"/>
                      <a:pt x="75200" y="141120"/>
                    </a:cubicBezTo>
                    <a:cubicBezTo>
                      <a:pt x="74490" y="142488"/>
                      <a:pt x="75023" y="144173"/>
                      <a:pt x="76391" y="144883"/>
                    </a:cubicBezTo>
                    <a:cubicBezTo>
                      <a:pt x="83534" y="148788"/>
                      <a:pt x="91821" y="152884"/>
                      <a:pt x="100775" y="157075"/>
                    </a:cubicBezTo>
                    <a:cubicBezTo>
                      <a:pt x="101151" y="157161"/>
                      <a:pt x="101541" y="157161"/>
                      <a:pt x="101918" y="157075"/>
                    </a:cubicBezTo>
                    <a:cubicBezTo>
                      <a:pt x="103021" y="157098"/>
                      <a:pt x="104033" y="156461"/>
                      <a:pt x="104489" y="155456"/>
                    </a:cubicBezTo>
                    <a:cubicBezTo>
                      <a:pt x="105197" y="154104"/>
                      <a:pt x="104676" y="152435"/>
                      <a:pt x="103325" y="151727"/>
                    </a:cubicBezTo>
                    <a:cubicBezTo>
                      <a:pt x="103269" y="151698"/>
                      <a:pt x="103213" y="151671"/>
                      <a:pt x="103156" y="151646"/>
                    </a:cubicBezTo>
                    <a:close/>
                    <a:moveTo>
                      <a:pt x="12668" y="79922"/>
                    </a:moveTo>
                    <a:cubicBezTo>
                      <a:pt x="11970" y="78566"/>
                      <a:pt x="10304" y="78033"/>
                      <a:pt x="8948" y="78731"/>
                    </a:cubicBezTo>
                    <a:cubicBezTo>
                      <a:pt x="8918" y="78746"/>
                      <a:pt x="8888" y="78763"/>
                      <a:pt x="8858" y="78779"/>
                    </a:cubicBezTo>
                    <a:cubicBezTo>
                      <a:pt x="7476" y="79499"/>
                      <a:pt x="6925" y="81194"/>
                      <a:pt x="7620" y="82589"/>
                    </a:cubicBezTo>
                    <a:cubicBezTo>
                      <a:pt x="13025" y="92334"/>
                      <a:pt x="19722" y="101305"/>
                      <a:pt x="27527" y="109259"/>
                    </a:cubicBezTo>
                    <a:cubicBezTo>
                      <a:pt x="28055" y="109798"/>
                      <a:pt x="28774" y="110106"/>
                      <a:pt x="29528" y="110116"/>
                    </a:cubicBezTo>
                    <a:cubicBezTo>
                      <a:pt x="30272" y="110153"/>
                      <a:pt x="30997" y="109877"/>
                      <a:pt x="31528" y="109354"/>
                    </a:cubicBezTo>
                    <a:cubicBezTo>
                      <a:pt x="32617" y="108243"/>
                      <a:pt x="32617" y="106465"/>
                      <a:pt x="31528" y="105354"/>
                    </a:cubicBezTo>
                    <a:cubicBezTo>
                      <a:pt x="24041" y="97695"/>
                      <a:pt x="17690" y="89002"/>
                      <a:pt x="12669" y="79541"/>
                    </a:cubicBezTo>
                    <a:close/>
                    <a:moveTo>
                      <a:pt x="50102" y="8104"/>
                    </a:moveTo>
                    <a:cubicBezTo>
                      <a:pt x="49526" y="6676"/>
                      <a:pt x="47951" y="5930"/>
                      <a:pt x="46482" y="6389"/>
                    </a:cubicBezTo>
                    <a:cubicBezTo>
                      <a:pt x="41895" y="7951"/>
                      <a:pt x="37410" y="9796"/>
                      <a:pt x="33052" y="11914"/>
                    </a:cubicBezTo>
                    <a:cubicBezTo>
                      <a:pt x="27959" y="14353"/>
                      <a:pt x="23138" y="17322"/>
                      <a:pt x="18669" y="20772"/>
                    </a:cubicBezTo>
                    <a:cubicBezTo>
                      <a:pt x="17436" y="21670"/>
                      <a:pt x="17165" y="23398"/>
                      <a:pt x="18063" y="24631"/>
                    </a:cubicBezTo>
                    <a:cubicBezTo>
                      <a:pt x="18075" y="24647"/>
                      <a:pt x="18086" y="24662"/>
                      <a:pt x="18098" y="24677"/>
                    </a:cubicBezTo>
                    <a:cubicBezTo>
                      <a:pt x="19099" y="25862"/>
                      <a:pt x="20847" y="26070"/>
                      <a:pt x="22098" y="25154"/>
                    </a:cubicBezTo>
                    <a:cubicBezTo>
                      <a:pt x="26321" y="22027"/>
                      <a:pt x="30816" y="19286"/>
                      <a:pt x="35528" y="16962"/>
                    </a:cubicBezTo>
                    <a:cubicBezTo>
                      <a:pt x="39675" y="14963"/>
                      <a:pt x="43937" y="13214"/>
                      <a:pt x="48292" y="11723"/>
                    </a:cubicBezTo>
                    <a:cubicBezTo>
                      <a:pt x="49813" y="11303"/>
                      <a:pt x="50705" y="9729"/>
                      <a:pt x="50284" y="8207"/>
                    </a:cubicBezTo>
                    <a:cubicBezTo>
                      <a:pt x="50238" y="8041"/>
                      <a:pt x="50177" y="7878"/>
                      <a:pt x="50101" y="7723"/>
                    </a:cubicBezTo>
                    <a:close/>
                    <a:moveTo>
                      <a:pt x="320326" y="162695"/>
                    </a:moveTo>
                    <a:cubicBezTo>
                      <a:pt x="328327" y="167171"/>
                      <a:pt x="336137" y="171458"/>
                      <a:pt x="343662" y="175458"/>
                    </a:cubicBezTo>
                    <a:cubicBezTo>
                      <a:pt x="344101" y="175556"/>
                      <a:pt x="344557" y="175556"/>
                      <a:pt x="344996" y="175458"/>
                    </a:cubicBezTo>
                    <a:cubicBezTo>
                      <a:pt x="346520" y="175521"/>
                      <a:pt x="347807" y="174337"/>
                      <a:pt x="347870" y="172813"/>
                    </a:cubicBezTo>
                    <a:cubicBezTo>
                      <a:pt x="347916" y="171719"/>
                      <a:pt x="347311" y="170702"/>
                      <a:pt x="346329" y="170219"/>
                    </a:cubicBezTo>
                    <a:cubicBezTo>
                      <a:pt x="338804" y="166219"/>
                      <a:pt x="331089" y="162028"/>
                      <a:pt x="323088" y="157456"/>
                    </a:cubicBezTo>
                    <a:cubicBezTo>
                      <a:pt x="321714" y="156719"/>
                      <a:pt x="320004" y="157178"/>
                      <a:pt x="319183" y="158504"/>
                    </a:cubicBezTo>
                    <a:cubicBezTo>
                      <a:pt x="318472" y="159874"/>
                      <a:pt x="318978" y="161561"/>
                      <a:pt x="320326" y="162313"/>
                    </a:cubicBezTo>
                    <a:close/>
                    <a:moveTo>
                      <a:pt x="390144" y="200795"/>
                    </a:moveTo>
                    <a:cubicBezTo>
                      <a:pt x="394240" y="203366"/>
                      <a:pt x="397764" y="205652"/>
                      <a:pt x="401003" y="208034"/>
                    </a:cubicBezTo>
                    <a:lnTo>
                      <a:pt x="401003" y="208034"/>
                    </a:lnTo>
                    <a:cubicBezTo>
                      <a:pt x="404364" y="210505"/>
                      <a:pt x="407547" y="213210"/>
                      <a:pt x="410528" y="216130"/>
                    </a:cubicBezTo>
                    <a:cubicBezTo>
                      <a:pt x="411049" y="216677"/>
                      <a:pt x="411772" y="216987"/>
                      <a:pt x="412528" y="216987"/>
                    </a:cubicBezTo>
                    <a:cubicBezTo>
                      <a:pt x="413290" y="216932"/>
                      <a:pt x="414004" y="216592"/>
                      <a:pt x="414528" y="216034"/>
                    </a:cubicBezTo>
                    <a:cubicBezTo>
                      <a:pt x="415606" y="214956"/>
                      <a:pt x="415606" y="213208"/>
                      <a:pt x="414528" y="212129"/>
                    </a:cubicBezTo>
                    <a:cubicBezTo>
                      <a:pt x="411222" y="209022"/>
                      <a:pt x="407722" y="206127"/>
                      <a:pt x="404051" y="203461"/>
                    </a:cubicBezTo>
                    <a:lnTo>
                      <a:pt x="404051" y="203462"/>
                    </a:lnTo>
                    <a:cubicBezTo>
                      <a:pt x="400717" y="201080"/>
                      <a:pt x="397002" y="198604"/>
                      <a:pt x="392716" y="196032"/>
                    </a:cubicBezTo>
                    <a:cubicBezTo>
                      <a:pt x="391401" y="195243"/>
                      <a:pt x="389695" y="195669"/>
                      <a:pt x="388906" y="196985"/>
                    </a:cubicBezTo>
                    <a:cubicBezTo>
                      <a:pt x="388117" y="198300"/>
                      <a:pt x="388543" y="200006"/>
                      <a:pt x="389858" y="200795"/>
                    </a:cubicBezTo>
                    <a:close/>
                    <a:moveTo>
                      <a:pt x="102965" y="7342"/>
                    </a:moveTo>
                    <a:cubicBezTo>
                      <a:pt x="112132" y="8751"/>
                      <a:pt x="121154" y="10983"/>
                      <a:pt x="129921" y="14009"/>
                    </a:cubicBezTo>
                    <a:lnTo>
                      <a:pt x="130778" y="14009"/>
                    </a:lnTo>
                    <a:cubicBezTo>
                      <a:pt x="132356" y="13970"/>
                      <a:pt x="133603" y="12659"/>
                      <a:pt x="133564" y="11082"/>
                    </a:cubicBezTo>
                    <a:cubicBezTo>
                      <a:pt x="133535" y="9925"/>
                      <a:pt x="132811" y="8899"/>
                      <a:pt x="131731" y="8485"/>
                    </a:cubicBezTo>
                    <a:cubicBezTo>
                      <a:pt x="122647" y="5364"/>
                      <a:pt x="113309" y="3037"/>
                      <a:pt x="103823" y="1532"/>
                    </a:cubicBezTo>
                    <a:cubicBezTo>
                      <a:pt x="102322" y="1257"/>
                      <a:pt x="100883" y="2251"/>
                      <a:pt x="100609" y="3752"/>
                    </a:cubicBezTo>
                    <a:cubicBezTo>
                      <a:pt x="100599" y="3805"/>
                      <a:pt x="100591" y="3859"/>
                      <a:pt x="100584" y="3913"/>
                    </a:cubicBezTo>
                    <a:cubicBezTo>
                      <a:pt x="100361" y="5422"/>
                      <a:pt x="101404" y="6826"/>
                      <a:pt x="102913" y="7049"/>
                    </a:cubicBezTo>
                    <a:cubicBezTo>
                      <a:pt x="102931" y="7051"/>
                      <a:pt x="102948" y="7054"/>
                      <a:pt x="102965" y="7056"/>
                    </a:cubicBezTo>
                    <a:close/>
                    <a:moveTo>
                      <a:pt x="297275" y="149074"/>
                    </a:moveTo>
                    <a:lnTo>
                      <a:pt x="308705" y="155932"/>
                    </a:lnTo>
                    <a:cubicBezTo>
                      <a:pt x="309173" y="156062"/>
                      <a:pt x="309667" y="156062"/>
                      <a:pt x="310134" y="155932"/>
                    </a:cubicBezTo>
                    <a:cubicBezTo>
                      <a:pt x="311156" y="155932"/>
                      <a:pt x="312100" y="155388"/>
                      <a:pt x="312610" y="154503"/>
                    </a:cubicBezTo>
                    <a:cubicBezTo>
                      <a:pt x="313380" y="153186"/>
                      <a:pt x="312936" y="151494"/>
                      <a:pt x="311618" y="150725"/>
                    </a:cubicBezTo>
                    <a:cubicBezTo>
                      <a:pt x="311600" y="150714"/>
                      <a:pt x="311581" y="150703"/>
                      <a:pt x="311563" y="150693"/>
                    </a:cubicBezTo>
                    <a:lnTo>
                      <a:pt x="300228" y="143835"/>
                    </a:lnTo>
                    <a:cubicBezTo>
                      <a:pt x="295662" y="140923"/>
                      <a:pt x="291272" y="137743"/>
                      <a:pt x="287083" y="134310"/>
                    </a:cubicBezTo>
                    <a:cubicBezTo>
                      <a:pt x="285808" y="133415"/>
                      <a:pt x="284057" y="133665"/>
                      <a:pt x="283083" y="134881"/>
                    </a:cubicBezTo>
                    <a:cubicBezTo>
                      <a:pt x="282159" y="136095"/>
                      <a:pt x="282394" y="137829"/>
                      <a:pt x="283608" y="138752"/>
                    </a:cubicBezTo>
                    <a:cubicBezTo>
                      <a:pt x="283624" y="138764"/>
                      <a:pt x="283639" y="138776"/>
                      <a:pt x="283654" y="138787"/>
                    </a:cubicBezTo>
                    <a:cubicBezTo>
                      <a:pt x="288131" y="142787"/>
                      <a:pt x="292799" y="145930"/>
                      <a:pt x="297275" y="148788"/>
                    </a:cubicBezTo>
                    <a:close/>
                    <a:moveTo>
                      <a:pt x="234506" y="91162"/>
                    </a:moveTo>
                    <a:lnTo>
                      <a:pt x="236601" y="93448"/>
                    </a:lnTo>
                    <a:cubicBezTo>
                      <a:pt x="237148" y="94027"/>
                      <a:pt x="237900" y="94369"/>
                      <a:pt x="238697" y="94400"/>
                    </a:cubicBezTo>
                    <a:cubicBezTo>
                      <a:pt x="239401" y="94374"/>
                      <a:pt x="240074" y="94105"/>
                      <a:pt x="240602" y="93638"/>
                    </a:cubicBezTo>
                    <a:cubicBezTo>
                      <a:pt x="241680" y="92560"/>
                      <a:pt x="241680" y="90812"/>
                      <a:pt x="240602" y="89733"/>
                    </a:cubicBezTo>
                    <a:lnTo>
                      <a:pt x="238506" y="87352"/>
                    </a:lnTo>
                    <a:cubicBezTo>
                      <a:pt x="232029" y="80113"/>
                      <a:pt x="225266" y="72588"/>
                      <a:pt x="218504" y="65540"/>
                    </a:cubicBezTo>
                    <a:cubicBezTo>
                      <a:pt x="217585" y="64257"/>
                      <a:pt x="215799" y="63962"/>
                      <a:pt x="214517" y="64881"/>
                    </a:cubicBezTo>
                    <a:cubicBezTo>
                      <a:pt x="213234" y="65800"/>
                      <a:pt x="212939" y="67585"/>
                      <a:pt x="213858" y="68868"/>
                    </a:cubicBezTo>
                    <a:cubicBezTo>
                      <a:pt x="214014" y="69085"/>
                      <a:pt x="214199" y="69279"/>
                      <a:pt x="214408" y="69445"/>
                    </a:cubicBezTo>
                    <a:cubicBezTo>
                      <a:pt x="221361" y="76112"/>
                      <a:pt x="228029" y="83542"/>
                      <a:pt x="234506" y="90876"/>
                    </a:cubicBezTo>
                    <a:close/>
                    <a:moveTo>
                      <a:pt x="270891" y="129262"/>
                    </a:moveTo>
                    <a:cubicBezTo>
                      <a:pt x="271393" y="129769"/>
                      <a:pt x="272083" y="130045"/>
                      <a:pt x="272796" y="130024"/>
                    </a:cubicBezTo>
                    <a:cubicBezTo>
                      <a:pt x="273603" y="130040"/>
                      <a:pt x="274373" y="129689"/>
                      <a:pt x="274892" y="129071"/>
                    </a:cubicBezTo>
                    <a:cubicBezTo>
                      <a:pt x="275970" y="128068"/>
                      <a:pt x="276031" y="126380"/>
                      <a:pt x="275028" y="125302"/>
                    </a:cubicBezTo>
                    <a:cubicBezTo>
                      <a:pt x="274984" y="125255"/>
                      <a:pt x="274939" y="125210"/>
                      <a:pt x="274892" y="125166"/>
                    </a:cubicBezTo>
                    <a:cubicBezTo>
                      <a:pt x="268034" y="118880"/>
                      <a:pt x="260795" y="111545"/>
                      <a:pt x="252032" y="102116"/>
                    </a:cubicBezTo>
                    <a:cubicBezTo>
                      <a:pt x="250920" y="101026"/>
                      <a:pt x="249142" y="101026"/>
                      <a:pt x="248031" y="102116"/>
                    </a:cubicBezTo>
                    <a:cubicBezTo>
                      <a:pt x="246953" y="103194"/>
                      <a:pt x="246953" y="104942"/>
                      <a:pt x="248031" y="106021"/>
                    </a:cubicBezTo>
                    <a:cubicBezTo>
                      <a:pt x="255387" y="113938"/>
                      <a:pt x="263144" y="121473"/>
                      <a:pt x="271272" y="128595"/>
                    </a:cubicBezTo>
                    <a:close/>
                    <a:moveTo>
                      <a:pt x="190881" y="48013"/>
                    </a:moveTo>
                    <a:cubicBezTo>
                      <a:pt x="194882" y="51157"/>
                      <a:pt x="198882" y="54586"/>
                      <a:pt x="203073" y="58491"/>
                    </a:cubicBezTo>
                    <a:cubicBezTo>
                      <a:pt x="203610" y="58930"/>
                      <a:pt x="204284" y="59166"/>
                      <a:pt x="204978" y="59158"/>
                    </a:cubicBezTo>
                    <a:cubicBezTo>
                      <a:pt x="205763" y="59162"/>
                      <a:pt x="206517" y="58853"/>
                      <a:pt x="207074" y="58301"/>
                    </a:cubicBezTo>
                    <a:cubicBezTo>
                      <a:pt x="208163" y="57190"/>
                      <a:pt x="208163" y="55411"/>
                      <a:pt x="207074" y="54300"/>
                    </a:cubicBezTo>
                    <a:cubicBezTo>
                      <a:pt x="202787" y="50300"/>
                      <a:pt x="198692" y="46775"/>
                      <a:pt x="194501" y="43537"/>
                    </a:cubicBezTo>
                    <a:lnTo>
                      <a:pt x="194501" y="43537"/>
                    </a:lnTo>
                    <a:cubicBezTo>
                      <a:pt x="191262" y="40965"/>
                      <a:pt x="187357" y="38108"/>
                      <a:pt x="182975" y="35059"/>
                    </a:cubicBezTo>
                    <a:cubicBezTo>
                      <a:pt x="181588" y="34307"/>
                      <a:pt x="179854" y="34821"/>
                      <a:pt x="179101" y="36209"/>
                    </a:cubicBezTo>
                    <a:cubicBezTo>
                      <a:pt x="178462" y="37385"/>
                      <a:pt x="178727" y="38848"/>
                      <a:pt x="179737" y="39727"/>
                    </a:cubicBezTo>
                    <a:cubicBezTo>
                      <a:pt x="184118" y="42680"/>
                      <a:pt x="187833" y="45442"/>
                      <a:pt x="191072" y="48013"/>
                    </a:cubicBezTo>
                    <a:close/>
                    <a:moveTo>
                      <a:pt x="320231" y="260612"/>
                    </a:moveTo>
                    <a:cubicBezTo>
                      <a:pt x="314861" y="258204"/>
                      <a:pt x="309644" y="255468"/>
                      <a:pt x="304610" y="252420"/>
                    </a:cubicBezTo>
                    <a:lnTo>
                      <a:pt x="293751" y="245467"/>
                    </a:lnTo>
                    <a:cubicBezTo>
                      <a:pt x="292312" y="244818"/>
                      <a:pt x="290620" y="245459"/>
                      <a:pt x="289972" y="246898"/>
                    </a:cubicBezTo>
                    <a:cubicBezTo>
                      <a:pt x="289453" y="248048"/>
                      <a:pt x="289750" y="249402"/>
                      <a:pt x="290703" y="250229"/>
                    </a:cubicBezTo>
                    <a:cubicBezTo>
                      <a:pt x="294323" y="252611"/>
                      <a:pt x="297942" y="254897"/>
                      <a:pt x="301752" y="257183"/>
                    </a:cubicBezTo>
                    <a:cubicBezTo>
                      <a:pt x="306965" y="260376"/>
                      <a:pt x="312373" y="263240"/>
                      <a:pt x="317945" y="265755"/>
                    </a:cubicBezTo>
                    <a:cubicBezTo>
                      <a:pt x="318321" y="265841"/>
                      <a:pt x="318711" y="265841"/>
                      <a:pt x="319087" y="265755"/>
                    </a:cubicBezTo>
                    <a:cubicBezTo>
                      <a:pt x="320206" y="265736"/>
                      <a:pt x="321212" y="265066"/>
                      <a:pt x="321659" y="264041"/>
                    </a:cubicBezTo>
                    <a:cubicBezTo>
                      <a:pt x="322452" y="262676"/>
                      <a:pt x="321988" y="260927"/>
                      <a:pt x="320623" y="260134"/>
                    </a:cubicBezTo>
                    <a:cubicBezTo>
                      <a:pt x="320498" y="260061"/>
                      <a:pt x="320366" y="259998"/>
                      <a:pt x="320231" y="259945"/>
                    </a:cubicBezTo>
                    <a:close/>
                    <a:moveTo>
                      <a:pt x="371285" y="271946"/>
                    </a:moveTo>
                    <a:cubicBezTo>
                      <a:pt x="359588" y="272235"/>
                      <a:pt x="347927" y="270528"/>
                      <a:pt x="336804" y="266898"/>
                    </a:cubicBezTo>
                    <a:cubicBezTo>
                      <a:pt x="335354" y="266424"/>
                      <a:pt x="333794" y="267216"/>
                      <a:pt x="333321" y="268666"/>
                    </a:cubicBezTo>
                    <a:cubicBezTo>
                      <a:pt x="333306" y="268712"/>
                      <a:pt x="333292" y="268757"/>
                      <a:pt x="333280" y="268803"/>
                    </a:cubicBezTo>
                    <a:cubicBezTo>
                      <a:pt x="332839" y="270273"/>
                      <a:pt x="333638" y="271829"/>
                      <a:pt x="335090" y="272327"/>
                    </a:cubicBezTo>
                    <a:cubicBezTo>
                      <a:pt x="345940" y="275756"/>
                      <a:pt x="357239" y="277554"/>
                      <a:pt x="368618" y="277661"/>
                    </a:cubicBezTo>
                    <a:lnTo>
                      <a:pt x="371475" y="277661"/>
                    </a:lnTo>
                    <a:cubicBezTo>
                      <a:pt x="373001" y="277662"/>
                      <a:pt x="374238" y="276426"/>
                      <a:pt x="374239" y="274901"/>
                    </a:cubicBezTo>
                    <a:cubicBezTo>
                      <a:pt x="374239" y="274868"/>
                      <a:pt x="374238" y="274836"/>
                      <a:pt x="374237" y="274804"/>
                    </a:cubicBezTo>
                    <a:cubicBezTo>
                      <a:pt x="374553" y="273204"/>
                      <a:pt x="373512" y="271651"/>
                      <a:pt x="371913" y="271335"/>
                    </a:cubicBezTo>
                    <a:cubicBezTo>
                      <a:pt x="371706" y="271294"/>
                      <a:pt x="371495" y="271275"/>
                      <a:pt x="371285" y="271280"/>
                    </a:cubicBezTo>
                    <a:close/>
                    <a:moveTo>
                      <a:pt x="140208" y="168886"/>
                    </a:moveTo>
                    <a:lnTo>
                      <a:pt x="115443" y="157932"/>
                    </a:lnTo>
                    <a:cubicBezTo>
                      <a:pt x="114022" y="157326"/>
                      <a:pt x="112377" y="157959"/>
                      <a:pt x="111728" y="159361"/>
                    </a:cubicBezTo>
                    <a:cubicBezTo>
                      <a:pt x="111063" y="160734"/>
                      <a:pt x="111637" y="162386"/>
                      <a:pt x="113010" y="163051"/>
                    </a:cubicBezTo>
                    <a:cubicBezTo>
                      <a:pt x="113027" y="163059"/>
                      <a:pt x="113044" y="163068"/>
                      <a:pt x="113062" y="163076"/>
                    </a:cubicBezTo>
                    <a:cubicBezTo>
                      <a:pt x="121158" y="166695"/>
                      <a:pt x="129540" y="170410"/>
                      <a:pt x="138017" y="174029"/>
                    </a:cubicBezTo>
                    <a:cubicBezTo>
                      <a:pt x="138393" y="174122"/>
                      <a:pt x="138785" y="174122"/>
                      <a:pt x="139160" y="174029"/>
                    </a:cubicBezTo>
                    <a:cubicBezTo>
                      <a:pt x="140686" y="174052"/>
                      <a:pt x="141940" y="172833"/>
                      <a:pt x="141963" y="171308"/>
                    </a:cubicBezTo>
                    <a:cubicBezTo>
                      <a:pt x="141980" y="170156"/>
                      <a:pt x="141280" y="169115"/>
                      <a:pt x="140208" y="168695"/>
                    </a:cubicBezTo>
                    <a:close/>
                    <a:moveTo>
                      <a:pt x="423672" y="222130"/>
                    </a:moveTo>
                    <a:cubicBezTo>
                      <a:pt x="422761" y="220895"/>
                      <a:pt x="421036" y="220601"/>
                      <a:pt x="419767" y="221464"/>
                    </a:cubicBezTo>
                    <a:cubicBezTo>
                      <a:pt x="418509" y="222328"/>
                      <a:pt x="418191" y="224047"/>
                      <a:pt x="419054" y="225305"/>
                    </a:cubicBezTo>
                    <a:cubicBezTo>
                      <a:pt x="419069" y="225326"/>
                      <a:pt x="419085" y="225348"/>
                      <a:pt x="419100" y="225369"/>
                    </a:cubicBezTo>
                    <a:cubicBezTo>
                      <a:pt x="422384" y="229688"/>
                      <a:pt x="424277" y="234903"/>
                      <a:pt x="424529" y="240323"/>
                    </a:cubicBezTo>
                    <a:cubicBezTo>
                      <a:pt x="424539" y="242756"/>
                      <a:pt x="424019" y="245161"/>
                      <a:pt x="423005" y="247372"/>
                    </a:cubicBezTo>
                    <a:cubicBezTo>
                      <a:pt x="422340" y="248745"/>
                      <a:pt x="422914" y="250397"/>
                      <a:pt x="424287" y="251062"/>
                    </a:cubicBezTo>
                    <a:cubicBezTo>
                      <a:pt x="424304" y="251070"/>
                      <a:pt x="424321" y="251079"/>
                      <a:pt x="424339" y="251087"/>
                    </a:cubicBezTo>
                    <a:cubicBezTo>
                      <a:pt x="424746" y="251184"/>
                      <a:pt x="425170" y="251184"/>
                      <a:pt x="425577" y="251087"/>
                    </a:cubicBezTo>
                    <a:cubicBezTo>
                      <a:pt x="426668" y="251063"/>
                      <a:pt x="427657" y="250441"/>
                      <a:pt x="428149" y="249467"/>
                    </a:cubicBezTo>
                    <a:cubicBezTo>
                      <a:pt x="429478" y="246468"/>
                      <a:pt x="430159" y="243223"/>
                      <a:pt x="430149" y="239942"/>
                    </a:cubicBezTo>
                    <a:cubicBezTo>
                      <a:pt x="429803" y="233494"/>
                      <a:pt x="427549" y="227295"/>
                      <a:pt x="423672" y="222131"/>
                    </a:cubicBezTo>
                    <a:close/>
                    <a:moveTo>
                      <a:pt x="415481" y="256516"/>
                    </a:moveTo>
                    <a:cubicBezTo>
                      <a:pt x="412164" y="259122"/>
                      <a:pt x="408551" y="261328"/>
                      <a:pt x="404717" y="263088"/>
                    </a:cubicBezTo>
                    <a:cubicBezTo>
                      <a:pt x="399530" y="265669"/>
                      <a:pt x="394066" y="267651"/>
                      <a:pt x="388429" y="268993"/>
                    </a:cubicBezTo>
                    <a:cubicBezTo>
                      <a:pt x="386909" y="269369"/>
                      <a:pt x="385975" y="270898"/>
                      <a:pt x="386334" y="272422"/>
                    </a:cubicBezTo>
                    <a:cubicBezTo>
                      <a:pt x="386647" y="273684"/>
                      <a:pt x="387797" y="274556"/>
                      <a:pt x="389096" y="274518"/>
                    </a:cubicBezTo>
                    <a:lnTo>
                      <a:pt x="389763" y="274518"/>
                    </a:lnTo>
                    <a:cubicBezTo>
                      <a:pt x="395785" y="273019"/>
                      <a:pt x="401628" y="270880"/>
                      <a:pt x="407194" y="268136"/>
                    </a:cubicBezTo>
                    <a:cubicBezTo>
                      <a:pt x="411398" y="266190"/>
                      <a:pt x="415362" y="263760"/>
                      <a:pt x="419005" y="260897"/>
                    </a:cubicBezTo>
                    <a:cubicBezTo>
                      <a:pt x="420110" y="259845"/>
                      <a:pt x="420152" y="258097"/>
                      <a:pt x="419100" y="256992"/>
                    </a:cubicBezTo>
                    <a:cubicBezTo>
                      <a:pt x="419069" y="256959"/>
                      <a:pt x="419037" y="256928"/>
                      <a:pt x="419005" y="256897"/>
                    </a:cubicBezTo>
                    <a:cubicBezTo>
                      <a:pt x="418123" y="255999"/>
                      <a:pt x="416733" y="255840"/>
                      <a:pt x="415671" y="256516"/>
                    </a:cubicBezTo>
                    <a:close/>
                    <a:moveTo>
                      <a:pt x="381286" y="188984"/>
                    </a:moveTo>
                    <a:lnTo>
                      <a:pt x="357854" y="176315"/>
                    </a:lnTo>
                    <a:cubicBezTo>
                      <a:pt x="356484" y="175605"/>
                      <a:pt x="354797" y="176111"/>
                      <a:pt x="354044" y="177458"/>
                    </a:cubicBezTo>
                    <a:cubicBezTo>
                      <a:pt x="353296" y="178788"/>
                      <a:pt x="353768" y="180472"/>
                      <a:pt x="355098" y="181220"/>
                    </a:cubicBezTo>
                    <a:cubicBezTo>
                      <a:pt x="355127" y="181237"/>
                      <a:pt x="355157" y="181253"/>
                      <a:pt x="355187" y="181268"/>
                    </a:cubicBezTo>
                    <a:cubicBezTo>
                      <a:pt x="363569" y="185745"/>
                      <a:pt x="371380" y="189841"/>
                      <a:pt x="378524" y="193841"/>
                    </a:cubicBezTo>
                    <a:cubicBezTo>
                      <a:pt x="378957" y="193980"/>
                      <a:pt x="379423" y="193980"/>
                      <a:pt x="379857" y="193841"/>
                    </a:cubicBezTo>
                    <a:cubicBezTo>
                      <a:pt x="380890" y="193885"/>
                      <a:pt x="381855" y="193328"/>
                      <a:pt x="382333" y="192413"/>
                    </a:cubicBezTo>
                    <a:cubicBezTo>
                      <a:pt x="382912" y="191212"/>
                      <a:pt x="382552" y="189770"/>
                      <a:pt x="381476" y="188984"/>
                    </a:cubicBezTo>
                    <a:close/>
                    <a:moveTo>
                      <a:pt x="260985" y="223559"/>
                    </a:moveTo>
                    <a:cubicBezTo>
                      <a:pt x="259642" y="222753"/>
                      <a:pt x="257901" y="223178"/>
                      <a:pt x="257080" y="224512"/>
                    </a:cubicBezTo>
                    <a:cubicBezTo>
                      <a:pt x="256288" y="225816"/>
                      <a:pt x="256703" y="227515"/>
                      <a:pt x="258007" y="228307"/>
                    </a:cubicBezTo>
                    <a:cubicBezTo>
                      <a:pt x="258015" y="228312"/>
                      <a:pt x="258024" y="228317"/>
                      <a:pt x="258032" y="228322"/>
                    </a:cubicBezTo>
                    <a:cubicBezTo>
                      <a:pt x="266224" y="233370"/>
                      <a:pt x="273558" y="237847"/>
                      <a:pt x="279749" y="242324"/>
                    </a:cubicBezTo>
                    <a:cubicBezTo>
                      <a:pt x="280248" y="242462"/>
                      <a:pt x="280775" y="242462"/>
                      <a:pt x="281273" y="242324"/>
                    </a:cubicBezTo>
                    <a:cubicBezTo>
                      <a:pt x="282220" y="242316"/>
                      <a:pt x="283105" y="241856"/>
                      <a:pt x="283655" y="241085"/>
                    </a:cubicBezTo>
                    <a:cubicBezTo>
                      <a:pt x="284497" y="239791"/>
                      <a:pt x="284160" y="238062"/>
                      <a:pt x="282893" y="237180"/>
                    </a:cubicBezTo>
                    <a:cubicBezTo>
                      <a:pt x="276797" y="233465"/>
                      <a:pt x="269462" y="228608"/>
                      <a:pt x="261176" y="223559"/>
                    </a:cubicBezTo>
                    <a:close/>
                    <a:moveTo>
                      <a:pt x="168974" y="31916"/>
                    </a:moveTo>
                    <a:cubicBezTo>
                      <a:pt x="169971" y="31919"/>
                      <a:pt x="170903" y="31417"/>
                      <a:pt x="171450" y="30583"/>
                    </a:cubicBezTo>
                    <a:cubicBezTo>
                      <a:pt x="172204" y="29232"/>
                      <a:pt x="171789" y="27529"/>
                      <a:pt x="170497" y="26677"/>
                    </a:cubicBezTo>
                    <a:cubicBezTo>
                      <a:pt x="162267" y="21803"/>
                      <a:pt x="153741" y="17445"/>
                      <a:pt x="144970" y="13628"/>
                    </a:cubicBezTo>
                    <a:cubicBezTo>
                      <a:pt x="143588" y="12982"/>
                      <a:pt x="141944" y="13579"/>
                      <a:pt x="141298" y="14961"/>
                    </a:cubicBezTo>
                    <a:cubicBezTo>
                      <a:pt x="141284" y="14993"/>
                      <a:pt x="141269" y="15025"/>
                      <a:pt x="141256" y="15057"/>
                    </a:cubicBezTo>
                    <a:cubicBezTo>
                      <a:pt x="140610" y="16439"/>
                      <a:pt x="141206" y="18083"/>
                      <a:pt x="142588" y="18729"/>
                    </a:cubicBezTo>
                    <a:cubicBezTo>
                      <a:pt x="142620" y="18744"/>
                      <a:pt x="142652" y="18758"/>
                      <a:pt x="142684" y="18772"/>
                    </a:cubicBezTo>
                    <a:cubicBezTo>
                      <a:pt x="151234" y="22493"/>
                      <a:pt x="159538" y="26756"/>
                      <a:pt x="167545" y="31535"/>
                    </a:cubicBezTo>
                    <a:cubicBezTo>
                      <a:pt x="168030" y="31831"/>
                      <a:pt x="168597" y="31965"/>
                      <a:pt x="169164" y="31916"/>
                    </a:cubicBezTo>
                    <a:close/>
                    <a:moveTo>
                      <a:pt x="177641" y="184316"/>
                    </a:moveTo>
                    <a:cubicBezTo>
                      <a:pt x="169164" y="180792"/>
                      <a:pt x="160782" y="177363"/>
                      <a:pt x="152591" y="173839"/>
                    </a:cubicBezTo>
                    <a:cubicBezTo>
                      <a:pt x="151144" y="173245"/>
                      <a:pt x="149488" y="173924"/>
                      <a:pt x="148876" y="175363"/>
                    </a:cubicBezTo>
                    <a:cubicBezTo>
                      <a:pt x="148263" y="176702"/>
                      <a:pt x="148852" y="178285"/>
                      <a:pt x="150192" y="178898"/>
                    </a:cubicBezTo>
                    <a:cubicBezTo>
                      <a:pt x="150260" y="178929"/>
                      <a:pt x="150329" y="178957"/>
                      <a:pt x="150400" y="178982"/>
                    </a:cubicBezTo>
                    <a:lnTo>
                      <a:pt x="175451" y="189460"/>
                    </a:lnTo>
                    <a:cubicBezTo>
                      <a:pt x="175795" y="189545"/>
                      <a:pt x="176154" y="189545"/>
                      <a:pt x="176498" y="189460"/>
                    </a:cubicBezTo>
                    <a:cubicBezTo>
                      <a:pt x="178022" y="189540"/>
                      <a:pt x="179322" y="188369"/>
                      <a:pt x="179402" y="186846"/>
                    </a:cubicBezTo>
                    <a:cubicBezTo>
                      <a:pt x="179464" y="185654"/>
                      <a:pt x="178754" y="184557"/>
                      <a:pt x="177641" y="184126"/>
                    </a:cubicBezTo>
                    <a:close/>
                    <a:moveTo>
                      <a:pt x="249650" y="217368"/>
                    </a:moveTo>
                    <a:cubicBezTo>
                      <a:pt x="242316" y="213177"/>
                      <a:pt x="234696" y="209272"/>
                      <a:pt x="226505" y="205367"/>
                    </a:cubicBezTo>
                    <a:cubicBezTo>
                      <a:pt x="225134" y="204733"/>
                      <a:pt x="223506" y="205275"/>
                      <a:pt x="222790" y="206605"/>
                    </a:cubicBezTo>
                    <a:cubicBezTo>
                      <a:pt x="222108" y="208025"/>
                      <a:pt x="222704" y="209730"/>
                      <a:pt x="224123" y="210415"/>
                    </a:cubicBezTo>
                    <a:cubicBezTo>
                      <a:pt x="232124" y="214320"/>
                      <a:pt x="239649" y="218130"/>
                      <a:pt x="246983" y="222226"/>
                    </a:cubicBezTo>
                    <a:cubicBezTo>
                      <a:pt x="247417" y="222364"/>
                      <a:pt x="247883" y="222364"/>
                      <a:pt x="248317" y="222226"/>
                    </a:cubicBezTo>
                    <a:cubicBezTo>
                      <a:pt x="249338" y="222227"/>
                      <a:pt x="250283" y="221682"/>
                      <a:pt x="250793" y="220797"/>
                    </a:cubicBezTo>
                    <a:cubicBezTo>
                      <a:pt x="251585" y="219493"/>
                      <a:pt x="251170" y="217794"/>
                      <a:pt x="249866" y="217002"/>
                    </a:cubicBezTo>
                    <a:cubicBezTo>
                      <a:pt x="249858" y="216997"/>
                      <a:pt x="249849" y="216992"/>
                      <a:pt x="249841" y="216987"/>
                    </a:cubicBezTo>
                    <a:close/>
                    <a:moveTo>
                      <a:pt x="214598" y="199842"/>
                    </a:moveTo>
                    <a:cubicBezTo>
                      <a:pt x="210884" y="198128"/>
                      <a:pt x="206883" y="196413"/>
                      <a:pt x="202692" y="194699"/>
                    </a:cubicBezTo>
                    <a:lnTo>
                      <a:pt x="190119" y="189460"/>
                    </a:lnTo>
                    <a:cubicBezTo>
                      <a:pt x="188579" y="189114"/>
                      <a:pt x="187051" y="190082"/>
                      <a:pt x="186705" y="191622"/>
                    </a:cubicBezTo>
                    <a:cubicBezTo>
                      <a:pt x="186435" y="192825"/>
                      <a:pt x="186966" y="194065"/>
                      <a:pt x="188024" y="194699"/>
                    </a:cubicBezTo>
                    <a:lnTo>
                      <a:pt x="200501" y="199842"/>
                    </a:lnTo>
                    <a:cubicBezTo>
                      <a:pt x="204597" y="201557"/>
                      <a:pt x="208598" y="203271"/>
                      <a:pt x="212312" y="204986"/>
                    </a:cubicBezTo>
                    <a:cubicBezTo>
                      <a:pt x="212688" y="205071"/>
                      <a:pt x="213079" y="205071"/>
                      <a:pt x="213455" y="204986"/>
                    </a:cubicBezTo>
                    <a:cubicBezTo>
                      <a:pt x="214590" y="205020"/>
                      <a:pt x="215622" y="204332"/>
                      <a:pt x="216027" y="203271"/>
                    </a:cubicBezTo>
                    <a:cubicBezTo>
                      <a:pt x="216754" y="201930"/>
                      <a:pt x="216257" y="200253"/>
                      <a:pt x="214916" y="199526"/>
                    </a:cubicBezTo>
                    <a:cubicBezTo>
                      <a:pt x="214874" y="199503"/>
                      <a:pt x="214832" y="199482"/>
                      <a:pt x="214789" y="1994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EEA2D4B2-3FCD-8670-7B9A-F040785F81F1}"/>
                  </a:ext>
                </a:extLst>
              </p:cNvPr>
              <p:cNvSpPr/>
              <p:nvPr/>
            </p:nvSpPr>
            <p:spPr>
              <a:xfrm>
                <a:off x="2629582" y="5161512"/>
                <a:ext cx="475678" cy="250698"/>
              </a:xfrm>
              <a:custGeom>
                <a:avLst/>
                <a:gdLst>
                  <a:gd name="connsiteX0" fmla="*/ 91440 w 475678"/>
                  <a:gd name="connsiteY0" fmla="*/ 115348 h 250698"/>
                  <a:gd name="connsiteX1" fmla="*/ 77152 w 475678"/>
                  <a:gd name="connsiteY1" fmla="*/ 109728 h 250698"/>
                  <a:gd name="connsiteX2" fmla="*/ 63436 w 475678"/>
                  <a:gd name="connsiteY2" fmla="*/ 103442 h 250698"/>
                  <a:gd name="connsiteX3" fmla="*/ 59746 w 475678"/>
                  <a:gd name="connsiteY3" fmla="*/ 104723 h 250698"/>
                  <a:gd name="connsiteX4" fmla="*/ 59722 w 475678"/>
                  <a:gd name="connsiteY4" fmla="*/ 104775 h 250698"/>
                  <a:gd name="connsiteX5" fmla="*/ 60960 w 475678"/>
                  <a:gd name="connsiteY5" fmla="*/ 108585 h 250698"/>
                  <a:gd name="connsiteX6" fmla="*/ 74962 w 475678"/>
                  <a:gd name="connsiteY6" fmla="*/ 114871 h 250698"/>
                  <a:gd name="connsiteX7" fmla="*/ 89535 w 475678"/>
                  <a:gd name="connsiteY7" fmla="*/ 120682 h 250698"/>
                  <a:gd name="connsiteX8" fmla="*/ 90487 w 475678"/>
                  <a:gd name="connsiteY8" fmla="*/ 120682 h 250698"/>
                  <a:gd name="connsiteX9" fmla="*/ 93154 w 475678"/>
                  <a:gd name="connsiteY9" fmla="*/ 118777 h 250698"/>
                  <a:gd name="connsiteX10" fmla="*/ 91440 w 475678"/>
                  <a:gd name="connsiteY10" fmla="*/ 115348 h 250698"/>
                  <a:gd name="connsiteX11" fmla="*/ 90297 w 475678"/>
                  <a:gd name="connsiteY11" fmla="*/ 2762 h 250698"/>
                  <a:gd name="connsiteX12" fmla="*/ 87439 w 475678"/>
                  <a:gd name="connsiteY12" fmla="*/ 0 h 250698"/>
                  <a:gd name="connsiteX13" fmla="*/ 87439 w 475678"/>
                  <a:gd name="connsiteY13" fmla="*/ 0 h 250698"/>
                  <a:gd name="connsiteX14" fmla="*/ 52959 w 475678"/>
                  <a:gd name="connsiteY14" fmla="*/ 4572 h 250698"/>
                  <a:gd name="connsiteX15" fmla="*/ 50863 w 475678"/>
                  <a:gd name="connsiteY15" fmla="*/ 8001 h 250698"/>
                  <a:gd name="connsiteX16" fmla="*/ 53626 w 475678"/>
                  <a:gd name="connsiteY16" fmla="*/ 10096 h 250698"/>
                  <a:gd name="connsiteX17" fmla="*/ 54292 w 475678"/>
                  <a:gd name="connsiteY17" fmla="*/ 10096 h 250698"/>
                  <a:gd name="connsiteX18" fmla="*/ 87535 w 475678"/>
                  <a:gd name="connsiteY18" fmla="*/ 5715 h 250698"/>
                  <a:gd name="connsiteX19" fmla="*/ 90312 w 475678"/>
                  <a:gd name="connsiteY19" fmla="*/ 2968 h 250698"/>
                  <a:gd name="connsiteX20" fmla="*/ 90297 w 475678"/>
                  <a:gd name="connsiteY20" fmla="*/ 2667 h 250698"/>
                  <a:gd name="connsiteX21" fmla="*/ 135922 w 475678"/>
                  <a:gd name="connsiteY21" fmla="*/ 129731 h 250698"/>
                  <a:gd name="connsiteX22" fmla="*/ 106489 w 475678"/>
                  <a:gd name="connsiteY22" fmla="*/ 120205 h 250698"/>
                  <a:gd name="connsiteX23" fmla="*/ 102873 w 475678"/>
                  <a:gd name="connsiteY23" fmla="*/ 122008 h 250698"/>
                  <a:gd name="connsiteX24" fmla="*/ 102870 w 475678"/>
                  <a:gd name="connsiteY24" fmla="*/ 122015 h 250698"/>
                  <a:gd name="connsiteX25" fmla="*/ 104605 w 475678"/>
                  <a:gd name="connsiteY25" fmla="*/ 125515 h 250698"/>
                  <a:gd name="connsiteX26" fmla="*/ 104680 w 475678"/>
                  <a:gd name="connsiteY26" fmla="*/ 125540 h 250698"/>
                  <a:gd name="connsiteX27" fmla="*/ 134302 w 475678"/>
                  <a:gd name="connsiteY27" fmla="*/ 135065 h 250698"/>
                  <a:gd name="connsiteX28" fmla="*/ 135160 w 475678"/>
                  <a:gd name="connsiteY28" fmla="*/ 135065 h 250698"/>
                  <a:gd name="connsiteX29" fmla="*/ 137827 w 475678"/>
                  <a:gd name="connsiteY29" fmla="*/ 133064 h 250698"/>
                  <a:gd name="connsiteX30" fmla="*/ 135922 w 475678"/>
                  <a:gd name="connsiteY30" fmla="*/ 129731 h 250698"/>
                  <a:gd name="connsiteX31" fmla="*/ 50197 w 475678"/>
                  <a:gd name="connsiteY31" fmla="*/ 96393 h 250698"/>
                  <a:gd name="connsiteX32" fmla="*/ 25241 w 475678"/>
                  <a:gd name="connsiteY32" fmla="*/ 79915 h 250698"/>
                  <a:gd name="connsiteX33" fmla="*/ 21336 w 475678"/>
                  <a:gd name="connsiteY33" fmla="*/ 79915 h 250698"/>
                  <a:gd name="connsiteX34" fmla="*/ 21241 w 475678"/>
                  <a:gd name="connsiteY34" fmla="*/ 83820 h 250698"/>
                  <a:gd name="connsiteX35" fmla="*/ 21336 w 475678"/>
                  <a:gd name="connsiteY35" fmla="*/ 83915 h 250698"/>
                  <a:gd name="connsiteX36" fmla="*/ 47053 w 475678"/>
                  <a:gd name="connsiteY36" fmla="*/ 100965 h 250698"/>
                  <a:gd name="connsiteX37" fmla="*/ 48387 w 475678"/>
                  <a:gd name="connsiteY37" fmla="*/ 100965 h 250698"/>
                  <a:gd name="connsiteX38" fmla="*/ 50863 w 475678"/>
                  <a:gd name="connsiteY38" fmla="*/ 99536 h 250698"/>
                  <a:gd name="connsiteX39" fmla="*/ 50197 w 475678"/>
                  <a:gd name="connsiteY39" fmla="*/ 96298 h 250698"/>
                  <a:gd name="connsiteX40" fmla="*/ 139160 w 475678"/>
                  <a:gd name="connsiteY40" fmla="*/ 4191 h 250698"/>
                  <a:gd name="connsiteX41" fmla="*/ 104870 w 475678"/>
                  <a:gd name="connsiteY41" fmla="*/ 191 h 250698"/>
                  <a:gd name="connsiteX42" fmla="*/ 101823 w 475678"/>
                  <a:gd name="connsiteY42" fmla="*/ 2845 h 250698"/>
                  <a:gd name="connsiteX43" fmla="*/ 101822 w 475678"/>
                  <a:gd name="connsiteY43" fmla="*/ 2858 h 250698"/>
                  <a:gd name="connsiteX44" fmla="*/ 104489 w 475678"/>
                  <a:gd name="connsiteY44" fmla="*/ 5810 h 250698"/>
                  <a:gd name="connsiteX45" fmla="*/ 138112 w 475678"/>
                  <a:gd name="connsiteY45" fmla="*/ 9716 h 250698"/>
                  <a:gd name="connsiteX46" fmla="*/ 138113 w 475678"/>
                  <a:gd name="connsiteY46" fmla="*/ 9716 h 250698"/>
                  <a:gd name="connsiteX47" fmla="*/ 140970 w 475678"/>
                  <a:gd name="connsiteY47" fmla="*/ 7429 h 250698"/>
                  <a:gd name="connsiteX48" fmla="*/ 139065 w 475678"/>
                  <a:gd name="connsiteY48" fmla="*/ 4191 h 250698"/>
                  <a:gd name="connsiteX49" fmla="*/ 180118 w 475678"/>
                  <a:gd name="connsiteY49" fmla="*/ 143161 h 250698"/>
                  <a:gd name="connsiteX50" fmla="*/ 152114 w 475678"/>
                  <a:gd name="connsiteY50" fmla="*/ 134398 h 250698"/>
                  <a:gd name="connsiteX51" fmla="*/ 150304 w 475678"/>
                  <a:gd name="connsiteY51" fmla="*/ 133826 h 250698"/>
                  <a:gd name="connsiteX52" fmla="*/ 146821 w 475678"/>
                  <a:gd name="connsiteY52" fmla="*/ 135594 h 250698"/>
                  <a:gd name="connsiteX53" fmla="*/ 146780 w 475678"/>
                  <a:gd name="connsiteY53" fmla="*/ 135731 h 250698"/>
                  <a:gd name="connsiteX54" fmla="*/ 148685 w 475678"/>
                  <a:gd name="connsiteY54" fmla="*/ 139255 h 250698"/>
                  <a:gd name="connsiteX55" fmla="*/ 150495 w 475678"/>
                  <a:gd name="connsiteY55" fmla="*/ 139732 h 250698"/>
                  <a:gd name="connsiteX56" fmla="*/ 178403 w 475678"/>
                  <a:gd name="connsiteY56" fmla="*/ 148114 h 250698"/>
                  <a:gd name="connsiteX57" fmla="*/ 179165 w 475678"/>
                  <a:gd name="connsiteY57" fmla="*/ 148114 h 250698"/>
                  <a:gd name="connsiteX58" fmla="*/ 181861 w 475678"/>
                  <a:gd name="connsiteY58" fmla="*/ 145103 h 250698"/>
                  <a:gd name="connsiteX59" fmla="*/ 180022 w 475678"/>
                  <a:gd name="connsiteY59" fmla="*/ 142589 h 250698"/>
                  <a:gd name="connsiteX60" fmla="*/ 311944 w 475678"/>
                  <a:gd name="connsiteY60" fmla="*/ 99346 h 250698"/>
                  <a:gd name="connsiteX61" fmla="*/ 315849 w 475678"/>
                  <a:gd name="connsiteY61" fmla="*/ 99346 h 250698"/>
                  <a:gd name="connsiteX62" fmla="*/ 315849 w 475678"/>
                  <a:gd name="connsiteY62" fmla="*/ 95441 h 250698"/>
                  <a:gd name="connsiteX63" fmla="*/ 290227 w 475678"/>
                  <a:gd name="connsiteY63" fmla="*/ 75152 h 250698"/>
                  <a:gd name="connsiteX64" fmla="*/ 286226 w 475678"/>
                  <a:gd name="connsiteY64" fmla="*/ 75724 h 250698"/>
                  <a:gd name="connsiteX65" fmla="*/ 286751 w 475678"/>
                  <a:gd name="connsiteY65" fmla="*/ 79595 h 250698"/>
                  <a:gd name="connsiteX66" fmla="*/ 286798 w 475678"/>
                  <a:gd name="connsiteY66" fmla="*/ 79629 h 250698"/>
                  <a:gd name="connsiteX67" fmla="*/ 311848 w 475678"/>
                  <a:gd name="connsiteY67" fmla="*/ 99346 h 250698"/>
                  <a:gd name="connsiteX68" fmla="*/ 5620 w 475678"/>
                  <a:gd name="connsiteY68" fmla="*/ 49435 h 250698"/>
                  <a:gd name="connsiteX69" fmla="*/ 6191 w 475678"/>
                  <a:gd name="connsiteY69" fmla="*/ 44482 h 250698"/>
                  <a:gd name="connsiteX70" fmla="*/ 4278 w 475678"/>
                  <a:gd name="connsiteY70" fmla="*/ 41076 h 250698"/>
                  <a:gd name="connsiteX71" fmla="*/ 4191 w 475678"/>
                  <a:gd name="connsiteY71" fmla="*/ 41053 h 250698"/>
                  <a:gd name="connsiteX72" fmla="*/ 762 w 475678"/>
                  <a:gd name="connsiteY72" fmla="*/ 43148 h 250698"/>
                  <a:gd name="connsiteX73" fmla="*/ 0 w 475678"/>
                  <a:gd name="connsiteY73" fmla="*/ 49435 h 250698"/>
                  <a:gd name="connsiteX74" fmla="*/ 10382 w 475678"/>
                  <a:gd name="connsiteY74" fmla="*/ 73438 h 250698"/>
                  <a:gd name="connsiteX75" fmla="*/ 12573 w 475678"/>
                  <a:gd name="connsiteY75" fmla="*/ 74390 h 250698"/>
                  <a:gd name="connsiteX76" fmla="*/ 15430 w 475678"/>
                  <a:gd name="connsiteY76" fmla="*/ 71727 h 250698"/>
                  <a:gd name="connsiteX77" fmla="*/ 14668 w 475678"/>
                  <a:gd name="connsiteY77" fmla="*/ 69723 h 250698"/>
                  <a:gd name="connsiteX78" fmla="*/ 5524 w 475678"/>
                  <a:gd name="connsiteY78" fmla="*/ 49435 h 250698"/>
                  <a:gd name="connsiteX79" fmla="*/ 189166 w 475678"/>
                  <a:gd name="connsiteY79" fmla="*/ 17050 h 250698"/>
                  <a:gd name="connsiteX80" fmla="*/ 156019 w 475678"/>
                  <a:gd name="connsiteY80" fmla="*/ 7525 h 250698"/>
                  <a:gd name="connsiteX81" fmla="*/ 152628 w 475678"/>
                  <a:gd name="connsiteY81" fmla="*/ 9464 h 250698"/>
                  <a:gd name="connsiteX82" fmla="*/ 152590 w 475678"/>
                  <a:gd name="connsiteY82" fmla="*/ 9620 h 250698"/>
                  <a:gd name="connsiteX83" fmla="*/ 154781 w 475678"/>
                  <a:gd name="connsiteY83" fmla="*/ 12954 h 250698"/>
                  <a:gd name="connsiteX84" fmla="*/ 187357 w 475678"/>
                  <a:gd name="connsiteY84" fmla="*/ 22479 h 250698"/>
                  <a:gd name="connsiteX85" fmla="*/ 188309 w 475678"/>
                  <a:gd name="connsiteY85" fmla="*/ 22479 h 250698"/>
                  <a:gd name="connsiteX86" fmla="*/ 191005 w 475678"/>
                  <a:gd name="connsiteY86" fmla="*/ 19469 h 250698"/>
                  <a:gd name="connsiteX87" fmla="*/ 189166 w 475678"/>
                  <a:gd name="connsiteY87" fmla="*/ 16954 h 250698"/>
                  <a:gd name="connsiteX88" fmla="*/ 391287 w 475678"/>
                  <a:gd name="connsiteY88" fmla="*/ 155162 h 250698"/>
                  <a:gd name="connsiteX89" fmla="*/ 414147 w 475678"/>
                  <a:gd name="connsiteY89" fmla="*/ 166878 h 250698"/>
                  <a:gd name="connsiteX90" fmla="*/ 415385 w 475678"/>
                  <a:gd name="connsiteY90" fmla="*/ 166878 h 250698"/>
                  <a:gd name="connsiteX91" fmla="*/ 417957 w 475678"/>
                  <a:gd name="connsiteY91" fmla="*/ 165354 h 250698"/>
                  <a:gd name="connsiteX92" fmla="*/ 416718 w 475678"/>
                  <a:gd name="connsiteY92" fmla="*/ 161544 h 250698"/>
                  <a:gd name="connsiteX93" fmla="*/ 393954 w 475678"/>
                  <a:gd name="connsiteY93" fmla="*/ 149924 h 250698"/>
                  <a:gd name="connsiteX94" fmla="*/ 389939 w 475678"/>
                  <a:gd name="connsiteY94" fmla="*/ 150384 h 250698"/>
                  <a:gd name="connsiteX95" fmla="*/ 390399 w 475678"/>
                  <a:gd name="connsiteY95" fmla="*/ 154399 h 250698"/>
                  <a:gd name="connsiteX96" fmla="*/ 391287 w 475678"/>
                  <a:gd name="connsiteY96" fmla="*/ 154876 h 250698"/>
                  <a:gd name="connsiteX97" fmla="*/ 246793 w 475678"/>
                  <a:gd name="connsiteY97" fmla="*/ 50959 h 250698"/>
                  <a:gd name="connsiteX98" fmla="*/ 273367 w 475678"/>
                  <a:gd name="connsiteY98" fmla="*/ 69342 h 250698"/>
                  <a:gd name="connsiteX99" fmla="*/ 275082 w 475678"/>
                  <a:gd name="connsiteY99" fmla="*/ 69913 h 250698"/>
                  <a:gd name="connsiteX100" fmla="*/ 277368 w 475678"/>
                  <a:gd name="connsiteY100" fmla="*/ 68771 h 250698"/>
                  <a:gd name="connsiteX101" fmla="*/ 276765 w 475678"/>
                  <a:gd name="connsiteY101" fmla="*/ 64911 h 250698"/>
                  <a:gd name="connsiteX102" fmla="*/ 276701 w 475678"/>
                  <a:gd name="connsiteY102" fmla="*/ 64865 h 250698"/>
                  <a:gd name="connsiteX103" fmla="*/ 249746 w 475678"/>
                  <a:gd name="connsiteY103" fmla="*/ 45815 h 250698"/>
                  <a:gd name="connsiteX104" fmla="*/ 246038 w 475678"/>
                  <a:gd name="connsiteY104" fmla="*/ 46510 h 250698"/>
                  <a:gd name="connsiteX105" fmla="*/ 245936 w 475678"/>
                  <a:gd name="connsiteY105" fmla="*/ 46672 h 250698"/>
                  <a:gd name="connsiteX106" fmla="*/ 246145 w 475678"/>
                  <a:gd name="connsiteY106" fmla="*/ 50573 h 250698"/>
                  <a:gd name="connsiteX107" fmla="*/ 246698 w 475678"/>
                  <a:gd name="connsiteY107" fmla="*/ 50959 h 250698"/>
                  <a:gd name="connsiteX108" fmla="*/ 10858 w 475678"/>
                  <a:gd name="connsiteY108" fmla="*/ 33528 h 250698"/>
                  <a:gd name="connsiteX109" fmla="*/ 12954 w 475678"/>
                  <a:gd name="connsiteY109" fmla="*/ 32575 h 250698"/>
                  <a:gd name="connsiteX110" fmla="*/ 24003 w 475678"/>
                  <a:gd name="connsiteY110" fmla="*/ 23050 h 250698"/>
                  <a:gd name="connsiteX111" fmla="*/ 24003 w 475678"/>
                  <a:gd name="connsiteY111" fmla="*/ 23050 h 250698"/>
                  <a:gd name="connsiteX112" fmla="*/ 38481 w 475678"/>
                  <a:gd name="connsiteY112" fmla="*/ 15145 h 250698"/>
                  <a:gd name="connsiteX113" fmla="*/ 39952 w 475678"/>
                  <a:gd name="connsiteY113" fmla="*/ 11526 h 250698"/>
                  <a:gd name="connsiteX114" fmla="*/ 39910 w 475678"/>
                  <a:gd name="connsiteY114" fmla="*/ 11430 h 250698"/>
                  <a:gd name="connsiteX115" fmla="*/ 36448 w 475678"/>
                  <a:gd name="connsiteY115" fmla="*/ 9933 h 250698"/>
                  <a:gd name="connsiteX116" fmla="*/ 36290 w 475678"/>
                  <a:gd name="connsiteY116" fmla="*/ 10001 h 250698"/>
                  <a:gd name="connsiteX117" fmla="*/ 20860 w 475678"/>
                  <a:gd name="connsiteY117" fmla="*/ 18383 h 250698"/>
                  <a:gd name="connsiteX118" fmla="*/ 20860 w 475678"/>
                  <a:gd name="connsiteY118" fmla="*/ 18383 h 250698"/>
                  <a:gd name="connsiteX119" fmla="*/ 8763 w 475678"/>
                  <a:gd name="connsiteY119" fmla="*/ 28670 h 250698"/>
                  <a:gd name="connsiteX120" fmla="*/ 8763 w 475678"/>
                  <a:gd name="connsiteY120" fmla="*/ 32671 h 250698"/>
                  <a:gd name="connsiteX121" fmla="*/ 10763 w 475678"/>
                  <a:gd name="connsiteY121" fmla="*/ 33528 h 250698"/>
                  <a:gd name="connsiteX122" fmla="*/ 462248 w 475678"/>
                  <a:gd name="connsiteY122" fmla="*/ 189357 h 250698"/>
                  <a:gd name="connsiteX123" fmla="*/ 458295 w 475678"/>
                  <a:gd name="connsiteY123" fmla="*/ 189500 h 250698"/>
                  <a:gd name="connsiteX124" fmla="*/ 458438 w 475678"/>
                  <a:gd name="connsiteY124" fmla="*/ 193453 h 250698"/>
                  <a:gd name="connsiteX125" fmla="*/ 470059 w 475678"/>
                  <a:gd name="connsiteY125" fmla="*/ 213837 h 250698"/>
                  <a:gd name="connsiteX126" fmla="*/ 470059 w 475678"/>
                  <a:gd name="connsiteY126" fmla="*/ 213836 h 250698"/>
                  <a:gd name="connsiteX127" fmla="*/ 472719 w 475678"/>
                  <a:gd name="connsiteY127" fmla="*/ 216510 h 250698"/>
                  <a:gd name="connsiteX128" fmla="*/ 472916 w 475678"/>
                  <a:gd name="connsiteY128" fmla="*/ 216503 h 250698"/>
                  <a:gd name="connsiteX129" fmla="*/ 475679 w 475678"/>
                  <a:gd name="connsiteY129" fmla="*/ 213455 h 250698"/>
                  <a:gd name="connsiteX130" fmla="*/ 462153 w 475678"/>
                  <a:gd name="connsiteY130" fmla="*/ 189357 h 250698"/>
                  <a:gd name="connsiteX131" fmla="*/ 424148 w 475678"/>
                  <a:gd name="connsiteY131" fmla="*/ 244602 h 250698"/>
                  <a:gd name="connsiteX132" fmla="*/ 389001 w 475678"/>
                  <a:gd name="connsiteY132" fmla="*/ 242221 h 250698"/>
                  <a:gd name="connsiteX133" fmla="*/ 386022 w 475678"/>
                  <a:gd name="connsiteY133" fmla="*/ 244951 h 250698"/>
                  <a:gd name="connsiteX134" fmla="*/ 387858 w 475678"/>
                  <a:gd name="connsiteY134" fmla="*/ 247745 h 250698"/>
                  <a:gd name="connsiteX135" fmla="*/ 414433 w 475678"/>
                  <a:gd name="connsiteY135" fmla="*/ 250698 h 250698"/>
                  <a:gd name="connsiteX136" fmla="*/ 424720 w 475678"/>
                  <a:gd name="connsiteY136" fmla="*/ 250126 h 250698"/>
                  <a:gd name="connsiteX137" fmla="*/ 427196 w 475678"/>
                  <a:gd name="connsiteY137" fmla="*/ 247078 h 250698"/>
                  <a:gd name="connsiteX138" fmla="*/ 424148 w 475678"/>
                  <a:gd name="connsiteY138" fmla="*/ 244602 h 250698"/>
                  <a:gd name="connsiteX139" fmla="*/ 382714 w 475678"/>
                  <a:gd name="connsiteY139" fmla="*/ 143923 h 250698"/>
                  <a:gd name="connsiteX140" fmla="*/ 361283 w 475678"/>
                  <a:gd name="connsiteY140" fmla="*/ 130397 h 250698"/>
                  <a:gd name="connsiteX141" fmla="*/ 357252 w 475678"/>
                  <a:gd name="connsiteY141" fmla="*/ 130677 h 250698"/>
                  <a:gd name="connsiteX142" fmla="*/ 357531 w 475678"/>
                  <a:gd name="connsiteY142" fmla="*/ 134708 h 250698"/>
                  <a:gd name="connsiteX143" fmla="*/ 358044 w 475678"/>
                  <a:gd name="connsiteY143" fmla="*/ 135064 h 250698"/>
                  <a:gd name="connsiteX144" fmla="*/ 379952 w 475678"/>
                  <a:gd name="connsiteY144" fmla="*/ 148781 h 250698"/>
                  <a:gd name="connsiteX145" fmla="*/ 381381 w 475678"/>
                  <a:gd name="connsiteY145" fmla="*/ 148781 h 250698"/>
                  <a:gd name="connsiteX146" fmla="*/ 383762 w 475678"/>
                  <a:gd name="connsiteY146" fmla="*/ 147352 h 250698"/>
                  <a:gd name="connsiteX147" fmla="*/ 382714 w 475678"/>
                  <a:gd name="connsiteY147" fmla="*/ 143923 h 250698"/>
                  <a:gd name="connsiteX148" fmla="*/ 371570 w 475678"/>
                  <a:gd name="connsiteY148" fmla="*/ 237458 h 250698"/>
                  <a:gd name="connsiteX149" fmla="*/ 354997 w 475678"/>
                  <a:gd name="connsiteY149" fmla="*/ 230886 h 250698"/>
                  <a:gd name="connsiteX150" fmla="*/ 354997 w 475678"/>
                  <a:gd name="connsiteY150" fmla="*/ 230886 h 250698"/>
                  <a:gd name="connsiteX151" fmla="*/ 343376 w 475678"/>
                  <a:gd name="connsiteY151" fmla="*/ 224981 h 250698"/>
                  <a:gd name="connsiteX152" fmla="*/ 339566 w 475678"/>
                  <a:gd name="connsiteY152" fmla="*/ 226124 h 250698"/>
                  <a:gd name="connsiteX153" fmla="*/ 340620 w 475678"/>
                  <a:gd name="connsiteY153" fmla="*/ 229885 h 250698"/>
                  <a:gd name="connsiteX154" fmla="*/ 340709 w 475678"/>
                  <a:gd name="connsiteY154" fmla="*/ 229934 h 250698"/>
                  <a:gd name="connsiteX155" fmla="*/ 352615 w 475678"/>
                  <a:gd name="connsiteY155" fmla="*/ 235934 h 250698"/>
                  <a:gd name="connsiteX156" fmla="*/ 352615 w 475678"/>
                  <a:gd name="connsiteY156" fmla="*/ 235934 h 250698"/>
                  <a:gd name="connsiteX157" fmla="*/ 369760 w 475678"/>
                  <a:gd name="connsiteY157" fmla="*/ 242792 h 250698"/>
                  <a:gd name="connsiteX158" fmla="*/ 370618 w 475678"/>
                  <a:gd name="connsiteY158" fmla="*/ 242792 h 250698"/>
                  <a:gd name="connsiteX159" fmla="*/ 373285 w 475678"/>
                  <a:gd name="connsiteY159" fmla="*/ 240887 h 250698"/>
                  <a:gd name="connsiteX160" fmla="*/ 371570 w 475678"/>
                  <a:gd name="connsiteY160" fmla="*/ 237553 h 250698"/>
                  <a:gd name="connsiteX161" fmla="*/ 449580 w 475678"/>
                  <a:gd name="connsiteY161" fmla="*/ 185833 h 250698"/>
                  <a:gd name="connsiteX162" fmla="*/ 451961 w 475678"/>
                  <a:gd name="connsiteY162" fmla="*/ 184594 h 250698"/>
                  <a:gd name="connsiteX163" fmla="*/ 451285 w 475678"/>
                  <a:gd name="connsiteY163" fmla="*/ 180747 h 250698"/>
                  <a:gd name="connsiteX164" fmla="*/ 451199 w 475678"/>
                  <a:gd name="connsiteY164" fmla="*/ 180689 h 250698"/>
                  <a:gd name="connsiteX165" fmla="*/ 439483 w 475678"/>
                  <a:gd name="connsiteY165" fmla="*/ 173545 h 250698"/>
                  <a:gd name="connsiteX166" fmla="*/ 439483 w 475678"/>
                  <a:gd name="connsiteY166" fmla="*/ 173545 h 250698"/>
                  <a:gd name="connsiteX167" fmla="*/ 428054 w 475678"/>
                  <a:gd name="connsiteY167" fmla="*/ 167640 h 250698"/>
                  <a:gd name="connsiteX168" fmla="*/ 424308 w 475678"/>
                  <a:gd name="connsiteY168" fmla="*/ 168751 h 250698"/>
                  <a:gd name="connsiteX169" fmla="*/ 424244 w 475678"/>
                  <a:gd name="connsiteY169" fmla="*/ 168878 h 250698"/>
                  <a:gd name="connsiteX170" fmla="*/ 425482 w 475678"/>
                  <a:gd name="connsiteY170" fmla="*/ 172593 h 250698"/>
                  <a:gd name="connsiteX171" fmla="*/ 436721 w 475678"/>
                  <a:gd name="connsiteY171" fmla="*/ 178499 h 250698"/>
                  <a:gd name="connsiteX172" fmla="*/ 436721 w 475678"/>
                  <a:gd name="connsiteY172" fmla="*/ 178499 h 250698"/>
                  <a:gd name="connsiteX173" fmla="*/ 448056 w 475678"/>
                  <a:gd name="connsiteY173" fmla="*/ 185452 h 250698"/>
                  <a:gd name="connsiteX174" fmla="*/ 449580 w 475678"/>
                  <a:gd name="connsiteY174" fmla="*/ 185928 h 250698"/>
                  <a:gd name="connsiteX175" fmla="*/ 465772 w 475678"/>
                  <a:gd name="connsiteY175" fmla="*/ 224695 h 250698"/>
                  <a:gd name="connsiteX176" fmla="*/ 456247 w 475678"/>
                  <a:gd name="connsiteY176" fmla="*/ 233172 h 250698"/>
                  <a:gd name="connsiteX177" fmla="*/ 440722 w 475678"/>
                  <a:gd name="connsiteY177" fmla="*/ 240792 h 250698"/>
                  <a:gd name="connsiteX178" fmla="*/ 439007 w 475678"/>
                  <a:gd name="connsiteY178" fmla="*/ 244412 h 250698"/>
                  <a:gd name="connsiteX179" fmla="*/ 441674 w 475678"/>
                  <a:gd name="connsiteY179" fmla="*/ 246317 h 250698"/>
                  <a:gd name="connsiteX180" fmla="*/ 442531 w 475678"/>
                  <a:gd name="connsiteY180" fmla="*/ 246317 h 250698"/>
                  <a:gd name="connsiteX181" fmla="*/ 459486 w 475678"/>
                  <a:gd name="connsiteY181" fmla="*/ 237934 h 250698"/>
                  <a:gd name="connsiteX182" fmla="*/ 470059 w 475678"/>
                  <a:gd name="connsiteY182" fmla="*/ 228409 h 250698"/>
                  <a:gd name="connsiteX183" fmla="*/ 469582 w 475678"/>
                  <a:gd name="connsiteY183" fmla="*/ 224409 h 250698"/>
                  <a:gd name="connsiteX184" fmla="*/ 465772 w 475678"/>
                  <a:gd name="connsiteY184" fmla="*/ 224790 h 250698"/>
                  <a:gd name="connsiteX185" fmla="*/ 331946 w 475678"/>
                  <a:gd name="connsiteY185" fmla="*/ 218503 h 250698"/>
                  <a:gd name="connsiteX186" fmla="*/ 309563 w 475678"/>
                  <a:gd name="connsiteY186" fmla="*/ 204788 h 250698"/>
                  <a:gd name="connsiteX187" fmla="*/ 305855 w 475678"/>
                  <a:gd name="connsiteY187" fmla="*/ 205482 h 250698"/>
                  <a:gd name="connsiteX188" fmla="*/ 305753 w 475678"/>
                  <a:gd name="connsiteY188" fmla="*/ 205645 h 250698"/>
                  <a:gd name="connsiteX189" fmla="*/ 306499 w 475678"/>
                  <a:gd name="connsiteY189" fmla="*/ 209479 h 250698"/>
                  <a:gd name="connsiteX190" fmla="*/ 306610 w 475678"/>
                  <a:gd name="connsiteY190" fmla="*/ 209550 h 250698"/>
                  <a:gd name="connsiteX191" fmla="*/ 329089 w 475678"/>
                  <a:gd name="connsiteY191" fmla="*/ 223361 h 250698"/>
                  <a:gd name="connsiteX192" fmla="*/ 330517 w 475678"/>
                  <a:gd name="connsiteY192" fmla="*/ 223361 h 250698"/>
                  <a:gd name="connsiteX193" fmla="*/ 332994 w 475678"/>
                  <a:gd name="connsiteY193" fmla="*/ 222028 h 250698"/>
                  <a:gd name="connsiteX194" fmla="*/ 331946 w 475678"/>
                  <a:gd name="connsiteY194" fmla="*/ 218599 h 250698"/>
                  <a:gd name="connsiteX195" fmla="*/ 235648 w 475678"/>
                  <a:gd name="connsiteY195" fmla="*/ 37529 h 250698"/>
                  <a:gd name="connsiteX196" fmla="*/ 221075 w 475678"/>
                  <a:gd name="connsiteY196" fmla="*/ 29813 h 250698"/>
                  <a:gd name="connsiteX197" fmla="*/ 205264 w 475678"/>
                  <a:gd name="connsiteY197" fmla="*/ 22860 h 250698"/>
                  <a:gd name="connsiteX198" fmla="*/ 201674 w 475678"/>
                  <a:gd name="connsiteY198" fmla="*/ 24401 h 250698"/>
                  <a:gd name="connsiteX199" fmla="*/ 201644 w 475678"/>
                  <a:gd name="connsiteY199" fmla="*/ 24479 h 250698"/>
                  <a:gd name="connsiteX200" fmla="*/ 202960 w 475678"/>
                  <a:gd name="connsiteY200" fmla="*/ 28014 h 250698"/>
                  <a:gd name="connsiteX201" fmla="*/ 203168 w 475678"/>
                  <a:gd name="connsiteY201" fmla="*/ 28099 h 250698"/>
                  <a:gd name="connsiteX202" fmla="*/ 218599 w 475678"/>
                  <a:gd name="connsiteY202" fmla="*/ 34862 h 250698"/>
                  <a:gd name="connsiteX203" fmla="*/ 232886 w 475678"/>
                  <a:gd name="connsiteY203" fmla="*/ 42386 h 250698"/>
                  <a:gd name="connsiteX204" fmla="*/ 234220 w 475678"/>
                  <a:gd name="connsiteY204" fmla="*/ 42386 h 250698"/>
                  <a:gd name="connsiteX205" fmla="*/ 236696 w 475678"/>
                  <a:gd name="connsiteY205" fmla="*/ 41053 h 250698"/>
                  <a:gd name="connsiteX206" fmla="*/ 235649 w 475678"/>
                  <a:gd name="connsiteY206" fmla="*/ 37624 h 250698"/>
                  <a:gd name="connsiteX207" fmla="*/ 264223 w 475678"/>
                  <a:gd name="connsiteY207" fmla="*/ 177356 h 250698"/>
                  <a:gd name="connsiteX208" fmla="*/ 252603 w 475678"/>
                  <a:gd name="connsiteY208" fmla="*/ 170974 h 250698"/>
                  <a:gd name="connsiteX209" fmla="*/ 238506 w 475678"/>
                  <a:gd name="connsiteY209" fmla="*/ 164116 h 250698"/>
                  <a:gd name="connsiteX210" fmla="*/ 235042 w 475678"/>
                  <a:gd name="connsiteY210" fmla="*/ 166198 h 250698"/>
                  <a:gd name="connsiteX211" fmla="*/ 236220 w 475678"/>
                  <a:gd name="connsiteY211" fmla="*/ 169259 h 250698"/>
                  <a:gd name="connsiteX212" fmla="*/ 249936 w 475678"/>
                  <a:gd name="connsiteY212" fmla="*/ 175927 h 250698"/>
                  <a:gd name="connsiteX213" fmla="*/ 261461 w 475678"/>
                  <a:gd name="connsiteY213" fmla="*/ 182309 h 250698"/>
                  <a:gd name="connsiteX214" fmla="*/ 262795 w 475678"/>
                  <a:gd name="connsiteY214" fmla="*/ 182309 h 250698"/>
                  <a:gd name="connsiteX215" fmla="*/ 265271 w 475678"/>
                  <a:gd name="connsiteY215" fmla="*/ 180880 h 250698"/>
                  <a:gd name="connsiteX216" fmla="*/ 264414 w 475678"/>
                  <a:gd name="connsiteY216" fmla="*/ 177451 h 250698"/>
                  <a:gd name="connsiteX217" fmla="*/ 298228 w 475678"/>
                  <a:gd name="connsiteY217" fmla="*/ 197739 h 250698"/>
                  <a:gd name="connsiteX218" fmla="*/ 275654 w 475678"/>
                  <a:gd name="connsiteY218" fmla="*/ 184023 h 250698"/>
                  <a:gd name="connsiteX219" fmla="*/ 271859 w 475678"/>
                  <a:gd name="connsiteY219" fmla="*/ 184950 h 250698"/>
                  <a:gd name="connsiteX220" fmla="*/ 271844 w 475678"/>
                  <a:gd name="connsiteY220" fmla="*/ 184975 h 250698"/>
                  <a:gd name="connsiteX221" fmla="*/ 272796 w 475678"/>
                  <a:gd name="connsiteY221" fmla="*/ 188881 h 250698"/>
                  <a:gd name="connsiteX222" fmla="*/ 295275 w 475678"/>
                  <a:gd name="connsiteY222" fmla="*/ 202501 h 250698"/>
                  <a:gd name="connsiteX223" fmla="*/ 296704 w 475678"/>
                  <a:gd name="connsiteY223" fmla="*/ 202501 h 250698"/>
                  <a:gd name="connsiteX224" fmla="*/ 299180 w 475678"/>
                  <a:gd name="connsiteY224" fmla="*/ 201168 h 250698"/>
                  <a:gd name="connsiteX225" fmla="*/ 298418 w 475678"/>
                  <a:gd name="connsiteY225" fmla="*/ 197834 h 250698"/>
                  <a:gd name="connsiteX226" fmla="*/ 348996 w 475678"/>
                  <a:gd name="connsiteY226" fmla="*/ 128111 h 250698"/>
                  <a:gd name="connsiteX227" fmla="*/ 351187 w 475678"/>
                  <a:gd name="connsiteY227" fmla="*/ 126873 h 250698"/>
                  <a:gd name="connsiteX228" fmla="*/ 350661 w 475678"/>
                  <a:gd name="connsiteY228" fmla="*/ 123002 h 250698"/>
                  <a:gd name="connsiteX229" fmla="*/ 350615 w 475678"/>
                  <a:gd name="connsiteY229" fmla="*/ 122968 h 250698"/>
                  <a:gd name="connsiteX230" fmla="*/ 340709 w 475678"/>
                  <a:gd name="connsiteY230" fmla="*/ 115348 h 250698"/>
                  <a:gd name="connsiteX231" fmla="*/ 328041 w 475678"/>
                  <a:gd name="connsiteY231" fmla="*/ 105156 h 250698"/>
                  <a:gd name="connsiteX232" fmla="*/ 324136 w 475678"/>
                  <a:gd name="connsiteY232" fmla="*/ 105156 h 250698"/>
                  <a:gd name="connsiteX233" fmla="*/ 324040 w 475678"/>
                  <a:gd name="connsiteY233" fmla="*/ 109061 h 250698"/>
                  <a:gd name="connsiteX234" fmla="*/ 324136 w 475678"/>
                  <a:gd name="connsiteY234" fmla="*/ 109156 h 250698"/>
                  <a:gd name="connsiteX235" fmla="*/ 336899 w 475678"/>
                  <a:gd name="connsiteY235" fmla="*/ 119348 h 250698"/>
                  <a:gd name="connsiteX236" fmla="*/ 347091 w 475678"/>
                  <a:gd name="connsiteY236" fmla="*/ 127254 h 250698"/>
                  <a:gd name="connsiteX237" fmla="*/ 349187 w 475678"/>
                  <a:gd name="connsiteY237" fmla="*/ 128207 h 250698"/>
                  <a:gd name="connsiteX238" fmla="*/ 224028 w 475678"/>
                  <a:gd name="connsiteY238" fmla="*/ 158115 h 250698"/>
                  <a:gd name="connsiteX239" fmla="*/ 194691 w 475678"/>
                  <a:gd name="connsiteY239" fmla="*/ 147733 h 250698"/>
                  <a:gd name="connsiteX240" fmla="*/ 191071 w 475678"/>
                  <a:gd name="connsiteY240" fmla="*/ 149542 h 250698"/>
                  <a:gd name="connsiteX241" fmla="*/ 192881 w 475678"/>
                  <a:gd name="connsiteY241" fmla="*/ 153067 h 250698"/>
                  <a:gd name="connsiteX242" fmla="*/ 222028 w 475678"/>
                  <a:gd name="connsiteY242" fmla="*/ 163354 h 250698"/>
                  <a:gd name="connsiteX243" fmla="*/ 223075 w 475678"/>
                  <a:gd name="connsiteY243" fmla="*/ 163354 h 250698"/>
                  <a:gd name="connsiteX244" fmla="*/ 225647 w 475678"/>
                  <a:gd name="connsiteY244" fmla="*/ 161544 h 250698"/>
                  <a:gd name="connsiteX245" fmla="*/ 224218 w 475678"/>
                  <a:gd name="connsiteY245" fmla="*/ 158210 h 250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</a:cxnLst>
                <a:rect l="l" t="t" r="r" b="b"/>
                <a:pathLst>
                  <a:path w="475678" h="250698">
                    <a:moveTo>
                      <a:pt x="91440" y="115348"/>
                    </a:moveTo>
                    <a:cubicBezTo>
                      <a:pt x="86487" y="113538"/>
                      <a:pt x="81915" y="111633"/>
                      <a:pt x="77152" y="109728"/>
                    </a:cubicBezTo>
                    <a:cubicBezTo>
                      <a:pt x="72390" y="107823"/>
                      <a:pt x="68294" y="105823"/>
                      <a:pt x="63436" y="103442"/>
                    </a:cubicBezTo>
                    <a:cubicBezTo>
                      <a:pt x="62064" y="102776"/>
                      <a:pt x="60411" y="103350"/>
                      <a:pt x="59746" y="104723"/>
                    </a:cubicBezTo>
                    <a:cubicBezTo>
                      <a:pt x="59738" y="104740"/>
                      <a:pt x="59730" y="104758"/>
                      <a:pt x="59722" y="104775"/>
                    </a:cubicBezTo>
                    <a:cubicBezTo>
                      <a:pt x="59026" y="106170"/>
                      <a:pt x="59577" y="107865"/>
                      <a:pt x="60960" y="108585"/>
                    </a:cubicBezTo>
                    <a:cubicBezTo>
                      <a:pt x="65913" y="110966"/>
                      <a:pt x="70485" y="113062"/>
                      <a:pt x="74962" y="114871"/>
                    </a:cubicBezTo>
                    <a:cubicBezTo>
                      <a:pt x="79438" y="116681"/>
                      <a:pt x="84487" y="118777"/>
                      <a:pt x="89535" y="120682"/>
                    </a:cubicBezTo>
                    <a:lnTo>
                      <a:pt x="90487" y="120682"/>
                    </a:lnTo>
                    <a:cubicBezTo>
                      <a:pt x="91680" y="120644"/>
                      <a:pt x="92732" y="119892"/>
                      <a:pt x="93154" y="118777"/>
                    </a:cubicBezTo>
                    <a:cubicBezTo>
                      <a:pt x="93548" y="117363"/>
                      <a:pt x="92807" y="115881"/>
                      <a:pt x="91440" y="115348"/>
                    </a:cubicBezTo>
                    <a:close/>
                    <a:moveTo>
                      <a:pt x="90297" y="2762"/>
                    </a:moveTo>
                    <a:cubicBezTo>
                      <a:pt x="90199" y="1242"/>
                      <a:pt x="88962" y="46"/>
                      <a:pt x="87439" y="0"/>
                    </a:cubicBezTo>
                    <a:lnTo>
                      <a:pt x="87439" y="0"/>
                    </a:lnTo>
                    <a:cubicBezTo>
                      <a:pt x="75813" y="258"/>
                      <a:pt x="64250" y="1791"/>
                      <a:pt x="52959" y="4572"/>
                    </a:cubicBezTo>
                    <a:cubicBezTo>
                      <a:pt x="51439" y="4948"/>
                      <a:pt x="50504" y="6477"/>
                      <a:pt x="50863" y="8001"/>
                    </a:cubicBezTo>
                    <a:cubicBezTo>
                      <a:pt x="51234" y="9223"/>
                      <a:pt x="52349" y="10069"/>
                      <a:pt x="53626" y="10096"/>
                    </a:cubicBezTo>
                    <a:lnTo>
                      <a:pt x="54292" y="10096"/>
                    </a:lnTo>
                    <a:cubicBezTo>
                      <a:pt x="65181" y="7432"/>
                      <a:pt x="76327" y="5963"/>
                      <a:pt x="87535" y="5715"/>
                    </a:cubicBezTo>
                    <a:cubicBezTo>
                      <a:pt x="89060" y="5723"/>
                      <a:pt x="90304" y="4493"/>
                      <a:pt x="90312" y="2968"/>
                    </a:cubicBezTo>
                    <a:cubicBezTo>
                      <a:pt x="90312" y="2867"/>
                      <a:pt x="90307" y="2767"/>
                      <a:pt x="90297" y="2667"/>
                    </a:cubicBezTo>
                    <a:close/>
                    <a:moveTo>
                      <a:pt x="135922" y="129731"/>
                    </a:moveTo>
                    <a:cubicBezTo>
                      <a:pt x="125825" y="126683"/>
                      <a:pt x="115919" y="123539"/>
                      <a:pt x="106489" y="120205"/>
                    </a:cubicBezTo>
                    <a:cubicBezTo>
                      <a:pt x="104993" y="119704"/>
                      <a:pt x="103374" y="120511"/>
                      <a:pt x="102873" y="122008"/>
                    </a:cubicBezTo>
                    <a:cubicBezTo>
                      <a:pt x="102872" y="122010"/>
                      <a:pt x="102871" y="122013"/>
                      <a:pt x="102870" y="122015"/>
                    </a:cubicBezTo>
                    <a:cubicBezTo>
                      <a:pt x="102382" y="123461"/>
                      <a:pt x="103159" y="125028"/>
                      <a:pt x="104605" y="125515"/>
                    </a:cubicBezTo>
                    <a:cubicBezTo>
                      <a:pt x="104630" y="125524"/>
                      <a:pt x="104655" y="125532"/>
                      <a:pt x="104680" y="125540"/>
                    </a:cubicBezTo>
                    <a:cubicBezTo>
                      <a:pt x="114205" y="128778"/>
                      <a:pt x="123730" y="131826"/>
                      <a:pt x="134302" y="135065"/>
                    </a:cubicBezTo>
                    <a:lnTo>
                      <a:pt x="135160" y="135065"/>
                    </a:lnTo>
                    <a:cubicBezTo>
                      <a:pt x="136386" y="135039"/>
                      <a:pt x="137459" y="134234"/>
                      <a:pt x="137827" y="133064"/>
                    </a:cubicBezTo>
                    <a:cubicBezTo>
                      <a:pt x="138194" y="131621"/>
                      <a:pt x="137352" y="130147"/>
                      <a:pt x="135922" y="129731"/>
                    </a:cubicBezTo>
                    <a:close/>
                    <a:moveTo>
                      <a:pt x="50197" y="96393"/>
                    </a:moveTo>
                    <a:cubicBezTo>
                      <a:pt x="41408" y="91648"/>
                      <a:pt x="33057" y="86133"/>
                      <a:pt x="25241" y="79915"/>
                    </a:cubicBezTo>
                    <a:cubicBezTo>
                      <a:pt x="24163" y="78837"/>
                      <a:pt x="22414" y="78837"/>
                      <a:pt x="21336" y="79915"/>
                    </a:cubicBezTo>
                    <a:cubicBezTo>
                      <a:pt x="20231" y="80967"/>
                      <a:pt x="20189" y="82715"/>
                      <a:pt x="21241" y="83820"/>
                    </a:cubicBezTo>
                    <a:cubicBezTo>
                      <a:pt x="21272" y="83853"/>
                      <a:pt x="21303" y="83884"/>
                      <a:pt x="21336" y="83915"/>
                    </a:cubicBezTo>
                    <a:cubicBezTo>
                      <a:pt x="29388" y="90347"/>
                      <a:pt x="37994" y="96053"/>
                      <a:pt x="47053" y="100965"/>
                    </a:cubicBezTo>
                    <a:cubicBezTo>
                      <a:pt x="47487" y="101103"/>
                      <a:pt x="47953" y="101103"/>
                      <a:pt x="48387" y="100965"/>
                    </a:cubicBezTo>
                    <a:cubicBezTo>
                      <a:pt x="49403" y="100947"/>
                      <a:pt x="50339" y="100407"/>
                      <a:pt x="50863" y="99536"/>
                    </a:cubicBezTo>
                    <a:cubicBezTo>
                      <a:pt x="51352" y="98425"/>
                      <a:pt x="51084" y="97126"/>
                      <a:pt x="50197" y="96298"/>
                    </a:cubicBezTo>
                    <a:close/>
                    <a:moveTo>
                      <a:pt x="139160" y="4191"/>
                    </a:moveTo>
                    <a:cubicBezTo>
                      <a:pt x="127821" y="2168"/>
                      <a:pt x="116370" y="832"/>
                      <a:pt x="104870" y="191"/>
                    </a:cubicBezTo>
                    <a:cubicBezTo>
                      <a:pt x="103296" y="82"/>
                      <a:pt x="101931" y="1270"/>
                      <a:pt x="101823" y="2845"/>
                    </a:cubicBezTo>
                    <a:cubicBezTo>
                      <a:pt x="101823" y="2849"/>
                      <a:pt x="101822" y="2853"/>
                      <a:pt x="101822" y="2858"/>
                    </a:cubicBezTo>
                    <a:cubicBezTo>
                      <a:pt x="101815" y="4383"/>
                      <a:pt x="102971" y="5663"/>
                      <a:pt x="104489" y="5810"/>
                    </a:cubicBezTo>
                    <a:cubicBezTo>
                      <a:pt x="115763" y="6460"/>
                      <a:pt x="126990" y="7764"/>
                      <a:pt x="138112" y="9716"/>
                    </a:cubicBezTo>
                    <a:lnTo>
                      <a:pt x="138113" y="9716"/>
                    </a:lnTo>
                    <a:cubicBezTo>
                      <a:pt x="139492" y="9743"/>
                      <a:pt x="140694" y="8781"/>
                      <a:pt x="140970" y="7429"/>
                    </a:cubicBezTo>
                    <a:cubicBezTo>
                      <a:pt x="141192" y="6033"/>
                      <a:pt x="140393" y="4675"/>
                      <a:pt x="139065" y="4191"/>
                    </a:cubicBezTo>
                    <a:close/>
                    <a:moveTo>
                      <a:pt x="180118" y="143161"/>
                    </a:moveTo>
                    <a:lnTo>
                      <a:pt x="152114" y="134398"/>
                    </a:lnTo>
                    <a:lnTo>
                      <a:pt x="150304" y="133826"/>
                    </a:lnTo>
                    <a:cubicBezTo>
                      <a:pt x="148854" y="133352"/>
                      <a:pt x="147295" y="134144"/>
                      <a:pt x="146821" y="135594"/>
                    </a:cubicBezTo>
                    <a:cubicBezTo>
                      <a:pt x="146806" y="135640"/>
                      <a:pt x="146793" y="135685"/>
                      <a:pt x="146780" y="135731"/>
                    </a:cubicBezTo>
                    <a:cubicBezTo>
                      <a:pt x="146399" y="137223"/>
                      <a:pt x="147228" y="138757"/>
                      <a:pt x="148685" y="139255"/>
                    </a:cubicBezTo>
                    <a:lnTo>
                      <a:pt x="150495" y="139732"/>
                    </a:lnTo>
                    <a:lnTo>
                      <a:pt x="178403" y="148114"/>
                    </a:lnTo>
                    <a:lnTo>
                      <a:pt x="179165" y="148114"/>
                    </a:lnTo>
                    <a:cubicBezTo>
                      <a:pt x="180741" y="148027"/>
                      <a:pt x="181948" y="146679"/>
                      <a:pt x="181861" y="145103"/>
                    </a:cubicBezTo>
                    <a:cubicBezTo>
                      <a:pt x="181799" y="143975"/>
                      <a:pt x="181078" y="142990"/>
                      <a:pt x="180022" y="142589"/>
                    </a:cubicBezTo>
                    <a:close/>
                    <a:moveTo>
                      <a:pt x="311944" y="99346"/>
                    </a:moveTo>
                    <a:cubicBezTo>
                      <a:pt x="313043" y="100374"/>
                      <a:pt x="314750" y="100374"/>
                      <a:pt x="315849" y="99346"/>
                    </a:cubicBezTo>
                    <a:cubicBezTo>
                      <a:pt x="316877" y="98247"/>
                      <a:pt x="316877" y="96539"/>
                      <a:pt x="315849" y="95441"/>
                    </a:cubicBezTo>
                    <a:cubicBezTo>
                      <a:pt x="307276" y="88583"/>
                      <a:pt x="298704" y="81725"/>
                      <a:pt x="290227" y="75152"/>
                    </a:cubicBezTo>
                    <a:cubicBezTo>
                      <a:pt x="288964" y="74205"/>
                      <a:pt x="287173" y="74461"/>
                      <a:pt x="286226" y="75724"/>
                    </a:cubicBezTo>
                    <a:cubicBezTo>
                      <a:pt x="285302" y="76938"/>
                      <a:pt x="285538" y="78671"/>
                      <a:pt x="286751" y="79595"/>
                    </a:cubicBezTo>
                    <a:cubicBezTo>
                      <a:pt x="286767" y="79606"/>
                      <a:pt x="286782" y="79618"/>
                      <a:pt x="286798" y="79629"/>
                    </a:cubicBezTo>
                    <a:cubicBezTo>
                      <a:pt x="294799" y="85725"/>
                      <a:pt x="303276" y="92488"/>
                      <a:pt x="311848" y="99346"/>
                    </a:cubicBezTo>
                    <a:close/>
                    <a:moveTo>
                      <a:pt x="5620" y="49435"/>
                    </a:moveTo>
                    <a:cubicBezTo>
                      <a:pt x="5622" y="47767"/>
                      <a:pt x="5814" y="46106"/>
                      <a:pt x="6191" y="44482"/>
                    </a:cubicBezTo>
                    <a:cubicBezTo>
                      <a:pt x="6604" y="43013"/>
                      <a:pt x="5747" y="41488"/>
                      <a:pt x="4278" y="41076"/>
                    </a:cubicBezTo>
                    <a:cubicBezTo>
                      <a:pt x="4249" y="41068"/>
                      <a:pt x="4220" y="41060"/>
                      <a:pt x="4191" y="41053"/>
                    </a:cubicBezTo>
                    <a:cubicBezTo>
                      <a:pt x="2676" y="40746"/>
                      <a:pt x="1180" y="41660"/>
                      <a:pt x="762" y="43148"/>
                    </a:cubicBezTo>
                    <a:cubicBezTo>
                      <a:pt x="276" y="45209"/>
                      <a:pt x="20" y="47317"/>
                      <a:pt x="0" y="49435"/>
                    </a:cubicBezTo>
                    <a:cubicBezTo>
                      <a:pt x="520" y="58410"/>
                      <a:pt x="4198" y="66912"/>
                      <a:pt x="10382" y="73438"/>
                    </a:cubicBezTo>
                    <a:cubicBezTo>
                      <a:pt x="10959" y="74031"/>
                      <a:pt x="11746" y="74374"/>
                      <a:pt x="12573" y="74390"/>
                    </a:cubicBezTo>
                    <a:cubicBezTo>
                      <a:pt x="14098" y="74444"/>
                      <a:pt x="15377" y="73251"/>
                      <a:pt x="15430" y="71727"/>
                    </a:cubicBezTo>
                    <a:cubicBezTo>
                      <a:pt x="15456" y="70984"/>
                      <a:pt x="15182" y="70261"/>
                      <a:pt x="14668" y="69723"/>
                    </a:cubicBezTo>
                    <a:cubicBezTo>
                      <a:pt x="9292" y="64272"/>
                      <a:pt x="6047" y="57074"/>
                      <a:pt x="5524" y="49435"/>
                    </a:cubicBezTo>
                    <a:close/>
                    <a:moveTo>
                      <a:pt x="189166" y="17050"/>
                    </a:moveTo>
                    <a:cubicBezTo>
                      <a:pt x="178403" y="13430"/>
                      <a:pt x="167164" y="10287"/>
                      <a:pt x="156019" y="7525"/>
                    </a:cubicBezTo>
                    <a:cubicBezTo>
                      <a:pt x="154547" y="7124"/>
                      <a:pt x="153029" y="7992"/>
                      <a:pt x="152628" y="9464"/>
                    </a:cubicBezTo>
                    <a:cubicBezTo>
                      <a:pt x="152614" y="9515"/>
                      <a:pt x="152601" y="9568"/>
                      <a:pt x="152590" y="9620"/>
                    </a:cubicBezTo>
                    <a:cubicBezTo>
                      <a:pt x="152296" y="11142"/>
                      <a:pt x="153267" y="12621"/>
                      <a:pt x="154781" y="12954"/>
                    </a:cubicBezTo>
                    <a:cubicBezTo>
                      <a:pt x="165735" y="15526"/>
                      <a:pt x="176689" y="18669"/>
                      <a:pt x="187357" y="22479"/>
                    </a:cubicBezTo>
                    <a:lnTo>
                      <a:pt x="188309" y="22479"/>
                    </a:lnTo>
                    <a:cubicBezTo>
                      <a:pt x="189885" y="22392"/>
                      <a:pt x="191092" y="21044"/>
                      <a:pt x="191005" y="19469"/>
                    </a:cubicBezTo>
                    <a:cubicBezTo>
                      <a:pt x="190943" y="18341"/>
                      <a:pt x="190222" y="17355"/>
                      <a:pt x="189166" y="16954"/>
                    </a:cubicBezTo>
                    <a:close/>
                    <a:moveTo>
                      <a:pt x="391287" y="155162"/>
                    </a:moveTo>
                    <a:cubicBezTo>
                      <a:pt x="399288" y="159449"/>
                      <a:pt x="406908" y="163259"/>
                      <a:pt x="414147" y="166878"/>
                    </a:cubicBezTo>
                    <a:cubicBezTo>
                      <a:pt x="414555" y="166966"/>
                      <a:pt x="414977" y="166966"/>
                      <a:pt x="415385" y="166878"/>
                    </a:cubicBezTo>
                    <a:cubicBezTo>
                      <a:pt x="416461" y="166895"/>
                      <a:pt x="417455" y="166306"/>
                      <a:pt x="417957" y="165354"/>
                    </a:cubicBezTo>
                    <a:cubicBezTo>
                      <a:pt x="418600" y="163956"/>
                      <a:pt x="418061" y="162297"/>
                      <a:pt x="416718" y="161544"/>
                    </a:cubicBezTo>
                    <a:cubicBezTo>
                      <a:pt x="409480" y="158020"/>
                      <a:pt x="401860" y="154210"/>
                      <a:pt x="393954" y="149924"/>
                    </a:cubicBezTo>
                    <a:cubicBezTo>
                      <a:pt x="392718" y="148942"/>
                      <a:pt x="390921" y="149148"/>
                      <a:pt x="389939" y="150384"/>
                    </a:cubicBezTo>
                    <a:cubicBezTo>
                      <a:pt x="388957" y="151619"/>
                      <a:pt x="389163" y="153417"/>
                      <a:pt x="390399" y="154399"/>
                    </a:cubicBezTo>
                    <a:cubicBezTo>
                      <a:pt x="390664" y="154609"/>
                      <a:pt x="390965" y="154771"/>
                      <a:pt x="391287" y="154876"/>
                    </a:cubicBezTo>
                    <a:close/>
                    <a:moveTo>
                      <a:pt x="246793" y="50959"/>
                    </a:moveTo>
                    <a:cubicBezTo>
                      <a:pt x="255079" y="56197"/>
                      <a:pt x="263747" y="62293"/>
                      <a:pt x="273367" y="69342"/>
                    </a:cubicBezTo>
                    <a:cubicBezTo>
                      <a:pt x="273868" y="69701"/>
                      <a:pt x="274466" y="69901"/>
                      <a:pt x="275082" y="69913"/>
                    </a:cubicBezTo>
                    <a:cubicBezTo>
                      <a:pt x="275981" y="69913"/>
                      <a:pt x="276828" y="69490"/>
                      <a:pt x="277368" y="68771"/>
                    </a:cubicBezTo>
                    <a:cubicBezTo>
                      <a:pt x="278267" y="67538"/>
                      <a:pt x="277997" y="65810"/>
                      <a:pt x="276765" y="64911"/>
                    </a:cubicBezTo>
                    <a:cubicBezTo>
                      <a:pt x="276744" y="64895"/>
                      <a:pt x="276723" y="64880"/>
                      <a:pt x="276701" y="64865"/>
                    </a:cubicBezTo>
                    <a:cubicBezTo>
                      <a:pt x="267176" y="57626"/>
                      <a:pt x="258127" y="51530"/>
                      <a:pt x="249746" y="45815"/>
                    </a:cubicBezTo>
                    <a:cubicBezTo>
                      <a:pt x="248530" y="44983"/>
                      <a:pt x="246870" y="45294"/>
                      <a:pt x="246038" y="46510"/>
                    </a:cubicBezTo>
                    <a:cubicBezTo>
                      <a:pt x="246002" y="46563"/>
                      <a:pt x="245968" y="46617"/>
                      <a:pt x="245936" y="46672"/>
                    </a:cubicBezTo>
                    <a:cubicBezTo>
                      <a:pt x="244916" y="47808"/>
                      <a:pt x="245010" y="49554"/>
                      <a:pt x="246145" y="50573"/>
                    </a:cubicBezTo>
                    <a:cubicBezTo>
                      <a:pt x="246313" y="50724"/>
                      <a:pt x="246499" y="50853"/>
                      <a:pt x="246698" y="50959"/>
                    </a:cubicBezTo>
                    <a:close/>
                    <a:moveTo>
                      <a:pt x="10858" y="33528"/>
                    </a:moveTo>
                    <a:cubicBezTo>
                      <a:pt x="11659" y="33518"/>
                      <a:pt x="12420" y="33173"/>
                      <a:pt x="12954" y="32575"/>
                    </a:cubicBezTo>
                    <a:cubicBezTo>
                      <a:pt x="16228" y="28955"/>
                      <a:pt x="19939" y="25755"/>
                      <a:pt x="24003" y="23050"/>
                    </a:cubicBezTo>
                    <a:lnTo>
                      <a:pt x="24003" y="23050"/>
                    </a:lnTo>
                    <a:cubicBezTo>
                      <a:pt x="28537" y="19912"/>
                      <a:pt x="33390" y="17262"/>
                      <a:pt x="38481" y="15145"/>
                    </a:cubicBezTo>
                    <a:cubicBezTo>
                      <a:pt x="39887" y="14552"/>
                      <a:pt x="40545" y="12932"/>
                      <a:pt x="39952" y="11526"/>
                    </a:cubicBezTo>
                    <a:cubicBezTo>
                      <a:pt x="39939" y="11494"/>
                      <a:pt x="39924" y="11462"/>
                      <a:pt x="39910" y="11430"/>
                    </a:cubicBezTo>
                    <a:cubicBezTo>
                      <a:pt x="39367" y="10061"/>
                      <a:pt x="37817" y="9390"/>
                      <a:pt x="36448" y="9933"/>
                    </a:cubicBezTo>
                    <a:cubicBezTo>
                      <a:pt x="36394" y="9954"/>
                      <a:pt x="36342" y="9977"/>
                      <a:pt x="36290" y="10001"/>
                    </a:cubicBezTo>
                    <a:cubicBezTo>
                      <a:pt x="30882" y="12277"/>
                      <a:pt x="25713" y="15085"/>
                      <a:pt x="20860" y="18383"/>
                    </a:cubicBezTo>
                    <a:lnTo>
                      <a:pt x="20860" y="18383"/>
                    </a:lnTo>
                    <a:cubicBezTo>
                      <a:pt x="16452" y="21345"/>
                      <a:pt x="12394" y="24796"/>
                      <a:pt x="8763" y="28670"/>
                    </a:cubicBezTo>
                    <a:cubicBezTo>
                      <a:pt x="7674" y="29781"/>
                      <a:pt x="7674" y="31560"/>
                      <a:pt x="8763" y="32671"/>
                    </a:cubicBezTo>
                    <a:cubicBezTo>
                      <a:pt x="9270" y="33239"/>
                      <a:pt x="10002" y="33552"/>
                      <a:pt x="10763" y="33528"/>
                    </a:cubicBezTo>
                    <a:close/>
                    <a:moveTo>
                      <a:pt x="462248" y="189357"/>
                    </a:moveTo>
                    <a:cubicBezTo>
                      <a:pt x="461117" y="188305"/>
                      <a:pt x="459348" y="188369"/>
                      <a:pt x="458295" y="189500"/>
                    </a:cubicBezTo>
                    <a:cubicBezTo>
                      <a:pt x="457243" y="190631"/>
                      <a:pt x="457307" y="192401"/>
                      <a:pt x="458438" y="193453"/>
                    </a:cubicBezTo>
                    <a:cubicBezTo>
                      <a:pt x="464952" y="198358"/>
                      <a:pt x="469156" y="205732"/>
                      <a:pt x="470059" y="213837"/>
                    </a:cubicBezTo>
                    <a:lnTo>
                      <a:pt x="470059" y="213836"/>
                    </a:lnTo>
                    <a:cubicBezTo>
                      <a:pt x="470055" y="215309"/>
                      <a:pt x="471246" y="216506"/>
                      <a:pt x="472719" y="216510"/>
                    </a:cubicBezTo>
                    <a:cubicBezTo>
                      <a:pt x="472785" y="216510"/>
                      <a:pt x="472851" y="216508"/>
                      <a:pt x="472916" y="216503"/>
                    </a:cubicBezTo>
                    <a:cubicBezTo>
                      <a:pt x="474487" y="216355"/>
                      <a:pt x="475686" y="215033"/>
                      <a:pt x="475679" y="213455"/>
                    </a:cubicBezTo>
                    <a:cubicBezTo>
                      <a:pt x="474727" y="203888"/>
                      <a:pt x="469824" y="195153"/>
                      <a:pt x="462153" y="189357"/>
                    </a:cubicBezTo>
                    <a:close/>
                    <a:moveTo>
                      <a:pt x="424148" y="244602"/>
                    </a:moveTo>
                    <a:cubicBezTo>
                      <a:pt x="412380" y="245610"/>
                      <a:pt x="400526" y="244806"/>
                      <a:pt x="389001" y="242221"/>
                    </a:cubicBezTo>
                    <a:cubicBezTo>
                      <a:pt x="387424" y="242152"/>
                      <a:pt x="386091" y="243375"/>
                      <a:pt x="386022" y="244951"/>
                    </a:cubicBezTo>
                    <a:cubicBezTo>
                      <a:pt x="385969" y="246181"/>
                      <a:pt x="386708" y="247307"/>
                      <a:pt x="387858" y="247745"/>
                    </a:cubicBezTo>
                    <a:cubicBezTo>
                      <a:pt x="396593" y="249631"/>
                      <a:pt x="405497" y="250621"/>
                      <a:pt x="414433" y="250698"/>
                    </a:cubicBezTo>
                    <a:cubicBezTo>
                      <a:pt x="417870" y="250703"/>
                      <a:pt x="421305" y="250512"/>
                      <a:pt x="424720" y="250126"/>
                    </a:cubicBezTo>
                    <a:cubicBezTo>
                      <a:pt x="426245" y="249969"/>
                      <a:pt x="427354" y="248604"/>
                      <a:pt x="427196" y="247078"/>
                    </a:cubicBezTo>
                    <a:cubicBezTo>
                      <a:pt x="427038" y="245553"/>
                      <a:pt x="425674" y="244444"/>
                      <a:pt x="424148" y="244602"/>
                    </a:cubicBezTo>
                    <a:close/>
                    <a:moveTo>
                      <a:pt x="382714" y="143923"/>
                    </a:moveTo>
                    <a:cubicBezTo>
                      <a:pt x="375190" y="139541"/>
                      <a:pt x="368141" y="135160"/>
                      <a:pt x="361283" y="130397"/>
                    </a:cubicBezTo>
                    <a:cubicBezTo>
                      <a:pt x="360093" y="129361"/>
                      <a:pt x="358288" y="129486"/>
                      <a:pt x="357252" y="130677"/>
                    </a:cubicBezTo>
                    <a:cubicBezTo>
                      <a:pt x="356216" y="131867"/>
                      <a:pt x="356341" y="133672"/>
                      <a:pt x="357531" y="134708"/>
                    </a:cubicBezTo>
                    <a:cubicBezTo>
                      <a:pt x="357689" y="134845"/>
                      <a:pt x="357861" y="134965"/>
                      <a:pt x="358044" y="135064"/>
                    </a:cubicBezTo>
                    <a:cubicBezTo>
                      <a:pt x="365093" y="139827"/>
                      <a:pt x="372237" y="144590"/>
                      <a:pt x="379952" y="148781"/>
                    </a:cubicBezTo>
                    <a:cubicBezTo>
                      <a:pt x="380416" y="148933"/>
                      <a:pt x="380917" y="148933"/>
                      <a:pt x="381381" y="148781"/>
                    </a:cubicBezTo>
                    <a:cubicBezTo>
                      <a:pt x="382386" y="148811"/>
                      <a:pt x="383316" y="148252"/>
                      <a:pt x="383762" y="147352"/>
                    </a:cubicBezTo>
                    <a:cubicBezTo>
                      <a:pt x="384303" y="146107"/>
                      <a:pt x="383859" y="144653"/>
                      <a:pt x="382714" y="143923"/>
                    </a:cubicBezTo>
                    <a:close/>
                    <a:moveTo>
                      <a:pt x="371570" y="237458"/>
                    </a:moveTo>
                    <a:cubicBezTo>
                      <a:pt x="365926" y="235582"/>
                      <a:pt x="360393" y="233387"/>
                      <a:pt x="354997" y="230886"/>
                    </a:cubicBezTo>
                    <a:lnTo>
                      <a:pt x="354997" y="230886"/>
                    </a:lnTo>
                    <a:cubicBezTo>
                      <a:pt x="351091" y="229076"/>
                      <a:pt x="347281" y="227076"/>
                      <a:pt x="343376" y="224981"/>
                    </a:cubicBezTo>
                    <a:cubicBezTo>
                      <a:pt x="342002" y="224321"/>
                      <a:pt x="340350" y="224816"/>
                      <a:pt x="339566" y="226124"/>
                    </a:cubicBezTo>
                    <a:cubicBezTo>
                      <a:pt x="338818" y="227453"/>
                      <a:pt x="339290" y="229137"/>
                      <a:pt x="340620" y="229885"/>
                    </a:cubicBezTo>
                    <a:cubicBezTo>
                      <a:pt x="340649" y="229902"/>
                      <a:pt x="340679" y="229918"/>
                      <a:pt x="340709" y="229934"/>
                    </a:cubicBezTo>
                    <a:cubicBezTo>
                      <a:pt x="344710" y="232124"/>
                      <a:pt x="348710" y="234125"/>
                      <a:pt x="352615" y="235934"/>
                    </a:cubicBezTo>
                    <a:lnTo>
                      <a:pt x="352615" y="235934"/>
                    </a:lnTo>
                    <a:cubicBezTo>
                      <a:pt x="358201" y="238531"/>
                      <a:pt x="363925" y="240820"/>
                      <a:pt x="369760" y="242792"/>
                    </a:cubicBezTo>
                    <a:lnTo>
                      <a:pt x="370618" y="242792"/>
                    </a:lnTo>
                    <a:cubicBezTo>
                      <a:pt x="371838" y="242843"/>
                      <a:pt x="372937" y="242058"/>
                      <a:pt x="373285" y="240887"/>
                    </a:cubicBezTo>
                    <a:cubicBezTo>
                      <a:pt x="373670" y="239499"/>
                      <a:pt x="372924" y="238048"/>
                      <a:pt x="371570" y="237553"/>
                    </a:cubicBezTo>
                    <a:close/>
                    <a:moveTo>
                      <a:pt x="449580" y="185833"/>
                    </a:moveTo>
                    <a:cubicBezTo>
                      <a:pt x="450526" y="185825"/>
                      <a:pt x="451412" y="185365"/>
                      <a:pt x="451961" y="184594"/>
                    </a:cubicBezTo>
                    <a:cubicBezTo>
                      <a:pt x="452837" y="183345"/>
                      <a:pt x="452534" y="181623"/>
                      <a:pt x="451285" y="180747"/>
                    </a:cubicBezTo>
                    <a:cubicBezTo>
                      <a:pt x="451257" y="180727"/>
                      <a:pt x="451228" y="180708"/>
                      <a:pt x="451199" y="180689"/>
                    </a:cubicBezTo>
                    <a:cubicBezTo>
                      <a:pt x="447416" y="178113"/>
                      <a:pt x="443506" y="175729"/>
                      <a:pt x="439483" y="173545"/>
                    </a:cubicBezTo>
                    <a:lnTo>
                      <a:pt x="439483" y="173545"/>
                    </a:lnTo>
                    <a:cubicBezTo>
                      <a:pt x="435769" y="171545"/>
                      <a:pt x="431959" y="169545"/>
                      <a:pt x="428054" y="167640"/>
                    </a:cubicBezTo>
                    <a:cubicBezTo>
                      <a:pt x="426713" y="166913"/>
                      <a:pt x="425036" y="167410"/>
                      <a:pt x="424308" y="168751"/>
                    </a:cubicBezTo>
                    <a:cubicBezTo>
                      <a:pt x="424286" y="168793"/>
                      <a:pt x="424264" y="168835"/>
                      <a:pt x="424244" y="168878"/>
                    </a:cubicBezTo>
                    <a:cubicBezTo>
                      <a:pt x="423610" y="170249"/>
                      <a:pt x="424152" y="171877"/>
                      <a:pt x="425482" y="172593"/>
                    </a:cubicBezTo>
                    <a:cubicBezTo>
                      <a:pt x="429387" y="174593"/>
                      <a:pt x="433102" y="176498"/>
                      <a:pt x="436721" y="178499"/>
                    </a:cubicBezTo>
                    <a:lnTo>
                      <a:pt x="436721" y="178499"/>
                    </a:lnTo>
                    <a:cubicBezTo>
                      <a:pt x="440817" y="180784"/>
                      <a:pt x="444627" y="183070"/>
                      <a:pt x="448056" y="185452"/>
                    </a:cubicBezTo>
                    <a:cubicBezTo>
                      <a:pt x="448514" y="185739"/>
                      <a:pt x="449039" y="185903"/>
                      <a:pt x="449580" y="185928"/>
                    </a:cubicBezTo>
                    <a:close/>
                    <a:moveTo>
                      <a:pt x="465772" y="224695"/>
                    </a:moveTo>
                    <a:cubicBezTo>
                      <a:pt x="463057" y="227998"/>
                      <a:pt x="459844" y="230858"/>
                      <a:pt x="456247" y="233172"/>
                    </a:cubicBezTo>
                    <a:cubicBezTo>
                      <a:pt x="451433" y="236389"/>
                      <a:pt x="446212" y="238951"/>
                      <a:pt x="440722" y="240792"/>
                    </a:cubicBezTo>
                    <a:cubicBezTo>
                      <a:pt x="439294" y="241367"/>
                      <a:pt x="438548" y="242943"/>
                      <a:pt x="439007" y="244412"/>
                    </a:cubicBezTo>
                    <a:cubicBezTo>
                      <a:pt x="439407" y="245544"/>
                      <a:pt x="440473" y="246305"/>
                      <a:pt x="441674" y="246317"/>
                    </a:cubicBezTo>
                    <a:lnTo>
                      <a:pt x="442531" y="246317"/>
                    </a:lnTo>
                    <a:cubicBezTo>
                      <a:pt x="448553" y="244342"/>
                      <a:pt x="454262" y="241520"/>
                      <a:pt x="459486" y="237934"/>
                    </a:cubicBezTo>
                    <a:cubicBezTo>
                      <a:pt x="463489" y="235335"/>
                      <a:pt x="467057" y="232120"/>
                      <a:pt x="470059" y="228409"/>
                    </a:cubicBezTo>
                    <a:cubicBezTo>
                      <a:pt x="471027" y="227172"/>
                      <a:pt x="470814" y="225385"/>
                      <a:pt x="469582" y="224409"/>
                    </a:cubicBezTo>
                    <a:cubicBezTo>
                      <a:pt x="468391" y="223584"/>
                      <a:pt x="466777" y="223745"/>
                      <a:pt x="465772" y="224790"/>
                    </a:cubicBezTo>
                    <a:close/>
                    <a:moveTo>
                      <a:pt x="331946" y="218503"/>
                    </a:moveTo>
                    <a:cubicBezTo>
                      <a:pt x="324898" y="214313"/>
                      <a:pt x="317468" y="209741"/>
                      <a:pt x="309563" y="204788"/>
                    </a:cubicBezTo>
                    <a:cubicBezTo>
                      <a:pt x="308347" y="203956"/>
                      <a:pt x="306687" y="204267"/>
                      <a:pt x="305855" y="205482"/>
                    </a:cubicBezTo>
                    <a:cubicBezTo>
                      <a:pt x="305819" y="205535"/>
                      <a:pt x="305785" y="205590"/>
                      <a:pt x="305753" y="205645"/>
                    </a:cubicBezTo>
                    <a:cubicBezTo>
                      <a:pt x="304900" y="206910"/>
                      <a:pt x="305234" y="208627"/>
                      <a:pt x="306499" y="209479"/>
                    </a:cubicBezTo>
                    <a:cubicBezTo>
                      <a:pt x="306535" y="209504"/>
                      <a:pt x="306572" y="209527"/>
                      <a:pt x="306610" y="209550"/>
                    </a:cubicBezTo>
                    <a:cubicBezTo>
                      <a:pt x="314515" y="214503"/>
                      <a:pt x="321945" y="219075"/>
                      <a:pt x="329089" y="223361"/>
                    </a:cubicBezTo>
                    <a:cubicBezTo>
                      <a:pt x="329556" y="223491"/>
                      <a:pt x="330050" y="223491"/>
                      <a:pt x="330517" y="223361"/>
                    </a:cubicBezTo>
                    <a:cubicBezTo>
                      <a:pt x="331515" y="223364"/>
                      <a:pt x="332447" y="222862"/>
                      <a:pt x="332994" y="222028"/>
                    </a:cubicBezTo>
                    <a:cubicBezTo>
                      <a:pt x="333458" y="220779"/>
                      <a:pt x="333029" y="219375"/>
                      <a:pt x="331946" y="218599"/>
                    </a:cubicBezTo>
                    <a:close/>
                    <a:moveTo>
                      <a:pt x="235648" y="37529"/>
                    </a:moveTo>
                    <a:cubicBezTo>
                      <a:pt x="230696" y="34671"/>
                      <a:pt x="225838" y="32099"/>
                      <a:pt x="221075" y="29813"/>
                    </a:cubicBezTo>
                    <a:cubicBezTo>
                      <a:pt x="216408" y="27527"/>
                      <a:pt x="211074" y="25146"/>
                      <a:pt x="205264" y="22860"/>
                    </a:cubicBezTo>
                    <a:cubicBezTo>
                      <a:pt x="203847" y="22294"/>
                      <a:pt x="202240" y="22984"/>
                      <a:pt x="201674" y="24401"/>
                    </a:cubicBezTo>
                    <a:cubicBezTo>
                      <a:pt x="201664" y="24427"/>
                      <a:pt x="201654" y="24453"/>
                      <a:pt x="201644" y="24479"/>
                    </a:cubicBezTo>
                    <a:cubicBezTo>
                      <a:pt x="201031" y="25819"/>
                      <a:pt x="201621" y="27401"/>
                      <a:pt x="202960" y="28014"/>
                    </a:cubicBezTo>
                    <a:cubicBezTo>
                      <a:pt x="203028" y="28045"/>
                      <a:pt x="203097" y="28073"/>
                      <a:pt x="203168" y="28099"/>
                    </a:cubicBezTo>
                    <a:cubicBezTo>
                      <a:pt x="208883" y="30385"/>
                      <a:pt x="214122" y="32671"/>
                      <a:pt x="218599" y="34862"/>
                    </a:cubicBezTo>
                    <a:cubicBezTo>
                      <a:pt x="223075" y="37052"/>
                      <a:pt x="228124" y="39624"/>
                      <a:pt x="232886" y="42386"/>
                    </a:cubicBezTo>
                    <a:cubicBezTo>
                      <a:pt x="233320" y="42525"/>
                      <a:pt x="233786" y="42525"/>
                      <a:pt x="234220" y="42386"/>
                    </a:cubicBezTo>
                    <a:cubicBezTo>
                      <a:pt x="235227" y="42427"/>
                      <a:pt x="236176" y="41916"/>
                      <a:pt x="236696" y="41053"/>
                    </a:cubicBezTo>
                    <a:cubicBezTo>
                      <a:pt x="237197" y="39806"/>
                      <a:pt x="236761" y="38378"/>
                      <a:pt x="235649" y="37624"/>
                    </a:cubicBezTo>
                    <a:close/>
                    <a:moveTo>
                      <a:pt x="264223" y="177356"/>
                    </a:moveTo>
                    <a:lnTo>
                      <a:pt x="252603" y="170974"/>
                    </a:lnTo>
                    <a:cubicBezTo>
                      <a:pt x="248412" y="168688"/>
                      <a:pt x="243649" y="166402"/>
                      <a:pt x="238506" y="164116"/>
                    </a:cubicBezTo>
                    <a:cubicBezTo>
                      <a:pt x="236974" y="163734"/>
                      <a:pt x="235424" y="164666"/>
                      <a:pt x="235042" y="166198"/>
                    </a:cubicBezTo>
                    <a:cubicBezTo>
                      <a:pt x="234752" y="167364"/>
                      <a:pt x="235222" y="168588"/>
                      <a:pt x="236220" y="169259"/>
                    </a:cubicBezTo>
                    <a:cubicBezTo>
                      <a:pt x="241268" y="171450"/>
                      <a:pt x="245745" y="173736"/>
                      <a:pt x="249936" y="175927"/>
                    </a:cubicBezTo>
                    <a:cubicBezTo>
                      <a:pt x="254127" y="178117"/>
                      <a:pt x="257746" y="180213"/>
                      <a:pt x="261461" y="182309"/>
                    </a:cubicBezTo>
                    <a:cubicBezTo>
                      <a:pt x="261901" y="182404"/>
                      <a:pt x="262355" y="182404"/>
                      <a:pt x="262795" y="182309"/>
                    </a:cubicBezTo>
                    <a:cubicBezTo>
                      <a:pt x="263816" y="182309"/>
                      <a:pt x="264761" y="181764"/>
                      <a:pt x="265271" y="180880"/>
                    </a:cubicBezTo>
                    <a:cubicBezTo>
                      <a:pt x="265811" y="179676"/>
                      <a:pt x="265457" y="178259"/>
                      <a:pt x="264414" y="177451"/>
                    </a:cubicBezTo>
                    <a:close/>
                    <a:moveTo>
                      <a:pt x="298228" y="197739"/>
                    </a:moveTo>
                    <a:cubicBezTo>
                      <a:pt x="291179" y="193358"/>
                      <a:pt x="283655" y="188785"/>
                      <a:pt x="275654" y="184023"/>
                    </a:cubicBezTo>
                    <a:cubicBezTo>
                      <a:pt x="274350" y="183231"/>
                      <a:pt x="272651" y="183646"/>
                      <a:pt x="271859" y="184950"/>
                    </a:cubicBezTo>
                    <a:cubicBezTo>
                      <a:pt x="271853" y="184959"/>
                      <a:pt x="271849" y="184967"/>
                      <a:pt x="271844" y="184975"/>
                    </a:cubicBezTo>
                    <a:cubicBezTo>
                      <a:pt x="271037" y="186318"/>
                      <a:pt x="271462" y="188060"/>
                      <a:pt x="272796" y="188881"/>
                    </a:cubicBezTo>
                    <a:cubicBezTo>
                      <a:pt x="280797" y="193548"/>
                      <a:pt x="288226" y="198406"/>
                      <a:pt x="295275" y="202501"/>
                    </a:cubicBezTo>
                    <a:cubicBezTo>
                      <a:pt x="295744" y="202622"/>
                      <a:pt x="296235" y="202622"/>
                      <a:pt x="296704" y="202501"/>
                    </a:cubicBezTo>
                    <a:cubicBezTo>
                      <a:pt x="297702" y="202504"/>
                      <a:pt x="298633" y="202002"/>
                      <a:pt x="299180" y="201168"/>
                    </a:cubicBezTo>
                    <a:cubicBezTo>
                      <a:pt x="299661" y="200008"/>
                      <a:pt x="299355" y="198670"/>
                      <a:pt x="298418" y="197834"/>
                    </a:cubicBezTo>
                    <a:close/>
                    <a:moveTo>
                      <a:pt x="348996" y="128111"/>
                    </a:moveTo>
                    <a:cubicBezTo>
                      <a:pt x="349887" y="128091"/>
                      <a:pt x="350709" y="127626"/>
                      <a:pt x="351187" y="126873"/>
                    </a:cubicBezTo>
                    <a:cubicBezTo>
                      <a:pt x="352110" y="125659"/>
                      <a:pt x="351875" y="123926"/>
                      <a:pt x="350661" y="123002"/>
                    </a:cubicBezTo>
                    <a:cubicBezTo>
                      <a:pt x="350646" y="122990"/>
                      <a:pt x="350631" y="122979"/>
                      <a:pt x="350615" y="122968"/>
                    </a:cubicBezTo>
                    <a:lnTo>
                      <a:pt x="340709" y="115348"/>
                    </a:lnTo>
                    <a:lnTo>
                      <a:pt x="328041" y="105156"/>
                    </a:lnTo>
                    <a:cubicBezTo>
                      <a:pt x="326942" y="104128"/>
                      <a:pt x="325235" y="104128"/>
                      <a:pt x="324136" y="105156"/>
                    </a:cubicBezTo>
                    <a:cubicBezTo>
                      <a:pt x="323031" y="106208"/>
                      <a:pt x="322988" y="107956"/>
                      <a:pt x="324040" y="109061"/>
                    </a:cubicBezTo>
                    <a:cubicBezTo>
                      <a:pt x="324072" y="109094"/>
                      <a:pt x="324103" y="109125"/>
                      <a:pt x="324136" y="109156"/>
                    </a:cubicBezTo>
                    <a:lnTo>
                      <a:pt x="336899" y="119348"/>
                    </a:lnTo>
                    <a:cubicBezTo>
                      <a:pt x="340328" y="122111"/>
                      <a:pt x="343757" y="124778"/>
                      <a:pt x="347091" y="127254"/>
                    </a:cubicBezTo>
                    <a:cubicBezTo>
                      <a:pt x="347625" y="127851"/>
                      <a:pt x="348385" y="128197"/>
                      <a:pt x="349187" y="128207"/>
                    </a:cubicBezTo>
                    <a:close/>
                    <a:moveTo>
                      <a:pt x="224028" y="158115"/>
                    </a:moveTo>
                    <a:cubicBezTo>
                      <a:pt x="215455" y="154781"/>
                      <a:pt x="205835" y="151352"/>
                      <a:pt x="194691" y="147733"/>
                    </a:cubicBezTo>
                    <a:cubicBezTo>
                      <a:pt x="193196" y="147284"/>
                      <a:pt x="191610" y="148077"/>
                      <a:pt x="191071" y="149542"/>
                    </a:cubicBezTo>
                    <a:cubicBezTo>
                      <a:pt x="190630" y="151013"/>
                      <a:pt x="191429" y="152569"/>
                      <a:pt x="192881" y="153067"/>
                    </a:cubicBezTo>
                    <a:cubicBezTo>
                      <a:pt x="204025" y="156686"/>
                      <a:pt x="213550" y="160020"/>
                      <a:pt x="222028" y="163354"/>
                    </a:cubicBezTo>
                    <a:lnTo>
                      <a:pt x="223075" y="163354"/>
                    </a:lnTo>
                    <a:cubicBezTo>
                      <a:pt x="224226" y="163345"/>
                      <a:pt x="225251" y="162624"/>
                      <a:pt x="225647" y="161544"/>
                    </a:cubicBezTo>
                    <a:cubicBezTo>
                      <a:pt x="226027" y="160234"/>
                      <a:pt x="225429" y="158838"/>
                      <a:pt x="224218" y="1582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8C515B4A-6804-5422-E36D-DF2DE1FD6BE4}"/>
                  </a:ext>
                </a:extLst>
              </p:cNvPr>
              <p:cNvSpPr/>
              <p:nvPr/>
            </p:nvSpPr>
            <p:spPr>
              <a:xfrm>
                <a:off x="3025050" y="6027521"/>
                <a:ext cx="424594" cy="271378"/>
              </a:xfrm>
              <a:custGeom>
                <a:avLst/>
                <a:gdLst>
                  <a:gd name="connsiteX0" fmla="*/ 31348 w 424594"/>
                  <a:gd name="connsiteY0" fmla="*/ 11339 h 271378"/>
                  <a:gd name="connsiteX1" fmla="*/ 189653 w 424594"/>
                  <a:gd name="connsiteY1" fmla="*/ 42390 h 271378"/>
                  <a:gd name="connsiteX2" fmla="*/ 295857 w 424594"/>
                  <a:gd name="connsiteY2" fmla="*/ 143641 h 271378"/>
                  <a:gd name="connsiteX3" fmla="*/ 399679 w 424594"/>
                  <a:gd name="connsiteY3" fmla="*/ 202696 h 271378"/>
                  <a:gd name="connsiteX4" fmla="*/ 403203 w 424594"/>
                  <a:gd name="connsiteY4" fmla="*/ 262894 h 271378"/>
                  <a:gd name="connsiteX5" fmla="*/ 300238 w 424594"/>
                  <a:gd name="connsiteY5" fmla="*/ 251369 h 271378"/>
                  <a:gd name="connsiteX6" fmla="*/ 198797 w 424594"/>
                  <a:gd name="connsiteY6" fmla="*/ 194219 h 271378"/>
                  <a:gd name="connsiteX7" fmla="*/ 51445 w 424594"/>
                  <a:gd name="connsiteY7" fmla="*/ 125448 h 271378"/>
                  <a:gd name="connsiteX8" fmla="*/ 31348 w 424594"/>
                  <a:gd name="connsiteY8" fmla="*/ 11339 h 271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4594" h="271378">
                    <a:moveTo>
                      <a:pt x="31348" y="11339"/>
                    </a:moveTo>
                    <a:cubicBezTo>
                      <a:pt x="95451" y="-19998"/>
                      <a:pt x="162792" y="21340"/>
                      <a:pt x="189653" y="42390"/>
                    </a:cubicBezTo>
                    <a:cubicBezTo>
                      <a:pt x="226324" y="70965"/>
                      <a:pt x="253566" y="117543"/>
                      <a:pt x="295857" y="143641"/>
                    </a:cubicBezTo>
                    <a:cubicBezTo>
                      <a:pt x="338148" y="169740"/>
                      <a:pt x="376915" y="186313"/>
                      <a:pt x="399679" y="202696"/>
                    </a:cubicBezTo>
                    <a:cubicBezTo>
                      <a:pt x="422444" y="219079"/>
                      <a:pt x="440351" y="244797"/>
                      <a:pt x="403203" y="262894"/>
                    </a:cubicBezTo>
                    <a:cubicBezTo>
                      <a:pt x="366056" y="280992"/>
                      <a:pt x="325670" y="266799"/>
                      <a:pt x="300238" y="251369"/>
                    </a:cubicBezTo>
                    <a:cubicBezTo>
                      <a:pt x="274807" y="235938"/>
                      <a:pt x="253756" y="217079"/>
                      <a:pt x="198797" y="194219"/>
                    </a:cubicBezTo>
                    <a:cubicBezTo>
                      <a:pt x="143838" y="171359"/>
                      <a:pt x="84497" y="148308"/>
                      <a:pt x="51445" y="125448"/>
                    </a:cubicBezTo>
                    <a:cubicBezTo>
                      <a:pt x="18393" y="102588"/>
                      <a:pt x="-34280" y="43438"/>
                      <a:pt x="31348" y="11339"/>
                    </a:cubicBezTo>
                    <a:close/>
                  </a:path>
                </a:pathLst>
              </a:custGeom>
              <a:solidFill>
                <a:srgbClr val="BA68C8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7" name="图形 536">
              <a:extLst>
                <a:ext uri="{FF2B5EF4-FFF2-40B4-BE49-F238E27FC236}">
                  <a16:creationId xmlns:a16="http://schemas.microsoft.com/office/drawing/2014/main" id="{C3075611-DD77-CDFA-E11C-BC432FEE67D0}"/>
                </a:ext>
              </a:extLst>
            </p:cNvPr>
            <p:cNvGrpSpPr/>
            <p:nvPr/>
          </p:nvGrpSpPr>
          <p:grpSpPr>
            <a:xfrm>
              <a:off x="4307792" y="4520098"/>
              <a:ext cx="528256" cy="1726120"/>
              <a:chOff x="4307792" y="4520098"/>
              <a:chExt cx="528256" cy="1726120"/>
            </a:xfrm>
          </p:grpSpPr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05201897-CB1E-FF8E-54D3-DF6E12AD062B}"/>
                  </a:ext>
                </a:extLst>
              </p:cNvPr>
              <p:cNvSpPr/>
              <p:nvPr/>
            </p:nvSpPr>
            <p:spPr>
              <a:xfrm>
                <a:off x="4307792" y="4520098"/>
                <a:ext cx="528256" cy="1726120"/>
              </a:xfrm>
              <a:custGeom>
                <a:avLst/>
                <a:gdLst>
                  <a:gd name="connsiteX0" fmla="*/ 408527 w 528256"/>
                  <a:gd name="connsiteY0" fmla="*/ 1663160 h 1726120"/>
                  <a:gd name="connsiteX1" fmla="*/ 299371 w 528256"/>
                  <a:gd name="connsiteY1" fmla="*/ 1726120 h 1726120"/>
                  <a:gd name="connsiteX2" fmla="*/ 119729 w 528256"/>
                  <a:gd name="connsiteY2" fmla="*/ 1622489 h 1726120"/>
                  <a:gd name="connsiteX3" fmla="*/ 119729 w 528256"/>
                  <a:gd name="connsiteY3" fmla="*/ 290131 h 1726120"/>
                  <a:gd name="connsiteX4" fmla="*/ 0 w 528256"/>
                  <a:gd name="connsiteY4" fmla="*/ 220980 h 1726120"/>
                  <a:gd name="connsiteX5" fmla="*/ 205454 w 528256"/>
                  <a:gd name="connsiteY5" fmla="*/ 63055 h 1726120"/>
                  <a:gd name="connsiteX6" fmla="*/ 314515 w 528256"/>
                  <a:gd name="connsiteY6" fmla="*/ 0 h 1726120"/>
                  <a:gd name="connsiteX7" fmla="*/ 528256 w 528256"/>
                  <a:gd name="connsiteY7" fmla="*/ 399955 h 1726120"/>
                  <a:gd name="connsiteX8" fmla="*/ 419100 w 528256"/>
                  <a:gd name="connsiteY8" fmla="*/ 462915 h 1726120"/>
                  <a:gd name="connsiteX9" fmla="*/ 408527 w 528256"/>
                  <a:gd name="connsiteY9" fmla="*/ 456819 h 1726120"/>
                  <a:gd name="connsiteX10" fmla="*/ 408527 w 528256"/>
                  <a:gd name="connsiteY10" fmla="*/ 1663160 h 1726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8256" h="1726120">
                    <a:moveTo>
                      <a:pt x="408527" y="1663160"/>
                    </a:moveTo>
                    <a:lnTo>
                      <a:pt x="299371" y="1726120"/>
                    </a:lnTo>
                    <a:lnTo>
                      <a:pt x="119729" y="1622489"/>
                    </a:lnTo>
                    <a:lnTo>
                      <a:pt x="119729" y="290131"/>
                    </a:lnTo>
                    <a:lnTo>
                      <a:pt x="0" y="220980"/>
                    </a:lnTo>
                    <a:lnTo>
                      <a:pt x="205454" y="63055"/>
                    </a:lnTo>
                    <a:lnTo>
                      <a:pt x="314515" y="0"/>
                    </a:lnTo>
                    <a:lnTo>
                      <a:pt x="528256" y="399955"/>
                    </a:lnTo>
                    <a:lnTo>
                      <a:pt x="419100" y="462915"/>
                    </a:lnTo>
                    <a:lnTo>
                      <a:pt x="408527" y="456819"/>
                    </a:lnTo>
                    <a:lnTo>
                      <a:pt x="408527" y="166316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9AAE8BF0-6547-3042-8AB4-C9460D2D8B5B}"/>
                  </a:ext>
                </a:extLst>
              </p:cNvPr>
              <p:cNvSpPr/>
              <p:nvPr/>
            </p:nvSpPr>
            <p:spPr>
              <a:xfrm>
                <a:off x="4307792" y="4520098"/>
                <a:ext cx="528256" cy="1726120"/>
              </a:xfrm>
              <a:custGeom>
                <a:avLst/>
                <a:gdLst>
                  <a:gd name="connsiteX0" fmla="*/ 408527 w 528256"/>
                  <a:gd name="connsiteY0" fmla="*/ 1663160 h 1726120"/>
                  <a:gd name="connsiteX1" fmla="*/ 299371 w 528256"/>
                  <a:gd name="connsiteY1" fmla="*/ 1726120 h 1726120"/>
                  <a:gd name="connsiteX2" fmla="*/ 119729 w 528256"/>
                  <a:gd name="connsiteY2" fmla="*/ 1622489 h 1726120"/>
                  <a:gd name="connsiteX3" fmla="*/ 119729 w 528256"/>
                  <a:gd name="connsiteY3" fmla="*/ 290131 h 1726120"/>
                  <a:gd name="connsiteX4" fmla="*/ 0 w 528256"/>
                  <a:gd name="connsiteY4" fmla="*/ 220980 h 1726120"/>
                  <a:gd name="connsiteX5" fmla="*/ 205454 w 528256"/>
                  <a:gd name="connsiteY5" fmla="*/ 63055 h 1726120"/>
                  <a:gd name="connsiteX6" fmla="*/ 314515 w 528256"/>
                  <a:gd name="connsiteY6" fmla="*/ 0 h 1726120"/>
                  <a:gd name="connsiteX7" fmla="*/ 528256 w 528256"/>
                  <a:gd name="connsiteY7" fmla="*/ 399955 h 1726120"/>
                  <a:gd name="connsiteX8" fmla="*/ 419100 w 528256"/>
                  <a:gd name="connsiteY8" fmla="*/ 462915 h 1726120"/>
                  <a:gd name="connsiteX9" fmla="*/ 408527 w 528256"/>
                  <a:gd name="connsiteY9" fmla="*/ 456819 h 1726120"/>
                  <a:gd name="connsiteX10" fmla="*/ 408527 w 528256"/>
                  <a:gd name="connsiteY10" fmla="*/ 1663160 h 1726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8256" h="1726120">
                    <a:moveTo>
                      <a:pt x="408527" y="1663160"/>
                    </a:moveTo>
                    <a:lnTo>
                      <a:pt x="299371" y="1726120"/>
                    </a:lnTo>
                    <a:lnTo>
                      <a:pt x="119729" y="1622489"/>
                    </a:lnTo>
                    <a:lnTo>
                      <a:pt x="119729" y="290131"/>
                    </a:lnTo>
                    <a:lnTo>
                      <a:pt x="0" y="220980"/>
                    </a:lnTo>
                    <a:lnTo>
                      <a:pt x="205454" y="63055"/>
                    </a:lnTo>
                    <a:lnTo>
                      <a:pt x="314515" y="0"/>
                    </a:lnTo>
                    <a:lnTo>
                      <a:pt x="528256" y="399955"/>
                    </a:lnTo>
                    <a:lnTo>
                      <a:pt x="419100" y="462915"/>
                    </a:lnTo>
                    <a:lnTo>
                      <a:pt x="408527" y="456819"/>
                    </a:lnTo>
                    <a:lnTo>
                      <a:pt x="408527" y="166316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7B65B33C-5771-CB3B-7BC2-55EC0FF8F8A1}"/>
                  </a:ext>
                </a:extLst>
              </p:cNvPr>
              <p:cNvSpPr/>
              <p:nvPr/>
            </p:nvSpPr>
            <p:spPr>
              <a:xfrm>
                <a:off x="4307792" y="4583154"/>
                <a:ext cx="419100" cy="1663064"/>
              </a:xfrm>
              <a:custGeom>
                <a:avLst/>
                <a:gdLst>
                  <a:gd name="connsiteX0" fmla="*/ 299371 w 419100"/>
                  <a:gd name="connsiteY0" fmla="*/ 1663065 h 1663064"/>
                  <a:gd name="connsiteX1" fmla="*/ 119729 w 419100"/>
                  <a:gd name="connsiteY1" fmla="*/ 1559433 h 1663064"/>
                  <a:gd name="connsiteX2" fmla="*/ 119729 w 419100"/>
                  <a:gd name="connsiteY2" fmla="*/ 227076 h 1663064"/>
                  <a:gd name="connsiteX3" fmla="*/ 0 w 419100"/>
                  <a:gd name="connsiteY3" fmla="*/ 157925 h 1663064"/>
                  <a:gd name="connsiteX4" fmla="*/ 205454 w 419100"/>
                  <a:gd name="connsiteY4" fmla="*/ 0 h 1663064"/>
                  <a:gd name="connsiteX5" fmla="*/ 419100 w 419100"/>
                  <a:gd name="connsiteY5" fmla="*/ 399859 h 1663064"/>
                  <a:gd name="connsiteX6" fmla="*/ 299371 w 419100"/>
                  <a:gd name="connsiteY6" fmla="*/ 330708 h 1663064"/>
                  <a:gd name="connsiteX7" fmla="*/ 299371 w 419100"/>
                  <a:gd name="connsiteY7" fmla="*/ 1663065 h 1663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100" h="1663064">
                    <a:moveTo>
                      <a:pt x="299371" y="1663065"/>
                    </a:moveTo>
                    <a:lnTo>
                      <a:pt x="119729" y="1559433"/>
                    </a:lnTo>
                    <a:lnTo>
                      <a:pt x="119729" y="227076"/>
                    </a:lnTo>
                    <a:lnTo>
                      <a:pt x="0" y="157925"/>
                    </a:lnTo>
                    <a:lnTo>
                      <a:pt x="205454" y="0"/>
                    </a:lnTo>
                    <a:lnTo>
                      <a:pt x="419100" y="399859"/>
                    </a:lnTo>
                    <a:lnTo>
                      <a:pt x="299371" y="330708"/>
                    </a:lnTo>
                    <a:lnTo>
                      <a:pt x="299371" y="166306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4802EB60-DE51-0ED5-C6F7-9B22740FD578}"/>
                  </a:ext>
                </a:extLst>
              </p:cNvPr>
              <p:cNvSpPr/>
              <p:nvPr/>
            </p:nvSpPr>
            <p:spPr>
              <a:xfrm>
                <a:off x="4307792" y="4583154"/>
                <a:ext cx="419100" cy="1663064"/>
              </a:xfrm>
              <a:custGeom>
                <a:avLst/>
                <a:gdLst>
                  <a:gd name="connsiteX0" fmla="*/ 299371 w 419100"/>
                  <a:gd name="connsiteY0" fmla="*/ 1663065 h 1663064"/>
                  <a:gd name="connsiteX1" fmla="*/ 119729 w 419100"/>
                  <a:gd name="connsiteY1" fmla="*/ 1559433 h 1663064"/>
                  <a:gd name="connsiteX2" fmla="*/ 119729 w 419100"/>
                  <a:gd name="connsiteY2" fmla="*/ 227076 h 1663064"/>
                  <a:gd name="connsiteX3" fmla="*/ 0 w 419100"/>
                  <a:gd name="connsiteY3" fmla="*/ 157925 h 1663064"/>
                  <a:gd name="connsiteX4" fmla="*/ 205454 w 419100"/>
                  <a:gd name="connsiteY4" fmla="*/ 0 h 1663064"/>
                  <a:gd name="connsiteX5" fmla="*/ 419100 w 419100"/>
                  <a:gd name="connsiteY5" fmla="*/ 399859 h 1663064"/>
                  <a:gd name="connsiteX6" fmla="*/ 299371 w 419100"/>
                  <a:gd name="connsiteY6" fmla="*/ 330708 h 1663064"/>
                  <a:gd name="connsiteX7" fmla="*/ 299371 w 419100"/>
                  <a:gd name="connsiteY7" fmla="*/ 1663065 h 1663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100" h="1663064">
                    <a:moveTo>
                      <a:pt x="299371" y="1663065"/>
                    </a:moveTo>
                    <a:lnTo>
                      <a:pt x="119729" y="1559433"/>
                    </a:lnTo>
                    <a:lnTo>
                      <a:pt x="119729" y="227076"/>
                    </a:lnTo>
                    <a:lnTo>
                      <a:pt x="0" y="157925"/>
                    </a:lnTo>
                    <a:lnTo>
                      <a:pt x="205454" y="0"/>
                    </a:lnTo>
                    <a:lnTo>
                      <a:pt x="419100" y="399859"/>
                    </a:lnTo>
                    <a:lnTo>
                      <a:pt x="299371" y="330708"/>
                    </a:lnTo>
                    <a:lnTo>
                      <a:pt x="299371" y="1663065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B4F798EC-4213-7100-651E-274315AD5E14}"/>
                  </a:ext>
                </a:extLst>
              </p:cNvPr>
              <p:cNvSpPr/>
              <p:nvPr/>
            </p:nvSpPr>
            <p:spPr>
              <a:xfrm>
                <a:off x="4607162" y="4913862"/>
                <a:ext cx="109156" cy="1332356"/>
              </a:xfrm>
              <a:custGeom>
                <a:avLst/>
                <a:gdLst>
                  <a:gd name="connsiteX0" fmla="*/ 109156 w 109156"/>
                  <a:gd name="connsiteY0" fmla="*/ 1269397 h 1332356"/>
                  <a:gd name="connsiteX1" fmla="*/ 0 w 109156"/>
                  <a:gd name="connsiteY1" fmla="*/ 1332357 h 1332356"/>
                  <a:gd name="connsiteX2" fmla="*/ 0 w 109156"/>
                  <a:gd name="connsiteY2" fmla="*/ 0 h 1332356"/>
                  <a:gd name="connsiteX3" fmla="*/ 109156 w 109156"/>
                  <a:gd name="connsiteY3" fmla="*/ 63055 h 1332356"/>
                  <a:gd name="connsiteX4" fmla="*/ 109156 w 109156"/>
                  <a:gd name="connsiteY4" fmla="*/ 1269397 h 1332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156" h="1332356">
                    <a:moveTo>
                      <a:pt x="109156" y="1269397"/>
                    </a:moveTo>
                    <a:lnTo>
                      <a:pt x="0" y="1332357"/>
                    </a:lnTo>
                    <a:lnTo>
                      <a:pt x="0" y="0"/>
                    </a:lnTo>
                    <a:lnTo>
                      <a:pt x="109156" y="63055"/>
                    </a:lnTo>
                    <a:lnTo>
                      <a:pt x="109156" y="1269397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F83B632E-7209-7732-1EF2-16CAF6C70062}"/>
                  </a:ext>
                </a:extLst>
              </p:cNvPr>
              <p:cNvSpPr/>
              <p:nvPr/>
            </p:nvSpPr>
            <p:spPr>
              <a:xfrm>
                <a:off x="4607162" y="4913862"/>
                <a:ext cx="109156" cy="1332356"/>
              </a:xfrm>
              <a:custGeom>
                <a:avLst/>
                <a:gdLst>
                  <a:gd name="connsiteX0" fmla="*/ 109156 w 109156"/>
                  <a:gd name="connsiteY0" fmla="*/ 1269397 h 1332356"/>
                  <a:gd name="connsiteX1" fmla="*/ 0 w 109156"/>
                  <a:gd name="connsiteY1" fmla="*/ 1332357 h 1332356"/>
                  <a:gd name="connsiteX2" fmla="*/ 0 w 109156"/>
                  <a:gd name="connsiteY2" fmla="*/ 0 h 1332356"/>
                  <a:gd name="connsiteX3" fmla="*/ 109156 w 109156"/>
                  <a:gd name="connsiteY3" fmla="*/ 63055 h 1332356"/>
                  <a:gd name="connsiteX4" fmla="*/ 109156 w 109156"/>
                  <a:gd name="connsiteY4" fmla="*/ 1269397 h 1332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156" h="1332356">
                    <a:moveTo>
                      <a:pt x="109156" y="1269397"/>
                    </a:moveTo>
                    <a:lnTo>
                      <a:pt x="0" y="1332357"/>
                    </a:lnTo>
                    <a:lnTo>
                      <a:pt x="0" y="0"/>
                    </a:lnTo>
                    <a:lnTo>
                      <a:pt x="109156" y="63055"/>
                    </a:lnTo>
                    <a:lnTo>
                      <a:pt x="109156" y="1269397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74" name="图形 536">
              <a:extLst>
                <a:ext uri="{FF2B5EF4-FFF2-40B4-BE49-F238E27FC236}">
                  <a16:creationId xmlns:a16="http://schemas.microsoft.com/office/drawing/2014/main" id="{78DA4B83-E1D8-23DC-F8F3-065322332974}"/>
                </a:ext>
              </a:extLst>
            </p:cNvPr>
            <p:cNvGrpSpPr/>
            <p:nvPr/>
          </p:nvGrpSpPr>
          <p:grpSpPr>
            <a:xfrm>
              <a:off x="1780237" y="5608139"/>
              <a:ext cx="871156" cy="1290923"/>
              <a:chOff x="1780237" y="5608139"/>
              <a:chExt cx="871156" cy="1290923"/>
            </a:xfrm>
          </p:grpSpPr>
          <p:grpSp>
            <p:nvGrpSpPr>
              <p:cNvPr id="575" name="图形 536">
                <a:extLst>
                  <a:ext uri="{FF2B5EF4-FFF2-40B4-BE49-F238E27FC236}">
                    <a16:creationId xmlns:a16="http://schemas.microsoft.com/office/drawing/2014/main" id="{0A9BB4EC-39C4-F2BF-B21A-A0734A815D6D}"/>
                  </a:ext>
                </a:extLst>
              </p:cNvPr>
              <p:cNvGrpSpPr/>
              <p:nvPr/>
            </p:nvGrpSpPr>
            <p:grpSpPr>
              <a:xfrm>
                <a:off x="2136282" y="5608139"/>
                <a:ext cx="515112" cy="1290923"/>
                <a:chOff x="2136282" y="5608139"/>
                <a:chExt cx="515112" cy="1290923"/>
              </a:xfrm>
            </p:grpSpPr>
            <p:sp>
              <p:nvSpPr>
                <p:cNvPr id="576" name="任意多边形: 形状 575">
                  <a:extLst>
                    <a:ext uri="{FF2B5EF4-FFF2-40B4-BE49-F238E27FC236}">
                      <a16:creationId xmlns:a16="http://schemas.microsoft.com/office/drawing/2014/main" id="{97249938-06D0-C1D9-7C78-79D4A43D68D2}"/>
                    </a:ext>
                  </a:extLst>
                </p:cNvPr>
                <p:cNvSpPr/>
                <p:nvPr/>
              </p:nvSpPr>
              <p:spPr>
                <a:xfrm>
                  <a:off x="2136282" y="5608139"/>
                  <a:ext cx="515112" cy="1290923"/>
                </a:xfrm>
                <a:custGeom>
                  <a:avLst/>
                  <a:gdLst>
                    <a:gd name="connsiteX0" fmla="*/ 116776 w 515112"/>
                    <a:gd name="connsiteY0" fmla="*/ 1229487 h 1290923"/>
                    <a:gd name="connsiteX1" fmla="*/ 223171 w 515112"/>
                    <a:gd name="connsiteY1" fmla="*/ 1290923 h 1290923"/>
                    <a:gd name="connsiteX2" fmla="*/ 398335 w 515112"/>
                    <a:gd name="connsiteY2" fmla="*/ 1189768 h 1290923"/>
                    <a:gd name="connsiteX3" fmla="*/ 398335 w 515112"/>
                    <a:gd name="connsiteY3" fmla="*/ 282893 h 1290923"/>
                    <a:gd name="connsiteX4" fmla="*/ 515112 w 515112"/>
                    <a:gd name="connsiteY4" fmla="*/ 215455 h 1290923"/>
                    <a:gd name="connsiteX5" fmla="*/ 314801 w 515112"/>
                    <a:gd name="connsiteY5" fmla="*/ 61436 h 1290923"/>
                    <a:gd name="connsiteX6" fmla="*/ 208407 w 515112"/>
                    <a:gd name="connsiteY6" fmla="*/ 0 h 1290923"/>
                    <a:gd name="connsiteX7" fmla="*/ 0 w 515112"/>
                    <a:gd name="connsiteY7" fmla="*/ 389954 h 1290923"/>
                    <a:gd name="connsiteX8" fmla="*/ 106394 w 515112"/>
                    <a:gd name="connsiteY8" fmla="*/ 451390 h 1290923"/>
                    <a:gd name="connsiteX9" fmla="*/ 116776 w 515112"/>
                    <a:gd name="connsiteY9" fmla="*/ 445389 h 1290923"/>
                    <a:gd name="connsiteX10" fmla="*/ 116776 w 515112"/>
                    <a:gd name="connsiteY10" fmla="*/ 1229487 h 1290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15112" h="1290923">
                      <a:moveTo>
                        <a:pt x="116776" y="1229487"/>
                      </a:moveTo>
                      <a:lnTo>
                        <a:pt x="223171" y="1290923"/>
                      </a:lnTo>
                      <a:lnTo>
                        <a:pt x="398335" y="1189768"/>
                      </a:lnTo>
                      <a:lnTo>
                        <a:pt x="398335" y="282893"/>
                      </a:lnTo>
                      <a:lnTo>
                        <a:pt x="515112" y="215455"/>
                      </a:lnTo>
                      <a:lnTo>
                        <a:pt x="314801" y="61436"/>
                      </a:lnTo>
                      <a:lnTo>
                        <a:pt x="208407" y="0"/>
                      </a:lnTo>
                      <a:lnTo>
                        <a:pt x="0" y="389954"/>
                      </a:lnTo>
                      <a:lnTo>
                        <a:pt x="106394" y="451390"/>
                      </a:lnTo>
                      <a:lnTo>
                        <a:pt x="116776" y="445389"/>
                      </a:lnTo>
                      <a:lnTo>
                        <a:pt x="116776" y="1229487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7" name="任意多边形: 形状 576">
                  <a:extLst>
                    <a:ext uri="{FF2B5EF4-FFF2-40B4-BE49-F238E27FC236}">
                      <a16:creationId xmlns:a16="http://schemas.microsoft.com/office/drawing/2014/main" id="{26E2A5F0-6F69-6F1D-4947-FF49AD49D295}"/>
                    </a:ext>
                  </a:extLst>
                </p:cNvPr>
                <p:cNvSpPr/>
                <p:nvPr/>
              </p:nvSpPr>
              <p:spPr>
                <a:xfrm>
                  <a:off x="2242676" y="5669575"/>
                  <a:ext cx="408717" cy="1229486"/>
                </a:xfrm>
                <a:custGeom>
                  <a:avLst/>
                  <a:gdLst>
                    <a:gd name="connsiteX0" fmla="*/ 116776 w 408717"/>
                    <a:gd name="connsiteY0" fmla="*/ 1229487 h 1229486"/>
                    <a:gd name="connsiteX1" fmla="*/ 291941 w 408717"/>
                    <a:gd name="connsiteY1" fmla="*/ 1128331 h 1229486"/>
                    <a:gd name="connsiteX2" fmla="*/ 291941 w 408717"/>
                    <a:gd name="connsiteY2" fmla="*/ 221456 h 1229486"/>
                    <a:gd name="connsiteX3" fmla="*/ 408718 w 408717"/>
                    <a:gd name="connsiteY3" fmla="*/ 154019 h 1229486"/>
                    <a:gd name="connsiteX4" fmla="*/ 208407 w 408717"/>
                    <a:gd name="connsiteY4" fmla="*/ 0 h 1229486"/>
                    <a:gd name="connsiteX5" fmla="*/ 0 w 408717"/>
                    <a:gd name="connsiteY5" fmla="*/ 389954 h 1229486"/>
                    <a:gd name="connsiteX6" fmla="*/ 116776 w 408717"/>
                    <a:gd name="connsiteY6" fmla="*/ 322516 h 1229486"/>
                    <a:gd name="connsiteX7" fmla="*/ 116776 w 408717"/>
                    <a:gd name="connsiteY7" fmla="*/ 1229487 h 1229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8717" h="1229486">
                      <a:moveTo>
                        <a:pt x="116776" y="1229487"/>
                      </a:moveTo>
                      <a:lnTo>
                        <a:pt x="291941" y="1128331"/>
                      </a:lnTo>
                      <a:lnTo>
                        <a:pt x="291941" y="221456"/>
                      </a:lnTo>
                      <a:lnTo>
                        <a:pt x="408718" y="154019"/>
                      </a:lnTo>
                      <a:lnTo>
                        <a:pt x="208407" y="0"/>
                      </a:lnTo>
                      <a:lnTo>
                        <a:pt x="0" y="389954"/>
                      </a:lnTo>
                      <a:lnTo>
                        <a:pt x="116776" y="322516"/>
                      </a:lnTo>
                      <a:lnTo>
                        <a:pt x="116776" y="1229487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8" name="任意多边形: 形状 577">
                  <a:extLst>
                    <a:ext uri="{FF2B5EF4-FFF2-40B4-BE49-F238E27FC236}">
                      <a16:creationId xmlns:a16="http://schemas.microsoft.com/office/drawing/2014/main" id="{14B494F9-E1E7-C8B8-7257-1ECFC9B31FFD}"/>
                    </a:ext>
                  </a:extLst>
                </p:cNvPr>
                <p:cNvSpPr/>
                <p:nvPr/>
              </p:nvSpPr>
              <p:spPr>
                <a:xfrm>
                  <a:off x="2253058" y="5992092"/>
                  <a:ext cx="106394" cy="906970"/>
                </a:xfrm>
                <a:custGeom>
                  <a:avLst/>
                  <a:gdLst>
                    <a:gd name="connsiteX0" fmla="*/ 0 w 106394"/>
                    <a:gd name="connsiteY0" fmla="*/ 845534 h 906970"/>
                    <a:gd name="connsiteX1" fmla="*/ 106394 w 106394"/>
                    <a:gd name="connsiteY1" fmla="*/ 906971 h 906970"/>
                    <a:gd name="connsiteX2" fmla="*/ 106394 w 106394"/>
                    <a:gd name="connsiteY2" fmla="*/ 0 h 906970"/>
                    <a:gd name="connsiteX3" fmla="*/ 0 w 106394"/>
                    <a:gd name="connsiteY3" fmla="*/ 61436 h 906970"/>
                    <a:gd name="connsiteX4" fmla="*/ 0 w 106394"/>
                    <a:gd name="connsiteY4" fmla="*/ 845534 h 90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394" h="906970">
                      <a:moveTo>
                        <a:pt x="0" y="845534"/>
                      </a:moveTo>
                      <a:lnTo>
                        <a:pt x="106394" y="906971"/>
                      </a:lnTo>
                      <a:lnTo>
                        <a:pt x="106394" y="0"/>
                      </a:lnTo>
                      <a:lnTo>
                        <a:pt x="0" y="61436"/>
                      </a:lnTo>
                      <a:lnTo>
                        <a:pt x="0" y="845534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9" name="图形 536">
                <a:extLst>
                  <a:ext uri="{FF2B5EF4-FFF2-40B4-BE49-F238E27FC236}">
                    <a16:creationId xmlns:a16="http://schemas.microsoft.com/office/drawing/2014/main" id="{8A23960D-6F93-1110-91DE-407A9E8631FD}"/>
                  </a:ext>
                </a:extLst>
              </p:cNvPr>
              <p:cNvGrpSpPr/>
              <p:nvPr/>
            </p:nvGrpSpPr>
            <p:grpSpPr>
              <a:xfrm>
                <a:off x="1780237" y="6069149"/>
                <a:ext cx="386048" cy="794004"/>
                <a:chOff x="1780237" y="6069149"/>
                <a:chExt cx="386048" cy="794004"/>
              </a:xfrm>
            </p:grpSpPr>
            <p:sp>
              <p:nvSpPr>
                <p:cNvPr id="580" name="任意多边形: 形状 579">
                  <a:extLst>
                    <a:ext uri="{FF2B5EF4-FFF2-40B4-BE49-F238E27FC236}">
                      <a16:creationId xmlns:a16="http://schemas.microsoft.com/office/drawing/2014/main" id="{CF65BB11-71CA-E674-360D-41C9938071FE}"/>
                    </a:ext>
                  </a:extLst>
                </p:cNvPr>
                <p:cNvSpPr/>
                <p:nvPr/>
              </p:nvSpPr>
              <p:spPr>
                <a:xfrm>
                  <a:off x="1780237" y="6069149"/>
                  <a:ext cx="386048" cy="794004"/>
                </a:xfrm>
                <a:custGeom>
                  <a:avLst/>
                  <a:gdLst>
                    <a:gd name="connsiteX0" fmla="*/ 87535 w 386048"/>
                    <a:gd name="connsiteY0" fmla="*/ 747998 h 794004"/>
                    <a:gd name="connsiteX1" fmla="*/ 167259 w 386048"/>
                    <a:gd name="connsiteY1" fmla="*/ 794004 h 794004"/>
                    <a:gd name="connsiteX2" fmla="*/ 298513 w 386048"/>
                    <a:gd name="connsiteY2" fmla="*/ 718185 h 794004"/>
                    <a:gd name="connsiteX3" fmla="*/ 298513 w 386048"/>
                    <a:gd name="connsiteY3" fmla="*/ 211931 h 794004"/>
                    <a:gd name="connsiteX4" fmla="*/ 386048 w 386048"/>
                    <a:gd name="connsiteY4" fmla="*/ 161449 h 794004"/>
                    <a:gd name="connsiteX5" fmla="*/ 235839 w 386048"/>
                    <a:gd name="connsiteY5" fmla="*/ 46006 h 794004"/>
                    <a:gd name="connsiteX6" fmla="*/ 156115 w 386048"/>
                    <a:gd name="connsiteY6" fmla="*/ 0 h 794004"/>
                    <a:gd name="connsiteX7" fmla="*/ 0 w 386048"/>
                    <a:gd name="connsiteY7" fmla="*/ 292227 h 794004"/>
                    <a:gd name="connsiteX8" fmla="*/ 79724 w 386048"/>
                    <a:gd name="connsiteY8" fmla="*/ 338233 h 794004"/>
                    <a:gd name="connsiteX9" fmla="*/ 87535 w 386048"/>
                    <a:gd name="connsiteY9" fmla="*/ 333756 h 794004"/>
                    <a:gd name="connsiteX10" fmla="*/ 87535 w 386048"/>
                    <a:gd name="connsiteY10" fmla="*/ 747998 h 794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6048" h="794004">
                      <a:moveTo>
                        <a:pt x="87535" y="747998"/>
                      </a:moveTo>
                      <a:lnTo>
                        <a:pt x="167259" y="794004"/>
                      </a:lnTo>
                      <a:lnTo>
                        <a:pt x="298513" y="718185"/>
                      </a:lnTo>
                      <a:lnTo>
                        <a:pt x="298513" y="211931"/>
                      </a:lnTo>
                      <a:lnTo>
                        <a:pt x="386048" y="161449"/>
                      </a:lnTo>
                      <a:lnTo>
                        <a:pt x="235839" y="46006"/>
                      </a:lnTo>
                      <a:lnTo>
                        <a:pt x="156115" y="0"/>
                      </a:lnTo>
                      <a:lnTo>
                        <a:pt x="0" y="292227"/>
                      </a:lnTo>
                      <a:lnTo>
                        <a:pt x="79724" y="338233"/>
                      </a:lnTo>
                      <a:lnTo>
                        <a:pt x="87535" y="333756"/>
                      </a:lnTo>
                      <a:lnTo>
                        <a:pt x="87535" y="747998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1" name="任意多边形: 形状 580">
                  <a:extLst>
                    <a:ext uri="{FF2B5EF4-FFF2-40B4-BE49-F238E27FC236}">
                      <a16:creationId xmlns:a16="http://schemas.microsoft.com/office/drawing/2014/main" id="{2F01E191-C6E5-FA63-9EDB-C1B1A50B3178}"/>
                    </a:ext>
                  </a:extLst>
                </p:cNvPr>
                <p:cNvSpPr/>
                <p:nvPr/>
              </p:nvSpPr>
              <p:spPr>
                <a:xfrm>
                  <a:off x="1780237" y="6069149"/>
                  <a:ext cx="235839" cy="338232"/>
                </a:xfrm>
                <a:custGeom>
                  <a:avLst/>
                  <a:gdLst>
                    <a:gd name="connsiteX0" fmla="*/ 79724 w 235839"/>
                    <a:gd name="connsiteY0" fmla="*/ 338233 h 338232"/>
                    <a:gd name="connsiteX1" fmla="*/ 235839 w 235839"/>
                    <a:gd name="connsiteY1" fmla="*/ 46006 h 338232"/>
                    <a:gd name="connsiteX2" fmla="*/ 156115 w 235839"/>
                    <a:gd name="connsiteY2" fmla="*/ 0 h 338232"/>
                    <a:gd name="connsiteX3" fmla="*/ 0 w 235839"/>
                    <a:gd name="connsiteY3" fmla="*/ 292227 h 338232"/>
                    <a:gd name="connsiteX4" fmla="*/ 79724 w 235839"/>
                    <a:gd name="connsiteY4" fmla="*/ 338233 h 338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5839" h="338232">
                      <a:moveTo>
                        <a:pt x="79724" y="338233"/>
                      </a:moveTo>
                      <a:lnTo>
                        <a:pt x="235839" y="46006"/>
                      </a:lnTo>
                      <a:lnTo>
                        <a:pt x="156115" y="0"/>
                      </a:lnTo>
                      <a:lnTo>
                        <a:pt x="0" y="292227"/>
                      </a:lnTo>
                      <a:lnTo>
                        <a:pt x="79724" y="338233"/>
                      </a:ln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2" name="任意多边形: 形状 581">
                  <a:extLst>
                    <a:ext uri="{FF2B5EF4-FFF2-40B4-BE49-F238E27FC236}">
                      <a16:creationId xmlns:a16="http://schemas.microsoft.com/office/drawing/2014/main" id="{EBC3769E-E24D-D389-5BA6-A4CDF7B5F777}"/>
                    </a:ext>
                  </a:extLst>
                </p:cNvPr>
                <p:cNvSpPr/>
                <p:nvPr/>
              </p:nvSpPr>
              <p:spPr>
                <a:xfrm>
                  <a:off x="1859962" y="6115155"/>
                  <a:ext cx="306324" cy="747998"/>
                </a:xfrm>
                <a:custGeom>
                  <a:avLst/>
                  <a:gdLst>
                    <a:gd name="connsiteX0" fmla="*/ 87535 w 306324"/>
                    <a:gd name="connsiteY0" fmla="*/ 747998 h 747998"/>
                    <a:gd name="connsiteX1" fmla="*/ 218789 w 306324"/>
                    <a:gd name="connsiteY1" fmla="*/ 672179 h 747998"/>
                    <a:gd name="connsiteX2" fmla="*/ 218789 w 306324"/>
                    <a:gd name="connsiteY2" fmla="*/ 165925 h 747998"/>
                    <a:gd name="connsiteX3" fmla="*/ 306324 w 306324"/>
                    <a:gd name="connsiteY3" fmla="*/ 115443 h 747998"/>
                    <a:gd name="connsiteX4" fmla="*/ 156115 w 306324"/>
                    <a:gd name="connsiteY4" fmla="*/ 0 h 747998"/>
                    <a:gd name="connsiteX5" fmla="*/ 0 w 306324"/>
                    <a:gd name="connsiteY5" fmla="*/ 292227 h 747998"/>
                    <a:gd name="connsiteX6" fmla="*/ 87535 w 306324"/>
                    <a:gd name="connsiteY6" fmla="*/ 241745 h 747998"/>
                    <a:gd name="connsiteX7" fmla="*/ 87535 w 306324"/>
                    <a:gd name="connsiteY7" fmla="*/ 747998 h 747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6324" h="747998">
                      <a:moveTo>
                        <a:pt x="87535" y="747998"/>
                      </a:moveTo>
                      <a:lnTo>
                        <a:pt x="218789" y="672179"/>
                      </a:lnTo>
                      <a:lnTo>
                        <a:pt x="218789" y="165925"/>
                      </a:lnTo>
                      <a:lnTo>
                        <a:pt x="306324" y="115443"/>
                      </a:lnTo>
                      <a:lnTo>
                        <a:pt x="156115" y="0"/>
                      </a:lnTo>
                      <a:lnTo>
                        <a:pt x="0" y="292227"/>
                      </a:lnTo>
                      <a:lnTo>
                        <a:pt x="87535" y="241745"/>
                      </a:lnTo>
                      <a:lnTo>
                        <a:pt x="87535" y="747998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3" name="任意多边形: 形状 582">
                  <a:extLst>
                    <a:ext uri="{FF2B5EF4-FFF2-40B4-BE49-F238E27FC236}">
                      <a16:creationId xmlns:a16="http://schemas.microsoft.com/office/drawing/2014/main" id="{ABD1D10A-A2A2-CFAA-0E18-EBADAFAEFCF1}"/>
                    </a:ext>
                  </a:extLst>
                </p:cNvPr>
                <p:cNvSpPr/>
                <p:nvPr/>
              </p:nvSpPr>
              <p:spPr>
                <a:xfrm>
                  <a:off x="1859962" y="6115155"/>
                  <a:ext cx="306324" cy="747998"/>
                </a:xfrm>
                <a:custGeom>
                  <a:avLst/>
                  <a:gdLst>
                    <a:gd name="connsiteX0" fmla="*/ 87535 w 306324"/>
                    <a:gd name="connsiteY0" fmla="*/ 747998 h 747998"/>
                    <a:gd name="connsiteX1" fmla="*/ 218789 w 306324"/>
                    <a:gd name="connsiteY1" fmla="*/ 672179 h 747998"/>
                    <a:gd name="connsiteX2" fmla="*/ 218789 w 306324"/>
                    <a:gd name="connsiteY2" fmla="*/ 165925 h 747998"/>
                    <a:gd name="connsiteX3" fmla="*/ 306324 w 306324"/>
                    <a:gd name="connsiteY3" fmla="*/ 115443 h 747998"/>
                    <a:gd name="connsiteX4" fmla="*/ 156115 w 306324"/>
                    <a:gd name="connsiteY4" fmla="*/ 0 h 747998"/>
                    <a:gd name="connsiteX5" fmla="*/ 0 w 306324"/>
                    <a:gd name="connsiteY5" fmla="*/ 292227 h 747998"/>
                    <a:gd name="connsiteX6" fmla="*/ 87535 w 306324"/>
                    <a:gd name="connsiteY6" fmla="*/ 241745 h 747998"/>
                    <a:gd name="connsiteX7" fmla="*/ 87535 w 306324"/>
                    <a:gd name="connsiteY7" fmla="*/ 747998 h 747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6324" h="747998">
                      <a:moveTo>
                        <a:pt x="87535" y="747998"/>
                      </a:moveTo>
                      <a:lnTo>
                        <a:pt x="218789" y="672179"/>
                      </a:lnTo>
                      <a:lnTo>
                        <a:pt x="218789" y="165925"/>
                      </a:lnTo>
                      <a:lnTo>
                        <a:pt x="306324" y="115443"/>
                      </a:lnTo>
                      <a:lnTo>
                        <a:pt x="156115" y="0"/>
                      </a:lnTo>
                      <a:lnTo>
                        <a:pt x="0" y="292227"/>
                      </a:lnTo>
                      <a:lnTo>
                        <a:pt x="87535" y="241745"/>
                      </a:lnTo>
                      <a:lnTo>
                        <a:pt x="87535" y="747998"/>
                      </a:ln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4" name="任意多边形: 形状 583">
                  <a:extLst>
                    <a:ext uri="{FF2B5EF4-FFF2-40B4-BE49-F238E27FC236}">
                      <a16:creationId xmlns:a16="http://schemas.microsoft.com/office/drawing/2014/main" id="{FA3AF777-4AA5-6C61-BE0F-CD625A1F4493}"/>
                    </a:ext>
                  </a:extLst>
                </p:cNvPr>
                <p:cNvSpPr/>
                <p:nvPr/>
              </p:nvSpPr>
              <p:spPr>
                <a:xfrm>
                  <a:off x="1867772" y="6356899"/>
                  <a:ext cx="79724" cy="506253"/>
                </a:xfrm>
                <a:custGeom>
                  <a:avLst/>
                  <a:gdLst>
                    <a:gd name="connsiteX0" fmla="*/ 0 w 79724"/>
                    <a:gd name="connsiteY0" fmla="*/ 460248 h 506253"/>
                    <a:gd name="connsiteX1" fmla="*/ 79724 w 79724"/>
                    <a:gd name="connsiteY1" fmla="*/ 506254 h 506253"/>
                    <a:gd name="connsiteX2" fmla="*/ 79724 w 79724"/>
                    <a:gd name="connsiteY2" fmla="*/ 0 h 506253"/>
                    <a:gd name="connsiteX3" fmla="*/ 0 w 79724"/>
                    <a:gd name="connsiteY3" fmla="*/ 46006 h 506253"/>
                    <a:gd name="connsiteX4" fmla="*/ 0 w 79724"/>
                    <a:gd name="connsiteY4" fmla="*/ 460248 h 506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724" h="506253">
                      <a:moveTo>
                        <a:pt x="0" y="460248"/>
                      </a:moveTo>
                      <a:lnTo>
                        <a:pt x="79724" y="506254"/>
                      </a:lnTo>
                      <a:lnTo>
                        <a:pt x="79724" y="0"/>
                      </a:lnTo>
                      <a:lnTo>
                        <a:pt x="0" y="46006"/>
                      </a:lnTo>
                      <a:lnTo>
                        <a:pt x="0" y="460248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85" name="图形 536">
              <a:extLst>
                <a:ext uri="{FF2B5EF4-FFF2-40B4-BE49-F238E27FC236}">
                  <a16:creationId xmlns:a16="http://schemas.microsoft.com/office/drawing/2014/main" id="{5624D746-4F0C-2B87-EF3B-7BA570F880CD}"/>
                </a:ext>
              </a:extLst>
            </p:cNvPr>
            <p:cNvGrpSpPr/>
            <p:nvPr/>
          </p:nvGrpSpPr>
          <p:grpSpPr>
            <a:xfrm>
              <a:off x="529129" y="4149957"/>
              <a:ext cx="959072" cy="1793081"/>
              <a:chOff x="529129" y="4149957"/>
              <a:chExt cx="959072" cy="1793081"/>
            </a:xfrm>
          </p:grpSpPr>
          <p:grpSp>
            <p:nvGrpSpPr>
              <p:cNvPr id="586" name="图形 536">
                <a:extLst>
                  <a:ext uri="{FF2B5EF4-FFF2-40B4-BE49-F238E27FC236}">
                    <a16:creationId xmlns:a16="http://schemas.microsoft.com/office/drawing/2014/main" id="{D0A0F7E4-55D1-5412-8338-87A3DB931FFF}"/>
                  </a:ext>
                </a:extLst>
              </p:cNvPr>
              <p:cNvGrpSpPr/>
              <p:nvPr/>
            </p:nvGrpSpPr>
            <p:grpSpPr>
              <a:xfrm>
                <a:off x="529129" y="4149957"/>
                <a:ext cx="517779" cy="1793081"/>
                <a:chOff x="529129" y="4149957"/>
                <a:chExt cx="517779" cy="1793081"/>
              </a:xfrm>
            </p:grpSpPr>
            <p:sp>
              <p:nvSpPr>
                <p:cNvPr id="587" name="任意多边形: 形状 586">
                  <a:extLst>
                    <a:ext uri="{FF2B5EF4-FFF2-40B4-BE49-F238E27FC236}">
                      <a16:creationId xmlns:a16="http://schemas.microsoft.com/office/drawing/2014/main" id="{708283F0-5025-8D12-0A60-B47C5C820355}"/>
                    </a:ext>
                  </a:extLst>
                </p:cNvPr>
                <p:cNvSpPr/>
                <p:nvPr/>
              </p:nvSpPr>
              <p:spPr>
                <a:xfrm>
                  <a:off x="538749" y="4159672"/>
                  <a:ext cx="495490" cy="1775269"/>
                </a:xfrm>
                <a:custGeom>
                  <a:avLst/>
                  <a:gdLst>
                    <a:gd name="connsiteX0" fmla="*/ 114967 w 495490"/>
                    <a:gd name="connsiteY0" fmla="*/ 1717643 h 1775269"/>
                    <a:gd name="connsiteX1" fmla="*/ 114967 w 495490"/>
                    <a:gd name="connsiteY1" fmla="*/ 425672 h 1775269"/>
                    <a:gd name="connsiteX2" fmla="*/ 97536 w 495490"/>
                    <a:gd name="connsiteY2" fmla="*/ 435769 h 1775269"/>
                    <a:gd name="connsiteX3" fmla="*/ 0 w 495490"/>
                    <a:gd name="connsiteY3" fmla="*/ 379381 h 1775269"/>
                    <a:gd name="connsiteX4" fmla="*/ 202692 w 495490"/>
                    <a:gd name="connsiteY4" fmla="*/ 0 h 1775269"/>
                    <a:gd name="connsiteX5" fmla="*/ 303371 w 495490"/>
                    <a:gd name="connsiteY5" fmla="*/ 58102 h 1775269"/>
                    <a:gd name="connsiteX6" fmla="*/ 495491 w 495490"/>
                    <a:gd name="connsiteY6" fmla="*/ 205930 h 1775269"/>
                    <a:gd name="connsiteX7" fmla="*/ 383762 w 495490"/>
                    <a:gd name="connsiteY7" fmla="*/ 270415 h 1775269"/>
                    <a:gd name="connsiteX8" fmla="*/ 383762 w 495490"/>
                    <a:gd name="connsiteY8" fmla="*/ 1677734 h 1775269"/>
                    <a:gd name="connsiteX9" fmla="*/ 214884 w 495490"/>
                    <a:gd name="connsiteY9" fmla="*/ 1775269 h 1775269"/>
                    <a:gd name="connsiteX10" fmla="*/ 114967 w 495490"/>
                    <a:gd name="connsiteY10" fmla="*/ 1717643 h 1775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5490" h="1775269">
                      <a:moveTo>
                        <a:pt x="114967" y="1717643"/>
                      </a:moveTo>
                      <a:lnTo>
                        <a:pt x="114967" y="425672"/>
                      </a:lnTo>
                      <a:lnTo>
                        <a:pt x="97536" y="435769"/>
                      </a:lnTo>
                      <a:lnTo>
                        <a:pt x="0" y="379381"/>
                      </a:lnTo>
                      <a:lnTo>
                        <a:pt x="202692" y="0"/>
                      </a:lnTo>
                      <a:lnTo>
                        <a:pt x="303371" y="58102"/>
                      </a:lnTo>
                      <a:lnTo>
                        <a:pt x="495491" y="205930"/>
                      </a:lnTo>
                      <a:lnTo>
                        <a:pt x="383762" y="270415"/>
                      </a:lnTo>
                      <a:lnTo>
                        <a:pt x="383762" y="1677734"/>
                      </a:lnTo>
                      <a:lnTo>
                        <a:pt x="214884" y="1775269"/>
                      </a:lnTo>
                      <a:lnTo>
                        <a:pt x="114967" y="1717643"/>
                      </a:ln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8" name="任意多边形: 形状 587">
                  <a:extLst>
                    <a:ext uri="{FF2B5EF4-FFF2-40B4-BE49-F238E27FC236}">
                      <a16:creationId xmlns:a16="http://schemas.microsoft.com/office/drawing/2014/main" id="{212C508A-2F7D-36A8-2ACE-DA787F2CCAD5}"/>
                    </a:ext>
                  </a:extLst>
                </p:cNvPr>
                <p:cNvSpPr/>
                <p:nvPr/>
              </p:nvSpPr>
              <p:spPr>
                <a:xfrm>
                  <a:off x="529129" y="4149957"/>
                  <a:ext cx="517588" cy="1793081"/>
                </a:xfrm>
                <a:custGeom>
                  <a:avLst/>
                  <a:gdLst>
                    <a:gd name="connsiteX0" fmla="*/ 215170 w 517588"/>
                    <a:gd name="connsiteY0" fmla="*/ 19431 h 1793081"/>
                    <a:gd name="connsiteX1" fmla="*/ 308705 w 517588"/>
                    <a:gd name="connsiteY1" fmla="*/ 73438 h 1793081"/>
                    <a:gd name="connsiteX2" fmla="*/ 492538 w 517588"/>
                    <a:gd name="connsiteY2" fmla="*/ 214789 h 1793081"/>
                    <a:gd name="connsiteX3" fmla="*/ 393383 w 517588"/>
                    <a:gd name="connsiteY3" fmla="*/ 271939 h 1793081"/>
                    <a:gd name="connsiteX4" fmla="*/ 386429 w 517588"/>
                    <a:gd name="connsiteY4" fmla="*/ 276034 h 1793081"/>
                    <a:gd name="connsiteX5" fmla="*/ 386429 w 517588"/>
                    <a:gd name="connsiteY5" fmla="*/ 1683353 h 1793081"/>
                    <a:gd name="connsiteX6" fmla="*/ 224504 w 517588"/>
                    <a:gd name="connsiteY6" fmla="*/ 1776889 h 1793081"/>
                    <a:gd name="connsiteX7" fmla="*/ 131350 w 517588"/>
                    <a:gd name="connsiteY7" fmla="*/ 1723263 h 1793081"/>
                    <a:gd name="connsiteX8" fmla="*/ 131350 w 517588"/>
                    <a:gd name="connsiteY8" fmla="*/ 423196 h 1793081"/>
                    <a:gd name="connsiteX9" fmla="*/ 110204 w 517588"/>
                    <a:gd name="connsiteY9" fmla="*/ 435388 h 1793081"/>
                    <a:gd name="connsiteX10" fmla="*/ 106871 w 517588"/>
                    <a:gd name="connsiteY10" fmla="*/ 437293 h 1793081"/>
                    <a:gd name="connsiteX11" fmla="*/ 18764 w 517588"/>
                    <a:gd name="connsiteY11" fmla="*/ 386429 h 1793081"/>
                    <a:gd name="connsiteX12" fmla="*/ 215170 w 517588"/>
                    <a:gd name="connsiteY12" fmla="*/ 19431 h 1793081"/>
                    <a:gd name="connsiteX13" fmla="*/ 209550 w 517588"/>
                    <a:gd name="connsiteY13" fmla="*/ 381 h 1793081"/>
                    <a:gd name="connsiteX14" fmla="*/ 0 w 517588"/>
                    <a:gd name="connsiteY14" fmla="*/ 392239 h 1793081"/>
                    <a:gd name="connsiteX15" fmla="*/ 106966 w 517588"/>
                    <a:gd name="connsiteY15" fmla="*/ 453962 h 1793081"/>
                    <a:gd name="connsiteX16" fmla="*/ 117348 w 517588"/>
                    <a:gd name="connsiteY16" fmla="*/ 447961 h 1793081"/>
                    <a:gd name="connsiteX17" fmla="*/ 117348 w 517588"/>
                    <a:gd name="connsiteY17" fmla="*/ 1731359 h 1793081"/>
                    <a:gd name="connsiteX18" fmla="*/ 224314 w 517588"/>
                    <a:gd name="connsiteY18" fmla="*/ 1793081 h 1793081"/>
                    <a:gd name="connsiteX19" fmla="*/ 400241 w 517588"/>
                    <a:gd name="connsiteY19" fmla="*/ 1691545 h 1793081"/>
                    <a:gd name="connsiteX20" fmla="*/ 400241 w 517588"/>
                    <a:gd name="connsiteY20" fmla="*/ 284226 h 1793081"/>
                    <a:gd name="connsiteX21" fmla="*/ 517589 w 517588"/>
                    <a:gd name="connsiteY21" fmla="*/ 216503 h 1793081"/>
                    <a:gd name="connsiteX22" fmla="*/ 316516 w 517588"/>
                    <a:gd name="connsiteY22" fmla="*/ 61722 h 1793081"/>
                    <a:gd name="connsiteX23" fmla="*/ 209550 w 517588"/>
                    <a:gd name="connsiteY23" fmla="*/ 0 h 1793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17588" h="1793081">
                      <a:moveTo>
                        <a:pt x="215170" y="19431"/>
                      </a:moveTo>
                      <a:lnTo>
                        <a:pt x="308705" y="73438"/>
                      </a:lnTo>
                      <a:lnTo>
                        <a:pt x="492538" y="214789"/>
                      </a:lnTo>
                      <a:lnTo>
                        <a:pt x="393383" y="271939"/>
                      </a:lnTo>
                      <a:lnTo>
                        <a:pt x="386429" y="276034"/>
                      </a:lnTo>
                      <a:lnTo>
                        <a:pt x="386429" y="1683353"/>
                      </a:lnTo>
                      <a:lnTo>
                        <a:pt x="224504" y="1776889"/>
                      </a:lnTo>
                      <a:lnTo>
                        <a:pt x="131350" y="1723263"/>
                      </a:lnTo>
                      <a:lnTo>
                        <a:pt x="131350" y="423196"/>
                      </a:lnTo>
                      <a:lnTo>
                        <a:pt x="110204" y="435388"/>
                      </a:lnTo>
                      <a:lnTo>
                        <a:pt x="106871" y="437293"/>
                      </a:lnTo>
                      <a:lnTo>
                        <a:pt x="18764" y="386429"/>
                      </a:lnTo>
                      <a:lnTo>
                        <a:pt x="215170" y="19431"/>
                      </a:lnTo>
                      <a:moveTo>
                        <a:pt x="209550" y="381"/>
                      </a:moveTo>
                      <a:lnTo>
                        <a:pt x="0" y="392239"/>
                      </a:lnTo>
                      <a:lnTo>
                        <a:pt x="106966" y="453962"/>
                      </a:lnTo>
                      <a:lnTo>
                        <a:pt x="117348" y="447961"/>
                      </a:lnTo>
                      <a:lnTo>
                        <a:pt x="117348" y="1731359"/>
                      </a:lnTo>
                      <a:lnTo>
                        <a:pt x="224314" y="1793081"/>
                      </a:lnTo>
                      <a:lnTo>
                        <a:pt x="400241" y="1691545"/>
                      </a:lnTo>
                      <a:lnTo>
                        <a:pt x="400241" y="284226"/>
                      </a:lnTo>
                      <a:lnTo>
                        <a:pt x="517589" y="216503"/>
                      </a:lnTo>
                      <a:lnTo>
                        <a:pt x="316516" y="61722"/>
                      </a:lnTo>
                      <a:lnTo>
                        <a:pt x="20955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9" name="任意多边形: 形状 588">
                  <a:extLst>
                    <a:ext uri="{FF2B5EF4-FFF2-40B4-BE49-F238E27FC236}">
                      <a16:creationId xmlns:a16="http://schemas.microsoft.com/office/drawing/2014/main" id="{D1F0F977-5A77-9705-DB6F-186689005F79}"/>
                    </a:ext>
                  </a:extLst>
                </p:cNvPr>
                <p:cNvSpPr/>
                <p:nvPr/>
              </p:nvSpPr>
              <p:spPr>
                <a:xfrm>
                  <a:off x="636285" y="4211679"/>
                  <a:ext cx="410622" cy="1731359"/>
                </a:xfrm>
                <a:custGeom>
                  <a:avLst/>
                  <a:gdLst>
                    <a:gd name="connsiteX0" fmla="*/ 117348 w 410622"/>
                    <a:gd name="connsiteY0" fmla="*/ 1731359 h 1731359"/>
                    <a:gd name="connsiteX1" fmla="*/ 293275 w 410622"/>
                    <a:gd name="connsiteY1" fmla="*/ 1629823 h 1731359"/>
                    <a:gd name="connsiteX2" fmla="*/ 293275 w 410622"/>
                    <a:gd name="connsiteY2" fmla="*/ 222504 h 1731359"/>
                    <a:gd name="connsiteX3" fmla="*/ 410623 w 410622"/>
                    <a:gd name="connsiteY3" fmla="*/ 154781 h 1731359"/>
                    <a:gd name="connsiteX4" fmla="*/ 209360 w 410622"/>
                    <a:gd name="connsiteY4" fmla="*/ 0 h 1731359"/>
                    <a:gd name="connsiteX5" fmla="*/ 0 w 410622"/>
                    <a:gd name="connsiteY5" fmla="*/ 391859 h 1731359"/>
                    <a:gd name="connsiteX6" fmla="*/ 117348 w 410622"/>
                    <a:gd name="connsiteY6" fmla="*/ 324136 h 1731359"/>
                    <a:gd name="connsiteX7" fmla="*/ 117348 w 410622"/>
                    <a:gd name="connsiteY7" fmla="*/ 1731359 h 17313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0622" h="1731359">
                      <a:moveTo>
                        <a:pt x="117348" y="1731359"/>
                      </a:moveTo>
                      <a:lnTo>
                        <a:pt x="293275" y="1629823"/>
                      </a:lnTo>
                      <a:lnTo>
                        <a:pt x="293275" y="222504"/>
                      </a:lnTo>
                      <a:lnTo>
                        <a:pt x="410623" y="154781"/>
                      </a:lnTo>
                      <a:lnTo>
                        <a:pt x="209360" y="0"/>
                      </a:lnTo>
                      <a:lnTo>
                        <a:pt x="0" y="391859"/>
                      </a:lnTo>
                      <a:lnTo>
                        <a:pt x="117348" y="324136"/>
                      </a:lnTo>
                      <a:lnTo>
                        <a:pt x="117348" y="1731359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0" name="任意多边形: 形状 589">
                  <a:extLst>
                    <a:ext uri="{FF2B5EF4-FFF2-40B4-BE49-F238E27FC236}">
                      <a16:creationId xmlns:a16="http://schemas.microsoft.com/office/drawing/2014/main" id="{772933F4-B033-9747-1BDD-EF62890162D0}"/>
                    </a:ext>
                  </a:extLst>
                </p:cNvPr>
                <p:cNvSpPr/>
                <p:nvPr/>
              </p:nvSpPr>
              <p:spPr>
                <a:xfrm>
                  <a:off x="646667" y="4535814"/>
                  <a:ext cx="106965" cy="1407223"/>
                </a:xfrm>
                <a:custGeom>
                  <a:avLst/>
                  <a:gdLst>
                    <a:gd name="connsiteX0" fmla="*/ 0 w 106965"/>
                    <a:gd name="connsiteY0" fmla="*/ 1345502 h 1407223"/>
                    <a:gd name="connsiteX1" fmla="*/ 106966 w 106965"/>
                    <a:gd name="connsiteY1" fmla="*/ 1407224 h 1407223"/>
                    <a:gd name="connsiteX2" fmla="*/ 106966 w 106965"/>
                    <a:gd name="connsiteY2" fmla="*/ 0 h 1407223"/>
                    <a:gd name="connsiteX3" fmla="*/ 0 w 106965"/>
                    <a:gd name="connsiteY3" fmla="*/ 61722 h 1407223"/>
                    <a:gd name="connsiteX4" fmla="*/ 0 w 106965"/>
                    <a:gd name="connsiteY4" fmla="*/ 1345502 h 1407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65" h="1407223">
                      <a:moveTo>
                        <a:pt x="0" y="1345502"/>
                      </a:moveTo>
                      <a:lnTo>
                        <a:pt x="106966" y="1407224"/>
                      </a:lnTo>
                      <a:lnTo>
                        <a:pt x="106966" y="0"/>
                      </a:lnTo>
                      <a:lnTo>
                        <a:pt x="0" y="61722"/>
                      </a:lnTo>
                      <a:lnTo>
                        <a:pt x="0" y="134550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91" name="图形 536">
                <a:extLst>
                  <a:ext uri="{FF2B5EF4-FFF2-40B4-BE49-F238E27FC236}">
                    <a16:creationId xmlns:a16="http://schemas.microsoft.com/office/drawing/2014/main" id="{1BCAC3FA-F21F-ED95-C1CC-298DF7C20B00}"/>
                  </a:ext>
                </a:extLst>
              </p:cNvPr>
              <p:cNvGrpSpPr/>
              <p:nvPr/>
            </p:nvGrpSpPr>
            <p:grpSpPr>
              <a:xfrm>
                <a:off x="999092" y="4492857"/>
                <a:ext cx="489108" cy="1332737"/>
                <a:chOff x="999092" y="4492857"/>
                <a:chExt cx="489108" cy="1332737"/>
              </a:xfrm>
            </p:grpSpPr>
            <p:sp>
              <p:nvSpPr>
                <p:cNvPr id="592" name="任意多边形: 形状 591">
                  <a:extLst>
                    <a:ext uri="{FF2B5EF4-FFF2-40B4-BE49-F238E27FC236}">
                      <a16:creationId xmlns:a16="http://schemas.microsoft.com/office/drawing/2014/main" id="{8BAB54B9-9EAC-C789-ECE7-313505FD1AAD}"/>
                    </a:ext>
                  </a:extLst>
                </p:cNvPr>
                <p:cNvSpPr/>
                <p:nvPr/>
              </p:nvSpPr>
              <p:spPr>
                <a:xfrm>
                  <a:off x="1007951" y="4502382"/>
                  <a:ext cx="468344" cy="1315592"/>
                </a:xfrm>
                <a:custGeom>
                  <a:avLst/>
                  <a:gdLst>
                    <a:gd name="connsiteX0" fmla="*/ 108680 w 468344"/>
                    <a:gd name="connsiteY0" fmla="*/ 1261015 h 1315592"/>
                    <a:gd name="connsiteX1" fmla="*/ 108680 w 468344"/>
                    <a:gd name="connsiteY1" fmla="*/ 402336 h 1315592"/>
                    <a:gd name="connsiteX2" fmla="*/ 92202 w 468344"/>
                    <a:gd name="connsiteY2" fmla="*/ 411861 h 1315592"/>
                    <a:gd name="connsiteX3" fmla="*/ 0 w 468344"/>
                    <a:gd name="connsiteY3" fmla="*/ 358616 h 1315592"/>
                    <a:gd name="connsiteX4" fmla="*/ 191643 w 468344"/>
                    <a:gd name="connsiteY4" fmla="*/ 0 h 1315592"/>
                    <a:gd name="connsiteX5" fmla="*/ 286703 w 468344"/>
                    <a:gd name="connsiteY5" fmla="*/ 54959 h 1315592"/>
                    <a:gd name="connsiteX6" fmla="*/ 468344 w 468344"/>
                    <a:gd name="connsiteY6" fmla="*/ 194596 h 1315592"/>
                    <a:gd name="connsiteX7" fmla="*/ 362712 w 468344"/>
                    <a:gd name="connsiteY7" fmla="*/ 255651 h 1315592"/>
                    <a:gd name="connsiteX8" fmla="*/ 362712 w 468344"/>
                    <a:gd name="connsiteY8" fmla="*/ 1223391 h 1315592"/>
                    <a:gd name="connsiteX9" fmla="*/ 203073 w 468344"/>
                    <a:gd name="connsiteY9" fmla="*/ 1315593 h 1315592"/>
                    <a:gd name="connsiteX10" fmla="*/ 108680 w 468344"/>
                    <a:gd name="connsiteY10" fmla="*/ 1261015 h 131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8344" h="1315592">
                      <a:moveTo>
                        <a:pt x="108680" y="1261015"/>
                      </a:moveTo>
                      <a:lnTo>
                        <a:pt x="108680" y="402336"/>
                      </a:lnTo>
                      <a:lnTo>
                        <a:pt x="92202" y="411861"/>
                      </a:lnTo>
                      <a:lnTo>
                        <a:pt x="0" y="358616"/>
                      </a:lnTo>
                      <a:lnTo>
                        <a:pt x="191643" y="0"/>
                      </a:lnTo>
                      <a:lnTo>
                        <a:pt x="286703" y="54959"/>
                      </a:lnTo>
                      <a:lnTo>
                        <a:pt x="468344" y="194596"/>
                      </a:lnTo>
                      <a:lnTo>
                        <a:pt x="362712" y="255651"/>
                      </a:lnTo>
                      <a:lnTo>
                        <a:pt x="362712" y="1223391"/>
                      </a:lnTo>
                      <a:lnTo>
                        <a:pt x="203073" y="1315593"/>
                      </a:lnTo>
                      <a:lnTo>
                        <a:pt x="108680" y="1261015"/>
                      </a:ln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3" name="任意多边形: 形状 592">
                  <a:extLst>
                    <a:ext uri="{FF2B5EF4-FFF2-40B4-BE49-F238E27FC236}">
                      <a16:creationId xmlns:a16="http://schemas.microsoft.com/office/drawing/2014/main" id="{1361CB43-97BD-1494-9F71-6A57CA99C333}"/>
                    </a:ext>
                  </a:extLst>
                </p:cNvPr>
                <p:cNvSpPr/>
                <p:nvPr/>
              </p:nvSpPr>
              <p:spPr>
                <a:xfrm>
                  <a:off x="999092" y="4492857"/>
                  <a:ext cx="488822" cy="1332737"/>
                </a:xfrm>
                <a:custGeom>
                  <a:avLst/>
                  <a:gdLst>
                    <a:gd name="connsiteX0" fmla="*/ 203073 w 488822"/>
                    <a:gd name="connsiteY0" fmla="*/ 18764 h 1332737"/>
                    <a:gd name="connsiteX1" fmla="*/ 291465 w 488822"/>
                    <a:gd name="connsiteY1" fmla="*/ 69818 h 1332737"/>
                    <a:gd name="connsiteX2" fmla="*/ 465296 w 488822"/>
                    <a:gd name="connsiteY2" fmla="*/ 203168 h 1332737"/>
                    <a:gd name="connsiteX3" fmla="*/ 371570 w 488822"/>
                    <a:gd name="connsiteY3" fmla="*/ 257270 h 1332737"/>
                    <a:gd name="connsiteX4" fmla="*/ 364998 w 488822"/>
                    <a:gd name="connsiteY4" fmla="*/ 261080 h 1332737"/>
                    <a:gd name="connsiteX5" fmla="*/ 364998 w 488822"/>
                    <a:gd name="connsiteY5" fmla="*/ 1228820 h 1332737"/>
                    <a:gd name="connsiteX6" fmla="*/ 211931 w 488822"/>
                    <a:gd name="connsiteY6" fmla="*/ 1317403 h 1332737"/>
                    <a:gd name="connsiteX7" fmla="*/ 124111 w 488822"/>
                    <a:gd name="connsiteY7" fmla="*/ 1266730 h 1332737"/>
                    <a:gd name="connsiteX8" fmla="*/ 124111 w 488822"/>
                    <a:gd name="connsiteY8" fmla="*/ 399955 h 1332737"/>
                    <a:gd name="connsiteX9" fmla="*/ 104108 w 488822"/>
                    <a:gd name="connsiteY9" fmla="*/ 411480 h 1332737"/>
                    <a:gd name="connsiteX10" fmla="*/ 100965 w 488822"/>
                    <a:gd name="connsiteY10" fmla="*/ 413290 h 1332737"/>
                    <a:gd name="connsiteX11" fmla="*/ 17621 w 488822"/>
                    <a:gd name="connsiteY11" fmla="*/ 365188 h 1332737"/>
                    <a:gd name="connsiteX12" fmla="*/ 202978 w 488822"/>
                    <a:gd name="connsiteY12" fmla="*/ 18383 h 1332737"/>
                    <a:gd name="connsiteX13" fmla="*/ 197739 w 488822"/>
                    <a:gd name="connsiteY13" fmla="*/ 0 h 1332737"/>
                    <a:gd name="connsiteX14" fmla="*/ 0 w 488822"/>
                    <a:gd name="connsiteY14" fmla="*/ 370713 h 1332737"/>
                    <a:gd name="connsiteX15" fmla="*/ 101060 w 488822"/>
                    <a:gd name="connsiteY15" fmla="*/ 429006 h 1332737"/>
                    <a:gd name="connsiteX16" fmla="*/ 110585 w 488822"/>
                    <a:gd name="connsiteY16" fmla="*/ 423386 h 1332737"/>
                    <a:gd name="connsiteX17" fmla="*/ 110585 w 488822"/>
                    <a:gd name="connsiteY17" fmla="*/ 1274445 h 1332737"/>
                    <a:gd name="connsiteX18" fmla="*/ 211645 w 488822"/>
                    <a:gd name="connsiteY18" fmla="*/ 1332738 h 1332737"/>
                    <a:gd name="connsiteX19" fmla="*/ 377952 w 488822"/>
                    <a:gd name="connsiteY19" fmla="*/ 1236726 h 1332737"/>
                    <a:gd name="connsiteX20" fmla="*/ 377952 w 488822"/>
                    <a:gd name="connsiteY20" fmla="*/ 268986 h 1332737"/>
                    <a:gd name="connsiteX21" fmla="*/ 488823 w 488822"/>
                    <a:gd name="connsiteY21" fmla="*/ 204978 h 1332737"/>
                    <a:gd name="connsiteX22" fmla="*/ 298323 w 488822"/>
                    <a:gd name="connsiteY22" fmla="*/ 58674 h 1332737"/>
                    <a:gd name="connsiteX23" fmla="*/ 197263 w 488822"/>
                    <a:gd name="connsiteY23" fmla="*/ 381 h 1332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88822" h="1332737">
                      <a:moveTo>
                        <a:pt x="203073" y="18764"/>
                      </a:moveTo>
                      <a:lnTo>
                        <a:pt x="291465" y="69818"/>
                      </a:lnTo>
                      <a:lnTo>
                        <a:pt x="465296" y="203168"/>
                      </a:lnTo>
                      <a:lnTo>
                        <a:pt x="371570" y="257270"/>
                      </a:lnTo>
                      <a:lnTo>
                        <a:pt x="364998" y="261080"/>
                      </a:lnTo>
                      <a:lnTo>
                        <a:pt x="364998" y="1228820"/>
                      </a:lnTo>
                      <a:lnTo>
                        <a:pt x="211931" y="1317403"/>
                      </a:lnTo>
                      <a:lnTo>
                        <a:pt x="124111" y="1266730"/>
                      </a:lnTo>
                      <a:lnTo>
                        <a:pt x="124111" y="399955"/>
                      </a:lnTo>
                      <a:lnTo>
                        <a:pt x="104108" y="411480"/>
                      </a:lnTo>
                      <a:lnTo>
                        <a:pt x="100965" y="413290"/>
                      </a:lnTo>
                      <a:lnTo>
                        <a:pt x="17621" y="365188"/>
                      </a:lnTo>
                      <a:lnTo>
                        <a:pt x="202978" y="18383"/>
                      </a:lnTo>
                      <a:moveTo>
                        <a:pt x="197739" y="0"/>
                      </a:moveTo>
                      <a:lnTo>
                        <a:pt x="0" y="370713"/>
                      </a:lnTo>
                      <a:lnTo>
                        <a:pt x="101060" y="429006"/>
                      </a:lnTo>
                      <a:lnTo>
                        <a:pt x="110585" y="423386"/>
                      </a:lnTo>
                      <a:lnTo>
                        <a:pt x="110585" y="1274445"/>
                      </a:lnTo>
                      <a:lnTo>
                        <a:pt x="211645" y="1332738"/>
                      </a:lnTo>
                      <a:lnTo>
                        <a:pt x="377952" y="1236726"/>
                      </a:lnTo>
                      <a:lnTo>
                        <a:pt x="377952" y="268986"/>
                      </a:lnTo>
                      <a:lnTo>
                        <a:pt x="488823" y="204978"/>
                      </a:lnTo>
                      <a:lnTo>
                        <a:pt x="298323" y="58674"/>
                      </a:lnTo>
                      <a:lnTo>
                        <a:pt x="197263" y="381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4" name="任意多边形: 形状 593">
                  <a:extLst>
                    <a:ext uri="{FF2B5EF4-FFF2-40B4-BE49-F238E27FC236}">
                      <a16:creationId xmlns:a16="http://schemas.microsoft.com/office/drawing/2014/main" id="{99361D47-9FCC-2868-B432-8392D722C6C0}"/>
                    </a:ext>
                  </a:extLst>
                </p:cNvPr>
                <p:cNvSpPr/>
                <p:nvPr/>
              </p:nvSpPr>
              <p:spPr>
                <a:xfrm>
                  <a:off x="1100153" y="4551531"/>
                  <a:ext cx="388048" cy="1274063"/>
                </a:xfrm>
                <a:custGeom>
                  <a:avLst/>
                  <a:gdLst>
                    <a:gd name="connsiteX0" fmla="*/ 110871 w 388048"/>
                    <a:gd name="connsiteY0" fmla="*/ 1274064 h 1274063"/>
                    <a:gd name="connsiteX1" fmla="*/ 277178 w 388048"/>
                    <a:gd name="connsiteY1" fmla="*/ 1178052 h 1274063"/>
                    <a:gd name="connsiteX2" fmla="*/ 277178 w 388048"/>
                    <a:gd name="connsiteY2" fmla="*/ 210312 h 1274063"/>
                    <a:gd name="connsiteX3" fmla="*/ 388048 w 388048"/>
                    <a:gd name="connsiteY3" fmla="*/ 146304 h 1274063"/>
                    <a:gd name="connsiteX4" fmla="*/ 197834 w 388048"/>
                    <a:gd name="connsiteY4" fmla="*/ 0 h 1274063"/>
                    <a:gd name="connsiteX5" fmla="*/ 0 w 388048"/>
                    <a:gd name="connsiteY5" fmla="*/ 370332 h 1274063"/>
                    <a:gd name="connsiteX6" fmla="*/ 110871 w 388048"/>
                    <a:gd name="connsiteY6" fmla="*/ 306324 h 1274063"/>
                    <a:gd name="connsiteX7" fmla="*/ 110871 w 388048"/>
                    <a:gd name="connsiteY7" fmla="*/ 1274064 h 1274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8048" h="1274063">
                      <a:moveTo>
                        <a:pt x="110871" y="1274064"/>
                      </a:moveTo>
                      <a:lnTo>
                        <a:pt x="277178" y="1178052"/>
                      </a:lnTo>
                      <a:lnTo>
                        <a:pt x="277178" y="210312"/>
                      </a:lnTo>
                      <a:lnTo>
                        <a:pt x="388048" y="146304"/>
                      </a:lnTo>
                      <a:lnTo>
                        <a:pt x="197834" y="0"/>
                      </a:lnTo>
                      <a:lnTo>
                        <a:pt x="0" y="370332"/>
                      </a:lnTo>
                      <a:lnTo>
                        <a:pt x="110871" y="306324"/>
                      </a:lnTo>
                      <a:lnTo>
                        <a:pt x="110871" y="1274064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5" name="任意多边形: 形状 594">
                  <a:extLst>
                    <a:ext uri="{FF2B5EF4-FFF2-40B4-BE49-F238E27FC236}">
                      <a16:creationId xmlns:a16="http://schemas.microsoft.com/office/drawing/2014/main" id="{AF5850DA-B82D-84AF-F7BC-E60D70CA5CE6}"/>
                    </a:ext>
                  </a:extLst>
                </p:cNvPr>
                <p:cNvSpPr/>
                <p:nvPr/>
              </p:nvSpPr>
              <p:spPr>
                <a:xfrm>
                  <a:off x="1109963" y="4857855"/>
                  <a:ext cx="101060" cy="967739"/>
                </a:xfrm>
                <a:custGeom>
                  <a:avLst/>
                  <a:gdLst>
                    <a:gd name="connsiteX0" fmla="*/ 0 w 101060"/>
                    <a:gd name="connsiteY0" fmla="*/ 909447 h 967739"/>
                    <a:gd name="connsiteX1" fmla="*/ 101060 w 101060"/>
                    <a:gd name="connsiteY1" fmla="*/ 967740 h 967739"/>
                    <a:gd name="connsiteX2" fmla="*/ 101060 w 101060"/>
                    <a:gd name="connsiteY2" fmla="*/ 0 h 967739"/>
                    <a:gd name="connsiteX3" fmla="*/ 0 w 101060"/>
                    <a:gd name="connsiteY3" fmla="*/ 58293 h 967739"/>
                    <a:gd name="connsiteX4" fmla="*/ 0 w 101060"/>
                    <a:gd name="connsiteY4" fmla="*/ 909447 h 967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60" h="967739">
                      <a:moveTo>
                        <a:pt x="0" y="909447"/>
                      </a:moveTo>
                      <a:lnTo>
                        <a:pt x="101060" y="967740"/>
                      </a:lnTo>
                      <a:lnTo>
                        <a:pt x="101060" y="0"/>
                      </a:lnTo>
                      <a:lnTo>
                        <a:pt x="0" y="58293"/>
                      </a:lnTo>
                      <a:lnTo>
                        <a:pt x="0" y="909447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96" name="图形 536">
              <a:extLst>
                <a:ext uri="{FF2B5EF4-FFF2-40B4-BE49-F238E27FC236}">
                  <a16:creationId xmlns:a16="http://schemas.microsoft.com/office/drawing/2014/main" id="{E8E43671-A73D-E0DC-56DD-7B430AD433B7}"/>
                </a:ext>
              </a:extLst>
            </p:cNvPr>
            <p:cNvGrpSpPr/>
            <p:nvPr/>
          </p:nvGrpSpPr>
          <p:grpSpPr>
            <a:xfrm>
              <a:off x="600090" y="5034353"/>
              <a:ext cx="1148429" cy="1564431"/>
              <a:chOff x="600090" y="5034353"/>
              <a:chExt cx="1148429" cy="1564431"/>
            </a:xfrm>
          </p:grpSpPr>
          <p:grpSp>
            <p:nvGrpSpPr>
              <p:cNvPr id="597" name="图形 536">
                <a:extLst>
                  <a:ext uri="{FF2B5EF4-FFF2-40B4-BE49-F238E27FC236}">
                    <a16:creationId xmlns:a16="http://schemas.microsoft.com/office/drawing/2014/main" id="{2102F01F-1477-B8B6-EE81-97843B255800}"/>
                  </a:ext>
                </a:extLst>
              </p:cNvPr>
              <p:cNvGrpSpPr/>
              <p:nvPr/>
            </p:nvGrpSpPr>
            <p:grpSpPr>
              <a:xfrm>
                <a:off x="855735" y="5933370"/>
                <a:ext cx="656664" cy="665413"/>
                <a:chOff x="855735" y="5933370"/>
                <a:chExt cx="656664" cy="665413"/>
              </a:xfrm>
            </p:grpSpPr>
            <p:sp>
              <p:nvSpPr>
                <p:cNvPr id="598" name="任意多边形: 形状 597">
                  <a:extLst>
                    <a:ext uri="{FF2B5EF4-FFF2-40B4-BE49-F238E27FC236}">
                      <a16:creationId xmlns:a16="http://schemas.microsoft.com/office/drawing/2014/main" id="{7D7EF1FB-0B54-E5ED-E802-30AB50DC8637}"/>
                    </a:ext>
                  </a:extLst>
                </p:cNvPr>
                <p:cNvSpPr/>
                <p:nvPr/>
              </p:nvSpPr>
              <p:spPr>
                <a:xfrm>
                  <a:off x="889079" y="6220311"/>
                  <a:ext cx="590550" cy="378404"/>
                </a:xfrm>
                <a:custGeom>
                  <a:avLst/>
                  <a:gdLst>
                    <a:gd name="connsiteX0" fmla="*/ 590550 w 590550"/>
                    <a:gd name="connsiteY0" fmla="*/ 0 h 378404"/>
                    <a:gd name="connsiteX1" fmla="*/ 0 w 590550"/>
                    <a:gd name="connsiteY1" fmla="*/ 0 h 378404"/>
                    <a:gd name="connsiteX2" fmla="*/ 61055 w 590550"/>
                    <a:gd name="connsiteY2" fmla="*/ 254508 h 378404"/>
                    <a:gd name="connsiteX3" fmla="*/ 61055 w 590550"/>
                    <a:gd name="connsiteY3" fmla="*/ 254508 h 378404"/>
                    <a:gd name="connsiteX4" fmla="*/ 128969 w 590550"/>
                    <a:gd name="connsiteY4" fmla="*/ 338614 h 378404"/>
                    <a:gd name="connsiteX5" fmla="*/ 461677 w 590550"/>
                    <a:gd name="connsiteY5" fmla="*/ 338614 h 378404"/>
                    <a:gd name="connsiteX6" fmla="*/ 530257 w 590550"/>
                    <a:gd name="connsiteY6" fmla="*/ 247460 h 378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0550" h="378404">
                      <a:moveTo>
                        <a:pt x="590550" y="0"/>
                      </a:moveTo>
                      <a:lnTo>
                        <a:pt x="0" y="0"/>
                      </a:lnTo>
                      <a:lnTo>
                        <a:pt x="61055" y="254508"/>
                      </a:lnTo>
                      <a:lnTo>
                        <a:pt x="61055" y="254508"/>
                      </a:lnTo>
                      <a:cubicBezTo>
                        <a:pt x="65723" y="285179"/>
                        <a:pt x="88297" y="315183"/>
                        <a:pt x="128969" y="338614"/>
                      </a:cubicBezTo>
                      <a:cubicBezTo>
                        <a:pt x="220885" y="391668"/>
                        <a:pt x="369856" y="391668"/>
                        <a:pt x="461677" y="338614"/>
                      </a:cubicBezTo>
                      <a:cubicBezTo>
                        <a:pt x="505492" y="313373"/>
                        <a:pt x="528352" y="280607"/>
                        <a:pt x="530257" y="24746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9" name="任意多边形: 形状 598">
                  <a:extLst>
                    <a:ext uri="{FF2B5EF4-FFF2-40B4-BE49-F238E27FC236}">
                      <a16:creationId xmlns:a16="http://schemas.microsoft.com/office/drawing/2014/main" id="{636C05EC-D4B3-9FDF-1A88-0BB4C0E2A17E}"/>
                    </a:ext>
                  </a:extLst>
                </p:cNvPr>
                <p:cNvSpPr/>
                <p:nvPr/>
              </p:nvSpPr>
              <p:spPr>
                <a:xfrm>
                  <a:off x="889079" y="6220501"/>
                  <a:ext cx="587025" cy="378282"/>
                </a:xfrm>
                <a:custGeom>
                  <a:avLst/>
                  <a:gdLst>
                    <a:gd name="connsiteX0" fmla="*/ 518255 w 587025"/>
                    <a:gd name="connsiteY0" fmla="*/ 174307 h 378282"/>
                    <a:gd name="connsiteX1" fmla="*/ 553784 w 587025"/>
                    <a:gd name="connsiteY1" fmla="*/ 149542 h 378282"/>
                    <a:gd name="connsiteX2" fmla="*/ 587026 w 587025"/>
                    <a:gd name="connsiteY2" fmla="*/ 13525 h 378282"/>
                    <a:gd name="connsiteX3" fmla="*/ 527209 w 587025"/>
                    <a:gd name="connsiteY3" fmla="*/ 61150 h 378282"/>
                    <a:gd name="connsiteX4" fmla="*/ 73914 w 587025"/>
                    <a:gd name="connsiteY4" fmla="*/ 66961 h 378282"/>
                    <a:gd name="connsiteX5" fmla="*/ 88963 w 587025"/>
                    <a:gd name="connsiteY5" fmla="*/ 6382 h 378282"/>
                    <a:gd name="connsiteX6" fmla="*/ 84296 w 587025"/>
                    <a:gd name="connsiteY6" fmla="*/ 0 h 378282"/>
                    <a:gd name="connsiteX7" fmla="*/ 0 w 587025"/>
                    <a:gd name="connsiteY7" fmla="*/ 0 h 378282"/>
                    <a:gd name="connsiteX8" fmla="*/ 61055 w 587025"/>
                    <a:gd name="connsiteY8" fmla="*/ 254413 h 378282"/>
                    <a:gd name="connsiteX9" fmla="*/ 61055 w 587025"/>
                    <a:gd name="connsiteY9" fmla="*/ 254413 h 378282"/>
                    <a:gd name="connsiteX10" fmla="*/ 128969 w 587025"/>
                    <a:gd name="connsiteY10" fmla="*/ 338518 h 378282"/>
                    <a:gd name="connsiteX11" fmla="*/ 370904 w 587025"/>
                    <a:gd name="connsiteY11" fmla="*/ 370999 h 378282"/>
                    <a:gd name="connsiteX12" fmla="*/ 107537 w 587025"/>
                    <a:gd name="connsiteY12" fmla="*/ 258318 h 378282"/>
                    <a:gd name="connsiteX13" fmla="*/ 90964 w 587025"/>
                    <a:gd name="connsiteY13" fmla="*/ 182118 h 378282"/>
                    <a:gd name="connsiteX14" fmla="*/ 518255 w 587025"/>
                    <a:gd name="connsiteY14" fmla="*/ 174307 h 378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87025" h="378282">
                      <a:moveTo>
                        <a:pt x="518255" y="174307"/>
                      </a:moveTo>
                      <a:cubicBezTo>
                        <a:pt x="530783" y="167081"/>
                        <a:pt x="542669" y="158796"/>
                        <a:pt x="553784" y="149542"/>
                      </a:cubicBezTo>
                      <a:lnTo>
                        <a:pt x="587026" y="13525"/>
                      </a:lnTo>
                      <a:cubicBezTo>
                        <a:pt x="569770" y="32505"/>
                        <a:pt x="549573" y="48586"/>
                        <a:pt x="527209" y="61150"/>
                      </a:cubicBezTo>
                      <a:cubicBezTo>
                        <a:pt x="402527" y="133064"/>
                        <a:pt x="202787" y="134874"/>
                        <a:pt x="73914" y="66961"/>
                      </a:cubicBezTo>
                      <a:lnTo>
                        <a:pt x="88963" y="6382"/>
                      </a:lnTo>
                      <a:lnTo>
                        <a:pt x="84296" y="0"/>
                      </a:lnTo>
                      <a:lnTo>
                        <a:pt x="0" y="0"/>
                      </a:lnTo>
                      <a:lnTo>
                        <a:pt x="61055" y="254413"/>
                      </a:lnTo>
                      <a:lnTo>
                        <a:pt x="61055" y="254413"/>
                      </a:lnTo>
                      <a:cubicBezTo>
                        <a:pt x="65723" y="285083"/>
                        <a:pt x="88297" y="315087"/>
                        <a:pt x="128969" y="338518"/>
                      </a:cubicBezTo>
                      <a:cubicBezTo>
                        <a:pt x="194405" y="376618"/>
                        <a:pt x="288798" y="387096"/>
                        <a:pt x="370904" y="370999"/>
                      </a:cubicBezTo>
                      <a:cubicBezTo>
                        <a:pt x="223742" y="381953"/>
                        <a:pt x="122682" y="317659"/>
                        <a:pt x="107537" y="258318"/>
                      </a:cubicBezTo>
                      <a:cubicBezTo>
                        <a:pt x="101537" y="234601"/>
                        <a:pt x="90964" y="182118"/>
                        <a:pt x="90964" y="182118"/>
                      </a:cubicBezTo>
                      <a:cubicBezTo>
                        <a:pt x="213550" y="244507"/>
                        <a:pt x="400812" y="242030"/>
                        <a:pt x="518255" y="17430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0" name="任意多边形: 形状 599">
                  <a:extLst>
                    <a:ext uri="{FF2B5EF4-FFF2-40B4-BE49-F238E27FC236}">
                      <a16:creationId xmlns:a16="http://schemas.microsoft.com/office/drawing/2014/main" id="{7D0B65EC-FDBC-D66D-CF58-A9484959E925}"/>
                    </a:ext>
                  </a:extLst>
                </p:cNvPr>
                <p:cNvSpPr/>
                <p:nvPr/>
              </p:nvSpPr>
              <p:spPr>
                <a:xfrm>
                  <a:off x="855735" y="5933370"/>
                  <a:ext cx="656664" cy="378999"/>
                </a:xfrm>
                <a:custGeom>
                  <a:avLst/>
                  <a:gdLst>
                    <a:gd name="connsiteX0" fmla="*/ 654373 w 656664"/>
                    <a:gd name="connsiteY0" fmla="*/ 211693 h 378999"/>
                    <a:gd name="connsiteX1" fmla="*/ 634656 w 656664"/>
                    <a:gd name="connsiteY1" fmla="*/ 257604 h 378999"/>
                    <a:gd name="connsiteX2" fmla="*/ 560552 w 656664"/>
                    <a:gd name="connsiteY2" fmla="*/ 323421 h 378999"/>
                    <a:gd name="connsiteX3" fmla="*/ 96018 w 656664"/>
                    <a:gd name="connsiteY3" fmla="*/ 323421 h 378999"/>
                    <a:gd name="connsiteX4" fmla="*/ 21913 w 656664"/>
                    <a:gd name="connsiteY4" fmla="*/ 257889 h 378999"/>
                    <a:gd name="connsiteX5" fmla="*/ 2292 w 656664"/>
                    <a:gd name="connsiteY5" fmla="*/ 211979 h 378999"/>
                    <a:gd name="connsiteX6" fmla="*/ 2292 w 656664"/>
                    <a:gd name="connsiteY6" fmla="*/ 211979 h 378999"/>
                    <a:gd name="connsiteX7" fmla="*/ 96113 w 656664"/>
                    <a:gd name="connsiteY7" fmla="*/ 55578 h 378999"/>
                    <a:gd name="connsiteX8" fmla="*/ 560647 w 656664"/>
                    <a:gd name="connsiteY8" fmla="*/ 55578 h 378999"/>
                    <a:gd name="connsiteX9" fmla="*/ 654373 w 656664"/>
                    <a:gd name="connsiteY9" fmla="*/ 211693 h 378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6664" h="378999">
                      <a:moveTo>
                        <a:pt x="654373" y="211693"/>
                      </a:moveTo>
                      <a:cubicBezTo>
                        <a:pt x="650989" y="228177"/>
                        <a:pt x="644280" y="243799"/>
                        <a:pt x="634656" y="257604"/>
                      </a:cubicBezTo>
                      <a:cubicBezTo>
                        <a:pt x="615333" y="284939"/>
                        <a:pt x="589977" y="307459"/>
                        <a:pt x="560552" y="323421"/>
                      </a:cubicBezTo>
                      <a:cubicBezTo>
                        <a:pt x="432345" y="397526"/>
                        <a:pt x="224319" y="397526"/>
                        <a:pt x="96018" y="323421"/>
                      </a:cubicBezTo>
                      <a:cubicBezTo>
                        <a:pt x="66623" y="307541"/>
                        <a:pt x="41270" y="285120"/>
                        <a:pt x="21913" y="257889"/>
                      </a:cubicBezTo>
                      <a:cubicBezTo>
                        <a:pt x="12358" y="244058"/>
                        <a:pt x="5685" y="228444"/>
                        <a:pt x="2292" y="211979"/>
                      </a:cubicBezTo>
                      <a:lnTo>
                        <a:pt x="2292" y="211979"/>
                      </a:lnTo>
                      <a:cubicBezTo>
                        <a:pt x="-9138" y="156353"/>
                        <a:pt x="22199" y="98346"/>
                        <a:pt x="96113" y="55578"/>
                      </a:cubicBezTo>
                      <a:cubicBezTo>
                        <a:pt x="224415" y="-18526"/>
                        <a:pt x="432441" y="-18526"/>
                        <a:pt x="560647" y="55578"/>
                      </a:cubicBezTo>
                      <a:cubicBezTo>
                        <a:pt x="634466" y="98060"/>
                        <a:pt x="665803" y="156067"/>
                        <a:pt x="654373" y="211693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1" name="任意多边形: 形状 600">
                  <a:extLst>
                    <a:ext uri="{FF2B5EF4-FFF2-40B4-BE49-F238E27FC236}">
                      <a16:creationId xmlns:a16="http://schemas.microsoft.com/office/drawing/2014/main" id="{C51E21A8-7417-CA18-2C7F-52F7033D9B66}"/>
                    </a:ext>
                  </a:extLst>
                </p:cNvPr>
                <p:cNvSpPr/>
                <p:nvPr/>
              </p:nvSpPr>
              <p:spPr>
                <a:xfrm>
                  <a:off x="858027" y="6145349"/>
                  <a:ext cx="652176" cy="263461"/>
                </a:xfrm>
                <a:custGeom>
                  <a:avLst/>
                  <a:gdLst>
                    <a:gd name="connsiteX0" fmla="*/ 632365 w 652176"/>
                    <a:gd name="connsiteY0" fmla="*/ 45911 h 263461"/>
                    <a:gd name="connsiteX1" fmla="*/ 558260 w 652176"/>
                    <a:gd name="connsiteY1" fmla="*/ 111728 h 263461"/>
                    <a:gd name="connsiteX2" fmla="*/ 93726 w 652176"/>
                    <a:gd name="connsiteY2" fmla="*/ 111728 h 263461"/>
                    <a:gd name="connsiteX3" fmla="*/ 19622 w 652176"/>
                    <a:gd name="connsiteY3" fmla="*/ 45911 h 263461"/>
                    <a:gd name="connsiteX4" fmla="*/ 0 w 652176"/>
                    <a:gd name="connsiteY4" fmla="*/ 0 h 263461"/>
                    <a:gd name="connsiteX5" fmla="*/ 0 w 652176"/>
                    <a:gd name="connsiteY5" fmla="*/ 0 h 263461"/>
                    <a:gd name="connsiteX6" fmla="*/ 14573 w 652176"/>
                    <a:gd name="connsiteY6" fmla="*/ 100108 h 263461"/>
                    <a:gd name="connsiteX7" fmla="*/ 104775 w 652176"/>
                    <a:gd name="connsiteY7" fmla="*/ 210598 h 263461"/>
                    <a:gd name="connsiteX8" fmla="*/ 547402 w 652176"/>
                    <a:gd name="connsiteY8" fmla="*/ 210598 h 263461"/>
                    <a:gd name="connsiteX9" fmla="*/ 637318 w 652176"/>
                    <a:gd name="connsiteY9" fmla="*/ 101537 h 263461"/>
                    <a:gd name="connsiteX10" fmla="*/ 638080 w 652176"/>
                    <a:gd name="connsiteY10" fmla="*/ 96393 h 263461"/>
                    <a:gd name="connsiteX11" fmla="*/ 652177 w 652176"/>
                    <a:gd name="connsiteY11" fmla="*/ 0 h 263461"/>
                    <a:gd name="connsiteX12" fmla="*/ 632365 w 652176"/>
                    <a:gd name="connsiteY12" fmla="*/ 45911 h 263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52176" h="263461">
                      <a:moveTo>
                        <a:pt x="632365" y="45911"/>
                      </a:moveTo>
                      <a:cubicBezTo>
                        <a:pt x="613041" y="73246"/>
                        <a:pt x="587685" y="95766"/>
                        <a:pt x="558260" y="111728"/>
                      </a:cubicBezTo>
                      <a:cubicBezTo>
                        <a:pt x="430054" y="185833"/>
                        <a:pt x="222028" y="185833"/>
                        <a:pt x="93726" y="111728"/>
                      </a:cubicBezTo>
                      <a:cubicBezTo>
                        <a:pt x="64301" y="95766"/>
                        <a:pt x="38945" y="73246"/>
                        <a:pt x="19622" y="45911"/>
                      </a:cubicBezTo>
                      <a:cubicBezTo>
                        <a:pt x="10066" y="32079"/>
                        <a:pt x="3393" y="16465"/>
                        <a:pt x="0" y="0"/>
                      </a:cubicBezTo>
                      <a:lnTo>
                        <a:pt x="0" y="0"/>
                      </a:lnTo>
                      <a:lnTo>
                        <a:pt x="14573" y="100108"/>
                      </a:lnTo>
                      <a:cubicBezTo>
                        <a:pt x="21241" y="140399"/>
                        <a:pt x="51245" y="179737"/>
                        <a:pt x="104775" y="210598"/>
                      </a:cubicBezTo>
                      <a:cubicBezTo>
                        <a:pt x="227076" y="281083"/>
                        <a:pt x="425101" y="281083"/>
                        <a:pt x="547402" y="210598"/>
                      </a:cubicBezTo>
                      <a:cubicBezTo>
                        <a:pt x="600170" y="180118"/>
                        <a:pt x="630174" y="141256"/>
                        <a:pt x="637318" y="101537"/>
                      </a:cubicBezTo>
                      <a:lnTo>
                        <a:pt x="638080" y="96393"/>
                      </a:lnTo>
                      <a:lnTo>
                        <a:pt x="652177" y="0"/>
                      </a:lnTo>
                      <a:cubicBezTo>
                        <a:pt x="648764" y="16491"/>
                        <a:pt x="642022" y="32113"/>
                        <a:pt x="632365" y="45911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2" name="任意多边形: 形状 601">
                  <a:extLst>
                    <a:ext uri="{FF2B5EF4-FFF2-40B4-BE49-F238E27FC236}">
                      <a16:creationId xmlns:a16="http://schemas.microsoft.com/office/drawing/2014/main" id="{62CCDFBA-E372-CA28-4873-4BCC59DC3A93}"/>
                    </a:ext>
                  </a:extLst>
                </p:cNvPr>
                <p:cNvSpPr/>
                <p:nvPr/>
              </p:nvSpPr>
              <p:spPr>
                <a:xfrm>
                  <a:off x="910374" y="5964660"/>
                  <a:ext cx="547322" cy="315563"/>
                </a:xfrm>
                <a:custGeom>
                  <a:avLst/>
                  <a:gdLst>
                    <a:gd name="connsiteX0" fmla="*/ 467242 w 547322"/>
                    <a:gd name="connsiteY0" fmla="*/ 46292 h 315563"/>
                    <a:gd name="connsiteX1" fmla="*/ 80146 w 547322"/>
                    <a:gd name="connsiteY1" fmla="*/ 46292 h 315563"/>
                    <a:gd name="connsiteX2" fmla="*/ 1374 w 547322"/>
                    <a:gd name="connsiteY2" fmla="*/ 174022 h 315563"/>
                    <a:gd name="connsiteX3" fmla="*/ 80146 w 547322"/>
                    <a:gd name="connsiteY3" fmla="*/ 269272 h 315563"/>
                    <a:gd name="connsiteX4" fmla="*/ 467242 w 547322"/>
                    <a:gd name="connsiteY4" fmla="*/ 269272 h 315563"/>
                    <a:gd name="connsiteX5" fmla="*/ 545919 w 547322"/>
                    <a:gd name="connsiteY5" fmla="*/ 174022 h 315563"/>
                    <a:gd name="connsiteX6" fmla="*/ 467242 w 547322"/>
                    <a:gd name="connsiteY6" fmla="*/ 46292 h 315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7322" h="315563">
                      <a:moveTo>
                        <a:pt x="467242" y="46292"/>
                      </a:moveTo>
                      <a:cubicBezTo>
                        <a:pt x="360276" y="-15431"/>
                        <a:pt x="187017" y="-15431"/>
                        <a:pt x="80146" y="46292"/>
                      </a:cubicBezTo>
                      <a:cubicBezTo>
                        <a:pt x="19662" y="81344"/>
                        <a:pt x="-6531" y="128492"/>
                        <a:pt x="1374" y="174022"/>
                      </a:cubicBezTo>
                      <a:cubicBezTo>
                        <a:pt x="7470" y="208978"/>
                        <a:pt x="33759" y="242983"/>
                        <a:pt x="80146" y="269272"/>
                      </a:cubicBezTo>
                      <a:cubicBezTo>
                        <a:pt x="187017" y="330994"/>
                        <a:pt x="360276" y="330994"/>
                        <a:pt x="467242" y="269272"/>
                      </a:cubicBezTo>
                      <a:cubicBezTo>
                        <a:pt x="513534" y="242507"/>
                        <a:pt x="539823" y="208502"/>
                        <a:pt x="545919" y="174022"/>
                      </a:cubicBezTo>
                      <a:cubicBezTo>
                        <a:pt x="553920" y="128492"/>
                        <a:pt x="527726" y="81344"/>
                        <a:pt x="467242" y="4629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3" name="任意多边形: 形状 602">
                  <a:extLst>
                    <a:ext uri="{FF2B5EF4-FFF2-40B4-BE49-F238E27FC236}">
                      <a16:creationId xmlns:a16="http://schemas.microsoft.com/office/drawing/2014/main" id="{347CB224-F389-BBD6-C448-475B143518CD}"/>
                    </a:ext>
                  </a:extLst>
                </p:cNvPr>
                <p:cNvSpPr/>
                <p:nvPr/>
              </p:nvSpPr>
              <p:spPr>
                <a:xfrm>
                  <a:off x="929845" y="6036193"/>
                  <a:ext cx="508444" cy="244506"/>
                </a:xfrm>
                <a:custGeom>
                  <a:avLst/>
                  <a:gdLst>
                    <a:gd name="connsiteX0" fmla="*/ 0 w 508444"/>
                    <a:gd name="connsiteY0" fmla="*/ 144780 h 244506"/>
                    <a:gd name="connsiteX1" fmla="*/ 60674 w 508444"/>
                    <a:gd name="connsiteY1" fmla="*/ 198215 h 244506"/>
                    <a:gd name="connsiteX2" fmla="*/ 447770 w 508444"/>
                    <a:gd name="connsiteY2" fmla="*/ 198215 h 244506"/>
                    <a:gd name="connsiteX3" fmla="*/ 508445 w 508444"/>
                    <a:gd name="connsiteY3" fmla="*/ 144780 h 244506"/>
                    <a:gd name="connsiteX4" fmla="*/ 434054 w 508444"/>
                    <a:gd name="connsiteY4" fmla="*/ 42863 h 244506"/>
                    <a:gd name="connsiteX5" fmla="*/ 74390 w 508444"/>
                    <a:gd name="connsiteY5" fmla="*/ 42863 h 244506"/>
                    <a:gd name="connsiteX6" fmla="*/ 0 w 508444"/>
                    <a:gd name="connsiteY6" fmla="*/ 144780 h 244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8444" h="244506">
                      <a:moveTo>
                        <a:pt x="0" y="144780"/>
                      </a:moveTo>
                      <a:cubicBezTo>
                        <a:pt x="15992" y="166889"/>
                        <a:pt x="36722" y="185145"/>
                        <a:pt x="60674" y="198215"/>
                      </a:cubicBezTo>
                      <a:cubicBezTo>
                        <a:pt x="167545" y="259937"/>
                        <a:pt x="340805" y="259937"/>
                        <a:pt x="447770" y="198215"/>
                      </a:cubicBezTo>
                      <a:cubicBezTo>
                        <a:pt x="471723" y="185145"/>
                        <a:pt x="492452" y="166889"/>
                        <a:pt x="508445" y="144780"/>
                      </a:cubicBezTo>
                      <a:cubicBezTo>
                        <a:pt x="507683" y="107823"/>
                        <a:pt x="482918" y="71056"/>
                        <a:pt x="434054" y="42863"/>
                      </a:cubicBezTo>
                      <a:cubicBezTo>
                        <a:pt x="334709" y="-14288"/>
                        <a:pt x="173641" y="-14288"/>
                        <a:pt x="74390" y="42863"/>
                      </a:cubicBezTo>
                      <a:cubicBezTo>
                        <a:pt x="25908" y="71056"/>
                        <a:pt x="762" y="107442"/>
                        <a:pt x="0" y="14478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04" name="图形 536">
                <a:extLst>
                  <a:ext uri="{FF2B5EF4-FFF2-40B4-BE49-F238E27FC236}">
                    <a16:creationId xmlns:a16="http://schemas.microsoft.com/office/drawing/2014/main" id="{87050F00-6CAD-FAF3-9A68-A4B21FA3262B}"/>
                  </a:ext>
                </a:extLst>
              </p:cNvPr>
              <p:cNvGrpSpPr/>
              <p:nvPr/>
            </p:nvGrpSpPr>
            <p:grpSpPr>
              <a:xfrm>
                <a:off x="600090" y="5034353"/>
                <a:ext cx="1148429" cy="1177559"/>
                <a:chOff x="600090" y="5034353"/>
                <a:chExt cx="1148429" cy="1177559"/>
              </a:xfrm>
            </p:grpSpPr>
            <p:sp>
              <p:nvSpPr>
                <p:cNvPr id="605" name="任意多边形: 形状 604">
                  <a:extLst>
                    <a:ext uri="{FF2B5EF4-FFF2-40B4-BE49-F238E27FC236}">
                      <a16:creationId xmlns:a16="http://schemas.microsoft.com/office/drawing/2014/main" id="{E6A17465-A0B6-D435-C75C-FCBC7E2CB382}"/>
                    </a:ext>
                  </a:extLst>
                </p:cNvPr>
                <p:cNvSpPr/>
                <p:nvPr/>
              </p:nvSpPr>
              <p:spPr>
                <a:xfrm>
                  <a:off x="960040" y="5034353"/>
                  <a:ext cx="363468" cy="910970"/>
                </a:xfrm>
                <a:custGeom>
                  <a:avLst/>
                  <a:gdLst>
                    <a:gd name="connsiteX0" fmla="*/ 75533 w 363468"/>
                    <a:gd name="connsiteY0" fmla="*/ 202883 h 910970"/>
                    <a:gd name="connsiteX1" fmla="*/ 231458 w 363468"/>
                    <a:gd name="connsiteY1" fmla="*/ 360902 h 910970"/>
                    <a:gd name="connsiteX2" fmla="*/ 73914 w 363468"/>
                    <a:gd name="connsiteY2" fmla="*/ 263462 h 910970"/>
                    <a:gd name="connsiteX3" fmla="*/ 83439 w 363468"/>
                    <a:gd name="connsiteY3" fmla="*/ 425387 h 910970"/>
                    <a:gd name="connsiteX4" fmla="*/ 202216 w 363468"/>
                    <a:gd name="connsiteY4" fmla="*/ 533400 h 910970"/>
                    <a:gd name="connsiteX5" fmla="*/ 80486 w 363468"/>
                    <a:gd name="connsiteY5" fmla="*/ 467011 h 910970"/>
                    <a:gd name="connsiteX6" fmla="*/ 80486 w 363468"/>
                    <a:gd name="connsiteY6" fmla="*/ 683228 h 910970"/>
                    <a:gd name="connsiteX7" fmla="*/ 133636 w 363468"/>
                    <a:gd name="connsiteY7" fmla="*/ 838009 h 910970"/>
                    <a:gd name="connsiteX8" fmla="*/ 162973 w 363468"/>
                    <a:gd name="connsiteY8" fmla="*/ 906780 h 910970"/>
                    <a:gd name="connsiteX9" fmla="*/ 165068 w 363468"/>
                    <a:gd name="connsiteY9" fmla="*/ 910971 h 910970"/>
                    <a:gd name="connsiteX10" fmla="*/ 262223 w 363468"/>
                    <a:gd name="connsiteY10" fmla="*/ 873443 h 910970"/>
                    <a:gd name="connsiteX11" fmla="*/ 347948 w 363468"/>
                    <a:gd name="connsiteY11" fmla="*/ 642747 h 910970"/>
                    <a:gd name="connsiteX12" fmla="*/ 0 w 363468"/>
                    <a:gd name="connsiteY12" fmla="*/ 0 h 910970"/>
                    <a:gd name="connsiteX13" fmla="*/ 75533 w 363468"/>
                    <a:gd name="connsiteY13" fmla="*/ 202883 h 910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63468" h="910970">
                      <a:moveTo>
                        <a:pt x="75533" y="202883"/>
                      </a:moveTo>
                      <a:lnTo>
                        <a:pt x="231458" y="360902"/>
                      </a:lnTo>
                      <a:lnTo>
                        <a:pt x="73914" y="263462"/>
                      </a:lnTo>
                      <a:cubicBezTo>
                        <a:pt x="67614" y="317579"/>
                        <a:pt x="70837" y="372382"/>
                        <a:pt x="83439" y="425387"/>
                      </a:cubicBezTo>
                      <a:cubicBezTo>
                        <a:pt x="83439" y="425387"/>
                        <a:pt x="159639" y="484442"/>
                        <a:pt x="202216" y="533400"/>
                      </a:cubicBezTo>
                      <a:lnTo>
                        <a:pt x="80486" y="467011"/>
                      </a:lnTo>
                      <a:cubicBezTo>
                        <a:pt x="80486" y="467011"/>
                        <a:pt x="61436" y="550259"/>
                        <a:pt x="80486" y="683228"/>
                      </a:cubicBezTo>
                      <a:cubicBezTo>
                        <a:pt x="85630" y="718090"/>
                        <a:pt x="115633" y="787051"/>
                        <a:pt x="133636" y="838009"/>
                      </a:cubicBezTo>
                      <a:cubicBezTo>
                        <a:pt x="141851" y="861569"/>
                        <a:pt x="151652" y="884545"/>
                        <a:pt x="162973" y="906780"/>
                      </a:cubicBezTo>
                      <a:lnTo>
                        <a:pt x="165068" y="910971"/>
                      </a:lnTo>
                      <a:cubicBezTo>
                        <a:pt x="196374" y="897826"/>
                        <a:pt x="228759" y="885317"/>
                        <a:pt x="262223" y="873443"/>
                      </a:cubicBezTo>
                      <a:cubicBezTo>
                        <a:pt x="288131" y="832676"/>
                        <a:pt x="327946" y="729043"/>
                        <a:pt x="347948" y="642747"/>
                      </a:cubicBezTo>
                      <a:cubicBezTo>
                        <a:pt x="425768" y="312230"/>
                        <a:pt x="195548" y="89249"/>
                        <a:pt x="0" y="0"/>
                      </a:cubicBezTo>
                      <a:cubicBezTo>
                        <a:pt x="667" y="0"/>
                        <a:pt x="59912" y="96298"/>
                        <a:pt x="75533" y="202883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6" name="任意多边形: 形状 605">
                  <a:extLst>
                    <a:ext uri="{FF2B5EF4-FFF2-40B4-BE49-F238E27FC236}">
                      <a16:creationId xmlns:a16="http://schemas.microsoft.com/office/drawing/2014/main" id="{ACF94047-263A-EC89-3B0F-70C02CC9AF58}"/>
                    </a:ext>
                  </a:extLst>
                </p:cNvPr>
                <p:cNvSpPr/>
                <p:nvPr/>
              </p:nvSpPr>
              <p:spPr>
                <a:xfrm>
                  <a:off x="1174221" y="5268954"/>
                  <a:ext cx="77486" cy="579787"/>
                </a:xfrm>
                <a:custGeom>
                  <a:avLst/>
                  <a:gdLst>
                    <a:gd name="connsiteX0" fmla="*/ 3941 w 77486"/>
                    <a:gd name="connsiteY0" fmla="*/ 0 h 579787"/>
                    <a:gd name="connsiteX1" fmla="*/ 59948 w 77486"/>
                    <a:gd name="connsiteY1" fmla="*/ 137446 h 579787"/>
                    <a:gd name="connsiteX2" fmla="*/ 72902 w 77486"/>
                    <a:gd name="connsiteY2" fmla="*/ 286131 h 579787"/>
                    <a:gd name="connsiteX3" fmla="*/ 607 w 77486"/>
                    <a:gd name="connsiteY3" fmla="*/ 572643 h 579787"/>
                    <a:gd name="connsiteX4" fmla="*/ 607 w 77486"/>
                    <a:gd name="connsiteY4" fmla="*/ 572643 h 579787"/>
                    <a:gd name="connsiteX5" fmla="*/ 2438 w 77486"/>
                    <a:gd name="connsiteY5" fmla="*/ 579125 h 579787"/>
                    <a:gd name="connsiteX6" fmla="*/ 2608 w 77486"/>
                    <a:gd name="connsiteY6" fmla="*/ 579215 h 579787"/>
                    <a:gd name="connsiteX7" fmla="*/ 9180 w 77486"/>
                    <a:gd name="connsiteY7" fmla="*/ 577215 h 579787"/>
                    <a:gd name="connsiteX8" fmla="*/ 9180 w 77486"/>
                    <a:gd name="connsiteY8" fmla="*/ 577215 h 579787"/>
                    <a:gd name="connsiteX9" fmla="*/ 77474 w 77486"/>
                    <a:gd name="connsiteY9" fmla="*/ 286226 h 579787"/>
                    <a:gd name="connsiteX10" fmla="*/ 62043 w 77486"/>
                    <a:gd name="connsiteY10" fmla="*/ 136874 h 579787"/>
                    <a:gd name="connsiteX11" fmla="*/ 3941 w 77486"/>
                    <a:gd name="connsiteY11" fmla="*/ 0 h 579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7486" h="579787">
                      <a:moveTo>
                        <a:pt x="3941" y="0"/>
                      </a:moveTo>
                      <a:cubicBezTo>
                        <a:pt x="34897" y="39719"/>
                        <a:pt x="49852" y="88868"/>
                        <a:pt x="59948" y="137446"/>
                      </a:cubicBezTo>
                      <a:cubicBezTo>
                        <a:pt x="69683" y="186386"/>
                        <a:pt x="74027" y="236245"/>
                        <a:pt x="72902" y="286131"/>
                      </a:cubicBezTo>
                      <a:cubicBezTo>
                        <a:pt x="71751" y="386002"/>
                        <a:pt x="46977" y="484182"/>
                        <a:pt x="607" y="572643"/>
                      </a:cubicBezTo>
                      <a:lnTo>
                        <a:pt x="607" y="572643"/>
                      </a:lnTo>
                      <a:cubicBezTo>
                        <a:pt x="-677" y="574938"/>
                        <a:pt x="142" y="577840"/>
                        <a:pt x="2438" y="579125"/>
                      </a:cubicBezTo>
                      <a:cubicBezTo>
                        <a:pt x="2494" y="579156"/>
                        <a:pt x="2550" y="579186"/>
                        <a:pt x="2608" y="579215"/>
                      </a:cubicBezTo>
                      <a:cubicBezTo>
                        <a:pt x="4975" y="580478"/>
                        <a:pt x="7917" y="579582"/>
                        <a:pt x="9180" y="577215"/>
                      </a:cubicBezTo>
                      <a:lnTo>
                        <a:pt x="9180" y="577215"/>
                      </a:lnTo>
                      <a:cubicBezTo>
                        <a:pt x="54573" y="486961"/>
                        <a:pt x="77975" y="387251"/>
                        <a:pt x="77474" y="286226"/>
                      </a:cubicBezTo>
                      <a:cubicBezTo>
                        <a:pt x="77781" y="236029"/>
                        <a:pt x="72607" y="185948"/>
                        <a:pt x="62043" y="136874"/>
                      </a:cubicBezTo>
                      <a:cubicBezTo>
                        <a:pt x="51376" y="88392"/>
                        <a:pt x="35564" y="39243"/>
                        <a:pt x="39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7" name="任意多边形: 形状 606">
                  <a:extLst>
                    <a:ext uri="{FF2B5EF4-FFF2-40B4-BE49-F238E27FC236}">
                      <a16:creationId xmlns:a16="http://schemas.microsoft.com/office/drawing/2014/main" id="{A6AF9E0E-670C-EBC5-B32D-1C871BD0A8D4}"/>
                    </a:ext>
                  </a:extLst>
                </p:cNvPr>
                <p:cNvSpPr/>
                <p:nvPr/>
              </p:nvSpPr>
              <p:spPr>
                <a:xfrm>
                  <a:off x="1151561" y="5429260"/>
                  <a:ext cx="596957" cy="782652"/>
                </a:xfrm>
                <a:custGeom>
                  <a:avLst/>
                  <a:gdLst>
                    <a:gd name="connsiteX0" fmla="*/ 596958 w 596957"/>
                    <a:gd name="connsiteY0" fmla="*/ 0 h 782652"/>
                    <a:gd name="connsiteX1" fmla="*/ 596958 w 596957"/>
                    <a:gd name="connsiteY1" fmla="*/ 0 h 782652"/>
                    <a:gd name="connsiteX2" fmla="*/ 429699 w 596957"/>
                    <a:gd name="connsiteY2" fmla="*/ 288036 h 782652"/>
                    <a:gd name="connsiteX3" fmla="*/ 245771 w 596957"/>
                    <a:gd name="connsiteY3" fmla="*/ 335661 h 782652"/>
                    <a:gd name="connsiteX4" fmla="*/ 385217 w 596957"/>
                    <a:gd name="connsiteY4" fmla="*/ 346805 h 782652"/>
                    <a:gd name="connsiteX5" fmla="*/ 322067 w 596957"/>
                    <a:gd name="connsiteY5" fmla="*/ 470630 h 782652"/>
                    <a:gd name="connsiteX6" fmla="*/ 141853 w 596957"/>
                    <a:gd name="connsiteY6" fmla="*/ 525589 h 782652"/>
                    <a:gd name="connsiteX7" fmla="*/ 287491 w 596957"/>
                    <a:gd name="connsiteY7" fmla="*/ 535686 h 782652"/>
                    <a:gd name="connsiteX8" fmla="*/ 163666 w 596957"/>
                    <a:gd name="connsiteY8" fmla="*/ 747331 h 782652"/>
                    <a:gd name="connsiteX9" fmla="*/ 64130 w 596957"/>
                    <a:gd name="connsiteY9" fmla="*/ 777621 h 782652"/>
                    <a:gd name="connsiteX10" fmla="*/ 6980 w 596957"/>
                    <a:gd name="connsiteY10" fmla="*/ 667131 h 782652"/>
                    <a:gd name="connsiteX11" fmla="*/ 46794 w 596957"/>
                    <a:gd name="connsiteY11" fmla="*/ 362331 h 782652"/>
                    <a:gd name="connsiteX12" fmla="*/ 97562 w 596957"/>
                    <a:gd name="connsiteY12" fmla="*/ 270415 h 782652"/>
                    <a:gd name="connsiteX13" fmla="*/ 596958 w 596957"/>
                    <a:gd name="connsiteY13" fmla="*/ 0 h 782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96957" h="782652">
                      <a:moveTo>
                        <a:pt x="596958" y="0"/>
                      </a:moveTo>
                      <a:lnTo>
                        <a:pt x="596958" y="0"/>
                      </a:lnTo>
                      <a:cubicBezTo>
                        <a:pt x="592862" y="5905"/>
                        <a:pt x="525616" y="102775"/>
                        <a:pt x="429699" y="288036"/>
                      </a:cubicBezTo>
                      <a:lnTo>
                        <a:pt x="245771" y="335661"/>
                      </a:lnTo>
                      <a:lnTo>
                        <a:pt x="385217" y="346805"/>
                      </a:lnTo>
                      <a:lnTo>
                        <a:pt x="322067" y="470630"/>
                      </a:lnTo>
                      <a:lnTo>
                        <a:pt x="141853" y="525589"/>
                      </a:lnTo>
                      <a:lnTo>
                        <a:pt x="287491" y="535686"/>
                      </a:lnTo>
                      <a:cubicBezTo>
                        <a:pt x="287491" y="535686"/>
                        <a:pt x="260630" y="679418"/>
                        <a:pt x="163666" y="747331"/>
                      </a:cubicBezTo>
                      <a:cubicBezTo>
                        <a:pt x="109945" y="784765"/>
                        <a:pt x="85370" y="787813"/>
                        <a:pt x="64130" y="777621"/>
                      </a:cubicBezTo>
                      <a:cubicBezTo>
                        <a:pt x="38126" y="765238"/>
                        <a:pt x="22696" y="726091"/>
                        <a:pt x="6980" y="667131"/>
                      </a:cubicBezTo>
                      <a:cubicBezTo>
                        <a:pt x="-8737" y="608171"/>
                        <a:pt x="1074" y="485108"/>
                        <a:pt x="46794" y="362331"/>
                      </a:cubicBezTo>
                      <a:cubicBezTo>
                        <a:pt x="59260" y="329434"/>
                        <a:pt x="76355" y="298484"/>
                        <a:pt x="97562" y="270415"/>
                      </a:cubicBezTo>
                      <a:cubicBezTo>
                        <a:pt x="219673" y="106585"/>
                        <a:pt x="469799" y="9525"/>
                        <a:pt x="596958" y="0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8" name="任意多边形: 形状 607">
                  <a:extLst>
                    <a:ext uri="{FF2B5EF4-FFF2-40B4-BE49-F238E27FC236}">
                      <a16:creationId xmlns:a16="http://schemas.microsoft.com/office/drawing/2014/main" id="{AEFF0DC1-5F4F-4ED0-0408-8AA109ADE2A6}"/>
                    </a:ext>
                  </a:extLst>
                </p:cNvPr>
                <p:cNvSpPr/>
                <p:nvPr/>
              </p:nvSpPr>
              <p:spPr>
                <a:xfrm>
                  <a:off x="1151561" y="5429260"/>
                  <a:ext cx="596957" cy="782652"/>
                </a:xfrm>
                <a:custGeom>
                  <a:avLst/>
                  <a:gdLst>
                    <a:gd name="connsiteX0" fmla="*/ 596958 w 596957"/>
                    <a:gd name="connsiteY0" fmla="*/ 0 h 782652"/>
                    <a:gd name="connsiteX1" fmla="*/ 596958 w 596957"/>
                    <a:gd name="connsiteY1" fmla="*/ 0 h 782652"/>
                    <a:gd name="connsiteX2" fmla="*/ 429699 w 596957"/>
                    <a:gd name="connsiteY2" fmla="*/ 288036 h 782652"/>
                    <a:gd name="connsiteX3" fmla="*/ 245771 w 596957"/>
                    <a:gd name="connsiteY3" fmla="*/ 335661 h 782652"/>
                    <a:gd name="connsiteX4" fmla="*/ 385217 w 596957"/>
                    <a:gd name="connsiteY4" fmla="*/ 346805 h 782652"/>
                    <a:gd name="connsiteX5" fmla="*/ 322067 w 596957"/>
                    <a:gd name="connsiteY5" fmla="*/ 470630 h 782652"/>
                    <a:gd name="connsiteX6" fmla="*/ 141853 w 596957"/>
                    <a:gd name="connsiteY6" fmla="*/ 525589 h 782652"/>
                    <a:gd name="connsiteX7" fmla="*/ 287491 w 596957"/>
                    <a:gd name="connsiteY7" fmla="*/ 535686 h 782652"/>
                    <a:gd name="connsiteX8" fmla="*/ 163666 w 596957"/>
                    <a:gd name="connsiteY8" fmla="*/ 747331 h 782652"/>
                    <a:gd name="connsiteX9" fmla="*/ 64130 w 596957"/>
                    <a:gd name="connsiteY9" fmla="*/ 777621 h 782652"/>
                    <a:gd name="connsiteX10" fmla="*/ 6980 w 596957"/>
                    <a:gd name="connsiteY10" fmla="*/ 667131 h 782652"/>
                    <a:gd name="connsiteX11" fmla="*/ 46794 w 596957"/>
                    <a:gd name="connsiteY11" fmla="*/ 362331 h 782652"/>
                    <a:gd name="connsiteX12" fmla="*/ 97562 w 596957"/>
                    <a:gd name="connsiteY12" fmla="*/ 270415 h 782652"/>
                    <a:gd name="connsiteX13" fmla="*/ 596958 w 596957"/>
                    <a:gd name="connsiteY13" fmla="*/ 0 h 782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96957" h="782652">
                      <a:moveTo>
                        <a:pt x="596958" y="0"/>
                      </a:moveTo>
                      <a:lnTo>
                        <a:pt x="596958" y="0"/>
                      </a:lnTo>
                      <a:cubicBezTo>
                        <a:pt x="592862" y="5905"/>
                        <a:pt x="525616" y="102775"/>
                        <a:pt x="429699" y="288036"/>
                      </a:cubicBezTo>
                      <a:lnTo>
                        <a:pt x="245771" y="335661"/>
                      </a:lnTo>
                      <a:lnTo>
                        <a:pt x="385217" y="346805"/>
                      </a:lnTo>
                      <a:lnTo>
                        <a:pt x="322067" y="470630"/>
                      </a:lnTo>
                      <a:lnTo>
                        <a:pt x="141853" y="525589"/>
                      </a:lnTo>
                      <a:lnTo>
                        <a:pt x="287491" y="535686"/>
                      </a:lnTo>
                      <a:cubicBezTo>
                        <a:pt x="287491" y="535686"/>
                        <a:pt x="260630" y="679418"/>
                        <a:pt x="163666" y="747331"/>
                      </a:cubicBezTo>
                      <a:cubicBezTo>
                        <a:pt x="109945" y="784765"/>
                        <a:pt x="85370" y="787813"/>
                        <a:pt x="64130" y="777621"/>
                      </a:cubicBezTo>
                      <a:cubicBezTo>
                        <a:pt x="38126" y="765238"/>
                        <a:pt x="22696" y="726091"/>
                        <a:pt x="6980" y="667131"/>
                      </a:cubicBezTo>
                      <a:cubicBezTo>
                        <a:pt x="-8737" y="608171"/>
                        <a:pt x="1074" y="485108"/>
                        <a:pt x="46794" y="362331"/>
                      </a:cubicBezTo>
                      <a:cubicBezTo>
                        <a:pt x="59260" y="329434"/>
                        <a:pt x="76355" y="298484"/>
                        <a:pt x="97562" y="270415"/>
                      </a:cubicBezTo>
                      <a:cubicBezTo>
                        <a:pt x="219673" y="106585"/>
                        <a:pt x="469799" y="9525"/>
                        <a:pt x="596958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9" name="任意多边形: 形状 608">
                  <a:extLst>
                    <a:ext uri="{FF2B5EF4-FFF2-40B4-BE49-F238E27FC236}">
                      <a16:creationId xmlns:a16="http://schemas.microsoft.com/office/drawing/2014/main" id="{0A2CCE33-36B0-A0A1-D260-3CE3F5D1AB04}"/>
                    </a:ext>
                  </a:extLst>
                </p:cNvPr>
                <p:cNvSpPr/>
                <p:nvPr/>
              </p:nvSpPr>
              <p:spPr>
                <a:xfrm>
                  <a:off x="1212585" y="5508317"/>
                  <a:ext cx="346235" cy="501967"/>
                </a:xfrm>
                <a:custGeom>
                  <a:avLst/>
                  <a:gdLst>
                    <a:gd name="connsiteX0" fmla="*/ 346196 w 346235"/>
                    <a:gd name="connsiteY0" fmla="*/ 0 h 501967"/>
                    <a:gd name="connsiteX1" fmla="*/ 103118 w 346235"/>
                    <a:gd name="connsiteY1" fmla="*/ 203454 h 501967"/>
                    <a:gd name="connsiteX2" fmla="*/ 26347 w 346235"/>
                    <a:gd name="connsiteY2" fmla="*/ 343758 h 501967"/>
                    <a:gd name="connsiteX3" fmla="*/ 343 w 346235"/>
                    <a:gd name="connsiteY3" fmla="*/ 500920 h 501967"/>
                    <a:gd name="connsiteX4" fmla="*/ 48 w 346235"/>
                    <a:gd name="connsiteY4" fmla="*/ 501672 h 501967"/>
                    <a:gd name="connsiteX5" fmla="*/ 343 w 346235"/>
                    <a:gd name="connsiteY5" fmla="*/ 501968 h 501967"/>
                    <a:gd name="connsiteX6" fmla="*/ 343 w 346235"/>
                    <a:gd name="connsiteY6" fmla="*/ 501491 h 501967"/>
                    <a:gd name="connsiteX7" fmla="*/ 35491 w 346235"/>
                    <a:gd name="connsiteY7" fmla="*/ 347758 h 501967"/>
                    <a:gd name="connsiteX8" fmla="*/ 109119 w 346235"/>
                    <a:gd name="connsiteY8" fmla="*/ 208883 h 501967"/>
                    <a:gd name="connsiteX9" fmla="*/ 346005 w 346235"/>
                    <a:gd name="connsiteY9" fmla="*/ 1429 h 501967"/>
                    <a:gd name="connsiteX10" fmla="*/ 346101 w 346235"/>
                    <a:gd name="connsiteY10" fmla="*/ 762 h 501967"/>
                    <a:gd name="connsiteX11" fmla="*/ 346005 w 346235"/>
                    <a:gd name="connsiteY11" fmla="*/ 667 h 501967"/>
                    <a:gd name="connsiteX12" fmla="*/ 346196 w 346235"/>
                    <a:gd name="connsiteY12" fmla="*/ 0 h 501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235" h="501967">
                      <a:moveTo>
                        <a:pt x="346196" y="0"/>
                      </a:moveTo>
                      <a:cubicBezTo>
                        <a:pt x="253613" y="51340"/>
                        <a:pt x="167602" y="117920"/>
                        <a:pt x="103118" y="203454"/>
                      </a:cubicBezTo>
                      <a:cubicBezTo>
                        <a:pt x="70353" y="245922"/>
                        <a:pt x="44448" y="293265"/>
                        <a:pt x="26347" y="343758"/>
                      </a:cubicBezTo>
                      <a:cubicBezTo>
                        <a:pt x="9108" y="394362"/>
                        <a:pt x="323" y="447460"/>
                        <a:pt x="343" y="500920"/>
                      </a:cubicBezTo>
                      <a:cubicBezTo>
                        <a:pt x="54" y="501046"/>
                        <a:pt x="-78" y="501383"/>
                        <a:pt x="48" y="501672"/>
                      </a:cubicBezTo>
                      <a:cubicBezTo>
                        <a:pt x="105" y="501805"/>
                        <a:pt x="211" y="501910"/>
                        <a:pt x="343" y="501968"/>
                      </a:cubicBezTo>
                      <a:cubicBezTo>
                        <a:pt x="413" y="501816"/>
                        <a:pt x="413" y="501643"/>
                        <a:pt x="343" y="501491"/>
                      </a:cubicBezTo>
                      <a:cubicBezTo>
                        <a:pt x="5508" y="448967"/>
                        <a:pt x="17318" y="397309"/>
                        <a:pt x="35491" y="347758"/>
                      </a:cubicBezTo>
                      <a:cubicBezTo>
                        <a:pt x="53559" y="298313"/>
                        <a:pt x="78333" y="251585"/>
                        <a:pt x="109119" y="208883"/>
                      </a:cubicBezTo>
                      <a:cubicBezTo>
                        <a:pt x="171222" y="123158"/>
                        <a:pt x="255042" y="55245"/>
                        <a:pt x="346005" y="1429"/>
                      </a:cubicBezTo>
                      <a:cubicBezTo>
                        <a:pt x="346216" y="1271"/>
                        <a:pt x="346258" y="973"/>
                        <a:pt x="346101" y="762"/>
                      </a:cubicBezTo>
                      <a:cubicBezTo>
                        <a:pt x="346074" y="726"/>
                        <a:pt x="346041" y="694"/>
                        <a:pt x="346005" y="667"/>
                      </a:cubicBezTo>
                      <a:cubicBezTo>
                        <a:pt x="346212" y="513"/>
                        <a:pt x="346290" y="240"/>
                        <a:pt x="34619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0" name="任意多边形: 形状 609">
                  <a:extLst>
                    <a:ext uri="{FF2B5EF4-FFF2-40B4-BE49-F238E27FC236}">
                      <a16:creationId xmlns:a16="http://schemas.microsoft.com/office/drawing/2014/main" id="{1701C532-E0B0-DF29-22DF-2CDF94488301}"/>
                    </a:ext>
                  </a:extLst>
                </p:cNvPr>
                <p:cNvSpPr/>
                <p:nvPr/>
              </p:nvSpPr>
              <p:spPr>
                <a:xfrm>
                  <a:off x="600090" y="5396684"/>
                  <a:ext cx="621258" cy="814502"/>
                </a:xfrm>
                <a:custGeom>
                  <a:avLst/>
                  <a:gdLst>
                    <a:gd name="connsiteX0" fmla="*/ 0 w 621258"/>
                    <a:gd name="connsiteY0" fmla="*/ 0 h 814502"/>
                    <a:gd name="connsiteX1" fmla="*/ 0 w 621258"/>
                    <a:gd name="connsiteY1" fmla="*/ 0 h 814502"/>
                    <a:gd name="connsiteX2" fmla="*/ 55245 w 621258"/>
                    <a:gd name="connsiteY2" fmla="*/ 7144 h 814502"/>
                    <a:gd name="connsiteX3" fmla="*/ 263081 w 621258"/>
                    <a:gd name="connsiteY3" fmla="*/ 76390 h 814502"/>
                    <a:gd name="connsiteX4" fmla="*/ 336137 w 621258"/>
                    <a:gd name="connsiteY4" fmla="*/ 114491 h 814502"/>
                    <a:gd name="connsiteX5" fmla="*/ 371761 w 621258"/>
                    <a:gd name="connsiteY5" fmla="*/ 136398 h 814502"/>
                    <a:gd name="connsiteX6" fmla="*/ 524161 w 621258"/>
                    <a:gd name="connsiteY6" fmla="*/ 272796 h 814502"/>
                    <a:gd name="connsiteX7" fmla="*/ 573500 w 621258"/>
                    <a:gd name="connsiteY7" fmla="*/ 356426 h 814502"/>
                    <a:gd name="connsiteX8" fmla="*/ 578453 w 621258"/>
                    <a:gd name="connsiteY8" fmla="*/ 367951 h 814502"/>
                    <a:gd name="connsiteX9" fmla="*/ 578453 w 621258"/>
                    <a:gd name="connsiteY9" fmla="*/ 367951 h 814502"/>
                    <a:gd name="connsiteX10" fmla="*/ 589026 w 621258"/>
                    <a:gd name="connsiteY10" fmla="*/ 397574 h 814502"/>
                    <a:gd name="connsiteX11" fmla="*/ 615220 w 621258"/>
                    <a:gd name="connsiteY11" fmla="*/ 662654 h 814502"/>
                    <a:gd name="connsiteX12" fmla="*/ 566928 w 621258"/>
                    <a:gd name="connsiteY12" fmla="*/ 807053 h 814502"/>
                    <a:gd name="connsiteX13" fmla="*/ 561023 w 621258"/>
                    <a:gd name="connsiteY13" fmla="*/ 810673 h 814502"/>
                    <a:gd name="connsiteX14" fmla="*/ 462820 w 621258"/>
                    <a:gd name="connsiteY14" fmla="*/ 777145 h 814502"/>
                    <a:gd name="connsiteX15" fmla="*/ 330899 w 621258"/>
                    <a:gd name="connsiteY15" fmla="*/ 552450 h 814502"/>
                    <a:gd name="connsiteX16" fmla="*/ 482346 w 621258"/>
                    <a:gd name="connsiteY16" fmla="*/ 539496 h 814502"/>
                    <a:gd name="connsiteX17" fmla="*/ 293846 w 621258"/>
                    <a:gd name="connsiteY17" fmla="*/ 485394 h 814502"/>
                    <a:gd name="connsiteX18" fmla="*/ 226028 w 621258"/>
                    <a:gd name="connsiteY18" fmla="*/ 357378 h 814502"/>
                    <a:gd name="connsiteX19" fmla="*/ 371475 w 621258"/>
                    <a:gd name="connsiteY19" fmla="*/ 343281 h 814502"/>
                    <a:gd name="connsiteX20" fmla="*/ 179261 w 621258"/>
                    <a:gd name="connsiteY20" fmla="*/ 297180 h 814502"/>
                    <a:gd name="connsiteX21" fmla="*/ 191 w 621258"/>
                    <a:gd name="connsiteY21" fmla="*/ 286 h 814502"/>
                    <a:gd name="connsiteX22" fmla="*/ 191 w 621258"/>
                    <a:gd name="connsiteY22" fmla="*/ 286 h 814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621258" h="814502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8544" y="1248"/>
                        <a:pt x="36994" y="3633"/>
                        <a:pt x="55245" y="7144"/>
                      </a:cubicBezTo>
                      <a:cubicBezTo>
                        <a:pt x="127110" y="21580"/>
                        <a:pt x="196918" y="44839"/>
                        <a:pt x="263081" y="76390"/>
                      </a:cubicBezTo>
                      <a:cubicBezTo>
                        <a:pt x="287655" y="87916"/>
                        <a:pt x="312134" y="100679"/>
                        <a:pt x="336137" y="114491"/>
                      </a:cubicBezTo>
                      <a:cubicBezTo>
                        <a:pt x="348139" y="121476"/>
                        <a:pt x="360013" y="128778"/>
                        <a:pt x="371761" y="136398"/>
                      </a:cubicBezTo>
                      <a:cubicBezTo>
                        <a:pt x="429771" y="173101"/>
                        <a:pt x="481274" y="219196"/>
                        <a:pt x="524161" y="272796"/>
                      </a:cubicBezTo>
                      <a:cubicBezTo>
                        <a:pt x="544022" y="298511"/>
                        <a:pt x="560597" y="326605"/>
                        <a:pt x="573500" y="356426"/>
                      </a:cubicBezTo>
                      <a:cubicBezTo>
                        <a:pt x="575120" y="360236"/>
                        <a:pt x="576929" y="364046"/>
                        <a:pt x="578453" y="367951"/>
                      </a:cubicBezTo>
                      <a:lnTo>
                        <a:pt x="578453" y="367951"/>
                      </a:lnTo>
                      <a:cubicBezTo>
                        <a:pt x="582359" y="378047"/>
                        <a:pt x="585788" y="387858"/>
                        <a:pt x="589026" y="397574"/>
                      </a:cubicBezTo>
                      <a:cubicBezTo>
                        <a:pt x="627126" y="507492"/>
                        <a:pt x="624935" y="581311"/>
                        <a:pt x="615220" y="662654"/>
                      </a:cubicBezTo>
                      <a:cubicBezTo>
                        <a:pt x="607695" y="725710"/>
                        <a:pt x="580168" y="796004"/>
                        <a:pt x="566928" y="807053"/>
                      </a:cubicBezTo>
                      <a:cubicBezTo>
                        <a:pt x="565121" y="808505"/>
                        <a:pt x="563137" y="809722"/>
                        <a:pt x="561023" y="810673"/>
                      </a:cubicBezTo>
                      <a:cubicBezTo>
                        <a:pt x="541973" y="820674"/>
                        <a:pt x="513969" y="811625"/>
                        <a:pt x="462820" y="777145"/>
                      </a:cubicBezTo>
                      <a:cubicBezTo>
                        <a:pt x="360426" y="708184"/>
                        <a:pt x="330899" y="552450"/>
                        <a:pt x="330899" y="552450"/>
                      </a:cubicBezTo>
                      <a:lnTo>
                        <a:pt x="482346" y="539496"/>
                      </a:lnTo>
                      <a:lnTo>
                        <a:pt x="293846" y="485394"/>
                      </a:lnTo>
                      <a:lnTo>
                        <a:pt x="226028" y="357378"/>
                      </a:lnTo>
                      <a:lnTo>
                        <a:pt x="371475" y="343281"/>
                      </a:lnTo>
                      <a:lnTo>
                        <a:pt x="179261" y="297180"/>
                      </a:lnTo>
                      <a:cubicBezTo>
                        <a:pt x="76200" y="106013"/>
                        <a:pt x="4572" y="6382"/>
                        <a:pt x="191" y="286"/>
                      </a:cubicBezTo>
                      <a:lnTo>
                        <a:pt x="191" y="286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1" name="任意多边形: 形状 610">
                  <a:extLst>
                    <a:ext uri="{FF2B5EF4-FFF2-40B4-BE49-F238E27FC236}">
                      <a16:creationId xmlns:a16="http://schemas.microsoft.com/office/drawing/2014/main" id="{77DB7857-066B-0875-2895-AA45BB4911C9}"/>
                    </a:ext>
                  </a:extLst>
                </p:cNvPr>
                <p:cNvSpPr/>
                <p:nvPr/>
              </p:nvSpPr>
              <p:spPr>
                <a:xfrm>
                  <a:off x="600185" y="5396970"/>
                  <a:ext cx="621162" cy="813816"/>
                </a:xfrm>
                <a:custGeom>
                  <a:avLst/>
                  <a:gdLst>
                    <a:gd name="connsiteX0" fmla="*/ 55150 w 621162"/>
                    <a:gd name="connsiteY0" fmla="*/ 6858 h 813816"/>
                    <a:gd name="connsiteX1" fmla="*/ 262985 w 621162"/>
                    <a:gd name="connsiteY1" fmla="*/ 76105 h 813816"/>
                    <a:gd name="connsiteX2" fmla="*/ 336042 w 621162"/>
                    <a:gd name="connsiteY2" fmla="*/ 114205 h 813816"/>
                    <a:gd name="connsiteX3" fmla="*/ 371666 w 621162"/>
                    <a:gd name="connsiteY3" fmla="*/ 136112 h 813816"/>
                    <a:gd name="connsiteX4" fmla="*/ 524066 w 621162"/>
                    <a:gd name="connsiteY4" fmla="*/ 272510 h 813816"/>
                    <a:gd name="connsiteX5" fmla="*/ 573405 w 621162"/>
                    <a:gd name="connsiteY5" fmla="*/ 356140 h 813816"/>
                    <a:gd name="connsiteX6" fmla="*/ 578358 w 621162"/>
                    <a:gd name="connsiteY6" fmla="*/ 367665 h 813816"/>
                    <a:gd name="connsiteX7" fmla="*/ 578358 w 621162"/>
                    <a:gd name="connsiteY7" fmla="*/ 367665 h 813816"/>
                    <a:gd name="connsiteX8" fmla="*/ 588931 w 621162"/>
                    <a:gd name="connsiteY8" fmla="*/ 397288 h 813816"/>
                    <a:gd name="connsiteX9" fmla="*/ 615125 w 621162"/>
                    <a:gd name="connsiteY9" fmla="*/ 662369 h 813816"/>
                    <a:gd name="connsiteX10" fmla="*/ 566833 w 621162"/>
                    <a:gd name="connsiteY10" fmla="*/ 806768 h 813816"/>
                    <a:gd name="connsiteX11" fmla="*/ 560927 w 621162"/>
                    <a:gd name="connsiteY11" fmla="*/ 810387 h 813816"/>
                    <a:gd name="connsiteX12" fmla="*/ 548735 w 621162"/>
                    <a:gd name="connsiteY12" fmla="*/ 813816 h 813816"/>
                    <a:gd name="connsiteX13" fmla="*/ 477965 w 621162"/>
                    <a:gd name="connsiteY13" fmla="*/ 355759 h 813816"/>
                    <a:gd name="connsiteX14" fmla="*/ 0 w 621162"/>
                    <a:gd name="connsiteY14" fmla="*/ 0 h 813816"/>
                    <a:gd name="connsiteX15" fmla="*/ 0 w 621162"/>
                    <a:gd name="connsiteY15" fmla="*/ 0 h 813816"/>
                    <a:gd name="connsiteX16" fmla="*/ 55150 w 621162"/>
                    <a:gd name="connsiteY16" fmla="*/ 6858 h 813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1162" h="813816">
                      <a:moveTo>
                        <a:pt x="55150" y="6858"/>
                      </a:moveTo>
                      <a:cubicBezTo>
                        <a:pt x="127015" y="21295"/>
                        <a:pt x="196822" y="44553"/>
                        <a:pt x="262985" y="76105"/>
                      </a:cubicBezTo>
                      <a:cubicBezTo>
                        <a:pt x="287560" y="87630"/>
                        <a:pt x="312039" y="100394"/>
                        <a:pt x="336042" y="114205"/>
                      </a:cubicBezTo>
                      <a:cubicBezTo>
                        <a:pt x="348044" y="121190"/>
                        <a:pt x="359918" y="128492"/>
                        <a:pt x="371666" y="136112"/>
                      </a:cubicBezTo>
                      <a:cubicBezTo>
                        <a:pt x="429676" y="172815"/>
                        <a:pt x="481178" y="218910"/>
                        <a:pt x="524066" y="272510"/>
                      </a:cubicBezTo>
                      <a:cubicBezTo>
                        <a:pt x="543927" y="298226"/>
                        <a:pt x="560502" y="326319"/>
                        <a:pt x="573405" y="356140"/>
                      </a:cubicBezTo>
                      <a:cubicBezTo>
                        <a:pt x="575024" y="359950"/>
                        <a:pt x="576834" y="363760"/>
                        <a:pt x="578358" y="367665"/>
                      </a:cubicBezTo>
                      <a:lnTo>
                        <a:pt x="578358" y="367665"/>
                      </a:lnTo>
                      <a:cubicBezTo>
                        <a:pt x="582263" y="377762"/>
                        <a:pt x="585692" y="387572"/>
                        <a:pt x="588931" y="397288"/>
                      </a:cubicBezTo>
                      <a:cubicBezTo>
                        <a:pt x="627031" y="507206"/>
                        <a:pt x="624840" y="581025"/>
                        <a:pt x="615125" y="662369"/>
                      </a:cubicBezTo>
                      <a:cubicBezTo>
                        <a:pt x="607600" y="725424"/>
                        <a:pt x="580073" y="795719"/>
                        <a:pt x="566833" y="806768"/>
                      </a:cubicBezTo>
                      <a:cubicBezTo>
                        <a:pt x="565026" y="808220"/>
                        <a:pt x="563041" y="809436"/>
                        <a:pt x="560927" y="810387"/>
                      </a:cubicBezTo>
                      <a:cubicBezTo>
                        <a:pt x="557118" y="812294"/>
                        <a:pt x="552980" y="813458"/>
                        <a:pt x="548735" y="813816"/>
                      </a:cubicBezTo>
                      <a:cubicBezTo>
                        <a:pt x="570167" y="716756"/>
                        <a:pt x="542544" y="464153"/>
                        <a:pt x="477965" y="355759"/>
                      </a:cubicBezTo>
                      <a:cubicBezTo>
                        <a:pt x="411290" y="243078"/>
                        <a:pt x="243459" y="73819"/>
                        <a:pt x="0" y="0"/>
                      </a:cubicBezTo>
                      <a:lnTo>
                        <a:pt x="0" y="0"/>
                      </a:lnTo>
                      <a:cubicBezTo>
                        <a:pt x="18503" y="1189"/>
                        <a:pt x="36919" y="3479"/>
                        <a:pt x="55150" y="6858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2" name="任意多边形: 形状 611">
                  <a:extLst>
                    <a:ext uri="{FF2B5EF4-FFF2-40B4-BE49-F238E27FC236}">
                      <a16:creationId xmlns:a16="http://schemas.microsoft.com/office/drawing/2014/main" id="{CE283B24-1E17-EF5C-EE5B-99B52B195BE4}"/>
                    </a:ext>
                  </a:extLst>
                </p:cNvPr>
                <p:cNvSpPr/>
                <p:nvPr/>
              </p:nvSpPr>
              <p:spPr>
                <a:xfrm>
                  <a:off x="600185" y="5396970"/>
                  <a:ext cx="621162" cy="813816"/>
                </a:xfrm>
                <a:custGeom>
                  <a:avLst/>
                  <a:gdLst>
                    <a:gd name="connsiteX0" fmla="*/ 55150 w 621162"/>
                    <a:gd name="connsiteY0" fmla="*/ 6858 h 813816"/>
                    <a:gd name="connsiteX1" fmla="*/ 262985 w 621162"/>
                    <a:gd name="connsiteY1" fmla="*/ 76105 h 813816"/>
                    <a:gd name="connsiteX2" fmla="*/ 336042 w 621162"/>
                    <a:gd name="connsiteY2" fmla="*/ 114205 h 813816"/>
                    <a:gd name="connsiteX3" fmla="*/ 371666 w 621162"/>
                    <a:gd name="connsiteY3" fmla="*/ 136112 h 813816"/>
                    <a:gd name="connsiteX4" fmla="*/ 524066 w 621162"/>
                    <a:gd name="connsiteY4" fmla="*/ 272510 h 813816"/>
                    <a:gd name="connsiteX5" fmla="*/ 573405 w 621162"/>
                    <a:gd name="connsiteY5" fmla="*/ 356140 h 813816"/>
                    <a:gd name="connsiteX6" fmla="*/ 578358 w 621162"/>
                    <a:gd name="connsiteY6" fmla="*/ 367665 h 813816"/>
                    <a:gd name="connsiteX7" fmla="*/ 578358 w 621162"/>
                    <a:gd name="connsiteY7" fmla="*/ 367665 h 813816"/>
                    <a:gd name="connsiteX8" fmla="*/ 588931 w 621162"/>
                    <a:gd name="connsiteY8" fmla="*/ 397288 h 813816"/>
                    <a:gd name="connsiteX9" fmla="*/ 615125 w 621162"/>
                    <a:gd name="connsiteY9" fmla="*/ 662369 h 813816"/>
                    <a:gd name="connsiteX10" fmla="*/ 566833 w 621162"/>
                    <a:gd name="connsiteY10" fmla="*/ 806768 h 813816"/>
                    <a:gd name="connsiteX11" fmla="*/ 560927 w 621162"/>
                    <a:gd name="connsiteY11" fmla="*/ 810387 h 813816"/>
                    <a:gd name="connsiteX12" fmla="*/ 548735 w 621162"/>
                    <a:gd name="connsiteY12" fmla="*/ 813816 h 813816"/>
                    <a:gd name="connsiteX13" fmla="*/ 477965 w 621162"/>
                    <a:gd name="connsiteY13" fmla="*/ 355759 h 813816"/>
                    <a:gd name="connsiteX14" fmla="*/ 0 w 621162"/>
                    <a:gd name="connsiteY14" fmla="*/ 0 h 813816"/>
                    <a:gd name="connsiteX15" fmla="*/ 0 w 621162"/>
                    <a:gd name="connsiteY15" fmla="*/ 0 h 813816"/>
                    <a:gd name="connsiteX16" fmla="*/ 55150 w 621162"/>
                    <a:gd name="connsiteY16" fmla="*/ 6858 h 813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1162" h="813816">
                      <a:moveTo>
                        <a:pt x="55150" y="6858"/>
                      </a:moveTo>
                      <a:cubicBezTo>
                        <a:pt x="127015" y="21295"/>
                        <a:pt x="196822" y="44553"/>
                        <a:pt x="262985" y="76105"/>
                      </a:cubicBezTo>
                      <a:cubicBezTo>
                        <a:pt x="287560" y="87630"/>
                        <a:pt x="312039" y="100394"/>
                        <a:pt x="336042" y="114205"/>
                      </a:cubicBezTo>
                      <a:cubicBezTo>
                        <a:pt x="348044" y="121190"/>
                        <a:pt x="359918" y="128492"/>
                        <a:pt x="371666" y="136112"/>
                      </a:cubicBezTo>
                      <a:cubicBezTo>
                        <a:pt x="429676" y="172815"/>
                        <a:pt x="481178" y="218910"/>
                        <a:pt x="524066" y="272510"/>
                      </a:cubicBezTo>
                      <a:cubicBezTo>
                        <a:pt x="543927" y="298226"/>
                        <a:pt x="560502" y="326319"/>
                        <a:pt x="573405" y="356140"/>
                      </a:cubicBezTo>
                      <a:cubicBezTo>
                        <a:pt x="575024" y="359950"/>
                        <a:pt x="576834" y="363760"/>
                        <a:pt x="578358" y="367665"/>
                      </a:cubicBezTo>
                      <a:lnTo>
                        <a:pt x="578358" y="367665"/>
                      </a:lnTo>
                      <a:cubicBezTo>
                        <a:pt x="582263" y="377762"/>
                        <a:pt x="585692" y="387572"/>
                        <a:pt x="588931" y="397288"/>
                      </a:cubicBezTo>
                      <a:cubicBezTo>
                        <a:pt x="627031" y="507206"/>
                        <a:pt x="624840" y="581025"/>
                        <a:pt x="615125" y="662369"/>
                      </a:cubicBezTo>
                      <a:cubicBezTo>
                        <a:pt x="607600" y="725424"/>
                        <a:pt x="580073" y="795719"/>
                        <a:pt x="566833" y="806768"/>
                      </a:cubicBezTo>
                      <a:cubicBezTo>
                        <a:pt x="565026" y="808220"/>
                        <a:pt x="563041" y="809436"/>
                        <a:pt x="560927" y="810387"/>
                      </a:cubicBezTo>
                      <a:cubicBezTo>
                        <a:pt x="557118" y="812294"/>
                        <a:pt x="552980" y="813458"/>
                        <a:pt x="548735" y="813816"/>
                      </a:cubicBezTo>
                      <a:cubicBezTo>
                        <a:pt x="570167" y="716756"/>
                        <a:pt x="542544" y="464153"/>
                        <a:pt x="477965" y="355759"/>
                      </a:cubicBezTo>
                      <a:cubicBezTo>
                        <a:pt x="411290" y="243078"/>
                        <a:pt x="243459" y="73819"/>
                        <a:pt x="0" y="0"/>
                      </a:cubicBezTo>
                      <a:lnTo>
                        <a:pt x="0" y="0"/>
                      </a:lnTo>
                      <a:cubicBezTo>
                        <a:pt x="18503" y="1189"/>
                        <a:pt x="36919" y="3479"/>
                        <a:pt x="55150" y="6858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3" name="任意多边形: 形状 612">
                  <a:extLst>
                    <a:ext uri="{FF2B5EF4-FFF2-40B4-BE49-F238E27FC236}">
                      <a16:creationId xmlns:a16="http://schemas.microsoft.com/office/drawing/2014/main" id="{E891C130-DB53-2ED0-E881-AE5F6F9594D0}"/>
                    </a:ext>
                  </a:extLst>
                </p:cNvPr>
                <p:cNvSpPr/>
                <p:nvPr/>
              </p:nvSpPr>
              <p:spPr>
                <a:xfrm>
                  <a:off x="788018" y="5478753"/>
                  <a:ext cx="370792" cy="733138"/>
                </a:xfrm>
                <a:custGeom>
                  <a:avLst/>
                  <a:gdLst>
                    <a:gd name="connsiteX0" fmla="*/ 361664 w 370792"/>
                    <a:gd name="connsiteY0" fmla="*/ 732033 h 733138"/>
                    <a:gd name="connsiteX1" fmla="*/ 365570 w 370792"/>
                    <a:gd name="connsiteY1" fmla="*/ 514005 h 733138"/>
                    <a:gd name="connsiteX2" fmla="*/ 310610 w 370792"/>
                    <a:gd name="connsiteY2" fmla="*/ 302360 h 733138"/>
                    <a:gd name="connsiteX3" fmla="*/ 178499 w 370792"/>
                    <a:gd name="connsiteY3" fmla="*/ 127672 h 733138"/>
                    <a:gd name="connsiteX4" fmla="*/ 1048 w 370792"/>
                    <a:gd name="connsiteY4" fmla="*/ 132 h 733138"/>
                    <a:gd name="connsiteX5" fmla="*/ 191 w 370792"/>
                    <a:gd name="connsiteY5" fmla="*/ 132 h 733138"/>
                    <a:gd name="connsiteX6" fmla="*/ 95 w 370792"/>
                    <a:gd name="connsiteY6" fmla="*/ 799 h 733138"/>
                    <a:gd name="connsiteX7" fmla="*/ 191 w 370792"/>
                    <a:gd name="connsiteY7" fmla="*/ 894 h 733138"/>
                    <a:gd name="connsiteX8" fmla="*/ 169831 w 370792"/>
                    <a:gd name="connsiteY8" fmla="*/ 136149 h 733138"/>
                    <a:gd name="connsiteX9" fmla="*/ 242697 w 370792"/>
                    <a:gd name="connsiteY9" fmla="*/ 216159 h 733138"/>
                    <a:gd name="connsiteX10" fmla="*/ 301657 w 370792"/>
                    <a:gd name="connsiteY10" fmla="*/ 306266 h 733138"/>
                    <a:gd name="connsiteX11" fmla="*/ 358807 w 370792"/>
                    <a:gd name="connsiteY11" fmla="*/ 514482 h 733138"/>
                    <a:gd name="connsiteX12" fmla="*/ 359759 w 370792"/>
                    <a:gd name="connsiteY12" fmla="*/ 731652 h 733138"/>
                    <a:gd name="connsiteX13" fmla="*/ 359759 w 370792"/>
                    <a:gd name="connsiteY13" fmla="*/ 732319 h 733138"/>
                    <a:gd name="connsiteX14" fmla="*/ 360855 w 370792"/>
                    <a:gd name="connsiteY14" fmla="*/ 733128 h 733138"/>
                    <a:gd name="connsiteX15" fmla="*/ 361664 w 370792"/>
                    <a:gd name="connsiteY15" fmla="*/ 732033 h 733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70792" h="733138">
                      <a:moveTo>
                        <a:pt x="361664" y="732033"/>
                      </a:moveTo>
                      <a:cubicBezTo>
                        <a:pt x="372347" y="659828"/>
                        <a:pt x="373660" y="586546"/>
                        <a:pt x="365570" y="514005"/>
                      </a:cubicBezTo>
                      <a:cubicBezTo>
                        <a:pt x="358371" y="441028"/>
                        <a:pt x="339828" y="369620"/>
                        <a:pt x="310610" y="302360"/>
                      </a:cubicBezTo>
                      <a:cubicBezTo>
                        <a:pt x="279178" y="235685"/>
                        <a:pt x="230791" y="178535"/>
                        <a:pt x="178499" y="127672"/>
                      </a:cubicBezTo>
                      <a:cubicBezTo>
                        <a:pt x="125306" y="77429"/>
                        <a:pt x="65625" y="34535"/>
                        <a:pt x="1048" y="132"/>
                      </a:cubicBezTo>
                      <a:cubicBezTo>
                        <a:pt x="789" y="-44"/>
                        <a:pt x="449" y="-44"/>
                        <a:pt x="191" y="132"/>
                      </a:cubicBezTo>
                      <a:cubicBezTo>
                        <a:pt x="-20" y="290"/>
                        <a:pt x="-63" y="588"/>
                        <a:pt x="95" y="799"/>
                      </a:cubicBezTo>
                      <a:cubicBezTo>
                        <a:pt x="122" y="835"/>
                        <a:pt x="154" y="867"/>
                        <a:pt x="191" y="894"/>
                      </a:cubicBezTo>
                      <a:cubicBezTo>
                        <a:pt x="61176" y="40111"/>
                        <a:pt x="118016" y="85430"/>
                        <a:pt x="169831" y="136149"/>
                      </a:cubicBezTo>
                      <a:cubicBezTo>
                        <a:pt x="195938" y="161105"/>
                        <a:pt x="220285" y="187839"/>
                        <a:pt x="242697" y="216159"/>
                      </a:cubicBezTo>
                      <a:cubicBezTo>
                        <a:pt x="265661" y="243893"/>
                        <a:pt x="285438" y="274118"/>
                        <a:pt x="301657" y="306266"/>
                      </a:cubicBezTo>
                      <a:cubicBezTo>
                        <a:pt x="331396" y="372285"/>
                        <a:pt x="350677" y="442531"/>
                        <a:pt x="358807" y="514482"/>
                      </a:cubicBezTo>
                      <a:cubicBezTo>
                        <a:pt x="368505" y="586527"/>
                        <a:pt x="368825" y="659525"/>
                        <a:pt x="359759" y="731652"/>
                      </a:cubicBezTo>
                      <a:cubicBezTo>
                        <a:pt x="359759" y="731652"/>
                        <a:pt x="359759" y="732224"/>
                        <a:pt x="359759" y="732319"/>
                      </a:cubicBezTo>
                      <a:cubicBezTo>
                        <a:pt x="359838" y="732845"/>
                        <a:pt x="360329" y="733207"/>
                        <a:pt x="360855" y="733128"/>
                      </a:cubicBezTo>
                      <a:cubicBezTo>
                        <a:pt x="361381" y="733049"/>
                        <a:pt x="361743" y="732559"/>
                        <a:pt x="361664" y="73203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14" name="图形 536">
              <a:extLst>
                <a:ext uri="{FF2B5EF4-FFF2-40B4-BE49-F238E27FC236}">
                  <a16:creationId xmlns:a16="http://schemas.microsoft.com/office/drawing/2014/main" id="{C97AC5EB-9794-3B58-A228-BA8E30790717}"/>
                </a:ext>
              </a:extLst>
            </p:cNvPr>
            <p:cNvGrpSpPr/>
            <p:nvPr/>
          </p:nvGrpSpPr>
          <p:grpSpPr>
            <a:xfrm>
              <a:off x="2430217" y="3251061"/>
              <a:ext cx="843228" cy="723344"/>
              <a:chOff x="2430217" y="3251061"/>
              <a:chExt cx="843228" cy="723344"/>
            </a:xfrm>
          </p:grpSpPr>
          <p:grpSp>
            <p:nvGrpSpPr>
              <p:cNvPr id="615" name="图形 536">
                <a:extLst>
                  <a:ext uri="{FF2B5EF4-FFF2-40B4-BE49-F238E27FC236}">
                    <a16:creationId xmlns:a16="http://schemas.microsoft.com/office/drawing/2014/main" id="{E6073580-953F-1145-73D8-C3D39A1DCCEB}"/>
                  </a:ext>
                </a:extLst>
              </p:cNvPr>
              <p:cNvGrpSpPr/>
              <p:nvPr/>
            </p:nvGrpSpPr>
            <p:grpSpPr>
              <a:xfrm>
                <a:off x="2430217" y="3251061"/>
                <a:ext cx="791533" cy="661364"/>
                <a:chOff x="2430217" y="3251061"/>
                <a:chExt cx="791533" cy="661364"/>
              </a:xfrm>
            </p:grpSpPr>
            <p:grpSp>
              <p:nvGrpSpPr>
                <p:cNvPr id="616" name="图形 536">
                  <a:extLst>
                    <a:ext uri="{FF2B5EF4-FFF2-40B4-BE49-F238E27FC236}">
                      <a16:creationId xmlns:a16="http://schemas.microsoft.com/office/drawing/2014/main" id="{CE65C46A-5BCA-7AB1-3B6F-B7D1B06C35CB}"/>
                    </a:ext>
                  </a:extLst>
                </p:cNvPr>
                <p:cNvGrpSpPr/>
                <p:nvPr/>
              </p:nvGrpSpPr>
              <p:grpSpPr>
                <a:xfrm>
                  <a:off x="2672254" y="3251061"/>
                  <a:ext cx="549497" cy="661364"/>
                  <a:chOff x="2672254" y="3251061"/>
                  <a:chExt cx="549497" cy="661364"/>
                </a:xfrm>
              </p:grpSpPr>
              <p:sp>
                <p:nvSpPr>
                  <p:cNvPr id="617" name="任意多边形: 形状 616">
                    <a:extLst>
                      <a:ext uri="{FF2B5EF4-FFF2-40B4-BE49-F238E27FC236}">
                        <a16:creationId xmlns:a16="http://schemas.microsoft.com/office/drawing/2014/main" id="{50884236-6E8B-9D7C-D3E0-0CBF0DECF9D2}"/>
                      </a:ext>
                    </a:extLst>
                  </p:cNvPr>
                  <p:cNvSpPr/>
                  <p:nvPr/>
                </p:nvSpPr>
                <p:spPr>
                  <a:xfrm>
                    <a:off x="2672254" y="3251061"/>
                    <a:ext cx="549497" cy="661364"/>
                  </a:xfrm>
                  <a:custGeom>
                    <a:avLst/>
                    <a:gdLst>
                      <a:gd name="connsiteX0" fmla="*/ 139541 w 549497"/>
                      <a:gd name="connsiteY0" fmla="*/ 16024 h 661364"/>
                      <a:gd name="connsiteX1" fmla="*/ 309467 w 549497"/>
                      <a:gd name="connsiteY1" fmla="*/ 32788 h 661364"/>
                      <a:gd name="connsiteX2" fmla="*/ 549497 w 549497"/>
                      <a:gd name="connsiteY2" fmla="*/ 448745 h 661364"/>
                      <a:gd name="connsiteX3" fmla="*/ 478726 w 549497"/>
                      <a:gd name="connsiteY3" fmla="*/ 604478 h 661364"/>
                      <a:gd name="connsiteX4" fmla="*/ 409861 w 549497"/>
                      <a:gd name="connsiteY4" fmla="*/ 645341 h 661364"/>
                      <a:gd name="connsiteX5" fmla="*/ 240125 w 549497"/>
                      <a:gd name="connsiteY5" fmla="*/ 628577 h 661364"/>
                      <a:gd name="connsiteX6" fmla="*/ 0 w 549497"/>
                      <a:gd name="connsiteY6" fmla="*/ 212620 h 661364"/>
                      <a:gd name="connsiteX7" fmla="*/ 70294 w 549497"/>
                      <a:gd name="connsiteY7" fmla="*/ 57267 h 661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49497" h="661364">
                        <a:moveTo>
                          <a:pt x="139541" y="16024"/>
                        </a:moveTo>
                        <a:cubicBezTo>
                          <a:pt x="182975" y="-9122"/>
                          <a:pt x="243078" y="-5503"/>
                          <a:pt x="309467" y="32788"/>
                        </a:cubicBezTo>
                        <a:cubicBezTo>
                          <a:pt x="442055" y="108988"/>
                          <a:pt x="549593" y="295583"/>
                          <a:pt x="549497" y="448745"/>
                        </a:cubicBezTo>
                        <a:cubicBezTo>
                          <a:pt x="549497" y="525611"/>
                          <a:pt x="522446" y="579523"/>
                          <a:pt x="478726" y="604478"/>
                        </a:cubicBezTo>
                        <a:cubicBezTo>
                          <a:pt x="467296" y="610955"/>
                          <a:pt x="421576" y="638673"/>
                          <a:pt x="409861" y="645341"/>
                        </a:cubicBezTo>
                        <a:cubicBezTo>
                          <a:pt x="366427" y="670487"/>
                          <a:pt x="306419" y="666867"/>
                          <a:pt x="240125" y="628577"/>
                        </a:cubicBezTo>
                        <a:cubicBezTo>
                          <a:pt x="107442" y="552377"/>
                          <a:pt x="0" y="365782"/>
                          <a:pt x="0" y="212620"/>
                        </a:cubicBezTo>
                        <a:cubicBezTo>
                          <a:pt x="0" y="136420"/>
                          <a:pt x="26860" y="82318"/>
                          <a:pt x="70294" y="57267"/>
                        </a:cubicBezTo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8" name="任意多边形: 形状 617">
                    <a:extLst>
                      <a:ext uri="{FF2B5EF4-FFF2-40B4-BE49-F238E27FC236}">
                        <a16:creationId xmlns:a16="http://schemas.microsoft.com/office/drawing/2014/main" id="{1C25D021-9BF9-D457-8ED8-352217357B35}"/>
                      </a:ext>
                    </a:extLst>
                  </p:cNvPr>
                  <p:cNvSpPr/>
                  <p:nvPr/>
                </p:nvSpPr>
                <p:spPr>
                  <a:xfrm>
                    <a:off x="2672254" y="3251061"/>
                    <a:ext cx="549497" cy="661364"/>
                  </a:xfrm>
                  <a:custGeom>
                    <a:avLst/>
                    <a:gdLst>
                      <a:gd name="connsiteX0" fmla="*/ 139541 w 549497"/>
                      <a:gd name="connsiteY0" fmla="*/ 16024 h 661364"/>
                      <a:gd name="connsiteX1" fmla="*/ 309467 w 549497"/>
                      <a:gd name="connsiteY1" fmla="*/ 32788 h 661364"/>
                      <a:gd name="connsiteX2" fmla="*/ 549497 w 549497"/>
                      <a:gd name="connsiteY2" fmla="*/ 448745 h 661364"/>
                      <a:gd name="connsiteX3" fmla="*/ 478726 w 549497"/>
                      <a:gd name="connsiteY3" fmla="*/ 604478 h 661364"/>
                      <a:gd name="connsiteX4" fmla="*/ 409861 w 549497"/>
                      <a:gd name="connsiteY4" fmla="*/ 645341 h 661364"/>
                      <a:gd name="connsiteX5" fmla="*/ 240125 w 549497"/>
                      <a:gd name="connsiteY5" fmla="*/ 628577 h 661364"/>
                      <a:gd name="connsiteX6" fmla="*/ 0 w 549497"/>
                      <a:gd name="connsiteY6" fmla="*/ 212620 h 661364"/>
                      <a:gd name="connsiteX7" fmla="*/ 70294 w 549497"/>
                      <a:gd name="connsiteY7" fmla="*/ 57267 h 661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49497" h="661364">
                        <a:moveTo>
                          <a:pt x="139541" y="16024"/>
                        </a:moveTo>
                        <a:cubicBezTo>
                          <a:pt x="182975" y="-9122"/>
                          <a:pt x="243078" y="-5503"/>
                          <a:pt x="309467" y="32788"/>
                        </a:cubicBezTo>
                        <a:cubicBezTo>
                          <a:pt x="442055" y="108988"/>
                          <a:pt x="549593" y="295583"/>
                          <a:pt x="549497" y="448745"/>
                        </a:cubicBezTo>
                        <a:cubicBezTo>
                          <a:pt x="549497" y="525611"/>
                          <a:pt x="522446" y="579523"/>
                          <a:pt x="478726" y="604478"/>
                        </a:cubicBezTo>
                        <a:cubicBezTo>
                          <a:pt x="467296" y="610955"/>
                          <a:pt x="421576" y="638673"/>
                          <a:pt x="409861" y="645341"/>
                        </a:cubicBezTo>
                        <a:cubicBezTo>
                          <a:pt x="366427" y="670487"/>
                          <a:pt x="306419" y="666867"/>
                          <a:pt x="240125" y="628577"/>
                        </a:cubicBezTo>
                        <a:cubicBezTo>
                          <a:pt x="107442" y="552377"/>
                          <a:pt x="0" y="365782"/>
                          <a:pt x="0" y="212620"/>
                        </a:cubicBezTo>
                        <a:cubicBezTo>
                          <a:pt x="0" y="136420"/>
                          <a:pt x="26860" y="82318"/>
                          <a:pt x="70294" y="57267"/>
                        </a:cubicBezTo>
                      </a:path>
                    </a:pathLst>
                  </a:custGeom>
                  <a:solidFill>
                    <a:srgbClr val="FFFFFF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9" name="任意多边形: 形状 618">
                    <a:extLst>
                      <a:ext uri="{FF2B5EF4-FFF2-40B4-BE49-F238E27FC236}">
                        <a16:creationId xmlns:a16="http://schemas.microsoft.com/office/drawing/2014/main" id="{38969A22-BC52-10A7-2897-B365567B04DB}"/>
                      </a:ext>
                    </a:extLst>
                  </p:cNvPr>
                  <p:cNvSpPr/>
                  <p:nvPr/>
                </p:nvSpPr>
                <p:spPr>
                  <a:xfrm>
                    <a:off x="2787411" y="3535023"/>
                    <a:ext cx="434340" cy="344328"/>
                  </a:xfrm>
                  <a:custGeom>
                    <a:avLst/>
                    <a:gdLst>
                      <a:gd name="connsiteX0" fmla="*/ 399383 w 434340"/>
                      <a:gd name="connsiteY0" fmla="*/ 0 h 344328"/>
                      <a:gd name="connsiteX1" fmla="*/ 434340 w 434340"/>
                      <a:gd name="connsiteY1" fmla="*/ 164497 h 344328"/>
                      <a:gd name="connsiteX2" fmla="*/ 124968 w 434340"/>
                      <a:gd name="connsiteY2" fmla="*/ 344329 h 344328"/>
                      <a:gd name="connsiteX3" fmla="*/ 124968 w 434340"/>
                      <a:gd name="connsiteY3" fmla="*/ 344329 h 344328"/>
                      <a:gd name="connsiteX4" fmla="*/ 0 w 434340"/>
                      <a:gd name="connsiteY4" fmla="*/ 231743 h 344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4340" h="344328">
                        <a:moveTo>
                          <a:pt x="399383" y="0"/>
                        </a:moveTo>
                        <a:cubicBezTo>
                          <a:pt x="421398" y="52108"/>
                          <a:pt x="433263" y="107940"/>
                          <a:pt x="434340" y="164497"/>
                        </a:cubicBezTo>
                        <a:lnTo>
                          <a:pt x="124968" y="344329"/>
                        </a:lnTo>
                        <a:lnTo>
                          <a:pt x="124968" y="344329"/>
                        </a:lnTo>
                        <a:cubicBezTo>
                          <a:pt x="76528" y="315093"/>
                          <a:pt x="34113" y="276881"/>
                          <a:pt x="0" y="231743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2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0" name="任意多边形: 形状 619">
                    <a:extLst>
                      <a:ext uri="{FF2B5EF4-FFF2-40B4-BE49-F238E27FC236}">
                        <a16:creationId xmlns:a16="http://schemas.microsoft.com/office/drawing/2014/main" id="{CBBBCDDB-EE3D-C325-AC68-6701D3A537D4}"/>
                      </a:ext>
                    </a:extLst>
                  </p:cNvPr>
                  <p:cNvSpPr/>
                  <p:nvPr/>
                </p:nvSpPr>
                <p:spPr>
                  <a:xfrm>
                    <a:off x="2672254" y="3251061"/>
                    <a:ext cx="514540" cy="515705"/>
                  </a:xfrm>
                  <a:custGeom>
                    <a:avLst/>
                    <a:gdLst>
                      <a:gd name="connsiteX0" fmla="*/ 115157 w 514540"/>
                      <a:gd name="connsiteY0" fmla="*/ 515705 h 515705"/>
                      <a:gd name="connsiteX1" fmla="*/ 0 w 514540"/>
                      <a:gd name="connsiteY1" fmla="*/ 212334 h 515705"/>
                      <a:gd name="connsiteX2" fmla="*/ 70294 w 514540"/>
                      <a:gd name="connsiteY2" fmla="*/ 56981 h 515705"/>
                      <a:gd name="connsiteX3" fmla="*/ 139541 w 514540"/>
                      <a:gd name="connsiteY3" fmla="*/ 16024 h 515705"/>
                      <a:gd name="connsiteX4" fmla="*/ 309467 w 514540"/>
                      <a:gd name="connsiteY4" fmla="*/ 32788 h 515705"/>
                      <a:gd name="connsiteX5" fmla="*/ 514541 w 514540"/>
                      <a:gd name="connsiteY5" fmla="*/ 284248 h 5157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14540" h="515705">
                        <a:moveTo>
                          <a:pt x="115157" y="515705"/>
                        </a:moveTo>
                        <a:cubicBezTo>
                          <a:pt x="46101" y="427123"/>
                          <a:pt x="0" y="312632"/>
                          <a:pt x="0" y="212334"/>
                        </a:cubicBezTo>
                        <a:cubicBezTo>
                          <a:pt x="0" y="136134"/>
                          <a:pt x="26860" y="82032"/>
                          <a:pt x="70294" y="56981"/>
                        </a:cubicBezTo>
                        <a:lnTo>
                          <a:pt x="139541" y="16024"/>
                        </a:lnTo>
                        <a:cubicBezTo>
                          <a:pt x="182975" y="-9122"/>
                          <a:pt x="243078" y="-5503"/>
                          <a:pt x="309467" y="32788"/>
                        </a:cubicBezTo>
                        <a:cubicBezTo>
                          <a:pt x="396240" y="82985"/>
                          <a:pt x="472345" y="180140"/>
                          <a:pt x="514541" y="284248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1" name="任意多边形: 形状 620">
                    <a:extLst>
                      <a:ext uri="{FF2B5EF4-FFF2-40B4-BE49-F238E27FC236}">
                        <a16:creationId xmlns:a16="http://schemas.microsoft.com/office/drawing/2014/main" id="{F0EE88B2-152F-90DC-C751-69A97C3E97F8}"/>
                      </a:ext>
                    </a:extLst>
                  </p:cNvPr>
                  <p:cNvSpPr/>
                  <p:nvPr/>
                </p:nvSpPr>
                <p:spPr>
                  <a:xfrm>
                    <a:off x="2672254" y="3291872"/>
                    <a:ext cx="480250" cy="620276"/>
                  </a:xfrm>
                  <a:custGeom>
                    <a:avLst/>
                    <a:gdLst>
                      <a:gd name="connsiteX0" fmla="*/ 240126 w 480250"/>
                      <a:gd name="connsiteY0" fmla="*/ 32839 h 620276"/>
                      <a:gd name="connsiteX1" fmla="*/ 480251 w 480250"/>
                      <a:gd name="connsiteY1" fmla="*/ 448796 h 620276"/>
                      <a:gd name="connsiteX2" fmla="*/ 240126 w 480250"/>
                      <a:gd name="connsiteY2" fmla="*/ 587480 h 620276"/>
                      <a:gd name="connsiteX3" fmla="*/ 0 w 480250"/>
                      <a:gd name="connsiteY3" fmla="*/ 171523 h 620276"/>
                      <a:gd name="connsiteX4" fmla="*/ 240126 w 480250"/>
                      <a:gd name="connsiteY4" fmla="*/ 32839 h 620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0250" h="620276">
                        <a:moveTo>
                          <a:pt x="240126" y="32839"/>
                        </a:moveTo>
                        <a:cubicBezTo>
                          <a:pt x="372713" y="109515"/>
                          <a:pt x="480251" y="295634"/>
                          <a:pt x="480251" y="448796"/>
                        </a:cubicBezTo>
                        <a:cubicBezTo>
                          <a:pt x="480251" y="601958"/>
                          <a:pt x="372713" y="664061"/>
                          <a:pt x="240126" y="587480"/>
                        </a:cubicBezTo>
                        <a:cubicBezTo>
                          <a:pt x="107537" y="510899"/>
                          <a:pt x="-190" y="324685"/>
                          <a:pt x="0" y="171523"/>
                        </a:cubicBezTo>
                        <a:cubicBezTo>
                          <a:pt x="191" y="18361"/>
                          <a:pt x="107633" y="-43837"/>
                          <a:pt x="240126" y="32839"/>
                        </a:cubicBez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2" name="任意多边形: 形状 621">
                    <a:extLst>
                      <a:ext uri="{FF2B5EF4-FFF2-40B4-BE49-F238E27FC236}">
                        <a16:creationId xmlns:a16="http://schemas.microsoft.com/office/drawing/2014/main" id="{F116192D-92AB-85C1-D7C7-7D2AADD7C691}"/>
                      </a:ext>
                    </a:extLst>
                  </p:cNvPr>
                  <p:cNvSpPr/>
                  <p:nvPr/>
                </p:nvSpPr>
                <p:spPr>
                  <a:xfrm>
                    <a:off x="2732261" y="3369413"/>
                    <a:ext cx="360235" cy="465515"/>
                  </a:xfrm>
                  <a:custGeom>
                    <a:avLst/>
                    <a:gdLst>
                      <a:gd name="connsiteX0" fmla="*/ 180118 w 360235"/>
                      <a:gd name="connsiteY0" fmla="*/ 24640 h 465515"/>
                      <a:gd name="connsiteX1" fmla="*/ 360235 w 360235"/>
                      <a:gd name="connsiteY1" fmla="*/ 336679 h 465515"/>
                      <a:gd name="connsiteX2" fmla="*/ 180118 w 360235"/>
                      <a:gd name="connsiteY2" fmla="*/ 440692 h 465515"/>
                      <a:gd name="connsiteX3" fmla="*/ 0 w 360235"/>
                      <a:gd name="connsiteY3" fmla="*/ 128653 h 465515"/>
                      <a:gd name="connsiteX4" fmla="*/ 180118 w 360235"/>
                      <a:gd name="connsiteY4" fmla="*/ 24640 h 4655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235" h="465515">
                        <a:moveTo>
                          <a:pt x="180118" y="24640"/>
                        </a:moveTo>
                        <a:cubicBezTo>
                          <a:pt x="279559" y="81790"/>
                          <a:pt x="360235" y="221712"/>
                          <a:pt x="360235" y="336679"/>
                        </a:cubicBezTo>
                        <a:cubicBezTo>
                          <a:pt x="360235" y="451645"/>
                          <a:pt x="279559" y="498604"/>
                          <a:pt x="180118" y="440692"/>
                        </a:cubicBezTo>
                        <a:cubicBezTo>
                          <a:pt x="80677" y="382780"/>
                          <a:pt x="0" y="243524"/>
                          <a:pt x="0" y="128653"/>
                        </a:cubicBezTo>
                        <a:cubicBezTo>
                          <a:pt x="0" y="13781"/>
                          <a:pt x="80867" y="-32891"/>
                          <a:pt x="180118" y="24640"/>
                        </a:cubicBezTo>
                        <a:close/>
                      </a:path>
                    </a:pathLst>
                  </a:custGeom>
                  <a:solidFill>
                    <a:srgbClr val="FAFA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3" name="任意多边形: 形状 622">
                    <a:extLst>
                      <a:ext uri="{FF2B5EF4-FFF2-40B4-BE49-F238E27FC236}">
                        <a16:creationId xmlns:a16="http://schemas.microsoft.com/office/drawing/2014/main" id="{1D7FF554-2B59-FA25-C190-502559F1752A}"/>
                      </a:ext>
                    </a:extLst>
                  </p:cNvPr>
                  <p:cNvSpPr/>
                  <p:nvPr/>
                </p:nvSpPr>
                <p:spPr>
                  <a:xfrm>
                    <a:off x="2786839" y="3440042"/>
                    <a:ext cx="251079" cy="324592"/>
                  </a:xfrm>
                  <a:custGeom>
                    <a:avLst/>
                    <a:gdLst>
                      <a:gd name="connsiteX0" fmla="*/ 125540 w 251079"/>
                      <a:gd name="connsiteY0" fmla="*/ 17543 h 324592"/>
                      <a:gd name="connsiteX1" fmla="*/ 251079 w 251079"/>
                      <a:gd name="connsiteY1" fmla="*/ 234999 h 324592"/>
                      <a:gd name="connsiteX2" fmla="*/ 125540 w 251079"/>
                      <a:gd name="connsiteY2" fmla="*/ 307389 h 324592"/>
                      <a:gd name="connsiteX3" fmla="*/ 0 w 251079"/>
                      <a:gd name="connsiteY3" fmla="*/ 89552 h 324592"/>
                      <a:gd name="connsiteX4" fmla="*/ 125540 w 251079"/>
                      <a:gd name="connsiteY4" fmla="*/ 17543 h 324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079" h="324592">
                        <a:moveTo>
                          <a:pt x="125540" y="17543"/>
                        </a:moveTo>
                        <a:cubicBezTo>
                          <a:pt x="194882" y="57548"/>
                          <a:pt x="251079" y="154893"/>
                          <a:pt x="251079" y="234999"/>
                        </a:cubicBezTo>
                        <a:cubicBezTo>
                          <a:pt x="251079" y="315104"/>
                          <a:pt x="194786" y="347489"/>
                          <a:pt x="125540" y="307389"/>
                        </a:cubicBezTo>
                        <a:cubicBezTo>
                          <a:pt x="56293" y="267288"/>
                          <a:pt x="0" y="169943"/>
                          <a:pt x="0" y="89552"/>
                        </a:cubicBezTo>
                        <a:cubicBezTo>
                          <a:pt x="0" y="9161"/>
                          <a:pt x="56198" y="-23034"/>
                          <a:pt x="125540" y="17543"/>
                        </a:cubicBez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" name="任意多边形: 形状 623">
                    <a:extLst>
                      <a:ext uri="{FF2B5EF4-FFF2-40B4-BE49-F238E27FC236}">
                        <a16:creationId xmlns:a16="http://schemas.microsoft.com/office/drawing/2014/main" id="{5534F1EB-A042-53C5-7B93-4C20D969EDB7}"/>
                      </a:ext>
                    </a:extLst>
                  </p:cNvPr>
                  <p:cNvSpPr/>
                  <p:nvPr/>
                </p:nvSpPr>
                <p:spPr>
                  <a:xfrm>
                    <a:off x="2842847" y="3512330"/>
                    <a:ext cx="138969" cy="179454"/>
                  </a:xfrm>
                  <a:custGeom>
                    <a:avLst/>
                    <a:gdLst>
                      <a:gd name="connsiteX0" fmla="*/ 69532 w 138969"/>
                      <a:gd name="connsiteY0" fmla="*/ 9453 h 179454"/>
                      <a:gd name="connsiteX1" fmla="*/ 138970 w 138969"/>
                      <a:gd name="connsiteY1" fmla="*/ 129849 h 179454"/>
                      <a:gd name="connsiteX2" fmla="*/ 69532 w 138969"/>
                      <a:gd name="connsiteY2" fmla="*/ 169949 h 179454"/>
                      <a:gd name="connsiteX3" fmla="*/ 0 w 138969"/>
                      <a:gd name="connsiteY3" fmla="*/ 50029 h 179454"/>
                      <a:gd name="connsiteX4" fmla="*/ 69532 w 138969"/>
                      <a:gd name="connsiteY4" fmla="*/ 9453 h 179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969" h="179454">
                        <a:moveTo>
                          <a:pt x="69532" y="9453"/>
                        </a:moveTo>
                        <a:cubicBezTo>
                          <a:pt x="110545" y="36223"/>
                          <a:pt x="136337" y="80943"/>
                          <a:pt x="138970" y="129849"/>
                        </a:cubicBezTo>
                        <a:cubicBezTo>
                          <a:pt x="138969" y="174140"/>
                          <a:pt x="107918" y="192142"/>
                          <a:pt x="69532" y="169949"/>
                        </a:cubicBezTo>
                        <a:cubicBezTo>
                          <a:pt x="28614" y="143297"/>
                          <a:pt x="2803" y="98781"/>
                          <a:pt x="0" y="50029"/>
                        </a:cubicBezTo>
                        <a:cubicBezTo>
                          <a:pt x="0" y="5262"/>
                          <a:pt x="31147" y="-12645"/>
                          <a:pt x="69532" y="9453"/>
                        </a:cubicBezTo>
                        <a:close/>
                      </a:path>
                    </a:pathLst>
                  </a:custGeom>
                  <a:solidFill>
                    <a:srgbClr val="FAFA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" name="任意多边形: 形状 624">
                    <a:extLst>
                      <a:ext uri="{FF2B5EF4-FFF2-40B4-BE49-F238E27FC236}">
                        <a16:creationId xmlns:a16="http://schemas.microsoft.com/office/drawing/2014/main" id="{B0D3D759-EE28-F986-55EE-B1DCDC405EC4}"/>
                      </a:ext>
                    </a:extLst>
                  </p:cNvPr>
                  <p:cNvSpPr/>
                  <p:nvPr/>
                </p:nvSpPr>
                <p:spPr>
                  <a:xfrm>
                    <a:off x="2883042" y="3564182"/>
                    <a:ext cx="58673" cy="75766"/>
                  </a:xfrm>
                  <a:custGeom>
                    <a:avLst/>
                    <a:gdLst>
                      <a:gd name="connsiteX0" fmla="*/ 29337 w 58673"/>
                      <a:gd name="connsiteY0" fmla="*/ 3987 h 75766"/>
                      <a:gd name="connsiteX1" fmla="*/ 58674 w 58673"/>
                      <a:gd name="connsiteY1" fmla="*/ 54756 h 75766"/>
                      <a:gd name="connsiteX2" fmla="*/ 29337 w 58673"/>
                      <a:gd name="connsiteY2" fmla="*/ 71710 h 75766"/>
                      <a:gd name="connsiteX3" fmla="*/ 0 w 58673"/>
                      <a:gd name="connsiteY3" fmla="*/ 20942 h 75766"/>
                      <a:gd name="connsiteX4" fmla="*/ 29337 w 58673"/>
                      <a:gd name="connsiteY4" fmla="*/ 3987 h 75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673" h="75766">
                        <a:moveTo>
                          <a:pt x="29337" y="3987"/>
                        </a:moveTo>
                        <a:cubicBezTo>
                          <a:pt x="46643" y="15272"/>
                          <a:pt x="57538" y="34127"/>
                          <a:pt x="58674" y="54756"/>
                        </a:cubicBezTo>
                        <a:cubicBezTo>
                          <a:pt x="58674" y="73806"/>
                          <a:pt x="45529" y="81045"/>
                          <a:pt x="29337" y="71710"/>
                        </a:cubicBezTo>
                        <a:cubicBezTo>
                          <a:pt x="12031" y="60425"/>
                          <a:pt x="1136" y="41571"/>
                          <a:pt x="0" y="20942"/>
                        </a:cubicBezTo>
                        <a:cubicBezTo>
                          <a:pt x="0" y="2273"/>
                          <a:pt x="13144" y="-5347"/>
                          <a:pt x="29337" y="3987"/>
                        </a:cubicBez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26" name="图形 536">
                  <a:extLst>
                    <a:ext uri="{FF2B5EF4-FFF2-40B4-BE49-F238E27FC236}">
                      <a16:creationId xmlns:a16="http://schemas.microsoft.com/office/drawing/2014/main" id="{E55C015B-A7A0-CB67-7F7B-B4BAC916CF2D}"/>
                    </a:ext>
                  </a:extLst>
                </p:cNvPr>
                <p:cNvGrpSpPr/>
                <p:nvPr/>
              </p:nvGrpSpPr>
              <p:grpSpPr>
                <a:xfrm>
                  <a:off x="2430217" y="3602079"/>
                  <a:ext cx="481685" cy="292554"/>
                  <a:chOff x="2430217" y="3602079"/>
                  <a:chExt cx="481685" cy="292554"/>
                </a:xfrm>
              </p:grpSpPr>
              <p:sp>
                <p:nvSpPr>
                  <p:cNvPr id="627" name="任意多边形: 形状 626">
                    <a:extLst>
                      <a:ext uri="{FF2B5EF4-FFF2-40B4-BE49-F238E27FC236}">
                        <a16:creationId xmlns:a16="http://schemas.microsoft.com/office/drawing/2014/main" id="{B0584D34-17B4-31EE-86FC-F6E830735E64}"/>
                      </a:ext>
                    </a:extLst>
                  </p:cNvPr>
                  <p:cNvSpPr/>
                  <p:nvPr/>
                </p:nvSpPr>
                <p:spPr>
                  <a:xfrm>
                    <a:off x="2494724" y="3796960"/>
                    <a:ext cx="80279" cy="97672"/>
                  </a:xfrm>
                  <a:custGeom>
                    <a:avLst/>
                    <a:gdLst>
                      <a:gd name="connsiteX0" fmla="*/ 80279 w 80279"/>
                      <a:gd name="connsiteY0" fmla="*/ 0 h 97672"/>
                      <a:gd name="connsiteX1" fmla="*/ 40179 w 80279"/>
                      <a:gd name="connsiteY1" fmla="*/ 93726 h 97672"/>
                      <a:gd name="connsiteX2" fmla="*/ 9604 w 80279"/>
                      <a:gd name="connsiteY2" fmla="*/ 40767 h 97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0279" h="97672">
                        <a:moveTo>
                          <a:pt x="80279" y="0"/>
                        </a:moveTo>
                        <a:cubicBezTo>
                          <a:pt x="80279" y="0"/>
                          <a:pt x="74374" y="74009"/>
                          <a:pt x="40179" y="93726"/>
                        </a:cubicBezTo>
                        <a:cubicBezTo>
                          <a:pt x="5984" y="113443"/>
                          <a:pt x="-12494" y="53531"/>
                          <a:pt x="9604" y="40767"/>
                        </a:cubicBezTo>
                        <a:close/>
                      </a:path>
                    </a:pathLst>
                  </a:custGeom>
                  <a:solidFill>
                    <a:srgbClr val="37474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" name="任意多边形: 形状 627">
                    <a:extLst>
                      <a:ext uri="{FF2B5EF4-FFF2-40B4-BE49-F238E27FC236}">
                        <a16:creationId xmlns:a16="http://schemas.microsoft.com/office/drawing/2014/main" id="{07178CB7-A98C-D12F-E251-CC3869F4ED53}"/>
                      </a:ext>
                    </a:extLst>
                  </p:cNvPr>
                  <p:cNvSpPr/>
                  <p:nvPr/>
                </p:nvSpPr>
                <p:spPr>
                  <a:xfrm>
                    <a:off x="2460902" y="3778337"/>
                    <a:ext cx="114101" cy="61593"/>
                  </a:xfrm>
                  <a:custGeom>
                    <a:avLst/>
                    <a:gdLst>
                      <a:gd name="connsiteX0" fmla="*/ 114101 w 114101"/>
                      <a:gd name="connsiteY0" fmla="*/ 18623 h 61593"/>
                      <a:gd name="connsiteX1" fmla="*/ 12946 w 114101"/>
                      <a:gd name="connsiteY1" fmla="*/ 6431 h 61593"/>
                      <a:gd name="connsiteX2" fmla="*/ 43426 w 114101"/>
                      <a:gd name="connsiteY2" fmla="*/ 59391 h 615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4101" h="61593">
                        <a:moveTo>
                          <a:pt x="114101" y="18623"/>
                        </a:moveTo>
                        <a:cubicBezTo>
                          <a:pt x="114101" y="18623"/>
                          <a:pt x="47426" y="-13285"/>
                          <a:pt x="12946" y="6431"/>
                        </a:cubicBezTo>
                        <a:cubicBezTo>
                          <a:pt x="-21535" y="26148"/>
                          <a:pt x="21328" y="72154"/>
                          <a:pt x="43426" y="59391"/>
                        </a:cubicBez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" name="任意多边形: 形状 628">
                    <a:extLst>
                      <a:ext uri="{FF2B5EF4-FFF2-40B4-BE49-F238E27FC236}">
                        <a16:creationId xmlns:a16="http://schemas.microsoft.com/office/drawing/2014/main" id="{68A545D5-EE0B-E8A4-9592-3F91F02281C1}"/>
                      </a:ext>
                    </a:extLst>
                  </p:cNvPr>
                  <p:cNvSpPr/>
                  <p:nvPr/>
                </p:nvSpPr>
                <p:spPr>
                  <a:xfrm>
                    <a:off x="2446797" y="3633892"/>
                    <a:ext cx="395668" cy="241554"/>
                  </a:xfrm>
                  <a:custGeom>
                    <a:avLst/>
                    <a:gdLst>
                      <a:gd name="connsiteX0" fmla="*/ 394525 w 395668"/>
                      <a:gd name="connsiteY0" fmla="*/ 18002 h 241554"/>
                      <a:gd name="connsiteX1" fmla="*/ 7430 w 395668"/>
                      <a:gd name="connsiteY1" fmla="*/ 241554 h 241554"/>
                      <a:gd name="connsiteX2" fmla="*/ 0 w 395668"/>
                      <a:gd name="connsiteY2" fmla="*/ 228409 h 241554"/>
                      <a:gd name="connsiteX3" fmla="*/ 395668 w 395668"/>
                      <a:gd name="connsiteY3" fmla="*/ 0 h 241554"/>
                      <a:gd name="connsiteX4" fmla="*/ 394525 w 395668"/>
                      <a:gd name="connsiteY4" fmla="*/ 18002 h 241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5668" h="241554">
                        <a:moveTo>
                          <a:pt x="394525" y="18002"/>
                        </a:moveTo>
                        <a:lnTo>
                          <a:pt x="7430" y="241554"/>
                        </a:lnTo>
                        <a:lnTo>
                          <a:pt x="0" y="228409"/>
                        </a:lnTo>
                        <a:lnTo>
                          <a:pt x="395668" y="0"/>
                        </a:lnTo>
                        <a:lnTo>
                          <a:pt x="394525" y="18002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" name="任意多边形: 形状 629">
                    <a:extLst>
                      <a:ext uri="{FF2B5EF4-FFF2-40B4-BE49-F238E27FC236}">
                        <a16:creationId xmlns:a16="http://schemas.microsoft.com/office/drawing/2014/main" id="{3DFE7A26-B0BA-5562-7BB1-68EA4A5DF60B}"/>
                      </a:ext>
                    </a:extLst>
                  </p:cNvPr>
                  <p:cNvSpPr/>
                  <p:nvPr/>
                </p:nvSpPr>
                <p:spPr>
                  <a:xfrm>
                    <a:off x="2430217" y="3844572"/>
                    <a:ext cx="44203" cy="44203"/>
                  </a:xfrm>
                  <a:custGeom>
                    <a:avLst/>
                    <a:gdLst>
                      <a:gd name="connsiteX0" fmla="*/ 33153 w 44203"/>
                      <a:gd name="connsiteY0" fmla="*/ 2966 h 44203"/>
                      <a:gd name="connsiteX1" fmla="*/ 41238 w 44203"/>
                      <a:gd name="connsiteY1" fmla="*/ 33153 h 44203"/>
                      <a:gd name="connsiteX2" fmla="*/ 11050 w 44203"/>
                      <a:gd name="connsiteY2" fmla="*/ 41238 h 44203"/>
                      <a:gd name="connsiteX3" fmla="*/ 2959 w 44203"/>
                      <a:gd name="connsiteY3" fmla="*/ 11062 h 44203"/>
                      <a:gd name="connsiteX4" fmla="*/ 33141 w 44203"/>
                      <a:gd name="connsiteY4" fmla="*/ 2959 h 44203"/>
                      <a:gd name="connsiteX5" fmla="*/ 33153 w 44203"/>
                      <a:gd name="connsiteY5" fmla="*/ 2966 h 442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203" h="44203">
                        <a:moveTo>
                          <a:pt x="33153" y="2966"/>
                        </a:moveTo>
                        <a:cubicBezTo>
                          <a:pt x="43722" y="9069"/>
                          <a:pt x="47341" y="22585"/>
                          <a:pt x="41238" y="33153"/>
                        </a:cubicBezTo>
                        <a:cubicBezTo>
                          <a:pt x="35134" y="43722"/>
                          <a:pt x="21619" y="47341"/>
                          <a:pt x="11050" y="41238"/>
                        </a:cubicBezTo>
                        <a:cubicBezTo>
                          <a:pt x="486" y="35137"/>
                          <a:pt x="-3136" y="21630"/>
                          <a:pt x="2959" y="11062"/>
                        </a:cubicBezTo>
                        <a:cubicBezTo>
                          <a:pt x="9056" y="490"/>
                          <a:pt x="22569" y="-3138"/>
                          <a:pt x="33141" y="2959"/>
                        </a:cubicBezTo>
                        <a:cubicBezTo>
                          <a:pt x="33145" y="2961"/>
                          <a:pt x="33149" y="2963"/>
                          <a:pt x="33153" y="2966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" name="任意多边形: 形状 630">
                    <a:extLst>
                      <a:ext uri="{FF2B5EF4-FFF2-40B4-BE49-F238E27FC236}">
                        <a16:creationId xmlns:a16="http://schemas.microsoft.com/office/drawing/2014/main" id="{C5684E29-3249-200E-868D-5002AC6770D5}"/>
                      </a:ext>
                    </a:extLst>
                  </p:cNvPr>
                  <p:cNvSpPr/>
                  <p:nvPr/>
                </p:nvSpPr>
                <p:spPr>
                  <a:xfrm>
                    <a:off x="2829469" y="3602079"/>
                    <a:ext cx="82434" cy="96202"/>
                  </a:xfrm>
                  <a:custGeom>
                    <a:avLst/>
                    <a:gdLst>
                      <a:gd name="connsiteX0" fmla="*/ 4234 w 82434"/>
                      <a:gd name="connsiteY0" fmla="*/ 45149 h 96202"/>
                      <a:gd name="connsiteX1" fmla="*/ 15759 w 82434"/>
                      <a:gd name="connsiteY1" fmla="*/ 96202 h 96202"/>
                      <a:gd name="connsiteX2" fmla="*/ 82434 w 82434"/>
                      <a:gd name="connsiteY2" fmla="*/ 0 h 96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2434" h="96202">
                        <a:moveTo>
                          <a:pt x="4234" y="45149"/>
                        </a:moveTo>
                        <a:cubicBezTo>
                          <a:pt x="-9863" y="64199"/>
                          <a:pt x="15759" y="96202"/>
                          <a:pt x="15759" y="96202"/>
                        </a:cubicBezTo>
                        <a:lnTo>
                          <a:pt x="82434" y="0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2" name="任意多边形: 形状 631">
                    <a:extLst>
                      <a:ext uri="{FF2B5EF4-FFF2-40B4-BE49-F238E27FC236}">
                        <a16:creationId xmlns:a16="http://schemas.microsoft.com/office/drawing/2014/main" id="{2A31FA7E-EEB0-F8AB-E6EA-C77AFDE96F6C}"/>
                      </a:ext>
                    </a:extLst>
                  </p:cNvPr>
                  <p:cNvSpPr/>
                  <p:nvPr/>
                </p:nvSpPr>
                <p:spPr>
                  <a:xfrm>
                    <a:off x="2829469" y="3602079"/>
                    <a:ext cx="82434" cy="96202"/>
                  </a:xfrm>
                  <a:custGeom>
                    <a:avLst/>
                    <a:gdLst>
                      <a:gd name="connsiteX0" fmla="*/ 4234 w 82434"/>
                      <a:gd name="connsiteY0" fmla="*/ 45149 h 96202"/>
                      <a:gd name="connsiteX1" fmla="*/ 15759 w 82434"/>
                      <a:gd name="connsiteY1" fmla="*/ 96202 h 96202"/>
                      <a:gd name="connsiteX2" fmla="*/ 82434 w 82434"/>
                      <a:gd name="connsiteY2" fmla="*/ 0 h 96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2434" h="96202">
                        <a:moveTo>
                          <a:pt x="4234" y="45149"/>
                        </a:moveTo>
                        <a:cubicBezTo>
                          <a:pt x="-9863" y="64199"/>
                          <a:pt x="15759" y="96202"/>
                          <a:pt x="15759" y="96202"/>
                        </a:cubicBezTo>
                        <a:lnTo>
                          <a:pt x="82434" y="0"/>
                        </a:lnTo>
                        <a:close/>
                      </a:path>
                    </a:pathLst>
                  </a:custGeom>
                  <a:solidFill>
                    <a:srgbClr val="37474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3" name="任意多边形: 形状 632">
                    <a:extLst>
                      <a:ext uri="{FF2B5EF4-FFF2-40B4-BE49-F238E27FC236}">
                        <a16:creationId xmlns:a16="http://schemas.microsoft.com/office/drawing/2014/main" id="{4FFAF616-0551-6702-1832-BC60914B7AFC}"/>
                      </a:ext>
                    </a:extLst>
                  </p:cNvPr>
                  <p:cNvSpPr/>
                  <p:nvPr/>
                </p:nvSpPr>
                <p:spPr>
                  <a:xfrm>
                    <a:off x="2795317" y="3602079"/>
                    <a:ext cx="116395" cy="45282"/>
                  </a:xfrm>
                  <a:custGeom>
                    <a:avLst/>
                    <a:gdLst>
                      <a:gd name="connsiteX0" fmla="*/ 0 w 116395"/>
                      <a:gd name="connsiteY0" fmla="*/ 9716 h 45282"/>
                      <a:gd name="connsiteX1" fmla="*/ 38100 w 116395"/>
                      <a:gd name="connsiteY1" fmla="*/ 45149 h 45282"/>
                      <a:gd name="connsiteX2" fmla="*/ 116396 w 116395"/>
                      <a:gd name="connsiteY2" fmla="*/ 0 h 45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6395" h="45282">
                        <a:moveTo>
                          <a:pt x="0" y="9716"/>
                        </a:moveTo>
                        <a:cubicBezTo>
                          <a:pt x="0" y="9716"/>
                          <a:pt x="15145" y="47816"/>
                          <a:pt x="38100" y="45149"/>
                        </a:cubicBezTo>
                        <a:lnTo>
                          <a:pt x="116396" y="0"/>
                        </a:ln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F8F8E62E-831E-59A6-E23A-D227B8E27D74}"/>
                  </a:ext>
                </a:extLst>
              </p:cNvPr>
              <p:cNvSpPr/>
              <p:nvPr/>
            </p:nvSpPr>
            <p:spPr>
              <a:xfrm>
                <a:off x="3050206" y="3810009"/>
                <a:ext cx="223239" cy="164396"/>
              </a:xfrm>
              <a:custGeom>
                <a:avLst/>
                <a:gdLst>
                  <a:gd name="connsiteX0" fmla="*/ 0 w 223239"/>
                  <a:gd name="connsiteY0" fmla="*/ 84392 h 164396"/>
                  <a:gd name="connsiteX1" fmla="*/ 58388 w 223239"/>
                  <a:gd name="connsiteY1" fmla="*/ 142208 h 164396"/>
                  <a:gd name="connsiteX2" fmla="*/ 145923 w 223239"/>
                  <a:gd name="connsiteY2" fmla="*/ 164306 h 164396"/>
                  <a:gd name="connsiteX3" fmla="*/ 150019 w 223239"/>
                  <a:gd name="connsiteY3" fmla="*/ 163259 h 164396"/>
                  <a:gd name="connsiteX4" fmla="*/ 219265 w 223239"/>
                  <a:gd name="connsiteY4" fmla="*/ 123349 h 164396"/>
                  <a:gd name="connsiteX5" fmla="*/ 222191 w 223239"/>
                  <a:gd name="connsiteY5" fmla="*/ 112558 h 164396"/>
                  <a:gd name="connsiteX6" fmla="*/ 219265 w 223239"/>
                  <a:gd name="connsiteY6" fmla="*/ 109633 h 164396"/>
                  <a:gd name="connsiteX7" fmla="*/ 146304 w 223239"/>
                  <a:gd name="connsiteY7" fmla="*/ 0 h 164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239" h="164396">
                    <a:moveTo>
                      <a:pt x="0" y="84392"/>
                    </a:moveTo>
                    <a:cubicBezTo>
                      <a:pt x="14597" y="108025"/>
                      <a:pt x="34612" y="127844"/>
                      <a:pt x="58388" y="142208"/>
                    </a:cubicBezTo>
                    <a:cubicBezTo>
                      <a:pt x="84905" y="157666"/>
                      <a:pt x="115246" y="165325"/>
                      <a:pt x="145923" y="164306"/>
                    </a:cubicBezTo>
                    <a:cubicBezTo>
                      <a:pt x="147355" y="164309"/>
                      <a:pt x="148764" y="163948"/>
                      <a:pt x="150019" y="163259"/>
                    </a:cubicBezTo>
                    <a:cubicBezTo>
                      <a:pt x="154686" y="160401"/>
                      <a:pt x="218122" y="124016"/>
                      <a:pt x="219265" y="123349"/>
                    </a:cubicBezTo>
                    <a:cubicBezTo>
                      <a:pt x="223053" y="121177"/>
                      <a:pt x="224362" y="116345"/>
                      <a:pt x="222191" y="112558"/>
                    </a:cubicBezTo>
                    <a:cubicBezTo>
                      <a:pt x="221492" y="111340"/>
                      <a:pt x="220483" y="110331"/>
                      <a:pt x="219265" y="109633"/>
                    </a:cubicBezTo>
                    <a:cubicBezTo>
                      <a:pt x="178321" y="87392"/>
                      <a:pt x="151011" y="46356"/>
                      <a:pt x="146304" y="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5" name="任意多边形: 形状 634">
                <a:extLst>
                  <a:ext uri="{FF2B5EF4-FFF2-40B4-BE49-F238E27FC236}">
                    <a16:creationId xmlns:a16="http://schemas.microsoft.com/office/drawing/2014/main" id="{AAD1B98D-FFFE-E589-585C-509E2C4EED26}"/>
                  </a:ext>
                </a:extLst>
              </p:cNvPr>
              <p:cNvSpPr/>
              <p:nvPr/>
            </p:nvSpPr>
            <p:spPr>
              <a:xfrm>
                <a:off x="3050206" y="3810009"/>
                <a:ext cx="223239" cy="164396"/>
              </a:xfrm>
              <a:custGeom>
                <a:avLst/>
                <a:gdLst>
                  <a:gd name="connsiteX0" fmla="*/ 0 w 223239"/>
                  <a:gd name="connsiteY0" fmla="*/ 84392 h 164396"/>
                  <a:gd name="connsiteX1" fmla="*/ 58388 w 223239"/>
                  <a:gd name="connsiteY1" fmla="*/ 142208 h 164396"/>
                  <a:gd name="connsiteX2" fmla="*/ 145923 w 223239"/>
                  <a:gd name="connsiteY2" fmla="*/ 164306 h 164396"/>
                  <a:gd name="connsiteX3" fmla="*/ 150019 w 223239"/>
                  <a:gd name="connsiteY3" fmla="*/ 163259 h 164396"/>
                  <a:gd name="connsiteX4" fmla="*/ 219265 w 223239"/>
                  <a:gd name="connsiteY4" fmla="*/ 123349 h 164396"/>
                  <a:gd name="connsiteX5" fmla="*/ 222191 w 223239"/>
                  <a:gd name="connsiteY5" fmla="*/ 112558 h 164396"/>
                  <a:gd name="connsiteX6" fmla="*/ 219265 w 223239"/>
                  <a:gd name="connsiteY6" fmla="*/ 109633 h 164396"/>
                  <a:gd name="connsiteX7" fmla="*/ 146304 w 223239"/>
                  <a:gd name="connsiteY7" fmla="*/ 0 h 164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239" h="164396">
                    <a:moveTo>
                      <a:pt x="0" y="84392"/>
                    </a:moveTo>
                    <a:cubicBezTo>
                      <a:pt x="14597" y="108025"/>
                      <a:pt x="34612" y="127844"/>
                      <a:pt x="58388" y="142208"/>
                    </a:cubicBezTo>
                    <a:cubicBezTo>
                      <a:pt x="84905" y="157666"/>
                      <a:pt x="115246" y="165325"/>
                      <a:pt x="145923" y="164306"/>
                    </a:cubicBezTo>
                    <a:cubicBezTo>
                      <a:pt x="147355" y="164309"/>
                      <a:pt x="148764" y="163948"/>
                      <a:pt x="150019" y="163259"/>
                    </a:cubicBezTo>
                    <a:cubicBezTo>
                      <a:pt x="154686" y="160401"/>
                      <a:pt x="218122" y="124016"/>
                      <a:pt x="219265" y="123349"/>
                    </a:cubicBezTo>
                    <a:cubicBezTo>
                      <a:pt x="223053" y="121177"/>
                      <a:pt x="224362" y="116345"/>
                      <a:pt x="222191" y="112558"/>
                    </a:cubicBezTo>
                    <a:cubicBezTo>
                      <a:pt x="221492" y="111340"/>
                      <a:pt x="220483" y="110331"/>
                      <a:pt x="219265" y="109633"/>
                    </a:cubicBezTo>
                    <a:cubicBezTo>
                      <a:pt x="178321" y="87392"/>
                      <a:pt x="151011" y="46356"/>
                      <a:pt x="146304" y="0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6" name="任意多边形: 形状 635">
                <a:extLst>
                  <a:ext uri="{FF2B5EF4-FFF2-40B4-BE49-F238E27FC236}">
                    <a16:creationId xmlns:a16="http://schemas.microsoft.com/office/drawing/2014/main" id="{B10C5844-05F4-A8FA-D286-AE0A4FAAAF3E}"/>
                  </a:ext>
                </a:extLst>
              </p:cNvPr>
              <p:cNvSpPr/>
              <p:nvPr/>
            </p:nvSpPr>
            <p:spPr>
              <a:xfrm>
                <a:off x="3038776" y="3814962"/>
                <a:ext cx="165143" cy="159440"/>
              </a:xfrm>
              <a:custGeom>
                <a:avLst/>
                <a:gdLst>
                  <a:gd name="connsiteX0" fmla="*/ 89154 w 165143"/>
                  <a:gd name="connsiteY0" fmla="*/ 0 h 159440"/>
                  <a:gd name="connsiteX1" fmla="*/ 161258 w 165143"/>
                  <a:gd name="connsiteY1" fmla="*/ 144494 h 159440"/>
                  <a:gd name="connsiteX2" fmla="*/ 164002 w 165143"/>
                  <a:gd name="connsiteY2" fmla="*/ 155472 h 159440"/>
                  <a:gd name="connsiteX3" fmla="*/ 157353 w 165143"/>
                  <a:gd name="connsiteY3" fmla="*/ 159353 h 159440"/>
                  <a:gd name="connsiteX4" fmla="*/ 69723 w 165143"/>
                  <a:gd name="connsiteY4" fmla="*/ 137255 h 159440"/>
                  <a:gd name="connsiteX5" fmla="*/ 0 w 165143"/>
                  <a:gd name="connsiteY5" fmla="*/ 51530 h 15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143" h="159440">
                    <a:moveTo>
                      <a:pt x="89154" y="0"/>
                    </a:moveTo>
                    <a:cubicBezTo>
                      <a:pt x="80516" y="58519"/>
                      <a:pt x="109305" y="116211"/>
                      <a:pt x="161258" y="144494"/>
                    </a:cubicBezTo>
                    <a:cubicBezTo>
                      <a:pt x="165047" y="146768"/>
                      <a:pt x="166276" y="151682"/>
                      <a:pt x="164002" y="155472"/>
                    </a:cubicBezTo>
                    <a:cubicBezTo>
                      <a:pt x="162595" y="157817"/>
                      <a:pt x="160087" y="159281"/>
                      <a:pt x="157353" y="159353"/>
                    </a:cubicBezTo>
                    <a:cubicBezTo>
                      <a:pt x="126648" y="160354"/>
                      <a:pt x="96281" y="152696"/>
                      <a:pt x="69723" y="137255"/>
                    </a:cubicBezTo>
                    <a:cubicBezTo>
                      <a:pt x="7715" y="97917"/>
                      <a:pt x="0" y="51530"/>
                      <a:pt x="0" y="5153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37" name="图形 536">
              <a:extLst>
                <a:ext uri="{FF2B5EF4-FFF2-40B4-BE49-F238E27FC236}">
                  <a16:creationId xmlns:a16="http://schemas.microsoft.com/office/drawing/2014/main" id="{09512436-A6BA-0F59-A41E-7FD0017F3980}"/>
                </a:ext>
              </a:extLst>
            </p:cNvPr>
            <p:cNvGrpSpPr/>
            <p:nvPr/>
          </p:nvGrpSpPr>
          <p:grpSpPr>
            <a:xfrm>
              <a:off x="2506703" y="3279429"/>
              <a:ext cx="2185420" cy="3402776"/>
              <a:chOff x="2506703" y="3279429"/>
              <a:chExt cx="2185420" cy="3402776"/>
            </a:xfrm>
          </p:grpSpPr>
          <p:grpSp>
            <p:nvGrpSpPr>
              <p:cNvPr id="638" name="图形 536">
                <a:extLst>
                  <a:ext uri="{FF2B5EF4-FFF2-40B4-BE49-F238E27FC236}">
                    <a16:creationId xmlns:a16="http://schemas.microsoft.com/office/drawing/2014/main" id="{773BB0CE-7467-77B8-B959-D1D4E83D1980}"/>
                  </a:ext>
                </a:extLst>
              </p:cNvPr>
              <p:cNvGrpSpPr/>
              <p:nvPr/>
            </p:nvGrpSpPr>
            <p:grpSpPr>
              <a:xfrm>
                <a:off x="3034029" y="4653448"/>
                <a:ext cx="1232494" cy="2028757"/>
                <a:chOff x="3034029" y="4653448"/>
                <a:chExt cx="1232494" cy="2028757"/>
              </a:xfrm>
            </p:grpSpPr>
            <p:sp>
              <p:nvSpPr>
                <p:cNvPr id="639" name="任意多边形: 形状 638">
                  <a:extLst>
                    <a:ext uri="{FF2B5EF4-FFF2-40B4-BE49-F238E27FC236}">
                      <a16:creationId xmlns:a16="http://schemas.microsoft.com/office/drawing/2014/main" id="{C6E80C88-427D-6BA1-55B7-44EB1FA08360}"/>
                    </a:ext>
                  </a:extLst>
                </p:cNvPr>
                <p:cNvSpPr/>
                <p:nvPr/>
              </p:nvSpPr>
              <p:spPr>
                <a:xfrm>
                  <a:off x="3973654" y="6062196"/>
                  <a:ext cx="227552" cy="302825"/>
                </a:xfrm>
                <a:custGeom>
                  <a:avLst/>
                  <a:gdLst>
                    <a:gd name="connsiteX0" fmla="*/ 227552 w 227552"/>
                    <a:gd name="connsiteY0" fmla="*/ 226695 h 302825"/>
                    <a:gd name="connsiteX1" fmla="*/ 194977 w 227552"/>
                    <a:gd name="connsiteY1" fmla="*/ 0 h 302825"/>
                    <a:gd name="connsiteX2" fmla="*/ 0 w 227552"/>
                    <a:gd name="connsiteY2" fmla="*/ 46863 h 302825"/>
                    <a:gd name="connsiteX3" fmla="*/ 83153 w 227552"/>
                    <a:gd name="connsiteY3" fmla="*/ 294989 h 302825"/>
                    <a:gd name="connsiteX4" fmla="*/ 227552 w 227552"/>
                    <a:gd name="connsiteY4" fmla="*/ 226695 h 302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7552" h="302825">
                      <a:moveTo>
                        <a:pt x="227552" y="226695"/>
                      </a:moveTo>
                      <a:cubicBezTo>
                        <a:pt x="214789" y="189547"/>
                        <a:pt x="207931" y="98393"/>
                        <a:pt x="194977" y="0"/>
                      </a:cubicBezTo>
                      <a:lnTo>
                        <a:pt x="0" y="46863"/>
                      </a:lnTo>
                      <a:cubicBezTo>
                        <a:pt x="0" y="46863"/>
                        <a:pt x="74200" y="272605"/>
                        <a:pt x="83153" y="294989"/>
                      </a:cubicBezTo>
                      <a:cubicBezTo>
                        <a:pt x="97917" y="331851"/>
                        <a:pt x="227552" y="226695"/>
                        <a:pt x="227552" y="226695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0" name="任意多边形: 形状 639">
                  <a:extLst>
                    <a:ext uri="{FF2B5EF4-FFF2-40B4-BE49-F238E27FC236}">
                      <a16:creationId xmlns:a16="http://schemas.microsoft.com/office/drawing/2014/main" id="{EF96052D-2088-EF77-6C96-70F105B1F2B7}"/>
                    </a:ext>
                  </a:extLst>
                </p:cNvPr>
                <p:cNvSpPr/>
                <p:nvPr/>
              </p:nvSpPr>
              <p:spPr>
                <a:xfrm>
                  <a:off x="3917631" y="6237149"/>
                  <a:ext cx="328921" cy="427028"/>
                </a:xfrm>
                <a:custGeom>
                  <a:avLst/>
                  <a:gdLst>
                    <a:gd name="connsiteX0" fmla="*/ 328915 w 328921"/>
                    <a:gd name="connsiteY0" fmla="*/ 99367 h 427028"/>
                    <a:gd name="connsiteX1" fmla="*/ 307388 w 328921"/>
                    <a:gd name="connsiteY1" fmla="*/ 53266 h 427028"/>
                    <a:gd name="connsiteX2" fmla="*/ 293482 w 328921"/>
                    <a:gd name="connsiteY2" fmla="*/ 39168 h 427028"/>
                    <a:gd name="connsiteX3" fmla="*/ 283004 w 328921"/>
                    <a:gd name="connsiteY3" fmla="*/ 17261 h 427028"/>
                    <a:gd name="connsiteX4" fmla="*/ 278432 w 328921"/>
                    <a:gd name="connsiteY4" fmla="*/ 9260 h 427028"/>
                    <a:gd name="connsiteX5" fmla="*/ 265573 w 328921"/>
                    <a:gd name="connsiteY5" fmla="*/ 2307 h 427028"/>
                    <a:gd name="connsiteX6" fmla="*/ 201184 w 328921"/>
                    <a:gd name="connsiteY6" fmla="*/ 10593 h 427028"/>
                    <a:gd name="connsiteX7" fmla="*/ 126508 w 328921"/>
                    <a:gd name="connsiteY7" fmla="*/ 58790 h 427028"/>
                    <a:gd name="connsiteX8" fmla="*/ 120698 w 328921"/>
                    <a:gd name="connsiteY8" fmla="*/ 85174 h 427028"/>
                    <a:gd name="connsiteX9" fmla="*/ 139081 w 328921"/>
                    <a:gd name="connsiteY9" fmla="*/ 185187 h 427028"/>
                    <a:gd name="connsiteX10" fmla="*/ 128985 w 328921"/>
                    <a:gd name="connsiteY10" fmla="*/ 248814 h 427028"/>
                    <a:gd name="connsiteX11" fmla="*/ 120603 w 328921"/>
                    <a:gd name="connsiteY11" fmla="*/ 267864 h 427028"/>
                    <a:gd name="connsiteX12" fmla="*/ 99267 w 328921"/>
                    <a:gd name="connsiteY12" fmla="*/ 280913 h 427028"/>
                    <a:gd name="connsiteX13" fmla="*/ 30306 w 328921"/>
                    <a:gd name="connsiteY13" fmla="*/ 297772 h 427028"/>
                    <a:gd name="connsiteX14" fmla="*/ 1064 w 328921"/>
                    <a:gd name="connsiteY14" fmla="*/ 353970 h 427028"/>
                    <a:gd name="connsiteX15" fmla="*/ 45355 w 328921"/>
                    <a:gd name="connsiteY15" fmla="*/ 404548 h 427028"/>
                    <a:gd name="connsiteX16" fmla="*/ 156322 w 328921"/>
                    <a:gd name="connsiteY16" fmla="*/ 423598 h 427028"/>
                    <a:gd name="connsiteX17" fmla="*/ 163084 w 328921"/>
                    <a:gd name="connsiteY17" fmla="*/ 420835 h 427028"/>
                    <a:gd name="connsiteX18" fmla="*/ 292624 w 328921"/>
                    <a:gd name="connsiteY18" fmla="*/ 351303 h 427028"/>
                    <a:gd name="connsiteX19" fmla="*/ 292624 w 328921"/>
                    <a:gd name="connsiteY19" fmla="*/ 350160 h 427028"/>
                    <a:gd name="connsiteX20" fmla="*/ 298721 w 328921"/>
                    <a:gd name="connsiteY20" fmla="*/ 284628 h 427028"/>
                    <a:gd name="connsiteX21" fmla="*/ 306245 w 328921"/>
                    <a:gd name="connsiteY21" fmla="*/ 236050 h 427028"/>
                    <a:gd name="connsiteX22" fmla="*/ 310055 w 328921"/>
                    <a:gd name="connsiteY22" fmla="*/ 214905 h 427028"/>
                    <a:gd name="connsiteX23" fmla="*/ 328915 w 328921"/>
                    <a:gd name="connsiteY23" fmla="*/ 99367 h 427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28921" h="427028">
                      <a:moveTo>
                        <a:pt x="328915" y="99367"/>
                      </a:moveTo>
                      <a:cubicBezTo>
                        <a:pt x="325516" y="82504"/>
                        <a:pt x="318135" y="66697"/>
                        <a:pt x="307388" y="53266"/>
                      </a:cubicBezTo>
                      <a:cubicBezTo>
                        <a:pt x="302995" y="48334"/>
                        <a:pt x="298353" y="43628"/>
                        <a:pt x="293482" y="39168"/>
                      </a:cubicBezTo>
                      <a:cubicBezTo>
                        <a:pt x="288935" y="32419"/>
                        <a:pt x="285404" y="25037"/>
                        <a:pt x="283004" y="17261"/>
                      </a:cubicBezTo>
                      <a:cubicBezTo>
                        <a:pt x="281878" y="14386"/>
                        <a:pt x="280337" y="11690"/>
                        <a:pt x="278432" y="9260"/>
                      </a:cubicBezTo>
                      <a:cubicBezTo>
                        <a:pt x="274958" y="5682"/>
                        <a:pt x="270470" y="3255"/>
                        <a:pt x="265573" y="2307"/>
                      </a:cubicBezTo>
                      <a:cubicBezTo>
                        <a:pt x="244238" y="-3408"/>
                        <a:pt x="221663" y="2307"/>
                        <a:pt x="201184" y="10593"/>
                      </a:cubicBezTo>
                      <a:cubicBezTo>
                        <a:pt x="172903" y="20674"/>
                        <a:pt x="147343" y="37171"/>
                        <a:pt x="126508" y="58790"/>
                      </a:cubicBezTo>
                      <a:cubicBezTo>
                        <a:pt x="119477" y="65636"/>
                        <a:pt x="117193" y="76008"/>
                        <a:pt x="120698" y="85174"/>
                      </a:cubicBezTo>
                      <a:cubicBezTo>
                        <a:pt x="124699" y="102034"/>
                        <a:pt x="139748" y="169090"/>
                        <a:pt x="139081" y="185187"/>
                      </a:cubicBezTo>
                      <a:cubicBezTo>
                        <a:pt x="139963" y="206855"/>
                        <a:pt x="136531" y="228483"/>
                        <a:pt x="128985" y="248814"/>
                      </a:cubicBezTo>
                      <a:cubicBezTo>
                        <a:pt x="126674" y="255366"/>
                        <a:pt x="123872" y="261734"/>
                        <a:pt x="120603" y="267864"/>
                      </a:cubicBezTo>
                      <a:cubicBezTo>
                        <a:pt x="116417" y="275793"/>
                        <a:pt x="108232" y="280799"/>
                        <a:pt x="99267" y="280913"/>
                      </a:cubicBezTo>
                      <a:cubicBezTo>
                        <a:pt x="75316" y="281362"/>
                        <a:pt x="51763" y="287120"/>
                        <a:pt x="30306" y="297772"/>
                      </a:cubicBezTo>
                      <a:cubicBezTo>
                        <a:pt x="8423" y="307154"/>
                        <a:pt x="-3810" y="330664"/>
                        <a:pt x="1064" y="353970"/>
                      </a:cubicBezTo>
                      <a:cubicBezTo>
                        <a:pt x="1064" y="353970"/>
                        <a:pt x="5255" y="380735"/>
                        <a:pt x="45355" y="404548"/>
                      </a:cubicBezTo>
                      <a:cubicBezTo>
                        <a:pt x="68311" y="418168"/>
                        <a:pt x="122508" y="434170"/>
                        <a:pt x="156322" y="423598"/>
                      </a:cubicBezTo>
                      <a:cubicBezTo>
                        <a:pt x="158703" y="422645"/>
                        <a:pt x="160894" y="421883"/>
                        <a:pt x="163084" y="420835"/>
                      </a:cubicBezTo>
                      <a:cubicBezTo>
                        <a:pt x="200137" y="403405"/>
                        <a:pt x="291767" y="358066"/>
                        <a:pt x="292624" y="351303"/>
                      </a:cubicBezTo>
                      <a:cubicBezTo>
                        <a:pt x="292624" y="351303"/>
                        <a:pt x="292624" y="350541"/>
                        <a:pt x="292624" y="350160"/>
                      </a:cubicBezTo>
                      <a:cubicBezTo>
                        <a:pt x="294339" y="328252"/>
                        <a:pt x="296530" y="306440"/>
                        <a:pt x="298721" y="284628"/>
                      </a:cubicBezTo>
                      <a:cubicBezTo>
                        <a:pt x="300407" y="268319"/>
                        <a:pt x="302919" y="252105"/>
                        <a:pt x="306245" y="236050"/>
                      </a:cubicBezTo>
                      <a:cubicBezTo>
                        <a:pt x="307769" y="229097"/>
                        <a:pt x="309007" y="222144"/>
                        <a:pt x="310055" y="214905"/>
                      </a:cubicBezTo>
                      <a:cubicBezTo>
                        <a:pt x="314722" y="185758"/>
                        <a:pt x="329296" y="102986"/>
                        <a:pt x="328915" y="9936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1" name="任意多边形: 形状 640">
                  <a:extLst>
                    <a:ext uri="{FF2B5EF4-FFF2-40B4-BE49-F238E27FC236}">
                      <a16:creationId xmlns:a16="http://schemas.microsoft.com/office/drawing/2014/main" id="{BD16E877-32B4-943F-10A1-3D63D52600BF}"/>
                    </a:ext>
                  </a:extLst>
                </p:cNvPr>
                <p:cNvSpPr/>
                <p:nvPr/>
              </p:nvSpPr>
              <p:spPr>
                <a:xfrm>
                  <a:off x="4084906" y="6345295"/>
                  <a:ext cx="181617" cy="332691"/>
                </a:xfrm>
                <a:custGeom>
                  <a:avLst/>
                  <a:gdLst>
                    <a:gd name="connsiteX0" fmla="*/ 174117 w 181617"/>
                    <a:gd name="connsiteY0" fmla="*/ 5984 h 332691"/>
                    <a:gd name="connsiteX1" fmla="*/ 163449 w 181617"/>
                    <a:gd name="connsiteY1" fmla="*/ 101234 h 332691"/>
                    <a:gd name="connsiteX2" fmla="*/ 141827 w 181617"/>
                    <a:gd name="connsiteY2" fmla="*/ 189912 h 332691"/>
                    <a:gd name="connsiteX3" fmla="*/ 129350 w 181617"/>
                    <a:gd name="connsiteY3" fmla="*/ 264779 h 332691"/>
                    <a:gd name="connsiteX4" fmla="*/ 0 w 181617"/>
                    <a:gd name="connsiteY4" fmla="*/ 332692 h 332691"/>
                    <a:gd name="connsiteX5" fmla="*/ 37243 w 181617"/>
                    <a:gd name="connsiteY5" fmla="*/ 192770 h 332691"/>
                    <a:gd name="connsiteX6" fmla="*/ 96584 w 181617"/>
                    <a:gd name="connsiteY6" fmla="*/ 20558 h 332691"/>
                    <a:gd name="connsiteX7" fmla="*/ 174117 w 181617"/>
                    <a:gd name="connsiteY7" fmla="*/ 5984 h 332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1617" h="332691">
                      <a:moveTo>
                        <a:pt x="174117" y="5984"/>
                      </a:moveTo>
                      <a:cubicBezTo>
                        <a:pt x="190214" y="13890"/>
                        <a:pt x="177451" y="65135"/>
                        <a:pt x="163449" y="101234"/>
                      </a:cubicBezTo>
                      <a:cubicBezTo>
                        <a:pt x="146495" y="144859"/>
                        <a:pt x="139446" y="151717"/>
                        <a:pt x="141827" y="189912"/>
                      </a:cubicBezTo>
                      <a:cubicBezTo>
                        <a:pt x="144209" y="228107"/>
                        <a:pt x="145161" y="252111"/>
                        <a:pt x="129350" y="264779"/>
                      </a:cubicBezTo>
                      <a:cubicBezTo>
                        <a:pt x="113538" y="277447"/>
                        <a:pt x="0" y="332692"/>
                        <a:pt x="0" y="332692"/>
                      </a:cubicBezTo>
                      <a:cubicBezTo>
                        <a:pt x="19617" y="288273"/>
                        <a:pt x="32183" y="241064"/>
                        <a:pt x="37243" y="192770"/>
                      </a:cubicBezTo>
                      <a:cubicBezTo>
                        <a:pt x="46768" y="109236"/>
                        <a:pt x="56293" y="55705"/>
                        <a:pt x="96584" y="20558"/>
                      </a:cubicBezTo>
                      <a:cubicBezTo>
                        <a:pt x="136875" y="-14589"/>
                        <a:pt x="174117" y="5984"/>
                        <a:pt x="174117" y="598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2" name="任意多边形: 形状 641">
                  <a:extLst>
                    <a:ext uri="{FF2B5EF4-FFF2-40B4-BE49-F238E27FC236}">
                      <a16:creationId xmlns:a16="http://schemas.microsoft.com/office/drawing/2014/main" id="{AF22D535-DBB9-6CB6-EEDE-FBE591F1A565}"/>
                    </a:ext>
                  </a:extLst>
                </p:cNvPr>
                <p:cNvSpPr/>
                <p:nvPr/>
              </p:nvSpPr>
              <p:spPr>
                <a:xfrm>
                  <a:off x="3915118" y="6333734"/>
                  <a:ext cx="347143" cy="348471"/>
                </a:xfrm>
                <a:custGeom>
                  <a:avLst/>
                  <a:gdLst>
                    <a:gd name="connsiteX0" fmla="*/ 3577 w 347143"/>
                    <a:gd name="connsiteY0" fmla="*/ 257575 h 348471"/>
                    <a:gd name="connsiteX1" fmla="*/ 106638 w 347143"/>
                    <a:gd name="connsiteY1" fmla="*/ 317964 h 348471"/>
                    <a:gd name="connsiteX2" fmla="*/ 190743 w 347143"/>
                    <a:gd name="connsiteY2" fmla="*/ 239097 h 348471"/>
                    <a:gd name="connsiteX3" fmla="*/ 234463 w 347143"/>
                    <a:gd name="connsiteY3" fmla="*/ 44120 h 348471"/>
                    <a:gd name="connsiteX4" fmla="*/ 331427 w 347143"/>
                    <a:gd name="connsiteY4" fmla="*/ 2020 h 348471"/>
                    <a:gd name="connsiteX5" fmla="*/ 347144 w 347143"/>
                    <a:gd name="connsiteY5" fmla="*/ 20308 h 348471"/>
                    <a:gd name="connsiteX6" fmla="*/ 270944 w 347143"/>
                    <a:gd name="connsiteY6" fmla="*/ 35738 h 348471"/>
                    <a:gd name="connsiteX7" fmla="*/ 219223 w 347143"/>
                    <a:gd name="connsiteY7" fmla="*/ 206045 h 348471"/>
                    <a:gd name="connsiteX8" fmla="*/ 154739 w 347143"/>
                    <a:gd name="connsiteY8" fmla="*/ 348063 h 348471"/>
                    <a:gd name="connsiteX9" fmla="*/ 9578 w 347143"/>
                    <a:gd name="connsiteY9" fmla="*/ 296532 h 348471"/>
                    <a:gd name="connsiteX10" fmla="*/ 3577 w 347143"/>
                    <a:gd name="connsiteY10" fmla="*/ 257575 h 348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47143" h="348471">
                      <a:moveTo>
                        <a:pt x="3577" y="257575"/>
                      </a:moveTo>
                      <a:cubicBezTo>
                        <a:pt x="3577" y="257575"/>
                        <a:pt x="24532" y="301295"/>
                        <a:pt x="106638" y="317964"/>
                      </a:cubicBezTo>
                      <a:cubicBezTo>
                        <a:pt x="158739" y="328537"/>
                        <a:pt x="184266" y="304057"/>
                        <a:pt x="190743" y="239097"/>
                      </a:cubicBezTo>
                      <a:cubicBezTo>
                        <a:pt x="197792" y="168612"/>
                        <a:pt x="206936" y="81648"/>
                        <a:pt x="234463" y="44120"/>
                      </a:cubicBezTo>
                      <a:cubicBezTo>
                        <a:pt x="261990" y="6591"/>
                        <a:pt x="303519" y="-5220"/>
                        <a:pt x="331427" y="2020"/>
                      </a:cubicBezTo>
                      <a:cubicBezTo>
                        <a:pt x="338863" y="5817"/>
                        <a:pt x="344508" y="12386"/>
                        <a:pt x="347144" y="20308"/>
                      </a:cubicBezTo>
                      <a:cubicBezTo>
                        <a:pt x="347144" y="20307"/>
                        <a:pt x="315425" y="-1886"/>
                        <a:pt x="270944" y="35738"/>
                      </a:cubicBezTo>
                      <a:cubicBezTo>
                        <a:pt x="235225" y="66123"/>
                        <a:pt x="225605" y="142037"/>
                        <a:pt x="219223" y="206045"/>
                      </a:cubicBezTo>
                      <a:cubicBezTo>
                        <a:pt x="212841" y="270053"/>
                        <a:pt x="204364" y="344157"/>
                        <a:pt x="154739" y="348063"/>
                      </a:cubicBezTo>
                      <a:cubicBezTo>
                        <a:pt x="105114" y="351968"/>
                        <a:pt x="39963" y="327393"/>
                        <a:pt x="9578" y="296532"/>
                      </a:cubicBezTo>
                      <a:cubicBezTo>
                        <a:pt x="-459" y="286122"/>
                        <a:pt x="-2861" y="270524"/>
                        <a:pt x="3577" y="257575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3" name="任意多边形: 形状 642">
                  <a:extLst>
                    <a:ext uri="{FF2B5EF4-FFF2-40B4-BE49-F238E27FC236}">
                      <a16:creationId xmlns:a16="http://schemas.microsoft.com/office/drawing/2014/main" id="{5F5B8EAE-845F-63DB-3313-A731BCDCA302}"/>
                    </a:ext>
                  </a:extLst>
                </p:cNvPr>
                <p:cNvSpPr/>
                <p:nvPr/>
              </p:nvSpPr>
              <p:spPr>
                <a:xfrm>
                  <a:off x="4033373" y="6496060"/>
                  <a:ext cx="23199" cy="48637"/>
                </a:xfrm>
                <a:custGeom>
                  <a:avLst/>
                  <a:gdLst>
                    <a:gd name="connsiteX0" fmla="*/ 8481 w 23199"/>
                    <a:gd name="connsiteY0" fmla="*/ 0 h 48637"/>
                    <a:gd name="connsiteX1" fmla="*/ 290 w 23199"/>
                    <a:gd name="connsiteY1" fmla="*/ 11239 h 48637"/>
                    <a:gd name="connsiteX2" fmla="*/ 15530 w 23199"/>
                    <a:gd name="connsiteY2" fmla="*/ 46291 h 48637"/>
                    <a:gd name="connsiteX3" fmla="*/ 18101 w 23199"/>
                    <a:gd name="connsiteY3" fmla="*/ 35338 h 48637"/>
                    <a:gd name="connsiteX4" fmla="*/ 8481 w 23199"/>
                    <a:gd name="connsiteY4" fmla="*/ 0 h 48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199" h="48637">
                      <a:moveTo>
                        <a:pt x="8481" y="0"/>
                      </a:moveTo>
                      <a:cubicBezTo>
                        <a:pt x="4362" y="2506"/>
                        <a:pt x="1414" y="6551"/>
                        <a:pt x="290" y="11239"/>
                      </a:cubicBezTo>
                      <a:cubicBezTo>
                        <a:pt x="-1407" y="24829"/>
                        <a:pt x="4434" y="38263"/>
                        <a:pt x="15530" y="46291"/>
                      </a:cubicBezTo>
                      <a:cubicBezTo>
                        <a:pt x="21911" y="50768"/>
                        <a:pt x="27721" y="49721"/>
                        <a:pt x="18101" y="35338"/>
                      </a:cubicBezTo>
                      <a:cubicBezTo>
                        <a:pt x="11911" y="24581"/>
                        <a:pt x="8597" y="12410"/>
                        <a:pt x="8481" y="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4" name="任意多边形: 形状 643">
                  <a:extLst>
                    <a:ext uri="{FF2B5EF4-FFF2-40B4-BE49-F238E27FC236}">
                      <a16:creationId xmlns:a16="http://schemas.microsoft.com/office/drawing/2014/main" id="{CD70A585-7950-3024-1F09-E4A070FA1B38}"/>
                    </a:ext>
                  </a:extLst>
                </p:cNvPr>
                <p:cNvSpPr/>
                <p:nvPr/>
              </p:nvSpPr>
              <p:spPr>
                <a:xfrm>
                  <a:off x="4048855" y="6457960"/>
                  <a:ext cx="25759" cy="48185"/>
                </a:xfrm>
                <a:custGeom>
                  <a:avLst/>
                  <a:gdLst>
                    <a:gd name="connsiteX0" fmla="*/ 5286 w 25759"/>
                    <a:gd name="connsiteY0" fmla="*/ 0 h 48185"/>
                    <a:gd name="connsiteX1" fmla="*/ 47 w 25759"/>
                    <a:gd name="connsiteY1" fmla="*/ 9525 h 48185"/>
                    <a:gd name="connsiteX2" fmla="*/ 19097 w 25759"/>
                    <a:gd name="connsiteY2" fmla="*/ 46577 h 48185"/>
                    <a:gd name="connsiteX3" fmla="*/ 20145 w 25759"/>
                    <a:gd name="connsiteY3" fmla="*/ 32480 h 48185"/>
                    <a:gd name="connsiteX4" fmla="*/ 5286 w 25759"/>
                    <a:gd name="connsiteY4" fmla="*/ 0 h 48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59" h="48185">
                      <a:moveTo>
                        <a:pt x="5286" y="0"/>
                      </a:moveTo>
                      <a:cubicBezTo>
                        <a:pt x="2475" y="2461"/>
                        <a:pt x="621" y="5833"/>
                        <a:pt x="47" y="9525"/>
                      </a:cubicBezTo>
                      <a:cubicBezTo>
                        <a:pt x="-715" y="15430"/>
                        <a:pt x="7857" y="40291"/>
                        <a:pt x="19097" y="46577"/>
                      </a:cubicBezTo>
                      <a:cubicBezTo>
                        <a:pt x="30337" y="52864"/>
                        <a:pt x="25002" y="39148"/>
                        <a:pt x="20145" y="32480"/>
                      </a:cubicBezTo>
                      <a:cubicBezTo>
                        <a:pt x="14400" y="22034"/>
                        <a:pt x="9433" y="11177"/>
                        <a:pt x="5286" y="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5" name="任意多边形: 形状 644">
                  <a:extLst>
                    <a:ext uri="{FF2B5EF4-FFF2-40B4-BE49-F238E27FC236}">
                      <a16:creationId xmlns:a16="http://schemas.microsoft.com/office/drawing/2014/main" id="{AD8E9D23-CC0C-DD90-AA5C-0A3FFFF5AE51}"/>
                    </a:ext>
                  </a:extLst>
                </p:cNvPr>
                <p:cNvSpPr/>
                <p:nvPr/>
              </p:nvSpPr>
              <p:spPr>
                <a:xfrm>
                  <a:off x="4053678" y="6411382"/>
                  <a:ext cx="34767" cy="34004"/>
                </a:xfrm>
                <a:custGeom>
                  <a:avLst/>
                  <a:gdLst>
                    <a:gd name="connsiteX0" fmla="*/ 2177 w 34767"/>
                    <a:gd name="connsiteY0" fmla="*/ 0 h 34004"/>
                    <a:gd name="connsiteX1" fmla="*/ 463 w 34767"/>
                    <a:gd name="connsiteY1" fmla="*/ 13906 h 34004"/>
                    <a:gd name="connsiteX2" fmla="*/ 27895 w 34767"/>
                    <a:gd name="connsiteY2" fmla="*/ 34004 h 34004"/>
                    <a:gd name="connsiteX3" fmla="*/ 28562 w 34767"/>
                    <a:gd name="connsiteY3" fmla="*/ 24479 h 34004"/>
                    <a:gd name="connsiteX4" fmla="*/ 2177 w 34767"/>
                    <a:gd name="connsiteY4" fmla="*/ 0 h 34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767" h="34004">
                      <a:moveTo>
                        <a:pt x="2177" y="0"/>
                      </a:moveTo>
                      <a:cubicBezTo>
                        <a:pt x="78" y="4317"/>
                        <a:pt x="-525" y="9209"/>
                        <a:pt x="463" y="13906"/>
                      </a:cubicBezTo>
                      <a:cubicBezTo>
                        <a:pt x="6961" y="23622"/>
                        <a:pt x="16673" y="30737"/>
                        <a:pt x="27895" y="34004"/>
                      </a:cubicBezTo>
                      <a:cubicBezTo>
                        <a:pt x="35325" y="34004"/>
                        <a:pt x="38372" y="29909"/>
                        <a:pt x="28562" y="24479"/>
                      </a:cubicBezTo>
                      <a:cubicBezTo>
                        <a:pt x="20846" y="20193"/>
                        <a:pt x="4463" y="7049"/>
                        <a:pt x="2177" y="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6" name="任意多边形: 形状 645">
                  <a:extLst>
                    <a:ext uri="{FF2B5EF4-FFF2-40B4-BE49-F238E27FC236}">
                      <a16:creationId xmlns:a16="http://schemas.microsoft.com/office/drawing/2014/main" id="{F3DFE187-013D-E1AB-15C4-133F63C38DDF}"/>
                    </a:ext>
                  </a:extLst>
                </p:cNvPr>
                <p:cNvSpPr/>
                <p:nvPr/>
              </p:nvSpPr>
              <p:spPr>
                <a:xfrm>
                  <a:off x="3638755" y="4653639"/>
                  <a:ext cx="546258" cy="1574196"/>
                </a:xfrm>
                <a:custGeom>
                  <a:avLst/>
                  <a:gdLst>
                    <a:gd name="connsiteX0" fmla="*/ 515779 w 546258"/>
                    <a:gd name="connsiteY0" fmla="*/ 0 h 1574196"/>
                    <a:gd name="connsiteX1" fmla="*/ 520160 w 546258"/>
                    <a:gd name="connsiteY1" fmla="*/ 379857 h 1574196"/>
                    <a:gd name="connsiteX2" fmla="*/ 483584 w 546258"/>
                    <a:gd name="connsiteY2" fmla="*/ 901446 h 1574196"/>
                    <a:gd name="connsiteX3" fmla="*/ 529019 w 546258"/>
                    <a:gd name="connsiteY3" fmla="*/ 1175004 h 1574196"/>
                    <a:gd name="connsiteX4" fmla="*/ 546259 w 546258"/>
                    <a:gd name="connsiteY4" fmla="*/ 1519047 h 1574196"/>
                    <a:gd name="connsiteX5" fmla="*/ 449961 w 546258"/>
                    <a:gd name="connsiteY5" fmla="*/ 1515523 h 1574196"/>
                    <a:gd name="connsiteX6" fmla="*/ 367475 w 546258"/>
                    <a:gd name="connsiteY6" fmla="*/ 1574197 h 1574196"/>
                    <a:gd name="connsiteX7" fmla="*/ 240602 w 546258"/>
                    <a:gd name="connsiteY7" fmla="*/ 1170146 h 1574196"/>
                    <a:gd name="connsiteX8" fmla="*/ 168212 w 546258"/>
                    <a:gd name="connsiteY8" fmla="*/ 850582 h 1574196"/>
                    <a:gd name="connsiteX9" fmla="*/ 110300 w 546258"/>
                    <a:gd name="connsiteY9" fmla="*/ 370999 h 1574196"/>
                    <a:gd name="connsiteX10" fmla="*/ 0 w 546258"/>
                    <a:gd name="connsiteY10" fmla="*/ 190 h 15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6258" h="1574196">
                      <a:moveTo>
                        <a:pt x="515779" y="0"/>
                      </a:moveTo>
                      <a:cubicBezTo>
                        <a:pt x="529685" y="89344"/>
                        <a:pt x="535972" y="156496"/>
                        <a:pt x="520160" y="379857"/>
                      </a:cubicBezTo>
                      <a:cubicBezTo>
                        <a:pt x="513112" y="478155"/>
                        <a:pt x="483584" y="901446"/>
                        <a:pt x="483584" y="901446"/>
                      </a:cubicBezTo>
                      <a:cubicBezTo>
                        <a:pt x="509373" y="990542"/>
                        <a:pt x="524622" y="1082355"/>
                        <a:pt x="529019" y="1175004"/>
                      </a:cubicBezTo>
                      <a:cubicBezTo>
                        <a:pt x="534734" y="1329404"/>
                        <a:pt x="546259" y="1519047"/>
                        <a:pt x="546259" y="1519047"/>
                      </a:cubicBezTo>
                      <a:cubicBezTo>
                        <a:pt x="546259" y="1519047"/>
                        <a:pt x="513779" y="1497235"/>
                        <a:pt x="449961" y="1515523"/>
                      </a:cubicBezTo>
                      <a:cubicBezTo>
                        <a:pt x="417152" y="1526263"/>
                        <a:pt x="388384" y="1546726"/>
                        <a:pt x="367475" y="1574197"/>
                      </a:cubicBezTo>
                      <a:cubicBezTo>
                        <a:pt x="367475" y="1574197"/>
                        <a:pt x="286893" y="1339310"/>
                        <a:pt x="240602" y="1170146"/>
                      </a:cubicBezTo>
                      <a:cubicBezTo>
                        <a:pt x="208312" y="1051846"/>
                        <a:pt x="186119" y="1012888"/>
                        <a:pt x="168212" y="850582"/>
                      </a:cubicBezTo>
                      <a:cubicBezTo>
                        <a:pt x="146209" y="651129"/>
                        <a:pt x="110300" y="370999"/>
                        <a:pt x="110300" y="370999"/>
                      </a:cubicBezTo>
                      <a:lnTo>
                        <a:pt x="0" y="190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7" name="任意多边形: 形状 646">
                  <a:extLst>
                    <a:ext uri="{FF2B5EF4-FFF2-40B4-BE49-F238E27FC236}">
                      <a16:creationId xmlns:a16="http://schemas.microsoft.com/office/drawing/2014/main" id="{EC0E4BAB-5B4F-4C75-0ECC-4FF2556F4AC3}"/>
                    </a:ext>
                  </a:extLst>
                </p:cNvPr>
                <p:cNvSpPr/>
                <p:nvPr/>
              </p:nvSpPr>
              <p:spPr>
                <a:xfrm>
                  <a:off x="3638755" y="4653448"/>
                  <a:ext cx="349281" cy="917066"/>
                </a:xfrm>
                <a:custGeom>
                  <a:avLst/>
                  <a:gdLst>
                    <a:gd name="connsiteX0" fmla="*/ 237744 w 349281"/>
                    <a:gd name="connsiteY0" fmla="*/ 468630 h 917066"/>
                    <a:gd name="connsiteX1" fmla="*/ 160782 w 349281"/>
                    <a:gd name="connsiteY1" fmla="*/ 598932 h 917066"/>
                    <a:gd name="connsiteX2" fmla="*/ 176498 w 349281"/>
                    <a:gd name="connsiteY2" fmla="*/ 917067 h 917066"/>
                    <a:gd name="connsiteX3" fmla="*/ 168212 w 349281"/>
                    <a:gd name="connsiteY3" fmla="*/ 850392 h 917066"/>
                    <a:gd name="connsiteX4" fmla="*/ 110300 w 349281"/>
                    <a:gd name="connsiteY4" fmla="*/ 370808 h 917066"/>
                    <a:gd name="connsiteX5" fmla="*/ 110300 w 349281"/>
                    <a:gd name="connsiteY5" fmla="*/ 370808 h 917066"/>
                    <a:gd name="connsiteX6" fmla="*/ 0 w 349281"/>
                    <a:gd name="connsiteY6" fmla="*/ 0 h 917066"/>
                    <a:gd name="connsiteX7" fmla="*/ 349282 w 349281"/>
                    <a:gd name="connsiteY7" fmla="*/ 0 h 917066"/>
                    <a:gd name="connsiteX8" fmla="*/ 319754 w 349281"/>
                    <a:gd name="connsiteY8" fmla="*/ 212788 h 917066"/>
                    <a:gd name="connsiteX9" fmla="*/ 237744 w 349281"/>
                    <a:gd name="connsiteY9" fmla="*/ 468630 h 917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9281" h="917066">
                      <a:moveTo>
                        <a:pt x="237744" y="468630"/>
                      </a:moveTo>
                      <a:cubicBezTo>
                        <a:pt x="177070" y="522160"/>
                        <a:pt x="164021" y="566833"/>
                        <a:pt x="160782" y="598932"/>
                      </a:cubicBezTo>
                      <a:cubicBezTo>
                        <a:pt x="157544" y="631031"/>
                        <a:pt x="176498" y="915924"/>
                        <a:pt x="176498" y="917067"/>
                      </a:cubicBezTo>
                      <a:cubicBezTo>
                        <a:pt x="173736" y="897541"/>
                        <a:pt x="170974" y="875728"/>
                        <a:pt x="168212" y="850392"/>
                      </a:cubicBezTo>
                      <a:cubicBezTo>
                        <a:pt x="146209" y="651129"/>
                        <a:pt x="110395" y="371189"/>
                        <a:pt x="110300" y="370808"/>
                      </a:cubicBezTo>
                      <a:lnTo>
                        <a:pt x="110300" y="370808"/>
                      </a:lnTo>
                      <a:lnTo>
                        <a:pt x="0" y="0"/>
                      </a:lnTo>
                      <a:lnTo>
                        <a:pt x="349282" y="0"/>
                      </a:lnTo>
                      <a:lnTo>
                        <a:pt x="319754" y="212788"/>
                      </a:lnTo>
                      <a:cubicBezTo>
                        <a:pt x="328613" y="304419"/>
                        <a:pt x="298323" y="415100"/>
                        <a:pt x="237744" y="46863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8" name="任意多边形: 形状 647">
                  <a:extLst>
                    <a:ext uri="{FF2B5EF4-FFF2-40B4-BE49-F238E27FC236}">
                      <a16:creationId xmlns:a16="http://schemas.microsoft.com/office/drawing/2014/main" id="{FA818C0D-62B8-81B8-9D7E-E53BCC44869B}"/>
                    </a:ext>
                  </a:extLst>
                </p:cNvPr>
                <p:cNvSpPr/>
                <p:nvPr/>
              </p:nvSpPr>
              <p:spPr>
                <a:xfrm>
                  <a:off x="3034127" y="6023048"/>
                  <a:ext cx="453983" cy="246962"/>
                </a:xfrm>
                <a:custGeom>
                  <a:avLst/>
                  <a:gdLst>
                    <a:gd name="connsiteX0" fmla="*/ 449752 w 453983"/>
                    <a:gd name="connsiteY0" fmla="*/ 155448 h 246962"/>
                    <a:gd name="connsiteX1" fmla="*/ 441560 w 453983"/>
                    <a:gd name="connsiteY1" fmla="*/ 212598 h 246962"/>
                    <a:gd name="connsiteX2" fmla="*/ 347168 w 453983"/>
                    <a:gd name="connsiteY2" fmla="*/ 246888 h 246962"/>
                    <a:gd name="connsiteX3" fmla="*/ 273253 w 453983"/>
                    <a:gd name="connsiteY3" fmla="*/ 216694 h 246962"/>
                    <a:gd name="connsiteX4" fmla="*/ 227438 w 453983"/>
                    <a:gd name="connsiteY4" fmla="*/ 177546 h 246962"/>
                    <a:gd name="connsiteX5" fmla="*/ 155048 w 453983"/>
                    <a:gd name="connsiteY5" fmla="*/ 155162 h 246962"/>
                    <a:gd name="connsiteX6" fmla="*/ 26937 w 453983"/>
                    <a:gd name="connsiteY6" fmla="*/ 87916 h 246962"/>
                    <a:gd name="connsiteX7" fmla="*/ 362 w 453983"/>
                    <a:gd name="connsiteY7" fmla="*/ 0 h 246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3983" h="246962">
                      <a:moveTo>
                        <a:pt x="449752" y="155448"/>
                      </a:moveTo>
                      <a:cubicBezTo>
                        <a:pt x="454133" y="174498"/>
                        <a:pt x="459277" y="189262"/>
                        <a:pt x="441560" y="212598"/>
                      </a:cubicBezTo>
                      <a:cubicBezTo>
                        <a:pt x="423844" y="235934"/>
                        <a:pt x="385363" y="248031"/>
                        <a:pt x="347168" y="246888"/>
                      </a:cubicBezTo>
                      <a:cubicBezTo>
                        <a:pt x="319787" y="245639"/>
                        <a:pt x="293678" y="234973"/>
                        <a:pt x="273253" y="216694"/>
                      </a:cubicBezTo>
                      <a:cubicBezTo>
                        <a:pt x="251156" y="199549"/>
                        <a:pt x="235725" y="184595"/>
                        <a:pt x="227438" y="177546"/>
                      </a:cubicBezTo>
                      <a:cubicBezTo>
                        <a:pt x="219152" y="170497"/>
                        <a:pt x="186290" y="161449"/>
                        <a:pt x="155048" y="155162"/>
                      </a:cubicBezTo>
                      <a:cubicBezTo>
                        <a:pt x="122282" y="148590"/>
                        <a:pt x="59036" y="134874"/>
                        <a:pt x="26937" y="87916"/>
                      </a:cubicBezTo>
                      <a:cubicBezTo>
                        <a:pt x="-5162" y="40958"/>
                        <a:pt x="362" y="0"/>
                        <a:pt x="362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9" name="任意多边形: 形状 648">
                  <a:extLst>
                    <a:ext uri="{FF2B5EF4-FFF2-40B4-BE49-F238E27FC236}">
                      <a16:creationId xmlns:a16="http://schemas.microsoft.com/office/drawing/2014/main" id="{7577464D-8492-69FC-5ED1-784CF2BCE179}"/>
                    </a:ext>
                  </a:extLst>
                </p:cNvPr>
                <p:cNvSpPr/>
                <p:nvPr/>
              </p:nvSpPr>
              <p:spPr>
                <a:xfrm>
                  <a:off x="3034029" y="5950384"/>
                  <a:ext cx="453410" cy="297601"/>
                </a:xfrm>
                <a:custGeom>
                  <a:avLst/>
                  <a:gdLst>
                    <a:gd name="connsiteX0" fmla="*/ 208486 w 453410"/>
                    <a:gd name="connsiteY0" fmla="*/ 42565 h 297601"/>
                    <a:gd name="connsiteX1" fmla="*/ 438610 w 453410"/>
                    <a:gd name="connsiteY1" fmla="*/ 95905 h 297601"/>
                    <a:gd name="connsiteX2" fmla="*/ 453183 w 453410"/>
                    <a:gd name="connsiteY2" fmla="*/ 242114 h 297601"/>
                    <a:gd name="connsiteX3" fmla="*/ 305832 w 453410"/>
                    <a:gd name="connsiteY3" fmla="*/ 287929 h 297601"/>
                    <a:gd name="connsiteX4" fmla="*/ 237919 w 453410"/>
                    <a:gd name="connsiteY4" fmla="*/ 238495 h 297601"/>
                    <a:gd name="connsiteX5" fmla="*/ 173053 w 453410"/>
                    <a:gd name="connsiteY5" fmla="*/ 215825 h 297601"/>
                    <a:gd name="connsiteX6" fmla="*/ 95520 w 453410"/>
                    <a:gd name="connsiteY6" fmla="*/ 192489 h 297601"/>
                    <a:gd name="connsiteX7" fmla="*/ 270 w 453410"/>
                    <a:gd name="connsiteY7" fmla="*/ 60377 h 297601"/>
                    <a:gd name="connsiteX8" fmla="*/ 95520 w 453410"/>
                    <a:gd name="connsiteY8" fmla="*/ 1989 h 297601"/>
                    <a:gd name="connsiteX9" fmla="*/ 208486 w 453410"/>
                    <a:gd name="connsiteY9" fmla="*/ 42565 h 297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53410" h="297601">
                      <a:moveTo>
                        <a:pt x="208486" y="42565"/>
                      </a:moveTo>
                      <a:cubicBezTo>
                        <a:pt x="275638" y="65711"/>
                        <a:pt x="377746" y="79808"/>
                        <a:pt x="438610" y="95905"/>
                      </a:cubicBezTo>
                      <a:cubicBezTo>
                        <a:pt x="456898" y="112955"/>
                        <a:pt x="452993" y="190108"/>
                        <a:pt x="453183" y="242114"/>
                      </a:cubicBezTo>
                      <a:cubicBezTo>
                        <a:pt x="429847" y="295645"/>
                        <a:pt x="355266" y="309361"/>
                        <a:pt x="305832" y="287929"/>
                      </a:cubicBezTo>
                      <a:cubicBezTo>
                        <a:pt x="280209" y="273832"/>
                        <a:pt x="263064" y="253925"/>
                        <a:pt x="237919" y="238495"/>
                      </a:cubicBezTo>
                      <a:cubicBezTo>
                        <a:pt x="217750" y="227289"/>
                        <a:pt x="195811" y="219622"/>
                        <a:pt x="173053" y="215825"/>
                      </a:cubicBezTo>
                      <a:cubicBezTo>
                        <a:pt x="146713" y="209801"/>
                        <a:pt x="120809" y="202004"/>
                        <a:pt x="95520" y="192489"/>
                      </a:cubicBezTo>
                      <a:cubicBezTo>
                        <a:pt x="29512" y="162199"/>
                        <a:pt x="-3350" y="106002"/>
                        <a:pt x="270" y="60377"/>
                      </a:cubicBezTo>
                      <a:cubicBezTo>
                        <a:pt x="3699" y="20372"/>
                        <a:pt x="30083" y="-7917"/>
                        <a:pt x="95520" y="1989"/>
                      </a:cubicBezTo>
                      <a:cubicBezTo>
                        <a:pt x="125238" y="6370"/>
                        <a:pt x="162290" y="26754"/>
                        <a:pt x="208486" y="42565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FEDD9788-0341-BB4E-4189-5951985347DC}"/>
                    </a:ext>
                  </a:extLst>
                </p:cNvPr>
                <p:cNvSpPr/>
                <p:nvPr/>
              </p:nvSpPr>
              <p:spPr>
                <a:xfrm>
                  <a:off x="3237448" y="6002535"/>
                  <a:ext cx="73743" cy="94596"/>
                </a:xfrm>
                <a:custGeom>
                  <a:avLst/>
                  <a:gdLst>
                    <a:gd name="connsiteX0" fmla="*/ 73743 w 73743"/>
                    <a:gd name="connsiteY0" fmla="*/ 7749 h 94596"/>
                    <a:gd name="connsiteX1" fmla="*/ 20974 w 73743"/>
                    <a:gd name="connsiteY1" fmla="*/ 23275 h 94596"/>
                    <a:gd name="connsiteX2" fmla="*/ 496 w 73743"/>
                    <a:gd name="connsiteY2" fmla="*/ 86997 h 94596"/>
                    <a:gd name="connsiteX3" fmla="*/ 13735 w 73743"/>
                    <a:gd name="connsiteY3" fmla="*/ 89760 h 94596"/>
                    <a:gd name="connsiteX4" fmla="*/ 34690 w 73743"/>
                    <a:gd name="connsiteY4" fmla="*/ 31086 h 94596"/>
                    <a:gd name="connsiteX5" fmla="*/ 68981 w 73743"/>
                    <a:gd name="connsiteY5" fmla="*/ 6511 h 94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743" h="94596">
                      <a:moveTo>
                        <a:pt x="73743" y="7749"/>
                      </a:moveTo>
                      <a:cubicBezTo>
                        <a:pt x="61837" y="-7776"/>
                        <a:pt x="38881" y="1368"/>
                        <a:pt x="20974" y="23275"/>
                      </a:cubicBezTo>
                      <a:cubicBezTo>
                        <a:pt x="3067" y="45183"/>
                        <a:pt x="-1695" y="80425"/>
                        <a:pt x="496" y="86997"/>
                      </a:cubicBezTo>
                      <a:cubicBezTo>
                        <a:pt x="2686" y="93570"/>
                        <a:pt x="11259" y="98808"/>
                        <a:pt x="13735" y="89760"/>
                      </a:cubicBezTo>
                      <a:cubicBezTo>
                        <a:pt x="16212" y="80711"/>
                        <a:pt x="20498" y="49850"/>
                        <a:pt x="34690" y="31086"/>
                      </a:cubicBezTo>
                      <a:cubicBezTo>
                        <a:pt x="43331" y="19572"/>
                        <a:pt x="55301" y="10993"/>
                        <a:pt x="68981" y="6511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42E8300F-BBDA-F887-5E26-6E569E90C84E}"/>
                    </a:ext>
                  </a:extLst>
                </p:cNvPr>
                <p:cNvSpPr/>
                <p:nvPr/>
              </p:nvSpPr>
              <p:spPr>
                <a:xfrm>
                  <a:off x="3147840" y="5978608"/>
                  <a:ext cx="78292" cy="81711"/>
                </a:xfrm>
                <a:custGeom>
                  <a:avLst/>
                  <a:gdLst>
                    <a:gd name="connsiteX0" fmla="*/ 78292 w 78292"/>
                    <a:gd name="connsiteY0" fmla="*/ 8435 h 81711"/>
                    <a:gd name="connsiteX1" fmla="*/ 22952 w 78292"/>
                    <a:gd name="connsiteY1" fmla="*/ 20437 h 81711"/>
                    <a:gd name="connsiteX2" fmla="*/ 283 w 78292"/>
                    <a:gd name="connsiteY2" fmla="*/ 73872 h 81711"/>
                    <a:gd name="connsiteX3" fmla="*/ 13046 w 78292"/>
                    <a:gd name="connsiteY3" fmla="*/ 77301 h 81711"/>
                    <a:gd name="connsiteX4" fmla="*/ 37716 w 78292"/>
                    <a:gd name="connsiteY4" fmla="*/ 27867 h 81711"/>
                    <a:gd name="connsiteX5" fmla="*/ 73720 w 78292"/>
                    <a:gd name="connsiteY5" fmla="*/ 6816 h 81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292" h="81711">
                      <a:moveTo>
                        <a:pt x="78292" y="8435"/>
                      </a:moveTo>
                      <a:cubicBezTo>
                        <a:pt x="67529" y="-7281"/>
                        <a:pt x="41430" y="244"/>
                        <a:pt x="22952" y="20437"/>
                      </a:cubicBezTo>
                      <a:cubicBezTo>
                        <a:pt x="4473" y="40630"/>
                        <a:pt x="-1432" y="67491"/>
                        <a:pt x="283" y="73872"/>
                      </a:cubicBezTo>
                      <a:cubicBezTo>
                        <a:pt x="1997" y="80254"/>
                        <a:pt x="9808" y="85969"/>
                        <a:pt x="13046" y="77301"/>
                      </a:cubicBezTo>
                      <a:cubicBezTo>
                        <a:pt x="18044" y="59402"/>
                        <a:pt x="26418" y="42622"/>
                        <a:pt x="37716" y="27867"/>
                      </a:cubicBezTo>
                      <a:cubicBezTo>
                        <a:pt x="47050" y="17050"/>
                        <a:pt x="59716" y="9644"/>
                        <a:pt x="73720" y="681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2" name="任意多边形: 形状 651">
                  <a:extLst>
                    <a:ext uri="{FF2B5EF4-FFF2-40B4-BE49-F238E27FC236}">
                      <a16:creationId xmlns:a16="http://schemas.microsoft.com/office/drawing/2014/main" id="{0A7D6280-337A-16DB-35E1-6ADF0DFA96F8}"/>
                    </a:ext>
                  </a:extLst>
                </p:cNvPr>
                <p:cNvSpPr/>
                <p:nvPr/>
              </p:nvSpPr>
              <p:spPr>
                <a:xfrm>
                  <a:off x="3189271" y="5991525"/>
                  <a:ext cx="75247" cy="88867"/>
                </a:xfrm>
                <a:custGeom>
                  <a:avLst/>
                  <a:gdLst>
                    <a:gd name="connsiteX0" fmla="*/ 75248 w 75247"/>
                    <a:gd name="connsiteY0" fmla="*/ 8377 h 88867"/>
                    <a:gd name="connsiteX1" fmla="*/ 23241 w 75247"/>
                    <a:gd name="connsiteY1" fmla="*/ 20569 h 88867"/>
                    <a:gd name="connsiteX2" fmla="*/ 0 w 75247"/>
                    <a:gd name="connsiteY2" fmla="*/ 81053 h 88867"/>
                    <a:gd name="connsiteX3" fmla="*/ 12668 w 75247"/>
                    <a:gd name="connsiteY3" fmla="*/ 84387 h 88867"/>
                    <a:gd name="connsiteX4" fmla="*/ 36100 w 75247"/>
                    <a:gd name="connsiteY4" fmla="*/ 28856 h 88867"/>
                    <a:gd name="connsiteX5" fmla="*/ 70676 w 75247"/>
                    <a:gd name="connsiteY5" fmla="*/ 6948 h 88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247" h="88867">
                      <a:moveTo>
                        <a:pt x="75248" y="8377"/>
                      </a:moveTo>
                      <a:cubicBezTo>
                        <a:pt x="64484" y="-7339"/>
                        <a:pt x="41815" y="376"/>
                        <a:pt x="23241" y="20569"/>
                      </a:cubicBezTo>
                      <a:cubicBezTo>
                        <a:pt x="8868" y="37516"/>
                        <a:pt x="674" y="58841"/>
                        <a:pt x="0" y="81053"/>
                      </a:cubicBezTo>
                      <a:cubicBezTo>
                        <a:pt x="1715" y="87435"/>
                        <a:pt x="9525" y="93150"/>
                        <a:pt x="12668" y="84387"/>
                      </a:cubicBezTo>
                      <a:cubicBezTo>
                        <a:pt x="15812" y="75624"/>
                        <a:pt x="21431" y="46287"/>
                        <a:pt x="36100" y="28856"/>
                      </a:cubicBezTo>
                      <a:cubicBezTo>
                        <a:pt x="45102" y="18176"/>
                        <a:pt x="57174" y="10527"/>
                        <a:pt x="70676" y="694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3" name="任意多边形: 形状 652">
                  <a:extLst>
                    <a:ext uri="{FF2B5EF4-FFF2-40B4-BE49-F238E27FC236}">
                      <a16:creationId xmlns:a16="http://schemas.microsoft.com/office/drawing/2014/main" id="{1974A552-8F26-2A67-CF8B-FA40D65407E1}"/>
                    </a:ext>
                  </a:extLst>
                </p:cNvPr>
                <p:cNvSpPr/>
                <p:nvPr/>
              </p:nvSpPr>
              <p:spPr>
                <a:xfrm>
                  <a:off x="3279854" y="5966469"/>
                  <a:ext cx="194881" cy="133918"/>
                </a:xfrm>
                <a:custGeom>
                  <a:avLst/>
                  <a:gdLst>
                    <a:gd name="connsiteX0" fmla="*/ 194881 w 194881"/>
                    <a:gd name="connsiteY0" fmla="*/ 26479 h 133918"/>
                    <a:gd name="connsiteX1" fmla="*/ 192119 w 194881"/>
                    <a:gd name="connsiteY1" fmla="*/ 97727 h 133918"/>
                    <a:gd name="connsiteX2" fmla="*/ 125921 w 194881"/>
                    <a:gd name="connsiteY2" fmla="*/ 132397 h 133918"/>
                    <a:gd name="connsiteX3" fmla="*/ 10859 w 194881"/>
                    <a:gd name="connsiteY3" fmla="*/ 101346 h 133918"/>
                    <a:gd name="connsiteX4" fmla="*/ 0 w 194881"/>
                    <a:gd name="connsiteY4" fmla="*/ 0 h 133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4881" h="133918">
                      <a:moveTo>
                        <a:pt x="194881" y="26479"/>
                      </a:moveTo>
                      <a:cubicBezTo>
                        <a:pt x="194881" y="28670"/>
                        <a:pt x="192119" y="97727"/>
                        <a:pt x="192119" y="97727"/>
                      </a:cubicBezTo>
                      <a:cubicBezTo>
                        <a:pt x="192119" y="97727"/>
                        <a:pt x="185833" y="124778"/>
                        <a:pt x="125921" y="132397"/>
                      </a:cubicBezTo>
                      <a:cubicBezTo>
                        <a:pt x="66008" y="140018"/>
                        <a:pt x="22288" y="117348"/>
                        <a:pt x="10859" y="101346"/>
                      </a:cubicBezTo>
                      <a:cubicBezTo>
                        <a:pt x="10859" y="101346"/>
                        <a:pt x="3524" y="29813"/>
                        <a:pt x="0" y="0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4" name="任意多边形: 形状 653">
                  <a:extLst>
                    <a:ext uri="{FF2B5EF4-FFF2-40B4-BE49-F238E27FC236}">
                      <a16:creationId xmlns:a16="http://schemas.microsoft.com/office/drawing/2014/main" id="{A60B6AC4-E0AE-4DE5-0B90-966B15C86D3F}"/>
                    </a:ext>
                  </a:extLst>
                </p:cNvPr>
                <p:cNvSpPr/>
                <p:nvPr/>
              </p:nvSpPr>
              <p:spPr>
                <a:xfrm>
                  <a:off x="3195923" y="4653829"/>
                  <a:ext cx="792113" cy="1368846"/>
                </a:xfrm>
                <a:custGeom>
                  <a:avLst/>
                  <a:gdLst>
                    <a:gd name="connsiteX0" fmla="*/ 792114 w 792113"/>
                    <a:gd name="connsiteY0" fmla="*/ 162020 h 1368846"/>
                    <a:gd name="connsiteX1" fmla="*/ 593518 w 792113"/>
                    <a:gd name="connsiteY1" fmla="*/ 498348 h 1368846"/>
                    <a:gd name="connsiteX2" fmla="*/ 420734 w 792113"/>
                    <a:gd name="connsiteY2" fmla="*/ 658844 h 1368846"/>
                    <a:gd name="connsiteX3" fmla="*/ 302434 w 792113"/>
                    <a:gd name="connsiteY3" fmla="*/ 769334 h 1368846"/>
                    <a:gd name="connsiteX4" fmla="*/ 312530 w 792113"/>
                    <a:gd name="connsiteY4" fmla="*/ 1013555 h 1368846"/>
                    <a:gd name="connsiteX5" fmla="*/ 280907 w 792113"/>
                    <a:gd name="connsiteY5" fmla="*/ 1338263 h 1368846"/>
                    <a:gd name="connsiteX6" fmla="*/ 169655 w 792113"/>
                    <a:gd name="connsiteY6" fmla="*/ 1368171 h 1368846"/>
                    <a:gd name="connsiteX7" fmla="*/ 81168 w 792113"/>
                    <a:gd name="connsiteY7" fmla="*/ 1337501 h 1368846"/>
                    <a:gd name="connsiteX8" fmla="*/ 8016 w 792113"/>
                    <a:gd name="connsiteY8" fmla="*/ 821531 h 1368846"/>
                    <a:gd name="connsiteX9" fmla="*/ 55641 w 792113"/>
                    <a:gd name="connsiteY9" fmla="*/ 550545 h 1368846"/>
                    <a:gd name="connsiteX10" fmla="*/ 363489 w 792113"/>
                    <a:gd name="connsiteY10" fmla="*/ 0 h 1368846"/>
                    <a:gd name="connsiteX11" fmla="*/ 792114 w 792113"/>
                    <a:gd name="connsiteY11" fmla="*/ 0 h 1368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92113" h="1368846">
                      <a:moveTo>
                        <a:pt x="792114" y="162020"/>
                      </a:moveTo>
                      <a:cubicBezTo>
                        <a:pt x="785542" y="264890"/>
                        <a:pt x="741917" y="397955"/>
                        <a:pt x="593518" y="498348"/>
                      </a:cubicBezTo>
                      <a:cubicBezTo>
                        <a:pt x="525890" y="550736"/>
                        <a:pt x="476741" y="603123"/>
                        <a:pt x="420734" y="658844"/>
                      </a:cubicBezTo>
                      <a:cubicBezTo>
                        <a:pt x="351297" y="727615"/>
                        <a:pt x="302434" y="769334"/>
                        <a:pt x="302434" y="769334"/>
                      </a:cubicBezTo>
                      <a:cubicBezTo>
                        <a:pt x="313189" y="850267"/>
                        <a:pt x="316568" y="932010"/>
                        <a:pt x="312530" y="1013555"/>
                      </a:cubicBezTo>
                      <a:cubicBezTo>
                        <a:pt x="305958" y="1153192"/>
                        <a:pt x="280907" y="1338263"/>
                        <a:pt x="280907" y="1338263"/>
                      </a:cubicBezTo>
                      <a:cubicBezTo>
                        <a:pt x="248553" y="1361130"/>
                        <a:pt x="209114" y="1371732"/>
                        <a:pt x="169655" y="1368171"/>
                      </a:cubicBezTo>
                      <a:cubicBezTo>
                        <a:pt x="104599" y="1361885"/>
                        <a:pt x="81168" y="1337501"/>
                        <a:pt x="81168" y="1337501"/>
                      </a:cubicBezTo>
                      <a:cubicBezTo>
                        <a:pt x="81168" y="1337501"/>
                        <a:pt x="16779" y="906685"/>
                        <a:pt x="8016" y="821531"/>
                      </a:cubicBezTo>
                      <a:cubicBezTo>
                        <a:pt x="-747" y="736378"/>
                        <a:pt x="-17225" y="688181"/>
                        <a:pt x="55641" y="550545"/>
                      </a:cubicBezTo>
                      <a:cubicBezTo>
                        <a:pt x="112791" y="443960"/>
                        <a:pt x="363489" y="0"/>
                        <a:pt x="363489" y="0"/>
                      </a:cubicBezTo>
                      <a:lnTo>
                        <a:pt x="792114" y="0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55" name="图形 536">
                <a:extLst>
                  <a:ext uri="{FF2B5EF4-FFF2-40B4-BE49-F238E27FC236}">
                    <a16:creationId xmlns:a16="http://schemas.microsoft.com/office/drawing/2014/main" id="{ED3810E6-5026-A854-B0F8-807230A28941}"/>
                  </a:ext>
                </a:extLst>
              </p:cNvPr>
              <p:cNvGrpSpPr/>
              <p:nvPr/>
            </p:nvGrpSpPr>
            <p:grpSpPr>
              <a:xfrm>
                <a:off x="2506703" y="3315527"/>
                <a:ext cx="2185420" cy="1817070"/>
                <a:chOff x="2506703" y="3315527"/>
                <a:chExt cx="2185420" cy="1817070"/>
              </a:xfrm>
            </p:grpSpPr>
            <p:sp>
              <p:nvSpPr>
                <p:cNvPr id="656" name="任意多边形: 形状 655">
                  <a:extLst>
                    <a:ext uri="{FF2B5EF4-FFF2-40B4-BE49-F238E27FC236}">
                      <a16:creationId xmlns:a16="http://schemas.microsoft.com/office/drawing/2014/main" id="{1964D644-4057-1C28-EA2D-A5F93D2C0CDC}"/>
                    </a:ext>
                  </a:extLst>
                </p:cNvPr>
                <p:cNvSpPr/>
                <p:nvPr/>
              </p:nvSpPr>
              <p:spPr>
                <a:xfrm>
                  <a:off x="2506703" y="4818326"/>
                  <a:ext cx="345097" cy="314268"/>
                </a:xfrm>
                <a:custGeom>
                  <a:avLst/>
                  <a:gdLst>
                    <a:gd name="connsiteX0" fmla="*/ 187458 w 345097"/>
                    <a:gd name="connsiteY0" fmla="*/ 0 h 314268"/>
                    <a:gd name="connsiteX1" fmla="*/ 1626 w 345097"/>
                    <a:gd name="connsiteY1" fmla="*/ 297942 h 314268"/>
                    <a:gd name="connsiteX2" fmla="*/ 5011 w 345097"/>
                    <a:gd name="connsiteY2" fmla="*/ 312644 h 314268"/>
                    <a:gd name="connsiteX3" fmla="*/ 14484 w 345097"/>
                    <a:gd name="connsiteY3" fmla="*/ 313563 h 314268"/>
                    <a:gd name="connsiteX4" fmla="*/ 345097 w 345097"/>
                    <a:gd name="connsiteY4" fmla="*/ 189738 h 314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5097" h="314268">
                      <a:moveTo>
                        <a:pt x="187458" y="0"/>
                      </a:moveTo>
                      <a:lnTo>
                        <a:pt x="1626" y="297942"/>
                      </a:lnTo>
                      <a:cubicBezTo>
                        <a:pt x="-1499" y="302937"/>
                        <a:pt x="16" y="309519"/>
                        <a:pt x="5011" y="312644"/>
                      </a:cubicBezTo>
                      <a:cubicBezTo>
                        <a:pt x="7850" y="314420"/>
                        <a:pt x="11357" y="314760"/>
                        <a:pt x="14484" y="313563"/>
                      </a:cubicBezTo>
                      <a:lnTo>
                        <a:pt x="345097" y="189738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9242E893-DE77-3AFE-1C60-2421058039E5}"/>
                    </a:ext>
                  </a:extLst>
                </p:cNvPr>
                <p:cNvSpPr/>
                <p:nvPr/>
              </p:nvSpPr>
              <p:spPr>
                <a:xfrm>
                  <a:off x="2506704" y="5058070"/>
                  <a:ext cx="85158" cy="74527"/>
                </a:xfrm>
                <a:custGeom>
                  <a:avLst/>
                  <a:gdLst>
                    <a:gd name="connsiteX0" fmla="*/ 14483 w 85158"/>
                    <a:gd name="connsiteY0" fmla="*/ 73819 h 74527"/>
                    <a:gd name="connsiteX1" fmla="*/ 706 w 85158"/>
                    <a:gd name="connsiteY1" fmla="*/ 67671 h 74527"/>
                    <a:gd name="connsiteX2" fmla="*/ 1624 w 85158"/>
                    <a:gd name="connsiteY2" fmla="*/ 58198 h 74527"/>
                    <a:gd name="connsiteX3" fmla="*/ 37915 w 85158"/>
                    <a:gd name="connsiteY3" fmla="*/ 0 h 74527"/>
                    <a:gd name="connsiteX4" fmla="*/ 37915 w 85158"/>
                    <a:gd name="connsiteY4" fmla="*/ 0 h 74527"/>
                    <a:gd name="connsiteX5" fmla="*/ 79348 w 85158"/>
                    <a:gd name="connsiteY5" fmla="*/ 45625 h 74527"/>
                    <a:gd name="connsiteX6" fmla="*/ 85159 w 85158"/>
                    <a:gd name="connsiteY6" fmla="*/ 47244 h 74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158" h="74527">
                      <a:moveTo>
                        <a:pt x="14483" y="73819"/>
                      </a:moveTo>
                      <a:cubicBezTo>
                        <a:pt x="8981" y="75926"/>
                        <a:pt x="2813" y="73173"/>
                        <a:pt x="706" y="67671"/>
                      </a:cubicBezTo>
                      <a:cubicBezTo>
                        <a:pt x="-492" y="64544"/>
                        <a:pt x="-152" y="61036"/>
                        <a:pt x="1624" y="58198"/>
                      </a:cubicBezTo>
                      <a:lnTo>
                        <a:pt x="37915" y="0"/>
                      </a:lnTo>
                      <a:lnTo>
                        <a:pt x="37915" y="0"/>
                      </a:lnTo>
                      <a:cubicBezTo>
                        <a:pt x="42106" y="21760"/>
                        <a:pt x="58091" y="39362"/>
                        <a:pt x="79348" y="45625"/>
                      </a:cubicBezTo>
                      <a:lnTo>
                        <a:pt x="85159" y="47244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C7C77E8D-90B2-7067-7439-205FB48C9170}"/>
                    </a:ext>
                  </a:extLst>
                </p:cNvPr>
                <p:cNvSpPr/>
                <p:nvPr/>
              </p:nvSpPr>
              <p:spPr>
                <a:xfrm>
                  <a:off x="2691629" y="3518449"/>
                  <a:ext cx="1749512" cy="1489424"/>
                </a:xfrm>
                <a:custGeom>
                  <a:avLst/>
                  <a:gdLst>
                    <a:gd name="connsiteX0" fmla="*/ 1749513 w 1749512"/>
                    <a:gd name="connsiteY0" fmla="*/ 190976 h 1489424"/>
                    <a:gd name="connsiteX1" fmla="*/ 1724367 w 1749512"/>
                    <a:gd name="connsiteY1" fmla="*/ 211550 h 1489424"/>
                    <a:gd name="connsiteX2" fmla="*/ 1694077 w 1749512"/>
                    <a:gd name="connsiteY2" fmla="*/ 236506 h 1489424"/>
                    <a:gd name="connsiteX3" fmla="*/ 160552 w 1749512"/>
                    <a:gd name="connsiteY3" fmla="*/ 1489424 h 1489424"/>
                    <a:gd name="connsiteX4" fmla="*/ 57111 w 1749512"/>
                    <a:gd name="connsiteY4" fmla="*/ 1439704 h 1489424"/>
                    <a:gd name="connsiteX5" fmla="*/ 3009 w 1749512"/>
                    <a:gd name="connsiteY5" fmla="*/ 1299972 h 1489424"/>
                    <a:gd name="connsiteX6" fmla="*/ 1536534 w 1749512"/>
                    <a:gd name="connsiteY6" fmla="*/ 47625 h 1489424"/>
                    <a:gd name="connsiteX7" fmla="*/ 1594541 w 1749512"/>
                    <a:gd name="connsiteY7" fmla="*/ 0 h 1489424"/>
                    <a:gd name="connsiteX8" fmla="*/ 1749513 w 1749512"/>
                    <a:gd name="connsiteY8" fmla="*/ 190976 h 1489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9512" h="1489424">
                      <a:moveTo>
                        <a:pt x="1749513" y="190976"/>
                      </a:moveTo>
                      <a:lnTo>
                        <a:pt x="1724367" y="211550"/>
                      </a:lnTo>
                      <a:lnTo>
                        <a:pt x="1694077" y="236506"/>
                      </a:lnTo>
                      <a:lnTo>
                        <a:pt x="160552" y="1489424"/>
                      </a:lnTo>
                      <a:cubicBezTo>
                        <a:pt x="121032" y="1486502"/>
                        <a:pt x="84079" y="1468740"/>
                        <a:pt x="57111" y="1439704"/>
                      </a:cubicBezTo>
                      <a:cubicBezTo>
                        <a:pt x="14724" y="1397413"/>
                        <a:pt x="-8707" y="1337596"/>
                        <a:pt x="3009" y="1299972"/>
                      </a:cubicBezTo>
                      <a:lnTo>
                        <a:pt x="1536534" y="47625"/>
                      </a:lnTo>
                      <a:lnTo>
                        <a:pt x="1594541" y="0"/>
                      </a:lnTo>
                      <a:cubicBezTo>
                        <a:pt x="1558155" y="32956"/>
                        <a:pt x="1713127" y="223361"/>
                        <a:pt x="1749513" y="190976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9" name="任意多边形: 形状 658">
                  <a:extLst>
                    <a:ext uri="{FF2B5EF4-FFF2-40B4-BE49-F238E27FC236}">
                      <a16:creationId xmlns:a16="http://schemas.microsoft.com/office/drawing/2014/main" id="{E4E65824-EDAC-DD40-0F0E-3D990D86D328}"/>
                    </a:ext>
                  </a:extLst>
                </p:cNvPr>
                <p:cNvSpPr/>
                <p:nvPr/>
              </p:nvSpPr>
              <p:spPr>
                <a:xfrm>
                  <a:off x="4128305" y="3596649"/>
                  <a:ext cx="217300" cy="241009"/>
                </a:xfrm>
                <a:custGeom>
                  <a:avLst/>
                  <a:gdLst>
                    <a:gd name="connsiteX0" fmla="*/ 217300 w 217300"/>
                    <a:gd name="connsiteY0" fmla="*/ 191357 h 241009"/>
                    <a:gd name="connsiteX1" fmla="*/ 161103 w 217300"/>
                    <a:gd name="connsiteY1" fmla="*/ 237268 h 241009"/>
                    <a:gd name="connsiteX2" fmla="*/ 70044 w 217300"/>
                    <a:gd name="connsiteY2" fmla="*/ 187738 h 241009"/>
                    <a:gd name="connsiteX3" fmla="*/ 6036 w 217300"/>
                    <a:gd name="connsiteY3" fmla="*/ 45720 h 241009"/>
                    <a:gd name="connsiteX4" fmla="*/ 47470 w 217300"/>
                    <a:gd name="connsiteY4" fmla="*/ 11811 h 241009"/>
                    <a:gd name="connsiteX5" fmla="*/ 62519 w 217300"/>
                    <a:gd name="connsiteY5" fmla="*/ 0 h 241009"/>
                    <a:gd name="connsiteX6" fmla="*/ 126432 w 217300"/>
                    <a:gd name="connsiteY6" fmla="*/ 142113 h 241009"/>
                    <a:gd name="connsiteX7" fmla="*/ 215491 w 217300"/>
                    <a:gd name="connsiteY7" fmla="*/ 192691 h 241009"/>
                    <a:gd name="connsiteX8" fmla="*/ 215491 w 217300"/>
                    <a:gd name="connsiteY8" fmla="*/ 192691 h 241009"/>
                    <a:gd name="connsiteX9" fmla="*/ 217300 w 217300"/>
                    <a:gd name="connsiteY9" fmla="*/ 191357 h 241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7300" h="241009">
                      <a:moveTo>
                        <a:pt x="217300" y="191357"/>
                      </a:moveTo>
                      <a:lnTo>
                        <a:pt x="161103" y="237268"/>
                      </a:lnTo>
                      <a:cubicBezTo>
                        <a:pt x="145196" y="251079"/>
                        <a:pt x="106429" y="224885"/>
                        <a:pt x="70044" y="187738"/>
                      </a:cubicBezTo>
                      <a:cubicBezTo>
                        <a:pt x="21657" y="138589"/>
                        <a:pt x="-14919" y="63913"/>
                        <a:pt x="6036" y="45720"/>
                      </a:cubicBezTo>
                      <a:lnTo>
                        <a:pt x="47470" y="11811"/>
                      </a:lnTo>
                      <a:lnTo>
                        <a:pt x="62519" y="0"/>
                      </a:lnTo>
                      <a:cubicBezTo>
                        <a:pt x="41469" y="18288"/>
                        <a:pt x="78045" y="92869"/>
                        <a:pt x="126432" y="142113"/>
                      </a:cubicBezTo>
                      <a:cubicBezTo>
                        <a:pt x="161293" y="177641"/>
                        <a:pt x="198631" y="203168"/>
                        <a:pt x="215491" y="192691"/>
                      </a:cubicBezTo>
                      <a:lnTo>
                        <a:pt x="215491" y="192691"/>
                      </a:lnTo>
                      <a:cubicBezTo>
                        <a:pt x="216227" y="192462"/>
                        <a:pt x="216864" y="191993"/>
                        <a:pt x="217300" y="19135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0" name="任意多边形: 形状 659">
                  <a:extLst>
                    <a:ext uri="{FF2B5EF4-FFF2-40B4-BE49-F238E27FC236}">
                      <a16:creationId xmlns:a16="http://schemas.microsoft.com/office/drawing/2014/main" id="{61C8A17B-7A6C-28A2-6FC1-916D148EB947}"/>
                    </a:ext>
                  </a:extLst>
                </p:cNvPr>
                <p:cNvSpPr/>
                <p:nvPr/>
              </p:nvSpPr>
              <p:spPr>
                <a:xfrm>
                  <a:off x="4171031" y="3561788"/>
                  <a:ext cx="216199" cy="241187"/>
                </a:xfrm>
                <a:custGeom>
                  <a:avLst/>
                  <a:gdLst>
                    <a:gd name="connsiteX0" fmla="*/ 160478 w 216199"/>
                    <a:gd name="connsiteY0" fmla="*/ 237553 h 241187"/>
                    <a:gd name="connsiteX1" fmla="*/ 5601 w 216199"/>
                    <a:gd name="connsiteY1" fmla="*/ 46101 h 241187"/>
                    <a:gd name="connsiteX2" fmla="*/ 61323 w 216199"/>
                    <a:gd name="connsiteY2" fmla="*/ 0 h 241187"/>
                    <a:gd name="connsiteX3" fmla="*/ 216199 w 216199"/>
                    <a:gd name="connsiteY3" fmla="*/ 191452 h 241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6199" h="241187">
                      <a:moveTo>
                        <a:pt x="160478" y="237553"/>
                      </a:moveTo>
                      <a:cubicBezTo>
                        <a:pt x="123711" y="269748"/>
                        <a:pt x="-31165" y="78296"/>
                        <a:pt x="5601" y="46101"/>
                      </a:cubicBezTo>
                      <a:lnTo>
                        <a:pt x="61323" y="0"/>
                      </a:lnTo>
                      <a:cubicBezTo>
                        <a:pt x="24556" y="32290"/>
                        <a:pt x="179433" y="223647"/>
                        <a:pt x="216199" y="19145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1" name="任意多边形: 形状 660">
                  <a:extLst>
                    <a:ext uri="{FF2B5EF4-FFF2-40B4-BE49-F238E27FC236}">
                      <a16:creationId xmlns:a16="http://schemas.microsoft.com/office/drawing/2014/main" id="{7D62D871-0B42-A6F9-903B-F35601F6D5B5}"/>
                    </a:ext>
                  </a:extLst>
                </p:cNvPr>
                <p:cNvSpPr/>
                <p:nvPr/>
              </p:nvSpPr>
              <p:spPr>
                <a:xfrm>
                  <a:off x="4223970" y="3518640"/>
                  <a:ext cx="217171" cy="240002"/>
                </a:xfrm>
                <a:custGeom>
                  <a:avLst/>
                  <a:gdLst>
                    <a:gd name="connsiteX0" fmla="*/ 217172 w 217171"/>
                    <a:gd name="connsiteY0" fmla="*/ 190786 h 240002"/>
                    <a:gd name="connsiteX1" fmla="*/ 161736 w 217171"/>
                    <a:gd name="connsiteY1" fmla="*/ 236315 h 240002"/>
                    <a:gd name="connsiteX2" fmla="*/ 3621 w 217171"/>
                    <a:gd name="connsiteY2" fmla="*/ 47434 h 240002"/>
                    <a:gd name="connsiteX3" fmla="*/ 5431 w 217171"/>
                    <a:gd name="connsiteY3" fmla="*/ 45434 h 240002"/>
                    <a:gd name="connsiteX4" fmla="*/ 61628 w 217171"/>
                    <a:gd name="connsiteY4" fmla="*/ 0 h 240002"/>
                    <a:gd name="connsiteX5" fmla="*/ 217172 w 217171"/>
                    <a:gd name="connsiteY5" fmla="*/ 190786 h 24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7171" h="240002">
                      <a:moveTo>
                        <a:pt x="217172" y="190786"/>
                      </a:moveTo>
                      <a:lnTo>
                        <a:pt x="161736" y="236315"/>
                      </a:lnTo>
                      <a:cubicBezTo>
                        <a:pt x="125827" y="268129"/>
                        <a:pt x="-25144" y="84677"/>
                        <a:pt x="3621" y="47434"/>
                      </a:cubicBezTo>
                      <a:cubicBezTo>
                        <a:pt x="4143" y="46699"/>
                        <a:pt x="4751" y="46027"/>
                        <a:pt x="5431" y="45434"/>
                      </a:cubicBezTo>
                      <a:lnTo>
                        <a:pt x="61628" y="0"/>
                      </a:lnTo>
                      <a:cubicBezTo>
                        <a:pt x="25814" y="32766"/>
                        <a:pt x="180786" y="223171"/>
                        <a:pt x="217172" y="190786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2" name="任意多边形: 形状 661">
                  <a:extLst>
                    <a:ext uri="{FF2B5EF4-FFF2-40B4-BE49-F238E27FC236}">
                      <a16:creationId xmlns:a16="http://schemas.microsoft.com/office/drawing/2014/main" id="{FDE9A9DC-E3A8-67AE-4567-6AE777C98EC3}"/>
                    </a:ext>
                  </a:extLst>
                </p:cNvPr>
                <p:cNvSpPr/>
                <p:nvPr/>
              </p:nvSpPr>
              <p:spPr>
                <a:xfrm>
                  <a:off x="2508329" y="3621129"/>
                  <a:ext cx="1932813" cy="1511445"/>
                </a:xfrm>
                <a:custGeom>
                  <a:avLst/>
                  <a:gdLst>
                    <a:gd name="connsiteX0" fmla="*/ 1429 w 1932813"/>
                    <a:gd name="connsiteY0" fmla="*/ 1508093 h 1511445"/>
                    <a:gd name="connsiteX1" fmla="*/ 0 w 1932813"/>
                    <a:gd name="connsiteY1" fmla="*/ 1495139 h 1511445"/>
                    <a:gd name="connsiteX2" fmla="*/ 216884 w 1932813"/>
                    <a:gd name="connsiteY2" fmla="*/ 1310259 h 1511445"/>
                    <a:gd name="connsiteX3" fmla="*/ 1813751 w 1932813"/>
                    <a:gd name="connsiteY3" fmla="*/ 6191 h 1511445"/>
                    <a:gd name="connsiteX4" fmla="*/ 1814513 w 1932813"/>
                    <a:gd name="connsiteY4" fmla="*/ 0 h 1511445"/>
                    <a:gd name="connsiteX5" fmla="*/ 1932813 w 1932813"/>
                    <a:gd name="connsiteY5" fmla="*/ 88297 h 1511445"/>
                    <a:gd name="connsiteX6" fmla="*/ 1907667 w 1932813"/>
                    <a:gd name="connsiteY6" fmla="*/ 108871 h 1511445"/>
                    <a:gd name="connsiteX7" fmla="*/ 1877378 w 1932813"/>
                    <a:gd name="connsiteY7" fmla="*/ 133826 h 1511445"/>
                    <a:gd name="connsiteX8" fmla="*/ 343853 w 1932813"/>
                    <a:gd name="connsiteY8" fmla="*/ 1386745 h 1511445"/>
                    <a:gd name="connsiteX9" fmla="*/ 343853 w 1932813"/>
                    <a:gd name="connsiteY9" fmla="*/ 1386745 h 1511445"/>
                    <a:gd name="connsiteX10" fmla="*/ 13240 w 1932813"/>
                    <a:gd name="connsiteY10" fmla="*/ 1510570 h 1511445"/>
                    <a:gd name="connsiteX11" fmla="*/ 1429 w 1932813"/>
                    <a:gd name="connsiteY11" fmla="*/ 1508093 h 151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32813" h="1511445">
                      <a:moveTo>
                        <a:pt x="1429" y="1508093"/>
                      </a:moveTo>
                      <a:lnTo>
                        <a:pt x="0" y="1495139"/>
                      </a:lnTo>
                      <a:lnTo>
                        <a:pt x="216884" y="1310259"/>
                      </a:lnTo>
                      <a:lnTo>
                        <a:pt x="1813751" y="6191"/>
                      </a:lnTo>
                      <a:cubicBezTo>
                        <a:pt x="1810988" y="2477"/>
                        <a:pt x="1811464" y="572"/>
                        <a:pt x="1814513" y="0"/>
                      </a:cubicBezTo>
                      <a:cubicBezTo>
                        <a:pt x="1854898" y="54769"/>
                        <a:pt x="1912430" y="106394"/>
                        <a:pt x="1932813" y="88297"/>
                      </a:cubicBezTo>
                      <a:lnTo>
                        <a:pt x="1907667" y="108871"/>
                      </a:lnTo>
                      <a:lnTo>
                        <a:pt x="1877378" y="133826"/>
                      </a:lnTo>
                      <a:lnTo>
                        <a:pt x="343853" y="1386745"/>
                      </a:lnTo>
                      <a:lnTo>
                        <a:pt x="343853" y="1386745"/>
                      </a:lnTo>
                      <a:lnTo>
                        <a:pt x="13240" y="1510570"/>
                      </a:lnTo>
                      <a:cubicBezTo>
                        <a:pt x="9178" y="1512352"/>
                        <a:pt x="4433" y="1511357"/>
                        <a:pt x="1429" y="1508093"/>
                      </a:cubicBezTo>
                      <a:close/>
                    </a:path>
                  </a:pathLst>
                </a:custGeom>
                <a:solidFill>
                  <a:srgbClr val="000000">
                    <a:alpha val="1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3" name="任意多边形: 形状 662">
                  <a:extLst>
                    <a:ext uri="{FF2B5EF4-FFF2-40B4-BE49-F238E27FC236}">
                      <a16:creationId xmlns:a16="http://schemas.microsoft.com/office/drawing/2014/main" id="{01018BFD-11A6-30C3-56EA-C91D0518AFF2}"/>
                    </a:ext>
                  </a:extLst>
                </p:cNvPr>
                <p:cNvSpPr/>
                <p:nvPr/>
              </p:nvSpPr>
              <p:spPr>
                <a:xfrm>
                  <a:off x="4279803" y="3315821"/>
                  <a:ext cx="412197" cy="397401"/>
                </a:xfrm>
                <a:custGeom>
                  <a:avLst/>
                  <a:gdLst>
                    <a:gd name="connsiteX0" fmla="*/ 396701 w 412197"/>
                    <a:gd name="connsiteY0" fmla="*/ 200628 h 397401"/>
                    <a:gd name="connsiteX1" fmla="*/ 161338 w 412197"/>
                    <a:gd name="connsiteY1" fmla="*/ 393605 h 397401"/>
                    <a:gd name="connsiteX2" fmla="*/ 70946 w 412197"/>
                    <a:gd name="connsiteY2" fmla="*/ 345122 h 397401"/>
                    <a:gd name="connsiteX3" fmla="*/ 5795 w 412197"/>
                    <a:gd name="connsiteY3" fmla="*/ 202819 h 397401"/>
                    <a:gd name="connsiteX4" fmla="*/ 5795 w 412197"/>
                    <a:gd name="connsiteY4" fmla="*/ 202819 h 397401"/>
                    <a:gd name="connsiteX5" fmla="*/ 242015 w 412197"/>
                    <a:gd name="connsiteY5" fmla="*/ 9366 h 397401"/>
                    <a:gd name="connsiteX6" fmla="*/ 405464 w 412197"/>
                    <a:gd name="connsiteY6" fmla="*/ 130048 h 397401"/>
                    <a:gd name="connsiteX7" fmla="*/ 396701 w 412197"/>
                    <a:gd name="connsiteY7" fmla="*/ 200628 h 397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2197" h="397401">
                      <a:moveTo>
                        <a:pt x="396701" y="200628"/>
                      </a:moveTo>
                      <a:lnTo>
                        <a:pt x="161338" y="393605"/>
                      </a:lnTo>
                      <a:cubicBezTo>
                        <a:pt x="145813" y="407416"/>
                        <a:pt x="107236" y="381793"/>
                        <a:pt x="70946" y="345122"/>
                      </a:cubicBezTo>
                      <a:cubicBezTo>
                        <a:pt x="22368" y="296068"/>
                        <a:pt x="-14779" y="221297"/>
                        <a:pt x="5795" y="202819"/>
                      </a:cubicBezTo>
                      <a:lnTo>
                        <a:pt x="5795" y="202819"/>
                      </a:lnTo>
                      <a:lnTo>
                        <a:pt x="242015" y="9366"/>
                      </a:lnTo>
                      <a:cubicBezTo>
                        <a:pt x="289164" y="-28734"/>
                        <a:pt x="378699" y="56991"/>
                        <a:pt x="405464" y="130048"/>
                      </a:cubicBezTo>
                      <a:cubicBezTo>
                        <a:pt x="415846" y="157003"/>
                        <a:pt x="415180" y="182816"/>
                        <a:pt x="396701" y="200628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4" name="任意多边形: 形状 663">
                  <a:extLst>
                    <a:ext uri="{FF2B5EF4-FFF2-40B4-BE49-F238E27FC236}">
                      <a16:creationId xmlns:a16="http://schemas.microsoft.com/office/drawing/2014/main" id="{82383127-E2CA-398C-84DC-178421EB5882}"/>
                    </a:ext>
                  </a:extLst>
                </p:cNvPr>
                <p:cNvSpPr/>
                <p:nvPr/>
              </p:nvSpPr>
              <p:spPr>
                <a:xfrm>
                  <a:off x="4510639" y="3315527"/>
                  <a:ext cx="181484" cy="208282"/>
                </a:xfrm>
                <a:custGeom>
                  <a:avLst/>
                  <a:gdLst>
                    <a:gd name="connsiteX0" fmla="*/ 83665 w 181484"/>
                    <a:gd name="connsiteY0" fmla="*/ 186444 h 208282"/>
                    <a:gd name="connsiteX1" fmla="*/ 321 w 181484"/>
                    <a:gd name="connsiteY1" fmla="*/ 39378 h 208282"/>
                    <a:gd name="connsiteX2" fmla="*/ 19371 w 181484"/>
                    <a:gd name="connsiteY2" fmla="*/ 4326 h 208282"/>
                    <a:gd name="connsiteX3" fmla="*/ 174914 w 181484"/>
                    <a:gd name="connsiteY3" fmla="*/ 130056 h 208282"/>
                    <a:gd name="connsiteX4" fmla="*/ 166913 w 181484"/>
                    <a:gd name="connsiteY4" fmla="*/ 199874 h 208282"/>
                    <a:gd name="connsiteX5" fmla="*/ 83665 w 181484"/>
                    <a:gd name="connsiteY5" fmla="*/ 186444 h 208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484" h="208282">
                      <a:moveTo>
                        <a:pt x="83665" y="186444"/>
                      </a:moveTo>
                      <a:cubicBezTo>
                        <a:pt x="33468" y="151583"/>
                        <a:pt x="-3870" y="84908"/>
                        <a:pt x="321" y="39378"/>
                      </a:cubicBezTo>
                      <a:cubicBezTo>
                        <a:pt x="499" y="25267"/>
                        <a:pt x="7627" y="12151"/>
                        <a:pt x="19371" y="4326"/>
                      </a:cubicBezTo>
                      <a:cubicBezTo>
                        <a:pt x="68044" y="-19677"/>
                        <a:pt x="149578" y="60905"/>
                        <a:pt x="174914" y="130056"/>
                      </a:cubicBezTo>
                      <a:cubicBezTo>
                        <a:pt x="184916" y="156726"/>
                        <a:pt x="184439" y="182063"/>
                        <a:pt x="166913" y="199874"/>
                      </a:cubicBezTo>
                      <a:cubicBezTo>
                        <a:pt x="148911" y="214257"/>
                        <a:pt x="117764" y="210447"/>
                        <a:pt x="83665" y="186444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65" name="图形 536">
                <a:extLst>
                  <a:ext uri="{FF2B5EF4-FFF2-40B4-BE49-F238E27FC236}">
                    <a16:creationId xmlns:a16="http://schemas.microsoft.com/office/drawing/2014/main" id="{A6ADEC4B-AE95-E2DE-8888-EEA7D987E761}"/>
                  </a:ext>
                </a:extLst>
              </p:cNvPr>
              <p:cNvGrpSpPr/>
              <p:nvPr/>
            </p:nvGrpSpPr>
            <p:grpSpPr>
              <a:xfrm>
                <a:off x="2750740" y="3279429"/>
                <a:ext cx="1686782" cy="1621917"/>
                <a:chOff x="2750740" y="3279429"/>
                <a:chExt cx="1686782" cy="1621917"/>
              </a:xfrm>
            </p:grpSpPr>
            <p:sp>
              <p:nvSpPr>
                <p:cNvPr id="666" name="任意多边形: 形状 665">
                  <a:extLst>
                    <a:ext uri="{FF2B5EF4-FFF2-40B4-BE49-F238E27FC236}">
                      <a16:creationId xmlns:a16="http://schemas.microsoft.com/office/drawing/2014/main" id="{EB14476A-A085-BB88-2260-9AA150830EFF}"/>
                    </a:ext>
                  </a:extLst>
                </p:cNvPr>
                <p:cNvSpPr/>
                <p:nvPr/>
              </p:nvSpPr>
              <p:spPr>
                <a:xfrm>
                  <a:off x="3570544" y="3342661"/>
                  <a:ext cx="449996" cy="614795"/>
                </a:xfrm>
                <a:custGeom>
                  <a:avLst/>
                  <a:gdLst>
                    <a:gd name="connsiteX0" fmla="*/ 410254 w 449996"/>
                    <a:gd name="connsiteY0" fmla="*/ 540787 h 614795"/>
                    <a:gd name="connsiteX1" fmla="*/ 386537 w 449996"/>
                    <a:gd name="connsiteY1" fmla="*/ 429249 h 614795"/>
                    <a:gd name="connsiteX2" fmla="*/ 449783 w 449996"/>
                    <a:gd name="connsiteY2" fmla="*/ 225985 h 614795"/>
                    <a:gd name="connsiteX3" fmla="*/ 221945 w 449996"/>
                    <a:gd name="connsiteY3" fmla="*/ 624 h 614795"/>
                    <a:gd name="connsiteX4" fmla="*/ 26873 w 449996"/>
                    <a:gd name="connsiteY4" fmla="*/ 153024 h 614795"/>
                    <a:gd name="connsiteX5" fmla="*/ 15824 w 449996"/>
                    <a:gd name="connsiteY5" fmla="*/ 237511 h 614795"/>
                    <a:gd name="connsiteX6" fmla="*/ 13442 w 449996"/>
                    <a:gd name="connsiteY6" fmla="*/ 444394 h 614795"/>
                    <a:gd name="connsiteX7" fmla="*/ 86594 w 449996"/>
                    <a:gd name="connsiteY7" fmla="*/ 507830 h 614795"/>
                    <a:gd name="connsiteX8" fmla="*/ 156603 w 449996"/>
                    <a:gd name="connsiteY8" fmla="*/ 510116 h 614795"/>
                    <a:gd name="connsiteX9" fmla="*/ 157175 w 449996"/>
                    <a:gd name="connsiteY9" fmla="*/ 582601 h 614795"/>
                    <a:gd name="connsiteX10" fmla="*/ 125837 w 449996"/>
                    <a:gd name="connsiteY10" fmla="*/ 614796 h 614795"/>
                    <a:gd name="connsiteX11" fmla="*/ 410254 w 449996"/>
                    <a:gd name="connsiteY11" fmla="*/ 540787 h 614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49996" h="614795">
                      <a:moveTo>
                        <a:pt x="410254" y="540787"/>
                      </a:moveTo>
                      <a:cubicBezTo>
                        <a:pt x="387775" y="521737"/>
                        <a:pt x="375202" y="461920"/>
                        <a:pt x="386537" y="429249"/>
                      </a:cubicBezTo>
                      <a:cubicBezTo>
                        <a:pt x="397872" y="396578"/>
                        <a:pt x="443687" y="319426"/>
                        <a:pt x="449783" y="225985"/>
                      </a:cubicBezTo>
                      <a:cubicBezTo>
                        <a:pt x="455879" y="132545"/>
                        <a:pt x="330244" y="-10616"/>
                        <a:pt x="221945" y="624"/>
                      </a:cubicBezTo>
                      <a:cubicBezTo>
                        <a:pt x="113646" y="11863"/>
                        <a:pt x="56019" y="71776"/>
                        <a:pt x="26873" y="153024"/>
                      </a:cubicBezTo>
                      <a:cubicBezTo>
                        <a:pt x="9156" y="202363"/>
                        <a:pt x="22682" y="209221"/>
                        <a:pt x="15824" y="237511"/>
                      </a:cubicBezTo>
                      <a:cubicBezTo>
                        <a:pt x="2393" y="293422"/>
                        <a:pt x="-10656" y="369813"/>
                        <a:pt x="13442" y="444394"/>
                      </a:cubicBezTo>
                      <a:cubicBezTo>
                        <a:pt x="23810" y="477709"/>
                        <a:pt x="52147" y="502283"/>
                        <a:pt x="86594" y="507830"/>
                      </a:cubicBezTo>
                      <a:cubicBezTo>
                        <a:pt x="109649" y="512413"/>
                        <a:pt x="133299" y="513185"/>
                        <a:pt x="156603" y="510116"/>
                      </a:cubicBezTo>
                      <a:cubicBezTo>
                        <a:pt x="158069" y="534251"/>
                        <a:pt x="158260" y="558446"/>
                        <a:pt x="157175" y="582601"/>
                      </a:cubicBezTo>
                      <a:cubicBezTo>
                        <a:pt x="156704" y="599855"/>
                        <a:pt x="143072" y="613860"/>
                        <a:pt x="125837" y="614796"/>
                      </a:cubicBezTo>
                      <a:cubicBezTo>
                        <a:pt x="125838" y="614796"/>
                        <a:pt x="433209" y="559837"/>
                        <a:pt x="410254" y="540787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7" name="任意多边形: 形状 666">
                  <a:extLst>
                    <a:ext uri="{FF2B5EF4-FFF2-40B4-BE49-F238E27FC236}">
                      <a16:creationId xmlns:a16="http://schemas.microsoft.com/office/drawing/2014/main" id="{D9712F4F-10F5-8064-6C12-2E492C9D5450}"/>
                    </a:ext>
                  </a:extLst>
                </p:cNvPr>
                <p:cNvSpPr/>
                <p:nvPr/>
              </p:nvSpPr>
              <p:spPr>
                <a:xfrm>
                  <a:off x="3664282" y="3712188"/>
                  <a:ext cx="64978" cy="41307"/>
                </a:xfrm>
                <a:custGeom>
                  <a:avLst/>
                  <a:gdLst>
                    <a:gd name="connsiteX0" fmla="*/ 0 w 64978"/>
                    <a:gd name="connsiteY0" fmla="*/ 18479 h 41307"/>
                    <a:gd name="connsiteX1" fmla="*/ 42152 w 64978"/>
                    <a:gd name="connsiteY1" fmla="*/ 39596 h 41307"/>
                    <a:gd name="connsiteX2" fmla="*/ 64008 w 64978"/>
                    <a:gd name="connsiteY2" fmla="*/ 0 h 41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978" h="41307">
                      <a:moveTo>
                        <a:pt x="0" y="18479"/>
                      </a:moveTo>
                      <a:cubicBezTo>
                        <a:pt x="5808" y="35950"/>
                        <a:pt x="24681" y="45405"/>
                        <a:pt x="42152" y="39596"/>
                      </a:cubicBezTo>
                      <a:cubicBezTo>
                        <a:pt x="58646" y="34113"/>
                        <a:pt x="68159" y="16878"/>
                        <a:pt x="64008" y="0"/>
                      </a:cubicBezTo>
                      <a:close/>
                    </a:path>
                  </a:pathLst>
                </a:custGeom>
                <a:solidFill>
                  <a:srgbClr val="B166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8" name="任意多边形: 形状 667">
                  <a:extLst>
                    <a:ext uri="{FF2B5EF4-FFF2-40B4-BE49-F238E27FC236}">
                      <a16:creationId xmlns:a16="http://schemas.microsoft.com/office/drawing/2014/main" id="{17FDCBD8-EC8B-CEB4-B7DD-2C66E2B14489}"/>
                    </a:ext>
                  </a:extLst>
                </p:cNvPr>
                <p:cNvSpPr/>
                <p:nvPr/>
              </p:nvSpPr>
              <p:spPr>
                <a:xfrm>
                  <a:off x="3689429" y="3723427"/>
                  <a:ext cx="40100" cy="31225"/>
                </a:xfrm>
                <a:custGeom>
                  <a:avLst/>
                  <a:gdLst>
                    <a:gd name="connsiteX0" fmla="*/ 0 w 40100"/>
                    <a:gd name="connsiteY0" fmla="*/ 30385 h 31225"/>
                    <a:gd name="connsiteX1" fmla="*/ 40100 w 40100"/>
                    <a:gd name="connsiteY1" fmla="*/ 0 h 31225"/>
                    <a:gd name="connsiteX2" fmla="*/ 5829 w 40100"/>
                    <a:gd name="connsiteY2" fmla="*/ 31188 h 31225"/>
                    <a:gd name="connsiteX3" fmla="*/ 0 w 40100"/>
                    <a:gd name="connsiteY3" fmla="*/ 30385 h 3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100" h="31225">
                      <a:moveTo>
                        <a:pt x="0" y="30385"/>
                      </a:moveTo>
                      <a:cubicBezTo>
                        <a:pt x="6375" y="13361"/>
                        <a:pt x="21986" y="1532"/>
                        <a:pt x="40100" y="0"/>
                      </a:cubicBezTo>
                      <a:cubicBezTo>
                        <a:pt x="39249" y="18076"/>
                        <a:pt x="23905" y="32040"/>
                        <a:pt x="5829" y="31188"/>
                      </a:cubicBezTo>
                      <a:cubicBezTo>
                        <a:pt x="3866" y="31096"/>
                        <a:pt x="1915" y="30827"/>
                        <a:pt x="0" y="30385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9" name="任意多边形: 形状 668">
                  <a:extLst>
                    <a:ext uri="{FF2B5EF4-FFF2-40B4-BE49-F238E27FC236}">
                      <a16:creationId xmlns:a16="http://schemas.microsoft.com/office/drawing/2014/main" id="{7B531C2C-F10A-7E25-175B-BD811F8D17C6}"/>
                    </a:ext>
                  </a:extLst>
                </p:cNvPr>
                <p:cNvSpPr/>
                <p:nvPr/>
              </p:nvSpPr>
              <p:spPr>
                <a:xfrm>
                  <a:off x="3732490" y="3590674"/>
                  <a:ext cx="36135" cy="36014"/>
                </a:xfrm>
                <a:custGeom>
                  <a:avLst/>
                  <a:gdLst>
                    <a:gd name="connsiteX0" fmla="*/ 944 w 36135"/>
                    <a:gd name="connsiteY0" fmla="*/ 12643 h 36014"/>
                    <a:gd name="connsiteX1" fmla="*/ 11870 w 36135"/>
                    <a:gd name="connsiteY1" fmla="*/ 34890 h 36014"/>
                    <a:gd name="connsiteX2" fmla="*/ 11993 w 36135"/>
                    <a:gd name="connsiteY2" fmla="*/ 34932 h 36014"/>
                    <a:gd name="connsiteX3" fmla="*/ 35053 w 36135"/>
                    <a:gd name="connsiteY3" fmla="*/ 24143 h 36014"/>
                    <a:gd name="connsiteX4" fmla="*/ 24264 w 36135"/>
                    <a:gd name="connsiteY4" fmla="*/ 1083 h 36014"/>
                    <a:gd name="connsiteX5" fmla="*/ 1204 w 36135"/>
                    <a:gd name="connsiteY5" fmla="*/ 11872 h 36014"/>
                    <a:gd name="connsiteX6" fmla="*/ 944 w 36135"/>
                    <a:gd name="connsiteY6" fmla="*/ 12643 h 36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135" h="36014">
                      <a:moveTo>
                        <a:pt x="944" y="12643"/>
                      </a:moveTo>
                      <a:cubicBezTo>
                        <a:pt x="-2182" y="21804"/>
                        <a:pt x="2710" y="31764"/>
                        <a:pt x="11870" y="34890"/>
                      </a:cubicBezTo>
                      <a:cubicBezTo>
                        <a:pt x="11911" y="34904"/>
                        <a:pt x="11952" y="34918"/>
                        <a:pt x="11993" y="34932"/>
                      </a:cubicBezTo>
                      <a:cubicBezTo>
                        <a:pt x="21340" y="38320"/>
                        <a:pt x="31665" y="33490"/>
                        <a:pt x="35053" y="24143"/>
                      </a:cubicBezTo>
                      <a:cubicBezTo>
                        <a:pt x="38441" y="14796"/>
                        <a:pt x="33611" y="4471"/>
                        <a:pt x="24264" y="1083"/>
                      </a:cubicBezTo>
                      <a:cubicBezTo>
                        <a:pt x="14917" y="-2306"/>
                        <a:pt x="4593" y="2524"/>
                        <a:pt x="1204" y="11872"/>
                      </a:cubicBezTo>
                      <a:cubicBezTo>
                        <a:pt x="1112" y="12127"/>
                        <a:pt x="1025" y="12384"/>
                        <a:pt x="944" y="1264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0" name="任意多边形: 形状 669">
                  <a:extLst>
                    <a:ext uri="{FF2B5EF4-FFF2-40B4-BE49-F238E27FC236}">
                      <a16:creationId xmlns:a16="http://schemas.microsoft.com/office/drawing/2014/main" id="{40616BF1-7522-0A48-D706-1FF86AB0BABA}"/>
                    </a:ext>
                  </a:extLst>
                </p:cNvPr>
                <p:cNvSpPr/>
                <p:nvPr/>
              </p:nvSpPr>
              <p:spPr>
                <a:xfrm>
                  <a:off x="3734768" y="3524450"/>
                  <a:ext cx="40804" cy="29337"/>
                </a:xfrm>
                <a:custGeom>
                  <a:avLst/>
                  <a:gdLst>
                    <a:gd name="connsiteX0" fmla="*/ 0 w 40804"/>
                    <a:gd name="connsiteY0" fmla="*/ 14288 h 29337"/>
                    <a:gd name="connsiteX1" fmla="*/ 39529 w 40804"/>
                    <a:gd name="connsiteY1" fmla="*/ 29337 h 29337"/>
                    <a:gd name="connsiteX2" fmla="*/ 26861 w 40804"/>
                    <a:gd name="connsiteY2" fmla="*/ 1334 h 29337"/>
                    <a:gd name="connsiteX3" fmla="*/ 342 w 40804"/>
                    <a:gd name="connsiteY3" fmla="*/ 13307 h 29337"/>
                    <a:gd name="connsiteX4" fmla="*/ 0 w 40804"/>
                    <a:gd name="connsiteY4" fmla="*/ 14288 h 29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04" h="29337">
                      <a:moveTo>
                        <a:pt x="0" y="14288"/>
                      </a:moveTo>
                      <a:lnTo>
                        <a:pt x="39529" y="29337"/>
                      </a:lnTo>
                      <a:cubicBezTo>
                        <a:pt x="43499" y="18116"/>
                        <a:pt x="37910" y="5761"/>
                        <a:pt x="26861" y="1334"/>
                      </a:cubicBezTo>
                      <a:cubicBezTo>
                        <a:pt x="16231" y="-2683"/>
                        <a:pt x="4359" y="2678"/>
                        <a:pt x="342" y="13307"/>
                      </a:cubicBezTo>
                      <a:cubicBezTo>
                        <a:pt x="220" y="13631"/>
                        <a:pt x="106" y="13958"/>
                        <a:pt x="0" y="1428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1" name="任意多边形: 形状 670">
                  <a:extLst>
                    <a:ext uri="{FF2B5EF4-FFF2-40B4-BE49-F238E27FC236}">
                      <a16:creationId xmlns:a16="http://schemas.microsoft.com/office/drawing/2014/main" id="{00107D53-C820-6677-B422-792E3D9508CE}"/>
                    </a:ext>
                  </a:extLst>
                </p:cNvPr>
                <p:cNvSpPr/>
                <p:nvPr/>
              </p:nvSpPr>
              <p:spPr>
                <a:xfrm>
                  <a:off x="3602460" y="3518630"/>
                  <a:ext cx="40962" cy="29537"/>
                </a:xfrm>
                <a:custGeom>
                  <a:avLst/>
                  <a:gdLst>
                    <a:gd name="connsiteX0" fmla="*/ 1244 w 40962"/>
                    <a:gd name="connsiteY0" fmla="*/ 29538 h 29537"/>
                    <a:gd name="connsiteX1" fmla="*/ 40963 w 40962"/>
                    <a:gd name="connsiteY1" fmla="*/ 14012 h 29537"/>
                    <a:gd name="connsiteX2" fmla="*/ 15062 w 40962"/>
                    <a:gd name="connsiteY2" fmla="*/ 1055 h 29537"/>
                    <a:gd name="connsiteX3" fmla="*/ 14007 w 40962"/>
                    <a:gd name="connsiteY3" fmla="*/ 1439 h 29537"/>
                    <a:gd name="connsiteX4" fmla="*/ 1244 w 40962"/>
                    <a:gd name="connsiteY4" fmla="*/ 29538 h 2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962" h="29537">
                      <a:moveTo>
                        <a:pt x="1244" y="29538"/>
                      </a:moveTo>
                      <a:lnTo>
                        <a:pt x="40963" y="14012"/>
                      </a:lnTo>
                      <a:cubicBezTo>
                        <a:pt x="37388" y="3282"/>
                        <a:pt x="25792" y="-2519"/>
                        <a:pt x="15062" y="1055"/>
                      </a:cubicBezTo>
                      <a:cubicBezTo>
                        <a:pt x="14707" y="1174"/>
                        <a:pt x="14355" y="1301"/>
                        <a:pt x="14007" y="1439"/>
                      </a:cubicBezTo>
                      <a:cubicBezTo>
                        <a:pt x="2944" y="5907"/>
                        <a:pt x="-2670" y="18267"/>
                        <a:pt x="1244" y="2953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2" name="任意多边形: 形状 671">
                  <a:extLst>
                    <a:ext uri="{FF2B5EF4-FFF2-40B4-BE49-F238E27FC236}">
                      <a16:creationId xmlns:a16="http://schemas.microsoft.com/office/drawing/2014/main" id="{59A93248-0529-EE0B-0FBF-32B0502DDD02}"/>
                    </a:ext>
                  </a:extLst>
                </p:cNvPr>
                <p:cNvSpPr/>
                <p:nvPr/>
              </p:nvSpPr>
              <p:spPr>
                <a:xfrm>
                  <a:off x="3611414" y="3578457"/>
                  <a:ext cx="31804" cy="31813"/>
                </a:xfrm>
                <a:custGeom>
                  <a:avLst/>
                  <a:gdLst>
                    <a:gd name="connsiteX0" fmla="*/ 5 w 31804"/>
                    <a:gd name="connsiteY0" fmla="*/ 16574 h 31813"/>
                    <a:gd name="connsiteX1" fmla="*/ 16564 w 31804"/>
                    <a:gd name="connsiteY1" fmla="*/ 31800 h 31813"/>
                    <a:gd name="connsiteX2" fmla="*/ 31790 w 31804"/>
                    <a:gd name="connsiteY2" fmla="*/ 15240 h 31813"/>
                    <a:gd name="connsiteX3" fmla="*/ 15816 w 31804"/>
                    <a:gd name="connsiteY3" fmla="*/ 0 h 31813"/>
                    <a:gd name="connsiteX4" fmla="*/ 4 w 31804"/>
                    <a:gd name="connsiteY4" fmla="*/ 16565 h 31813"/>
                    <a:gd name="connsiteX5" fmla="*/ 5 w 31804"/>
                    <a:gd name="connsiteY5" fmla="*/ 16574 h 31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804" h="31813">
                      <a:moveTo>
                        <a:pt x="5" y="16574"/>
                      </a:moveTo>
                      <a:cubicBezTo>
                        <a:pt x="373" y="25351"/>
                        <a:pt x="7787" y="32168"/>
                        <a:pt x="16564" y="31800"/>
                      </a:cubicBezTo>
                      <a:cubicBezTo>
                        <a:pt x="25342" y="31431"/>
                        <a:pt x="32159" y="24017"/>
                        <a:pt x="31790" y="15240"/>
                      </a:cubicBezTo>
                      <a:cubicBezTo>
                        <a:pt x="31432" y="6690"/>
                        <a:pt x="24373" y="-44"/>
                        <a:pt x="15816" y="0"/>
                      </a:cubicBezTo>
                      <a:cubicBezTo>
                        <a:pt x="6876" y="208"/>
                        <a:pt x="-203" y="7624"/>
                        <a:pt x="4" y="16565"/>
                      </a:cubicBezTo>
                      <a:cubicBezTo>
                        <a:pt x="4" y="16568"/>
                        <a:pt x="4" y="16571"/>
                        <a:pt x="5" y="1657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3" name="任意多边形: 形状 672">
                  <a:extLst>
                    <a:ext uri="{FF2B5EF4-FFF2-40B4-BE49-F238E27FC236}">
                      <a16:creationId xmlns:a16="http://schemas.microsoft.com/office/drawing/2014/main" id="{406428A4-EEDA-051B-4694-43E334E763EC}"/>
                    </a:ext>
                  </a:extLst>
                </p:cNvPr>
                <p:cNvSpPr/>
                <p:nvPr/>
              </p:nvSpPr>
              <p:spPr>
                <a:xfrm>
                  <a:off x="3597798" y="3578487"/>
                  <a:ext cx="81248" cy="121985"/>
                </a:xfrm>
                <a:custGeom>
                  <a:avLst/>
                  <a:gdLst>
                    <a:gd name="connsiteX0" fmla="*/ 0 w 81248"/>
                    <a:gd name="connsiteY0" fmla="*/ 94363 h 121985"/>
                    <a:gd name="connsiteX1" fmla="*/ 61722 w 81248"/>
                    <a:gd name="connsiteY1" fmla="*/ 121985 h 121985"/>
                    <a:gd name="connsiteX2" fmla="*/ 81248 w 81248"/>
                    <a:gd name="connsiteY2" fmla="*/ 827 h 121985"/>
                    <a:gd name="connsiteX3" fmla="*/ 0 w 81248"/>
                    <a:gd name="connsiteY3" fmla="*/ 94363 h 121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248" h="121985">
                      <a:moveTo>
                        <a:pt x="0" y="94363"/>
                      </a:moveTo>
                      <a:lnTo>
                        <a:pt x="61722" y="121985"/>
                      </a:lnTo>
                      <a:lnTo>
                        <a:pt x="81248" y="827"/>
                      </a:lnTo>
                      <a:cubicBezTo>
                        <a:pt x="58293" y="-7460"/>
                        <a:pt x="28480" y="48166"/>
                        <a:pt x="0" y="94363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4" name="任意多边形: 形状 673">
                  <a:extLst>
                    <a:ext uri="{FF2B5EF4-FFF2-40B4-BE49-F238E27FC236}">
                      <a16:creationId xmlns:a16="http://schemas.microsoft.com/office/drawing/2014/main" id="{52CC2310-06A4-87D1-B605-E56FAB138616}"/>
                    </a:ext>
                  </a:extLst>
                </p:cNvPr>
                <p:cNvSpPr/>
                <p:nvPr/>
              </p:nvSpPr>
              <p:spPr>
                <a:xfrm>
                  <a:off x="3727529" y="3760575"/>
                  <a:ext cx="146589" cy="113633"/>
                </a:xfrm>
                <a:custGeom>
                  <a:avLst/>
                  <a:gdLst>
                    <a:gd name="connsiteX0" fmla="*/ 0 w 146589"/>
                    <a:gd name="connsiteY0" fmla="*/ 91916 h 113633"/>
                    <a:gd name="connsiteX1" fmla="*/ 75152 w 146589"/>
                    <a:gd name="connsiteY1" fmla="*/ 73724 h 113633"/>
                    <a:gd name="connsiteX2" fmla="*/ 146590 w 146589"/>
                    <a:gd name="connsiteY2" fmla="*/ 0 h 113633"/>
                    <a:gd name="connsiteX3" fmla="*/ 79915 w 146589"/>
                    <a:gd name="connsiteY3" fmla="*/ 89630 h 113633"/>
                    <a:gd name="connsiteX4" fmla="*/ 858 w 146589"/>
                    <a:gd name="connsiteY4" fmla="*/ 113633 h 11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589" h="113633">
                      <a:moveTo>
                        <a:pt x="0" y="91916"/>
                      </a:moveTo>
                      <a:cubicBezTo>
                        <a:pt x="0" y="91916"/>
                        <a:pt x="58579" y="83153"/>
                        <a:pt x="75152" y="73724"/>
                      </a:cubicBezTo>
                      <a:cubicBezTo>
                        <a:pt x="120205" y="48006"/>
                        <a:pt x="136588" y="28194"/>
                        <a:pt x="146590" y="0"/>
                      </a:cubicBezTo>
                      <a:cubicBezTo>
                        <a:pt x="140472" y="39030"/>
                        <a:pt x="115537" y="72548"/>
                        <a:pt x="79915" y="89630"/>
                      </a:cubicBezTo>
                      <a:cubicBezTo>
                        <a:pt x="54472" y="100367"/>
                        <a:pt x="27975" y="108412"/>
                        <a:pt x="858" y="113633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5" name="任意多边形: 形状 674">
                  <a:extLst>
                    <a:ext uri="{FF2B5EF4-FFF2-40B4-BE49-F238E27FC236}">
                      <a16:creationId xmlns:a16="http://schemas.microsoft.com/office/drawing/2014/main" id="{3E335831-0C61-0107-91E2-F0F327FCB3CB}"/>
                    </a:ext>
                  </a:extLst>
                </p:cNvPr>
                <p:cNvSpPr/>
                <p:nvPr/>
              </p:nvSpPr>
              <p:spPr>
                <a:xfrm>
                  <a:off x="3534537" y="3279429"/>
                  <a:ext cx="513745" cy="492898"/>
                </a:xfrm>
                <a:custGeom>
                  <a:avLst/>
                  <a:gdLst>
                    <a:gd name="connsiteX0" fmla="*/ 512460 w 513745"/>
                    <a:gd name="connsiteY0" fmla="*/ 241401 h 492898"/>
                    <a:gd name="connsiteX1" fmla="*/ 483885 w 513745"/>
                    <a:gd name="connsiteY1" fmla="*/ 187299 h 492898"/>
                    <a:gd name="connsiteX2" fmla="*/ 475693 w 513745"/>
                    <a:gd name="connsiteY2" fmla="*/ 182918 h 492898"/>
                    <a:gd name="connsiteX3" fmla="*/ 388158 w 513745"/>
                    <a:gd name="connsiteY3" fmla="*/ 54997 h 492898"/>
                    <a:gd name="connsiteX4" fmla="*/ 340533 w 513745"/>
                    <a:gd name="connsiteY4" fmla="*/ 45472 h 492898"/>
                    <a:gd name="connsiteX5" fmla="*/ 329199 w 513745"/>
                    <a:gd name="connsiteY5" fmla="*/ 39757 h 492898"/>
                    <a:gd name="connsiteX6" fmla="*/ 300624 w 513745"/>
                    <a:gd name="connsiteY6" fmla="*/ 12706 h 492898"/>
                    <a:gd name="connsiteX7" fmla="*/ 215851 w 513745"/>
                    <a:gd name="connsiteY7" fmla="*/ 29279 h 492898"/>
                    <a:gd name="connsiteX8" fmla="*/ 147747 w 513745"/>
                    <a:gd name="connsiteY8" fmla="*/ 19088 h 492898"/>
                    <a:gd name="connsiteX9" fmla="*/ 117077 w 513745"/>
                    <a:gd name="connsiteY9" fmla="*/ 49853 h 492898"/>
                    <a:gd name="connsiteX10" fmla="*/ 116124 w 513745"/>
                    <a:gd name="connsiteY10" fmla="*/ 73190 h 492898"/>
                    <a:gd name="connsiteX11" fmla="*/ 49401 w 513745"/>
                    <a:gd name="connsiteY11" fmla="*/ 93604 h 492898"/>
                    <a:gd name="connsiteX12" fmla="*/ 47354 w 513745"/>
                    <a:gd name="connsiteY12" fmla="*/ 97955 h 492898"/>
                    <a:gd name="connsiteX13" fmla="*/ 45925 w 513745"/>
                    <a:gd name="connsiteY13" fmla="*/ 104432 h 492898"/>
                    <a:gd name="connsiteX14" fmla="*/ 45925 w 513745"/>
                    <a:gd name="connsiteY14" fmla="*/ 111575 h 492898"/>
                    <a:gd name="connsiteX15" fmla="*/ 39829 w 513745"/>
                    <a:gd name="connsiteY15" fmla="*/ 147675 h 492898"/>
                    <a:gd name="connsiteX16" fmla="*/ 33828 w 513745"/>
                    <a:gd name="connsiteY16" fmla="*/ 154533 h 492898"/>
                    <a:gd name="connsiteX17" fmla="*/ 2181 w 513745"/>
                    <a:gd name="connsiteY17" fmla="*/ 155236 h 492898"/>
                    <a:gd name="connsiteX18" fmla="*/ 301 w 513745"/>
                    <a:gd name="connsiteY18" fmla="*/ 153200 h 492898"/>
                    <a:gd name="connsiteX19" fmla="*/ 31733 w 513745"/>
                    <a:gd name="connsiteY19" fmla="*/ 188918 h 492898"/>
                    <a:gd name="connsiteX20" fmla="*/ 28399 w 513745"/>
                    <a:gd name="connsiteY20" fmla="*/ 231495 h 492898"/>
                    <a:gd name="connsiteX21" fmla="*/ 54593 w 513745"/>
                    <a:gd name="connsiteY21" fmla="*/ 257117 h 492898"/>
                    <a:gd name="connsiteX22" fmla="*/ 64118 w 513745"/>
                    <a:gd name="connsiteY22" fmla="*/ 216350 h 492898"/>
                    <a:gd name="connsiteX23" fmla="*/ 75357 w 513745"/>
                    <a:gd name="connsiteY23" fmla="*/ 189204 h 492898"/>
                    <a:gd name="connsiteX24" fmla="*/ 124506 w 513745"/>
                    <a:gd name="connsiteY24" fmla="*/ 202825 h 492898"/>
                    <a:gd name="connsiteX25" fmla="*/ 307672 w 513745"/>
                    <a:gd name="connsiteY25" fmla="*/ 184823 h 492898"/>
                    <a:gd name="connsiteX26" fmla="*/ 287955 w 513745"/>
                    <a:gd name="connsiteY26" fmla="*/ 247783 h 492898"/>
                    <a:gd name="connsiteX27" fmla="*/ 304148 w 513745"/>
                    <a:gd name="connsiteY27" fmla="*/ 301790 h 492898"/>
                    <a:gd name="connsiteX28" fmla="*/ 306529 w 513745"/>
                    <a:gd name="connsiteY28" fmla="*/ 325316 h 492898"/>
                    <a:gd name="connsiteX29" fmla="*/ 301195 w 513745"/>
                    <a:gd name="connsiteY29" fmla="*/ 352653 h 492898"/>
                    <a:gd name="connsiteX30" fmla="*/ 301957 w 513745"/>
                    <a:gd name="connsiteY30" fmla="*/ 356654 h 492898"/>
                    <a:gd name="connsiteX31" fmla="*/ 321478 w 513745"/>
                    <a:gd name="connsiteY31" fmla="*/ 366103 h 492898"/>
                    <a:gd name="connsiteX32" fmla="*/ 324817 w 513745"/>
                    <a:gd name="connsiteY32" fmla="*/ 364464 h 492898"/>
                    <a:gd name="connsiteX33" fmla="*/ 339962 w 513745"/>
                    <a:gd name="connsiteY33" fmla="*/ 342080 h 492898"/>
                    <a:gd name="connsiteX34" fmla="*/ 426830 w 513745"/>
                    <a:gd name="connsiteY34" fmla="*/ 318649 h 492898"/>
                    <a:gd name="connsiteX35" fmla="*/ 426830 w 513745"/>
                    <a:gd name="connsiteY35" fmla="*/ 404374 h 492898"/>
                    <a:gd name="connsiteX36" fmla="*/ 365965 w 513745"/>
                    <a:gd name="connsiteY36" fmla="*/ 435806 h 492898"/>
                    <a:gd name="connsiteX37" fmla="*/ 355773 w 513745"/>
                    <a:gd name="connsiteY37" fmla="*/ 429139 h 492898"/>
                    <a:gd name="connsiteX38" fmla="*/ 377490 w 513745"/>
                    <a:gd name="connsiteY38" fmla="*/ 482288 h 492898"/>
                    <a:gd name="connsiteX39" fmla="*/ 422544 w 513745"/>
                    <a:gd name="connsiteY39" fmla="*/ 492480 h 492898"/>
                    <a:gd name="connsiteX40" fmla="*/ 454357 w 513745"/>
                    <a:gd name="connsiteY40" fmla="*/ 417899 h 492898"/>
                    <a:gd name="connsiteX41" fmla="*/ 481504 w 513745"/>
                    <a:gd name="connsiteY41" fmla="*/ 370274 h 492898"/>
                    <a:gd name="connsiteX42" fmla="*/ 481504 w 513745"/>
                    <a:gd name="connsiteY42" fmla="*/ 370274 h 492898"/>
                    <a:gd name="connsiteX43" fmla="*/ 488362 w 513745"/>
                    <a:gd name="connsiteY43" fmla="*/ 355987 h 492898"/>
                    <a:gd name="connsiteX44" fmla="*/ 512460 w 513745"/>
                    <a:gd name="connsiteY44" fmla="*/ 241401 h 492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513745" h="492898">
                      <a:moveTo>
                        <a:pt x="512460" y="241401"/>
                      </a:moveTo>
                      <a:cubicBezTo>
                        <a:pt x="509599" y="220566"/>
                        <a:pt x="499480" y="201408"/>
                        <a:pt x="483885" y="187299"/>
                      </a:cubicBezTo>
                      <a:cubicBezTo>
                        <a:pt x="481447" y="185348"/>
                        <a:pt x="478670" y="183863"/>
                        <a:pt x="475693" y="182918"/>
                      </a:cubicBezTo>
                      <a:cubicBezTo>
                        <a:pt x="489600" y="96145"/>
                        <a:pt x="422734" y="60807"/>
                        <a:pt x="388158" y="54997"/>
                      </a:cubicBezTo>
                      <a:cubicBezTo>
                        <a:pt x="372084" y="52914"/>
                        <a:pt x="356172" y="49732"/>
                        <a:pt x="340533" y="45472"/>
                      </a:cubicBezTo>
                      <a:cubicBezTo>
                        <a:pt x="336521" y="44072"/>
                        <a:pt x="332710" y="42150"/>
                        <a:pt x="329199" y="39757"/>
                      </a:cubicBezTo>
                      <a:cubicBezTo>
                        <a:pt x="318436" y="32327"/>
                        <a:pt x="312625" y="21564"/>
                        <a:pt x="300624" y="12706"/>
                      </a:cubicBezTo>
                      <a:cubicBezTo>
                        <a:pt x="273478" y="-7392"/>
                        <a:pt x="230139" y="-4915"/>
                        <a:pt x="215851" y="29279"/>
                      </a:cubicBezTo>
                      <a:cubicBezTo>
                        <a:pt x="197278" y="8229"/>
                        <a:pt x="174132" y="10229"/>
                        <a:pt x="147747" y="19088"/>
                      </a:cubicBezTo>
                      <a:cubicBezTo>
                        <a:pt x="132919" y="23395"/>
                        <a:pt x="121339" y="35012"/>
                        <a:pt x="117077" y="49853"/>
                      </a:cubicBezTo>
                      <a:cubicBezTo>
                        <a:pt x="115039" y="57466"/>
                        <a:pt x="114714" y="65436"/>
                        <a:pt x="116124" y="73190"/>
                      </a:cubicBezTo>
                      <a:cubicBezTo>
                        <a:pt x="92062" y="60402"/>
                        <a:pt x="62189" y="69541"/>
                        <a:pt x="49401" y="93604"/>
                      </a:cubicBezTo>
                      <a:cubicBezTo>
                        <a:pt x="48648" y="95020"/>
                        <a:pt x="47965" y="96472"/>
                        <a:pt x="47354" y="97955"/>
                      </a:cubicBezTo>
                      <a:cubicBezTo>
                        <a:pt x="46616" y="100048"/>
                        <a:pt x="46137" y="102223"/>
                        <a:pt x="45925" y="104432"/>
                      </a:cubicBezTo>
                      <a:cubicBezTo>
                        <a:pt x="45784" y="106811"/>
                        <a:pt x="45784" y="109196"/>
                        <a:pt x="45925" y="111575"/>
                      </a:cubicBezTo>
                      <a:cubicBezTo>
                        <a:pt x="45925" y="124244"/>
                        <a:pt x="47545" y="135388"/>
                        <a:pt x="39829" y="147675"/>
                      </a:cubicBezTo>
                      <a:cubicBezTo>
                        <a:pt x="38209" y="150267"/>
                        <a:pt x="36183" y="152583"/>
                        <a:pt x="33828" y="154533"/>
                      </a:cubicBezTo>
                      <a:cubicBezTo>
                        <a:pt x="25283" y="163466"/>
                        <a:pt x="11114" y="163781"/>
                        <a:pt x="2181" y="155236"/>
                      </a:cubicBezTo>
                      <a:cubicBezTo>
                        <a:pt x="1513" y="154597"/>
                        <a:pt x="885" y="153917"/>
                        <a:pt x="301" y="153200"/>
                      </a:cubicBezTo>
                      <a:cubicBezTo>
                        <a:pt x="-1890" y="175488"/>
                        <a:pt x="7825" y="191300"/>
                        <a:pt x="31733" y="188918"/>
                      </a:cubicBezTo>
                      <a:cubicBezTo>
                        <a:pt x="24313" y="201899"/>
                        <a:pt x="23090" y="217518"/>
                        <a:pt x="28399" y="231495"/>
                      </a:cubicBezTo>
                      <a:cubicBezTo>
                        <a:pt x="33012" y="243423"/>
                        <a:pt x="42566" y="252769"/>
                        <a:pt x="54593" y="257117"/>
                      </a:cubicBezTo>
                      <a:cubicBezTo>
                        <a:pt x="55749" y="243134"/>
                        <a:pt x="58958" y="229398"/>
                        <a:pt x="64118" y="216350"/>
                      </a:cubicBezTo>
                      <a:cubicBezTo>
                        <a:pt x="67452" y="206825"/>
                        <a:pt x="71262" y="198062"/>
                        <a:pt x="75357" y="189204"/>
                      </a:cubicBezTo>
                      <a:cubicBezTo>
                        <a:pt x="91059" y="195917"/>
                        <a:pt x="107589" y="200498"/>
                        <a:pt x="124506" y="202825"/>
                      </a:cubicBezTo>
                      <a:cubicBezTo>
                        <a:pt x="186076" y="213210"/>
                        <a:pt x="249302" y="206995"/>
                        <a:pt x="307672" y="184823"/>
                      </a:cubicBezTo>
                      <a:cubicBezTo>
                        <a:pt x="298751" y="205000"/>
                        <a:pt x="292137" y="226121"/>
                        <a:pt x="287955" y="247783"/>
                      </a:cubicBezTo>
                      <a:cubicBezTo>
                        <a:pt x="284937" y="267306"/>
                        <a:pt x="290886" y="287148"/>
                        <a:pt x="304148" y="301790"/>
                      </a:cubicBezTo>
                      <a:cubicBezTo>
                        <a:pt x="310434" y="307600"/>
                        <a:pt x="308148" y="318077"/>
                        <a:pt x="306529" y="325316"/>
                      </a:cubicBezTo>
                      <a:cubicBezTo>
                        <a:pt x="303395" y="334111"/>
                        <a:pt x="301598" y="343326"/>
                        <a:pt x="301195" y="352653"/>
                      </a:cubicBezTo>
                      <a:cubicBezTo>
                        <a:pt x="301256" y="354016"/>
                        <a:pt x="301512" y="355364"/>
                        <a:pt x="301957" y="356654"/>
                      </a:cubicBezTo>
                      <a:cubicBezTo>
                        <a:pt x="304738" y="364653"/>
                        <a:pt x="313478" y="368884"/>
                        <a:pt x="321478" y="366103"/>
                      </a:cubicBezTo>
                      <a:cubicBezTo>
                        <a:pt x="322653" y="365694"/>
                        <a:pt x="323775" y="365144"/>
                        <a:pt x="324817" y="364464"/>
                      </a:cubicBezTo>
                      <a:cubicBezTo>
                        <a:pt x="331341" y="358115"/>
                        <a:pt x="336495" y="350497"/>
                        <a:pt x="339962" y="342080"/>
                      </a:cubicBezTo>
                      <a:cubicBezTo>
                        <a:pt x="361488" y="297503"/>
                        <a:pt x="407875" y="296360"/>
                        <a:pt x="426830" y="318649"/>
                      </a:cubicBezTo>
                      <a:cubicBezTo>
                        <a:pt x="445785" y="340937"/>
                        <a:pt x="444928" y="363988"/>
                        <a:pt x="426830" y="404374"/>
                      </a:cubicBezTo>
                      <a:cubicBezTo>
                        <a:pt x="414638" y="431234"/>
                        <a:pt x="386730" y="444474"/>
                        <a:pt x="365965" y="435806"/>
                      </a:cubicBezTo>
                      <a:cubicBezTo>
                        <a:pt x="362184" y="434234"/>
                        <a:pt x="358728" y="431974"/>
                        <a:pt x="355773" y="429139"/>
                      </a:cubicBezTo>
                      <a:cubicBezTo>
                        <a:pt x="355202" y="446474"/>
                        <a:pt x="359679" y="469430"/>
                        <a:pt x="377490" y="482288"/>
                      </a:cubicBezTo>
                      <a:cubicBezTo>
                        <a:pt x="390954" y="490608"/>
                        <a:pt x="406810" y="494195"/>
                        <a:pt x="422544" y="492480"/>
                      </a:cubicBezTo>
                      <a:cubicBezTo>
                        <a:pt x="427973" y="476764"/>
                        <a:pt x="441594" y="450951"/>
                        <a:pt x="454357" y="417899"/>
                      </a:cubicBezTo>
                      <a:cubicBezTo>
                        <a:pt x="463882" y="401421"/>
                        <a:pt x="473407" y="385419"/>
                        <a:pt x="481504" y="370274"/>
                      </a:cubicBezTo>
                      <a:cubicBezTo>
                        <a:pt x="481504" y="370274"/>
                        <a:pt x="481504" y="370274"/>
                        <a:pt x="481504" y="370274"/>
                      </a:cubicBezTo>
                      <a:cubicBezTo>
                        <a:pt x="484075" y="365512"/>
                        <a:pt x="486361" y="360749"/>
                        <a:pt x="488362" y="355987"/>
                      </a:cubicBezTo>
                      <a:cubicBezTo>
                        <a:pt x="507316" y="312934"/>
                        <a:pt x="517508" y="280073"/>
                        <a:pt x="512460" y="24140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6" name="任意多边形: 形状 675">
                  <a:extLst>
                    <a:ext uri="{FF2B5EF4-FFF2-40B4-BE49-F238E27FC236}">
                      <a16:creationId xmlns:a16="http://schemas.microsoft.com/office/drawing/2014/main" id="{B47F031C-54B6-A606-3C71-35D6EE527875}"/>
                    </a:ext>
                  </a:extLst>
                </p:cNvPr>
                <p:cNvSpPr/>
                <p:nvPr/>
              </p:nvSpPr>
              <p:spPr>
                <a:xfrm>
                  <a:off x="4017374" y="3886641"/>
                  <a:ext cx="420148" cy="796525"/>
                </a:xfrm>
                <a:custGeom>
                  <a:avLst/>
                  <a:gdLst>
                    <a:gd name="connsiteX0" fmla="*/ 0 w 420148"/>
                    <a:gd name="connsiteY0" fmla="*/ 1759 h 796525"/>
                    <a:gd name="connsiteX1" fmla="*/ 192119 w 420148"/>
                    <a:gd name="connsiteY1" fmla="*/ 63958 h 796525"/>
                    <a:gd name="connsiteX2" fmla="*/ 401669 w 420148"/>
                    <a:gd name="connsiteY2" fmla="*/ 432289 h 796525"/>
                    <a:gd name="connsiteX3" fmla="*/ 389477 w 420148"/>
                    <a:gd name="connsiteY3" fmla="*/ 563639 h 796525"/>
                    <a:gd name="connsiteX4" fmla="*/ 122111 w 420148"/>
                    <a:gd name="connsiteY4" fmla="*/ 796525 h 796525"/>
                    <a:gd name="connsiteX5" fmla="*/ 41529 w 420148"/>
                    <a:gd name="connsiteY5" fmla="*/ 669938 h 796525"/>
                    <a:gd name="connsiteX6" fmla="*/ 194977 w 420148"/>
                    <a:gd name="connsiteY6" fmla="*/ 468008 h 796525"/>
                    <a:gd name="connsiteX7" fmla="*/ 61627 w 420148"/>
                    <a:gd name="connsiteY7" fmla="*/ 248933 h 796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0148" h="796525">
                      <a:moveTo>
                        <a:pt x="0" y="1759"/>
                      </a:moveTo>
                      <a:cubicBezTo>
                        <a:pt x="114300" y="-8813"/>
                        <a:pt x="163449" y="30334"/>
                        <a:pt x="192119" y="63958"/>
                      </a:cubicBezTo>
                      <a:cubicBezTo>
                        <a:pt x="220789" y="97581"/>
                        <a:pt x="350044" y="311607"/>
                        <a:pt x="401669" y="432289"/>
                      </a:cubicBezTo>
                      <a:cubicBezTo>
                        <a:pt x="422529" y="481152"/>
                        <a:pt x="434150" y="519634"/>
                        <a:pt x="389477" y="563639"/>
                      </a:cubicBezTo>
                      <a:cubicBezTo>
                        <a:pt x="341852" y="610502"/>
                        <a:pt x="122111" y="796525"/>
                        <a:pt x="122111" y="796525"/>
                      </a:cubicBezTo>
                      <a:lnTo>
                        <a:pt x="41529" y="669938"/>
                      </a:lnTo>
                      <a:lnTo>
                        <a:pt x="194977" y="468008"/>
                      </a:lnTo>
                      <a:lnTo>
                        <a:pt x="61627" y="248933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7" name="任意多边形: 形状 676">
                  <a:extLst>
                    <a:ext uri="{FF2B5EF4-FFF2-40B4-BE49-F238E27FC236}">
                      <a16:creationId xmlns:a16="http://schemas.microsoft.com/office/drawing/2014/main" id="{2DF6AAFE-355F-D431-FEA1-D3A9F0244514}"/>
                    </a:ext>
                  </a:extLst>
                </p:cNvPr>
                <p:cNvSpPr/>
                <p:nvPr/>
              </p:nvSpPr>
              <p:spPr>
                <a:xfrm>
                  <a:off x="3488642" y="3888225"/>
                  <a:ext cx="697034" cy="1013121"/>
                </a:xfrm>
                <a:custGeom>
                  <a:avLst/>
                  <a:gdLst>
                    <a:gd name="connsiteX0" fmla="*/ 593217 w 697034"/>
                    <a:gd name="connsiteY0" fmla="*/ 17034 h 1013121"/>
                    <a:gd name="connsiteX1" fmla="*/ 696373 w 697034"/>
                    <a:gd name="connsiteY1" fmla="*/ 248301 h 1013121"/>
                    <a:gd name="connsiteX2" fmla="*/ 675703 w 697034"/>
                    <a:gd name="connsiteY2" fmla="*/ 532908 h 1013121"/>
                    <a:gd name="connsiteX3" fmla="*/ 674084 w 697034"/>
                    <a:gd name="connsiteY3" fmla="*/ 707121 h 1013121"/>
                    <a:gd name="connsiteX4" fmla="*/ 682180 w 697034"/>
                    <a:gd name="connsiteY4" fmla="*/ 873046 h 1013121"/>
                    <a:gd name="connsiteX5" fmla="*/ 419100 w 697034"/>
                    <a:gd name="connsiteY5" fmla="*/ 1009158 h 1013121"/>
                    <a:gd name="connsiteX6" fmla="*/ 0 w 697034"/>
                    <a:gd name="connsiteY6" fmla="*/ 891715 h 1013121"/>
                    <a:gd name="connsiteX7" fmla="*/ 23146 w 697034"/>
                    <a:gd name="connsiteY7" fmla="*/ 577390 h 1013121"/>
                    <a:gd name="connsiteX8" fmla="*/ 42863 w 697034"/>
                    <a:gd name="connsiteY8" fmla="*/ 147527 h 1013121"/>
                    <a:gd name="connsiteX9" fmla="*/ 100013 w 697034"/>
                    <a:gd name="connsiteY9" fmla="*/ 88281 h 1013121"/>
                    <a:gd name="connsiteX10" fmla="*/ 309563 w 697034"/>
                    <a:gd name="connsiteY10" fmla="*/ 34941 h 1013121"/>
                    <a:gd name="connsiteX11" fmla="*/ 593217 w 697034"/>
                    <a:gd name="connsiteY11" fmla="*/ 17034 h 10131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97034" h="1013121">
                      <a:moveTo>
                        <a:pt x="593217" y="17034"/>
                      </a:moveTo>
                      <a:cubicBezTo>
                        <a:pt x="651034" y="45609"/>
                        <a:pt x="691229" y="160767"/>
                        <a:pt x="696373" y="248301"/>
                      </a:cubicBezTo>
                      <a:cubicBezTo>
                        <a:pt x="700373" y="316405"/>
                        <a:pt x="685324" y="405559"/>
                        <a:pt x="675703" y="532908"/>
                      </a:cubicBezTo>
                      <a:cubicBezTo>
                        <a:pt x="671357" y="590881"/>
                        <a:pt x="670816" y="649077"/>
                        <a:pt x="674084" y="707121"/>
                      </a:cubicBezTo>
                      <a:cubicBezTo>
                        <a:pt x="677132" y="767319"/>
                        <a:pt x="682180" y="873046"/>
                        <a:pt x="682180" y="873046"/>
                      </a:cubicBezTo>
                      <a:cubicBezTo>
                        <a:pt x="682180" y="873046"/>
                        <a:pt x="625030" y="988775"/>
                        <a:pt x="419100" y="1009158"/>
                      </a:cubicBezTo>
                      <a:cubicBezTo>
                        <a:pt x="119539" y="1038876"/>
                        <a:pt x="0" y="891715"/>
                        <a:pt x="0" y="891715"/>
                      </a:cubicBezTo>
                      <a:cubicBezTo>
                        <a:pt x="0" y="891715"/>
                        <a:pt x="20764" y="825040"/>
                        <a:pt x="23146" y="577390"/>
                      </a:cubicBezTo>
                      <a:cubicBezTo>
                        <a:pt x="24955" y="392224"/>
                        <a:pt x="6286" y="213535"/>
                        <a:pt x="42863" y="147527"/>
                      </a:cubicBezTo>
                      <a:cubicBezTo>
                        <a:pt x="58674" y="125524"/>
                        <a:pt x="58579" y="103712"/>
                        <a:pt x="100013" y="88281"/>
                      </a:cubicBezTo>
                      <a:cubicBezTo>
                        <a:pt x="128588" y="77613"/>
                        <a:pt x="258604" y="45895"/>
                        <a:pt x="309563" y="34941"/>
                      </a:cubicBezTo>
                      <a:cubicBezTo>
                        <a:pt x="479488" y="-1349"/>
                        <a:pt x="532733" y="-12779"/>
                        <a:pt x="593217" y="17034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8" name="任意多边形: 形状 677">
                  <a:extLst>
                    <a:ext uri="{FF2B5EF4-FFF2-40B4-BE49-F238E27FC236}">
                      <a16:creationId xmlns:a16="http://schemas.microsoft.com/office/drawing/2014/main" id="{79C9613D-5555-6C1B-37ED-6AF343404D2D}"/>
                    </a:ext>
                  </a:extLst>
                </p:cNvPr>
                <p:cNvSpPr/>
                <p:nvPr/>
              </p:nvSpPr>
              <p:spPr>
                <a:xfrm>
                  <a:off x="3664092" y="3833976"/>
                  <a:ext cx="337184" cy="142855"/>
                </a:xfrm>
                <a:custGeom>
                  <a:avLst/>
                  <a:gdLst>
                    <a:gd name="connsiteX0" fmla="*/ 34862 w 337184"/>
                    <a:gd name="connsiteY0" fmla="*/ 113861 h 142855"/>
                    <a:gd name="connsiteX1" fmla="*/ 112490 w 337184"/>
                    <a:gd name="connsiteY1" fmla="*/ 135673 h 142855"/>
                    <a:gd name="connsiteX2" fmla="*/ 280035 w 337184"/>
                    <a:gd name="connsiteY2" fmla="*/ 117290 h 142855"/>
                    <a:gd name="connsiteX3" fmla="*/ 337185 w 337184"/>
                    <a:gd name="connsiteY3" fmla="*/ 58901 h 142855"/>
                    <a:gd name="connsiteX4" fmla="*/ 308610 w 337184"/>
                    <a:gd name="connsiteY4" fmla="*/ 10705 h 142855"/>
                    <a:gd name="connsiteX5" fmla="*/ 292703 w 337184"/>
                    <a:gd name="connsiteY5" fmla="*/ 37 h 142855"/>
                    <a:gd name="connsiteX6" fmla="*/ 296228 w 337184"/>
                    <a:gd name="connsiteY6" fmla="*/ 13848 h 142855"/>
                    <a:gd name="connsiteX7" fmla="*/ 240506 w 337184"/>
                    <a:gd name="connsiteY7" fmla="*/ 50900 h 142855"/>
                    <a:gd name="connsiteX8" fmla="*/ 64579 w 337184"/>
                    <a:gd name="connsiteY8" fmla="*/ 58520 h 142855"/>
                    <a:gd name="connsiteX9" fmla="*/ 64579 w 337184"/>
                    <a:gd name="connsiteY9" fmla="*/ 50805 h 142855"/>
                    <a:gd name="connsiteX10" fmla="*/ 30956 w 337184"/>
                    <a:gd name="connsiteY10" fmla="*/ 85667 h 142855"/>
                    <a:gd name="connsiteX11" fmla="*/ 0 w 337184"/>
                    <a:gd name="connsiteY11" fmla="*/ 123195 h 142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37184" h="142855">
                      <a:moveTo>
                        <a:pt x="34862" y="113861"/>
                      </a:moveTo>
                      <a:cubicBezTo>
                        <a:pt x="60960" y="120528"/>
                        <a:pt x="72962" y="126910"/>
                        <a:pt x="112490" y="135673"/>
                      </a:cubicBezTo>
                      <a:cubicBezTo>
                        <a:pt x="168750" y="149630"/>
                        <a:pt x="228140" y="143114"/>
                        <a:pt x="280035" y="117290"/>
                      </a:cubicBezTo>
                      <a:cubicBezTo>
                        <a:pt x="328517" y="92239"/>
                        <a:pt x="337185" y="58901"/>
                        <a:pt x="337185" y="58901"/>
                      </a:cubicBezTo>
                      <a:cubicBezTo>
                        <a:pt x="337185" y="58901"/>
                        <a:pt x="316706" y="22611"/>
                        <a:pt x="308610" y="10705"/>
                      </a:cubicBezTo>
                      <a:cubicBezTo>
                        <a:pt x="300514" y="-1202"/>
                        <a:pt x="292703" y="37"/>
                        <a:pt x="292703" y="37"/>
                      </a:cubicBezTo>
                      <a:lnTo>
                        <a:pt x="296228" y="13848"/>
                      </a:lnTo>
                      <a:cubicBezTo>
                        <a:pt x="296228" y="13848"/>
                        <a:pt x="296228" y="36898"/>
                        <a:pt x="240506" y="50900"/>
                      </a:cubicBezTo>
                      <a:cubicBezTo>
                        <a:pt x="183356" y="65283"/>
                        <a:pt x="91059" y="66426"/>
                        <a:pt x="64579" y="58520"/>
                      </a:cubicBezTo>
                      <a:lnTo>
                        <a:pt x="64579" y="50805"/>
                      </a:lnTo>
                      <a:cubicBezTo>
                        <a:pt x="50863" y="54425"/>
                        <a:pt x="46482" y="64521"/>
                        <a:pt x="30956" y="85667"/>
                      </a:cubicBezTo>
                      <a:cubicBezTo>
                        <a:pt x="21339" y="98739"/>
                        <a:pt x="11005" y="111267"/>
                        <a:pt x="0" y="123195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9" name="任意多边形: 形状 678">
                  <a:extLst>
                    <a:ext uri="{FF2B5EF4-FFF2-40B4-BE49-F238E27FC236}">
                      <a16:creationId xmlns:a16="http://schemas.microsoft.com/office/drawing/2014/main" id="{7CD48DF1-262B-437A-A172-8A256FE2BE0C}"/>
                    </a:ext>
                  </a:extLst>
                </p:cNvPr>
                <p:cNvSpPr/>
                <p:nvPr/>
              </p:nvSpPr>
              <p:spPr>
                <a:xfrm>
                  <a:off x="2750740" y="4560826"/>
                  <a:ext cx="284892" cy="211208"/>
                </a:xfrm>
                <a:custGeom>
                  <a:avLst/>
                  <a:gdLst>
                    <a:gd name="connsiteX0" fmla="*/ 187357 w 284892"/>
                    <a:gd name="connsiteY0" fmla="*/ 140342 h 211208"/>
                    <a:gd name="connsiteX1" fmla="*/ 89154 w 284892"/>
                    <a:gd name="connsiteY1" fmla="*/ 172823 h 211208"/>
                    <a:gd name="connsiteX2" fmla="*/ 45910 w 284892"/>
                    <a:gd name="connsiteY2" fmla="*/ 174251 h 211208"/>
                    <a:gd name="connsiteX3" fmla="*/ 0 w 284892"/>
                    <a:gd name="connsiteY3" fmla="*/ 211208 h 211208"/>
                    <a:gd name="connsiteX4" fmla="*/ 23146 w 284892"/>
                    <a:gd name="connsiteY4" fmla="*/ 101576 h 211208"/>
                    <a:gd name="connsiteX5" fmla="*/ 58388 w 284892"/>
                    <a:gd name="connsiteY5" fmla="*/ 71096 h 211208"/>
                    <a:gd name="connsiteX6" fmla="*/ 85344 w 284892"/>
                    <a:gd name="connsiteY6" fmla="*/ 32234 h 211208"/>
                    <a:gd name="connsiteX7" fmla="*/ 131540 w 284892"/>
                    <a:gd name="connsiteY7" fmla="*/ 1087 h 211208"/>
                    <a:gd name="connsiteX8" fmla="*/ 284893 w 284892"/>
                    <a:gd name="connsiteY8" fmla="*/ 13469 h 211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4892" h="211208">
                      <a:moveTo>
                        <a:pt x="187357" y="140342"/>
                      </a:moveTo>
                      <a:cubicBezTo>
                        <a:pt x="137160" y="152344"/>
                        <a:pt x="113633" y="169965"/>
                        <a:pt x="89154" y="172823"/>
                      </a:cubicBezTo>
                      <a:cubicBezTo>
                        <a:pt x="74808" y="174548"/>
                        <a:pt x="60339" y="175026"/>
                        <a:pt x="45910" y="174251"/>
                      </a:cubicBezTo>
                      <a:lnTo>
                        <a:pt x="0" y="211208"/>
                      </a:lnTo>
                      <a:cubicBezTo>
                        <a:pt x="0" y="211208"/>
                        <a:pt x="9525" y="131484"/>
                        <a:pt x="23146" y="101576"/>
                      </a:cubicBezTo>
                      <a:cubicBezTo>
                        <a:pt x="36766" y="71667"/>
                        <a:pt x="49149" y="89574"/>
                        <a:pt x="58388" y="71096"/>
                      </a:cubicBezTo>
                      <a:cubicBezTo>
                        <a:pt x="67627" y="52617"/>
                        <a:pt x="65437" y="39377"/>
                        <a:pt x="85344" y="32234"/>
                      </a:cubicBezTo>
                      <a:cubicBezTo>
                        <a:pt x="105251" y="25090"/>
                        <a:pt x="100774" y="6707"/>
                        <a:pt x="131540" y="1087"/>
                      </a:cubicBezTo>
                      <a:cubicBezTo>
                        <a:pt x="162306" y="-4533"/>
                        <a:pt x="284893" y="13469"/>
                        <a:pt x="284893" y="13469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0" name="任意多边形: 形状 679">
                  <a:extLst>
                    <a:ext uri="{FF2B5EF4-FFF2-40B4-BE49-F238E27FC236}">
                      <a16:creationId xmlns:a16="http://schemas.microsoft.com/office/drawing/2014/main" id="{D20435BD-C720-C3CB-7460-EB0131B434D3}"/>
                    </a:ext>
                  </a:extLst>
                </p:cNvPr>
                <p:cNvSpPr/>
                <p:nvPr/>
              </p:nvSpPr>
              <p:spPr>
                <a:xfrm>
                  <a:off x="2883478" y="3974220"/>
                  <a:ext cx="758813" cy="748093"/>
                </a:xfrm>
                <a:custGeom>
                  <a:avLst/>
                  <a:gdLst>
                    <a:gd name="connsiteX0" fmla="*/ 711939 w 758813"/>
                    <a:gd name="connsiteY0" fmla="*/ 0 h 748093"/>
                    <a:gd name="connsiteX1" fmla="*/ 491816 w 758813"/>
                    <a:gd name="connsiteY1" fmla="*/ 175451 h 748093"/>
                    <a:gd name="connsiteX2" fmla="*/ 340274 w 758813"/>
                    <a:gd name="connsiteY2" fmla="*/ 468154 h 748093"/>
                    <a:gd name="connsiteX3" fmla="*/ 63382 w 758813"/>
                    <a:gd name="connsiteY3" fmla="*/ 575024 h 748093"/>
                    <a:gd name="connsiteX4" fmla="*/ 21758 w 758813"/>
                    <a:gd name="connsiteY4" fmla="*/ 748094 h 748093"/>
                    <a:gd name="connsiteX5" fmla="*/ 389137 w 758813"/>
                    <a:gd name="connsiteY5" fmla="*/ 682371 h 748093"/>
                    <a:gd name="connsiteX6" fmla="*/ 560587 w 758813"/>
                    <a:gd name="connsiteY6" fmla="*/ 559213 h 748093"/>
                    <a:gd name="connsiteX7" fmla="*/ 739276 w 758813"/>
                    <a:gd name="connsiteY7" fmla="*/ 239363 h 748093"/>
                    <a:gd name="connsiteX8" fmla="*/ 711939 w 758813"/>
                    <a:gd name="connsiteY8" fmla="*/ 0 h 748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58813" h="748093">
                      <a:moveTo>
                        <a:pt x="711939" y="0"/>
                      </a:moveTo>
                      <a:cubicBezTo>
                        <a:pt x="584304" y="28575"/>
                        <a:pt x="552300" y="61055"/>
                        <a:pt x="491816" y="175451"/>
                      </a:cubicBezTo>
                      <a:cubicBezTo>
                        <a:pt x="423808" y="304038"/>
                        <a:pt x="340274" y="468154"/>
                        <a:pt x="340274" y="468154"/>
                      </a:cubicBezTo>
                      <a:cubicBezTo>
                        <a:pt x="340274" y="468154"/>
                        <a:pt x="166728" y="538067"/>
                        <a:pt x="63382" y="575024"/>
                      </a:cubicBezTo>
                      <a:cubicBezTo>
                        <a:pt x="29949" y="587026"/>
                        <a:pt x="-33487" y="744379"/>
                        <a:pt x="21758" y="748094"/>
                      </a:cubicBezTo>
                      <a:cubicBezTo>
                        <a:pt x="21758" y="748094"/>
                        <a:pt x="305222" y="698659"/>
                        <a:pt x="389137" y="682371"/>
                      </a:cubicBezTo>
                      <a:cubicBezTo>
                        <a:pt x="490007" y="662750"/>
                        <a:pt x="506009" y="642366"/>
                        <a:pt x="560587" y="559213"/>
                      </a:cubicBezTo>
                      <a:cubicBezTo>
                        <a:pt x="615165" y="476060"/>
                        <a:pt x="739276" y="239363"/>
                        <a:pt x="739276" y="239363"/>
                      </a:cubicBezTo>
                      <a:cubicBezTo>
                        <a:pt x="739276" y="239363"/>
                        <a:pt x="797950" y="66294"/>
                        <a:pt x="711939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82" name="矩形: 圆角 681">
            <a:extLst>
              <a:ext uri="{FF2B5EF4-FFF2-40B4-BE49-F238E27FC236}">
                <a16:creationId xmlns:a16="http://schemas.microsoft.com/office/drawing/2014/main" id="{82F8053A-9C5B-0282-FDA3-D334FAC64CF7}"/>
              </a:ext>
            </a:extLst>
          </p:cNvPr>
          <p:cNvSpPr/>
          <p:nvPr/>
        </p:nvSpPr>
        <p:spPr>
          <a:xfrm>
            <a:off x="3942668" y="4347861"/>
            <a:ext cx="4306664" cy="386383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3" name="组合 682">
            <a:extLst>
              <a:ext uri="{FF2B5EF4-FFF2-40B4-BE49-F238E27FC236}">
                <a16:creationId xmlns:a16="http://schemas.microsoft.com/office/drawing/2014/main" id="{F67889C6-2019-EC82-7884-D0F332269FE1}"/>
              </a:ext>
            </a:extLst>
          </p:cNvPr>
          <p:cNvGrpSpPr/>
          <p:nvPr/>
        </p:nvGrpSpPr>
        <p:grpSpPr>
          <a:xfrm>
            <a:off x="4170672" y="4381264"/>
            <a:ext cx="4173046" cy="319027"/>
            <a:chOff x="4289813" y="5857451"/>
            <a:chExt cx="2252743" cy="319027"/>
          </a:xfrm>
        </p:grpSpPr>
        <p:sp>
          <p:nvSpPr>
            <p:cNvPr id="684" name="文本框 683">
              <a:extLst>
                <a:ext uri="{FF2B5EF4-FFF2-40B4-BE49-F238E27FC236}">
                  <a16:creationId xmlns:a16="http://schemas.microsoft.com/office/drawing/2014/main" id="{1D7A0CF0-E926-D7CF-B44B-497203DFF242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685" name="文本框 684">
              <a:extLst>
                <a:ext uri="{FF2B5EF4-FFF2-40B4-BE49-F238E27FC236}">
                  <a16:creationId xmlns:a16="http://schemas.microsoft.com/office/drawing/2014/main" id="{BF2BC223-C0E7-C4E0-7364-2E9573B63ACD}"/>
                </a:ext>
              </a:extLst>
            </p:cNvPr>
            <p:cNvSpPr txBox="1"/>
            <p:nvPr/>
          </p:nvSpPr>
          <p:spPr>
            <a:xfrm>
              <a:off x="5443943" y="5857451"/>
              <a:ext cx="10986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2023.09.15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690" name="任意多边形: 形状 689">
            <a:extLst>
              <a:ext uri="{FF2B5EF4-FFF2-40B4-BE49-F238E27FC236}">
                <a16:creationId xmlns:a16="http://schemas.microsoft.com/office/drawing/2014/main" id="{EB065444-4426-964F-BB4A-6B46DEA41D55}"/>
              </a:ext>
            </a:extLst>
          </p:cNvPr>
          <p:cNvSpPr/>
          <p:nvPr/>
        </p:nvSpPr>
        <p:spPr>
          <a:xfrm rot="10800000">
            <a:off x="-4180" y="-4308"/>
            <a:ext cx="1855923" cy="791708"/>
          </a:xfrm>
          <a:custGeom>
            <a:avLst/>
            <a:gdLst>
              <a:gd name="connsiteX0" fmla="*/ 1185711 w 1185711"/>
              <a:gd name="connsiteY0" fmla="*/ 505806 h 505806"/>
              <a:gd name="connsiteX1" fmla="*/ 0 w 1185711"/>
              <a:gd name="connsiteY1" fmla="*/ 505806 h 505806"/>
              <a:gd name="connsiteX2" fmla="*/ 177340 w 1185711"/>
              <a:gd name="connsiteY2" fmla="*/ 445534 h 505806"/>
              <a:gd name="connsiteX3" fmla="*/ 990954 w 1185711"/>
              <a:gd name="connsiteY3" fmla="*/ 98541 h 505806"/>
              <a:gd name="connsiteX4" fmla="*/ 1185711 w 1185711"/>
              <a:gd name="connsiteY4" fmla="*/ 0 h 50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5711" h="505806">
                <a:moveTo>
                  <a:pt x="1185711" y="505806"/>
                </a:moveTo>
                <a:lnTo>
                  <a:pt x="0" y="505806"/>
                </a:lnTo>
                <a:lnTo>
                  <a:pt x="177340" y="445534"/>
                </a:lnTo>
                <a:cubicBezTo>
                  <a:pt x="460528" y="342786"/>
                  <a:pt x="730401" y="225686"/>
                  <a:pt x="990954" y="98541"/>
                </a:cubicBezTo>
                <a:lnTo>
                  <a:pt x="1185711" y="0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230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4186C5-86A1-A345-4E5B-04323859135E}"/>
              </a:ext>
            </a:extLst>
          </p:cNvPr>
          <p:cNvGrpSpPr/>
          <p:nvPr/>
        </p:nvGrpSpPr>
        <p:grpSpPr>
          <a:xfrm>
            <a:off x="-10664" y="-4309"/>
            <a:ext cx="3465725" cy="632594"/>
            <a:chOff x="1193361" y="1585804"/>
            <a:chExt cx="3465725" cy="63259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FFA085-E817-50C3-C1B2-17223DA6515E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五边形 9">
              <a:extLst>
                <a:ext uri="{FF2B5EF4-FFF2-40B4-BE49-F238E27FC236}">
                  <a16:creationId xmlns:a16="http://schemas.microsoft.com/office/drawing/2014/main" id="{081FE254-0AE2-3E8A-1324-B9130D4B0982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4EBA61-60A9-6BDA-7A9F-D595EFD79485}"/>
                </a:ext>
              </a:extLst>
            </p:cNvPr>
            <p:cNvSpPr txBox="1"/>
            <p:nvPr/>
          </p:nvSpPr>
          <p:spPr>
            <a:xfrm>
              <a:off x="2344558" y="1739490"/>
              <a:ext cx="1492716" cy="286232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现职主要业绩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C4748E-C07D-4D3F-3327-D1D6BB6404CD}"/>
                </a:ext>
              </a:extLst>
            </p:cNvPr>
            <p:cNvSpPr txBox="1"/>
            <p:nvPr/>
          </p:nvSpPr>
          <p:spPr>
            <a:xfrm>
              <a:off x="1369152" y="1619603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3" name="Freeform 24">
            <a:extLst>
              <a:ext uri="{FF2B5EF4-FFF2-40B4-BE49-F238E27FC236}">
                <a16:creationId xmlns:a16="http://schemas.microsoft.com/office/drawing/2014/main" id="{D5C56EC5-FCC8-E0AA-7D80-183461A90D31}"/>
              </a:ext>
            </a:extLst>
          </p:cNvPr>
          <p:cNvSpPr>
            <a:spLocks/>
          </p:cNvSpPr>
          <p:nvPr/>
        </p:nvSpPr>
        <p:spPr bwMode="auto">
          <a:xfrm rot="5400000">
            <a:off x="2107074" y="1798162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200">
              <a:solidFill>
                <a:schemeClr val="lt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Freeform 24">
            <a:extLst>
              <a:ext uri="{FF2B5EF4-FFF2-40B4-BE49-F238E27FC236}">
                <a16:creationId xmlns:a16="http://schemas.microsoft.com/office/drawing/2014/main" id="{DEC351C8-B5EE-B98D-8D4F-F60FD8BA9B39}"/>
              </a:ext>
            </a:extLst>
          </p:cNvPr>
          <p:cNvSpPr>
            <a:spLocks/>
          </p:cNvSpPr>
          <p:nvPr/>
        </p:nvSpPr>
        <p:spPr bwMode="auto">
          <a:xfrm rot="5400000">
            <a:off x="4364763" y="1798162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200">
              <a:solidFill>
                <a:schemeClr val="lt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Freeform 24">
            <a:extLst>
              <a:ext uri="{FF2B5EF4-FFF2-40B4-BE49-F238E27FC236}">
                <a16:creationId xmlns:a16="http://schemas.microsoft.com/office/drawing/2014/main" id="{47C30352-2716-C92A-AA8A-A7596C7F3DB0}"/>
              </a:ext>
            </a:extLst>
          </p:cNvPr>
          <p:cNvSpPr>
            <a:spLocks/>
          </p:cNvSpPr>
          <p:nvPr/>
        </p:nvSpPr>
        <p:spPr bwMode="auto">
          <a:xfrm rot="5400000">
            <a:off x="6622452" y="1798162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200">
              <a:solidFill>
                <a:schemeClr val="lt1"/>
              </a:solidFill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Freeform 24">
            <a:extLst>
              <a:ext uri="{FF2B5EF4-FFF2-40B4-BE49-F238E27FC236}">
                <a16:creationId xmlns:a16="http://schemas.microsoft.com/office/drawing/2014/main" id="{4277B1F5-5ED1-4077-E28A-3242C65DB362}"/>
              </a:ext>
            </a:extLst>
          </p:cNvPr>
          <p:cNvSpPr>
            <a:spLocks/>
          </p:cNvSpPr>
          <p:nvPr/>
        </p:nvSpPr>
        <p:spPr bwMode="auto">
          <a:xfrm rot="5400000">
            <a:off x="8880142" y="1798162"/>
            <a:ext cx="1384076" cy="1877601"/>
          </a:xfrm>
          <a:custGeom>
            <a:avLst/>
            <a:gdLst/>
            <a:ahLst/>
            <a:cxnLst>
              <a:cxn ang="0">
                <a:pos x="452" y="426"/>
              </a:cxn>
              <a:cxn ang="0">
                <a:pos x="478" y="432"/>
              </a:cxn>
              <a:cxn ang="0">
                <a:pos x="500" y="444"/>
              </a:cxn>
              <a:cxn ang="0">
                <a:pos x="524" y="464"/>
              </a:cxn>
              <a:cxn ang="0">
                <a:pos x="530" y="468"/>
              </a:cxn>
              <a:cxn ang="0">
                <a:pos x="586" y="468"/>
              </a:cxn>
              <a:cxn ang="0">
                <a:pos x="590" y="468"/>
              </a:cxn>
              <a:cxn ang="0">
                <a:pos x="594" y="464"/>
              </a:cxn>
              <a:cxn ang="0">
                <a:pos x="594" y="220"/>
              </a:cxn>
              <a:cxn ang="0">
                <a:pos x="594" y="216"/>
              </a:cxn>
              <a:cxn ang="0">
                <a:pos x="590" y="212"/>
              </a:cxn>
              <a:cxn ang="0">
                <a:pos x="346" y="212"/>
              </a:cxn>
              <a:cxn ang="0">
                <a:pos x="338" y="212"/>
              </a:cxn>
              <a:cxn ang="0">
                <a:pos x="338" y="202"/>
              </a:cxn>
              <a:cxn ang="0">
                <a:pos x="338" y="166"/>
              </a:cxn>
              <a:cxn ang="0">
                <a:pos x="344" y="152"/>
              </a:cxn>
              <a:cxn ang="0">
                <a:pos x="350" y="146"/>
              </a:cxn>
              <a:cxn ang="0">
                <a:pos x="370" y="120"/>
              </a:cxn>
              <a:cxn ang="0">
                <a:pos x="380" y="96"/>
              </a:cxn>
              <a:cxn ang="0">
                <a:pos x="382" y="84"/>
              </a:cxn>
              <a:cxn ang="0">
                <a:pos x="376" y="50"/>
              </a:cxn>
              <a:cxn ang="0">
                <a:pos x="358" y="24"/>
              </a:cxn>
              <a:cxn ang="0">
                <a:pos x="330" y="6"/>
              </a:cxn>
              <a:cxn ang="0">
                <a:pos x="298" y="0"/>
              </a:cxn>
              <a:cxn ang="0">
                <a:pos x="280" y="0"/>
              </a:cxn>
              <a:cxn ang="0">
                <a:pos x="250" y="14"/>
              </a:cxn>
              <a:cxn ang="0">
                <a:pos x="228" y="36"/>
              </a:cxn>
              <a:cxn ang="0">
                <a:pos x="214" y="66"/>
              </a:cxn>
              <a:cxn ang="0">
                <a:pos x="212" y="84"/>
              </a:cxn>
              <a:cxn ang="0">
                <a:pos x="218" y="108"/>
              </a:cxn>
              <a:cxn ang="0">
                <a:pos x="232" y="130"/>
              </a:cxn>
              <a:cxn ang="0">
                <a:pos x="250" y="152"/>
              </a:cxn>
              <a:cxn ang="0">
                <a:pos x="254" y="158"/>
              </a:cxn>
              <a:cxn ang="0">
                <a:pos x="256" y="202"/>
              </a:cxn>
              <a:cxn ang="0">
                <a:pos x="256" y="212"/>
              </a:cxn>
              <a:cxn ang="0">
                <a:pos x="248" y="212"/>
              </a:cxn>
              <a:cxn ang="0">
                <a:pos x="8" y="212"/>
              </a:cxn>
              <a:cxn ang="0">
                <a:pos x="2" y="214"/>
              </a:cxn>
              <a:cxn ang="0">
                <a:pos x="0" y="220"/>
              </a:cxn>
              <a:cxn ang="0">
                <a:pos x="0" y="798"/>
              </a:cxn>
              <a:cxn ang="0">
                <a:pos x="2" y="804"/>
              </a:cxn>
              <a:cxn ang="0">
                <a:pos x="8" y="806"/>
              </a:cxn>
              <a:cxn ang="0">
                <a:pos x="586" y="806"/>
              </a:cxn>
              <a:cxn ang="0">
                <a:pos x="592" y="804"/>
              </a:cxn>
              <a:cxn ang="0">
                <a:pos x="594" y="798"/>
              </a:cxn>
              <a:cxn ang="0">
                <a:pos x="594" y="558"/>
              </a:cxn>
              <a:cxn ang="0">
                <a:pos x="592" y="554"/>
              </a:cxn>
              <a:cxn ang="0">
                <a:pos x="586" y="550"/>
              </a:cxn>
              <a:cxn ang="0">
                <a:pos x="538" y="550"/>
              </a:cxn>
              <a:cxn ang="0">
                <a:pos x="524" y="556"/>
              </a:cxn>
              <a:cxn ang="0">
                <a:pos x="518" y="562"/>
              </a:cxn>
              <a:cxn ang="0">
                <a:pos x="490" y="582"/>
              </a:cxn>
              <a:cxn ang="0">
                <a:pos x="466" y="592"/>
              </a:cxn>
              <a:cxn ang="0">
                <a:pos x="452" y="594"/>
              </a:cxn>
              <a:cxn ang="0">
                <a:pos x="418" y="588"/>
              </a:cxn>
              <a:cxn ang="0">
                <a:pos x="390" y="570"/>
              </a:cxn>
              <a:cxn ang="0">
                <a:pos x="370" y="542"/>
              </a:cxn>
              <a:cxn ang="0">
                <a:pos x="364" y="510"/>
              </a:cxn>
              <a:cxn ang="0">
                <a:pos x="366" y="492"/>
              </a:cxn>
              <a:cxn ang="0">
                <a:pos x="380" y="462"/>
              </a:cxn>
              <a:cxn ang="0">
                <a:pos x="404" y="440"/>
              </a:cxn>
              <a:cxn ang="0">
                <a:pos x="434" y="426"/>
              </a:cxn>
              <a:cxn ang="0">
                <a:pos x="452" y="426"/>
              </a:cxn>
            </a:cxnLst>
            <a:rect l="0" t="0" r="r" b="b"/>
            <a:pathLst>
              <a:path w="594" h="806">
                <a:moveTo>
                  <a:pt x="452" y="426"/>
                </a:moveTo>
                <a:lnTo>
                  <a:pt x="452" y="426"/>
                </a:lnTo>
                <a:lnTo>
                  <a:pt x="466" y="426"/>
                </a:lnTo>
                <a:lnTo>
                  <a:pt x="478" y="432"/>
                </a:lnTo>
                <a:lnTo>
                  <a:pt x="490" y="438"/>
                </a:lnTo>
                <a:lnTo>
                  <a:pt x="500" y="444"/>
                </a:lnTo>
                <a:lnTo>
                  <a:pt x="518" y="458"/>
                </a:lnTo>
                <a:lnTo>
                  <a:pt x="524" y="464"/>
                </a:lnTo>
                <a:lnTo>
                  <a:pt x="524" y="464"/>
                </a:lnTo>
                <a:lnTo>
                  <a:pt x="530" y="468"/>
                </a:lnTo>
                <a:lnTo>
                  <a:pt x="538" y="468"/>
                </a:lnTo>
                <a:lnTo>
                  <a:pt x="586" y="468"/>
                </a:lnTo>
                <a:lnTo>
                  <a:pt x="586" y="468"/>
                </a:lnTo>
                <a:lnTo>
                  <a:pt x="590" y="468"/>
                </a:lnTo>
                <a:lnTo>
                  <a:pt x="592" y="466"/>
                </a:lnTo>
                <a:lnTo>
                  <a:pt x="594" y="464"/>
                </a:lnTo>
                <a:lnTo>
                  <a:pt x="594" y="460"/>
                </a:lnTo>
                <a:lnTo>
                  <a:pt x="594" y="220"/>
                </a:lnTo>
                <a:lnTo>
                  <a:pt x="594" y="220"/>
                </a:lnTo>
                <a:lnTo>
                  <a:pt x="594" y="216"/>
                </a:lnTo>
                <a:lnTo>
                  <a:pt x="592" y="214"/>
                </a:lnTo>
                <a:lnTo>
                  <a:pt x="590" y="212"/>
                </a:lnTo>
                <a:lnTo>
                  <a:pt x="586" y="212"/>
                </a:lnTo>
                <a:lnTo>
                  <a:pt x="346" y="212"/>
                </a:lnTo>
                <a:lnTo>
                  <a:pt x="346" y="212"/>
                </a:lnTo>
                <a:lnTo>
                  <a:pt x="338" y="212"/>
                </a:lnTo>
                <a:lnTo>
                  <a:pt x="338" y="212"/>
                </a:lnTo>
                <a:lnTo>
                  <a:pt x="338" y="202"/>
                </a:lnTo>
                <a:lnTo>
                  <a:pt x="338" y="166"/>
                </a:lnTo>
                <a:lnTo>
                  <a:pt x="338" y="166"/>
                </a:lnTo>
                <a:lnTo>
                  <a:pt x="340" y="158"/>
                </a:lnTo>
                <a:lnTo>
                  <a:pt x="344" y="152"/>
                </a:lnTo>
                <a:lnTo>
                  <a:pt x="344" y="152"/>
                </a:lnTo>
                <a:lnTo>
                  <a:pt x="350" y="146"/>
                </a:lnTo>
                <a:lnTo>
                  <a:pt x="364" y="130"/>
                </a:lnTo>
                <a:lnTo>
                  <a:pt x="370" y="120"/>
                </a:lnTo>
                <a:lnTo>
                  <a:pt x="376" y="108"/>
                </a:lnTo>
                <a:lnTo>
                  <a:pt x="380" y="96"/>
                </a:lnTo>
                <a:lnTo>
                  <a:pt x="382" y="84"/>
                </a:lnTo>
                <a:lnTo>
                  <a:pt x="382" y="84"/>
                </a:lnTo>
                <a:lnTo>
                  <a:pt x="380" y="66"/>
                </a:lnTo>
                <a:lnTo>
                  <a:pt x="376" y="50"/>
                </a:lnTo>
                <a:lnTo>
                  <a:pt x="368" y="36"/>
                </a:lnTo>
                <a:lnTo>
                  <a:pt x="358" y="24"/>
                </a:lnTo>
                <a:lnTo>
                  <a:pt x="344" y="14"/>
                </a:lnTo>
                <a:lnTo>
                  <a:pt x="330" y="6"/>
                </a:lnTo>
                <a:lnTo>
                  <a:pt x="314" y="0"/>
                </a:lnTo>
                <a:lnTo>
                  <a:pt x="298" y="0"/>
                </a:lnTo>
                <a:lnTo>
                  <a:pt x="298" y="0"/>
                </a:lnTo>
                <a:lnTo>
                  <a:pt x="280" y="0"/>
                </a:lnTo>
                <a:lnTo>
                  <a:pt x="264" y="6"/>
                </a:lnTo>
                <a:lnTo>
                  <a:pt x="250" y="14"/>
                </a:lnTo>
                <a:lnTo>
                  <a:pt x="238" y="24"/>
                </a:lnTo>
                <a:lnTo>
                  <a:pt x="228" y="36"/>
                </a:lnTo>
                <a:lnTo>
                  <a:pt x="220" y="50"/>
                </a:lnTo>
                <a:lnTo>
                  <a:pt x="214" y="66"/>
                </a:lnTo>
                <a:lnTo>
                  <a:pt x="212" y="84"/>
                </a:lnTo>
                <a:lnTo>
                  <a:pt x="212" y="84"/>
                </a:lnTo>
                <a:lnTo>
                  <a:pt x="214" y="96"/>
                </a:lnTo>
                <a:lnTo>
                  <a:pt x="218" y="108"/>
                </a:lnTo>
                <a:lnTo>
                  <a:pt x="224" y="120"/>
                </a:lnTo>
                <a:lnTo>
                  <a:pt x="232" y="130"/>
                </a:lnTo>
                <a:lnTo>
                  <a:pt x="244" y="146"/>
                </a:lnTo>
                <a:lnTo>
                  <a:pt x="250" y="152"/>
                </a:lnTo>
                <a:lnTo>
                  <a:pt x="250" y="152"/>
                </a:lnTo>
                <a:lnTo>
                  <a:pt x="254" y="158"/>
                </a:lnTo>
                <a:lnTo>
                  <a:pt x="256" y="166"/>
                </a:lnTo>
                <a:lnTo>
                  <a:pt x="256" y="202"/>
                </a:lnTo>
                <a:lnTo>
                  <a:pt x="256" y="202"/>
                </a:lnTo>
                <a:lnTo>
                  <a:pt x="256" y="212"/>
                </a:lnTo>
                <a:lnTo>
                  <a:pt x="256" y="212"/>
                </a:lnTo>
                <a:lnTo>
                  <a:pt x="248" y="212"/>
                </a:lnTo>
                <a:lnTo>
                  <a:pt x="8" y="212"/>
                </a:lnTo>
                <a:lnTo>
                  <a:pt x="8" y="212"/>
                </a:lnTo>
                <a:lnTo>
                  <a:pt x="6" y="212"/>
                </a:lnTo>
                <a:lnTo>
                  <a:pt x="2" y="214"/>
                </a:lnTo>
                <a:lnTo>
                  <a:pt x="0" y="216"/>
                </a:lnTo>
                <a:lnTo>
                  <a:pt x="0" y="220"/>
                </a:lnTo>
                <a:lnTo>
                  <a:pt x="0" y="798"/>
                </a:lnTo>
                <a:lnTo>
                  <a:pt x="0" y="798"/>
                </a:lnTo>
                <a:lnTo>
                  <a:pt x="0" y="802"/>
                </a:lnTo>
                <a:lnTo>
                  <a:pt x="2" y="804"/>
                </a:lnTo>
                <a:lnTo>
                  <a:pt x="6" y="806"/>
                </a:lnTo>
                <a:lnTo>
                  <a:pt x="8" y="806"/>
                </a:lnTo>
                <a:lnTo>
                  <a:pt x="586" y="806"/>
                </a:lnTo>
                <a:lnTo>
                  <a:pt x="586" y="806"/>
                </a:lnTo>
                <a:lnTo>
                  <a:pt x="590" y="806"/>
                </a:lnTo>
                <a:lnTo>
                  <a:pt x="592" y="804"/>
                </a:lnTo>
                <a:lnTo>
                  <a:pt x="594" y="802"/>
                </a:lnTo>
                <a:lnTo>
                  <a:pt x="594" y="798"/>
                </a:lnTo>
                <a:lnTo>
                  <a:pt x="594" y="558"/>
                </a:lnTo>
                <a:lnTo>
                  <a:pt x="594" y="558"/>
                </a:lnTo>
                <a:lnTo>
                  <a:pt x="594" y="556"/>
                </a:lnTo>
                <a:lnTo>
                  <a:pt x="592" y="554"/>
                </a:lnTo>
                <a:lnTo>
                  <a:pt x="590" y="552"/>
                </a:lnTo>
                <a:lnTo>
                  <a:pt x="586" y="550"/>
                </a:lnTo>
                <a:lnTo>
                  <a:pt x="538" y="550"/>
                </a:lnTo>
                <a:lnTo>
                  <a:pt x="538" y="550"/>
                </a:lnTo>
                <a:lnTo>
                  <a:pt x="530" y="552"/>
                </a:lnTo>
                <a:lnTo>
                  <a:pt x="524" y="556"/>
                </a:lnTo>
                <a:lnTo>
                  <a:pt x="524" y="556"/>
                </a:lnTo>
                <a:lnTo>
                  <a:pt x="518" y="562"/>
                </a:lnTo>
                <a:lnTo>
                  <a:pt x="500" y="576"/>
                </a:lnTo>
                <a:lnTo>
                  <a:pt x="490" y="582"/>
                </a:lnTo>
                <a:lnTo>
                  <a:pt x="478" y="588"/>
                </a:lnTo>
                <a:lnTo>
                  <a:pt x="466" y="592"/>
                </a:lnTo>
                <a:lnTo>
                  <a:pt x="452" y="594"/>
                </a:lnTo>
                <a:lnTo>
                  <a:pt x="452" y="594"/>
                </a:lnTo>
                <a:lnTo>
                  <a:pt x="434" y="592"/>
                </a:lnTo>
                <a:lnTo>
                  <a:pt x="418" y="588"/>
                </a:lnTo>
                <a:lnTo>
                  <a:pt x="404" y="580"/>
                </a:lnTo>
                <a:lnTo>
                  <a:pt x="390" y="570"/>
                </a:lnTo>
                <a:lnTo>
                  <a:pt x="380" y="558"/>
                </a:lnTo>
                <a:lnTo>
                  <a:pt x="370" y="542"/>
                </a:lnTo>
                <a:lnTo>
                  <a:pt x="366" y="526"/>
                </a:lnTo>
                <a:lnTo>
                  <a:pt x="364" y="510"/>
                </a:lnTo>
                <a:lnTo>
                  <a:pt x="364" y="510"/>
                </a:lnTo>
                <a:lnTo>
                  <a:pt x="366" y="492"/>
                </a:lnTo>
                <a:lnTo>
                  <a:pt x="370" y="476"/>
                </a:lnTo>
                <a:lnTo>
                  <a:pt x="380" y="462"/>
                </a:lnTo>
                <a:lnTo>
                  <a:pt x="390" y="450"/>
                </a:lnTo>
                <a:lnTo>
                  <a:pt x="404" y="440"/>
                </a:lnTo>
                <a:lnTo>
                  <a:pt x="418" y="432"/>
                </a:lnTo>
                <a:lnTo>
                  <a:pt x="434" y="426"/>
                </a:lnTo>
                <a:lnTo>
                  <a:pt x="452" y="426"/>
                </a:lnTo>
                <a:lnTo>
                  <a:pt x="452" y="426"/>
                </a:lnTo>
                <a:close/>
              </a:path>
            </a:pathLst>
          </a:cu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 sz="1200">
              <a:solidFill>
                <a:schemeClr val="lt1"/>
              </a:solidFill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Group 128">
            <a:extLst>
              <a:ext uri="{FF2B5EF4-FFF2-40B4-BE49-F238E27FC236}">
                <a16:creationId xmlns:a16="http://schemas.microsoft.com/office/drawing/2014/main" id="{B01365AB-3036-D15C-5CF0-C92DC8528443}"/>
              </a:ext>
            </a:extLst>
          </p:cNvPr>
          <p:cNvGrpSpPr/>
          <p:nvPr/>
        </p:nvGrpSpPr>
        <p:grpSpPr>
          <a:xfrm>
            <a:off x="2244573" y="2181297"/>
            <a:ext cx="593976" cy="593976"/>
            <a:chOff x="1316879" y="4254550"/>
            <a:chExt cx="684000" cy="684000"/>
          </a:xfrm>
        </p:grpSpPr>
        <p:sp>
          <p:nvSpPr>
            <p:cNvPr id="9" name="Freeform 49">
              <a:extLst>
                <a:ext uri="{FF2B5EF4-FFF2-40B4-BE49-F238E27FC236}">
                  <a16:creationId xmlns:a16="http://schemas.microsoft.com/office/drawing/2014/main" id="{E128F531-7040-A64D-FFC3-ACAAEA82F34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1467830" y="4412272"/>
              <a:ext cx="407999" cy="347492"/>
            </a:xfrm>
            <a:custGeom>
              <a:avLst/>
              <a:gdLst>
                <a:gd name="T0" fmla="*/ 182 w 400"/>
                <a:gd name="T1" fmla="*/ 180 h 340"/>
                <a:gd name="T2" fmla="*/ 218 w 400"/>
                <a:gd name="T3" fmla="*/ 180 h 340"/>
                <a:gd name="T4" fmla="*/ 218 w 400"/>
                <a:gd name="T5" fmla="*/ 220 h 340"/>
                <a:gd name="T6" fmla="*/ 400 w 400"/>
                <a:gd name="T7" fmla="*/ 220 h 340"/>
                <a:gd name="T8" fmla="*/ 396 w 400"/>
                <a:gd name="T9" fmla="*/ 103 h 340"/>
                <a:gd name="T10" fmla="*/ 356 w 400"/>
                <a:gd name="T11" fmla="*/ 60 h 340"/>
                <a:gd name="T12" fmla="*/ 292 w 400"/>
                <a:gd name="T13" fmla="*/ 60 h 340"/>
                <a:gd name="T14" fmla="*/ 268 w 400"/>
                <a:gd name="T15" fmla="*/ 15 h 340"/>
                <a:gd name="T16" fmla="*/ 244 w 400"/>
                <a:gd name="T17" fmla="*/ 0 h 340"/>
                <a:gd name="T18" fmla="*/ 155 w 400"/>
                <a:gd name="T19" fmla="*/ 0 h 340"/>
                <a:gd name="T20" fmla="*/ 132 w 400"/>
                <a:gd name="T21" fmla="*/ 15 h 340"/>
                <a:gd name="T22" fmla="*/ 108 w 400"/>
                <a:gd name="T23" fmla="*/ 60 h 340"/>
                <a:gd name="T24" fmla="*/ 44 w 400"/>
                <a:gd name="T25" fmla="*/ 60 h 340"/>
                <a:gd name="T26" fmla="*/ 4 w 400"/>
                <a:gd name="T27" fmla="*/ 103 h 340"/>
                <a:gd name="T28" fmla="*/ 0 w 400"/>
                <a:gd name="T29" fmla="*/ 220 h 340"/>
                <a:gd name="T30" fmla="*/ 182 w 400"/>
                <a:gd name="T31" fmla="*/ 220 h 340"/>
                <a:gd name="T32" fmla="*/ 182 w 400"/>
                <a:gd name="T33" fmla="*/ 180 h 340"/>
                <a:gd name="T34" fmla="*/ 153 w 400"/>
                <a:gd name="T35" fmla="*/ 38 h 340"/>
                <a:gd name="T36" fmla="*/ 169 w 400"/>
                <a:gd name="T37" fmla="*/ 28 h 340"/>
                <a:gd name="T38" fmla="*/ 230 w 400"/>
                <a:gd name="T39" fmla="*/ 28 h 340"/>
                <a:gd name="T40" fmla="*/ 247 w 400"/>
                <a:gd name="T41" fmla="*/ 38 h 340"/>
                <a:gd name="T42" fmla="*/ 258 w 400"/>
                <a:gd name="T43" fmla="*/ 60 h 340"/>
                <a:gd name="T44" fmla="*/ 141 w 400"/>
                <a:gd name="T45" fmla="*/ 60 h 340"/>
                <a:gd name="T46" fmla="*/ 153 w 400"/>
                <a:gd name="T47" fmla="*/ 38 h 340"/>
                <a:gd name="T48" fmla="*/ 218 w 400"/>
                <a:gd name="T49" fmla="*/ 280 h 340"/>
                <a:gd name="T50" fmla="*/ 182 w 400"/>
                <a:gd name="T51" fmla="*/ 280 h 340"/>
                <a:gd name="T52" fmla="*/ 182 w 400"/>
                <a:gd name="T53" fmla="*/ 240 h 340"/>
                <a:gd name="T54" fmla="*/ 10 w 400"/>
                <a:gd name="T55" fmla="*/ 240 h 340"/>
                <a:gd name="T56" fmla="*/ 14 w 400"/>
                <a:gd name="T57" fmla="*/ 306 h 340"/>
                <a:gd name="T58" fmla="*/ 50 w 400"/>
                <a:gd name="T59" fmla="*/ 340 h 340"/>
                <a:gd name="T60" fmla="*/ 350 w 400"/>
                <a:gd name="T61" fmla="*/ 340 h 340"/>
                <a:gd name="T62" fmla="*/ 386 w 400"/>
                <a:gd name="T63" fmla="*/ 306 h 340"/>
                <a:gd name="T64" fmla="*/ 390 w 400"/>
                <a:gd name="T65" fmla="*/ 240 h 340"/>
                <a:gd name="T66" fmla="*/ 218 w 400"/>
                <a:gd name="T67" fmla="*/ 240 h 340"/>
                <a:gd name="T68" fmla="*/ 218 w 400"/>
                <a:gd name="T69" fmla="*/ 28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0" h="340">
                  <a:moveTo>
                    <a:pt x="182" y="180"/>
                  </a:moveTo>
                  <a:cubicBezTo>
                    <a:pt x="218" y="180"/>
                    <a:pt x="218" y="180"/>
                    <a:pt x="218" y="180"/>
                  </a:cubicBezTo>
                  <a:cubicBezTo>
                    <a:pt x="218" y="220"/>
                    <a:pt x="218" y="220"/>
                    <a:pt x="218" y="220"/>
                  </a:cubicBezTo>
                  <a:cubicBezTo>
                    <a:pt x="400" y="220"/>
                    <a:pt x="400" y="220"/>
                    <a:pt x="400" y="220"/>
                  </a:cubicBezTo>
                  <a:cubicBezTo>
                    <a:pt x="400" y="220"/>
                    <a:pt x="397" y="131"/>
                    <a:pt x="396" y="103"/>
                  </a:cubicBezTo>
                  <a:cubicBezTo>
                    <a:pt x="395" y="76"/>
                    <a:pt x="385" y="60"/>
                    <a:pt x="356" y="60"/>
                  </a:cubicBezTo>
                  <a:cubicBezTo>
                    <a:pt x="292" y="60"/>
                    <a:pt x="292" y="60"/>
                    <a:pt x="292" y="60"/>
                  </a:cubicBezTo>
                  <a:cubicBezTo>
                    <a:pt x="282" y="41"/>
                    <a:pt x="271" y="21"/>
                    <a:pt x="268" y="15"/>
                  </a:cubicBezTo>
                  <a:cubicBezTo>
                    <a:pt x="261" y="2"/>
                    <a:pt x="259" y="0"/>
                    <a:pt x="244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41" y="0"/>
                    <a:pt x="138" y="2"/>
                    <a:pt x="132" y="15"/>
                  </a:cubicBezTo>
                  <a:cubicBezTo>
                    <a:pt x="129" y="21"/>
                    <a:pt x="118" y="41"/>
                    <a:pt x="108" y="60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14" y="60"/>
                    <a:pt x="5" y="76"/>
                    <a:pt x="4" y="103"/>
                  </a:cubicBezTo>
                  <a:cubicBezTo>
                    <a:pt x="3" y="129"/>
                    <a:pt x="0" y="220"/>
                    <a:pt x="0" y="220"/>
                  </a:cubicBezTo>
                  <a:cubicBezTo>
                    <a:pt x="182" y="220"/>
                    <a:pt x="182" y="220"/>
                    <a:pt x="182" y="220"/>
                  </a:cubicBezTo>
                  <a:lnTo>
                    <a:pt x="182" y="180"/>
                  </a:lnTo>
                  <a:close/>
                  <a:moveTo>
                    <a:pt x="153" y="38"/>
                  </a:moveTo>
                  <a:cubicBezTo>
                    <a:pt x="157" y="30"/>
                    <a:pt x="159" y="28"/>
                    <a:pt x="169" y="28"/>
                  </a:cubicBezTo>
                  <a:cubicBezTo>
                    <a:pt x="230" y="28"/>
                    <a:pt x="230" y="28"/>
                    <a:pt x="230" y="28"/>
                  </a:cubicBezTo>
                  <a:cubicBezTo>
                    <a:pt x="241" y="28"/>
                    <a:pt x="242" y="30"/>
                    <a:pt x="247" y="38"/>
                  </a:cubicBezTo>
                  <a:cubicBezTo>
                    <a:pt x="248" y="41"/>
                    <a:pt x="253" y="50"/>
                    <a:pt x="258" y="60"/>
                  </a:cubicBezTo>
                  <a:cubicBezTo>
                    <a:pt x="141" y="60"/>
                    <a:pt x="141" y="60"/>
                    <a:pt x="141" y="60"/>
                  </a:cubicBezTo>
                  <a:cubicBezTo>
                    <a:pt x="146" y="50"/>
                    <a:pt x="151" y="41"/>
                    <a:pt x="153" y="38"/>
                  </a:cubicBezTo>
                  <a:close/>
                  <a:moveTo>
                    <a:pt x="218" y="280"/>
                  </a:moveTo>
                  <a:cubicBezTo>
                    <a:pt x="182" y="280"/>
                    <a:pt x="182" y="280"/>
                    <a:pt x="182" y="280"/>
                  </a:cubicBezTo>
                  <a:cubicBezTo>
                    <a:pt x="182" y="240"/>
                    <a:pt x="182" y="240"/>
                    <a:pt x="182" y="240"/>
                  </a:cubicBezTo>
                  <a:cubicBezTo>
                    <a:pt x="10" y="240"/>
                    <a:pt x="10" y="240"/>
                    <a:pt x="10" y="240"/>
                  </a:cubicBezTo>
                  <a:cubicBezTo>
                    <a:pt x="10" y="240"/>
                    <a:pt x="12" y="276"/>
                    <a:pt x="14" y="306"/>
                  </a:cubicBezTo>
                  <a:cubicBezTo>
                    <a:pt x="14" y="319"/>
                    <a:pt x="18" y="340"/>
                    <a:pt x="50" y="340"/>
                  </a:cubicBezTo>
                  <a:cubicBezTo>
                    <a:pt x="350" y="340"/>
                    <a:pt x="350" y="340"/>
                    <a:pt x="350" y="340"/>
                  </a:cubicBezTo>
                  <a:cubicBezTo>
                    <a:pt x="381" y="340"/>
                    <a:pt x="385" y="319"/>
                    <a:pt x="386" y="306"/>
                  </a:cubicBezTo>
                  <a:cubicBezTo>
                    <a:pt x="388" y="275"/>
                    <a:pt x="390" y="240"/>
                    <a:pt x="390" y="240"/>
                  </a:cubicBezTo>
                  <a:cubicBezTo>
                    <a:pt x="218" y="240"/>
                    <a:pt x="218" y="240"/>
                    <a:pt x="218" y="240"/>
                  </a:cubicBezTo>
                  <a:lnTo>
                    <a:pt x="218" y="280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6" tIns="39703" rIns="79406" bIns="3970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Oval 124">
              <a:extLst>
                <a:ext uri="{FF2B5EF4-FFF2-40B4-BE49-F238E27FC236}">
                  <a16:creationId xmlns:a16="http://schemas.microsoft.com/office/drawing/2014/main" id="{47DCF60D-11DF-F0DD-8F83-3C5EC86E7956}"/>
                </a:ext>
              </a:extLst>
            </p:cNvPr>
            <p:cNvSpPr/>
            <p:nvPr/>
          </p:nvSpPr>
          <p:spPr>
            <a:xfrm>
              <a:off x="1316879" y="4254550"/>
              <a:ext cx="684000" cy="684000"/>
            </a:xfrm>
            <a:prstGeom prst="ellipse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29">
            <a:extLst>
              <a:ext uri="{FF2B5EF4-FFF2-40B4-BE49-F238E27FC236}">
                <a16:creationId xmlns:a16="http://schemas.microsoft.com/office/drawing/2014/main" id="{E522708C-7958-8768-E148-ECC989A8321E}"/>
              </a:ext>
            </a:extLst>
          </p:cNvPr>
          <p:cNvGrpSpPr/>
          <p:nvPr/>
        </p:nvGrpSpPr>
        <p:grpSpPr>
          <a:xfrm>
            <a:off x="4503725" y="2181297"/>
            <a:ext cx="593976" cy="593976"/>
            <a:chOff x="3401741" y="4254550"/>
            <a:chExt cx="684000" cy="684000"/>
          </a:xfrm>
        </p:grpSpPr>
        <p:sp>
          <p:nvSpPr>
            <p:cNvPr id="15" name="Freeform 31">
              <a:extLst>
                <a:ext uri="{FF2B5EF4-FFF2-40B4-BE49-F238E27FC236}">
                  <a16:creationId xmlns:a16="http://schemas.microsoft.com/office/drawing/2014/main" id="{E02DE395-09DB-40D3-3BB4-06A27E06A53D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3577110" y="4366532"/>
              <a:ext cx="333262" cy="468000"/>
            </a:xfrm>
            <a:custGeom>
              <a:avLst/>
              <a:gdLst>
                <a:gd name="T0" fmla="*/ 90 w 293"/>
                <a:gd name="T1" fmla="*/ 383 h 400"/>
                <a:gd name="T2" fmla="*/ 147 w 293"/>
                <a:gd name="T3" fmla="*/ 400 h 400"/>
                <a:gd name="T4" fmla="*/ 203 w 293"/>
                <a:gd name="T5" fmla="*/ 383 h 400"/>
                <a:gd name="T6" fmla="*/ 203 w 293"/>
                <a:gd name="T7" fmla="*/ 342 h 400"/>
                <a:gd name="T8" fmla="*/ 90 w 293"/>
                <a:gd name="T9" fmla="*/ 342 h 400"/>
                <a:gd name="T10" fmla="*/ 90 w 293"/>
                <a:gd name="T11" fmla="*/ 383 h 400"/>
                <a:gd name="T12" fmla="*/ 201 w 293"/>
                <a:gd name="T13" fmla="*/ 318 h 400"/>
                <a:gd name="T14" fmla="*/ 286 w 293"/>
                <a:gd name="T15" fmla="*/ 116 h 400"/>
                <a:gd name="T16" fmla="*/ 147 w 293"/>
                <a:gd name="T17" fmla="*/ 0 h 400"/>
                <a:gd name="T18" fmla="*/ 7 w 293"/>
                <a:gd name="T19" fmla="*/ 116 h 400"/>
                <a:gd name="T20" fmla="*/ 93 w 293"/>
                <a:gd name="T21" fmla="*/ 318 h 400"/>
                <a:gd name="T22" fmla="*/ 201 w 293"/>
                <a:gd name="T23" fmla="*/ 318 h 400"/>
                <a:gd name="T24" fmla="*/ 50 w 293"/>
                <a:gd name="T25" fmla="*/ 119 h 400"/>
                <a:gd name="T26" fmla="*/ 147 w 293"/>
                <a:gd name="T27" fmla="*/ 41 h 400"/>
                <a:gd name="T28" fmla="*/ 244 w 293"/>
                <a:gd name="T29" fmla="*/ 119 h 400"/>
                <a:gd name="T30" fmla="*/ 208 w 293"/>
                <a:gd name="T31" fmla="*/ 198 h 400"/>
                <a:gd name="T32" fmla="*/ 163 w 293"/>
                <a:gd name="T33" fmla="*/ 283 h 400"/>
                <a:gd name="T34" fmla="*/ 130 w 293"/>
                <a:gd name="T35" fmla="*/ 283 h 400"/>
                <a:gd name="T36" fmla="*/ 86 w 293"/>
                <a:gd name="T37" fmla="*/ 198 h 400"/>
                <a:gd name="T38" fmla="*/ 50 w 293"/>
                <a:gd name="T39" fmla="*/ 119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3" h="400">
                  <a:moveTo>
                    <a:pt x="90" y="383"/>
                  </a:moveTo>
                  <a:cubicBezTo>
                    <a:pt x="106" y="393"/>
                    <a:pt x="125" y="400"/>
                    <a:pt x="147" y="400"/>
                  </a:cubicBezTo>
                  <a:cubicBezTo>
                    <a:pt x="169" y="400"/>
                    <a:pt x="187" y="393"/>
                    <a:pt x="203" y="383"/>
                  </a:cubicBezTo>
                  <a:cubicBezTo>
                    <a:pt x="203" y="342"/>
                    <a:pt x="203" y="342"/>
                    <a:pt x="203" y="342"/>
                  </a:cubicBezTo>
                  <a:cubicBezTo>
                    <a:pt x="90" y="342"/>
                    <a:pt x="90" y="342"/>
                    <a:pt x="90" y="342"/>
                  </a:cubicBezTo>
                  <a:lnTo>
                    <a:pt x="90" y="383"/>
                  </a:lnTo>
                  <a:close/>
                  <a:moveTo>
                    <a:pt x="201" y="318"/>
                  </a:moveTo>
                  <a:cubicBezTo>
                    <a:pt x="201" y="231"/>
                    <a:pt x="293" y="203"/>
                    <a:pt x="286" y="116"/>
                  </a:cubicBezTo>
                  <a:cubicBezTo>
                    <a:pt x="282" y="61"/>
                    <a:pt x="245" y="0"/>
                    <a:pt x="147" y="0"/>
                  </a:cubicBezTo>
                  <a:cubicBezTo>
                    <a:pt x="49" y="0"/>
                    <a:pt x="12" y="61"/>
                    <a:pt x="7" y="116"/>
                  </a:cubicBezTo>
                  <a:cubicBezTo>
                    <a:pt x="0" y="203"/>
                    <a:pt x="93" y="231"/>
                    <a:pt x="93" y="318"/>
                  </a:cubicBezTo>
                  <a:lnTo>
                    <a:pt x="201" y="318"/>
                  </a:lnTo>
                  <a:close/>
                  <a:moveTo>
                    <a:pt x="50" y="119"/>
                  </a:moveTo>
                  <a:cubicBezTo>
                    <a:pt x="54" y="67"/>
                    <a:pt x="89" y="41"/>
                    <a:pt x="147" y="41"/>
                  </a:cubicBezTo>
                  <a:cubicBezTo>
                    <a:pt x="204" y="41"/>
                    <a:pt x="240" y="67"/>
                    <a:pt x="244" y="119"/>
                  </a:cubicBezTo>
                  <a:cubicBezTo>
                    <a:pt x="246" y="148"/>
                    <a:pt x="230" y="167"/>
                    <a:pt x="208" y="198"/>
                  </a:cubicBezTo>
                  <a:cubicBezTo>
                    <a:pt x="192" y="221"/>
                    <a:pt x="172" y="248"/>
                    <a:pt x="163" y="283"/>
                  </a:cubicBezTo>
                  <a:cubicBezTo>
                    <a:pt x="130" y="283"/>
                    <a:pt x="130" y="283"/>
                    <a:pt x="130" y="283"/>
                  </a:cubicBezTo>
                  <a:cubicBezTo>
                    <a:pt x="121" y="248"/>
                    <a:pt x="102" y="221"/>
                    <a:pt x="86" y="198"/>
                  </a:cubicBezTo>
                  <a:cubicBezTo>
                    <a:pt x="64" y="167"/>
                    <a:pt x="47" y="148"/>
                    <a:pt x="50" y="119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6" tIns="39703" rIns="79406" bIns="3970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Oval 125">
              <a:extLst>
                <a:ext uri="{FF2B5EF4-FFF2-40B4-BE49-F238E27FC236}">
                  <a16:creationId xmlns:a16="http://schemas.microsoft.com/office/drawing/2014/main" id="{94B2FEF4-4AB0-8724-FDE0-1F6A3302FBEE}"/>
                </a:ext>
              </a:extLst>
            </p:cNvPr>
            <p:cNvSpPr/>
            <p:nvPr/>
          </p:nvSpPr>
          <p:spPr>
            <a:xfrm>
              <a:off x="3401741" y="4254550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130">
            <a:extLst>
              <a:ext uri="{FF2B5EF4-FFF2-40B4-BE49-F238E27FC236}">
                <a16:creationId xmlns:a16="http://schemas.microsoft.com/office/drawing/2014/main" id="{06B48AB0-C92A-1B5C-674B-462E30B51138}"/>
              </a:ext>
            </a:extLst>
          </p:cNvPr>
          <p:cNvGrpSpPr/>
          <p:nvPr/>
        </p:nvGrpSpPr>
        <p:grpSpPr>
          <a:xfrm>
            <a:off x="6762876" y="2181297"/>
            <a:ext cx="593976" cy="593976"/>
            <a:chOff x="6006611" y="4240036"/>
            <a:chExt cx="684000" cy="684000"/>
          </a:xfrm>
        </p:grpSpPr>
        <p:sp>
          <p:nvSpPr>
            <p:cNvPr id="18" name="Freeform 44">
              <a:extLst>
                <a:ext uri="{FF2B5EF4-FFF2-40B4-BE49-F238E27FC236}">
                  <a16:creationId xmlns:a16="http://schemas.microsoft.com/office/drawing/2014/main" id="{BF44CBEB-8997-8D96-536F-E58B64B3E89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6132322" y="4366036"/>
              <a:ext cx="432579" cy="432000"/>
            </a:xfrm>
            <a:custGeom>
              <a:avLst/>
              <a:gdLst>
                <a:gd name="T0" fmla="*/ 287 w 316"/>
                <a:gd name="T1" fmla="*/ 29 h 316"/>
                <a:gd name="T2" fmla="*/ 236 w 316"/>
                <a:gd name="T3" fmla="*/ 4 h 316"/>
                <a:gd name="T4" fmla="*/ 135 w 316"/>
                <a:gd name="T5" fmla="*/ 105 h 316"/>
                <a:gd name="T6" fmla="*/ 20 w 316"/>
                <a:gd name="T7" fmla="*/ 221 h 316"/>
                <a:gd name="T8" fmla="*/ 0 w 316"/>
                <a:gd name="T9" fmla="*/ 316 h 316"/>
                <a:gd name="T10" fmla="*/ 95 w 316"/>
                <a:gd name="T11" fmla="*/ 296 h 316"/>
                <a:gd name="T12" fmla="*/ 210 w 316"/>
                <a:gd name="T13" fmla="*/ 180 h 316"/>
                <a:gd name="T14" fmla="*/ 312 w 316"/>
                <a:gd name="T15" fmla="*/ 79 h 316"/>
                <a:gd name="T16" fmla="*/ 287 w 316"/>
                <a:gd name="T17" fmla="*/ 29 h 316"/>
                <a:gd name="T18" fmla="*/ 89 w 316"/>
                <a:gd name="T19" fmla="*/ 284 h 316"/>
                <a:gd name="T20" fmla="*/ 57 w 316"/>
                <a:gd name="T21" fmla="*/ 291 h 316"/>
                <a:gd name="T22" fmla="*/ 43 w 316"/>
                <a:gd name="T23" fmla="*/ 273 h 316"/>
                <a:gd name="T24" fmla="*/ 24 w 316"/>
                <a:gd name="T25" fmla="*/ 259 h 316"/>
                <a:gd name="T26" fmla="*/ 31 w 316"/>
                <a:gd name="T27" fmla="*/ 226 h 316"/>
                <a:gd name="T28" fmla="*/ 41 w 316"/>
                <a:gd name="T29" fmla="*/ 217 h 316"/>
                <a:gd name="T30" fmla="*/ 78 w 316"/>
                <a:gd name="T31" fmla="*/ 237 h 316"/>
                <a:gd name="T32" fmla="*/ 99 w 316"/>
                <a:gd name="T33" fmla="*/ 275 h 316"/>
                <a:gd name="T34" fmla="*/ 89 w 316"/>
                <a:gd name="T35" fmla="*/ 28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16" h="316">
                  <a:moveTo>
                    <a:pt x="287" y="29"/>
                  </a:moveTo>
                  <a:cubicBezTo>
                    <a:pt x="258" y="0"/>
                    <a:pt x="236" y="4"/>
                    <a:pt x="236" y="4"/>
                  </a:cubicBezTo>
                  <a:cubicBezTo>
                    <a:pt x="135" y="105"/>
                    <a:pt x="135" y="105"/>
                    <a:pt x="135" y="105"/>
                  </a:cubicBezTo>
                  <a:cubicBezTo>
                    <a:pt x="20" y="221"/>
                    <a:pt x="20" y="221"/>
                    <a:pt x="20" y="221"/>
                  </a:cubicBezTo>
                  <a:cubicBezTo>
                    <a:pt x="0" y="316"/>
                    <a:pt x="0" y="316"/>
                    <a:pt x="0" y="316"/>
                  </a:cubicBezTo>
                  <a:cubicBezTo>
                    <a:pt x="95" y="296"/>
                    <a:pt x="95" y="296"/>
                    <a:pt x="95" y="296"/>
                  </a:cubicBezTo>
                  <a:cubicBezTo>
                    <a:pt x="210" y="180"/>
                    <a:pt x="210" y="180"/>
                    <a:pt x="210" y="180"/>
                  </a:cubicBezTo>
                  <a:cubicBezTo>
                    <a:pt x="312" y="79"/>
                    <a:pt x="312" y="79"/>
                    <a:pt x="312" y="79"/>
                  </a:cubicBezTo>
                  <a:cubicBezTo>
                    <a:pt x="312" y="79"/>
                    <a:pt x="316" y="58"/>
                    <a:pt x="287" y="29"/>
                  </a:cubicBezTo>
                  <a:close/>
                  <a:moveTo>
                    <a:pt x="89" y="284"/>
                  </a:moveTo>
                  <a:cubicBezTo>
                    <a:pt x="57" y="291"/>
                    <a:pt x="57" y="291"/>
                    <a:pt x="57" y="291"/>
                  </a:cubicBezTo>
                  <a:cubicBezTo>
                    <a:pt x="54" y="285"/>
                    <a:pt x="50" y="280"/>
                    <a:pt x="43" y="273"/>
                  </a:cubicBezTo>
                  <a:cubicBezTo>
                    <a:pt x="36" y="266"/>
                    <a:pt x="30" y="262"/>
                    <a:pt x="24" y="259"/>
                  </a:cubicBezTo>
                  <a:cubicBezTo>
                    <a:pt x="31" y="226"/>
                    <a:pt x="31" y="226"/>
                    <a:pt x="31" y="226"/>
                  </a:cubicBezTo>
                  <a:cubicBezTo>
                    <a:pt x="41" y="217"/>
                    <a:pt x="41" y="217"/>
                    <a:pt x="41" y="217"/>
                  </a:cubicBezTo>
                  <a:cubicBezTo>
                    <a:pt x="41" y="217"/>
                    <a:pt x="58" y="217"/>
                    <a:pt x="78" y="237"/>
                  </a:cubicBezTo>
                  <a:cubicBezTo>
                    <a:pt x="98" y="257"/>
                    <a:pt x="99" y="275"/>
                    <a:pt x="99" y="275"/>
                  </a:cubicBezTo>
                  <a:lnTo>
                    <a:pt x="89" y="284"/>
                  </a:ln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6" tIns="39703" rIns="79406" bIns="3970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Oval 126">
              <a:extLst>
                <a:ext uri="{FF2B5EF4-FFF2-40B4-BE49-F238E27FC236}">
                  <a16:creationId xmlns:a16="http://schemas.microsoft.com/office/drawing/2014/main" id="{13A031B3-9531-3DEB-2E0F-04D174CB2E50}"/>
                </a:ext>
              </a:extLst>
            </p:cNvPr>
            <p:cNvSpPr/>
            <p:nvPr/>
          </p:nvSpPr>
          <p:spPr>
            <a:xfrm>
              <a:off x="6006611" y="4240036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Group 131">
            <a:extLst>
              <a:ext uri="{FF2B5EF4-FFF2-40B4-BE49-F238E27FC236}">
                <a16:creationId xmlns:a16="http://schemas.microsoft.com/office/drawing/2014/main" id="{97834666-4248-3E26-6127-4CE0A49FDE37}"/>
              </a:ext>
            </a:extLst>
          </p:cNvPr>
          <p:cNvGrpSpPr/>
          <p:nvPr/>
        </p:nvGrpSpPr>
        <p:grpSpPr>
          <a:xfrm>
            <a:off x="9015111" y="2181297"/>
            <a:ext cx="593976" cy="593976"/>
            <a:chOff x="8794034" y="4283578"/>
            <a:chExt cx="684000" cy="684000"/>
          </a:xfrm>
        </p:grpSpPr>
        <p:sp>
          <p:nvSpPr>
            <p:cNvPr id="21" name="Freeform 36">
              <a:extLst>
                <a:ext uri="{FF2B5EF4-FFF2-40B4-BE49-F238E27FC236}">
                  <a16:creationId xmlns:a16="http://schemas.microsoft.com/office/drawing/2014/main" id="{FC390ABF-89B3-803F-EE2A-6292FB97337C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8879066" y="4481578"/>
              <a:ext cx="513936" cy="288000"/>
            </a:xfrm>
            <a:custGeom>
              <a:avLst/>
              <a:gdLst>
                <a:gd name="T0" fmla="*/ 200 w 400"/>
                <a:gd name="T1" fmla="*/ 0 h 224"/>
                <a:gd name="T2" fmla="*/ 0 w 400"/>
                <a:gd name="T3" fmla="*/ 112 h 224"/>
                <a:gd name="T4" fmla="*/ 200 w 400"/>
                <a:gd name="T5" fmla="*/ 224 h 224"/>
                <a:gd name="T6" fmla="*/ 400 w 400"/>
                <a:gd name="T7" fmla="*/ 112 h 224"/>
                <a:gd name="T8" fmla="*/ 200 w 400"/>
                <a:gd name="T9" fmla="*/ 0 h 224"/>
                <a:gd name="T10" fmla="*/ 200 w 400"/>
                <a:gd name="T11" fmla="*/ 198 h 224"/>
                <a:gd name="T12" fmla="*/ 111 w 400"/>
                <a:gd name="T13" fmla="*/ 112 h 224"/>
                <a:gd name="T14" fmla="*/ 200 w 400"/>
                <a:gd name="T15" fmla="*/ 26 h 224"/>
                <a:gd name="T16" fmla="*/ 289 w 400"/>
                <a:gd name="T17" fmla="*/ 112 h 224"/>
                <a:gd name="T18" fmla="*/ 200 w 400"/>
                <a:gd name="T19" fmla="*/ 198 h 224"/>
                <a:gd name="T20" fmla="*/ 200 w 400"/>
                <a:gd name="T21" fmla="*/ 112 h 224"/>
                <a:gd name="T22" fmla="*/ 200 w 400"/>
                <a:gd name="T23" fmla="*/ 69 h 224"/>
                <a:gd name="T24" fmla="*/ 155 w 400"/>
                <a:gd name="T25" fmla="*/ 112 h 224"/>
                <a:gd name="T26" fmla="*/ 200 w 400"/>
                <a:gd name="T27" fmla="*/ 155 h 224"/>
                <a:gd name="T28" fmla="*/ 244 w 400"/>
                <a:gd name="T29" fmla="*/ 112 h 224"/>
                <a:gd name="T30" fmla="*/ 200 w 400"/>
                <a:gd name="T31" fmla="*/ 11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00" h="224">
                  <a:moveTo>
                    <a:pt x="200" y="0"/>
                  </a:moveTo>
                  <a:cubicBezTo>
                    <a:pt x="69" y="0"/>
                    <a:pt x="0" y="97"/>
                    <a:pt x="0" y="112"/>
                  </a:cubicBezTo>
                  <a:cubicBezTo>
                    <a:pt x="0" y="127"/>
                    <a:pt x="69" y="224"/>
                    <a:pt x="200" y="224"/>
                  </a:cubicBezTo>
                  <a:cubicBezTo>
                    <a:pt x="331" y="224"/>
                    <a:pt x="400" y="127"/>
                    <a:pt x="400" y="112"/>
                  </a:cubicBezTo>
                  <a:cubicBezTo>
                    <a:pt x="400" y="97"/>
                    <a:pt x="331" y="0"/>
                    <a:pt x="200" y="0"/>
                  </a:cubicBezTo>
                  <a:close/>
                  <a:moveTo>
                    <a:pt x="200" y="198"/>
                  </a:moveTo>
                  <a:cubicBezTo>
                    <a:pt x="151" y="198"/>
                    <a:pt x="111" y="159"/>
                    <a:pt x="111" y="112"/>
                  </a:cubicBezTo>
                  <a:cubicBezTo>
                    <a:pt x="111" y="64"/>
                    <a:pt x="151" y="26"/>
                    <a:pt x="200" y="26"/>
                  </a:cubicBezTo>
                  <a:cubicBezTo>
                    <a:pt x="249" y="26"/>
                    <a:pt x="289" y="64"/>
                    <a:pt x="289" y="112"/>
                  </a:cubicBezTo>
                  <a:cubicBezTo>
                    <a:pt x="289" y="159"/>
                    <a:pt x="249" y="198"/>
                    <a:pt x="200" y="198"/>
                  </a:cubicBezTo>
                  <a:close/>
                  <a:moveTo>
                    <a:pt x="200" y="112"/>
                  </a:moveTo>
                  <a:cubicBezTo>
                    <a:pt x="192" y="103"/>
                    <a:pt x="213" y="69"/>
                    <a:pt x="200" y="69"/>
                  </a:cubicBezTo>
                  <a:cubicBezTo>
                    <a:pt x="175" y="69"/>
                    <a:pt x="155" y="88"/>
                    <a:pt x="155" y="112"/>
                  </a:cubicBezTo>
                  <a:cubicBezTo>
                    <a:pt x="155" y="136"/>
                    <a:pt x="175" y="155"/>
                    <a:pt x="200" y="155"/>
                  </a:cubicBezTo>
                  <a:cubicBezTo>
                    <a:pt x="224" y="155"/>
                    <a:pt x="244" y="136"/>
                    <a:pt x="244" y="112"/>
                  </a:cubicBezTo>
                  <a:cubicBezTo>
                    <a:pt x="244" y="101"/>
                    <a:pt x="207" y="119"/>
                    <a:pt x="200" y="112"/>
                  </a:cubicBezTo>
                  <a:close/>
                </a:path>
              </a:pathLst>
            </a:custGeom>
            <a:noFill/>
            <a:ln w="12700">
              <a:solidFill>
                <a:schemeClr val="bg1"/>
              </a:solidFill>
            </a:ln>
          </p:spPr>
          <p:txBody>
            <a:bodyPr vert="horz" wrap="square" lIns="79406" tIns="39703" rIns="79406" bIns="39703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758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Oval 127">
              <a:extLst>
                <a:ext uri="{FF2B5EF4-FFF2-40B4-BE49-F238E27FC236}">
                  <a16:creationId xmlns:a16="http://schemas.microsoft.com/office/drawing/2014/main" id="{21E8AB75-54F8-69AE-B8F7-132B37E95F53}"/>
                </a:ext>
              </a:extLst>
            </p:cNvPr>
            <p:cNvSpPr/>
            <p:nvPr/>
          </p:nvSpPr>
          <p:spPr>
            <a:xfrm>
              <a:off x="8794034" y="4283578"/>
              <a:ext cx="684000" cy="68400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758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A873003-6A96-F2FB-3156-F2C738EAA2DB}"/>
              </a:ext>
            </a:extLst>
          </p:cNvPr>
          <p:cNvGrpSpPr/>
          <p:nvPr/>
        </p:nvGrpSpPr>
        <p:grpSpPr>
          <a:xfrm>
            <a:off x="1766738" y="3995699"/>
            <a:ext cx="1971175" cy="1070529"/>
            <a:chOff x="283598" y="1970444"/>
            <a:chExt cx="1971175" cy="1070529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5993EE10-4B46-93D7-DBCC-73BEDF44C0F4}"/>
                </a:ext>
              </a:extLst>
            </p:cNvPr>
            <p:cNvSpPr txBox="1"/>
            <p:nvPr/>
          </p:nvSpPr>
          <p:spPr>
            <a:xfrm>
              <a:off x="283598" y="2277687"/>
              <a:ext cx="197117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A332E33-ADA6-806E-8B3B-BB56012B914B}"/>
                </a:ext>
              </a:extLst>
            </p:cNvPr>
            <p:cNvSpPr txBox="1"/>
            <p:nvPr/>
          </p:nvSpPr>
          <p:spPr>
            <a:xfrm>
              <a:off x="283600" y="1970444"/>
              <a:ext cx="1542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D928591E-7B6C-F330-6BF0-E2E2F8947145}"/>
              </a:ext>
            </a:extLst>
          </p:cNvPr>
          <p:cNvGrpSpPr/>
          <p:nvPr/>
        </p:nvGrpSpPr>
        <p:grpSpPr>
          <a:xfrm>
            <a:off x="4024427" y="3995699"/>
            <a:ext cx="1971175" cy="1070529"/>
            <a:chOff x="283598" y="1970444"/>
            <a:chExt cx="1971175" cy="107052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4F67BDC-747F-03F2-5BE4-2FE5D35154C4}"/>
                </a:ext>
              </a:extLst>
            </p:cNvPr>
            <p:cNvSpPr txBox="1"/>
            <p:nvPr/>
          </p:nvSpPr>
          <p:spPr>
            <a:xfrm>
              <a:off x="283598" y="2277687"/>
              <a:ext cx="197117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5B5B006-6ED1-7B05-96F2-00495637C4FE}"/>
                </a:ext>
              </a:extLst>
            </p:cNvPr>
            <p:cNvSpPr txBox="1"/>
            <p:nvPr/>
          </p:nvSpPr>
          <p:spPr>
            <a:xfrm>
              <a:off x="283600" y="1970444"/>
              <a:ext cx="1542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B988538F-A546-E104-573E-F6C9408A762F}"/>
              </a:ext>
            </a:extLst>
          </p:cNvPr>
          <p:cNvGrpSpPr/>
          <p:nvPr/>
        </p:nvGrpSpPr>
        <p:grpSpPr>
          <a:xfrm>
            <a:off x="6282116" y="3995699"/>
            <a:ext cx="1971175" cy="1070529"/>
            <a:chOff x="283598" y="1970444"/>
            <a:chExt cx="1971175" cy="1070529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9C5C496-E4A2-BABF-DE0E-88302EADE255}"/>
                </a:ext>
              </a:extLst>
            </p:cNvPr>
            <p:cNvSpPr txBox="1"/>
            <p:nvPr/>
          </p:nvSpPr>
          <p:spPr>
            <a:xfrm>
              <a:off x="283598" y="2277687"/>
              <a:ext cx="197117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3402715-ABF3-7C83-3B27-B15F0B6FA5B3}"/>
                </a:ext>
              </a:extLst>
            </p:cNvPr>
            <p:cNvSpPr txBox="1"/>
            <p:nvPr/>
          </p:nvSpPr>
          <p:spPr>
            <a:xfrm>
              <a:off x="283600" y="1970444"/>
              <a:ext cx="1542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51973A1-464A-76FC-8CB2-AF64497C742C}"/>
              </a:ext>
            </a:extLst>
          </p:cNvPr>
          <p:cNvGrpSpPr/>
          <p:nvPr/>
        </p:nvGrpSpPr>
        <p:grpSpPr>
          <a:xfrm>
            <a:off x="8539805" y="3995699"/>
            <a:ext cx="1971175" cy="1070529"/>
            <a:chOff x="283598" y="1970444"/>
            <a:chExt cx="1971175" cy="1070529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1C5D754-9E05-B87A-4E4B-FAB398F5DCC2}"/>
                </a:ext>
              </a:extLst>
            </p:cNvPr>
            <p:cNvSpPr txBox="1"/>
            <p:nvPr/>
          </p:nvSpPr>
          <p:spPr>
            <a:xfrm>
              <a:off x="283598" y="2277687"/>
              <a:ext cx="1971175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97085E1A-C40F-3891-39D6-38E06870923B}"/>
                </a:ext>
              </a:extLst>
            </p:cNvPr>
            <p:cNvSpPr txBox="1"/>
            <p:nvPr/>
          </p:nvSpPr>
          <p:spPr>
            <a:xfrm>
              <a:off x="283600" y="1970444"/>
              <a:ext cx="1542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0751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4186C5-86A1-A345-4E5B-04323859135E}"/>
              </a:ext>
            </a:extLst>
          </p:cNvPr>
          <p:cNvGrpSpPr/>
          <p:nvPr/>
        </p:nvGrpSpPr>
        <p:grpSpPr>
          <a:xfrm>
            <a:off x="-10664" y="-4309"/>
            <a:ext cx="3465725" cy="632594"/>
            <a:chOff x="1193361" y="1585804"/>
            <a:chExt cx="3465725" cy="63259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FFA085-E817-50C3-C1B2-17223DA6515E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五边形 9">
              <a:extLst>
                <a:ext uri="{FF2B5EF4-FFF2-40B4-BE49-F238E27FC236}">
                  <a16:creationId xmlns:a16="http://schemas.microsoft.com/office/drawing/2014/main" id="{081FE254-0AE2-3E8A-1324-B9130D4B0982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4EBA61-60A9-6BDA-7A9F-D595EFD79485}"/>
                </a:ext>
              </a:extLst>
            </p:cNvPr>
            <p:cNvSpPr txBox="1"/>
            <p:nvPr/>
          </p:nvSpPr>
          <p:spPr>
            <a:xfrm>
              <a:off x="2344558" y="1739490"/>
              <a:ext cx="1492716" cy="286232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现职主要业绩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C4748E-C07D-4D3F-3327-D1D6BB6404CD}"/>
                </a:ext>
              </a:extLst>
            </p:cNvPr>
            <p:cNvSpPr txBox="1"/>
            <p:nvPr/>
          </p:nvSpPr>
          <p:spPr>
            <a:xfrm>
              <a:off x="1369152" y="1619603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D69A4C08-98FA-C19B-41E5-E4A1297F0568}"/>
              </a:ext>
            </a:extLst>
          </p:cNvPr>
          <p:cNvGrpSpPr/>
          <p:nvPr/>
        </p:nvGrpSpPr>
        <p:grpSpPr>
          <a:xfrm>
            <a:off x="1790700" y="2081439"/>
            <a:ext cx="8610600" cy="2695122"/>
            <a:chOff x="971550" y="3229428"/>
            <a:chExt cx="8610600" cy="2695122"/>
          </a:xfrm>
        </p:grpSpPr>
        <p:sp>
          <p:nvSpPr>
            <p:cNvPr id="4" name="任意多边形 2">
              <a:extLst>
                <a:ext uri="{FF2B5EF4-FFF2-40B4-BE49-F238E27FC236}">
                  <a16:creationId xmlns:a16="http://schemas.microsoft.com/office/drawing/2014/main" id="{DEB700B3-2C79-DC09-2A67-A53581CF274B}"/>
                </a:ext>
              </a:extLst>
            </p:cNvPr>
            <p:cNvSpPr/>
            <p:nvPr/>
          </p:nvSpPr>
          <p:spPr>
            <a:xfrm>
              <a:off x="971550" y="5238750"/>
              <a:ext cx="2152650" cy="685800"/>
            </a:xfrm>
            <a:custGeom>
              <a:avLst/>
              <a:gdLst>
                <a:gd name="connsiteX0" fmla="*/ 0 w 2152650"/>
                <a:gd name="connsiteY0" fmla="*/ 685800 h 685800"/>
                <a:gd name="connsiteX1" fmla="*/ 0 w 2152650"/>
                <a:gd name="connsiteY1" fmla="*/ 0 h 685800"/>
                <a:gd name="connsiteX2" fmla="*/ 2152650 w 2152650"/>
                <a:gd name="connsiteY2" fmla="*/ 1905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2650" h="685800">
                  <a:moveTo>
                    <a:pt x="0" y="685800"/>
                  </a:moveTo>
                  <a:lnTo>
                    <a:pt x="0" y="0"/>
                  </a:lnTo>
                  <a:lnTo>
                    <a:pt x="2152650" y="19050"/>
                  </a:lnTo>
                </a:path>
              </a:pathLst>
            </a:custGeom>
            <a:solidFill>
              <a:srgbClr val="83498C"/>
            </a:soli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5" name="任意多边形 3">
              <a:extLst>
                <a:ext uri="{FF2B5EF4-FFF2-40B4-BE49-F238E27FC236}">
                  <a16:creationId xmlns:a16="http://schemas.microsoft.com/office/drawing/2014/main" id="{5D71428B-3251-2D30-3865-ADA72FCEF73A}"/>
                </a:ext>
              </a:extLst>
            </p:cNvPr>
            <p:cNvSpPr/>
            <p:nvPr/>
          </p:nvSpPr>
          <p:spPr>
            <a:xfrm>
              <a:off x="3124200" y="4567464"/>
              <a:ext cx="2152650" cy="685800"/>
            </a:xfrm>
            <a:custGeom>
              <a:avLst/>
              <a:gdLst>
                <a:gd name="connsiteX0" fmla="*/ 0 w 2152650"/>
                <a:gd name="connsiteY0" fmla="*/ 685800 h 685800"/>
                <a:gd name="connsiteX1" fmla="*/ 0 w 2152650"/>
                <a:gd name="connsiteY1" fmla="*/ 0 h 685800"/>
                <a:gd name="connsiteX2" fmla="*/ 2152650 w 2152650"/>
                <a:gd name="connsiteY2" fmla="*/ 1905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2650" h="685800">
                  <a:moveTo>
                    <a:pt x="0" y="685800"/>
                  </a:moveTo>
                  <a:lnTo>
                    <a:pt x="0" y="0"/>
                  </a:lnTo>
                  <a:lnTo>
                    <a:pt x="2152650" y="19050"/>
                  </a:lnTo>
                </a:path>
              </a:pathLst>
            </a:custGeom>
            <a:solidFill>
              <a:srgbClr val="83498C"/>
            </a:soli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6" name="任意多边形 4">
              <a:extLst>
                <a:ext uri="{FF2B5EF4-FFF2-40B4-BE49-F238E27FC236}">
                  <a16:creationId xmlns:a16="http://schemas.microsoft.com/office/drawing/2014/main" id="{6352CEAC-4EBD-8D2F-B9C2-718F68944C09}"/>
                </a:ext>
              </a:extLst>
            </p:cNvPr>
            <p:cNvSpPr/>
            <p:nvPr/>
          </p:nvSpPr>
          <p:spPr>
            <a:xfrm>
              <a:off x="5276850" y="3896178"/>
              <a:ext cx="2152650" cy="685800"/>
            </a:xfrm>
            <a:custGeom>
              <a:avLst/>
              <a:gdLst>
                <a:gd name="connsiteX0" fmla="*/ 0 w 2152650"/>
                <a:gd name="connsiteY0" fmla="*/ 685800 h 685800"/>
                <a:gd name="connsiteX1" fmla="*/ 0 w 2152650"/>
                <a:gd name="connsiteY1" fmla="*/ 0 h 685800"/>
                <a:gd name="connsiteX2" fmla="*/ 2152650 w 2152650"/>
                <a:gd name="connsiteY2" fmla="*/ 1905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2650" h="685800">
                  <a:moveTo>
                    <a:pt x="0" y="685800"/>
                  </a:moveTo>
                  <a:lnTo>
                    <a:pt x="0" y="0"/>
                  </a:lnTo>
                  <a:lnTo>
                    <a:pt x="2152650" y="19050"/>
                  </a:lnTo>
                </a:path>
              </a:pathLst>
            </a:custGeom>
            <a:solidFill>
              <a:srgbClr val="83498C"/>
            </a:soli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8" name="任意多边形 5">
              <a:extLst>
                <a:ext uri="{FF2B5EF4-FFF2-40B4-BE49-F238E27FC236}">
                  <a16:creationId xmlns:a16="http://schemas.microsoft.com/office/drawing/2014/main" id="{81814BC2-EBFB-0B53-E5E9-7DE5D90B3C72}"/>
                </a:ext>
              </a:extLst>
            </p:cNvPr>
            <p:cNvSpPr/>
            <p:nvPr/>
          </p:nvSpPr>
          <p:spPr>
            <a:xfrm>
              <a:off x="7429500" y="3229428"/>
              <a:ext cx="2152650" cy="685800"/>
            </a:xfrm>
            <a:custGeom>
              <a:avLst/>
              <a:gdLst>
                <a:gd name="connsiteX0" fmla="*/ 0 w 2152650"/>
                <a:gd name="connsiteY0" fmla="*/ 685800 h 685800"/>
                <a:gd name="connsiteX1" fmla="*/ 0 w 2152650"/>
                <a:gd name="connsiteY1" fmla="*/ 0 h 685800"/>
                <a:gd name="connsiteX2" fmla="*/ 2152650 w 2152650"/>
                <a:gd name="connsiteY2" fmla="*/ 1905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152650" h="685800">
                  <a:moveTo>
                    <a:pt x="0" y="685800"/>
                  </a:moveTo>
                  <a:lnTo>
                    <a:pt x="0" y="0"/>
                  </a:lnTo>
                  <a:lnTo>
                    <a:pt x="2152650" y="19050"/>
                  </a:lnTo>
                </a:path>
              </a:pathLst>
            </a:custGeom>
            <a:solidFill>
              <a:srgbClr val="83498C"/>
            </a:soli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8A63FE8-B414-C3B1-FD53-B57247A64CC7}"/>
              </a:ext>
            </a:extLst>
          </p:cNvPr>
          <p:cNvGrpSpPr/>
          <p:nvPr/>
        </p:nvGrpSpPr>
        <p:grpSpPr>
          <a:xfrm>
            <a:off x="1684098" y="5027999"/>
            <a:ext cx="2763088" cy="839696"/>
            <a:chOff x="283598" y="1970444"/>
            <a:chExt cx="2763088" cy="839696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DEA88EB9-9A81-7275-71F7-4DB47DC9F693}"/>
                </a:ext>
              </a:extLst>
            </p:cNvPr>
            <p:cNvSpPr txBox="1"/>
            <p:nvPr/>
          </p:nvSpPr>
          <p:spPr>
            <a:xfrm>
              <a:off x="283598" y="2277687"/>
              <a:ext cx="27630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1AA1D708-2043-A95C-D9BC-0ACAABE971E2}"/>
                </a:ext>
              </a:extLst>
            </p:cNvPr>
            <p:cNvSpPr txBox="1"/>
            <p:nvPr/>
          </p:nvSpPr>
          <p:spPr>
            <a:xfrm>
              <a:off x="283600" y="1970444"/>
              <a:ext cx="1542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50D59E3-BED2-291C-D341-5CE0C6F30244}"/>
              </a:ext>
            </a:extLst>
          </p:cNvPr>
          <p:cNvGrpSpPr/>
          <p:nvPr/>
        </p:nvGrpSpPr>
        <p:grpSpPr>
          <a:xfrm>
            <a:off x="3854450" y="4202499"/>
            <a:ext cx="2763088" cy="839696"/>
            <a:chOff x="283598" y="1970444"/>
            <a:chExt cx="2763088" cy="839696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C88CE880-0AA7-CCB9-6031-6BC7BD325858}"/>
                </a:ext>
              </a:extLst>
            </p:cNvPr>
            <p:cNvSpPr txBox="1"/>
            <p:nvPr/>
          </p:nvSpPr>
          <p:spPr>
            <a:xfrm>
              <a:off x="283598" y="2277687"/>
              <a:ext cx="27630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8DF11BE-A92F-2FCA-0D69-D4B69AB5BB15}"/>
                </a:ext>
              </a:extLst>
            </p:cNvPr>
            <p:cNvSpPr txBox="1"/>
            <p:nvPr/>
          </p:nvSpPr>
          <p:spPr>
            <a:xfrm>
              <a:off x="283600" y="1970444"/>
              <a:ext cx="1542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1BB4321D-874B-D228-96D8-F1A1DF7DE0B3}"/>
              </a:ext>
            </a:extLst>
          </p:cNvPr>
          <p:cNvGrpSpPr/>
          <p:nvPr/>
        </p:nvGrpSpPr>
        <p:grpSpPr>
          <a:xfrm>
            <a:off x="6019800" y="3567204"/>
            <a:ext cx="2763088" cy="839696"/>
            <a:chOff x="283598" y="1970444"/>
            <a:chExt cx="2763088" cy="839696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675EFD0-5DD7-0AD8-602D-8F171D206222}"/>
                </a:ext>
              </a:extLst>
            </p:cNvPr>
            <p:cNvSpPr txBox="1"/>
            <p:nvPr/>
          </p:nvSpPr>
          <p:spPr>
            <a:xfrm>
              <a:off x="283598" y="2277687"/>
              <a:ext cx="27630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8F9D1D54-8C70-F602-553D-4F526DFBE944}"/>
                </a:ext>
              </a:extLst>
            </p:cNvPr>
            <p:cNvSpPr txBox="1"/>
            <p:nvPr/>
          </p:nvSpPr>
          <p:spPr>
            <a:xfrm>
              <a:off x="283600" y="1970444"/>
              <a:ext cx="1542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F43C709-D4F8-6616-BD29-5536E0BF0742}"/>
              </a:ext>
            </a:extLst>
          </p:cNvPr>
          <p:cNvGrpSpPr/>
          <p:nvPr/>
        </p:nvGrpSpPr>
        <p:grpSpPr>
          <a:xfrm>
            <a:off x="8159750" y="2882092"/>
            <a:ext cx="2763088" cy="839696"/>
            <a:chOff x="283598" y="1970444"/>
            <a:chExt cx="2763088" cy="839696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411C710D-B68B-DD11-4581-BB508F8B2F7A}"/>
                </a:ext>
              </a:extLst>
            </p:cNvPr>
            <p:cNvSpPr txBox="1"/>
            <p:nvPr/>
          </p:nvSpPr>
          <p:spPr>
            <a:xfrm>
              <a:off x="283598" y="2277687"/>
              <a:ext cx="27630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5B0D838E-3E35-05EF-B8A8-3E103E78D06A}"/>
                </a:ext>
              </a:extLst>
            </p:cNvPr>
            <p:cNvSpPr txBox="1"/>
            <p:nvPr/>
          </p:nvSpPr>
          <p:spPr>
            <a:xfrm>
              <a:off x="283600" y="1970444"/>
              <a:ext cx="1542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Group 4">
            <a:extLst>
              <a:ext uri="{FF2B5EF4-FFF2-40B4-BE49-F238E27FC236}">
                <a16:creationId xmlns:a16="http://schemas.microsoft.com/office/drawing/2014/main" id="{01DA29C5-5115-7B00-B69C-883797B1A58C}"/>
              </a:ext>
            </a:extLst>
          </p:cNvPr>
          <p:cNvGrpSpPr>
            <a:grpSpLocks noChangeAspect="1"/>
          </p:cNvGrpSpPr>
          <p:nvPr/>
        </p:nvGrpSpPr>
        <p:grpSpPr bwMode="auto">
          <a:xfrm rot="19739996" flipH="1">
            <a:off x="2305062" y="1940426"/>
            <a:ext cx="1943096" cy="1724495"/>
            <a:chOff x="330" y="1320"/>
            <a:chExt cx="560" cy="497"/>
          </a:xfrm>
        </p:grpSpPr>
        <p:sp>
          <p:nvSpPr>
            <p:cNvPr id="65" name="Oval 7">
              <a:extLst>
                <a:ext uri="{FF2B5EF4-FFF2-40B4-BE49-F238E27FC236}">
                  <a16:creationId xmlns:a16="http://schemas.microsoft.com/office/drawing/2014/main" id="{E13FC19B-8BA5-854C-4D50-760966C055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3" y="1320"/>
              <a:ext cx="116" cy="116"/>
            </a:xfrm>
            <a:prstGeom prst="ellipse">
              <a:avLst/>
            </a:prstGeom>
            <a:solidFill>
              <a:srgbClr val="455A64"/>
            </a:soli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66" name="Freeform 8">
              <a:extLst>
                <a:ext uri="{FF2B5EF4-FFF2-40B4-BE49-F238E27FC236}">
                  <a16:creationId xmlns:a16="http://schemas.microsoft.com/office/drawing/2014/main" id="{A0BD12C8-DA91-37DB-7852-9E85E7F8C1B1}"/>
                </a:ext>
              </a:extLst>
            </p:cNvPr>
            <p:cNvSpPr/>
            <p:nvPr/>
          </p:nvSpPr>
          <p:spPr bwMode="auto">
            <a:xfrm>
              <a:off x="402" y="1420"/>
              <a:ext cx="212" cy="397"/>
            </a:xfrm>
            <a:custGeom>
              <a:avLst/>
              <a:gdLst>
                <a:gd name="T0" fmla="*/ 138 w 140"/>
                <a:gd name="T1" fmla="*/ 112 h 262"/>
                <a:gd name="T2" fmla="*/ 113 w 140"/>
                <a:gd name="T3" fmla="*/ 16 h 262"/>
                <a:gd name="T4" fmla="*/ 78 w 140"/>
                <a:gd name="T5" fmla="*/ 3 h 262"/>
                <a:gd name="T6" fmla="*/ 61 w 140"/>
                <a:gd name="T7" fmla="*/ 15 h 262"/>
                <a:gd name="T8" fmla="*/ 16 w 140"/>
                <a:gd name="T9" fmla="*/ 59 h 262"/>
                <a:gd name="T10" fmla="*/ 16 w 140"/>
                <a:gd name="T11" fmla="*/ 79 h 262"/>
                <a:gd name="T12" fmla="*/ 26 w 140"/>
                <a:gd name="T13" fmla="*/ 84 h 262"/>
                <a:gd name="T14" fmla="*/ 36 w 140"/>
                <a:gd name="T15" fmla="*/ 80 h 262"/>
                <a:gd name="T16" fmla="*/ 68 w 140"/>
                <a:gd name="T17" fmla="*/ 50 h 262"/>
                <a:gd name="T18" fmla="*/ 83 w 140"/>
                <a:gd name="T19" fmla="*/ 107 h 262"/>
                <a:gd name="T20" fmla="*/ 12 w 140"/>
                <a:gd name="T21" fmla="*/ 141 h 262"/>
                <a:gd name="T22" fmla="*/ 3 w 140"/>
                <a:gd name="T23" fmla="*/ 163 h 262"/>
                <a:gd name="T24" fmla="*/ 3 w 140"/>
                <a:gd name="T25" fmla="*/ 164 h 262"/>
                <a:gd name="T26" fmla="*/ 25 w 140"/>
                <a:gd name="T27" fmla="*/ 250 h 262"/>
                <a:gd name="T28" fmla="*/ 36 w 140"/>
                <a:gd name="T29" fmla="*/ 260 h 262"/>
                <a:gd name="T30" fmla="*/ 58 w 140"/>
                <a:gd name="T31" fmla="*/ 244 h 262"/>
                <a:gd name="T32" fmla="*/ 53 w 140"/>
                <a:gd name="T33" fmla="*/ 216 h 262"/>
                <a:gd name="T34" fmla="*/ 41 w 140"/>
                <a:gd name="T35" fmla="*/ 167 h 262"/>
                <a:gd name="T36" fmla="*/ 92 w 140"/>
                <a:gd name="T37" fmla="*/ 148 h 262"/>
                <a:gd name="T38" fmla="*/ 129 w 140"/>
                <a:gd name="T39" fmla="*/ 132 h 262"/>
                <a:gd name="T40" fmla="*/ 138 w 140"/>
                <a:gd name="T41" fmla="*/ 112 h 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0" h="262">
                  <a:moveTo>
                    <a:pt x="138" y="112"/>
                  </a:moveTo>
                  <a:cubicBezTo>
                    <a:pt x="113" y="16"/>
                    <a:pt x="113" y="16"/>
                    <a:pt x="113" y="16"/>
                  </a:cubicBezTo>
                  <a:cubicBezTo>
                    <a:pt x="110" y="5"/>
                    <a:pt x="90" y="0"/>
                    <a:pt x="78" y="3"/>
                  </a:cubicBezTo>
                  <a:cubicBezTo>
                    <a:pt x="72" y="5"/>
                    <a:pt x="67" y="9"/>
                    <a:pt x="61" y="15"/>
                  </a:cubicBezTo>
                  <a:cubicBezTo>
                    <a:pt x="16" y="59"/>
                    <a:pt x="16" y="59"/>
                    <a:pt x="16" y="59"/>
                  </a:cubicBezTo>
                  <a:cubicBezTo>
                    <a:pt x="10" y="65"/>
                    <a:pt x="10" y="74"/>
                    <a:pt x="16" y="79"/>
                  </a:cubicBezTo>
                  <a:cubicBezTo>
                    <a:pt x="18" y="82"/>
                    <a:pt x="22" y="84"/>
                    <a:pt x="26" y="84"/>
                  </a:cubicBezTo>
                  <a:cubicBezTo>
                    <a:pt x="30" y="84"/>
                    <a:pt x="33" y="83"/>
                    <a:pt x="36" y="80"/>
                  </a:cubicBezTo>
                  <a:cubicBezTo>
                    <a:pt x="68" y="50"/>
                    <a:pt x="68" y="50"/>
                    <a:pt x="68" y="50"/>
                  </a:cubicBezTo>
                  <a:cubicBezTo>
                    <a:pt x="83" y="107"/>
                    <a:pt x="83" y="107"/>
                    <a:pt x="83" y="107"/>
                  </a:cubicBezTo>
                  <a:cubicBezTo>
                    <a:pt x="12" y="141"/>
                    <a:pt x="12" y="141"/>
                    <a:pt x="12" y="141"/>
                  </a:cubicBezTo>
                  <a:cubicBezTo>
                    <a:pt x="4" y="145"/>
                    <a:pt x="0" y="155"/>
                    <a:pt x="3" y="163"/>
                  </a:cubicBezTo>
                  <a:cubicBezTo>
                    <a:pt x="3" y="163"/>
                    <a:pt x="3" y="164"/>
                    <a:pt x="3" y="164"/>
                  </a:cubicBezTo>
                  <a:cubicBezTo>
                    <a:pt x="25" y="250"/>
                    <a:pt x="25" y="250"/>
                    <a:pt x="25" y="250"/>
                  </a:cubicBezTo>
                  <a:cubicBezTo>
                    <a:pt x="26" y="254"/>
                    <a:pt x="30" y="259"/>
                    <a:pt x="36" y="260"/>
                  </a:cubicBezTo>
                  <a:cubicBezTo>
                    <a:pt x="48" y="262"/>
                    <a:pt x="55" y="259"/>
                    <a:pt x="58" y="244"/>
                  </a:cubicBezTo>
                  <a:cubicBezTo>
                    <a:pt x="59" y="235"/>
                    <a:pt x="53" y="216"/>
                    <a:pt x="53" y="216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1" y="167"/>
                    <a:pt x="83" y="151"/>
                    <a:pt x="92" y="148"/>
                  </a:cubicBezTo>
                  <a:cubicBezTo>
                    <a:pt x="100" y="145"/>
                    <a:pt x="121" y="137"/>
                    <a:pt x="129" y="132"/>
                  </a:cubicBezTo>
                  <a:cubicBezTo>
                    <a:pt x="135" y="127"/>
                    <a:pt x="140" y="120"/>
                    <a:pt x="138" y="112"/>
                  </a:cubicBezTo>
                  <a:close/>
                </a:path>
              </a:pathLst>
            </a:custGeom>
            <a:solidFill>
              <a:srgbClr val="455A64"/>
            </a:soli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67" name="Freeform 9">
              <a:extLst>
                <a:ext uri="{FF2B5EF4-FFF2-40B4-BE49-F238E27FC236}">
                  <a16:creationId xmlns:a16="http://schemas.microsoft.com/office/drawing/2014/main" id="{2EAE4799-77D7-0A3F-59B6-30C42A69E97D}"/>
                </a:ext>
              </a:extLst>
            </p:cNvPr>
            <p:cNvSpPr/>
            <p:nvPr/>
          </p:nvSpPr>
          <p:spPr bwMode="auto">
            <a:xfrm>
              <a:off x="330" y="1456"/>
              <a:ext cx="134" cy="94"/>
            </a:xfrm>
            <a:custGeom>
              <a:avLst/>
              <a:gdLst>
                <a:gd name="T0" fmla="*/ 8 w 89"/>
                <a:gd name="T1" fmla="*/ 27 h 62"/>
                <a:gd name="T2" fmla="*/ 4 w 89"/>
                <a:gd name="T3" fmla="*/ 8 h 62"/>
                <a:gd name="T4" fmla="*/ 4 w 89"/>
                <a:gd name="T5" fmla="*/ 8 h 62"/>
                <a:gd name="T6" fmla="*/ 23 w 89"/>
                <a:gd name="T7" fmla="*/ 4 h 62"/>
                <a:gd name="T8" fmla="*/ 81 w 89"/>
                <a:gd name="T9" fmla="*/ 35 h 62"/>
                <a:gd name="T10" fmla="*/ 85 w 89"/>
                <a:gd name="T11" fmla="*/ 54 h 62"/>
                <a:gd name="T12" fmla="*/ 85 w 89"/>
                <a:gd name="T13" fmla="*/ 54 h 62"/>
                <a:gd name="T14" fmla="*/ 66 w 89"/>
                <a:gd name="T15" fmla="*/ 58 h 62"/>
                <a:gd name="T16" fmla="*/ 8 w 89"/>
                <a:gd name="T17" fmla="*/ 2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9" h="62">
                  <a:moveTo>
                    <a:pt x="8" y="27"/>
                  </a:moveTo>
                  <a:cubicBezTo>
                    <a:pt x="2" y="23"/>
                    <a:pt x="0" y="14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8" y="2"/>
                    <a:pt x="17" y="0"/>
                    <a:pt x="23" y="4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87" y="39"/>
                    <a:pt x="89" y="48"/>
                    <a:pt x="85" y="54"/>
                  </a:cubicBezTo>
                  <a:cubicBezTo>
                    <a:pt x="85" y="54"/>
                    <a:pt x="85" y="54"/>
                    <a:pt x="85" y="54"/>
                  </a:cubicBezTo>
                  <a:cubicBezTo>
                    <a:pt x="81" y="60"/>
                    <a:pt x="72" y="62"/>
                    <a:pt x="66" y="58"/>
                  </a:cubicBezTo>
                  <a:lnTo>
                    <a:pt x="8" y="27"/>
                  </a:lnTo>
                  <a:close/>
                </a:path>
              </a:pathLst>
            </a:custGeom>
            <a:solidFill>
              <a:srgbClr val="455A64"/>
            </a:soli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68" name="Freeform 10">
              <a:extLst>
                <a:ext uri="{FF2B5EF4-FFF2-40B4-BE49-F238E27FC236}">
                  <a16:creationId xmlns:a16="http://schemas.microsoft.com/office/drawing/2014/main" id="{B90C749D-09B1-A2C0-2ECE-F50EEC06F8A6}"/>
                </a:ext>
              </a:extLst>
            </p:cNvPr>
            <p:cNvSpPr/>
            <p:nvPr/>
          </p:nvSpPr>
          <p:spPr bwMode="auto">
            <a:xfrm>
              <a:off x="512" y="1421"/>
              <a:ext cx="217" cy="96"/>
            </a:xfrm>
            <a:custGeom>
              <a:avLst/>
              <a:gdLst>
                <a:gd name="T0" fmla="*/ 11 w 143"/>
                <a:gd name="T1" fmla="*/ 28 h 63"/>
                <a:gd name="T2" fmla="*/ 3 w 143"/>
                <a:gd name="T3" fmla="*/ 10 h 63"/>
                <a:gd name="T4" fmla="*/ 3 w 143"/>
                <a:gd name="T5" fmla="*/ 10 h 63"/>
                <a:gd name="T6" fmla="*/ 21 w 143"/>
                <a:gd name="T7" fmla="*/ 3 h 63"/>
                <a:gd name="T8" fmla="*/ 132 w 143"/>
                <a:gd name="T9" fmla="*/ 34 h 63"/>
                <a:gd name="T10" fmla="*/ 140 w 143"/>
                <a:gd name="T11" fmla="*/ 52 h 63"/>
                <a:gd name="T12" fmla="*/ 140 w 143"/>
                <a:gd name="T13" fmla="*/ 52 h 63"/>
                <a:gd name="T14" fmla="*/ 122 w 143"/>
                <a:gd name="T15" fmla="*/ 60 h 63"/>
                <a:gd name="T16" fmla="*/ 11 w 143"/>
                <a:gd name="T17" fmla="*/ 2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3" h="63">
                  <a:moveTo>
                    <a:pt x="11" y="28"/>
                  </a:moveTo>
                  <a:cubicBezTo>
                    <a:pt x="4" y="25"/>
                    <a:pt x="0" y="17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6" y="3"/>
                    <a:pt x="14" y="0"/>
                    <a:pt x="21" y="3"/>
                  </a:cubicBezTo>
                  <a:cubicBezTo>
                    <a:pt x="132" y="34"/>
                    <a:pt x="132" y="34"/>
                    <a:pt x="132" y="34"/>
                  </a:cubicBezTo>
                  <a:cubicBezTo>
                    <a:pt x="139" y="37"/>
                    <a:pt x="143" y="45"/>
                    <a:pt x="140" y="52"/>
                  </a:cubicBezTo>
                  <a:cubicBezTo>
                    <a:pt x="140" y="52"/>
                    <a:pt x="140" y="52"/>
                    <a:pt x="140" y="52"/>
                  </a:cubicBezTo>
                  <a:cubicBezTo>
                    <a:pt x="137" y="59"/>
                    <a:pt x="129" y="63"/>
                    <a:pt x="122" y="60"/>
                  </a:cubicBezTo>
                  <a:lnTo>
                    <a:pt x="11" y="28"/>
                  </a:lnTo>
                  <a:close/>
                </a:path>
              </a:pathLst>
            </a:custGeom>
            <a:solidFill>
              <a:srgbClr val="455A64"/>
            </a:soli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69" name="Freeform 11">
              <a:extLst>
                <a:ext uri="{FF2B5EF4-FFF2-40B4-BE49-F238E27FC236}">
                  <a16:creationId xmlns:a16="http://schemas.microsoft.com/office/drawing/2014/main" id="{0077AD0C-A3DD-25B4-5A65-AF747AA92C0D}"/>
                </a:ext>
              </a:extLst>
            </p:cNvPr>
            <p:cNvSpPr/>
            <p:nvPr/>
          </p:nvSpPr>
          <p:spPr bwMode="auto">
            <a:xfrm>
              <a:off x="541" y="1556"/>
              <a:ext cx="153" cy="181"/>
            </a:xfrm>
            <a:custGeom>
              <a:avLst/>
              <a:gdLst>
                <a:gd name="T0" fmla="*/ 95 w 101"/>
                <a:gd name="T1" fmla="*/ 85 h 119"/>
                <a:gd name="T2" fmla="*/ 92 w 101"/>
                <a:gd name="T3" fmla="*/ 112 h 119"/>
                <a:gd name="T4" fmla="*/ 92 w 101"/>
                <a:gd name="T5" fmla="*/ 112 h 119"/>
                <a:gd name="T6" fmla="*/ 65 w 101"/>
                <a:gd name="T7" fmla="*/ 109 h 119"/>
                <a:gd name="T8" fmla="*/ 7 w 101"/>
                <a:gd name="T9" fmla="*/ 33 h 119"/>
                <a:gd name="T10" fmla="*/ 10 w 101"/>
                <a:gd name="T11" fmla="*/ 6 h 119"/>
                <a:gd name="T12" fmla="*/ 10 w 101"/>
                <a:gd name="T13" fmla="*/ 6 h 119"/>
                <a:gd name="T14" fmla="*/ 37 w 101"/>
                <a:gd name="T15" fmla="*/ 10 h 119"/>
                <a:gd name="T16" fmla="*/ 95 w 101"/>
                <a:gd name="T17" fmla="*/ 85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19">
                  <a:moveTo>
                    <a:pt x="95" y="85"/>
                  </a:moveTo>
                  <a:cubicBezTo>
                    <a:pt x="101" y="94"/>
                    <a:pt x="100" y="106"/>
                    <a:pt x="92" y="112"/>
                  </a:cubicBezTo>
                  <a:cubicBezTo>
                    <a:pt x="92" y="112"/>
                    <a:pt x="92" y="112"/>
                    <a:pt x="92" y="112"/>
                  </a:cubicBezTo>
                  <a:cubicBezTo>
                    <a:pt x="83" y="119"/>
                    <a:pt x="71" y="117"/>
                    <a:pt x="65" y="109"/>
                  </a:cubicBezTo>
                  <a:cubicBezTo>
                    <a:pt x="7" y="33"/>
                    <a:pt x="7" y="33"/>
                    <a:pt x="7" y="33"/>
                  </a:cubicBezTo>
                  <a:cubicBezTo>
                    <a:pt x="0" y="25"/>
                    <a:pt x="2" y="13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9" y="0"/>
                    <a:pt x="30" y="1"/>
                    <a:pt x="37" y="10"/>
                  </a:cubicBezTo>
                  <a:lnTo>
                    <a:pt x="95" y="85"/>
                  </a:lnTo>
                  <a:close/>
                </a:path>
              </a:pathLst>
            </a:custGeom>
            <a:solidFill>
              <a:srgbClr val="455A64"/>
            </a:soli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70" name="Freeform 12">
              <a:extLst>
                <a:ext uri="{FF2B5EF4-FFF2-40B4-BE49-F238E27FC236}">
                  <a16:creationId xmlns:a16="http://schemas.microsoft.com/office/drawing/2014/main" id="{DFC35974-9A13-BC9F-E242-9AD0C2A8528B}"/>
                </a:ext>
              </a:extLst>
            </p:cNvPr>
            <p:cNvSpPr/>
            <p:nvPr/>
          </p:nvSpPr>
          <p:spPr bwMode="auto">
            <a:xfrm>
              <a:off x="635" y="1682"/>
              <a:ext cx="172" cy="68"/>
            </a:xfrm>
            <a:custGeom>
              <a:avLst/>
              <a:gdLst>
                <a:gd name="T0" fmla="*/ 99 w 114"/>
                <a:gd name="T1" fmla="*/ 12 h 45"/>
                <a:gd name="T2" fmla="*/ 113 w 114"/>
                <a:gd name="T3" fmla="*/ 30 h 45"/>
                <a:gd name="T4" fmla="*/ 113 w 114"/>
                <a:gd name="T5" fmla="*/ 30 h 45"/>
                <a:gd name="T6" fmla="*/ 95 w 114"/>
                <a:gd name="T7" fmla="*/ 44 h 45"/>
                <a:gd name="T8" fmla="*/ 15 w 114"/>
                <a:gd name="T9" fmla="*/ 33 h 45"/>
                <a:gd name="T10" fmla="*/ 2 w 114"/>
                <a:gd name="T11" fmla="*/ 15 h 45"/>
                <a:gd name="T12" fmla="*/ 2 w 114"/>
                <a:gd name="T13" fmla="*/ 15 h 45"/>
                <a:gd name="T14" fmla="*/ 20 w 114"/>
                <a:gd name="T15" fmla="*/ 1 h 45"/>
                <a:gd name="T16" fmla="*/ 99 w 114"/>
                <a:gd name="T17" fmla="*/ 12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45">
                  <a:moveTo>
                    <a:pt x="99" y="12"/>
                  </a:moveTo>
                  <a:cubicBezTo>
                    <a:pt x="108" y="13"/>
                    <a:pt x="114" y="21"/>
                    <a:pt x="113" y="30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39"/>
                    <a:pt x="104" y="45"/>
                    <a:pt x="95" y="44"/>
                  </a:cubicBezTo>
                  <a:cubicBezTo>
                    <a:pt x="15" y="33"/>
                    <a:pt x="15" y="33"/>
                    <a:pt x="15" y="33"/>
                  </a:cubicBezTo>
                  <a:cubicBezTo>
                    <a:pt x="7" y="32"/>
                    <a:pt x="0" y="24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3" y="6"/>
                    <a:pt x="11" y="0"/>
                    <a:pt x="20" y="1"/>
                  </a:cubicBezTo>
                  <a:lnTo>
                    <a:pt x="99" y="12"/>
                  </a:lnTo>
                  <a:close/>
                </a:path>
              </a:pathLst>
            </a:custGeom>
            <a:solidFill>
              <a:srgbClr val="455A64"/>
            </a:soli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71" name="Freeform 13">
              <a:extLst>
                <a:ext uri="{FF2B5EF4-FFF2-40B4-BE49-F238E27FC236}">
                  <a16:creationId xmlns:a16="http://schemas.microsoft.com/office/drawing/2014/main" id="{3E70BE72-0E0D-68C6-C8F1-57228CF1DC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5" y="1452"/>
              <a:ext cx="205" cy="216"/>
            </a:xfrm>
            <a:custGeom>
              <a:avLst/>
              <a:gdLst>
                <a:gd name="T0" fmla="*/ 133 w 136"/>
                <a:gd name="T1" fmla="*/ 55 h 143"/>
                <a:gd name="T2" fmla="*/ 132 w 136"/>
                <a:gd name="T3" fmla="*/ 45 h 143"/>
                <a:gd name="T4" fmla="*/ 78 w 136"/>
                <a:gd name="T5" fmla="*/ 3 h 143"/>
                <a:gd name="T6" fmla="*/ 69 w 136"/>
                <a:gd name="T7" fmla="*/ 4 h 143"/>
                <a:gd name="T8" fmla="*/ 47 w 136"/>
                <a:gd name="T9" fmla="*/ 31 h 143"/>
                <a:gd name="T10" fmla="*/ 37 w 136"/>
                <a:gd name="T11" fmla="*/ 23 h 143"/>
                <a:gd name="T12" fmla="*/ 15 w 136"/>
                <a:gd name="T13" fmla="*/ 26 h 143"/>
                <a:gd name="T14" fmla="*/ 11 w 136"/>
                <a:gd name="T15" fmla="*/ 31 h 143"/>
                <a:gd name="T16" fmla="*/ 13 w 136"/>
                <a:gd name="T17" fmla="*/ 53 h 143"/>
                <a:gd name="T18" fmla="*/ 24 w 136"/>
                <a:gd name="T19" fmla="*/ 61 h 143"/>
                <a:gd name="T20" fmla="*/ 2 w 136"/>
                <a:gd name="T21" fmla="*/ 89 h 143"/>
                <a:gd name="T22" fmla="*/ 3 w 136"/>
                <a:gd name="T23" fmla="*/ 98 h 143"/>
                <a:gd name="T24" fmla="*/ 58 w 136"/>
                <a:gd name="T25" fmla="*/ 140 h 143"/>
                <a:gd name="T26" fmla="*/ 67 w 136"/>
                <a:gd name="T27" fmla="*/ 139 h 143"/>
                <a:gd name="T28" fmla="*/ 133 w 136"/>
                <a:gd name="T29" fmla="*/ 55 h 143"/>
                <a:gd name="T30" fmla="*/ 19 w 136"/>
                <a:gd name="T31" fmla="*/ 46 h 143"/>
                <a:gd name="T32" fmla="*/ 18 w 136"/>
                <a:gd name="T33" fmla="*/ 36 h 143"/>
                <a:gd name="T34" fmla="*/ 22 w 136"/>
                <a:gd name="T35" fmla="*/ 32 h 143"/>
                <a:gd name="T36" fmla="*/ 32 w 136"/>
                <a:gd name="T37" fmla="*/ 31 h 143"/>
                <a:gd name="T38" fmla="*/ 41 w 136"/>
                <a:gd name="T39" fmla="*/ 39 h 143"/>
                <a:gd name="T40" fmla="*/ 29 w 136"/>
                <a:gd name="T41" fmla="*/ 54 h 143"/>
                <a:gd name="T42" fmla="*/ 19 w 136"/>
                <a:gd name="T43" fmla="*/ 46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36" h="143">
                  <a:moveTo>
                    <a:pt x="133" y="55"/>
                  </a:moveTo>
                  <a:cubicBezTo>
                    <a:pt x="136" y="52"/>
                    <a:pt x="135" y="48"/>
                    <a:pt x="132" y="45"/>
                  </a:cubicBezTo>
                  <a:cubicBezTo>
                    <a:pt x="78" y="3"/>
                    <a:pt x="78" y="3"/>
                    <a:pt x="78" y="3"/>
                  </a:cubicBezTo>
                  <a:cubicBezTo>
                    <a:pt x="75" y="0"/>
                    <a:pt x="71" y="1"/>
                    <a:pt x="69" y="4"/>
                  </a:cubicBezTo>
                  <a:cubicBezTo>
                    <a:pt x="47" y="31"/>
                    <a:pt x="47" y="31"/>
                    <a:pt x="47" y="31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30" y="18"/>
                    <a:pt x="20" y="19"/>
                    <a:pt x="15" y="26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5" y="38"/>
                    <a:pt x="7" y="48"/>
                    <a:pt x="13" y="53"/>
                  </a:cubicBezTo>
                  <a:cubicBezTo>
                    <a:pt x="24" y="61"/>
                    <a:pt x="24" y="61"/>
                    <a:pt x="24" y="61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0" y="91"/>
                    <a:pt x="1" y="96"/>
                    <a:pt x="3" y="98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60" y="143"/>
                    <a:pt x="65" y="142"/>
                    <a:pt x="67" y="139"/>
                  </a:cubicBezTo>
                  <a:lnTo>
                    <a:pt x="133" y="55"/>
                  </a:lnTo>
                  <a:close/>
                  <a:moveTo>
                    <a:pt x="19" y="46"/>
                  </a:moveTo>
                  <a:cubicBezTo>
                    <a:pt x="16" y="44"/>
                    <a:pt x="16" y="39"/>
                    <a:pt x="18" y="3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29"/>
                    <a:pt x="29" y="28"/>
                    <a:pt x="32" y="31"/>
                  </a:cubicBezTo>
                  <a:cubicBezTo>
                    <a:pt x="41" y="39"/>
                    <a:pt x="41" y="39"/>
                    <a:pt x="41" y="39"/>
                  </a:cubicBezTo>
                  <a:cubicBezTo>
                    <a:pt x="29" y="54"/>
                    <a:pt x="29" y="54"/>
                    <a:pt x="29" y="54"/>
                  </a:cubicBezTo>
                  <a:lnTo>
                    <a:pt x="19" y="46"/>
                  </a:lnTo>
                  <a:close/>
                </a:path>
              </a:pathLst>
            </a:custGeom>
            <a:solidFill>
              <a:srgbClr val="455A64"/>
            </a:soli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72" name="Freeform 15">
              <a:extLst>
                <a:ext uri="{FF2B5EF4-FFF2-40B4-BE49-F238E27FC236}">
                  <a16:creationId xmlns:a16="http://schemas.microsoft.com/office/drawing/2014/main" id="{29412EB2-DB79-CF51-97AE-806A8CD1AE12}"/>
                </a:ext>
              </a:extLst>
            </p:cNvPr>
            <p:cNvSpPr/>
            <p:nvPr/>
          </p:nvSpPr>
          <p:spPr bwMode="auto">
            <a:xfrm>
              <a:off x="522" y="1377"/>
              <a:ext cx="179" cy="55"/>
            </a:xfrm>
            <a:custGeom>
              <a:avLst/>
              <a:gdLst>
                <a:gd name="T0" fmla="*/ 63 w 119"/>
                <a:gd name="T1" fmla="*/ 17 h 36"/>
                <a:gd name="T2" fmla="*/ 6 w 119"/>
                <a:gd name="T3" fmla="*/ 28 h 36"/>
                <a:gd name="T4" fmla="*/ 0 w 119"/>
                <a:gd name="T5" fmla="*/ 26 h 36"/>
                <a:gd name="T6" fmla="*/ 91 w 119"/>
                <a:gd name="T7" fmla="*/ 6 h 36"/>
                <a:gd name="T8" fmla="*/ 116 w 119"/>
                <a:gd name="T9" fmla="*/ 11 h 36"/>
                <a:gd name="T10" fmla="*/ 119 w 119"/>
                <a:gd name="T11" fmla="*/ 30 h 36"/>
                <a:gd name="T12" fmla="*/ 103 w 119"/>
                <a:gd name="T13" fmla="*/ 36 h 36"/>
                <a:gd name="T14" fmla="*/ 63 w 119"/>
                <a:gd name="T15" fmla="*/ 17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9" h="36">
                  <a:moveTo>
                    <a:pt x="63" y="17"/>
                  </a:moveTo>
                  <a:cubicBezTo>
                    <a:pt x="47" y="15"/>
                    <a:pt x="20" y="18"/>
                    <a:pt x="6" y="28"/>
                  </a:cubicBezTo>
                  <a:cubicBezTo>
                    <a:pt x="4" y="27"/>
                    <a:pt x="2" y="27"/>
                    <a:pt x="0" y="26"/>
                  </a:cubicBezTo>
                  <a:cubicBezTo>
                    <a:pt x="26" y="8"/>
                    <a:pt x="60" y="0"/>
                    <a:pt x="91" y="6"/>
                  </a:cubicBezTo>
                  <a:cubicBezTo>
                    <a:pt x="98" y="7"/>
                    <a:pt x="115" y="10"/>
                    <a:pt x="116" y="11"/>
                  </a:cubicBezTo>
                  <a:cubicBezTo>
                    <a:pt x="116" y="12"/>
                    <a:pt x="118" y="25"/>
                    <a:pt x="119" y="30"/>
                  </a:cubicBezTo>
                  <a:cubicBezTo>
                    <a:pt x="114" y="32"/>
                    <a:pt x="108" y="33"/>
                    <a:pt x="103" y="36"/>
                  </a:cubicBezTo>
                  <a:cubicBezTo>
                    <a:pt x="95" y="24"/>
                    <a:pt x="76" y="19"/>
                    <a:pt x="63" y="17"/>
                  </a:cubicBezTo>
                  <a:close/>
                </a:path>
              </a:pathLst>
            </a:custGeom>
            <a:solidFill>
              <a:srgbClr val="455A64"/>
            </a:soli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5182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4186C5-86A1-A345-4E5B-04323859135E}"/>
              </a:ext>
            </a:extLst>
          </p:cNvPr>
          <p:cNvGrpSpPr/>
          <p:nvPr/>
        </p:nvGrpSpPr>
        <p:grpSpPr>
          <a:xfrm>
            <a:off x="-10664" y="-4309"/>
            <a:ext cx="3465725" cy="632594"/>
            <a:chOff x="1193361" y="1585804"/>
            <a:chExt cx="3465725" cy="63259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FFA085-E817-50C3-C1B2-17223DA6515E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五边形 9">
              <a:extLst>
                <a:ext uri="{FF2B5EF4-FFF2-40B4-BE49-F238E27FC236}">
                  <a16:creationId xmlns:a16="http://schemas.microsoft.com/office/drawing/2014/main" id="{081FE254-0AE2-3E8A-1324-B9130D4B0982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4EBA61-60A9-6BDA-7A9F-D595EFD79485}"/>
                </a:ext>
              </a:extLst>
            </p:cNvPr>
            <p:cNvSpPr txBox="1"/>
            <p:nvPr/>
          </p:nvSpPr>
          <p:spPr>
            <a:xfrm>
              <a:off x="2344558" y="1739490"/>
              <a:ext cx="1492716" cy="286232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现职主要业绩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C4748E-C07D-4D3F-3327-D1D6BB6404CD}"/>
                </a:ext>
              </a:extLst>
            </p:cNvPr>
            <p:cNvSpPr txBox="1"/>
            <p:nvPr/>
          </p:nvSpPr>
          <p:spPr>
            <a:xfrm>
              <a:off x="1369152" y="1619603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4" name="Isosceles Triangle 5">
            <a:extLst>
              <a:ext uri="{FF2B5EF4-FFF2-40B4-BE49-F238E27FC236}">
                <a16:creationId xmlns:a16="http://schemas.microsoft.com/office/drawing/2014/main" id="{8A2CF39F-0C63-4BF8-B5E7-4FE5FF2588FF}"/>
              </a:ext>
            </a:extLst>
          </p:cNvPr>
          <p:cNvSpPr/>
          <p:nvPr/>
        </p:nvSpPr>
        <p:spPr>
          <a:xfrm>
            <a:off x="5042535" y="920750"/>
            <a:ext cx="4109720" cy="2241550"/>
          </a:xfrm>
          <a:prstGeom prst="triangle">
            <a:avLst/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5" name="TextBox 7">
            <a:extLst>
              <a:ext uri="{FF2B5EF4-FFF2-40B4-BE49-F238E27FC236}">
                <a16:creationId xmlns:a16="http://schemas.microsoft.com/office/drawing/2014/main" id="{54D1578B-43CB-09AA-741A-16AC485A57D7}"/>
              </a:ext>
            </a:extLst>
          </p:cNvPr>
          <p:cNvSpPr txBox="1"/>
          <p:nvPr/>
        </p:nvSpPr>
        <p:spPr>
          <a:xfrm>
            <a:off x="6697465" y="1870117"/>
            <a:ext cx="799858" cy="44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275" dirty="0">
                <a:solidFill>
                  <a:schemeClr val="bg1"/>
                </a:solidFill>
                <a:cs typeface="+mn-ea"/>
                <a:sym typeface="+mn-lt"/>
              </a:rPr>
              <a:t>4.2</a:t>
            </a:r>
          </a:p>
        </p:txBody>
      </p:sp>
      <p:sp>
        <p:nvSpPr>
          <p:cNvPr id="8" name="Isosceles Triangle 3">
            <a:extLst>
              <a:ext uri="{FF2B5EF4-FFF2-40B4-BE49-F238E27FC236}">
                <a16:creationId xmlns:a16="http://schemas.microsoft.com/office/drawing/2014/main" id="{60156AAB-9728-22EE-A497-8FEB283AB19C}"/>
              </a:ext>
            </a:extLst>
          </p:cNvPr>
          <p:cNvSpPr/>
          <p:nvPr/>
        </p:nvSpPr>
        <p:spPr>
          <a:xfrm>
            <a:off x="1332700" y="1462405"/>
            <a:ext cx="3115945" cy="1699895"/>
          </a:xfrm>
          <a:prstGeom prst="triangle">
            <a:avLst/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7E653E-64CD-4CA8-DCB7-5C0C06FCE7D9}"/>
              </a:ext>
            </a:extLst>
          </p:cNvPr>
          <p:cNvSpPr txBox="1"/>
          <p:nvPr/>
        </p:nvSpPr>
        <p:spPr>
          <a:xfrm>
            <a:off x="2443920" y="2218487"/>
            <a:ext cx="799840" cy="4420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2275">
                <a:solidFill>
                  <a:schemeClr val="bg1"/>
                </a:solidFill>
                <a:cs typeface="+mn-ea"/>
                <a:sym typeface="+mn-lt"/>
              </a:rPr>
              <a:t>4.0</a:t>
            </a:r>
            <a:endParaRPr lang="vi-VN" sz="2275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Isosceles Triangle 6">
            <a:extLst>
              <a:ext uri="{FF2B5EF4-FFF2-40B4-BE49-F238E27FC236}">
                <a16:creationId xmlns:a16="http://schemas.microsoft.com/office/drawing/2014/main" id="{DB54EE63-FE68-12F1-7AB3-DC72208C8E13}"/>
              </a:ext>
            </a:extLst>
          </p:cNvPr>
          <p:cNvSpPr/>
          <p:nvPr/>
        </p:nvSpPr>
        <p:spPr>
          <a:xfrm>
            <a:off x="8239760" y="1911350"/>
            <a:ext cx="2293620" cy="1250950"/>
          </a:xfrm>
          <a:prstGeom prst="triangl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cs typeface="+mn-ea"/>
              <a:sym typeface="+mn-lt"/>
            </a:endParaRPr>
          </a:p>
        </p:txBody>
      </p:sp>
      <p:sp>
        <p:nvSpPr>
          <p:cNvPr id="15" name="TextBox 9">
            <a:extLst>
              <a:ext uri="{FF2B5EF4-FFF2-40B4-BE49-F238E27FC236}">
                <a16:creationId xmlns:a16="http://schemas.microsoft.com/office/drawing/2014/main" id="{55939B50-0526-0065-B037-5E4420F35266}"/>
              </a:ext>
            </a:extLst>
          </p:cNvPr>
          <p:cNvSpPr txBox="1"/>
          <p:nvPr/>
        </p:nvSpPr>
        <p:spPr>
          <a:xfrm>
            <a:off x="9089782" y="2395428"/>
            <a:ext cx="593574" cy="30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420" dirty="0">
                <a:solidFill>
                  <a:schemeClr val="bg1"/>
                </a:solidFill>
                <a:cs typeface="+mn-ea"/>
                <a:sym typeface="+mn-lt"/>
              </a:rPr>
              <a:t>3.6</a:t>
            </a:r>
            <a:endParaRPr lang="en-US" sz="142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Isosceles Triangle 4">
            <a:extLst>
              <a:ext uri="{FF2B5EF4-FFF2-40B4-BE49-F238E27FC236}">
                <a16:creationId xmlns:a16="http://schemas.microsoft.com/office/drawing/2014/main" id="{7211E22A-E1A7-C459-CAD9-BD8B821D927F}"/>
              </a:ext>
            </a:extLst>
          </p:cNvPr>
          <p:cNvSpPr/>
          <p:nvPr/>
        </p:nvSpPr>
        <p:spPr>
          <a:xfrm>
            <a:off x="3609340" y="1922780"/>
            <a:ext cx="2272030" cy="1239520"/>
          </a:xfrm>
          <a:prstGeom prst="triangl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8" name="TextBox 10">
            <a:extLst>
              <a:ext uri="{FF2B5EF4-FFF2-40B4-BE49-F238E27FC236}">
                <a16:creationId xmlns:a16="http://schemas.microsoft.com/office/drawing/2014/main" id="{7E9791A5-3C17-C034-E60B-48122FA666E2}"/>
              </a:ext>
            </a:extLst>
          </p:cNvPr>
          <p:cNvSpPr txBox="1"/>
          <p:nvPr/>
        </p:nvSpPr>
        <p:spPr>
          <a:xfrm>
            <a:off x="4448645" y="2312415"/>
            <a:ext cx="593419" cy="3092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1420" dirty="0">
                <a:solidFill>
                  <a:schemeClr val="bg1"/>
                </a:solidFill>
                <a:cs typeface="+mn-ea"/>
                <a:sym typeface="+mn-lt"/>
              </a:rPr>
              <a:t>3.5</a:t>
            </a:r>
            <a:endParaRPr lang="en-US" sz="142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DB85DE31-C6C6-DFFC-876F-8BE1F218F579}"/>
              </a:ext>
            </a:extLst>
          </p:cNvPr>
          <p:cNvCxnSpPr>
            <a:cxnSpLocks/>
          </p:cNvCxnSpPr>
          <p:nvPr/>
        </p:nvCxnSpPr>
        <p:spPr>
          <a:xfrm>
            <a:off x="2870200" y="2908300"/>
            <a:ext cx="0" cy="965200"/>
          </a:xfrm>
          <a:prstGeom prst="lin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4AA952D8-2A89-F534-BD21-B99A60E2F17E}"/>
              </a:ext>
            </a:extLst>
          </p:cNvPr>
          <p:cNvCxnSpPr>
            <a:cxnSpLocks/>
          </p:cNvCxnSpPr>
          <p:nvPr/>
        </p:nvCxnSpPr>
        <p:spPr>
          <a:xfrm>
            <a:off x="4755279" y="2894852"/>
            <a:ext cx="0" cy="1800667"/>
          </a:xfrm>
          <a:prstGeom prst="lin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04F38E1-3F3D-86B7-E670-E949F631EFE6}"/>
              </a:ext>
            </a:extLst>
          </p:cNvPr>
          <p:cNvGrpSpPr/>
          <p:nvPr/>
        </p:nvGrpSpPr>
        <p:grpSpPr>
          <a:xfrm>
            <a:off x="1854203" y="4029807"/>
            <a:ext cx="2031994" cy="1047355"/>
            <a:chOff x="748134" y="1906534"/>
            <a:chExt cx="2031994" cy="1047355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A8BDC4D-2C44-93E8-6A75-3EC1DFACE4C7}"/>
                </a:ext>
              </a:extLst>
            </p:cNvPr>
            <p:cNvSpPr txBox="1"/>
            <p:nvPr/>
          </p:nvSpPr>
          <p:spPr>
            <a:xfrm>
              <a:off x="748134" y="2190603"/>
              <a:ext cx="203199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93FCB50-8FC9-B901-82EA-84BBEA9B9BC5}"/>
                </a:ext>
              </a:extLst>
            </p:cNvPr>
            <p:cNvSpPr txBox="1"/>
            <p:nvPr/>
          </p:nvSpPr>
          <p:spPr>
            <a:xfrm>
              <a:off x="962722" y="1906534"/>
              <a:ext cx="16028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22C2EC9-A36E-08BA-30C2-59FD026C4411}"/>
              </a:ext>
            </a:extLst>
          </p:cNvPr>
          <p:cNvGrpSpPr/>
          <p:nvPr/>
        </p:nvGrpSpPr>
        <p:grpSpPr>
          <a:xfrm>
            <a:off x="3739282" y="4871917"/>
            <a:ext cx="2031994" cy="1047355"/>
            <a:chOff x="748134" y="1906534"/>
            <a:chExt cx="2031994" cy="1047355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E66DD83-42F5-E1EE-73DE-37BCEDBF52A3}"/>
                </a:ext>
              </a:extLst>
            </p:cNvPr>
            <p:cNvSpPr txBox="1"/>
            <p:nvPr/>
          </p:nvSpPr>
          <p:spPr>
            <a:xfrm>
              <a:off x="748134" y="2190603"/>
              <a:ext cx="203199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04DEA6D2-0E28-47F7-3942-766F62571503}"/>
                </a:ext>
              </a:extLst>
            </p:cNvPr>
            <p:cNvSpPr txBox="1"/>
            <p:nvPr/>
          </p:nvSpPr>
          <p:spPr>
            <a:xfrm>
              <a:off x="962722" y="1906534"/>
              <a:ext cx="16028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C834C8E7-107A-92D0-76DC-5D6150E7C52B}"/>
              </a:ext>
            </a:extLst>
          </p:cNvPr>
          <p:cNvCxnSpPr>
            <a:cxnSpLocks/>
          </p:cNvCxnSpPr>
          <p:nvPr/>
        </p:nvCxnSpPr>
        <p:spPr>
          <a:xfrm>
            <a:off x="7111997" y="2908300"/>
            <a:ext cx="0" cy="965200"/>
          </a:xfrm>
          <a:prstGeom prst="lin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E2B4A9A0-165B-3FF8-2C73-94708AE494E4}"/>
              </a:ext>
            </a:extLst>
          </p:cNvPr>
          <p:cNvGrpSpPr/>
          <p:nvPr/>
        </p:nvGrpSpPr>
        <p:grpSpPr>
          <a:xfrm>
            <a:off x="6096000" y="4029807"/>
            <a:ext cx="2031994" cy="1047355"/>
            <a:chOff x="748134" y="1906534"/>
            <a:chExt cx="2031994" cy="104735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628C008-CAA8-23AD-94AA-8DFA8596050D}"/>
                </a:ext>
              </a:extLst>
            </p:cNvPr>
            <p:cNvSpPr txBox="1"/>
            <p:nvPr/>
          </p:nvSpPr>
          <p:spPr>
            <a:xfrm>
              <a:off x="748134" y="2190603"/>
              <a:ext cx="203199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73136F0-164F-02C1-0E14-284515CCAAA1}"/>
                </a:ext>
              </a:extLst>
            </p:cNvPr>
            <p:cNvSpPr txBox="1"/>
            <p:nvPr/>
          </p:nvSpPr>
          <p:spPr>
            <a:xfrm>
              <a:off x="962722" y="1906534"/>
              <a:ext cx="16028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EC89CCB6-23B4-D18A-76C5-3FE00B73BE1D}"/>
              </a:ext>
            </a:extLst>
          </p:cNvPr>
          <p:cNvCxnSpPr>
            <a:cxnSpLocks/>
          </p:cNvCxnSpPr>
          <p:nvPr/>
        </p:nvCxnSpPr>
        <p:spPr>
          <a:xfrm>
            <a:off x="9432806" y="2908300"/>
            <a:ext cx="0" cy="965200"/>
          </a:xfrm>
          <a:prstGeom prst="line">
            <a:avLst/>
          </a:prstGeom>
          <a:noFill/>
          <a:ln w="9525">
            <a:solidFill>
              <a:schemeClr val="bg1">
                <a:lumMod val="65000"/>
              </a:schemeClr>
            </a:solidFill>
            <a:prstDash val="dash"/>
            <a:headEnd type="oval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EC72B3D1-6FE0-458A-1EF9-ED9142C557DF}"/>
              </a:ext>
            </a:extLst>
          </p:cNvPr>
          <p:cNvGrpSpPr/>
          <p:nvPr/>
        </p:nvGrpSpPr>
        <p:grpSpPr>
          <a:xfrm>
            <a:off x="8416809" y="4029807"/>
            <a:ext cx="2031994" cy="1047355"/>
            <a:chOff x="748134" y="1906534"/>
            <a:chExt cx="2031994" cy="1047355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D6B97DB-A6DA-5D13-6379-2BBD41981C22}"/>
                </a:ext>
              </a:extLst>
            </p:cNvPr>
            <p:cNvSpPr txBox="1"/>
            <p:nvPr/>
          </p:nvSpPr>
          <p:spPr>
            <a:xfrm>
              <a:off x="748134" y="2190603"/>
              <a:ext cx="2031994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F009D8BA-A6DD-7D60-3D01-FB24413266F3}"/>
                </a:ext>
              </a:extLst>
            </p:cNvPr>
            <p:cNvSpPr txBox="1"/>
            <p:nvPr/>
          </p:nvSpPr>
          <p:spPr>
            <a:xfrm>
              <a:off x="962722" y="1906534"/>
              <a:ext cx="16028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2193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40DA833D-7A25-EB62-7CC8-AF74CB02DE41}"/>
              </a:ext>
            </a:extLst>
          </p:cNvPr>
          <p:cNvSpPr txBox="1"/>
          <p:nvPr/>
        </p:nvSpPr>
        <p:spPr>
          <a:xfrm>
            <a:off x="1505499" y="527022"/>
            <a:ext cx="4943982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b="1" dirty="0">
                <a:ln w="38100">
                  <a:solidFill>
                    <a:srgbClr val="83498C">
                      <a:alpha val="14000"/>
                    </a:srgbClr>
                  </a:solidFill>
                </a:ln>
                <a:noFill/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28700" b="1" dirty="0">
              <a:ln w="38100">
                <a:solidFill>
                  <a:srgbClr val="83498C">
                    <a:alpha val="14000"/>
                  </a:srgbClr>
                </a:solidFill>
              </a:ln>
              <a:noFill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0248D47-29C6-6F91-05E6-78549A0B0223}"/>
              </a:ext>
            </a:extLst>
          </p:cNvPr>
          <p:cNvSpPr/>
          <p:nvPr/>
        </p:nvSpPr>
        <p:spPr>
          <a:xfrm>
            <a:off x="0" y="1623298"/>
            <a:ext cx="12192000" cy="5234702"/>
          </a:xfrm>
          <a:custGeom>
            <a:avLst/>
            <a:gdLst>
              <a:gd name="connsiteX0" fmla="*/ 12192000 w 12192000"/>
              <a:gd name="connsiteY0" fmla="*/ 0 h 5234702"/>
              <a:gd name="connsiteX1" fmla="*/ 12192000 w 12192000"/>
              <a:gd name="connsiteY1" fmla="*/ 5234702 h 5234702"/>
              <a:gd name="connsiteX2" fmla="*/ 0 w 12192000"/>
              <a:gd name="connsiteY2" fmla="*/ 5234702 h 5234702"/>
              <a:gd name="connsiteX3" fmla="*/ 0 w 12192000"/>
              <a:gd name="connsiteY3" fmla="*/ 4119499 h 5234702"/>
              <a:gd name="connsiteX4" fmla="*/ 246882 w 12192000"/>
              <a:gd name="connsiteY4" fmla="*/ 4163605 h 5234702"/>
              <a:gd name="connsiteX5" fmla="*/ 5152573 w 12192000"/>
              <a:gd name="connsiteY5" fmla="*/ 4684447 h 5234702"/>
              <a:gd name="connsiteX6" fmla="*/ 9579429 w 12192000"/>
              <a:gd name="connsiteY6" fmla="*/ 2928219 h 5234702"/>
              <a:gd name="connsiteX7" fmla="*/ 8113486 w 12192000"/>
              <a:gd name="connsiteY7" fmla="*/ 2478276 h 5234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234702">
                <a:moveTo>
                  <a:pt x="12192000" y="0"/>
                </a:moveTo>
                <a:lnTo>
                  <a:pt x="12192000" y="5234702"/>
                </a:lnTo>
                <a:lnTo>
                  <a:pt x="0" y="5234702"/>
                </a:lnTo>
                <a:lnTo>
                  <a:pt x="0" y="4119499"/>
                </a:lnTo>
                <a:lnTo>
                  <a:pt x="246882" y="4163605"/>
                </a:lnTo>
                <a:cubicBezTo>
                  <a:pt x="1849035" y="4447910"/>
                  <a:pt x="3919086" y="4782873"/>
                  <a:pt x="5152573" y="4684447"/>
                </a:cubicBezTo>
                <a:cubicBezTo>
                  <a:pt x="7032172" y="4534466"/>
                  <a:pt x="8305800" y="3731342"/>
                  <a:pt x="9579429" y="2928219"/>
                </a:cubicBezTo>
                <a:lnTo>
                  <a:pt x="8113486" y="2478276"/>
                </a:lnTo>
                <a:close/>
              </a:path>
            </a:pathLst>
          </a:custGeom>
          <a:solidFill>
            <a:srgbClr val="83498C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1" name="任意多边形: 形状 690">
            <a:extLst>
              <a:ext uri="{FF2B5EF4-FFF2-40B4-BE49-F238E27FC236}">
                <a16:creationId xmlns:a16="http://schemas.microsoft.com/office/drawing/2014/main" id="{CBE0D35F-CFB0-58F2-A70B-631DA330C034}"/>
              </a:ext>
            </a:extLst>
          </p:cNvPr>
          <p:cNvSpPr/>
          <p:nvPr/>
        </p:nvSpPr>
        <p:spPr>
          <a:xfrm rot="10800000">
            <a:off x="-4181" y="-4308"/>
            <a:ext cx="4981802" cy="1209902"/>
          </a:xfrm>
          <a:custGeom>
            <a:avLst/>
            <a:gdLst>
              <a:gd name="connsiteX0" fmla="*/ 1185711 w 1185711"/>
              <a:gd name="connsiteY0" fmla="*/ 505806 h 505806"/>
              <a:gd name="connsiteX1" fmla="*/ 0 w 1185711"/>
              <a:gd name="connsiteY1" fmla="*/ 505806 h 505806"/>
              <a:gd name="connsiteX2" fmla="*/ 177340 w 1185711"/>
              <a:gd name="connsiteY2" fmla="*/ 445534 h 505806"/>
              <a:gd name="connsiteX3" fmla="*/ 990954 w 1185711"/>
              <a:gd name="connsiteY3" fmla="*/ 98541 h 505806"/>
              <a:gd name="connsiteX4" fmla="*/ 1185711 w 1185711"/>
              <a:gd name="connsiteY4" fmla="*/ 0 h 50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5711" h="505806">
                <a:moveTo>
                  <a:pt x="1185711" y="505806"/>
                </a:moveTo>
                <a:lnTo>
                  <a:pt x="0" y="505806"/>
                </a:lnTo>
                <a:lnTo>
                  <a:pt x="177340" y="445534"/>
                </a:lnTo>
                <a:cubicBezTo>
                  <a:pt x="460528" y="342786"/>
                  <a:pt x="730401" y="225686"/>
                  <a:pt x="990954" y="98541"/>
                </a:cubicBezTo>
                <a:lnTo>
                  <a:pt x="1185711" y="0"/>
                </a:lnTo>
                <a:close/>
              </a:path>
            </a:pathLst>
          </a:custGeom>
          <a:solidFill>
            <a:srgbClr val="83498C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C4033EFE-C9B1-6411-ACD4-102F60900F06}"/>
              </a:ext>
            </a:extLst>
          </p:cNvPr>
          <p:cNvSpPr/>
          <p:nvPr/>
        </p:nvSpPr>
        <p:spPr>
          <a:xfrm>
            <a:off x="0" y="2637176"/>
            <a:ext cx="12192000" cy="4220824"/>
          </a:xfrm>
          <a:custGeom>
            <a:avLst/>
            <a:gdLst>
              <a:gd name="connsiteX0" fmla="*/ 12192000 w 12192000"/>
              <a:gd name="connsiteY0" fmla="*/ 0 h 4220824"/>
              <a:gd name="connsiteX1" fmla="*/ 12192000 w 12192000"/>
              <a:gd name="connsiteY1" fmla="*/ 4220824 h 4220824"/>
              <a:gd name="connsiteX2" fmla="*/ 0 w 12192000"/>
              <a:gd name="connsiteY2" fmla="*/ 4220824 h 4220824"/>
              <a:gd name="connsiteX3" fmla="*/ 0 w 12192000"/>
              <a:gd name="connsiteY3" fmla="*/ 2887655 h 4220824"/>
              <a:gd name="connsiteX4" fmla="*/ 332922 w 12192000"/>
              <a:gd name="connsiteY4" fmla="*/ 2947453 h 4220824"/>
              <a:gd name="connsiteX5" fmla="*/ 5892801 w 12192000"/>
              <a:gd name="connsiteY5" fmla="*/ 3585628 h 4220824"/>
              <a:gd name="connsiteX6" fmla="*/ 10319657 w 12192000"/>
              <a:gd name="connsiteY6" fmla="*/ 1829400 h 4220824"/>
              <a:gd name="connsiteX7" fmla="*/ 8853714 w 12192000"/>
              <a:gd name="connsiteY7" fmla="*/ 1379457 h 422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220824">
                <a:moveTo>
                  <a:pt x="12192000" y="0"/>
                </a:moveTo>
                <a:lnTo>
                  <a:pt x="12192000" y="4220824"/>
                </a:lnTo>
                <a:lnTo>
                  <a:pt x="0" y="4220824"/>
                </a:lnTo>
                <a:lnTo>
                  <a:pt x="0" y="2887655"/>
                </a:lnTo>
                <a:lnTo>
                  <a:pt x="332922" y="2947453"/>
                </a:lnTo>
                <a:cubicBezTo>
                  <a:pt x="1980747" y="3244543"/>
                  <a:pt x="4483101" y="3698114"/>
                  <a:pt x="5892801" y="3585628"/>
                </a:cubicBezTo>
                <a:cubicBezTo>
                  <a:pt x="7772400" y="3435647"/>
                  <a:pt x="9046028" y="2632523"/>
                  <a:pt x="10319657" y="1829400"/>
                </a:cubicBezTo>
                <a:lnTo>
                  <a:pt x="8853714" y="1379457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43" name="图形 536">
            <a:extLst>
              <a:ext uri="{FF2B5EF4-FFF2-40B4-BE49-F238E27FC236}">
                <a16:creationId xmlns:a16="http://schemas.microsoft.com/office/drawing/2014/main" id="{0642A8DC-216F-8F4F-CF71-1DAD0A428CDF}"/>
              </a:ext>
            </a:extLst>
          </p:cNvPr>
          <p:cNvGrpSpPr/>
          <p:nvPr/>
        </p:nvGrpSpPr>
        <p:grpSpPr>
          <a:xfrm>
            <a:off x="9451044" y="2500040"/>
            <a:ext cx="3403838" cy="3690706"/>
            <a:chOff x="926226" y="3552930"/>
            <a:chExt cx="2941891" cy="3189827"/>
          </a:xfrm>
        </p:grpSpPr>
        <p:grpSp>
          <p:nvGrpSpPr>
            <p:cNvPr id="544" name="图形 536">
              <a:extLst>
                <a:ext uri="{FF2B5EF4-FFF2-40B4-BE49-F238E27FC236}">
                  <a16:creationId xmlns:a16="http://schemas.microsoft.com/office/drawing/2014/main" id="{79B29E71-133E-79FA-2E57-2478307CA471}"/>
                </a:ext>
              </a:extLst>
            </p:cNvPr>
            <p:cNvGrpSpPr/>
            <p:nvPr/>
          </p:nvGrpSpPr>
          <p:grpSpPr>
            <a:xfrm>
              <a:off x="1643840" y="3967172"/>
              <a:ext cx="2224278" cy="2775584"/>
              <a:chOff x="1643840" y="3967172"/>
              <a:chExt cx="2224278" cy="2775584"/>
            </a:xfrm>
          </p:grpSpPr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A10B7A1E-9A36-EFEB-C824-516DFFC600CD}"/>
                  </a:ext>
                </a:extLst>
              </p:cNvPr>
              <p:cNvSpPr/>
              <p:nvPr/>
            </p:nvSpPr>
            <p:spPr>
              <a:xfrm>
                <a:off x="1643840" y="3967172"/>
                <a:ext cx="502253" cy="662844"/>
              </a:xfrm>
              <a:custGeom>
                <a:avLst/>
                <a:gdLst>
                  <a:gd name="connsiteX0" fmla="*/ 0 w 502253"/>
                  <a:gd name="connsiteY0" fmla="*/ 290036 h 662844"/>
                  <a:gd name="connsiteX1" fmla="*/ 0 w 502253"/>
                  <a:gd name="connsiteY1" fmla="*/ 662845 h 662844"/>
                  <a:gd name="connsiteX2" fmla="*/ 502063 w 502253"/>
                  <a:gd name="connsiteY2" fmla="*/ 372809 h 662844"/>
                  <a:gd name="connsiteX3" fmla="*/ 502253 w 502253"/>
                  <a:gd name="connsiteY3" fmla="*/ 0 h 662844"/>
                  <a:gd name="connsiteX4" fmla="*/ 0 w 502253"/>
                  <a:gd name="connsiteY4" fmla="*/ 290036 h 662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53" h="662844">
                    <a:moveTo>
                      <a:pt x="0" y="290036"/>
                    </a:moveTo>
                    <a:lnTo>
                      <a:pt x="0" y="662845"/>
                    </a:lnTo>
                    <a:lnTo>
                      <a:pt x="502063" y="372809"/>
                    </a:lnTo>
                    <a:lnTo>
                      <a:pt x="50225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3C53DA31-84A4-CF1B-5ACE-6EBEBF235D0D}"/>
                  </a:ext>
                </a:extLst>
              </p:cNvPr>
              <p:cNvSpPr/>
              <p:nvPr/>
            </p:nvSpPr>
            <p:spPr>
              <a:xfrm>
                <a:off x="1643840" y="4339980"/>
                <a:ext cx="1076420" cy="621411"/>
              </a:xfrm>
              <a:custGeom>
                <a:avLst/>
                <a:gdLst>
                  <a:gd name="connsiteX0" fmla="*/ 0 w 1076420"/>
                  <a:gd name="connsiteY0" fmla="*/ 290036 h 621411"/>
                  <a:gd name="connsiteX1" fmla="*/ 573976 w 1076420"/>
                  <a:gd name="connsiteY1" fmla="*/ 621411 h 621411"/>
                  <a:gd name="connsiteX2" fmla="*/ 1076420 w 1076420"/>
                  <a:gd name="connsiteY2" fmla="*/ 331470 h 621411"/>
                  <a:gd name="connsiteX3" fmla="*/ 502063 w 1076420"/>
                  <a:gd name="connsiteY3" fmla="*/ 0 h 621411"/>
                  <a:gd name="connsiteX4" fmla="*/ 0 w 1076420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420" h="621411">
                    <a:moveTo>
                      <a:pt x="0" y="290036"/>
                    </a:moveTo>
                    <a:lnTo>
                      <a:pt x="573976" y="621411"/>
                    </a:lnTo>
                    <a:lnTo>
                      <a:pt x="1076420" y="331470"/>
                    </a:lnTo>
                    <a:lnTo>
                      <a:pt x="50206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82F8DB65-8C8F-5294-9108-727B40E6FE70}"/>
                  </a:ext>
                </a:extLst>
              </p:cNvPr>
              <p:cNvSpPr/>
              <p:nvPr/>
            </p:nvSpPr>
            <p:spPr>
              <a:xfrm>
                <a:off x="1643840" y="4339980"/>
                <a:ext cx="1076420" cy="621411"/>
              </a:xfrm>
              <a:custGeom>
                <a:avLst/>
                <a:gdLst>
                  <a:gd name="connsiteX0" fmla="*/ 0 w 1076420"/>
                  <a:gd name="connsiteY0" fmla="*/ 290036 h 621411"/>
                  <a:gd name="connsiteX1" fmla="*/ 573976 w 1076420"/>
                  <a:gd name="connsiteY1" fmla="*/ 621411 h 621411"/>
                  <a:gd name="connsiteX2" fmla="*/ 1076420 w 1076420"/>
                  <a:gd name="connsiteY2" fmla="*/ 331470 h 621411"/>
                  <a:gd name="connsiteX3" fmla="*/ 502063 w 1076420"/>
                  <a:gd name="connsiteY3" fmla="*/ 0 h 621411"/>
                  <a:gd name="connsiteX4" fmla="*/ 0 w 1076420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420" h="621411">
                    <a:moveTo>
                      <a:pt x="0" y="290036"/>
                    </a:moveTo>
                    <a:lnTo>
                      <a:pt x="573976" y="621411"/>
                    </a:lnTo>
                    <a:lnTo>
                      <a:pt x="1076420" y="331470"/>
                    </a:lnTo>
                    <a:lnTo>
                      <a:pt x="50206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F6A2B3D4-767F-4ED9-CB97-0B452DA13C69}"/>
                  </a:ext>
                </a:extLst>
              </p:cNvPr>
              <p:cNvSpPr/>
              <p:nvPr/>
            </p:nvSpPr>
            <p:spPr>
              <a:xfrm>
                <a:off x="2217816" y="4671451"/>
                <a:ext cx="502443" cy="662844"/>
              </a:xfrm>
              <a:custGeom>
                <a:avLst/>
                <a:gdLst>
                  <a:gd name="connsiteX0" fmla="*/ 502444 w 502443"/>
                  <a:gd name="connsiteY0" fmla="*/ 0 h 662844"/>
                  <a:gd name="connsiteX1" fmla="*/ 502253 w 502443"/>
                  <a:gd name="connsiteY1" fmla="*/ 372809 h 662844"/>
                  <a:gd name="connsiteX2" fmla="*/ 0 w 502443"/>
                  <a:gd name="connsiteY2" fmla="*/ 662845 h 662844"/>
                  <a:gd name="connsiteX3" fmla="*/ 0 w 502443"/>
                  <a:gd name="connsiteY3" fmla="*/ 289941 h 662844"/>
                  <a:gd name="connsiteX4" fmla="*/ 502444 w 502443"/>
                  <a:gd name="connsiteY4" fmla="*/ 0 h 662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443" h="662844">
                    <a:moveTo>
                      <a:pt x="502444" y="0"/>
                    </a:moveTo>
                    <a:lnTo>
                      <a:pt x="502253" y="372809"/>
                    </a:lnTo>
                    <a:lnTo>
                      <a:pt x="0" y="662845"/>
                    </a:lnTo>
                    <a:lnTo>
                      <a:pt x="0" y="289941"/>
                    </a:lnTo>
                    <a:lnTo>
                      <a:pt x="502444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C397AEC6-726A-C54B-B48E-CCC922275D67}"/>
                  </a:ext>
                </a:extLst>
              </p:cNvPr>
              <p:cNvSpPr/>
              <p:nvPr/>
            </p:nvSpPr>
            <p:spPr>
              <a:xfrm>
                <a:off x="2217816" y="5044259"/>
                <a:ext cx="1076325" cy="621411"/>
              </a:xfrm>
              <a:custGeom>
                <a:avLst/>
                <a:gdLst>
                  <a:gd name="connsiteX0" fmla="*/ 0 w 1076325"/>
                  <a:gd name="connsiteY0" fmla="*/ 290036 h 621411"/>
                  <a:gd name="connsiteX1" fmla="*/ 573977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253 w 1076325"/>
                  <a:gd name="connsiteY3" fmla="*/ 0 h 621411"/>
                  <a:gd name="connsiteX4" fmla="*/ 0 w 1076325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90036"/>
                    </a:moveTo>
                    <a:lnTo>
                      <a:pt x="573977" y="621411"/>
                    </a:lnTo>
                    <a:lnTo>
                      <a:pt x="1076325" y="331470"/>
                    </a:lnTo>
                    <a:lnTo>
                      <a:pt x="50225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EB8BB6E4-72F9-F00C-78B1-EB0009957896}"/>
                  </a:ext>
                </a:extLst>
              </p:cNvPr>
              <p:cNvSpPr/>
              <p:nvPr/>
            </p:nvSpPr>
            <p:spPr>
              <a:xfrm>
                <a:off x="2217816" y="5044259"/>
                <a:ext cx="1076325" cy="621411"/>
              </a:xfrm>
              <a:custGeom>
                <a:avLst/>
                <a:gdLst>
                  <a:gd name="connsiteX0" fmla="*/ 0 w 1076325"/>
                  <a:gd name="connsiteY0" fmla="*/ 290036 h 621411"/>
                  <a:gd name="connsiteX1" fmla="*/ 573977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253 w 1076325"/>
                  <a:gd name="connsiteY3" fmla="*/ 0 h 621411"/>
                  <a:gd name="connsiteX4" fmla="*/ 0 w 1076325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90036"/>
                    </a:moveTo>
                    <a:lnTo>
                      <a:pt x="573977" y="621411"/>
                    </a:lnTo>
                    <a:lnTo>
                      <a:pt x="1076325" y="331470"/>
                    </a:lnTo>
                    <a:lnTo>
                      <a:pt x="50225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759FB430-F61C-7CD9-65D5-766767D2E283}"/>
                  </a:ext>
                </a:extLst>
              </p:cNvPr>
              <p:cNvSpPr/>
              <p:nvPr/>
            </p:nvSpPr>
            <p:spPr>
              <a:xfrm>
                <a:off x="2791793" y="5375729"/>
                <a:ext cx="502348" cy="662749"/>
              </a:xfrm>
              <a:custGeom>
                <a:avLst/>
                <a:gdLst>
                  <a:gd name="connsiteX0" fmla="*/ 502348 w 502348"/>
                  <a:gd name="connsiteY0" fmla="*/ 0 h 662749"/>
                  <a:gd name="connsiteX1" fmla="*/ 502348 w 502348"/>
                  <a:gd name="connsiteY1" fmla="*/ 372808 h 662749"/>
                  <a:gd name="connsiteX2" fmla="*/ 0 w 502348"/>
                  <a:gd name="connsiteY2" fmla="*/ 662749 h 662749"/>
                  <a:gd name="connsiteX3" fmla="*/ 0 w 502348"/>
                  <a:gd name="connsiteY3" fmla="*/ 289941 h 662749"/>
                  <a:gd name="connsiteX4" fmla="*/ 502348 w 502348"/>
                  <a:gd name="connsiteY4" fmla="*/ 0 h 662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348" h="662749">
                    <a:moveTo>
                      <a:pt x="502348" y="0"/>
                    </a:moveTo>
                    <a:lnTo>
                      <a:pt x="502348" y="372808"/>
                    </a:lnTo>
                    <a:lnTo>
                      <a:pt x="0" y="662749"/>
                    </a:lnTo>
                    <a:lnTo>
                      <a:pt x="0" y="289941"/>
                    </a:lnTo>
                    <a:lnTo>
                      <a:pt x="502348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79AE229E-A76C-16DE-CF15-79DA865ACF75}"/>
                  </a:ext>
                </a:extLst>
              </p:cNvPr>
              <p:cNvSpPr/>
              <p:nvPr/>
            </p:nvSpPr>
            <p:spPr>
              <a:xfrm>
                <a:off x="2791793" y="5748537"/>
                <a:ext cx="1076325" cy="621411"/>
              </a:xfrm>
              <a:custGeom>
                <a:avLst/>
                <a:gdLst>
                  <a:gd name="connsiteX0" fmla="*/ 0 w 1076325"/>
                  <a:gd name="connsiteY0" fmla="*/ 289941 h 621411"/>
                  <a:gd name="connsiteX1" fmla="*/ 574072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348 w 1076325"/>
                  <a:gd name="connsiteY3" fmla="*/ 0 h 621411"/>
                  <a:gd name="connsiteX4" fmla="*/ 0 w 1076325"/>
                  <a:gd name="connsiteY4" fmla="*/ 289941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89941"/>
                    </a:moveTo>
                    <a:lnTo>
                      <a:pt x="574072" y="621411"/>
                    </a:lnTo>
                    <a:lnTo>
                      <a:pt x="1076325" y="331470"/>
                    </a:lnTo>
                    <a:lnTo>
                      <a:pt x="502348" y="0"/>
                    </a:lnTo>
                    <a:lnTo>
                      <a:pt x="0" y="289941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DCB541D7-8093-C7A2-DC6C-2C466D025D3E}"/>
                  </a:ext>
                </a:extLst>
              </p:cNvPr>
              <p:cNvSpPr/>
              <p:nvPr/>
            </p:nvSpPr>
            <p:spPr>
              <a:xfrm>
                <a:off x="2791793" y="5748537"/>
                <a:ext cx="1076325" cy="621411"/>
              </a:xfrm>
              <a:custGeom>
                <a:avLst/>
                <a:gdLst>
                  <a:gd name="connsiteX0" fmla="*/ 0 w 1076325"/>
                  <a:gd name="connsiteY0" fmla="*/ 289941 h 621411"/>
                  <a:gd name="connsiteX1" fmla="*/ 574072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348 w 1076325"/>
                  <a:gd name="connsiteY3" fmla="*/ 0 h 621411"/>
                  <a:gd name="connsiteX4" fmla="*/ 0 w 1076325"/>
                  <a:gd name="connsiteY4" fmla="*/ 289941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89941"/>
                    </a:moveTo>
                    <a:lnTo>
                      <a:pt x="574072" y="621411"/>
                    </a:lnTo>
                    <a:lnTo>
                      <a:pt x="1076325" y="331470"/>
                    </a:lnTo>
                    <a:lnTo>
                      <a:pt x="502348" y="0"/>
                    </a:lnTo>
                    <a:lnTo>
                      <a:pt x="0" y="289941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D4FA4680-80D5-9FF0-3574-443623B69CC8}"/>
                  </a:ext>
                </a:extLst>
              </p:cNvPr>
              <p:cNvSpPr/>
              <p:nvPr/>
            </p:nvSpPr>
            <p:spPr>
              <a:xfrm>
                <a:off x="3365864" y="6080008"/>
                <a:ext cx="502253" cy="662749"/>
              </a:xfrm>
              <a:custGeom>
                <a:avLst/>
                <a:gdLst>
                  <a:gd name="connsiteX0" fmla="*/ 502253 w 502253"/>
                  <a:gd name="connsiteY0" fmla="*/ 0 h 662749"/>
                  <a:gd name="connsiteX1" fmla="*/ 502253 w 502253"/>
                  <a:gd name="connsiteY1" fmla="*/ 372808 h 662749"/>
                  <a:gd name="connsiteX2" fmla="*/ 0 w 502253"/>
                  <a:gd name="connsiteY2" fmla="*/ 662749 h 662749"/>
                  <a:gd name="connsiteX3" fmla="*/ 0 w 502253"/>
                  <a:gd name="connsiteY3" fmla="*/ 289941 h 662749"/>
                  <a:gd name="connsiteX4" fmla="*/ 502253 w 502253"/>
                  <a:gd name="connsiteY4" fmla="*/ 0 h 662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53" h="662749">
                    <a:moveTo>
                      <a:pt x="502253" y="0"/>
                    </a:moveTo>
                    <a:lnTo>
                      <a:pt x="502253" y="372808"/>
                    </a:lnTo>
                    <a:lnTo>
                      <a:pt x="0" y="662749"/>
                    </a:lnTo>
                    <a:lnTo>
                      <a:pt x="0" y="289941"/>
                    </a:lnTo>
                    <a:lnTo>
                      <a:pt x="502253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C5E782B0-098B-7119-9452-A1A952E194C0}"/>
                </a:ext>
              </a:extLst>
            </p:cNvPr>
            <p:cNvSpPr/>
            <p:nvPr/>
          </p:nvSpPr>
          <p:spPr>
            <a:xfrm>
              <a:off x="926226" y="3552930"/>
              <a:ext cx="1219866" cy="704278"/>
            </a:xfrm>
            <a:custGeom>
              <a:avLst/>
              <a:gdLst>
                <a:gd name="connsiteX0" fmla="*/ 717614 w 1219866"/>
                <a:gd name="connsiteY0" fmla="*/ 704278 h 704278"/>
                <a:gd name="connsiteX1" fmla="*/ 179451 w 1219866"/>
                <a:gd name="connsiteY1" fmla="*/ 393573 h 704278"/>
                <a:gd name="connsiteX2" fmla="*/ 0 w 1219866"/>
                <a:gd name="connsiteY2" fmla="*/ 497110 h 704278"/>
                <a:gd name="connsiteX3" fmla="*/ 71819 w 1219866"/>
                <a:gd name="connsiteY3" fmla="*/ 41434 h 704278"/>
                <a:gd name="connsiteX4" fmla="*/ 861060 w 1219866"/>
                <a:gd name="connsiteY4" fmla="*/ 0 h 704278"/>
                <a:gd name="connsiteX5" fmla="*/ 681704 w 1219866"/>
                <a:gd name="connsiteY5" fmla="*/ 103537 h 704278"/>
                <a:gd name="connsiteX6" fmla="*/ 1219867 w 1219866"/>
                <a:gd name="connsiteY6" fmla="*/ 414242 h 704278"/>
                <a:gd name="connsiteX7" fmla="*/ 717614 w 1219866"/>
                <a:gd name="connsiteY7" fmla="*/ 704278 h 7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866" h="704278">
                  <a:moveTo>
                    <a:pt x="717614" y="704278"/>
                  </a:moveTo>
                  <a:lnTo>
                    <a:pt x="179451" y="393573"/>
                  </a:lnTo>
                  <a:lnTo>
                    <a:pt x="0" y="497110"/>
                  </a:lnTo>
                  <a:lnTo>
                    <a:pt x="71819" y="41434"/>
                  </a:lnTo>
                  <a:lnTo>
                    <a:pt x="861060" y="0"/>
                  </a:lnTo>
                  <a:lnTo>
                    <a:pt x="681704" y="103537"/>
                  </a:lnTo>
                  <a:lnTo>
                    <a:pt x="1219867" y="414242"/>
                  </a:lnTo>
                  <a:lnTo>
                    <a:pt x="717614" y="704278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31E7CB9C-0281-54A9-9BD7-9BE4A2EB5915}"/>
                </a:ext>
              </a:extLst>
            </p:cNvPr>
            <p:cNvSpPr/>
            <p:nvPr/>
          </p:nvSpPr>
          <p:spPr>
            <a:xfrm>
              <a:off x="926226" y="3552930"/>
              <a:ext cx="1219866" cy="704278"/>
            </a:xfrm>
            <a:custGeom>
              <a:avLst/>
              <a:gdLst>
                <a:gd name="connsiteX0" fmla="*/ 717614 w 1219866"/>
                <a:gd name="connsiteY0" fmla="*/ 704278 h 704278"/>
                <a:gd name="connsiteX1" fmla="*/ 179451 w 1219866"/>
                <a:gd name="connsiteY1" fmla="*/ 393573 h 704278"/>
                <a:gd name="connsiteX2" fmla="*/ 0 w 1219866"/>
                <a:gd name="connsiteY2" fmla="*/ 497110 h 704278"/>
                <a:gd name="connsiteX3" fmla="*/ 71819 w 1219866"/>
                <a:gd name="connsiteY3" fmla="*/ 41434 h 704278"/>
                <a:gd name="connsiteX4" fmla="*/ 861060 w 1219866"/>
                <a:gd name="connsiteY4" fmla="*/ 0 h 704278"/>
                <a:gd name="connsiteX5" fmla="*/ 681704 w 1219866"/>
                <a:gd name="connsiteY5" fmla="*/ 103537 h 704278"/>
                <a:gd name="connsiteX6" fmla="*/ 1219867 w 1219866"/>
                <a:gd name="connsiteY6" fmla="*/ 414242 h 704278"/>
                <a:gd name="connsiteX7" fmla="*/ 717614 w 1219866"/>
                <a:gd name="connsiteY7" fmla="*/ 704278 h 7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866" h="704278">
                  <a:moveTo>
                    <a:pt x="717614" y="704278"/>
                  </a:moveTo>
                  <a:lnTo>
                    <a:pt x="179451" y="393573"/>
                  </a:lnTo>
                  <a:lnTo>
                    <a:pt x="0" y="497110"/>
                  </a:lnTo>
                  <a:lnTo>
                    <a:pt x="71819" y="41434"/>
                  </a:lnTo>
                  <a:lnTo>
                    <a:pt x="861060" y="0"/>
                  </a:lnTo>
                  <a:lnTo>
                    <a:pt x="681704" y="103537"/>
                  </a:lnTo>
                  <a:lnTo>
                    <a:pt x="1219867" y="414242"/>
                  </a:lnTo>
                  <a:lnTo>
                    <a:pt x="717614" y="70427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E831B6A6-D1B7-1E1E-1FF6-B09047B455E2}"/>
                </a:ext>
              </a:extLst>
            </p:cNvPr>
            <p:cNvSpPr/>
            <p:nvPr/>
          </p:nvSpPr>
          <p:spPr>
            <a:xfrm>
              <a:off x="926226" y="3946503"/>
              <a:ext cx="2439638" cy="2796254"/>
            </a:xfrm>
            <a:custGeom>
              <a:avLst/>
              <a:gdLst>
                <a:gd name="connsiteX0" fmla="*/ 1865567 w 2439638"/>
                <a:gd name="connsiteY0" fmla="*/ 2091976 h 2796254"/>
                <a:gd name="connsiteX1" fmla="*/ 1865567 w 2439638"/>
                <a:gd name="connsiteY1" fmla="*/ 1719167 h 2796254"/>
                <a:gd name="connsiteX2" fmla="*/ 1291590 w 2439638"/>
                <a:gd name="connsiteY2" fmla="*/ 1387793 h 2796254"/>
                <a:gd name="connsiteX3" fmla="*/ 1291590 w 2439638"/>
                <a:gd name="connsiteY3" fmla="*/ 1014889 h 2796254"/>
                <a:gd name="connsiteX4" fmla="*/ 717614 w 2439638"/>
                <a:gd name="connsiteY4" fmla="*/ 683514 h 2796254"/>
                <a:gd name="connsiteX5" fmla="*/ 717614 w 2439638"/>
                <a:gd name="connsiteY5" fmla="*/ 310705 h 2796254"/>
                <a:gd name="connsiteX6" fmla="*/ 179451 w 2439638"/>
                <a:gd name="connsiteY6" fmla="*/ 0 h 2796254"/>
                <a:gd name="connsiteX7" fmla="*/ 0 w 2439638"/>
                <a:gd name="connsiteY7" fmla="*/ 103537 h 2796254"/>
                <a:gd name="connsiteX8" fmla="*/ 0 w 2439638"/>
                <a:gd name="connsiteY8" fmla="*/ 186404 h 2796254"/>
                <a:gd name="connsiteX9" fmla="*/ 179451 w 2439638"/>
                <a:gd name="connsiteY9" fmla="*/ 82867 h 2796254"/>
                <a:gd name="connsiteX10" fmla="*/ 645795 w 2439638"/>
                <a:gd name="connsiteY10" fmla="*/ 352044 h 2796254"/>
                <a:gd name="connsiteX11" fmla="*/ 645795 w 2439638"/>
                <a:gd name="connsiteY11" fmla="*/ 724948 h 2796254"/>
                <a:gd name="connsiteX12" fmla="*/ 1219867 w 2439638"/>
                <a:gd name="connsiteY12" fmla="*/ 1056418 h 2796254"/>
                <a:gd name="connsiteX13" fmla="*/ 1219867 w 2439638"/>
                <a:gd name="connsiteY13" fmla="*/ 1429226 h 2796254"/>
                <a:gd name="connsiteX14" fmla="*/ 1793843 w 2439638"/>
                <a:gd name="connsiteY14" fmla="*/ 1760601 h 2796254"/>
                <a:gd name="connsiteX15" fmla="*/ 1793843 w 2439638"/>
                <a:gd name="connsiteY15" fmla="*/ 2133410 h 2796254"/>
                <a:gd name="connsiteX16" fmla="*/ 2367915 w 2439638"/>
                <a:gd name="connsiteY16" fmla="*/ 2464879 h 2796254"/>
                <a:gd name="connsiteX17" fmla="*/ 2367915 w 2439638"/>
                <a:gd name="connsiteY17" fmla="*/ 2754820 h 2796254"/>
                <a:gd name="connsiteX18" fmla="*/ 2439638 w 2439638"/>
                <a:gd name="connsiteY18" fmla="*/ 2796254 h 2796254"/>
                <a:gd name="connsiteX19" fmla="*/ 2439638 w 2439638"/>
                <a:gd name="connsiteY19" fmla="*/ 2423446 h 2796254"/>
                <a:gd name="connsiteX20" fmla="*/ 1865567 w 2439638"/>
                <a:gd name="connsiteY20" fmla="*/ 2091976 h 2796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39638" h="2796254">
                  <a:moveTo>
                    <a:pt x="1865567" y="2091976"/>
                  </a:moveTo>
                  <a:lnTo>
                    <a:pt x="1865567" y="1719167"/>
                  </a:lnTo>
                  <a:lnTo>
                    <a:pt x="1291590" y="1387793"/>
                  </a:lnTo>
                  <a:lnTo>
                    <a:pt x="1291590" y="1014889"/>
                  </a:lnTo>
                  <a:lnTo>
                    <a:pt x="717614" y="683514"/>
                  </a:lnTo>
                  <a:lnTo>
                    <a:pt x="717614" y="310705"/>
                  </a:lnTo>
                  <a:lnTo>
                    <a:pt x="179451" y="0"/>
                  </a:lnTo>
                  <a:lnTo>
                    <a:pt x="0" y="103537"/>
                  </a:lnTo>
                  <a:lnTo>
                    <a:pt x="0" y="186404"/>
                  </a:lnTo>
                  <a:lnTo>
                    <a:pt x="179451" y="82867"/>
                  </a:lnTo>
                  <a:lnTo>
                    <a:pt x="645795" y="352044"/>
                  </a:lnTo>
                  <a:lnTo>
                    <a:pt x="645795" y="724948"/>
                  </a:lnTo>
                  <a:lnTo>
                    <a:pt x="1219867" y="1056418"/>
                  </a:lnTo>
                  <a:lnTo>
                    <a:pt x="1219867" y="1429226"/>
                  </a:lnTo>
                  <a:lnTo>
                    <a:pt x="1793843" y="1760601"/>
                  </a:lnTo>
                  <a:lnTo>
                    <a:pt x="1793843" y="2133410"/>
                  </a:lnTo>
                  <a:lnTo>
                    <a:pt x="2367915" y="2464879"/>
                  </a:lnTo>
                  <a:lnTo>
                    <a:pt x="2367915" y="2754820"/>
                  </a:lnTo>
                  <a:lnTo>
                    <a:pt x="2439638" y="2796254"/>
                  </a:lnTo>
                  <a:lnTo>
                    <a:pt x="2439638" y="2423446"/>
                  </a:lnTo>
                  <a:lnTo>
                    <a:pt x="1865567" y="2091976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9D19DA44-DCAB-6CE1-55CF-07AABF3ECC47}"/>
                </a:ext>
              </a:extLst>
            </p:cNvPr>
            <p:cNvSpPr/>
            <p:nvPr/>
          </p:nvSpPr>
          <p:spPr>
            <a:xfrm>
              <a:off x="926226" y="3946503"/>
              <a:ext cx="2439638" cy="2796254"/>
            </a:xfrm>
            <a:custGeom>
              <a:avLst/>
              <a:gdLst>
                <a:gd name="connsiteX0" fmla="*/ 1865567 w 2439638"/>
                <a:gd name="connsiteY0" fmla="*/ 2091976 h 2796254"/>
                <a:gd name="connsiteX1" fmla="*/ 1865567 w 2439638"/>
                <a:gd name="connsiteY1" fmla="*/ 1719167 h 2796254"/>
                <a:gd name="connsiteX2" fmla="*/ 1291590 w 2439638"/>
                <a:gd name="connsiteY2" fmla="*/ 1387793 h 2796254"/>
                <a:gd name="connsiteX3" fmla="*/ 1291590 w 2439638"/>
                <a:gd name="connsiteY3" fmla="*/ 1014889 h 2796254"/>
                <a:gd name="connsiteX4" fmla="*/ 717614 w 2439638"/>
                <a:gd name="connsiteY4" fmla="*/ 683514 h 2796254"/>
                <a:gd name="connsiteX5" fmla="*/ 717614 w 2439638"/>
                <a:gd name="connsiteY5" fmla="*/ 310705 h 2796254"/>
                <a:gd name="connsiteX6" fmla="*/ 179451 w 2439638"/>
                <a:gd name="connsiteY6" fmla="*/ 0 h 2796254"/>
                <a:gd name="connsiteX7" fmla="*/ 0 w 2439638"/>
                <a:gd name="connsiteY7" fmla="*/ 103537 h 2796254"/>
                <a:gd name="connsiteX8" fmla="*/ 0 w 2439638"/>
                <a:gd name="connsiteY8" fmla="*/ 186404 h 2796254"/>
                <a:gd name="connsiteX9" fmla="*/ 179451 w 2439638"/>
                <a:gd name="connsiteY9" fmla="*/ 82867 h 2796254"/>
                <a:gd name="connsiteX10" fmla="*/ 645795 w 2439638"/>
                <a:gd name="connsiteY10" fmla="*/ 352044 h 2796254"/>
                <a:gd name="connsiteX11" fmla="*/ 645795 w 2439638"/>
                <a:gd name="connsiteY11" fmla="*/ 724948 h 2796254"/>
                <a:gd name="connsiteX12" fmla="*/ 1219867 w 2439638"/>
                <a:gd name="connsiteY12" fmla="*/ 1056418 h 2796254"/>
                <a:gd name="connsiteX13" fmla="*/ 1219867 w 2439638"/>
                <a:gd name="connsiteY13" fmla="*/ 1429226 h 2796254"/>
                <a:gd name="connsiteX14" fmla="*/ 1793843 w 2439638"/>
                <a:gd name="connsiteY14" fmla="*/ 1760601 h 2796254"/>
                <a:gd name="connsiteX15" fmla="*/ 1793843 w 2439638"/>
                <a:gd name="connsiteY15" fmla="*/ 2133410 h 2796254"/>
                <a:gd name="connsiteX16" fmla="*/ 2367915 w 2439638"/>
                <a:gd name="connsiteY16" fmla="*/ 2464879 h 2796254"/>
                <a:gd name="connsiteX17" fmla="*/ 2367915 w 2439638"/>
                <a:gd name="connsiteY17" fmla="*/ 2754820 h 2796254"/>
                <a:gd name="connsiteX18" fmla="*/ 2439638 w 2439638"/>
                <a:gd name="connsiteY18" fmla="*/ 2796254 h 2796254"/>
                <a:gd name="connsiteX19" fmla="*/ 2439638 w 2439638"/>
                <a:gd name="connsiteY19" fmla="*/ 2423446 h 2796254"/>
                <a:gd name="connsiteX20" fmla="*/ 1865567 w 2439638"/>
                <a:gd name="connsiteY20" fmla="*/ 2091976 h 2796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39638" h="2796254">
                  <a:moveTo>
                    <a:pt x="1865567" y="2091976"/>
                  </a:moveTo>
                  <a:lnTo>
                    <a:pt x="1865567" y="1719167"/>
                  </a:lnTo>
                  <a:lnTo>
                    <a:pt x="1291590" y="1387793"/>
                  </a:lnTo>
                  <a:lnTo>
                    <a:pt x="1291590" y="1014889"/>
                  </a:lnTo>
                  <a:lnTo>
                    <a:pt x="717614" y="683514"/>
                  </a:lnTo>
                  <a:lnTo>
                    <a:pt x="717614" y="310705"/>
                  </a:lnTo>
                  <a:lnTo>
                    <a:pt x="179451" y="0"/>
                  </a:lnTo>
                  <a:lnTo>
                    <a:pt x="0" y="103537"/>
                  </a:lnTo>
                  <a:lnTo>
                    <a:pt x="0" y="186404"/>
                  </a:lnTo>
                  <a:lnTo>
                    <a:pt x="179451" y="82867"/>
                  </a:lnTo>
                  <a:lnTo>
                    <a:pt x="645795" y="352044"/>
                  </a:lnTo>
                  <a:lnTo>
                    <a:pt x="645795" y="724948"/>
                  </a:lnTo>
                  <a:lnTo>
                    <a:pt x="1219867" y="1056418"/>
                  </a:lnTo>
                  <a:lnTo>
                    <a:pt x="1219867" y="1429226"/>
                  </a:lnTo>
                  <a:lnTo>
                    <a:pt x="1793843" y="1760601"/>
                  </a:lnTo>
                  <a:lnTo>
                    <a:pt x="1793843" y="2133410"/>
                  </a:lnTo>
                  <a:lnTo>
                    <a:pt x="2367915" y="2464879"/>
                  </a:lnTo>
                  <a:lnTo>
                    <a:pt x="2367915" y="2754820"/>
                  </a:lnTo>
                  <a:lnTo>
                    <a:pt x="2439638" y="2796254"/>
                  </a:lnTo>
                  <a:lnTo>
                    <a:pt x="2439638" y="2423446"/>
                  </a:lnTo>
                  <a:lnTo>
                    <a:pt x="1865567" y="2091976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68974959-18C4-A376-DC35-B7A795B827DA}"/>
                </a:ext>
              </a:extLst>
            </p:cNvPr>
            <p:cNvSpPr/>
            <p:nvPr/>
          </p:nvSpPr>
          <p:spPr>
            <a:xfrm>
              <a:off x="1607930" y="3552930"/>
              <a:ext cx="179355" cy="144970"/>
            </a:xfrm>
            <a:custGeom>
              <a:avLst/>
              <a:gdLst>
                <a:gd name="connsiteX0" fmla="*/ 179356 w 179355"/>
                <a:gd name="connsiteY0" fmla="*/ 0 h 144970"/>
                <a:gd name="connsiteX1" fmla="*/ 179356 w 179355"/>
                <a:gd name="connsiteY1" fmla="*/ 82867 h 144970"/>
                <a:gd name="connsiteX2" fmla="*/ 71723 w 179355"/>
                <a:gd name="connsiteY2" fmla="*/ 144971 h 144970"/>
                <a:gd name="connsiteX3" fmla="*/ 0 w 179355"/>
                <a:gd name="connsiteY3" fmla="*/ 103537 h 144970"/>
                <a:gd name="connsiteX4" fmla="*/ 179356 w 179355"/>
                <a:gd name="connsiteY4" fmla="*/ 0 h 14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355" h="144970">
                  <a:moveTo>
                    <a:pt x="179356" y="0"/>
                  </a:moveTo>
                  <a:lnTo>
                    <a:pt x="179356" y="82867"/>
                  </a:lnTo>
                  <a:lnTo>
                    <a:pt x="71723" y="144971"/>
                  </a:lnTo>
                  <a:lnTo>
                    <a:pt x="0" y="103537"/>
                  </a:lnTo>
                  <a:lnTo>
                    <a:pt x="179356" y="0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D0647CE3-3370-602F-2FC3-77B9A52BB067}"/>
                </a:ext>
              </a:extLst>
            </p:cNvPr>
            <p:cNvSpPr/>
            <p:nvPr/>
          </p:nvSpPr>
          <p:spPr>
            <a:xfrm>
              <a:off x="1607930" y="3552930"/>
              <a:ext cx="179355" cy="144970"/>
            </a:xfrm>
            <a:custGeom>
              <a:avLst/>
              <a:gdLst>
                <a:gd name="connsiteX0" fmla="*/ 179356 w 179355"/>
                <a:gd name="connsiteY0" fmla="*/ 0 h 144970"/>
                <a:gd name="connsiteX1" fmla="*/ 179356 w 179355"/>
                <a:gd name="connsiteY1" fmla="*/ 82867 h 144970"/>
                <a:gd name="connsiteX2" fmla="*/ 71723 w 179355"/>
                <a:gd name="connsiteY2" fmla="*/ 144971 h 144970"/>
                <a:gd name="connsiteX3" fmla="*/ 0 w 179355"/>
                <a:gd name="connsiteY3" fmla="*/ 103537 h 144970"/>
                <a:gd name="connsiteX4" fmla="*/ 179356 w 179355"/>
                <a:gd name="connsiteY4" fmla="*/ 0 h 14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355" h="144970">
                  <a:moveTo>
                    <a:pt x="179356" y="0"/>
                  </a:moveTo>
                  <a:lnTo>
                    <a:pt x="179356" y="82867"/>
                  </a:lnTo>
                  <a:lnTo>
                    <a:pt x="71723" y="144971"/>
                  </a:lnTo>
                  <a:lnTo>
                    <a:pt x="0" y="103537"/>
                  </a:lnTo>
                  <a:lnTo>
                    <a:pt x="179356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4" name="图形 536">
            <a:extLst>
              <a:ext uri="{FF2B5EF4-FFF2-40B4-BE49-F238E27FC236}">
                <a16:creationId xmlns:a16="http://schemas.microsoft.com/office/drawing/2014/main" id="{C97AC5EB-9794-3B58-A228-BA8E30790717}"/>
              </a:ext>
            </a:extLst>
          </p:cNvPr>
          <p:cNvGrpSpPr/>
          <p:nvPr/>
        </p:nvGrpSpPr>
        <p:grpSpPr>
          <a:xfrm>
            <a:off x="7594142" y="650405"/>
            <a:ext cx="1707244" cy="1464520"/>
            <a:chOff x="2430217" y="3251061"/>
            <a:chExt cx="843228" cy="723344"/>
          </a:xfrm>
        </p:grpSpPr>
        <p:grpSp>
          <p:nvGrpSpPr>
            <p:cNvPr id="615" name="图形 536">
              <a:extLst>
                <a:ext uri="{FF2B5EF4-FFF2-40B4-BE49-F238E27FC236}">
                  <a16:creationId xmlns:a16="http://schemas.microsoft.com/office/drawing/2014/main" id="{E6073580-953F-1145-73D8-C3D39A1DCCEB}"/>
                </a:ext>
              </a:extLst>
            </p:cNvPr>
            <p:cNvGrpSpPr/>
            <p:nvPr/>
          </p:nvGrpSpPr>
          <p:grpSpPr>
            <a:xfrm>
              <a:off x="2430217" y="3251061"/>
              <a:ext cx="791533" cy="661364"/>
              <a:chOff x="2430217" y="3251061"/>
              <a:chExt cx="791533" cy="661364"/>
            </a:xfrm>
          </p:grpSpPr>
          <p:grpSp>
            <p:nvGrpSpPr>
              <p:cNvPr id="616" name="图形 536">
                <a:extLst>
                  <a:ext uri="{FF2B5EF4-FFF2-40B4-BE49-F238E27FC236}">
                    <a16:creationId xmlns:a16="http://schemas.microsoft.com/office/drawing/2014/main" id="{CE65C46A-5BCA-7AB1-3B6F-B7D1B06C35CB}"/>
                  </a:ext>
                </a:extLst>
              </p:cNvPr>
              <p:cNvGrpSpPr/>
              <p:nvPr/>
            </p:nvGrpSpPr>
            <p:grpSpPr>
              <a:xfrm>
                <a:off x="2672254" y="3251061"/>
                <a:ext cx="549497" cy="661364"/>
                <a:chOff x="2672254" y="3251061"/>
                <a:chExt cx="549497" cy="661364"/>
              </a:xfrm>
            </p:grpSpPr>
            <p:sp>
              <p:nvSpPr>
                <p:cNvPr id="617" name="任意多边形: 形状 616">
                  <a:extLst>
                    <a:ext uri="{FF2B5EF4-FFF2-40B4-BE49-F238E27FC236}">
                      <a16:creationId xmlns:a16="http://schemas.microsoft.com/office/drawing/2014/main" id="{50884236-6E8B-9D7C-D3E0-0CBF0DECF9D2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49497" cy="661364"/>
                </a:xfrm>
                <a:custGeom>
                  <a:avLst/>
                  <a:gdLst>
                    <a:gd name="connsiteX0" fmla="*/ 139541 w 549497"/>
                    <a:gd name="connsiteY0" fmla="*/ 16024 h 661364"/>
                    <a:gd name="connsiteX1" fmla="*/ 309467 w 549497"/>
                    <a:gd name="connsiteY1" fmla="*/ 32788 h 661364"/>
                    <a:gd name="connsiteX2" fmla="*/ 549497 w 549497"/>
                    <a:gd name="connsiteY2" fmla="*/ 448745 h 661364"/>
                    <a:gd name="connsiteX3" fmla="*/ 478726 w 549497"/>
                    <a:gd name="connsiteY3" fmla="*/ 604478 h 661364"/>
                    <a:gd name="connsiteX4" fmla="*/ 409861 w 549497"/>
                    <a:gd name="connsiteY4" fmla="*/ 645341 h 661364"/>
                    <a:gd name="connsiteX5" fmla="*/ 240125 w 549497"/>
                    <a:gd name="connsiteY5" fmla="*/ 628577 h 661364"/>
                    <a:gd name="connsiteX6" fmla="*/ 0 w 549497"/>
                    <a:gd name="connsiteY6" fmla="*/ 212620 h 661364"/>
                    <a:gd name="connsiteX7" fmla="*/ 70294 w 549497"/>
                    <a:gd name="connsiteY7" fmla="*/ 57267 h 661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497" h="661364">
                      <a:moveTo>
                        <a:pt x="139541" y="16024"/>
                      </a:move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442055" y="108988"/>
                        <a:pt x="549593" y="295583"/>
                        <a:pt x="549497" y="448745"/>
                      </a:cubicBezTo>
                      <a:cubicBezTo>
                        <a:pt x="549497" y="525611"/>
                        <a:pt x="522446" y="579523"/>
                        <a:pt x="478726" y="604478"/>
                      </a:cubicBezTo>
                      <a:cubicBezTo>
                        <a:pt x="467296" y="610955"/>
                        <a:pt x="421576" y="638673"/>
                        <a:pt x="409861" y="645341"/>
                      </a:cubicBezTo>
                      <a:cubicBezTo>
                        <a:pt x="366427" y="670487"/>
                        <a:pt x="306419" y="666867"/>
                        <a:pt x="240125" y="628577"/>
                      </a:cubicBezTo>
                      <a:cubicBezTo>
                        <a:pt x="107442" y="552377"/>
                        <a:pt x="0" y="365782"/>
                        <a:pt x="0" y="212620"/>
                      </a:cubicBezTo>
                      <a:cubicBezTo>
                        <a:pt x="0" y="136420"/>
                        <a:pt x="26860" y="82318"/>
                        <a:pt x="70294" y="57267"/>
                      </a:cubicBezTo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8" name="任意多边形: 形状 617">
                  <a:extLst>
                    <a:ext uri="{FF2B5EF4-FFF2-40B4-BE49-F238E27FC236}">
                      <a16:creationId xmlns:a16="http://schemas.microsoft.com/office/drawing/2014/main" id="{1C25D021-9BF9-D457-8ED8-352217357B35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49497" cy="661364"/>
                </a:xfrm>
                <a:custGeom>
                  <a:avLst/>
                  <a:gdLst>
                    <a:gd name="connsiteX0" fmla="*/ 139541 w 549497"/>
                    <a:gd name="connsiteY0" fmla="*/ 16024 h 661364"/>
                    <a:gd name="connsiteX1" fmla="*/ 309467 w 549497"/>
                    <a:gd name="connsiteY1" fmla="*/ 32788 h 661364"/>
                    <a:gd name="connsiteX2" fmla="*/ 549497 w 549497"/>
                    <a:gd name="connsiteY2" fmla="*/ 448745 h 661364"/>
                    <a:gd name="connsiteX3" fmla="*/ 478726 w 549497"/>
                    <a:gd name="connsiteY3" fmla="*/ 604478 h 661364"/>
                    <a:gd name="connsiteX4" fmla="*/ 409861 w 549497"/>
                    <a:gd name="connsiteY4" fmla="*/ 645341 h 661364"/>
                    <a:gd name="connsiteX5" fmla="*/ 240125 w 549497"/>
                    <a:gd name="connsiteY5" fmla="*/ 628577 h 661364"/>
                    <a:gd name="connsiteX6" fmla="*/ 0 w 549497"/>
                    <a:gd name="connsiteY6" fmla="*/ 212620 h 661364"/>
                    <a:gd name="connsiteX7" fmla="*/ 70294 w 549497"/>
                    <a:gd name="connsiteY7" fmla="*/ 57267 h 661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497" h="661364">
                      <a:moveTo>
                        <a:pt x="139541" y="16024"/>
                      </a:move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442055" y="108988"/>
                        <a:pt x="549593" y="295583"/>
                        <a:pt x="549497" y="448745"/>
                      </a:cubicBezTo>
                      <a:cubicBezTo>
                        <a:pt x="549497" y="525611"/>
                        <a:pt x="522446" y="579523"/>
                        <a:pt x="478726" y="604478"/>
                      </a:cubicBezTo>
                      <a:cubicBezTo>
                        <a:pt x="467296" y="610955"/>
                        <a:pt x="421576" y="638673"/>
                        <a:pt x="409861" y="645341"/>
                      </a:cubicBezTo>
                      <a:cubicBezTo>
                        <a:pt x="366427" y="670487"/>
                        <a:pt x="306419" y="666867"/>
                        <a:pt x="240125" y="628577"/>
                      </a:cubicBezTo>
                      <a:cubicBezTo>
                        <a:pt x="107442" y="552377"/>
                        <a:pt x="0" y="365782"/>
                        <a:pt x="0" y="212620"/>
                      </a:cubicBezTo>
                      <a:cubicBezTo>
                        <a:pt x="0" y="136420"/>
                        <a:pt x="26860" y="82318"/>
                        <a:pt x="70294" y="57267"/>
                      </a:cubicBezTo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:a16="http://schemas.microsoft.com/office/drawing/2014/main" id="{38969A22-BC52-10A7-2897-B365567B04DB}"/>
                    </a:ext>
                  </a:extLst>
                </p:cNvPr>
                <p:cNvSpPr/>
                <p:nvPr/>
              </p:nvSpPr>
              <p:spPr>
                <a:xfrm>
                  <a:off x="2787411" y="3535023"/>
                  <a:ext cx="434340" cy="344328"/>
                </a:xfrm>
                <a:custGeom>
                  <a:avLst/>
                  <a:gdLst>
                    <a:gd name="connsiteX0" fmla="*/ 399383 w 434340"/>
                    <a:gd name="connsiteY0" fmla="*/ 0 h 344328"/>
                    <a:gd name="connsiteX1" fmla="*/ 434340 w 434340"/>
                    <a:gd name="connsiteY1" fmla="*/ 164497 h 344328"/>
                    <a:gd name="connsiteX2" fmla="*/ 124968 w 434340"/>
                    <a:gd name="connsiteY2" fmla="*/ 344329 h 344328"/>
                    <a:gd name="connsiteX3" fmla="*/ 124968 w 434340"/>
                    <a:gd name="connsiteY3" fmla="*/ 344329 h 344328"/>
                    <a:gd name="connsiteX4" fmla="*/ 0 w 434340"/>
                    <a:gd name="connsiteY4" fmla="*/ 231743 h 344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4340" h="344328">
                      <a:moveTo>
                        <a:pt x="399383" y="0"/>
                      </a:moveTo>
                      <a:cubicBezTo>
                        <a:pt x="421398" y="52108"/>
                        <a:pt x="433263" y="107940"/>
                        <a:pt x="434340" y="164497"/>
                      </a:cubicBezTo>
                      <a:lnTo>
                        <a:pt x="124968" y="344329"/>
                      </a:lnTo>
                      <a:lnTo>
                        <a:pt x="124968" y="344329"/>
                      </a:lnTo>
                      <a:cubicBezTo>
                        <a:pt x="76528" y="315093"/>
                        <a:pt x="34113" y="276881"/>
                        <a:pt x="0" y="231743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0" name="任意多边形: 形状 619">
                  <a:extLst>
                    <a:ext uri="{FF2B5EF4-FFF2-40B4-BE49-F238E27FC236}">
                      <a16:creationId xmlns:a16="http://schemas.microsoft.com/office/drawing/2014/main" id="{CBBBCDDB-EE3D-C325-AC68-6701D3A537D4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14540" cy="515705"/>
                </a:xfrm>
                <a:custGeom>
                  <a:avLst/>
                  <a:gdLst>
                    <a:gd name="connsiteX0" fmla="*/ 115157 w 514540"/>
                    <a:gd name="connsiteY0" fmla="*/ 515705 h 515705"/>
                    <a:gd name="connsiteX1" fmla="*/ 0 w 514540"/>
                    <a:gd name="connsiteY1" fmla="*/ 212334 h 515705"/>
                    <a:gd name="connsiteX2" fmla="*/ 70294 w 514540"/>
                    <a:gd name="connsiteY2" fmla="*/ 56981 h 515705"/>
                    <a:gd name="connsiteX3" fmla="*/ 139541 w 514540"/>
                    <a:gd name="connsiteY3" fmla="*/ 16024 h 515705"/>
                    <a:gd name="connsiteX4" fmla="*/ 309467 w 514540"/>
                    <a:gd name="connsiteY4" fmla="*/ 32788 h 515705"/>
                    <a:gd name="connsiteX5" fmla="*/ 514541 w 514540"/>
                    <a:gd name="connsiteY5" fmla="*/ 284248 h 515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4540" h="515705">
                      <a:moveTo>
                        <a:pt x="115157" y="515705"/>
                      </a:moveTo>
                      <a:cubicBezTo>
                        <a:pt x="46101" y="427123"/>
                        <a:pt x="0" y="312632"/>
                        <a:pt x="0" y="212334"/>
                      </a:cubicBezTo>
                      <a:cubicBezTo>
                        <a:pt x="0" y="136134"/>
                        <a:pt x="26860" y="82032"/>
                        <a:pt x="70294" y="56981"/>
                      </a:cubicBezTo>
                      <a:lnTo>
                        <a:pt x="139541" y="16024"/>
                      </a:ln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396240" y="82985"/>
                        <a:pt x="472345" y="180140"/>
                        <a:pt x="514541" y="284248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1" name="任意多边形: 形状 620">
                  <a:extLst>
                    <a:ext uri="{FF2B5EF4-FFF2-40B4-BE49-F238E27FC236}">
                      <a16:creationId xmlns:a16="http://schemas.microsoft.com/office/drawing/2014/main" id="{F0EE88B2-152F-90DC-C751-69A97C3E97F8}"/>
                    </a:ext>
                  </a:extLst>
                </p:cNvPr>
                <p:cNvSpPr/>
                <p:nvPr/>
              </p:nvSpPr>
              <p:spPr>
                <a:xfrm>
                  <a:off x="2672254" y="3291872"/>
                  <a:ext cx="480250" cy="620276"/>
                </a:xfrm>
                <a:custGeom>
                  <a:avLst/>
                  <a:gdLst>
                    <a:gd name="connsiteX0" fmla="*/ 240126 w 480250"/>
                    <a:gd name="connsiteY0" fmla="*/ 32839 h 620276"/>
                    <a:gd name="connsiteX1" fmla="*/ 480251 w 480250"/>
                    <a:gd name="connsiteY1" fmla="*/ 448796 h 620276"/>
                    <a:gd name="connsiteX2" fmla="*/ 240126 w 480250"/>
                    <a:gd name="connsiteY2" fmla="*/ 587480 h 620276"/>
                    <a:gd name="connsiteX3" fmla="*/ 0 w 480250"/>
                    <a:gd name="connsiteY3" fmla="*/ 171523 h 620276"/>
                    <a:gd name="connsiteX4" fmla="*/ 240126 w 480250"/>
                    <a:gd name="connsiteY4" fmla="*/ 32839 h 620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0250" h="620276">
                      <a:moveTo>
                        <a:pt x="240126" y="32839"/>
                      </a:moveTo>
                      <a:cubicBezTo>
                        <a:pt x="372713" y="109515"/>
                        <a:pt x="480251" y="295634"/>
                        <a:pt x="480251" y="448796"/>
                      </a:cubicBezTo>
                      <a:cubicBezTo>
                        <a:pt x="480251" y="601958"/>
                        <a:pt x="372713" y="664061"/>
                        <a:pt x="240126" y="587480"/>
                      </a:cubicBezTo>
                      <a:cubicBezTo>
                        <a:pt x="107537" y="510899"/>
                        <a:pt x="-190" y="324685"/>
                        <a:pt x="0" y="171523"/>
                      </a:cubicBezTo>
                      <a:cubicBezTo>
                        <a:pt x="191" y="18361"/>
                        <a:pt x="107633" y="-43837"/>
                        <a:pt x="240126" y="32839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2" name="任意多边形: 形状 621">
                  <a:extLst>
                    <a:ext uri="{FF2B5EF4-FFF2-40B4-BE49-F238E27FC236}">
                      <a16:creationId xmlns:a16="http://schemas.microsoft.com/office/drawing/2014/main" id="{F116192D-92AB-85C1-D7C7-7D2AADD7C691}"/>
                    </a:ext>
                  </a:extLst>
                </p:cNvPr>
                <p:cNvSpPr/>
                <p:nvPr/>
              </p:nvSpPr>
              <p:spPr>
                <a:xfrm>
                  <a:off x="2732261" y="3369413"/>
                  <a:ext cx="360235" cy="465515"/>
                </a:xfrm>
                <a:custGeom>
                  <a:avLst/>
                  <a:gdLst>
                    <a:gd name="connsiteX0" fmla="*/ 180118 w 360235"/>
                    <a:gd name="connsiteY0" fmla="*/ 24640 h 465515"/>
                    <a:gd name="connsiteX1" fmla="*/ 360235 w 360235"/>
                    <a:gd name="connsiteY1" fmla="*/ 336679 h 465515"/>
                    <a:gd name="connsiteX2" fmla="*/ 180118 w 360235"/>
                    <a:gd name="connsiteY2" fmla="*/ 440692 h 465515"/>
                    <a:gd name="connsiteX3" fmla="*/ 0 w 360235"/>
                    <a:gd name="connsiteY3" fmla="*/ 128653 h 465515"/>
                    <a:gd name="connsiteX4" fmla="*/ 180118 w 360235"/>
                    <a:gd name="connsiteY4" fmla="*/ 24640 h 465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235" h="465515">
                      <a:moveTo>
                        <a:pt x="180118" y="24640"/>
                      </a:moveTo>
                      <a:cubicBezTo>
                        <a:pt x="279559" y="81790"/>
                        <a:pt x="360235" y="221712"/>
                        <a:pt x="360235" y="336679"/>
                      </a:cubicBezTo>
                      <a:cubicBezTo>
                        <a:pt x="360235" y="451645"/>
                        <a:pt x="279559" y="498604"/>
                        <a:pt x="180118" y="440692"/>
                      </a:cubicBezTo>
                      <a:cubicBezTo>
                        <a:pt x="80677" y="382780"/>
                        <a:pt x="0" y="243524"/>
                        <a:pt x="0" y="128653"/>
                      </a:cubicBezTo>
                      <a:cubicBezTo>
                        <a:pt x="0" y="13781"/>
                        <a:pt x="80867" y="-32891"/>
                        <a:pt x="180118" y="2464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3" name="任意多边形: 形状 622">
                  <a:extLst>
                    <a:ext uri="{FF2B5EF4-FFF2-40B4-BE49-F238E27FC236}">
                      <a16:creationId xmlns:a16="http://schemas.microsoft.com/office/drawing/2014/main" id="{1D7FF554-2B59-FA25-C190-502559F1752A}"/>
                    </a:ext>
                  </a:extLst>
                </p:cNvPr>
                <p:cNvSpPr/>
                <p:nvPr/>
              </p:nvSpPr>
              <p:spPr>
                <a:xfrm>
                  <a:off x="2786839" y="3440042"/>
                  <a:ext cx="251079" cy="324592"/>
                </a:xfrm>
                <a:custGeom>
                  <a:avLst/>
                  <a:gdLst>
                    <a:gd name="connsiteX0" fmla="*/ 125540 w 251079"/>
                    <a:gd name="connsiteY0" fmla="*/ 17543 h 324592"/>
                    <a:gd name="connsiteX1" fmla="*/ 251079 w 251079"/>
                    <a:gd name="connsiteY1" fmla="*/ 234999 h 324592"/>
                    <a:gd name="connsiteX2" fmla="*/ 125540 w 251079"/>
                    <a:gd name="connsiteY2" fmla="*/ 307389 h 324592"/>
                    <a:gd name="connsiteX3" fmla="*/ 0 w 251079"/>
                    <a:gd name="connsiteY3" fmla="*/ 89552 h 324592"/>
                    <a:gd name="connsiteX4" fmla="*/ 125540 w 251079"/>
                    <a:gd name="connsiteY4" fmla="*/ 17543 h 324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079" h="324592">
                      <a:moveTo>
                        <a:pt x="125540" y="17543"/>
                      </a:moveTo>
                      <a:cubicBezTo>
                        <a:pt x="194882" y="57548"/>
                        <a:pt x="251079" y="154893"/>
                        <a:pt x="251079" y="234999"/>
                      </a:cubicBezTo>
                      <a:cubicBezTo>
                        <a:pt x="251079" y="315104"/>
                        <a:pt x="194786" y="347489"/>
                        <a:pt x="125540" y="307389"/>
                      </a:cubicBezTo>
                      <a:cubicBezTo>
                        <a:pt x="56293" y="267288"/>
                        <a:pt x="0" y="169943"/>
                        <a:pt x="0" y="89552"/>
                      </a:cubicBezTo>
                      <a:cubicBezTo>
                        <a:pt x="0" y="9161"/>
                        <a:pt x="56198" y="-23034"/>
                        <a:pt x="125540" y="17543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4" name="任意多边形: 形状 623">
                  <a:extLst>
                    <a:ext uri="{FF2B5EF4-FFF2-40B4-BE49-F238E27FC236}">
                      <a16:creationId xmlns:a16="http://schemas.microsoft.com/office/drawing/2014/main" id="{5534F1EB-A042-53C5-7B93-4C20D969EDB7}"/>
                    </a:ext>
                  </a:extLst>
                </p:cNvPr>
                <p:cNvSpPr/>
                <p:nvPr/>
              </p:nvSpPr>
              <p:spPr>
                <a:xfrm>
                  <a:off x="2842847" y="3512330"/>
                  <a:ext cx="138969" cy="179454"/>
                </a:xfrm>
                <a:custGeom>
                  <a:avLst/>
                  <a:gdLst>
                    <a:gd name="connsiteX0" fmla="*/ 69532 w 138969"/>
                    <a:gd name="connsiteY0" fmla="*/ 9453 h 179454"/>
                    <a:gd name="connsiteX1" fmla="*/ 138970 w 138969"/>
                    <a:gd name="connsiteY1" fmla="*/ 129849 h 179454"/>
                    <a:gd name="connsiteX2" fmla="*/ 69532 w 138969"/>
                    <a:gd name="connsiteY2" fmla="*/ 169949 h 179454"/>
                    <a:gd name="connsiteX3" fmla="*/ 0 w 138969"/>
                    <a:gd name="connsiteY3" fmla="*/ 50029 h 179454"/>
                    <a:gd name="connsiteX4" fmla="*/ 69532 w 138969"/>
                    <a:gd name="connsiteY4" fmla="*/ 9453 h 179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969" h="179454">
                      <a:moveTo>
                        <a:pt x="69532" y="9453"/>
                      </a:moveTo>
                      <a:cubicBezTo>
                        <a:pt x="110545" y="36223"/>
                        <a:pt x="136337" y="80943"/>
                        <a:pt x="138970" y="129849"/>
                      </a:cubicBezTo>
                      <a:cubicBezTo>
                        <a:pt x="138969" y="174140"/>
                        <a:pt x="107918" y="192142"/>
                        <a:pt x="69532" y="169949"/>
                      </a:cubicBezTo>
                      <a:cubicBezTo>
                        <a:pt x="28614" y="143297"/>
                        <a:pt x="2803" y="98781"/>
                        <a:pt x="0" y="50029"/>
                      </a:cubicBezTo>
                      <a:cubicBezTo>
                        <a:pt x="0" y="5262"/>
                        <a:pt x="31147" y="-12645"/>
                        <a:pt x="69532" y="9453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5" name="任意多边形: 形状 624">
                  <a:extLst>
                    <a:ext uri="{FF2B5EF4-FFF2-40B4-BE49-F238E27FC236}">
                      <a16:creationId xmlns:a16="http://schemas.microsoft.com/office/drawing/2014/main" id="{B0D3D759-EE28-F986-55EE-B1DCDC405EC4}"/>
                    </a:ext>
                  </a:extLst>
                </p:cNvPr>
                <p:cNvSpPr/>
                <p:nvPr/>
              </p:nvSpPr>
              <p:spPr>
                <a:xfrm>
                  <a:off x="2883042" y="3564182"/>
                  <a:ext cx="58673" cy="75766"/>
                </a:xfrm>
                <a:custGeom>
                  <a:avLst/>
                  <a:gdLst>
                    <a:gd name="connsiteX0" fmla="*/ 29337 w 58673"/>
                    <a:gd name="connsiteY0" fmla="*/ 3987 h 75766"/>
                    <a:gd name="connsiteX1" fmla="*/ 58674 w 58673"/>
                    <a:gd name="connsiteY1" fmla="*/ 54756 h 75766"/>
                    <a:gd name="connsiteX2" fmla="*/ 29337 w 58673"/>
                    <a:gd name="connsiteY2" fmla="*/ 71710 h 75766"/>
                    <a:gd name="connsiteX3" fmla="*/ 0 w 58673"/>
                    <a:gd name="connsiteY3" fmla="*/ 20942 h 75766"/>
                    <a:gd name="connsiteX4" fmla="*/ 29337 w 58673"/>
                    <a:gd name="connsiteY4" fmla="*/ 3987 h 75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673" h="75766">
                      <a:moveTo>
                        <a:pt x="29337" y="3987"/>
                      </a:moveTo>
                      <a:cubicBezTo>
                        <a:pt x="46643" y="15272"/>
                        <a:pt x="57538" y="34127"/>
                        <a:pt x="58674" y="54756"/>
                      </a:cubicBezTo>
                      <a:cubicBezTo>
                        <a:pt x="58674" y="73806"/>
                        <a:pt x="45529" y="81045"/>
                        <a:pt x="29337" y="71710"/>
                      </a:cubicBezTo>
                      <a:cubicBezTo>
                        <a:pt x="12031" y="60425"/>
                        <a:pt x="1136" y="41571"/>
                        <a:pt x="0" y="20942"/>
                      </a:cubicBezTo>
                      <a:cubicBezTo>
                        <a:pt x="0" y="2273"/>
                        <a:pt x="13144" y="-5347"/>
                        <a:pt x="29337" y="3987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6" name="图形 536">
                <a:extLst>
                  <a:ext uri="{FF2B5EF4-FFF2-40B4-BE49-F238E27FC236}">
                    <a16:creationId xmlns:a16="http://schemas.microsoft.com/office/drawing/2014/main" id="{E55C015B-A7A0-CB67-7F7B-B4BAC916CF2D}"/>
                  </a:ext>
                </a:extLst>
              </p:cNvPr>
              <p:cNvGrpSpPr/>
              <p:nvPr/>
            </p:nvGrpSpPr>
            <p:grpSpPr>
              <a:xfrm>
                <a:off x="2430217" y="3602079"/>
                <a:ext cx="481685" cy="292554"/>
                <a:chOff x="2430217" y="3602079"/>
                <a:chExt cx="481685" cy="292554"/>
              </a:xfrm>
            </p:grpSpPr>
            <p:sp>
              <p:nvSpPr>
                <p:cNvPr id="627" name="任意多边形: 形状 626">
                  <a:extLst>
                    <a:ext uri="{FF2B5EF4-FFF2-40B4-BE49-F238E27FC236}">
                      <a16:creationId xmlns:a16="http://schemas.microsoft.com/office/drawing/2014/main" id="{B0584D34-17B4-31EE-86FC-F6E830735E64}"/>
                    </a:ext>
                  </a:extLst>
                </p:cNvPr>
                <p:cNvSpPr/>
                <p:nvPr/>
              </p:nvSpPr>
              <p:spPr>
                <a:xfrm>
                  <a:off x="2494724" y="3796960"/>
                  <a:ext cx="80279" cy="97672"/>
                </a:xfrm>
                <a:custGeom>
                  <a:avLst/>
                  <a:gdLst>
                    <a:gd name="connsiteX0" fmla="*/ 80279 w 80279"/>
                    <a:gd name="connsiteY0" fmla="*/ 0 h 97672"/>
                    <a:gd name="connsiteX1" fmla="*/ 40179 w 80279"/>
                    <a:gd name="connsiteY1" fmla="*/ 93726 h 97672"/>
                    <a:gd name="connsiteX2" fmla="*/ 9604 w 80279"/>
                    <a:gd name="connsiteY2" fmla="*/ 40767 h 97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0279" h="97672">
                      <a:moveTo>
                        <a:pt x="80279" y="0"/>
                      </a:moveTo>
                      <a:cubicBezTo>
                        <a:pt x="80279" y="0"/>
                        <a:pt x="74374" y="74009"/>
                        <a:pt x="40179" y="93726"/>
                      </a:cubicBezTo>
                      <a:cubicBezTo>
                        <a:pt x="5984" y="113443"/>
                        <a:pt x="-12494" y="53531"/>
                        <a:pt x="9604" y="40767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07178CB7-A98C-D12F-E251-CC3869F4ED53}"/>
                    </a:ext>
                  </a:extLst>
                </p:cNvPr>
                <p:cNvSpPr/>
                <p:nvPr/>
              </p:nvSpPr>
              <p:spPr>
                <a:xfrm>
                  <a:off x="2460902" y="3778337"/>
                  <a:ext cx="114101" cy="61593"/>
                </a:xfrm>
                <a:custGeom>
                  <a:avLst/>
                  <a:gdLst>
                    <a:gd name="connsiteX0" fmla="*/ 114101 w 114101"/>
                    <a:gd name="connsiteY0" fmla="*/ 18623 h 61593"/>
                    <a:gd name="connsiteX1" fmla="*/ 12946 w 114101"/>
                    <a:gd name="connsiteY1" fmla="*/ 6431 h 61593"/>
                    <a:gd name="connsiteX2" fmla="*/ 43426 w 114101"/>
                    <a:gd name="connsiteY2" fmla="*/ 59391 h 61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4101" h="61593">
                      <a:moveTo>
                        <a:pt x="114101" y="18623"/>
                      </a:moveTo>
                      <a:cubicBezTo>
                        <a:pt x="114101" y="18623"/>
                        <a:pt x="47426" y="-13285"/>
                        <a:pt x="12946" y="6431"/>
                      </a:cubicBezTo>
                      <a:cubicBezTo>
                        <a:pt x="-21535" y="26148"/>
                        <a:pt x="21328" y="72154"/>
                        <a:pt x="43426" y="59391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9" name="任意多边形: 形状 628">
                  <a:extLst>
                    <a:ext uri="{FF2B5EF4-FFF2-40B4-BE49-F238E27FC236}">
                      <a16:creationId xmlns:a16="http://schemas.microsoft.com/office/drawing/2014/main" id="{68A545D5-EE0B-E8A4-9592-3F91F02281C1}"/>
                    </a:ext>
                  </a:extLst>
                </p:cNvPr>
                <p:cNvSpPr/>
                <p:nvPr/>
              </p:nvSpPr>
              <p:spPr>
                <a:xfrm>
                  <a:off x="2446797" y="3633892"/>
                  <a:ext cx="395668" cy="241554"/>
                </a:xfrm>
                <a:custGeom>
                  <a:avLst/>
                  <a:gdLst>
                    <a:gd name="connsiteX0" fmla="*/ 394525 w 395668"/>
                    <a:gd name="connsiteY0" fmla="*/ 18002 h 241554"/>
                    <a:gd name="connsiteX1" fmla="*/ 7430 w 395668"/>
                    <a:gd name="connsiteY1" fmla="*/ 241554 h 241554"/>
                    <a:gd name="connsiteX2" fmla="*/ 0 w 395668"/>
                    <a:gd name="connsiteY2" fmla="*/ 228409 h 241554"/>
                    <a:gd name="connsiteX3" fmla="*/ 395668 w 395668"/>
                    <a:gd name="connsiteY3" fmla="*/ 0 h 241554"/>
                    <a:gd name="connsiteX4" fmla="*/ 394525 w 395668"/>
                    <a:gd name="connsiteY4" fmla="*/ 18002 h 241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5668" h="241554">
                      <a:moveTo>
                        <a:pt x="394525" y="18002"/>
                      </a:moveTo>
                      <a:lnTo>
                        <a:pt x="7430" y="241554"/>
                      </a:lnTo>
                      <a:lnTo>
                        <a:pt x="0" y="228409"/>
                      </a:lnTo>
                      <a:lnTo>
                        <a:pt x="395668" y="0"/>
                      </a:lnTo>
                      <a:lnTo>
                        <a:pt x="394525" y="18002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0" name="任意多边形: 形状 629">
                  <a:extLst>
                    <a:ext uri="{FF2B5EF4-FFF2-40B4-BE49-F238E27FC236}">
                      <a16:creationId xmlns:a16="http://schemas.microsoft.com/office/drawing/2014/main" id="{3DFE7A26-B0BA-5562-7BB1-68EA4A5DF60B}"/>
                    </a:ext>
                  </a:extLst>
                </p:cNvPr>
                <p:cNvSpPr/>
                <p:nvPr/>
              </p:nvSpPr>
              <p:spPr>
                <a:xfrm>
                  <a:off x="2430217" y="3844572"/>
                  <a:ext cx="44203" cy="44203"/>
                </a:xfrm>
                <a:custGeom>
                  <a:avLst/>
                  <a:gdLst>
                    <a:gd name="connsiteX0" fmla="*/ 33153 w 44203"/>
                    <a:gd name="connsiteY0" fmla="*/ 2966 h 44203"/>
                    <a:gd name="connsiteX1" fmla="*/ 41238 w 44203"/>
                    <a:gd name="connsiteY1" fmla="*/ 33153 h 44203"/>
                    <a:gd name="connsiteX2" fmla="*/ 11050 w 44203"/>
                    <a:gd name="connsiteY2" fmla="*/ 41238 h 44203"/>
                    <a:gd name="connsiteX3" fmla="*/ 2959 w 44203"/>
                    <a:gd name="connsiteY3" fmla="*/ 11062 h 44203"/>
                    <a:gd name="connsiteX4" fmla="*/ 33141 w 44203"/>
                    <a:gd name="connsiteY4" fmla="*/ 2959 h 44203"/>
                    <a:gd name="connsiteX5" fmla="*/ 33153 w 44203"/>
                    <a:gd name="connsiteY5" fmla="*/ 2966 h 44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203" h="44203">
                      <a:moveTo>
                        <a:pt x="33153" y="2966"/>
                      </a:moveTo>
                      <a:cubicBezTo>
                        <a:pt x="43722" y="9069"/>
                        <a:pt x="47341" y="22585"/>
                        <a:pt x="41238" y="33153"/>
                      </a:cubicBezTo>
                      <a:cubicBezTo>
                        <a:pt x="35134" y="43722"/>
                        <a:pt x="21619" y="47341"/>
                        <a:pt x="11050" y="41238"/>
                      </a:cubicBezTo>
                      <a:cubicBezTo>
                        <a:pt x="486" y="35137"/>
                        <a:pt x="-3136" y="21630"/>
                        <a:pt x="2959" y="11062"/>
                      </a:cubicBezTo>
                      <a:cubicBezTo>
                        <a:pt x="9056" y="490"/>
                        <a:pt x="22569" y="-3138"/>
                        <a:pt x="33141" y="2959"/>
                      </a:cubicBezTo>
                      <a:cubicBezTo>
                        <a:pt x="33145" y="2961"/>
                        <a:pt x="33149" y="2963"/>
                        <a:pt x="33153" y="296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1" name="任意多边形: 形状 630">
                  <a:extLst>
                    <a:ext uri="{FF2B5EF4-FFF2-40B4-BE49-F238E27FC236}">
                      <a16:creationId xmlns:a16="http://schemas.microsoft.com/office/drawing/2014/main" id="{C5684E29-3249-200E-868D-5002AC6770D5}"/>
                    </a:ext>
                  </a:extLst>
                </p:cNvPr>
                <p:cNvSpPr/>
                <p:nvPr/>
              </p:nvSpPr>
              <p:spPr>
                <a:xfrm>
                  <a:off x="2829469" y="3602079"/>
                  <a:ext cx="82434" cy="96202"/>
                </a:xfrm>
                <a:custGeom>
                  <a:avLst/>
                  <a:gdLst>
                    <a:gd name="connsiteX0" fmla="*/ 4234 w 82434"/>
                    <a:gd name="connsiteY0" fmla="*/ 45149 h 96202"/>
                    <a:gd name="connsiteX1" fmla="*/ 15759 w 82434"/>
                    <a:gd name="connsiteY1" fmla="*/ 96202 h 96202"/>
                    <a:gd name="connsiteX2" fmla="*/ 82434 w 82434"/>
                    <a:gd name="connsiteY2" fmla="*/ 0 h 96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434" h="96202">
                      <a:moveTo>
                        <a:pt x="4234" y="45149"/>
                      </a:moveTo>
                      <a:cubicBezTo>
                        <a:pt x="-9863" y="64199"/>
                        <a:pt x="15759" y="96202"/>
                        <a:pt x="15759" y="96202"/>
                      </a:cubicBezTo>
                      <a:lnTo>
                        <a:pt x="82434" y="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2" name="任意多边形: 形状 631">
                  <a:extLst>
                    <a:ext uri="{FF2B5EF4-FFF2-40B4-BE49-F238E27FC236}">
                      <a16:creationId xmlns:a16="http://schemas.microsoft.com/office/drawing/2014/main" id="{2A31FA7E-EEB0-F8AB-E6EA-C77AFDE96F6C}"/>
                    </a:ext>
                  </a:extLst>
                </p:cNvPr>
                <p:cNvSpPr/>
                <p:nvPr/>
              </p:nvSpPr>
              <p:spPr>
                <a:xfrm>
                  <a:off x="2829469" y="3602079"/>
                  <a:ext cx="82434" cy="96202"/>
                </a:xfrm>
                <a:custGeom>
                  <a:avLst/>
                  <a:gdLst>
                    <a:gd name="connsiteX0" fmla="*/ 4234 w 82434"/>
                    <a:gd name="connsiteY0" fmla="*/ 45149 h 96202"/>
                    <a:gd name="connsiteX1" fmla="*/ 15759 w 82434"/>
                    <a:gd name="connsiteY1" fmla="*/ 96202 h 96202"/>
                    <a:gd name="connsiteX2" fmla="*/ 82434 w 82434"/>
                    <a:gd name="connsiteY2" fmla="*/ 0 h 96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434" h="96202">
                      <a:moveTo>
                        <a:pt x="4234" y="45149"/>
                      </a:moveTo>
                      <a:cubicBezTo>
                        <a:pt x="-9863" y="64199"/>
                        <a:pt x="15759" y="96202"/>
                        <a:pt x="15759" y="96202"/>
                      </a:cubicBezTo>
                      <a:lnTo>
                        <a:pt x="82434" y="0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3" name="任意多边形: 形状 632">
                  <a:extLst>
                    <a:ext uri="{FF2B5EF4-FFF2-40B4-BE49-F238E27FC236}">
                      <a16:creationId xmlns:a16="http://schemas.microsoft.com/office/drawing/2014/main" id="{4FFAF616-0551-6702-1832-BC60914B7AFC}"/>
                    </a:ext>
                  </a:extLst>
                </p:cNvPr>
                <p:cNvSpPr/>
                <p:nvPr/>
              </p:nvSpPr>
              <p:spPr>
                <a:xfrm>
                  <a:off x="2795317" y="3602079"/>
                  <a:ext cx="116395" cy="45282"/>
                </a:xfrm>
                <a:custGeom>
                  <a:avLst/>
                  <a:gdLst>
                    <a:gd name="connsiteX0" fmla="*/ 0 w 116395"/>
                    <a:gd name="connsiteY0" fmla="*/ 9716 h 45282"/>
                    <a:gd name="connsiteX1" fmla="*/ 38100 w 116395"/>
                    <a:gd name="connsiteY1" fmla="*/ 45149 h 45282"/>
                    <a:gd name="connsiteX2" fmla="*/ 116396 w 116395"/>
                    <a:gd name="connsiteY2" fmla="*/ 0 h 45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6395" h="45282">
                      <a:moveTo>
                        <a:pt x="0" y="9716"/>
                      </a:moveTo>
                      <a:cubicBezTo>
                        <a:pt x="0" y="9716"/>
                        <a:pt x="15145" y="47816"/>
                        <a:pt x="38100" y="45149"/>
                      </a:cubicBezTo>
                      <a:lnTo>
                        <a:pt x="116396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F8F8E62E-831E-59A6-E23A-D227B8E27D74}"/>
                </a:ext>
              </a:extLst>
            </p:cNvPr>
            <p:cNvSpPr/>
            <p:nvPr/>
          </p:nvSpPr>
          <p:spPr>
            <a:xfrm>
              <a:off x="3050206" y="3810009"/>
              <a:ext cx="223239" cy="164396"/>
            </a:xfrm>
            <a:custGeom>
              <a:avLst/>
              <a:gdLst>
                <a:gd name="connsiteX0" fmla="*/ 0 w 223239"/>
                <a:gd name="connsiteY0" fmla="*/ 84392 h 164396"/>
                <a:gd name="connsiteX1" fmla="*/ 58388 w 223239"/>
                <a:gd name="connsiteY1" fmla="*/ 142208 h 164396"/>
                <a:gd name="connsiteX2" fmla="*/ 145923 w 223239"/>
                <a:gd name="connsiteY2" fmla="*/ 164306 h 164396"/>
                <a:gd name="connsiteX3" fmla="*/ 150019 w 223239"/>
                <a:gd name="connsiteY3" fmla="*/ 163259 h 164396"/>
                <a:gd name="connsiteX4" fmla="*/ 219265 w 223239"/>
                <a:gd name="connsiteY4" fmla="*/ 123349 h 164396"/>
                <a:gd name="connsiteX5" fmla="*/ 222191 w 223239"/>
                <a:gd name="connsiteY5" fmla="*/ 112558 h 164396"/>
                <a:gd name="connsiteX6" fmla="*/ 219265 w 223239"/>
                <a:gd name="connsiteY6" fmla="*/ 109633 h 164396"/>
                <a:gd name="connsiteX7" fmla="*/ 146304 w 223239"/>
                <a:gd name="connsiteY7" fmla="*/ 0 h 164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239" h="164396">
                  <a:moveTo>
                    <a:pt x="0" y="84392"/>
                  </a:moveTo>
                  <a:cubicBezTo>
                    <a:pt x="14597" y="108025"/>
                    <a:pt x="34612" y="127844"/>
                    <a:pt x="58388" y="142208"/>
                  </a:cubicBezTo>
                  <a:cubicBezTo>
                    <a:pt x="84905" y="157666"/>
                    <a:pt x="115246" y="165325"/>
                    <a:pt x="145923" y="164306"/>
                  </a:cubicBezTo>
                  <a:cubicBezTo>
                    <a:pt x="147355" y="164309"/>
                    <a:pt x="148764" y="163948"/>
                    <a:pt x="150019" y="163259"/>
                  </a:cubicBezTo>
                  <a:cubicBezTo>
                    <a:pt x="154686" y="160401"/>
                    <a:pt x="218122" y="124016"/>
                    <a:pt x="219265" y="123349"/>
                  </a:cubicBezTo>
                  <a:cubicBezTo>
                    <a:pt x="223053" y="121177"/>
                    <a:pt x="224362" y="116345"/>
                    <a:pt x="222191" y="112558"/>
                  </a:cubicBezTo>
                  <a:cubicBezTo>
                    <a:pt x="221492" y="111340"/>
                    <a:pt x="220483" y="110331"/>
                    <a:pt x="219265" y="109633"/>
                  </a:cubicBezTo>
                  <a:cubicBezTo>
                    <a:pt x="178321" y="87392"/>
                    <a:pt x="151011" y="46356"/>
                    <a:pt x="146304" y="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任意多边形: 形状 634">
              <a:extLst>
                <a:ext uri="{FF2B5EF4-FFF2-40B4-BE49-F238E27FC236}">
                  <a16:creationId xmlns:a16="http://schemas.microsoft.com/office/drawing/2014/main" id="{AAD1B98D-FFFE-E589-585C-509E2C4EED26}"/>
                </a:ext>
              </a:extLst>
            </p:cNvPr>
            <p:cNvSpPr/>
            <p:nvPr/>
          </p:nvSpPr>
          <p:spPr>
            <a:xfrm>
              <a:off x="3050206" y="3810009"/>
              <a:ext cx="223239" cy="164396"/>
            </a:xfrm>
            <a:custGeom>
              <a:avLst/>
              <a:gdLst>
                <a:gd name="connsiteX0" fmla="*/ 0 w 223239"/>
                <a:gd name="connsiteY0" fmla="*/ 84392 h 164396"/>
                <a:gd name="connsiteX1" fmla="*/ 58388 w 223239"/>
                <a:gd name="connsiteY1" fmla="*/ 142208 h 164396"/>
                <a:gd name="connsiteX2" fmla="*/ 145923 w 223239"/>
                <a:gd name="connsiteY2" fmla="*/ 164306 h 164396"/>
                <a:gd name="connsiteX3" fmla="*/ 150019 w 223239"/>
                <a:gd name="connsiteY3" fmla="*/ 163259 h 164396"/>
                <a:gd name="connsiteX4" fmla="*/ 219265 w 223239"/>
                <a:gd name="connsiteY4" fmla="*/ 123349 h 164396"/>
                <a:gd name="connsiteX5" fmla="*/ 222191 w 223239"/>
                <a:gd name="connsiteY5" fmla="*/ 112558 h 164396"/>
                <a:gd name="connsiteX6" fmla="*/ 219265 w 223239"/>
                <a:gd name="connsiteY6" fmla="*/ 109633 h 164396"/>
                <a:gd name="connsiteX7" fmla="*/ 146304 w 223239"/>
                <a:gd name="connsiteY7" fmla="*/ 0 h 164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239" h="164396">
                  <a:moveTo>
                    <a:pt x="0" y="84392"/>
                  </a:moveTo>
                  <a:cubicBezTo>
                    <a:pt x="14597" y="108025"/>
                    <a:pt x="34612" y="127844"/>
                    <a:pt x="58388" y="142208"/>
                  </a:cubicBezTo>
                  <a:cubicBezTo>
                    <a:pt x="84905" y="157666"/>
                    <a:pt x="115246" y="165325"/>
                    <a:pt x="145923" y="164306"/>
                  </a:cubicBezTo>
                  <a:cubicBezTo>
                    <a:pt x="147355" y="164309"/>
                    <a:pt x="148764" y="163948"/>
                    <a:pt x="150019" y="163259"/>
                  </a:cubicBezTo>
                  <a:cubicBezTo>
                    <a:pt x="154686" y="160401"/>
                    <a:pt x="218122" y="124016"/>
                    <a:pt x="219265" y="123349"/>
                  </a:cubicBezTo>
                  <a:cubicBezTo>
                    <a:pt x="223053" y="121177"/>
                    <a:pt x="224362" y="116345"/>
                    <a:pt x="222191" y="112558"/>
                  </a:cubicBezTo>
                  <a:cubicBezTo>
                    <a:pt x="221492" y="111340"/>
                    <a:pt x="220483" y="110331"/>
                    <a:pt x="219265" y="109633"/>
                  </a:cubicBezTo>
                  <a:cubicBezTo>
                    <a:pt x="178321" y="87392"/>
                    <a:pt x="151011" y="46356"/>
                    <a:pt x="146304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任意多边形: 形状 635">
              <a:extLst>
                <a:ext uri="{FF2B5EF4-FFF2-40B4-BE49-F238E27FC236}">
                  <a16:creationId xmlns:a16="http://schemas.microsoft.com/office/drawing/2014/main" id="{B10C5844-05F4-A8FA-D286-AE0A4FAAAF3E}"/>
                </a:ext>
              </a:extLst>
            </p:cNvPr>
            <p:cNvSpPr/>
            <p:nvPr/>
          </p:nvSpPr>
          <p:spPr>
            <a:xfrm>
              <a:off x="3038776" y="3814962"/>
              <a:ext cx="165143" cy="159440"/>
            </a:xfrm>
            <a:custGeom>
              <a:avLst/>
              <a:gdLst>
                <a:gd name="connsiteX0" fmla="*/ 89154 w 165143"/>
                <a:gd name="connsiteY0" fmla="*/ 0 h 159440"/>
                <a:gd name="connsiteX1" fmla="*/ 161258 w 165143"/>
                <a:gd name="connsiteY1" fmla="*/ 144494 h 159440"/>
                <a:gd name="connsiteX2" fmla="*/ 164002 w 165143"/>
                <a:gd name="connsiteY2" fmla="*/ 155472 h 159440"/>
                <a:gd name="connsiteX3" fmla="*/ 157353 w 165143"/>
                <a:gd name="connsiteY3" fmla="*/ 159353 h 159440"/>
                <a:gd name="connsiteX4" fmla="*/ 69723 w 165143"/>
                <a:gd name="connsiteY4" fmla="*/ 137255 h 159440"/>
                <a:gd name="connsiteX5" fmla="*/ 0 w 165143"/>
                <a:gd name="connsiteY5" fmla="*/ 51530 h 1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143" h="159440">
                  <a:moveTo>
                    <a:pt x="89154" y="0"/>
                  </a:moveTo>
                  <a:cubicBezTo>
                    <a:pt x="80516" y="58519"/>
                    <a:pt x="109305" y="116211"/>
                    <a:pt x="161258" y="144494"/>
                  </a:cubicBezTo>
                  <a:cubicBezTo>
                    <a:pt x="165047" y="146768"/>
                    <a:pt x="166276" y="151682"/>
                    <a:pt x="164002" y="155472"/>
                  </a:cubicBezTo>
                  <a:cubicBezTo>
                    <a:pt x="162595" y="157817"/>
                    <a:pt x="160087" y="159281"/>
                    <a:pt x="157353" y="159353"/>
                  </a:cubicBezTo>
                  <a:cubicBezTo>
                    <a:pt x="126648" y="160354"/>
                    <a:pt x="96281" y="152696"/>
                    <a:pt x="69723" y="137255"/>
                  </a:cubicBezTo>
                  <a:cubicBezTo>
                    <a:pt x="7715" y="97917"/>
                    <a:pt x="0" y="51530"/>
                    <a:pt x="0" y="5153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7" name="图形 536">
            <a:extLst>
              <a:ext uri="{FF2B5EF4-FFF2-40B4-BE49-F238E27FC236}">
                <a16:creationId xmlns:a16="http://schemas.microsoft.com/office/drawing/2014/main" id="{09512436-A6BA-0F59-A41E-7FD0017F3980}"/>
              </a:ext>
            </a:extLst>
          </p:cNvPr>
          <p:cNvGrpSpPr/>
          <p:nvPr/>
        </p:nvGrpSpPr>
        <p:grpSpPr>
          <a:xfrm flipH="1">
            <a:off x="7134753" y="3937443"/>
            <a:ext cx="1296280" cy="2053952"/>
            <a:chOff x="2506703" y="3279429"/>
            <a:chExt cx="2185420" cy="3402776"/>
          </a:xfrm>
        </p:grpSpPr>
        <p:grpSp>
          <p:nvGrpSpPr>
            <p:cNvPr id="638" name="图形 536">
              <a:extLst>
                <a:ext uri="{FF2B5EF4-FFF2-40B4-BE49-F238E27FC236}">
                  <a16:creationId xmlns:a16="http://schemas.microsoft.com/office/drawing/2014/main" id="{773BB0CE-7467-77B8-B959-D1D4E83D1980}"/>
                </a:ext>
              </a:extLst>
            </p:cNvPr>
            <p:cNvGrpSpPr/>
            <p:nvPr/>
          </p:nvGrpSpPr>
          <p:grpSpPr>
            <a:xfrm>
              <a:off x="3034029" y="4653448"/>
              <a:ext cx="1232494" cy="2028757"/>
              <a:chOff x="3034029" y="4653448"/>
              <a:chExt cx="1232494" cy="2028757"/>
            </a:xfrm>
          </p:grpSpPr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id="{C6E80C88-427D-6BA1-55B7-44EB1FA08360}"/>
                  </a:ext>
                </a:extLst>
              </p:cNvPr>
              <p:cNvSpPr/>
              <p:nvPr/>
            </p:nvSpPr>
            <p:spPr>
              <a:xfrm>
                <a:off x="3973654" y="6062196"/>
                <a:ext cx="227552" cy="302825"/>
              </a:xfrm>
              <a:custGeom>
                <a:avLst/>
                <a:gdLst>
                  <a:gd name="connsiteX0" fmla="*/ 227552 w 227552"/>
                  <a:gd name="connsiteY0" fmla="*/ 226695 h 302825"/>
                  <a:gd name="connsiteX1" fmla="*/ 194977 w 227552"/>
                  <a:gd name="connsiteY1" fmla="*/ 0 h 302825"/>
                  <a:gd name="connsiteX2" fmla="*/ 0 w 227552"/>
                  <a:gd name="connsiteY2" fmla="*/ 46863 h 302825"/>
                  <a:gd name="connsiteX3" fmla="*/ 83153 w 227552"/>
                  <a:gd name="connsiteY3" fmla="*/ 294989 h 302825"/>
                  <a:gd name="connsiteX4" fmla="*/ 227552 w 227552"/>
                  <a:gd name="connsiteY4" fmla="*/ 226695 h 30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552" h="302825">
                    <a:moveTo>
                      <a:pt x="227552" y="226695"/>
                    </a:moveTo>
                    <a:cubicBezTo>
                      <a:pt x="214789" y="189547"/>
                      <a:pt x="207931" y="98393"/>
                      <a:pt x="194977" y="0"/>
                    </a:cubicBezTo>
                    <a:lnTo>
                      <a:pt x="0" y="46863"/>
                    </a:lnTo>
                    <a:cubicBezTo>
                      <a:pt x="0" y="46863"/>
                      <a:pt x="74200" y="272605"/>
                      <a:pt x="83153" y="294989"/>
                    </a:cubicBezTo>
                    <a:cubicBezTo>
                      <a:pt x="97917" y="331851"/>
                      <a:pt x="227552" y="226695"/>
                      <a:pt x="227552" y="226695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id="{EF96052D-2088-EF77-6C96-70F105B1F2B7}"/>
                  </a:ext>
                </a:extLst>
              </p:cNvPr>
              <p:cNvSpPr/>
              <p:nvPr/>
            </p:nvSpPr>
            <p:spPr>
              <a:xfrm>
                <a:off x="3917631" y="6237149"/>
                <a:ext cx="328921" cy="427028"/>
              </a:xfrm>
              <a:custGeom>
                <a:avLst/>
                <a:gdLst>
                  <a:gd name="connsiteX0" fmla="*/ 328915 w 328921"/>
                  <a:gd name="connsiteY0" fmla="*/ 99367 h 427028"/>
                  <a:gd name="connsiteX1" fmla="*/ 307388 w 328921"/>
                  <a:gd name="connsiteY1" fmla="*/ 53266 h 427028"/>
                  <a:gd name="connsiteX2" fmla="*/ 293482 w 328921"/>
                  <a:gd name="connsiteY2" fmla="*/ 39168 h 427028"/>
                  <a:gd name="connsiteX3" fmla="*/ 283004 w 328921"/>
                  <a:gd name="connsiteY3" fmla="*/ 17261 h 427028"/>
                  <a:gd name="connsiteX4" fmla="*/ 278432 w 328921"/>
                  <a:gd name="connsiteY4" fmla="*/ 9260 h 427028"/>
                  <a:gd name="connsiteX5" fmla="*/ 265573 w 328921"/>
                  <a:gd name="connsiteY5" fmla="*/ 2307 h 427028"/>
                  <a:gd name="connsiteX6" fmla="*/ 201184 w 328921"/>
                  <a:gd name="connsiteY6" fmla="*/ 10593 h 427028"/>
                  <a:gd name="connsiteX7" fmla="*/ 126508 w 328921"/>
                  <a:gd name="connsiteY7" fmla="*/ 58790 h 427028"/>
                  <a:gd name="connsiteX8" fmla="*/ 120698 w 328921"/>
                  <a:gd name="connsiteY8" fmla="*/ 85174 h 427028"/>
                  <a:gd name="connsiteX9" fmla="*/ 139081 w 328921"/>
                  <a:gd name="connsiteY9" fmla="*/ 185187 h 427028"/>
                  <a:gd name="connsiteX10" fmla="*/ 128985 w 328921"/>
                  <a:gd name="connsiteY10" fmla="*/ 248814 h 427028"/>
                  <a:gd name="connsiteX11" fmla="*/ 120603 w 328921"/>
                  <a:gd name="connsiteY11" fmla="*/ 267864 h 427028"/>
                  <a:gd name="connsiteX12" fmla="*/ 99267 w 328921"/>
                  <a:gd name="connsiteY12" fmla="*/ 280913 h 427028"/>
                  <a:gd name="connsiteX13" fmla="*/ 30306 w 328921"/>
                  <a:gd name="connsiteY13" fmla="*/ 297772 h 427028"/>
                  <a:gd name="connsiteX14" fmla="*/ 1064 w 328921"/>
                  <a:gd name="connsiteY14" fmla="*/ 353970 h 427028"/>
                  <a:gd name="connsiteX15" fmla="*/ 45355 w 328921"/>
                  <a:gd name="connsiteY15" fmla="*/ 404548 h 427028"/>
                  <a:gd name="connsiteX16" fmla="*/ 156322 w 328921"/>
                  <a:gd name="connsiteY16" fmla="*/ 423598 h 427028"/>
                  <a:gd name="connsiteX17" fmla="*/ 163084 w 328921"/>
                  <a:gd name="connsiteY17" fmla="*/ 420835 h 427028"/>
                  <a:gd name="connsiteX18" fmla="*/ 292624 w 328921"/>
                  <a:gd name="connsiteY18" fmla="*/ 351303 h 427028"/>
                  <a:gd name="connsiteX19" fmla="*/ 292624 w 328921"/>
                  <a:gd name="connsiteY19" fmla="*/ 350160 h 427028"/>
                  <a:gd name="connsiteX20" fmla="*/ 298721 w 328921"/>
                  <a:gd name="connsiteY20" fmla="*/ 284628 h 427028"/>
                  <a:gd name="connsiteX21" fmla="*/ 306245 w 328921"/>
                  <a:gd name="connsiteY21" fmla="*/ 236050 h 427028"/>
                  <a:gd name="connsiteX22" fmla="*/ 310055 w 328921"/>
                  <a:gd name="connsiteY22" fmla="*/ 214905 h 427028"/>
                  <a:gd name="connsiteX23" fmla="*/ 328915 w 328921"/>
                  <a:gd name="connsiteY23" fmla="*/ 99367 h 427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28921" h="427028">
                    <a:moveTo>
                      <a:pt x="328915" y="99367"/>
                    </a:moveTo>
                    <a:cubicBezTo>
                      <a:pt x="325516" y="82504"/>
                      <a:pt x="318135" y="66697"/>
                      <a:pt x="307388" y="53266"/>
                    </a:cubicBezTo>
                    <a:cubicBezTo>
                      <a:pt x="302995" y="48334"/>
                      <a:pt x="298353" y="43628"/>
                      <a:pt x="293482" y="39168"/>
                    </a:cubicBezTo>
                    <a:cubicBezTo>
                      <a:pt x="288935" y="32419"/>
                      <a:pt x="285404" y="25037"/>
                      <a:pt x="283004" y="17261"/>
                    </a:cubicBezTo>
                    <a:cubicBezTo>
                      <a:pt x="281878" y="14386"/>
                      <a:pt x="280337" y="11690"/>
                      <a:pt x="278432" y="9260"/>
                    </a:cubicBezTo>
                    <a:cubicBezTo>
                      <a:pt x="274958" y="5682"/>
                      <a:pt x="270470" y="3255"/>
                      <a:pt x="265573" y="2307"/>
                    </a:cubicBezTo>
                    <a:cubicBezTo>
                      <a:pt x="244238" y="-3408"/>
                      <a:pt x="221663" y="2307"/>
                      <a:pt x="201184" y="10593"/>
                    </a:cubicBezTo>
                    <a:cubicBezTo>
                      <a:pt x="172903" y="20674"/>
                      <a:pt x="147343" y="37171"/>
                      <a:pt x="126508" y="58790"/>
                    </a:cubicBezTo>
                    <a:cubicBezTo>
                      <a:pt x="119477" y="65636"/>
                      <a:pt x="117193" y="76008"/>
                      <a:pt x="120698" y="85174"/>
                    </a:cubicBezTo>
                    <a:cubicBezTo>
                      <a:pt x="124699" y="102034"/>
                      <a:pt x="139748" y="169090"/>
                      <a:pt x="139081" y="185187"/>
                    </a:cubicBezTo>
                    <a:cubicBezTo>
                      <a:pt x="139963" y="206855"/>
                      <a:pt x="136531" y="228483"/>
                      <a:pt x="128985" y="248814"/>
                    </a:cubicBezTo>
                    <a:cubicBezTo>
                      <a:pt x="126674" y="255366"/>
                      <a:pt x="123872" y="261734"/>
                      <a:pt x="120603" y="267864"/>
                    </a:cubicBezTo>
                    <a:cubicBezTo>
                      <a:pt x="116417" y="275793"/>
                      <a:pt x="108232" y="280799"/>
                      <a:pt x="99267" y="280913"/>
                    </a:cubicBezTo>
                    <a:cubicBezTo>
                      <a:pt x="75316" y="281362"/>
                      <a:pt x="51763" y="287120"/>
                      <a:pt x="30306" y="297772"/>
                    </a:cubicBezTo>
                    <a:cubicBezTo>
                      <a:pt x="8423" y="307154"/>
                      <a:pt x="-3810" y="330664"/>
                      <a:pt x="1064" y="353970"/>
                    </a:cubicBezTo>
                    <a:cubicBezTo>
                      <a:pt x="1064" y="353970"/>
                      <a:pt x="5255" y="380735"/>
                      <a:pt x="45355" y="404548"/>
                    </a:cubicBezTo>
                    <a:cubicBezTo>
                      <a:pt x="68311" y="418168"/>
                      <a:pt x="122508" y="434170"/>
                      <a:pt x="156322" y="423598"/>
                    </a:cubicBezTo>
                    <a:cubicBezTo>
                      <a:pt x="158703" y="422645"/>
                      <a:pt x="160894" y="421883"/>
                      <a:pt x="163084" y="420835"/>
                    </a:cubicBezTo>
                    <a:cubicBezTo>
                      <a:pt x="200137" y="403405"/>
                      <a:pt x="291767" y="358066"/>
                      <a:pt x="292624" y="351303"/>
                    </a:cubicBezTo>
                    <a:cubicBezTo>
                      <a:pt x="292624" y="351303"/>
                      <a:pt x="292624" y="350541"/>
                      <a:pt x="292624" y="350160"/>
                    </a:cubicBezTo>
                    <a:cubicBezTo>
                      <a:pt x="294339" y="328252"/>
                      <a:pt x="296530" y="306440"/>
                      <a:pt x="298721" y="284628"/>
                    </a:cubicBezTo>
                    <a:cubicBezTo>
                      <a:pt x="300407" y="268319"/>
                      <a:pt x="302919" y="252105"/>
                      <a:pt x="306245" y="236050"/>
                    </a:cubicBezTo>
                    <a:cubicBezTo>
                      <a:pt x="307769" y="229097"/>
                      <a:pt x="309007" y="222144"/>
                      <a:pt x="310055" y="214905"/>
                    </a:cubicBezTo>
                    <a:cubicBezTo>
                      <a:pt x="314722" y="185758"/>
                      <a:pt x="329296" y="102986"/>
                      <a:pt x="328915" y="9936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BD16E877-32B4-943F-10A1-3D63D52600BF}"/>
                  </a:ext>
                </a:extLst>
              </p:cNvPr>
              <p:cNvSpPr/>
              <p:nvPr/>
            </p:nvSpPr>
            <p:spPr>
              <a:xfrm>
                <a:off x="4084906" y="6345295"/>
                <a:ext cx="181617" cy="332691"/>
              </a:xfrm>
              <a:custGeom>
                <a:avLst/>
                <a:gdLst>
                  <a:gd name="connsiteX0" fmla="*/ 174117 w 181617"/>
                  <a:gd name="connsiteY0" fmla="*/ 5984 h 332691"/>
                  <a:gd name="connsiteX1" fmla="*/ 163449 w 181617"/>
                  <a:gd name="connsiteY1" fmla="*/ 101234 h 332691"/>
                  <a:gd name="connsiteX2" fmla="*/ 141827 w 181617"/>
                  <a:gd name="connsiteY2" fmla="*/ 189912 h 332691"/>
                  <a:gd name="connsiteX3" fmla="*/ 129350 w 181617"/>
                  <a:gd name="connsiteY3" fmla="*/ 264779 h 332691"/>
                  <a:gd name="connsiteX4" fmla="*/ 0 w 181617"/>
                  <a:gd name="connsiteY4" fmla="*/ 332692 h 332691"/>
                  <a:gd name="connsiteX5" fmla="*/ 37243 w 181617"/>
                  <a:gd name="connsiteY5" fmla="*/ 192770 h 332691"/>
                  <a:gd name="connsiteX6" fmla="*/ 96584 w 181617"/>
                  <a:gd name="connsiteY6" fmla="*/ 20558 h 332691"/>
                  <a:gd name="connsiteX7" fmla="*/ 174117 w 181617"/>
                  <a:gd name="connsiteY7" fmla="*/ 5984 h 33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1617" h="332691">
                    <a:moveTo>
                      <a:pt x="174117" y="5984"/>
                    </a:moveTo>
                    <a:cubicBezTo>
                      <a:pt x="190214" y="13890"/>
                      <a:pt x="177451" y="65135"/>
                      <a:pt x="163449" y="101234"/>
                    </a:cubicBezTo>
                    <a:cubicBezTo>
                      <a:pt x="146495" y="144859"/>
                      <a:pt x="139446" y="151717"/>
                      <a:pt x="141827" y="189912"/>
                    </a:cubicBezTo>
                    <a:cubicBezTo>
                      <a:pt x="144209" y="228107"/>
                      <a:pt x="145161" y="252111"/>
                      <a:pt x="129350" y="264779"/>
                    </a:cubicBezTo>
                    <a:cubicBezTo>
                      <a:pt x="113538" y="277447"/>
                      <a:pt x="0" y="332692"/>
                      <a:pt x="0" y="332692"/>
                    </a:cubicBezTo>
                    <a:cubicBezTo>
                      <a:pt x="19617" y="288273"/>
                      <a:pt x="32183" y="241064"/>
                      <a:pt x="37243" y="192770"/>
                    </a:cubicBezTo>
                    <a:cubicBezTo>
                      <a:pt x="46768" y="109236"/>
                      <a:pt x="56293" y="55705"/>
                      <a:pt x="96584" y="20558"/>
                    </a:cubicBezTo>
                    <a:cubicBezTo>
                      <a:pt x="136875" y="-14589"/>
                      <a:pt x="174117" y="5984"/>
                      <a:pt x="174117" y="598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AF22D535-DBB9-6CB6-EEDE-FBE591F1A565}"/>
                  </a:ext>
                </a:extLst>
              </p:cNvPr>
              <p:cNvSpPr/>
              <p:nvPr/>
            </p:nvSpPr>
            <p:spPr>
              <a:xfrm>
                <a:off x="3915118" y="6333734"/>
                <a:ext cx="347143" cy="348471"/>
              </a:xfrm>
              <a:custGeom>
                <a:avLst/>
                <a:gdLst>
                  <a:gd name="connsiteX0" fmla="*/ 3577 w 347143"/>
                  <a:gd name="connsiteY0" fmla="*/ 257575 h 348471"/>
                  <a:gd name="connsiteX1" fmla="*/ 106638 w 347143"/>
                  <a:gd name="connsiteY1" fmla="*/ 317964 h 348471"/>
                  <a:gd name="connsiteX2" fmla="*/ 190743 w 347143"/>
                  <a:gd name="connsiteY2" fmla="*/ 239097 h 348471"/>
                  <a:gd name="connsiteX3" fmla="*/ 234463 w 347143"/>
                  <a:gd name="connsiteY3" fmla="*/ 44120 h 348471"/>
                  <a:gd name="connsiteX4" fmla="*/ 331427 w 347143"/>
                  <a:gd name="connsiteY4" fmla="*/ 2020 h 348471"/>
                  <a:gd name="connsiteX5" fmla="*/ 347144 w 347143"/>
                  <a:gd name="connsiteY5" fmla="*/ 20308 h 348471"/>
                  <a:gd name="connsiteX6" fmla="*/ 270944 w 347143"/>
                  <a:gd name="connsiteY6" fmla="*/ 35738 h 348471"/>
                  <a:gd name="connsiteX7" fmla="*/ 219223 w 347143"/>
                  <a:gd name="connsiteY7" fmla="*/ 206045 h 348471"/>
                  <a:gd name="connsiteX8" fmla="*/ 154739 w 347143"/>
                  <a:gd name="connsiteY8" fmla="*/ 348063 h 348471"/>
                  <a:gd name="connsiteX9" fmla="*/ 9578 w 347143"/>
                  <a:gd name="connsiteY9" fmla="*/ 296532 h 348471"/>
                  <a:gd name="connsiteX10" fmla="*/ 3577 w 347143"/>
                  <a:gd name="connsiteY10" fmla="*/ 257575 h 34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7143" h="348471">
                    <a:moveTo>
                      <a:pt x="3577" y="257575"/>
                    </a:moveTo>
                    <a:cubicBezTo>
                      <a:pt x="3577" y="257575"/>
                      <a:pt x="24532" y="301295"/>
                      <a:pt x="106638" y="317964"/>
                    </a:cubicBezTo>
                    <a:cubicBezTo>
                      <a:pt x="158739" y="328537"/>
                      <a:pt x="184266" y="304057"/>
                      <a:pt x="190743" y="239097"/>
                    </a:cubicBezTo>
                    <a:cubicBezTo>
                      <a:pt x="197792" y="168612"/>
                      <a:pt x="206936" y="81648"/>
                      <a:pt x="234463" y="44120"/>
                    </a:cubicBezTo>
                    <a:cubicBezTo>
                      <a:pt x="261990" y="6591"/>
                      <a:pt x="303519" y="-5220"/>
                      <a:pt x="331427" y="2020"/>
                    </a:cubicBezTo>
                    <a:cubicBezTo>
                      <a:pt x="338863" y="5817"/>
                      <a:pt x="344508" y="12386"/>
                      <a:pt x="347144" y="20308"/>
                    </a:cubicBezTo>
                    <a:cubicBezTo>
                      <a:pt x="347144" y="20307"/>
                      <a:pt x="315425" y="-1886"/>
                      <a:pt x="270944" y="35738"/>
                    </a:cubicBezTo>
                    <a:cubicBezTo>
                      <a:pt x="235225" y="66123"/>
                      <a:pt x="225605" y="142037"/>
                      <a:pt x="219223" y="206045"/>
                    </a:cubicBezTo>
                    <a:cubicBezTo>
                      <a:pt x="212841" y="270053"/>
                      <a:pt x="204364" y="344157"/>
                      <a:pt x="154739" y="348063"/>
                    </a:cubicBezTo>
                    <a:cubicBezTo>
                      <a:pt x="105114" y="351968"/>
                      <a:pt x="39963" y="327393"/>
                      <a:pt x="9578" y="296532"/>
                    </a:cubicBezTo>
                    <a:cubicBezTo>
                      <a:pt x="-459" y="286122"/>
                      <a:pt x="-2861" y="270524"/>
                      <a:pt x="3577" y="257575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5F5B8EAE-845F-63DB-3313-A731BCDCA302}"/>
                  </a:ext>
                </a:extLst>
              </p:cNvPr>
              <p:cNvSpPr/>
              <p:nvPr/>
            </p:nvSpPr>
            <p:spPr>
              <a:xfrm>
                <a:off x="4033373" y="6496060"/>
                <a:ext cx="23199" cy="48637"/>
              </a:xfrm>
              <a:custGeom>
                <a:avLst/>
                <a:gdLst>
                  <a:gd name="connsiteX0" fmla="*/ 8481 w 23199"/>
                  <a:gd name="connsiteY0" fmla="*/ 0 h 48637"/>
                  <a:gd name="connsiteX1" fmla="*/ 290 w 23199"/>
                  <a:gd name="connsiteY1" fmla="*/ 11239 h 48637"/>
                  <a:gd name="connsiteX2" fmla="*/ 15530 w 23199"/>
                  <a:gd name="connsiteY2" fmla="*/ 46291 h 48637"/>
                  <a:gd name="connsiteX3" fmla="*/ 18101 w 23199"/>
                  <a:gd name="connsiteY3" fmla="*/ 35338 h 48637"/>
                  <a:gd name="connsiteX4" fmla="*/ 8481 w 23199"/>
                  <a:gd name="connsiteY4" fmla="*/ 0 h 4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99" h="48637">
                    <a:moveTo>
                      <a:pt x="8481" y="0"/>
                    </a:moveTo>
                    <a:cubicBezTo>
                      <a:pt x="4362" y="2506"/>
                      <a:pt x="1414" y="6551"/>
                      <a:pt x="290" y="11239"/>
                    </a:cubicBezTo>
                    <a:cubicBezTo>
                      <a:pt x="-1407" y="24829"/>
                      <a:pt x="4434" y="38263"/>
                      <a:pt x="15530" y="46291"/>
                    </a:cubicBezTo>
                    <a:cubicBezTo>
                      <a:pt x="21911" y="50768"/>
                      <a:pt x="27721" y="49721"/>
                      <a:pt x="18101" y="35338"/>
                    </a:cubicBezTo>
                    <a:cubicBezTo>
                      <a:pt x="11911" y="24581"/>
                      <a:pt x="8597" y="12410"/>
                      <a:pt x="8481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CD70A585-7950-3024-1F09-E4A070FA1B38}"/>
                  </a:ext>
                </a:extLst>
              </p:cNvPr>
              <p:cNvSpPr/>
              <p:nvPr/>
            </p:nvSpPr>
            <p:spPr>
              <a:xfrm>
                <a:off x="4048855" y="6457960"/>
                <a:ext cx="25759" cy="48185"/>
              </a:xfrm>
              <a:custGeom>
                <a:avLst/>
                <a:gdLst>
                  <a:gd name="connsiteX0" fmla="*/ 5286 w 25759"/>
                  <a:gd name="connsiteY0" fmla="*/ 0 h 48185"/>
                  <a:gd name="connsiteX1" fmla="*/ 47 w 25759"/>
                  <a:gd name="connsiteY1" fmla="*/ 9525 h 48185"/>
                  <a:gd name="connsiteX2" fmla="*/ 19097 w 25759"/>
                  <a:gd name="connsiteY2" fmla="*/ 46577 h 48185"/>
                  <a:gd name="connsiteX3" fmla="*/ 20145 w 25759"/>
                  <a:gd name="connsiteY3" fmla="*/ 32480 h 48185"/>
                  <a:gd name="connsiteX4" fmla="*/ 5286 w 25759"/>
                  <a:gd name="connsiteY4" fmla="*/ 0 h 48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59" h="48185">
                    <a:moveTo>
                      <a:pt x="5286" y="0"/>
                    </a:moveTo>
                    <a:cubicBezTo>
                      <a:pt x="2475" y="2461"/>
                      <a:pt x="621" y="5833"/>
                      <a:pt x="47" y="9525"/>
                    </a:cubicBezTo>
                    <a:cubicBezTo>
                      <a:pt x="-715" y="15430"/>
                      <a:pt x="7857" y="40291"/>
                      <a:pt x="19097" y="46577"/>
                    </a:cubicBezTo>
                    <a:cubicBezTo>
                      <a:pt x="30337" y="52864"/>
                      <a:pt x="25002" y="39148"/>
                      <a:pt x="20145" y="32480"/>
                    </a:cubicBezTo>
                    <a:cubicBezTo>
                      <a:pt x="14400" y="22034"/>
                      <a:pt x="9433" y="11177"/>
                      <a:pt x="5286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AD8E9D23-CC0C-DD90-AA5C-0A3FFFF5AE51}"/>
                  </a:ext>
                </a:extLst>
              </p:cNvPr>
              <p:cNvSpPr/>
              <p:nvPr/>
            </p:nvSpPr>
            <p:spPr>
              <a:xfrm>
                <a:off x="4053678" y="6411382"/>
                <a:ext cx="34767" cy="34004"/>
              </a:xfrm>
              <a:custGeom>
                <a:avLst/>
                <a:gdLst>
                  <a:gd name="connsiteX0" fmla="*/ 2177 w 34767"/>
                  <a:gd name="connsiteY0" fmla="*/ 0 h 34004"/>
                  <a:gd name="connsiteX1" fmla="*/ 463 w 34767"/>
                  <a:gd name="connsiteY1" fmla="*/ 13906 h 34004"/>
                  <a:gd name="connsiteX2" fmla="*/ 27895 w 34767"/>
                  <a:gd name="connsiteY2" fmla="*/ 34004 h 34004"/>
                  <a:gd name="connsiteX3" fmla="*/ 28562 w 34767"/>
                  <a:gd name="connsiteY3" fmla="*/ 24479 h 34004"/>
                  <a:gd name="connsiteX4" fmla="*/ 2177 w 34767"/>
                  <a:gd name="connsiteY4" fmla="*/ 0 h 34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767" h="34004">
                    <a:moveTo>
                      <a:pt x="2177" y="0"/>
                    </a:moveTo>
                    <a:cubicBezTo>
                      <a:pt x="78" y="4317"/>
                      <a:pt x="-525" y="9209"/>
                      <a:pt x="463" y="13906"/>
                    </a:cubicBezTo>
                    <a:cubicBezTo>
                      <a:pt x="6961" y="23622"/>
                      <a:pt x="16673" y="30737"/>
                      <a:pt x="27895" y="34004"/>
                    </a:cubicBezTo>
                    <a:cubicBezTo>
                      <a:pt x="35325" y="34004"/>
                      <a:pt x="38372" y="29909"/>
                      <a:pt x="28562" y="24479"/>
                    </a:cubicBezTo>
                    <a:cubicBezTo>
                      <a:pt x="20846" y="20193"/>
                      <a:pt x="4463" y="7049"/>
                      <a:pt x="2177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F3DFE187-013D-E1AB-15C4-133F63C38DDF}"/>
                  </a:ext>
                </a:extLst>
              </p:cNvPr>
              <p:cNvSpPr/>
              <p:nvPr/>
            </p:nvSpPr>
            <p:spPr>
              <a:xfrm>
                <a:off x="3638755" y="4653639"/>
                <a:ext cx="546258" cy="1574196"/>
              </a:xfrm>
              <a:custGeom>
                <a:avLst/>
                <a:gdLst>
                  <a:gd name="connsiteX0" fmla="*/ 515779 w 546258"/>
                  <a:gd name="connsiteY0" fmla="*/ 0 h 1574196"/>
                  <a:gd name="connsiteX1" fmla="*/ 520160 w 546258"/>
                  <a:gd name="connsiteY1" fmla="*/ 379857 h 1574196"/>
                  <a:gd name="connsiteX2" fmla="*/ 483584 w 546258"/>
                  <a:gd name="connsiteY2" fmla="*/ 901446 h 1574196"/>
                  <a:gd name="connsiteX3" fmla="*/ 529019 w 546258"/>
                  <a:gd name="connsiteY3" fmla="*/ 1175004 h 1574196"/>
                  <a:gd name="connsiteX4" fmla="*/ 546259 w 546258"/>
                  <a:gd name="connsiteY4" fmla="*/ 1519047 h 1574196"/>
                  <a:gd name="connsiteX5" fmla="*/ 449961 w 546258"/>
                  <a:gd name="connsiteY5" fmla="*/ 1515523 h 1574196"/>
                  <a:gd name="connsiteX6" fmla="*/ 367475 w 546258"/>
                  <a:gd name="connsiteY6" fmla="*/ 1574197 h 1574196"/>
                  <a:gd name="connsiteX7" fmla="*/ 240602 w 546258"/>
                  <a:gd name="connsiteY7" fmla="*/ 1170146 h 1574196"/>
                  <a:gd name="connsiteX8" fmla="*/ 168212 w 546258"/>
                  <a:gd name="connsiteY8" fmla="*/ 850582 h 1574196"/>
                  <a:gd name="connsiteX9" fmla="*/ 110300 w 546258"/>
                  <a:gd name="connsiteY9" fmla="*/ 370999 h 1574196"/>
                  <a:gd name="connsiteX10" fmla="*/ 0 w 546258"/>
                  <a:gd name="connsiteY10" fmla="*/ 190 h 15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6258" h="1574196">
                    <a:moveTo>
                      <a:pt x="515779" y="0"/>
                    </a:moveTo>
                    <a:cubicBezTo>
                      <a:pt x="529685" y="89344"/>
                      <a:pt x="535972" y="156496"/>
                      <a:pt x="520160" y="379857"/>
                    </a:cubicBezTo>
                    <a:cubicBezTo>
                      <a:pt x="513112" y="478155"/>
                      <a:pt x="483584" y="901446"/>
                      <a:pt x="483584" y="901446"/>
                    </a:cubicBezTo>
                    <a:cubicBezTo>
                      <a:pt x="509373" y="990542"/>
                      <a:pt x="524622" y="1082355"/>
                      <a:pt x="529019" y="1175004"/>
                    </a:cubicBezTo>
                    <a:cubicBezTo>
                      <a:pt x="534734" y="1329404"/>
                      <a:pt x="546259" y="1519047"/>
                      <a:pt x="546259" y="1519047"/>
                    </a:cubicBezTo>
                    <a:cubicBezTo>
                      <a:pt x="546259" y="1519047"/>
                      <a:pt x="513779" y="1497235"/>
                      <a:pt x="449961" y="1515523"/>
                    </a:cubicBezTo>
                    <a:cubicBezTo>
                      <a:pt x="417152" y="1526263"/>
                      <a:pt x="388384" y="1546726"/>
                      <a:pt x="367475" y="1574197"/>
                    </a:cubicBezTo>
                    <a:cubicBezTo>
                      <a:pt x="367475" y="1574197"/>
                      <a:pt x="286893" y="1339310"/>
                      <a:pt x="240602" y="1170146"/>
                    </a:cubicBezTo>
                    <a:cubicBezTo>
                      <a:pt x="208312" y="1051846"/>
                      <a:pt x="186119" y="1012888"/>
                      <a:pt x="168212" y="850582"/>
                    </a:cubicBezTo>
                    <a:cubicBezTo>
                      <a:pt x="146209" y="651129"/>
                      <a:pt x="110300" y="370999"/>
                      <a:pt x="110300" y="370999"/>
                    </a:cubicBezTo>
                    <a:lnTo>
                      <a:pt x="0" y="19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EC0E4BAB-5B4F-4C75-0ECC-4FF2556F4AC3}"/>
                  </a:ext>
                </a:extLst>
              </p:cNvPr>
              <p:cNvSpPr/>
              <p:nvPr/>
            </p:nvSpPr>
            <p:spPr>
              <a:xfrm>
                <a:off x="3638755" y="4653448"/>
                <a:ext cx="349281" cy="917066"/>
              </a:xfrm>
              <a:custGeom>
                <a:avLst/>
                <a:gdLst>
                  <a:gd name="connsiteX0" fmla="*/ 237744 w 349281"/>
                  <a:gd name="connsiteY0" fmla="*/ 468630 h 917066"/>
                  <a:gd name="connsiteX1" fmla="*/ 160782 w 349281"/>
                  <a:gd name="connsiteY1" fmla="*/ 598932 h 917066"/>
                  <a:gd name="connsiteX2" fmla="*/ 176498 w 349281"/>
                  <a:gd name="connsiteY2" fmla="*/ 917067 h 917066"/>
                  <a:gd name="connsiteX3" fmla="*/ 168212 w 349281"/>
                  <a:gd name="connsiteY3" fmla="*/ 850392 h 917066"/>
                  <a:gd name="connsiteX4" fmla="*/ 110300 w 349281"/>
                  <a:gd name="connsiteY4" fmla="*/ 370808 h 917066"/>
                  <a:gd name="connsiteX5" fmla="*/ 110300 w 349281"/>
                  <a:gd name="connsiteY5" fmla="*/ 370808 h 917066"/>
                  <a:gd name="connsiteX6" fmla="*/ 0 w 349281"/>
                  <a:gd name="connsiteY6" fmla="*/ 0 h 917066"/>
                  <a:gd name="connsiteX7" fmla="*/ 349282 w 349281"/>
                  <a:gd name="connsiteY7" fmla="*/ 0 h 917066"/>
                  <a:gd name="connsiteX8" fmla="*/ 319754 w 349281"/>
                  <a:gd name="connsiteY8" fmla="*/ 212788 h 917066"/>
                  <a:gd name="connsiteX9" fmla="*/ 237744 w 349281"/>
                  <a:gd name="connsiteY9" fmla="*/ 468630 h 917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9281" h="917066">
                    <a:moveTo>
                      <a:pt x="237744" y="468630"/>
                    </a:moveTo>
                    <a:cubicBezTo>
                      <a:pt x="177070" y="522160"/>
                      <a:pt x="164021" y="566833"/>
                      <a:pt x="160782" y="598932"/>
                    </a:cubicBezTo>
                    <a:cubicBezTo>
                      <a:pt x="157544" y="631031"/>
                      <a:pt x="176498" y="915924"/>
                      <a:pt x="176498" y="917067"/>
                    </a:cubicBezTo>
                    <a:cubicBezTo>
                      <a:pt x="173736" y="897541"/>
                      <a:pt x="170974" y="875728"/>
                      <a:pt x="168212" y="850392"/>
                    </a:cubicBezTo>
                    <a:cubicBezTo>
                      <a:pt x="146209" y="651129"/>
                      <a:pt x="110395" y="371189"/>
                      <a:pt x="110300" y="370808"/>
                    </a:cubicBezTo>
                    <a:lnTo>
                      <a:pt x="110300" y="370808"/>
                    </a:lnTo>
                    <a:lnTo>
                      <a:pt x="0" y="0"/>
                    </a:lnTo>
                    <a:lnTo>
                      <a:pt x="349282" y="0"/>
                    </a:lnTo>
                    <a:lnTo>
                      <a:pt x="319754" y="212788"/>
                    </a:lnTo>
                    <a:cubicBezTo>
                      <a:pt x="328613" y="304419"/>
                      <a:pt x="298323" y="415100"/>
                      <a:pt x="237744" y="4686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id="{FA818C0D-62B8-81B8-9D7E-E53BCC44869B}"/>
                  </a:ext>
                </a:extLst>
              </p:cNvPr>
              <p:cNvSpPr/>
              <p:nvPr/>
            </p:nvSpPr>
            <p:spPr>
              <a:xfrm>
                <a:off x="3034127" y="6023048"/>
                <a:ext cx="453983" cy="246962"/>
              </a:xfrm>
              <a:custGeom>
                <a:avLst/>
                <a:gdLst>
                  <a:gd name="connsiteX0" fmla="*/ 449752 w 453983"/>
                  <a:gd name="connsiteY0" fmla="*/ 155448 h 246962"/>
                  <a:gd name="connsiteX1" fmla="*/ 441560 w 453983"/>
                  <a:gd name="connsiteY1" fmla="*/ 212598 h 246962"/>
                  <a:gd name="connsiteX2" fmla="*/ 347168 w 453983"/>
                  <a:gd name="connsiteY2" fmla="*/ 246888 h 246962"/>
                  <a:gd name="connsiteX3" fmla="*/ 273253 w 453983"/>
                  <a:gd name="connsiteY3" fmla="*/ 216694 h 246962"/>
                  <a:gd name="connsiteX4" fmla="*/ 227438 w 453983"/>
                  <a:gd name="connsiteY4" fmla="*/ 177546 h 246962"/>
                  <a:gd name="connsiteX5" fmla="*/ 155048 w 453983"/>
                  <a:gd name="connsiteY5" fmla="*/ 155162 h 246962"/>
                  <a:gd name="connsiteX6" fmla="*/ 26937 w 453983"/>
                  <a:gd name="connsiteY6" fmla="*/ 87916 h 246962"/>
                  <a:gd name="connsiteX7" fmla="*/ 362 w 453983"/>
                  <a:gd name="connsiteY7" fmla="*/ 0 h 24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3983" h="246962">
                    <a:moveTo>
                      <a:pt x="449752" y="155448"/>
                    </a:moveTo>
                    <a:cubicBezTo>
                      <a:pt x="454133" y="174498"/>
                      <a:pt x="459277" y="189262"/>
                      <a:pt x="441560" y="212598"/>
                    </a:cubicBezTo>
                    <a:cubicBezTo>
                      <a:pt x="423844" y="235934"/>
                      <a:pt x="385363" y="248031"/>
                      <a:pt x="347168" y="246888"/>
                    </a:cubicBezTo>
                    <a:cubicBezTo>
                      <a:pt x="319787" y="245639"/>
                      <a:pt x="293678" y="234973"/>
                      <a:pt x="273253" y="216694"/>
                    </a:cubicBezTo>
                    <a:cubicBezTo>
                      <a:pt x="251156" y="199549"/>
                      <a:pt x="235725" y="184595"/>
                      <a:pt x="227438" y="177546"/>
                    </a:cubicBezTo>
                    <a:cubicBezTo>
                      <a:pt x="219152" y="170497"/>
                      <a:pt x="186290" y="161449"/>
                      <a:pt x="155048" y="155162"/>
                    </a:cubicBezTo>
                    <a:cubicBezTo>
                      <a:pt x="122282" y="148590"/>
                      <a:pt x="59036" y="134874"/>
                      <a:pt x="26937" y="87916"/>
                    </a:cubicBezTo>
                    <a:cubicBezTo>
                      <a:pt x="-5162" y="40958"/>
                      <a:pt x="362" y="0"/>
                      <a:pt x="36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7577464D-8492-69FC-5ED1-784CF2BCE179}"/>
                  </a:ext>
                </a:extLst>
              </p:cNvPr>
              <p:cNvSpPr/>
              <p:nvPr/>
            </p:nvSpPr>
            <p:spPr>
              <a:xfrm>
                <a:off x="3034029" y="5950384"/>
                <a:ext cx="453410" cy="297601"/>
              </a:xfrm>
              <a:custGeom>
                <a:avLst/>
                <a:gdLst>
                  <a:gd name="connsiteX0" fmla="*/ 208486 w 453410"/>
                  <a:gd name="connsiteY0" fmla="*/ 42565 h 297601"/>
                  <a:gd name="connsiteX1" fmla="*/ 438610 w 453410"/>
                  <a:gd name="connsiteY1" fmla="*/ 95905 h 297601"/>
                  <a:gd name="connsiteX2" fmla="*/ 453183 w 453410"/>
                  <a:gd name="connsiteY2" fmla="*/ 242114 h 297601"/>
                  <a:gd name="connsiteX3" fmla="*/ 305832 w 453410"/>
                  <a:gd name="connsiteY3" fmla="*/ 287929 h 297601"/>
                  <a:gd name="connsiteX4" fmla="*/ 237919 w 453410"/>
                  <a:gd name="connsiteY4" fmla="*/ 238495 h 297601"/>
                  <a:gd name="connsiteX5" fmla="*/ 173053 w 453410"/>
                  <a:gd name="connsiteY5" fmla="*/ 215825 h 297601"/>
                  <a:gd name="connsiteX6" fmla="*/ 95520 w 453410"/>
                  <a:gd name="connsiteY6" fmla="*/ 192489 h 297601"/>
                  <a:gd name="connsiteX7" fmla="*/ 270 w 453410"/>
                  <a:gd name="connsiteY7" fmla="*/ 60377 h 297601"/>
                  <a:gd name="connsiteX8" fmla="*/ 95520 w 453410"/>
                  <a:gd name="connsiteY8" fmla="*/ 1989 h 297601"/>
                  <a:gd name="connsiteX9" fmla="*/ 208486 w 453410"/>
                  <a:gd name="connsiteY9" fmla="*/ 42565 h 297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3410" h="297601">
                    <a:moveTo>
                      <a:pt x="208486" y="42565"/>
                    </a:moveTo>
                    <a:cubicBezTo>
                      <a:pt x="275638" y="65711"/>
                      <a:pt x="377746" y="79808"/>
                      <a:pt x="438610" y="95905"/>
                    </a:cubicBezTo>
                    <a:cubicBezTo>
                      <a:pt x="456898" y="112955"/>
                      <a:pt x="452993" y="190108"/>
                      <a:pt x="453183" y="242114"/>
                    </a:cubicBezTo>
                    <a:cubicBezTo>
                      <a:pt x="429847" y="295645"/>
                      <a:pt x="355266" y="309361"/>
                      <a:pt x="305832" y="287929"/>
                    </a:cubicBezTo>
                    <a:cubicBezTo>
                      <a:pt x="280209" y="273832"/>
                      <a:pt x="263064" y="253925"/>
                      <a:pt x="237919" y="238495"/>
                    </a:cubicBezTo>
                    <a:cubicBezTo>
                      <a:pt x="217750" y="227289"/>
                      <a:pt x="195811" y="219622"/>
                      <a:pt x="173053" y="215825"/>
                    </a:cubicBezTo>
                    <a:cubicBezTo>
                      <a:pt x="146713" y="209801"/>
                      <a:pt x="120809" y="202004"/>
                      <a:pt x="95520" y="192489"/>
                    </a:cubicBezTo>
                    <a:cubicBezTo>
                      <a:pt x="29512" y="162199"/>
                      <a:pt x="-3350" y="106002"/>
                      <a:pt x="270" y="60377"/>
                    </a:cubicBezTo>
                    <a:cubicBezTo>
                      <a:pt x="3699" y="20372"/>
                      <a:pt x="30083" y="-7917"/>
                      <a:pt x="95520" y="1989"/>
                    </a:cubicBezTo>
                    <a:cubicBezTo>
                      <a:pt x="125238" y="6370"/>
                      <a:pt x="162290" y="26754"/>
                      <a:pt x="208486" y="4256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FEDD9788-0341-BB4E-4189-5951985347DC}"/>
                  </a:ext>
                </a:extLst>
              </p:cNvPr>
              <p:cNvSpPr/>
              <p:nvPr/>
            </p:nvSpPr>
            <p:spPr>
              <a:xfrm>
                <a:off x="3237448" y="6002535"/>
                <a:ext cx="73743" cy="94596"/>
              </a:xfrm>
              <a:custGeom>
                <a:avLst/>
                <a:gdLst>
                  <a:gd name="connsiteX0" fmla="*/ 73743 w 73743"/>
                  <a:gd name="connsiteY0" fmla="*/ 7749 h 94596"/>
                  <a:gd name="connsiteX1" fmla="*/ 20974 w 73743"/>
                  <a:gd name="connsiteY1" fmla="*/ 23275 h 94596"/>
                  <a:gd name="connsiteX2" fmla="*/ 496 w 73743"/>
                  <a:gd name="connsiteY2" fmla="*/ 86997 h 94596"/>
                  <a:gd name="connsiteX3" fmla="*/ 13735 w 73743"/>
                  <a:gd name="connsiteY3" fmla="*/ 89760 h 94596"/>
                  <a:gd name="connsiteX4" fmla="*/ 34690 w 73743"/>
                  <a:gd name="connsiteY4" fmla="*/ 31086 h 94596"/>
                  <a:gd name="connsiteX5" fmla="*/ 68981 w 73743"/>
                  <a:gd name="connsiteY5" fmla="*/ 6511 h 9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743" h="94596">
                    <a:moveTo>
                      <a:pt x="73743" y="7749"/>
                    </a:moveTo>
                    <a:cubicBezTo>
                      <a:pt x="61837" y="-7776"/>
                      <a:pt x="38881" y="1368"/>
                      <a:pt x="20974" y="23275"/>
                    </a:cubicBezTo>
                    <a:cubicBezTo>
                      <a:pt x="3067" y="45183"/>
                      <a:pt x="-1695" y="80425"/>
                      <a:pt x="496" y="86997"/>
                    </a:cubicBezTo>
                    <a:cubicBezTo>
                      <a:pt x="2686" y="93570"/>
                      <a:pt x="11259" y="98808"/>
                      <a:pt x="13735" y="89760"/>
                    </a:cubicBezTo>
                    <a:cubicBezTo>
                      <a:pt x="16212" y="80711"/>
                      <a:pt x="20498" y="49850"/>
                      <a:pt x="34690" y="31086"/>
                    </a:cubicBezTo>
                    <a:cubicBezTo>
                      <a:pt x="43331" y="19572"/>
                      <a:pt x="55301" y="10993"/>
                      <a:pt x="68981" y="651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42E8300F-BBDA-F887-5E26-6E569E90C84E}"/>
                  </a:ext>
                </a:extLst>
              </p:cNvPr>
              <p:cNvSpPr/>
              <p:nvPr/>
            </p:nvSpPr>
            <p:spPr>
              <a:xfrm>
                <a:off x="3147840" y="5978608"/>
                <a:ext cx="78292" cy="81711"/>
              </a:xfrm>
              <a:custGeom>
                <a:avLst/>
                <a:gdLst>
                  <a:gd name="connsiteX0" fmla="*/ 78292 w 78292"/>
                  <a:gd name="connsiteY0" fmla="*/ 8435 h 81711"/>
                  <a:gd name="connsiteX1" fmla="*/ 22952 w 78292"/>
                  <a:gd name="connsiteY1" fmla="*/ 20437 h 81711"/>
                  <a:gd name="connsiteX2" fmla="*/ 283 w 78292"/>
                  <a:gd name="connsiteY2" fmla="*/ 73872 h 81711"/>
                  <a:gd name="connsiteX3" fmla="*/ 13046 w 78292"/>
                  <a:gd name="connsiteY3" fmla="*/ 77301 h 81711"/>
                  <a:gd name="connsiteX4" fmla="*/ 37716 w 78292"/>
                  <a:gd name="connsiteY4" fmla="*/ 27867 h 81711"/>
                  <a:gd name="connsiteX5" fmla="*/ 73720 w 78292"/>
                  <a:gd name="connsiteY5" fmla="*/ 6816 h 81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292" h="81711">
                    <a:moveTo>
                      <a:pt x="78292" y="8435"/>
                    </a:moveTo>
                    <a:cubicBezTo>
                      <a:pt x="67529" y="-7281"/>
                      <a:pt x="41430" y="244"/>
                      <a:pt x="22952" y="20437"/>
                    </a:cubicBezTo>
                    <a:cubicBezTo>
                      <a:pt x="4473" y="40630"/>
                      <a:pt x="-1432" y="67491"/>
                      <a:pt x="283" y="73872"/>
                    </a:cubicBezTo>
                    <a:cubicBezTo>
                      <a:pt x="1997" y="80254"/>
                      <a:pt x="9808" y="85969"/>
                      <a:pt x="13046" y="77301"/>
                    </a:cubicBezTo>
                    <a:cubicBezTo>
                      <a:pt x="18044" y="59402"/>
                      <a:pt x="26418" y="42622"/>
                      <a:pt x="37716" y="27867"/>
                    </a:cubicBezTo>
                    <a:cubicBezTo>
                      <a:pt x="47050" y="17050"/>
                      <a:pt x="59716" y="9644"/>
                      <a:pt x="73720" y="681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0A7D6280-337A-16DB-35E1-6ADF0DFA96F8}"/>
                  </a:ext>
                </a:extLst>
              </p:cNvPr>
              <p:cNvSpPr/>
              <p:nvPr/>
            </p:nvSpPr>
            <p:spPr>
              <a:xfrm>
                <a:off x="3189271" y="5991525"/>
                <a:ext cx="75247" cy="88867"/>
              </a:xfrm>
              <a:custGeom>
                <a:avLst/>
                <a:gdLst>
                  <a:gd name="connsiteX0" fmla="*/ 75248 w 75247"/>
                  <a:gd name="connsiteY0" fmla="*/ 8377 h 88867"/>
                  <a:gd name="connsiteX1" fmla="*/ 23241 w 75247"/>
                  <a:gd name="connsiteY1" fmla="*/ 20569 h 88867"/>
                  <a:gd name="connsiteX2" fmla="*/ 0 w 75247"/>
                  <a:gd name="connsiteY2" fmla="*/ 81053 h 88867"/>
                  <a:gd name="connsiteX3" fmla="*/ 12668 w 75247"/>
                  <a:gd name="connsiteY3" fmla="*/ 84387 h 88867"/>
                  <a:gd name="connsiteX4" fmla="*/ 36100 w 75247"/>
                  <a:gd name="connsiteY4" fmla="*/ 28856 h 88867"/>
                  <a:gd name="connsiteX5" fmla="*/ 70676 w 75247"/>
                  <a:gd name="connsiteY5" fmla="*/ 6948 h 8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47" h="88867">
                    <a:moveTo>
                      <a:pt x="75248" y="8377"/>
                    </a:moveTo>
                    <a:cubicBezTo>
                      <a:pt x="64484" y="-7339"/>
                      <a:pt x="41815" y="376"/>
                      <a:pt x="23241" y="20569"/>
                    </a:cubicBezTo>
                    <a:cubicBezTo>
                      <a:pt x="8868" y="37516"/>
                      <a:pt x="674" y="58841"/>
                      <a:pt x="0" y="81053"/>
                    </a:cubicBezTo>
                    <a:cubicBezTo>
                      <a:pt x="1715" y="87435"/>
                      <a:pt x="9525" y="93150"/>
                      <a:pt x="12668" y="84387"/>
                    </a:cubicBezTo>
                    <a:cubicBezTo>
                      <a:pt x="15812" y="75624"/>
                      <a:pt x="21431" y="46287"/>
                      <a:pt x="36100" y="28856"/>
                    </a:cubicBezTo>
                    <a:cubicBezTo>
                      <a:pt x="45102" y="18176"/>
                      <a:pt x="57174" y="10527"/>
                      <a:pt x="70676" y="694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1974A552-8F26-2A67-CF8B-FA40D65407E1}"/>
                  </a:ext>
                </a:extLst>
              </p:cNvPr>
              <p:cNvSpPr/>
              <p:nvPr/>
            </p:nvSpPr>
            <p:spPr>
              <a:xfrm>
                <a:off x="3279854" y="5966469"/>
                <a:ext cx="194881" cy="133918"/>
              </a:xfrm>
              <a:custGeom>
                <a:avLst/>
                <a:gdLst>
                  <a:gd name="connsiteX0" fmla="*/ 194881 w 194881"/>
                  <a:gd name="connsiteY0" fmla="*/ 26479 h 133918"/>
                  <a:gd name="connsiteX1" fmla="*/ 192119 w 194881"/>
                  <a:gd name="connsiteY1" fmla="*/ 97727 h 133918"/>
                  <a:gd name="connsiteX2" fmla="*/ 125921 w 194881"/>
                  <a:gd name="connsiteY2" fmla="*/ 132397 h 133918"/>
                  <a:gd name="connsiteX3" fmla="*/ 10859 w 194881"/>
                  <a:gd name="connsiteY3" fmla="*/ 101346 h 133918"/>
                  <a:gd name="connsiteX4" fmla="*/ 0 w 194881"/>
                  <a:gd name="connsiteY4" fmla="*/ 0 h 133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881" h="133918">
                    <a:moveTo>
                      <a:pt x="194881" y="26479"/>
                    </a:moveTo>
                    <a:cubicBezTo>
                      <a:pt x="194881" y="28670"/>
                      <a:pt x="192119" y="97727"/>
                      <a:pt x="192119" y="97727"/>
                    </a:cubicBezTo>
                    <a:cubicBezTo>
                      <a:pt x="192119" y="97727"/>
                      <a:pt x="185833" y="124778"/>
                      <a:pt x="125921" y="132397"/>
                    </a:cubicBezTo>
                    <a:cubicBezTo>
                      <a:pt x="66008" y="140018"/>
                      <a:pt x="22288" y="117348"/>
                      <a:pt x="10859" y="101346"/>
                    </a:cubicBezTo>
                    <a:cubicBezTo>
                      <a:pt x="10859" y="101346"/>
                      <a:pt x="3524" y="29813"/>
                      <a:pt x="0" y="0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id="{A60B6AC4-E0AE-4DE5-0B90-966B15C86D3F}"/>
                  </a:ext>
                </a:extLst>
              </p:cNvPr>
              <p:cNvSpPr/>
              <p:nvPr/>
            </p:nvSpPr>
            <p:spPr>
              <a:xfrm>
                <a:off x="3195923" y="4653829"/>
                <a:ext cx="792113" cy="1368846"/>
              </a:xfrm>
              <a:custGeom>
                <a:avLst/>
                <a:gdLst>
                  <a:gd name="connsiteX0" fmla="*/ 792114 w 792113"/>
                  <a:gd name="connsiteY0" fmla="*/ 162020 h 1368846"/>
                  <a:gd name="connsiteX1" fmla="*/ 593518 w 792113"/>
                  <a:gd name="connsiteY1" fmla="*/ 498348 h 1368846"/>
                  <a:gd name="connsiteX2" fmla="*/ 420734 w 792113"/>
                  <a:gd name="connsiteY2" fmla="*/ 658844 h 1368846"/>
                  <a:gd name="connsiteX3" fmla="*/ 302434 w 792113"/>
                  <a:gd name="connsiteY3" fmla="*/ 769334 h 1368846"/>
                  <a:gd name="connsiteX4" fmla="*/ 312530 w 792113"/>
                  <a:gd name="connsiteY4" fmla="*/ 1013555 h 1368846"/>
                  <a:gd name="connsiteX5" fmla="*/ 280907 w 792113"/>
                  <a:gd name="connsiteY5" fmla="*/ 1338263 h 1368846"/>
                  <a:gd name="connsiteX6" fmla="*/ 169655 w 792113"/>
                  <a:gd name="connsiteY6" fmla="*/ 1368171 h 1368846"/>
                  <a:gd name="connsiteX7" fmla="*/ 81168 w 792113"/>
                  <a:gd name="connsiteY7" fmla="*/ 1337501 h 1368846"/>
                  <a:gd name="connsiteX8" fmla="*/ 8016 w 792113"/>
                  <a:gd name="connsiteY8" fmla="*/ 821531 h 1368846"/>
                  <a:gd name="connsiteX9" fmla="*/ 55641 w 792113"/>
                  <a:gd name="connsiteY9" fmla="*/ 550545 h 1368846"/>
                  <a:gd name="connsiteX10" fmla="*/ 363489 w 792113"/>
                  <a:gd name="connsiteY10" fmla="*/ 0 h 1368846"/>
                  <a:gd name="connsiteX11" fmla="*/ 792114 w 792113"/>
                  <a:gd name="connsiteY11" fmla="*/ 0 h 1368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92113" h="1368846">
                    <a:moveTo>
                      <a:pt x="792114" y="162020"/>
                    </a:moveTo>
                    <a:cubicBezTo>
                      <a:pt x="785542" y="264890"/>
                      <a:pt x="741917" y="397955"/>
                      <a:pt x="593518" y="498348"/>
                    </a:cubicBezTo>
                    <a:cubicBezTo>
                      <a:pt x="525890" y="550736"/>
                      <a:pt x="476741" y="603123"/>
                      <a:pt x="420734" y="658844"/>
                    </a:cubicBezTo>
                    <a:cubicBezTo>
                      <a:pt x="351297" y="727615"/>
                      <a:pt x="302434" y="769334"/>
                      <a:pt x="302434" y="769334"/>
                    </a:cubicBezTo>
                    <a:cubicBezTo>
                      <a:pt x="313189" y="850267"/>
                      <a:pt x="316568" y="932010"/>
                      <a:pt x="312530" y="1013555"/>
                    </a:cubicBezTo>
                    <a:cubicBezTo>
                      <a:pt x="305958" y="1153192"/>
                      <a:pt x="280907" y="1338263"/>
                      <a:pt x="280907" y="1338263"/>
                    </a:cubicBezTo>
                    <a:cubicBezTo>
                      <a:pt x="248553" y="1361130"/>
                      <a:pt x="209114" y="1371732"/>
                      <a:pt x="169655" y="1368171"/>
                    </a:cubicBezTo>
                    <a:cubicBezTo>
                      <a:pt x="104599" y="1361885"/>
                      <a:pt x="81168" y="1337501"/>
                      <a:pt x="81168" y="1337501"/>
                    </a:cubicBezTo>
                    <a:cubicBezTo>
                      <a:pt x="81168" y="1337501"/>
                      <a:pt x="16779" y="906685"/>
                      <a:pt x="8016" y="821531"/>
                    </a:cubicBezTo>
                    <a:cubicBezTo>
                      <a:pt x="-747" y="736378"/>
                      <a:pt x="-17225" y="688181"/>
                      <a:pt x="55641" y="550545"/>
                    </a:cubicBezTo>
                    <a:cubicBezTo>
                      <a:pt x="112791" y="443960"/>
                      <a:pt x="363489" y="0"/>
                      <a:pt x="363489" y="0"/>
                    </a:cubicBezTo>
                    <a:lnTo>
                      <a:pt x="792114" y="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55" name="图形 536">
              <a:extLst>
                <a:ext uri="{FF2B5EF4-FFF2-40B4-BE49-F238E27FC236}">
                  <a16:creationId xmlns:a16="http://schemas.microsoft.com/office/drawing/2014/main" id="{ED3810E6-5026-A854-B0F8-807230A28941}"/>
                </a:ext>
              </a:extLst>
            </p:cNvPr>
            <p:cNvGrpSpPr/>
            <p:nvPr/>
          </p:nvGrpSpPr>
          <p:grpSpPr>
            <a:xfrm>
              <a:off x="2506703" y="3315527"/>
              <a:ext cx="2185420" cy="1817070"/>
              <a:chOff x="2506703" y="3315527"/>
              <a:chExt cx="2185420" cy="1817070"/>
            </a:xfrm>
          </p:grpSpPr>
          <p:sp>
            <p:nvSpPr>
              <p:cNvPr id="656" name="任意多边形: 形状 655">
                <a:extLst>
                  <a:ext uri="{FF2B5EF4-FFF2-40B4-BE49-F238E27FC236}">
                    <a16:creationId xmlns:a16="http://schemas.microsoft.com/office/drawing/2014/main" id="{1964D644-4057-1C28-EA2D-A5F93D2C0CDC}"/>
                  </a:ext>
                </a:extLst>
              </p:cNvPr>
              <p:cNvSpPr/>
              <p:nvPr/>
            </p:nvSpPr>
            <p:spPr>
              <a:xfrm>
                <a:off x="2506703" y="4818326"/>
                <a:ext cx="345097" cy="314268"/>
              </a:xfrm>
              <a:custGeom>
                <a:avLst/>
                <a:gdLst>
                  <a:gd name="connsiteX0" fmla="*/ 187458 w 345097"/>
                  <a:gd name="connsiteY0" fmla="*/ 0 h 314268"/>
                  <a:gd name="connsiteX1" fmla="*/ 1626 w 345097"/>
                  <a:gd name="connsiteY1" fmla="*/ 297942 h 314268"/>
                  <a:gd name="connsiteX2" fmla="*/ 5011 w 345097"/>
                  <a:gd name="connsiteY2" fmla="*/ 312644 h 314268"/>
                  <a:gd name="connsiteX3" fmla="*/ 14484 w 345097"/>
                  <a:gd name="connsiteY3" fmla="*/ 313563 h 314268"/>
                  <a:gd name="connsiteX4" fmla="*/ 345097 w 345097"/>
                  <a:gd name="connsiteY4" fmla="*/ 189738 h 31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097" h="314268">
                    <a:moveTo>
                      <a:pt x="187458" y="0"/>
                    </a:moveTo>
                    <a:lnTo>
                      <a:pt x="1626" y="297942"/>
                    </a:lnTo>
                    <a:cubicBezTo>
                      <a:pt x="-1499" y="302937"/>
                      <a:pt x="16" y="309519"/>
                      <a:pt x="5011" y="312644"/>
                    </a:cubicBezTo>
                    <a:cubicBezTo>
                      <a:pt x="7850" y="314420"/>
                      <a:pt x="11357" y="314760"/>
                      <a:pt x="14484" y="313563"/>
                    </a:cubicBezTo>
                    <a:lnTo>
                      <a:pt x="345097" y="189738"/>
                    </a:lnTo>
                    <a:close/>
                  </a:path>
                </a:pathLst>
              </a:custGeom>
              <a:solidFill>
                <a:srgbClr val="FFA8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7" name="任意多边形: 形状 656">
                <a:extLst>
                  <a:ext uri="{FF2B5EF4-FFF2-40B4-BE49-F238E27FC236}">
                    <a16:creationId xmlns:a16="http://schemas.microsoft.com/office/drawing/2014/main" id="{9242E893-DE77-3AFE-1C60-2421058039E5}"/>
                  </a:ext>
                </a:extLst>
              </p:cNvPr>
              <p:cNvSpPr/>
              <p:nvPr/>
            </p:nvSpPr>
            <p:spPr>
              <a:xfrm>
                <a:off x="2506704" y="5058070"/>
                <a:ext cx="85158" cy="74527"/>
              </a:xfrm>
              <a:custGeom>
                <a:avLst/>
                <a:gdLst>
                  <a:gd name="connsiteX0" fmla="*/ 14483 w 85158"/>
                  <a:gd name="connsiteY0" fmla="*/ 73819 h 74527"/>
                  <a:gd name="connsiteX1" fmla="*/ 706 w 85158"/>
                  <a:gd name="connsiteY1" fmla="*/ 67671 h 74527"/>
                  <a:gd name="connsiteX2" fmla="*/ 1624 w 85158"/>
                  <a:gd name="connsiteY2" fmla="*/ 58198 h 74527"/>
                  <a:gd name="connsiteX3" fmla="*/ 37915 w 85158"/>
                  <a:gd name="connsiteY3" fmla="*/ 0 h 74527"/>
                  <a:gd name="connsiteX4" fmla="*/ 37915 w 85158"/>
                  <a:gd name="connsiteY4" fmla="*/ 0 h 74527"/>
                  <a:gd name="connsiteX5" fmla="*/ 79348 w 85158"/>
                  <a:gd name="connsiteY5" fmla="*/ 45625 h 74527"/>
                  <a:gd name="connsiteX6" fmla="*/ 85159 w 85158"/>
                  <a:gd name="connsiteY6" fmla="*/ 47244 h 74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158" h="74527">
                    <a:moveTo>
                      <a:pt x="14483" y="73819"/>
                    </a:moveTo>
                    <a:cubicBezTo>
                      <a:pt x="8981" y="75926"/>
                      <a:pt x="2813" y="73173"/>
                      <a:pt x="706" y="67671"/>
                    </a:cubicBezTo>
                    <a:cubicBezTo>
                      <a:pt x="-492" y="64544"/>
                      <a:pt x="-152" y="61036"/>
                      <a:pt x="1624" y="58198"/>
                    </a:cubicBezTo>
                    <a:lnTo>
                      <a:pt x="37915" y="0"/>
                    </a:lnTo>
                    <a:lnTo>
                      <a:pt x="37915" y="0"/>
                    </a:lnTo>
                    <a:cubicBezTo>
                      <a:pt x="42106" y="21760"/>
                      <a:pt x="58091" y="39362"/>
                      <a:pt x="79348" y="45625"/>
                    </a:cubicBezTo>
                    <a:lnTo>
                      <a:pt x="85159" y="4724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8" name="任意多边形: 形状 657">
                <a:extLst>
                  <a:ext uri="{FF2B5EF4-FFF2-40B4-BE49-F238E27FC236}">
                    <a16:creationId xmlns:a16="http://schemas.microsoft.com/office/drawing/2014/main" id="{C7C77E8D-90B2-7067-7439-205FB48C9170}"/>
                  </a:ext>
                </a:extLst>
              </p:cNvPr>
              <p:cNvSpPr/>
              <p:nvPr/>
            </p:nvSpPr>
            <p:spPr>
              <a:xfrm>
                <a:off x="2691629" y="3518449"/>
                <a:ext cx="1749512" cy="1489424"/>
              </a:xfrm>
              <a:custGeom>
                <a:avLst/>
                <a:gdLst>
                  <a:gd name="connsiteX0" fmla="*/ 1749513 w 1749512"/>
                  <a:gd name="connsiteY0" fmla="*/ 190976 h 1489424"/>
                  <a:gd name="connsiteX1" fmla="*/ 1724367 w 1749512"/>
                  <a:gd name="connsiteY1" fmla="*/ 211550 h 1489424"/>
                  <a:gd name="connsiteX2" fmla="*/ 1694077 w 1749512"/>
                  <a:gd name="connsiteY2" fmla="*/ 236506 h 1489424"/>
                  <a:gd name="connsiteX3" fmla="*/ 160552 w 1749512"/>
                  <a:gd name="connsiteY3" fmla="*/ 1489424 h 1489424"/>
                  <a:gd name="connsiteX4" fmla="*/ 57111 w 1749512"/>
                  <a:gd name="connsiteY4" fmla="*/ 1439704 h 1489424"/>
                  <a:gd name="connsiteX5" fmla="*/ 3009 w 1749512"/>
                  <a:gd name="connsiteY5" fmla="*/ 1299972 h 1489424"/>
                  <a:gd name="connsiteX6" fmla="*/ 1536534 w 1749512"/>
                  <a:gd name="connsiteY6" fmla="*/ 47625 h 1489424"/>
                  <a:gd name="connsiteX7" fmla="*/ 1594541 w 1749512"/>
                  <a:gd name="connsiteY7" fmla="*/ 0 h 1489424"/>
                  <a:gd name="connsiteX8" fmla="*/ 1749513 w 1749512"/>
                  <a:gd name="connsiteY8" fmla="*/ 190976 h 1489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9512" h="1489424">
                    <a:moveTo>
                      <a:pt x="1749513" y="190976"/>
                    </a:moveTo>
                    <a:lnTo>
                      <a:pt x="1724367" y="211550"/>
                    </a:lnTo>
                    <a:lnTo>
                      <a:pt x="1694077" y="236506"/>
                    </a:lnTo>
                    <a:lnTo>
                      <a:pt x="160552" y="1489424"/>
                    </a:lnTo>
                    <a:cubicBezTo>
                      <a:pt x="121032" y="1486502"/>
                      <a:pt x="84079" y="1468740"/>
                      <a:pt x="57111" y="1439704"/>
                    </a:cubicBezTo>
                    <a:cubicBezTo>
                      <a:pt x="14724" y="1397413"/>
                      <a:pt x="-8707" y="1337596"/>
                      <a:pt x="3009" y="1299972"/>
                    </a:cubicBezTo>
                    <a:lnTo>
                      <a:pt x="1536534" y="47625"/>
                    </a:lnTo>
                    <a:lnTo>
                      <a:pt x="1594541" y="0"/>
                    </a:lnTo>
                    <a:cubicBezTo>
                      <a:pt x="1558155" y="32956"/>
                      <a:pt x="1713127" y="223361"/>
                      <a:pt x="1749513" y="19097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E4E65824-EDAC-DD40-0F0E-3D990D86D328}"/>
                  </a:ext>
                </a:extLst>
              </p:cNvPr>
              <p:cNvSpPr/>
              <p:nvPr/>
            </p:nvSpPr>
            <p:spPr>
              <a:xfrm>
                <a:off x="4128305" y="3596649"/>
                <a:ext cx="217300" cy="241009"/>
              </a:xfrm>
              <a:custGeom>
                <a:avLst/>
                <a:gdLst>
                  <a:gd name="connsiteX0" fmla="*/ 217300 w 217300"/>
                  <a:gd name="connsiteY0" fmla="*/ 191357 h 241009"/>
                  <a:gd name="connsiteX1" fmla="*/ 161103 w 217300"/>
                  <a:gd name="connsiteY1" fmla="*/ 237268 h 241009"/>
                  <a:gd name="connsiteX2" fmla="*/ 70044 w 217300"/>
                  <a:gd name="connsiteY2" fmla="*/ 187738 h 241009"/>
                  <a:gd name="connsiteX3" fmla="*/ 6036 w 217300"/>
                  <a:gd name="connsiteY3" fmla="*/ 45720 h 241009"/>
                  <a:gd name="connsiteX4" fmla="*/ 47470 w 217300"/>
                  <a:gd name="connsiteY4" fmla="*/ 11811 h 241009"/>
                  <a:gd name="connsiteX5" fmla="*/ 62519 w 217300"/>
                  <a:gd name="connsiteY5" fmla="*/ 0 h 241009"/>
                  <a:gd name="connsiteX6" fmla="*/ 126432 w 217300"/>
                  <a:gd name="connsiteY6" fmla="*/ 142113 h 241009"/>
                  <a:gd name="connsiteX7" fmla="*/ 215491 w 217300"/>
                  <a:gd name="connsiteY7" fmla="*/ 192691 h 241009"/>
                  <a:gd name="connsiteX8" fmla="*/ 215491 w 217300"/>
                  <a:gd name="connsiteY8" fmla="*/ 192691 h 241009"/>
                  <a:gd name="connsiteX9" fmla="*/ 217300 w 217300"/>
                  <a:gd name="connsiteY9" fmla="*/ 191357 h 24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7300" h="241009">
                    <a:moveTo>
                      <a:pt x="217300" y="191357"/>
                    </a:moveTo>
                    <a:lnTo>
                      <a:pt x="161103" y="237268"/>
                    </a:lnTo>
                    <a:cubicBezTo>
                      <a:pt x="145196" y="251079"/>
                      <a:pt x="106429" y="224885"/>
                      <a:pt x="70044" y="187738"/>
                    </a:cubicBezTo>
                    <a:cubicBezTo>
                      <a:pt x="21657" y="138589"/>
                      <a:pt x="-14919" y="63913"/>
                      <a:pt x="6036" y="45720"/>
                    </a:cubicBezTo>
                    <a:lnTo>
                      <a:pt x="47470" y="11811"/>
                    </a:lnTo>
                    <a:lnTo>
                      <a:pt x="62519" y="0"/>
                    </a:lnTo>
                    <a:cubicBezTo>
                      <a:pt x="41469" y="18288"/>
                      <a:pt x="78045" y="92869"/>
                      <a:pt x="126432" y="142113"/>
                    </a:cubicBezTo>
                    <a:cubicBezTo>
                      <a:pt x="161293" y="177641"/>
                      <a:pt x="198631" y="203168"/>
                      <a:pt x="215491" y="192691"/>
                    </a:cubicBezTo>
                    <a:lnTo>
                      <a:pt x="215491" y="192691"/>
                    </a:lnTo>
                    <a:cubicBezTo>
                      <a:pt x="216227" y="192462"/>
                      <a:pt x="216864" y="191993"/>
                      <a:pt x="217300" y="191357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61C8A17B-7A6C-28A2-6FC1-916D148EB947}"/>
                  </a:ext>
                </a:extLst>
              </p:cNvPr>
              <p:cNvSpPr/>
              <p:nvPr/>
            </p:nvSpPr>
            <p:spPr>
              <a:xfrm>
                <a:off x="4171031" y="3561788"/>
                <a:ext cx="216199" cy="241187"/>
              </a:xfrm>
              <a:custGeom>
                <a:avLst/>
                <a:gdLst>
                  <a:gd name="connsiteX0" fmla="*/ 160478 w 216199"/>
                  <a:gd name="connsiteY0" fmla="*/ 237553 h 241187"/>
                  <a:gd name="connsiteX1" fmla="*/ 5601 w 216199"/>
                  <a:gd name="connsiteY1" fmla="*/ 46101 h 241187"/>
                  <a:gd name="connsiteX2" fmla="*/ 61323 w 216199"/>
                  <a:gd name="connsiteY2" fmla="*/ 0 h 241187"/>
                  <a:gd name="connsiteX3" fmla="*/ 216199 w 216199"/>
                  <a:gd name="connsiteY3" fmla="*/ 191452 h 241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199" h="241187">
                    <a:moveTo>
                      <a:pt x="160478" y="237553"/>
                    </a:moveTo>
                    <a:cubicBezTo>
                      <a:pt x="123711" y="269748"/>
                      <a:pt x="-31165" y="78296"/>
                      <a:pt x="5601" y="46101"/>
                    </a:cubicBezTo>
                    <a:lnTo>
                      <a:pt x="61323" y="0"/>
                    </a:lnTo>
                    <a:cubicBezTo>
                      <a:pt x="24556" y="32290"/>
                      <a:pt x="179433" y="223647"/>
                      <a:pt x="216199" y="19145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7D62D871-0B42-A6F9-903B-F35601F6D5B5}"/>
                  </a:ext>
                </a:extLst>
              </p:cNvPr>
              <p:cNvSpPr/>
              <p:nvPr/>
            </p:nvSpPr>
            <p:spPr>
              <a:xfrm>
                <a:off x="4223970" y="3518640"/>
                <a:ext cx="217171" cy="240002"/>
              </a:xfrm>
              <a:custGeom>
                <a:avLst/>
                <a:gdLst>
                  <a:gd name="connsiteX0" fmla="*/ 217172 w 217171"/>
                  <a:gd name="connsiteY0" fmla="*/ 190786 h 240002"/>
                  <a:gd name="connsiteX1" fmla="*/ 161736 w 217171"/>
                  <a:gd name="connsiteY1" fmla="*/ 236315 h 240002"/>
                  <a:gd name="connsiteX2" fmla="*/ 3621 w 217171"/>
                  <a:gd name="connsiteY2" fmla="*/ 47434 h 240002"/>
                  <a:gd name="connsiteX3" fmla="*/ 5431 w 217171"/>
                  <a:gd name="connsiteY3" fmla="*/ 45434 h 240002"/>
                  <a:gd name="connsiteX4" fmla="*/ 61628 w 217171"/>
                  <a:gd name="connsiteY4" fmla="*/ 0 h 240002"/>
                  <a:gd name="connsiteX5" fmla="*/ 217172 w 217171"/>
                  <a:gd name="connsiteY5" fmla="*/ 190786 h 24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71" h="240002">
                    <a:moveTo>
                      <a:pt x="217172" y="190786"/>
                    </a:moveTo>
                    <a:lnTo>
                      <a:pt x="161736" y="236315"/>
                    </a:lnTo>
                    <a:cubicBezTo>
                      <a:pt x="125827" y="268129"/>
                      <a:pt x="-25144" y="84677"/>
                      <a:pt x="3621" y="47434"/>
                    </a:cubicBezTo>
                    <a:cubicBezTo>
                      <a:pt x="4143" y="46699"/>
                      <a:pt x="4751" y="46027"/>
                      <a:pt x="5431" y="45434"/>
                    </a:cubicBezTo>
                    <a:lnTo>
                      <a:pt x="61628" y="0"/>
                    </a:lnTo>
                    <a:cubicBezTo>
                      <a:pt x="25814" y="32766"/>
                      <a:pt x="180786" y="223171"/>
                      <a:pt x="217172" y="190786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FDE9A9DC-E3A8-67AE-4567-6AE777C98EC3}"/>
                  </a:ext>
                </a:extLst>
              </p:cNvPr>
              <p:cNvSpPr/>
              <p:nvPr/>
            </p:nvSpPr>
            <p:spPr>
              <a:xfrm>
                <a:off x="2508329" y="3621129"/>
                <a:ext cx="1932813" cy="1511445"/>
              </a:xfrm>
              <a:custGeom>
                <a:avLst/>
                <a:gdLst>
                  <a:gd name="connsiteX0" fmla="*/ 1429 w 1932813"/>
                  <a:gd name="connsiteY0" fmla="*/ 1508093 h 1511445"/>
                  <a:gd name="connsiteX1" fmla="*/ 0 w 1932813"/>
                  <a:gd name="connsiteY1" fmla="*/ 1495139 h 1511445"/>
                  <a:gd name="connsiteX2" fmla="*/ 216884 w 1932813"/>
                  <a:gd name="connsiteY2" fmla="*/ 1310259 h 1511445"/>
                  <a:gd name="connsiteX3" fmla="*/ 1813751 w 1932813"/>
                  <a:gd name="connsiteY3" fmla="*/ 6191 h 1511445"/>
                  <a:gd name="connsiteX4" fmla="*/ 1814513 w 1932813"/>
                  <a:gd name="connsiteY4" fmla="*/ 0 h 1511445"/>
                  <a:gd name="connsiteX5" fmla="*/ 1932813 w 1932813"/>
                  <a:gd name="connsiteY5" fmla="*/ 88297 h 1511445"/>
                  <a:gd name="connsiteX6" fmla="*/ 1907667 w 1932813"/>
                  <a:gd name="connsiteY6" fmla="*/ 108871 h 1511445"/>
                  <a:gd name="connsiteX7" fmla="*/ 1877378 w 1932813"/>
                  <a:gd name="connsiteY7" fmla="*/ 133826 h 1511445"/>
                  <a:gd name="connsiteX8" fmla="*/ 343853 w 1932813"/>
                  <a:gd name="connsiteY8" fmla="*/ 1386745 h 1511445"/>
                  <a:gd name="connsiteX9" fmla="*/ 343853 w 1932813"/>
                  <a:gd name="connsiteY9" fmla="*/ 1386745 h 1511445"/>
                  <a:gd name="connsiteX10" fmla="*/ 13240 w 1932813"/>
                  <a:gd name="connsiteY10" fmla="*/ 1510570 h 1511445"/>
                  <a:gd name="connsiteX11" fmla="*/ 1429 w 1932813"/>
                  <a:gd name="connsiteY11" fmla="*/ 1508093 h 151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2813" h="1511445">
                    <a:moveTo>
                      <a:pt x="1429" y="1508093"/>
                    </a:moveTo>
                    <a:lnTo>
                      <a:pt x="0" y="1495139"/>
                    </a:lnTo>
                    <a:lnTo>
                      <a:pt x="216884" y="1310259"/>
                    </a:lnTo>
                    <a:lnTo>
                      <a:pt x="1813751" y="6191"/>
                    </a:lnTo>
                    <a:cubicBezTo>
                      <a:pt x="1810988" y="2477"/>
                      <a:pt x="1811464" y="572"/>
                      <a:pt x="1814513" y="0"/>
                    </a:cubicBezTo>
                    <a:cubicBezTo>
                      <a:pt x="1854898" y="54769"/>
                      <a:pt x="1912430" y="106394"/>
                      <a:pt x="1932813" y="88297"/>
                    </a:cubicBezTo>
                    <a:lnTo>
                      <a:pt x="1907667" y="108871"/>
                    </a:lnTo>
                    <a:lnTo>
                      <a:pt x="1877378" y="133826"/>
                    </a:lnTo>
                    <a:lnTo>
                      <a:pt x="343853" y="1386745"/>
                    </a:lnTo>
                    <a:lnTo>
                      <a:pt x="343853" y="1386745"/>
                    </a:lnTo>
                    <a:lnTo>
                      <a:pt x="13240" y="1510570"/>
                    </a:lnTo>
                    <a:cubicBezTo>
                      <a:pt x="9178" y="1512352"/>
                      <a:pt x="4433" y="1511357"/>
                      <a:pt x="1429" y="1508093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01018BFD-11A6-30C3-56EA-C91D0518AFF2}"/>
                  </a:ext>
                </a:extLst>
              </p:cNvPr>
              <p:cNvSpPr/>
              <p:nvPr/>
            </p:nvSpPr>
            <p:spPr>
              <a:xfrm>
                <a:off x="4279803" y="3315821"/>
                <a:ext cx="412197" cy="397401"/>
              </a:xfrm>
              <a:custGeom>
                <a:avLst/>
                <a:gdLst>
                  <a:gd name="connsiteX0" fmla="*/ 396701 w 412197"/>
                  <a:gd name="connsiteY0" fmla="*/ 200628 h 397401"/>
                  <a:gd name="connsiteX1" fmla="*/ 161338 w 412197"/>
                  <a:gd name="connsiteY1" fmla="*/ 393605 h 397401"/>
                  <a:gd name="connsiteX2" fmla="*/ 70946 w 412197"/>
                  <a:gd name="connsiteY2" fmla="*/ 345122 h 397401"/>
                  <a:gd name="connsiteX3" fmla="*/ 5795 w 412197"/>
                  <a:gd name="connsiteY3" fmla="*/ 202819 h 397401"/>
                  <a:gd name="connsiteX4" fmla="*/ 5795 w 412197"/>
                  <a:gd name="connsiteY4" fmla="*/ 202819 h 397401"/>
                  <a:gd name="connsiteX5" fmla="*/ 242015 w 412197"/>
                  <a:gd name="connsiteY5" fmla="*/ 9366 h 397401"/>
                  <a:gd name="connsiteX6" fmla="*/ 405464 w 412197"/>
                  <a:gd name="connsiteY6" fmla="*/ 130048 h 397401"/>
                  <a:gd name="connsiteX7" fmla="*/ 396701 w 412197"/>
                  <a:gd name="connsiteY7" fmla="*/ 200628 h 39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2197" h="397401">
                    <a:moveTo>
                      <a:pt x="396701" y="200628"/>
                    </a:moveTo>
                    <a:lnTo>
                      <a:pt x="161338" y="393605"/>
                    </a:lnTo>
                    <a:cubicBezTo>
                      <a:pt x="145813" y="407416"/>
                      <a:pt x="107236" y="381793"/>
                      <a:pt x="70946" y="345122"/>
                    </a:cubicBezTo>
                    <a:cubicBezTo>
                      <a:pt x="22368" y="296068"/>
                      <a:pt x="-14779" y="221297"/>
                      <a:pt x="5795" y="202819"/>
                    </a:cubicBezTo>
                    <a:lnTo>
                      <a:pt x="5795" y="202819"/>
                    </a:lnTo>
                    <a:lnTo>
                      <a:pt x="242015" y="9366"/>
                    </a:lnTo>
                    <a:cubicBezTo>
                      <a:pt x="289164" y="-28734"/>
                      <a:pt x="378699" y="56991"/>
                      <a:pt x="405464" y="130048"/>
                    </a:cubicBezTo>
                    <a:cubicBezTo>
                      <a:pt x="415846" y="157003"/>
                      <a:pt x="415180" y="182816"/>
                      <a:pt x="396701" y="200628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82383127-E2CA-398C-84DC-178421EB5882}"/>
                  </a:ext>
                </a:extLst>
              </p:cNvPr>
              <p:cNvSpPr/>
              <p:nvPr/>
            </p:nvSpPr>
            <p:spPr>
              <a:xfrm>
                <a:off x="4510639" y="3315527"/>
                <a:ext cx="181484" cy="208282"/>
              </a:xfrm>
              <a:custGeom>
                <a:avLst/>
                <a:gdLst>
                  <a:gd name="connsiteX0" fmla="*/ 83665 w 181484"/>
                  <a:gd name="connsiteY0" fmla="*/ 186444 h 208282"/>
                  <a:gd name="connsiteX1" fmla="*/ 321 w 181484"/>
                  <a:gd name="connsiteY1" fmla="*/ 39378 h 208282"/>
                  <a:gd name="connsiteX2" fmla="*/ 19371 w 181484"/>
                  <a:gd name="connsiteY2" fmla="*/ 4326 h 208282"/>
                  <a:gd name="connsiteX3" fmla="*/ 174914 w 181484"/>
                  <a:gd name="connsiteY3" fmla="*/ 130056 h 208282"/>
                  <a:gd name="connsiteX4" fmla="*/ 166913 w 181484"/>
                  <a:gd name="connsiteY4" fmla="*/ 199874 h 208282"/>
                  <a:gd name="connsiteX5" fmla="*/ 83665 w 181484"/>
                  <a:gd name="connsiteY5" fmla="*/ 186444 h 208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484" h="208282">
                    <a:moveTo>
                      <a:pt x="83665" y="186444"/>
                    </a:moveTo>
                    <a:cubicBezTo>
                      <a:pt x="33468" y="151583"/>
                      <a:pt x="-3870" y="84908"/>
                      <a:pt x="321" y="39378"/>
                    </a:cubicBezTo>
                    <a:cubicBezTo>
                      <a:pt x="499" y="25267"/>
                      <a:pt x="7627" y="12151"/>
                      <a:pt x="19371" y="4326"/>
                    </a:cubicBezTo>
                    <a:cubicBezTo>
                      <a:pt x="68044" y="-19677"/>
                      <a:pt x="149578" y="60905"/>
                      <a:pt x="174914" y="130056"/>
                    </a:cubicBezTo>
                    <a:cubicBezTo>
                      <a:pt x="184916" y="156726"/>
                      <a:pt x="184439" y="182063"/>
                      <a:pt x="166913" y="199874"/>
                    </a:cubicBezTo>
                    <a:cubicBezTo>
                      <a:pt x="148911" y="214257"/>
                      <a:pt x="117764" y="210447"/>
                      <a:pt x="83665" y="186444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65" name="图形 536">
              <a:extLst>
                <a:ext uri="{FF2B5EF4-FFF2-40B4-BE49-F238E27FC236}">
                  <a16:creationId xmlns:a16="http://schemas.microsoft.com/office/drawing/2014/main" id="{A6ADEC4B-AE95-E2DE-8888-EEA7D987E761}"/>
                </a:ext>
              </a:extLst>
            </p:cNvPr>
            <p:cNvGrpSpPr/>
            <p:nvPr/>
          </p:nvGrpSpPr>
          <p:grpSpPr>
            <a:xfrm>
              <a:off x="2750740" y="3279429"/>
              <a:ext cx="1686782" cy="1621917"/>
              <a:chOff x="2750740" y="3279429"/>
              <a:chExt cx="1686782" cy="1621917"/>
            </a:xfrm>
          </p:grpSpPr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EB14476A-A085-BB88-2260-9AA150830EFF}"/>
                  </a:ext>
                </a:extLst>
              </p:cNvPr>
              <p:cNvSpPr/>
              <p:nvPr/>
            </p:nvSpPr>
            <p:spPr>
              <a:xfrm>
                <a:off x="3570544" y="3342661"/>
                <a:ext cx="449996" cy="614795"/>
              </a:xfrm>
              <a:custGeom>
                <a:avLst/>
                <a:gdLst>
                  <a:gd name="connsiteX0" fmla="*/ 410254 w 449996"/>
                  <a:gd name="connsiteY0" fmla="*/ 540787 h 614795"/>
                  <a:gd name="connsiteX1" fmla="*/ 386537 w 449996"/>
                  <a:gd name="connsiteY1" fmla="*/ 429249 h 614795"/>
                  <a:gd name="connsiteX2" fmla="*/ 449783 w 449996"/>
                  <a:gd name="connsiteY2" fmla="*/ 225985 h 614795"/>
                  <a:gd name="connsiteX3" fmla="*/ 221945 w 449996"/>
                  <a:gd name="connsiteY3" fmla="*/ 624 h 614795"/>
                  <a:gd name="connsiteX4" fmla="*/ 26873 w 449996"/>
                  <a:gd name="connsiteY4" fmla="*/ 153024 h 614795"/>
                  <a:gd name="connsiteX5" fmla="*/ 15824 w 449996"/>
                  <a:gd name="connsiteY5" fmla="*/ 237511 h 614795"/>
                  <a:gd name="connsiteX6" fmla="*/ 13442 w 449996"/>
                  <a:gd name="connsiteY6" fmla="*/ 444394 h 614795"/>
                  <a:gd name="connsiteX7" fmla="*/ 86594 w 449996"/>
                  <a:gd name="connsiteY7" fmla="*/ 507830 h 614795"/>
                  <a:gd name="connsiteX8" fmla="*/ 156603 w 449996"/>
                  <a:gd name="connsiteY8" fmla="*/ 510116 h 614795"/>
                  <a:gd name="connsiteX9" fmla="*/ 157175 w 449996"/>
                  <a:gd name="connsiteY9" fmla="*/ 582601 h 614795"/>
                  <a:gd name="connsiteX10" fmla="*/ 125837 w 449996"/>
                  <a:gd name="connsiteY10" fmla="*/ 614796 h 614795"/>
                  <a:gd name="connsiteX11" fmla="*/ 410254 w 449996"/>
                  <a:gd name="connsiteY11" fmla="*/ 540787 h 614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9996" h="614795">
                    <a:moveTo>
                      <a:pt x="410254" y="540787"/>
                    </a:moveTo>
                    <a:cubicBezTo>
                      <a:pt x="387775" y="521737"/>
                      <a:pt x="375202" y="461920"/>
                      <a:pt x="386537" y="429249"/>
                    </a:cubicBezTo>
                    <a:cubicBezTo>
                      <a:pt x="397872" y="396578"/>
                      <a:pt x="443687" y="319426"/>
                      <a:pt x="449783" y="225985"/>
                    </a:cubicBezTo>
                    <a:cubicBezTo>
                      <a:pt x="455879" y="132545"/>
                      <a:pt x="330244" y="-10616"/>
                      <a:pt x="221945" y="624"/>
                    </a:cubicBezTo>
                    <a:cubicBezTo>
                      <a:pt x="113646" y="11863"/>
                      <a:pt x="56019" y="71776"/>
                      <a:pt x="26873" y="153024"/>
                    </a:cubicBezTo>
                    <a:cubicBezTo>
                      <a:pt x="9156" y="202363"/>
                      <a:pt x="22682" y="209221"/>
                      <a:pt x="15824" y="237511"/>
                    </a:cubicBezTo>
                    <a:cubicBezTo>
                      <a:pt x="2393" y="293422"/>
                      <a:pt x="-10656" y="369813"/>
                      <a:pt x="13442" y="444394"/>
                    </a:cubicBezTo>
                    <a:cubicBezTo>
                      <a:pt x="23810" y="477709"/>
                      <a:pt x="52147" y="502283"/>
                      <a:pt x="86594" y="507830"/>
                    </a:cubicBezTo>
                    <a:cubicBezTo>
                      <a:pt x="109649" y="512413"/>
                      <a:pt x="133299" y="513185"/>
                      <a:pt x="156603" y="510116"/>
                    </a:cubicBezTo>
                    <a:cubicBezTo>
                      <a:pt x="158069" y="534251"/>
                      <a:pt x="158260" y="558446"/>
                      <a:pt x="157175" y="582601"/>
                    </a:cubicBezTo>
                    <a:cubicBezTo>
                      <a:pt x="156704" y="599855"/>
                      <a:pt x="143072" y="613860"/>
                      <a:pt x="125837" y="614796"/>
                    </a:cubicBezTo>
                    <a:cubicBezTo>
                      <a:pt x="125838" y="614796"/>
                      <a:pt x="433209" y="559837"/>
                      <a:pt x="410254" y="540787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D9712F4F-10F5-8064-6C12-2E492C9D5450}"/>
                  </a:ext>
                </a:extLst>
              </p:cNvPr>
              <p:cNvSpPr/>
              <p:nvPr/>
            </p:nvSpPr>
            <p:spPr>
              <a:xfrm>
                <a:off x="3664282" y="3712188"/>
                <a:ext cx="64978" cy="41307"/>
              </a:xfrm>
              <a:custGeom>
                <a:avLst/>
                <a:gdLst>
                  <a:gd name="connsiteX0" fmla="*/ 0 w 64978"/>
                  <a:gd name="connsiteY0" fmla="*/ 18479 h 41307"/>
                  <a:gd name="connsiteX1" fmla="*/ 42152 w 64978"/>
                  <a:gd name="connsiteY1" fmla="*/ 39596 h 41307"/>
                  <a:gd name="connsiteX2" fmla="*/ 64008 w 64978"/>
                  <a:gd name="connsiteY2" fmla="*/ 0 h 41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978" h="41307">
                    <a:moveTo>
                      <a:pt x="0" y="18479"/>
                    </a:moveTo>
                    <a:cubicBezTo>
                      <a:pt x="5808" y="35950"/>
                      <a:pt x="24681" y="45405"/>
                      <a:pt x="42152" y="39596"/>
                    </a:cubicBezTo>
                    <a:cubicBezTo>
                      <a:pt x="58646" y="34113"/>
                      <a:pt x="68159" y="16878"/>
                      <a:pt x="64008" y="0"/>
                    </a:cubicBezTo>
                    <a:close/>
                  </a:path>
                </a:pathLst>
              </a:custGeom>
              <a:solidFill>
                <a:srgbClr val="B166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17FDCBD8-EC8B-CEB4-B7DD-2C66E2B14489}"/>
                  </a:ext>
                </a:extLst>
              </p:cNvPr>
              <p:cNvSpPr/>
              <p:nvPr/>
            </p:nvSpPr>
            <p:spPr>
              <a:xfrm>
                <a:off x="3689429" y="3723427"/>
                <a:ext cx="40100" cy="31225"/>
              </a:xfrm>
              <a:custGeom>
                <a:avLst/>
                <a:gdLst>
                  <a:gd name="connsiteX0" fmla="*/ 0 w 40100"/>
                  <a:gd name="connsiteY0" fmla="*/ 30385 h 31225"/>
                  <a:gd name="connsiteX1" fmla="*/ 40100 w 40100"/>
                  <a:gd name="connsiteY1" fmla="*/ 0 h 31225"/>
                  <a:gd name="connsiteX2" fmla="*/ 5829 w 40100"/>
                  <a:gd name="connsiteY2" fmla="*/ 31188 h 31225"/>
                  <a:gd name="connsiteX3" fmla="*/ 0 w 40100"/>
                  <a:gd name="connsiteY3" fmla="*/ 30385 h 3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00" h="31225">
                    <a:moveTo>
                      <a:pt x="0" y="30385"/>
                    </a:moveTo>
                    <a:cubicBezTo>
                      <a:pt x="6375" y="13361"/>
                      <a:pt x="21986" y="1532"/>
                      <a:pt x="40100" y="0"/>
                    </a:cubicBezTo>
                    <a:cubicBezTo>
                      <a:pt x="39249" y="18076"/>
                      <a:pt x="23905" y="32040"/>
                      <a:pt x="5829" y="31188"/>
                    </a:cubicBezTo>
                    <a:cubicBezTo>
                      <a:pt x="3866" y="31096"/>
                      <a:pt x="1915" y="30827"/>
                      <a:pt x="0" y="30385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:a16="http://schemas.microsoft.com/office/drawing/2014/main" id="{7B531C2C-F10A-7E25-175B-BD811F8D17C6}"/>
                  </a:ext>
                </a:extLst>
              </p:cNvPr>
              <p:cNvSpPr/>
              <p:nvPr/>
            </p:nvSpPr>
            <p:spPr>
              <a:xfrm>
                <a:off x="3732490" y="3590674"/>
                <a:ext cx="36135" cy="36014"/>
              </a:xfrm>
              <a:custGeom>
                <a:avLst/>
                <a:gdLst>
                  <a:gd name="connsiteX0" fmla="*/ 944 w 36135"/>
                  <a:gd name="connsiteY0" fmla="*/ 12643 h 36014"/>
                  <a:gd name="connsiteX1" fmla="*/ 11870 w 36135"/>
                  <a:gd name="connsiteY1" fmla="*/ 34890 h 36014"/>
                  <a:gd name="connsiteX2" fmla="*/ 11993 w 36135"/>
                  <a:gd name="connsiteY2" fmla="*/ 34932 h 36014"/>
                  <a:gd name="connsiteX3" fmla="*/ 35053 w 36135"/>
                  <a:gd name="connsiteY3" fmla="*/ 24143 h 36014"/>
                  <a:gd name="connsiteX4" fmla="*/ 24264 w 36135"/>
                  <a:gd name="connsiteY4" fmla="*/ 1083 h 36014"/>
                  <a:gd name="connsiteX5" fmla="*/ 1204 w 36135"/>
                  <a:gd name="connsiteY5" fmla="*/ 11872 h 36014"/>
                  <a:gd name="connsiteX6" fmla="*/ 944 w 36135"/>
                  <a:gd name="connsiteY6" fmla="*/ 12643 h 36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35" h="36014">
                    <a:moveTo>
                      <a:pt x="944" y="12643"/>
                    </a:moveTo>
                    <a:cubicBezTo>
                      <a:pt x="-2182" y="21804"/>
                      <a:pt x="2710" y="31764"/>
                      <a:pt x="11870" y="34890"/>
                    </a:cubicBezTo>
                    <a:cubicBezTo>
                      <a:pt x="11911" y="34904"/>
                      <a:pt x="11952" y="34918"/>
                      <a:pt x="11993" y="34932"/>
                    </a:cubicBezTo>
                    <a:cubicBezTo>
                      <a:pt x="21340" y="38320"/>
                      <a:pt x="31665" y="33490"/>
                      <a:pt x="35053" y="24143"/>
                    </a:cubicBezTo>
                    <a:cubicBezTo>
                      <a:pt x="38441" y="14796"/>
                      <a:pt x="33611" y="4471"/>
                      <a:pt x="24264" y="1083"/>
                    </a:cubicBezTo>
                    <a:cubicBezTo>
                      <a:pt x="14917" y="-2306"/>
                      <a:pt x="4593" y="2524"/>
                      <a:pt x="1204" y="11872"/>
                    </a:cubicBezTo>
                    <a:cubicBezTo>
                      <a:pt x="1112" y="12127"/>
                      <a:pt x="1025" y="12384"/>
                      <a:pt x="944" y="126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id="{40616BF1-7522-0A48-D706-1FF86AB0BABA}"/>
                  </a:ext>
                </a:extLst>
              </p:cNvPr>
              <p:cNvSpPr/>
              <p:nvPr/>
            </p:nvSpPr>
            <p:spPr>
              <a:xfrm>
                <a:off x="3734768" y="3524450"/>
                <a:ext cx="40804" cy="29337"/>
              </a:xfrm>
              <a:custGeom>
                <a:avLst/>
                <a:gdLst>
                  <a:gd name="connsiteX0" fmla="*/ 0 w 40804"/>
                  <a:gd name="connsiteY0" fmla="*/ 14288 h 29337"/>
                  <a:gd name="connsiteX1" fmla="*/ 39529 w 40804"/>
                  <a:gd name="connsiteY1" fmla="*/ 29337 h 29337"/>
                  <a:gd name="connsiteX2" fmla="*/ 26861 w 40804"/>
                  <a:gd name="connsiteY2" fmla="*/ 1334 h 29337"/>
                  <a:gd name="connsiteX3" fmla="*/ 342 w 40804"/>
                  <a:gd name="connsiteY3" fmla="*/ 13307 h 29337"/>
                  <a:gd name="connsiteX4" fmla="*/ 0 w 40804"/>
                  <a:gd name="connsiteY4" fmla="*/ 14288 h 29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04" h="29337">
                    <a:moveTo>
                      <a:pt x="0" y="14288"/>
                    </a:moveTo>
                    <a:lnTo>
                      <a:pt x="39529" y="29337"/>
                    </a:lnTo>
                    <a:cubicBezTo>
                      <a:pt x="43499" y="18116"/>
                      <a:pt x="37910" y="5761"/>
                      <a:pt x="26861" y="1334"/>
                    </a:cubicBezTo>
                    <a:cubicBezTo>
                      <a:pt x="16231" y="-2683"/>
                      <a:pt x="4359" y="2678"/>
                      <a:pt x="342" y="13307"/>
                    </a:cubicBezTo>
                    <a:cubicBezTo>
                      <a:pt x="220" y="13631"/>
                      <a:pt x="106" y="13958"/>
                      <a:pt x="0" y="142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:a16="http://schemas.microsoft.com/office/drawing/2014/main" id="{00107D53-C820-6677-B422-792E3D9508CE}"/>
                  </a:ext>
                </a:extLst>
              </p:cNvPr>
              <p:cNvSpPr/>
              <p:nvPr/>
            </p:nvSpPr>
            <p:spPr>
              <a:xfrm>
                <a:off x="3602460" y="3518630"/>
                <a:ext cx="40962" cy="29537"/>
              </a:xfrm>
              <a:custGeom>
                <a:avLst/>
                <a:gdLst>
                  <a:gd name="connsiteX0" fmla="*/ 1244 w 40962"/>
                  <a:gd name="connsiteY0" fmla="*/ 29538 h 29537"/>
                  <a:gd name="connsiteX1" fmla="*/ 40963 w 40962"/>
                  <a:gd name="connsiteY1" fmla="*/ 14012 h 29537"/>
                  <a:gd name="connsiteX2" fmla="*/ 15062 w 40962"/>
                  <a:gd name="connsiteY2" fmla="*/ 1055 h 29537"/>
                  <a:gd name="connsiteX3" fmla="*/ 14007 w 40962"/>
                  <a:gd name="connsiteY3" fmla="*/ 1439 h 29537"/>
                  <a:gd name="connsiteX4" fmla="*/ 1244 w 40962"/>
                  <a:gd name="connsiteY4" fmla="*/ 29538 h 2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62" h="29537">
                    <a:moveTo>
                      <a:pt x="1244" y="29538"/>
                    </a:moveTo>
                    <a:lnTo>
                      <a:pt x="40963" y="14012"/>
                    </a:lnTo>
                    <a:cubicBezTo>
                      <a:pt x="37388" y="3282"/>
                      <a:pt x="25792" y="-2519"/>
                      <a:pt x="15062" y="1055"/>
                    </a:cubicBezTo>
                    <a:cubicBezTo>
                      <a:pt x="14707" y="1174"/>
                      <a:pt x="14355" y="1301"/>
                      <a:pt x="14007" y="1439"/>
                    </a:cubicBezTo>
                    <a:cubicBezTo>
                      <a:pt x="2944" y="5907"/>
                      <a:pt x="-2670" y="18267"/>
                      <a:pt x="1244" y="295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id="{59A93248-0529-EE0B-0FBF-32B0502DDD02}"/>
                  </a:ext>
                </a:extLst>
              </p:cNvPr>
              <p:cNvSpPr/>
              <p:nvPr/>
            </p:nvSpPr>
            <p:spPr>
              <a:xfrm>
                <a:off x="3611414" y="3578457"/>
                <a:ext cx="31804" cy="31813"/>
              </a:xfrm>
              <a:custGeom>
                <a:avLst/>
                <a:gdLst>
                  <a:gd name="connsiteX0" fmla="*/ 5 w 31804"/>
                  <a:gd name="connsiteY0" fmla="*/ 16574 h 31813"/>
                  <a:gd name="connsiteX1" fmla="*/ 16564 w 31804"/>
                  <a:gd name="connsiteY1" fmla="*/ 31800 h 31813"/>
                  <a:gd name="connsiteX2" fmla="*/ 31790 w 31804"/>
                  <a:gd name="connsiteY2" fmla="*/ 15240 h 31813"/>
                  <a:gd name="connsiteX3" fmla="*/ 15816 w 31804"/>
                  <a:gd name="connsiteY3" fmla="*/ 0 h 31813"/>
                  <a:gd name="connsiteX4" fmla="*/ 4 w 31804"/>
                  <a:gd name="connsiteY4" fmla="*/ 16565 h 31813"/>
                  <a:gd name="connsiteX5" fmla="*/ 5 w 31804"/>
                  <a:gd name="connsiteY5" fmla="*/ 16574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804" h="31813">
                    <a:moveTo>
                      <a:pt x="5" y="16574"/>
                    </a:moveTo>
                    <a:cubicBezTo>
                      <a:pt x="373" y="25351"/>
                      <a:pt x="7787" y="32168"/>
                      <a:pt x="16564" y="31800"/>
                    </a:cubicBezTo>
                    <a:cubicBezTo>
                      <a:pt x="25342" y="31431"/>
                      <a:pt x="32159" y="24017"/>
                      <a:pt x="31790" y="15240"/>
                    </a:cubicBezTo>
                    <a:cubicBezTo>
                      <a:pt x="31432" y="6690"/>
                      <a:pt x="24373" y="-44"/>
                      <a:pt x="15816" y="0"/>
                    </a:cubicBezTo>
                    <a:cubicBezTo>
                      <a:pt x="6876" y="208"/>
                      <a:pt x="-203" y="7624"/>
                      <a:pt x="4" y="16565"/>
                    </a:cubicBezTo>
                    <a:cubicBezTo>
                      <a:pt x="4" y="16568"/>
                      <a:pt x="4" y="16571"/>
                      <a:pt x="5" y="1657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:a16="http://schemas.microsoft.com/office/drawing/2014/main" id="{406428A4-EEDA-051B-4694-43E334E763EC}"/>
                  </a:ext>
                </a:extLst>
              </p:cNvPr>
              <p:cNvSpPr/>
              <p:nvPr/>
            </p:nvSpPr>
            <p:spPr>
              <a:xfrm>
                <a:off x="3597798" y="3578487"/>
                <a:ext cx="81248" cy="121985"/>
              </a:xfrm>
              <a:custGeom>
                <a:avLst/>
                <a:gdLst>
                  <a:gd name="connsiteX0" fmla="*/ 0 w 81248"/>
                  <a:gd name="connsiteY0" fmla="*/ 94363 h 121985"/>
                  <a:gd name="connsiteX1" fmla="*/ 61722 w 81248"/>
                  <a:gd name="connsiteY1" fmla="*/ 121985 h 121985"/>
                  <a:gd name="connsiteX2" fmla="*/ 81248 w 81248"/>
                  <a:gd name="connsiteY2" fmla="*/ 827 h 121985"/>
                  <a:gd name="connsiteX3" fmla="*/ 0 w 81248"/>
                  <a:gd name="connsiteY3" fmla="*/ 94363 h 121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248" h="121985">
                    <a:moveTo>
                      <a:pt x="0" y="94363"/>
                    </a:moveTo>
                    <a:lnTo>
                      <a:pt x="61722" y="121985"/>
                    </a:lnTo>
                    <a:lnTo>
                      <a:pt x="81248" y="827"/>
                    </a:lnTo>
                    <a:cubicBezTo>
                      <a:pt x="58293" y="-7460"/>
                      <a:pt x="28480" y="48166"/>
                      <a:pt x="0" y="94363"/>
                    </a:cubicBezTo>
                    <a:close/>
                  </a:path>
                </a:pathLst>
              </a:custGeom>
              <a:solidFill>
                <a:srgbClr val="F099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4" name="任意多边形: 形状 673">
                <a:extLst>
                  <a:ext uri="{FF2B5EF4-FFF2-40B4-BE49-F238E27FC236}">
                    <a16:creationId xmlns:a16="http://schemas.microsoft.com/office/drawing/2014/main" id="{52CC2310-06A4-87D1-B605-E56FAB138616}"/>
                  </a:ext>
                </a:extLst>
              </p:cNvPr>
              <p:cNvSpPr/>
              <p:nvPr/>
            </p:nvSpPr>
            <p:spPr>
              <a:xfrm>
                <a:off x="3727529" y="3760575"/>
                <a:ext cx="146589" cy="113633"/>
              </a:xfrm>
              <a:custGeom>
                <a:avLst/>
                <a:gdLst>
                  <a:gd name="connsiteX0" fmla="*/ 0 w 146589"/>
                  <a:gd name="connsiteY0" fmla="*/ 91916 h 113633"/>
                  <a:gd name="connsiteX1" fmla="*/ 75152 w 146589"/>
                  <a:gd name="connsiteY1" fmla="*/ 73724 h 113633"/>
                  <a:gd name="connsiteX2" fmla="*/ 146590 w 146589"/>
                  <a:gd name="connsiteY2" fmla="*/ 0 h 113633"/>
                  <a:gd name="connsiteX3" fmla="*/ 79915 w 146589"/>
                  <a:gd name="connsiteY3" fmla="*/ 89630 h 113633"/>
                  <a:gd name="connsiteX4" fmla="*/ 858 w 146589"/>
                  <a:gd name="connsiteY4" fmla="*/ 113633 h 11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589" h="113633">
                    <a:moveTo>
                      <a:pt x="0" y="91916"/>
                    </a:moveTo>
                    <a:cubicBezTo>
                      <a:pt x="0" y="91916"/>
                      <a:pt x="58579" y="83153"/>
                      <a:pt x="75152" y="73724"/>
                    </a:cubicBezTo>
                    <a:cubicBezTo>
                      <a:pt x="120205" y="48006"/>
                      <a:pt x="136588" y="28194"/>
                      <a:pt x="146590" y="0"/>
                    </a:cubicBezTo>
                    <a:cubicBezTo>
                      <a:pt x="140472" y="39030"/>
                      <a:pt x="115537" y="72548"/>
                      <a:pt x="79915" y="89630"/>
                    </a:cubicBezTo>
                    <a:cubicBezTo>
                      <a:pt x="54472" y="100367"/>
                      <a:pt x="27975" y="108412"/>
                      <a:pt x="858" y="113633"/>
                    </a:cubicBezTo>
                    <a:close/>
                  </a:path>
                </a:pathLst>
              </a:custGeom>
              <a:solidFill>
                <a:srgbClr val="F099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5" name="任意多边形: 形状 674">
                <a:extLst>
                  <a:ext uri="{FF2B5EF4-FFF2-40B4-BE49-F238E27FC236}">
                    <a16:creationId xmlns:a16="http://schemas.microsoft.com/office/drawing/2014/main" id="{3E335831-0C61-0107-91E2-F0F327FCB3CB}"/>
                  </a:ext>
                </a:extLst>
              </p:cNvPr>
              <p:cNvSpPr/>
              <p:nvPr/>
            </p:nvSpPr>
            <p:spPr>
              <a:xfrm>
                <a:off x="3534537" y="3279429"/>
                <a:ext cx="513745" cy="492898"/>
              </a:xfrm>
              <a:custGeom>
                <a:avLst/>
                <a:gdLst>
                  <a:gd name="connsiteX0" fmla="*/ 512460 w 513745"/>
                  <a:gd name="connsiteY0" fmla="*/ 241401 h 492898"/>
                  <a:gd name="connsiteX1" fmla="*/ 483885 w 513745"/>
                  <a:gd name="connsiteY1" fmla="*/ 187299 h 492898"/>
                  <a:gd name="connsiteX2" fmla="*/ 475693 w 513745"/>
                  <a:gd name="connsiteY2" fmla="*/ 182918 h 492898"/>
                  <a:gd name="connsiteX3" fmla="*/ 388158 w 513745"/>
                  <a:gd name="connsiteY3" fmla="*/ 54997 h 492898"/>
                  <a:gd name="connsiteX4" fmla="*/ 340533 w 513745"/>
                  <a:gd name="connsiteY4" fmla="*/ 45472 h 492898"/>
                  <a:gd name="connsiteX5" fmla="*/ 329199 w 513745"/>
                  <a:gd name="connsiteY5" fmla="*/ 39757 h 492898"/>
                  <a:gd name="connsiteX6" fmla="*/ 300624 w 513745"/>
                  <a:gd name="connsiteY6" fmla="*/ 12706 h 492898"/>
                  <a:gd name="connsiteX7" fmla="*/ 215851 w 513745"/>
                  <a:gd name="connsiteY7" fmla="*/ 29279 h 492898"/>
                  <a:gd name="connsiteX8" fmla="*/ 147747 w 513745"/>
                  <a:gd name="connsiteY8" fmla="*/ 19088 h 492898"/>
                  <a:gd name="connsiteX9" fmla="*/ 117077 w 513745"/>
                  <a:gd name="connsiteY9" fmla="*/ 49853 h 492898"/>
                  <a:gd name="connsiteX10" fmla="*/ 116124 w 513745"/>
                  <a:gd name="connsiteY10" fmla="*/ 73190 h 492898"/>
                  <a:gd name="connsiteX11" fmla="*/ 49401 w 513745"/>
                  <a:gd name="connsiteY11" fmla="*/ 93604 h 492898"/>
                  <a:gd name="connsiteX12" fmla="*/ 47354 w 513745"/>
                  <a:gd name="connsiteY12" fmla="*/ 97955 h 492898"/>
                  <a:gd name="connsiteX13" fmla="*/ 45925 w 513745"/>
                  <a:gd name="connsiteY13" fmla="*/ 104432 h 492898"/>
                  <a:gd name="connsiteX14" fmla="*/ 45925 w 513745"/>
                  <a:gd name="connsiteY14" fmla="*/ 111575 h 492898"/>
                  <a:gd name="connsiteX15" fmla="*/ 39829 w 513745"/>
                  <a:gd name="connsiteY15" fmla="*/ 147675 h 492898"/>
                  <a:gd name="connsiteX16" fmla="*/ 33828 w 513745"/>
                  <a:gd name="connsiteY16" fmla="*/ 154533 h 492898"/>
                  <a:gd name="connsiteX17" fmla="*/ 2181 w 513745"/>
                  <a:gd name="connsiteY17" fmla="*/ 155236 h 492898"/>
                  <a:gd name="connsiteX18" fmla="*/ 301 w 513745"/>
                  <a:gd name="connsiteY18" fmla="*/ 153200 h 492898"/>
                  <a:gd name="connsiteX19" fmla="*/ 31733 w 513745"/>
                  <a:gd name="connsiteY19" fmla="*/ 188918 h 492898"/>
                  <a:gd name="connsiteX20" fmla="*/ 28399 w 513745"/>
                  <a:gd name="connsiteY20" fmla="*/ 231495 h 492898"/>
                  <a:gd name="connsiteX21" fmla="*/ 54593 w 513745"/>
                  <a:gd name="connsiteY21" fmla="*/ 257117 h 492898"/>
                  <a:gd name="connsiteX22" fmla="*/ 64118 w 513745"/>
                  <a:gd name="connsiteY22" fmla="*/ 216350 h 492898"/>
                  <a:gd name="connsiteX23" fmla="*/ 75357 w 513745"/>
                  <a:gd name="connsiteY23" fmla="*/ 189204 h 492898"/>
                  <a:gd name="connsiteX24" fmla="*/ 124506 w 513745"/>
                  <a:gd name="connsiteY24" fmla="*/ 202825 h 492898"/>
                  <a:gd name="connsiteX25" fmla="*/ 307672 w 513745"/>
                  <a:gd name="connsiteY25" fmla="*/ 184823 h 492898"/>
                  <a:gd name="connsiteX26" fmla="*/ 287955 w 513745"/>
                  <a:gd name="connsiteY26" fmla="*/ 247783 h 492898"/>
                  <a:gd name="connsiteX27" fmla="*/ 304148 w 513745"/>
                  <a:gd name="connsiteY27" fmla="*/ 301790 h 492898"/>
                  <a:gd name="connsiteX28" fmla="*/ 306529 w 513745"/>
                  <a:gd name="connsiteY28" fmla="*/ 325316 h 492898"/>
                  <a:gd name="connsiteX29" fmla="*/ 301195 w 513745"/>
                  <a:gd name="connsiteY29" fmla="*/ 352653 h 492898"/>
                  <a:gd name="connsiteX30" fmla="*/ 301957 w 513745"/>
                  <a:gd name="connsiteY30" fmla="*/ 356654 h 492898"/>
                  <a:gd name="connsiteX31" fmla="*/ 321478 w 513745"/>
                  <a:gd name="connsiteY31" fmla="*/ 366103 h 492898"/>
                  <a:gd name="connsiteX32" fmla="*/ 324817 w 513745"/>
                  <a:gd name="connsiteY32" fmla="*/ 364464 h 492898"/>
                  <a:gd name="connsiteX33" fmla="*/ 339962 w 513745"/>
                  <a:gd name="connsiteY33" fmla="*/ 342080 h 492898"/>
                  <a:gd name="connsiteX34" fmla="*/ 426830 w 513745"/>
                  <a:gd name="connsiteY34" fmla="*/ 318649 h 492898"/>
                  <a:gd name="connsiteX35" fmla="*/ 426830 w 513745"/>
                  <a:gd name="connsiteY35" fmla="*/ 404374 h 492898"/>
                  <a:gd name="connsiteX36" fmla="*/ 365965 w 513745"/>
                  <a:gd name="connsiteY36" fmla="*/ 435806 h 492898"/>
                  <a:gd name="connsiteX37" fmla="*/ 355773 w 513745"/>
                  <a:gd name="connsiteY37" fmla="*/ 429139 h 492898"/>
                  <a:gd name="connsiteX38" fmla="*/ 377490 w 513745"/>
                  <a:gd name="connsiteY38" fmla="*/ 482288 h 492898"/>
                  <a:gd name="connsiteX39" fmla="*/ 422544 w 513745"/>
                  <a:gd name="connsiteY39" fmla="*/ 492480 h 492898"/>
                  <a:gd name="connsiteX40" fmla="*/ 454357 w 513745"/>
                  <a:gd name="connsiteY40" fmla="*/ 417899 h 492898"/>
                  <a:gd name="connsiteX41" fmla="*/ 481504 w 513745"/>
                  <a:gd name="connsiteY41" fmla="*/ 370274 h 492898"/>
                  <a:gd name="connsiteX42" fmla="*/ 481504 w 513745"/>
                  <a:gd name="connsiteY42" fmla="*/ 370274 h 492898"/>
                  <a:gd name="connsiteX43" fmla="*/ 488362 w 513745"/>
                  <a:gd name="connsiteY43" fmla="*/ 355987 h 492898"/>
                  <a:gd name="connsiteX44" fmla="*/ 512460 w 513745"/>
                  <a:gd name="connsiteY44" fmla="*/ 241401 h 49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13745" h="492898">
                    <a:moveTo>
                      <a:pt x="512460" y="241401"/>
                    </a:moveTo>
                    <a:cubicBezTo>
                      <a:pt x="509599" y="220566"/>
                      <a:pt x="499480" y="201408"/>
                      <a:pt x="483885" y="187299"/>
                    </a:cubicBezTo>
                    <a:cubicBezTo>
                      <a:pt x="481447" y="185348"/>
                      <a:pt x="478670" y="183863"/>
                      <a:pt x="475693" y="182918"/>
                    </a:cubicBezTo>
                    <a:cubicBezTo>
                      <a:pt x="489600" y="96145"/>
                      <a:pt x="422734" y="60807"/>
                      <a:pt x="388158" y="54997"/>
                    </a:cubicBezTo>
                    <a:cubicBezTo>
                      <a:pt x="372084" y="52914"/>
                      <a:pt x="356172" y="49732"/>
                      <a:pt x="340533" y="45472"/>
                    </a:cubicBezTo>
                    <a:cubicBezTo>
                      <a:pt x="336521" y="44072"/>
                      <a:pt x="332710" y="42150"/>
                      <a:pt x="329199" y="39757"/>
                    </a:cubicBezTo>
                    <a:cubicBezTo>
                      <a:pt x="318436" y="32327"/>
                      <a:pt x="312625" y="21564"/>
                      <a:pt x="300624" y="12706"/>
                    </a:cubicBezTo>
                    <a:cubicBezTo>
                      <a:pt x="273478" y="-7392"/>
                      <a:pt x="230139" y="-4915"/>
                      <a:pt x="215851" y="29279"/>
                    </a:cubicBezTo>
                    <a:cubicBezTo>
                      <a:pt x="197278" y="8229"/>
                      <a:pt x="174132" y="10229"/>
                      <a:pt x="147747" y="19088"/>
                    </a:cubicBezTo>
                    <a:cubicBezTo>
                      <a:pt x="132919" y="23395"/>
                      <a:pt x="121339" y="35012"/>
                      <a:pt x="117077" y="49853"/>
                    </a:cubicBezTo>
                    <a:cubicBezTo>
                      <a:pt x="115039" y="57466"/>
                      <a:pt x="114714" y="65436"/>
                      <a:pt x="116124" y="73190"/>
                    </a:cubicBezTo>
                    <a:cubicBezTo>
                      <a:pt x="92062" y="60402"/>
                      <a:pt x="62189" y="69541"/>
                      <a:pt x="49401" y="93604"/>
                    </a:cubicBezTo>
                    <a:cubicBezTo>
                      <a:pt x="48648" y="95020"/>
                      <a:pt x="47965" y="96472"/>
                      <a:pt x="47354" y="97955"/>
                    </a:cubicBezTo>
                    <a:cubicBezTo>
                      <a:pt x="46616" y="100048"/>
                      <a:pt x="46137" y="102223"/>
                      <a:pt x="45925" y="104432"/>
                    </a:cubicBezTo>
                    <a:cubicBezTo>
                      <a:pt x="45784" y="106811"/>
                      <a:pt x="45784" y="109196"/>
                      <a:pt x="45925" y="111575"/>
                    </a:cubicBezTo>
                    <a:cubicBezTo>
                      <a:pt x="45925" y="124244"/>
                      <a:pt x="47545" y="135388"/>
                      <a:pt x="39829" y="147675"/>
                    </a:cubicBezTo>
                    <a:cubicBezTo>
                      <a:pt x="38209" y="150267"/>
                      <a:pt x="36183" y="152583"/>
                      <a:pt x="33828" y="154533"/>
                    </a:cubicBezTo>
                    <a:cubicBezTo>
                      <a:pt x="25283" y="163466"/>
                      <a:pt x="11114" y="163781"/>
                      <a:pt x="2181" y="155236"/>
                    </a:cubicBezTo>
                    <a:cubicBezTo>
                      <a:pt x="1513" y="154597"/>
                      <a:pt x="885" y="153917"/>
                      <a:pt x="301" y="153200"/>
                    </a:cubicBezTo>
                    <a:cubicBezTo>
                      <a:pt x="-1890" y="175488"/>
                      <a:pt x="7825" y="191300"/>
                      <a:pt x="31733" y="188918"/>
                    </a:cubicBezTo>
                    <a:cubicBezTo>
                      <a:pt x="24313" y="201899"/>
                      <a:pt x="23090" y="217518"/>
                      <a:pt x="28399" y="231495"/>
                    </a:cubicBezTo>
                    <a:cubicBezTo>
                      <a:pt x="33012" y="243423"/>
                      <a:pt x="42566" y="252769"/>
                      <a:pt x="54593" y="257117"/>
                    </a:cubicBezTo>
                    <a:cubicBezTo>
                      <a:pt x="55749" y="243134"/>
                      <a:pt x="58958" y="229398"/>
                      <a:pt x="64118" y="216350"/>
                    </a:cubicBezTo>
                    <a:cubicBezTo>
                      <a:pt x="67452" y="206825"/>
                      <a:pt x="71262" y="198062"/>
                      <a:pt x="75357" y="189204"/>
                    </a:cubicBezTo>
                    <a:cubicBezTo>
                      <a:pt x="91059" y="195917"/>
                      <a:pt x="107589" y="200498"/>
                      <a:pt x="124506" y="202825"/>
                    </a:cubicBezTo>
                    <a:cubicBezTo>
                      <a:pt x="186076" y="213210"/>
                      <a:pt x="249302" y="206995"/>
                      <a:pt x="307672" y="184823"/>
                    </a:cubicBezTo>
                    <a:cubicBezTo>
                      <a:pt x="298751" y="205000"/>
                      <a:pt x="292137" y="226121"/>
                      <a:pt x="287955" y="247783"/>
                    </a:cubicBezTo>
                    <a:cubicBezTo>
                      <a:pt x="284937" y="267306"/>
                      <a:pt x="290886" y="287148"/>
                      <a:pt x="304148" y="301790"/>
                    </a:cubicBezTo>
                    <a:cubicBezTo>
                      <a:pt x="310434" y="307600"/>
                      <a:pt x="308148" y="318077"/>
                      <a:pt x="306529" y="325316"/>
                    </a:cubicBezTo>
                    <a:cubicBezTo>
                      <a:pt x="303395" y="334111"/>
                      <a:pt x="301598" y="343326"/>
                      <a:pt x="301195" y="352653"/>
                    </a:cubicBezTo>
                    <a:cubicBezTo>
                      <a:pt x="301256" y="354016"/>
                      <a:pt x="301512" y="355364"/>
                      <a:pt x="301957" y="356654"/>
                    </a:cubicBezTo>
                    <a:cubicBezTo>
                      <a:pt x="304738" y="364653"/>
                      <a:pt x="313478" y="368884"/>
                      <a:pt x="321478" y="366103"/>
                    </a:cubicBezTo>
                    <a:cubicBezTo>
                      <a:pt x="322653" y="365694"/>
                      <a:pt x="323775" y="365144"/>
                      <a:pt x="324817" y="364464"/>
                    </a:cubicBezTo>
                    <a:cubicBezTo>
                      <a:pt x="331341" y="358115"/>
                      <a:pt x="336495" y="350497"/>
                      <a:pt x="339962" y="342080"/>
                    </a:cubicBezTo>
                    <a:cubicBezTo>
                      <a:pt x="361488" y="297503"/>
                      <a:pt x="407875" y="296360"/>
                      <a:pt x="426830" y="318649"/>
                    </a:cubicBezTo>
                    <a:cubicBezTo>
                      <a:pt x="445785" y="340937"/>
                      <a:pt x="444928" y="363988"/>
                      <a:pt x="426830" y="404374"/>
                    </a:cubicBezTo>
                    <a:cubicBezTo>
                      <a:pt x="414638" y="431234"/>
                      <a:pt x="386730" y="444474"/>
                      <a:pt x="365965" y="435806"/>
                    </a:cubicBezTo>
                    <a:cubicBezTo>
                      <a:pt x="362184" y="434234"/>
                      <a:pt x="358728" y="431974"/>
                      <a:pt x="355773" y="429139"/>
                    </a:cubicBezTo>
                    <a:cubicBezTo>
                      <a:pt x="355202" y="446474"/>
                      <a:pt x="359679" y="469430"/>
                      <a:pt x="377490" y="482288"/>
                    </a:cubicBezTo>
                    <a:cubicBezTo>
                      <a:pt x="390954" y="490608"/>
                      <a:pt x="406810" y="494195"/>
                      <a:pt x="422544" y="492480"/>
                    </a:cubicBezTo>
                    <a:cubicBezTo>
                      <a:pt x="427973" y="476764"/>
                      <a:pt x="441594" y="450951"/>
                      <a:pt x="454357" y="417899"/>
                    </a:cubicBezTo>
                    <a:cubicBezTo>
                      <a:pt x="463882" y="401421"/>
                      <a:pt x="473407" y="385419"/>
                      <a:pt x="481504" y="370274"/>
                    </a:cubicBezTo>
                    <a:cubicBezTo>
                      <a:pt x="481504" y="370274"/>
                      <a:pt x="481504" y="370274"/>
                      <a:pt x="481504" y="370274"/>
                    </a:cubicBezTo>
                    <a:cubicBezTo>
                      <a:pt x="484075" y="365512"/>
                      <a:pt x="486361" y="360749"/>
                      <a:pt x="488362" y="355987"/>
                    </a:cubicBezTo>
                    <a:cubicBezTo>
                      <a:pt x="507316" y="312934"/>
                      <a:pt x="517508" y="280073"/>
                      <a:pt x="512460" y="2414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B47F031C-54B6-A606-3C71-35D6EE527875}"/>
                  </a:ext>
                </a:extLst>
              </p:cNvPr>
              <p:cNvSpPr/>
              <p:nvPr/>
            </p:nvSpPr>
            <p:spPr>
              <a:xfrm>
                <a:off x="4017374" y="3886641"/>
                <a:ext cx="420148" cy="796525"/>
              </a:xfrm>
              <a:custGeom>
                <a:avLst/>
                <a:gdLst>
                  <a:gd name="connsiteX0" fmla="*/ 0 w 420148"/>
                  <a:gd name="connsiteY0" fmla="*/ 1759 h 796525"/>
                  <a:gd name="connsiteX1" fmla="*/ 192119 w 420148"/>
                  <a:gd name="connsiteY1" fmla="*/ 63958 h 796525"/>
                  <a:gd name="connsiteX2" fmla="*/ 401669 w 420148"/>
                  <a:gd name="connsiteY2" fmla="*/ 432289 h 796525"/>
                  <a:gd name="connsiteX3" fmla="*/ 389477 w 420148"/>
                  <a:gd name="connsiteY3" fmla="*/ 563639 h 796525"/>
                  <a:gd name="connsiteX4" fmla="*/ 122111 w 420148"/>
                  <a:gd name="connsiteY4" fmla="*/ 796525 h 796525"/>
                  <a:gd name="connsiteX5" fmla="*/ 41529 w 420148"/>
                  <a:gd name="connsiteY5" fmla="*/ 669938 h 796525"/>
                  <a:gd name="connsiteX6" fmla="*/ 194977 w 420148"/>
                  <a:gd name="connsiteY6" fmla="*/ 468008 h 796525"/>
                  <a:gd name="connsiteX7" fmla="*/ 61627 w 420148"/>
                  <a:gd name="connsiteY7" fmla="*/ 248933 h 79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0148" h="796525">
                    <a:moveTo>
                      <a:pt x="0" y="1759"/>
                    </a:moveTo>
                    <a:cubicBezTo>
                      <a:pt x="114300" y="-8813"/>
                      <a:pt x="163449" y="30334"/>
                      <a:pt x="192119" y="63958"/>
                    </a:cubicBezTo>
                    <a:cubicBezTo>
                      <a:pt x="220789" y="97581"/>
                      <a:pt x="350044" y="311607"/>
                      <a:pt x="401669" y="432289"/>
                    </a:cubicBezTo>
                    <a:cubicBezTo>
                      <a:pt x="422529" y="481152"/>
                      <a:pt x="434150" y="519634"/>
                      <a:pt x="389477" y="563639"/>
                    </a:cubicBezTo>
                    <a:cubicBezTo>
                      <a:pt x="341852" y="610502"/>
                      <a:pt x="122111" y="796525"/>
                      <a:pt x="122111" y="796525"/>
                    </a:cubicBezTo>
                    <a:lnTo>
                      <a:pt x="41529" y="669938"/>
                    </a:lnTo>
                    <a:lnTo>
                      <a:pt x="194977" y="468008"/>
                    </a:lnTo>
                    <a:lnTo>
                      <a:pt x="61627" y="248933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2DF6AAFE-355F-D431-FEA1-D3A9F0244514}"/>
                  </a:ext>
                </a:extLst>
              </p:cNvPr>
              <p:cNvSpPr/>
              <p:nvPr/>
            </p:nvSpPr>
            <p:spPr>
              <a:xfrm>
                <a:off x="3488642" y="3888225"/>
                <a:ext cx="697034" cy="1013121"/>
              </a:xfrm>
              <a:custGeom>
                <a:avLst/>
                <a:gdLst>
                  <a:gd name="connsiteX0" fmla="*/ 593217 w 697034"/>
                  <a:gd name="connsiteY0" fmla="*/ 17034 h 1013121"/>
                  <a:gd name="connsiteX1" fmla="*/ 696373 w 697034"/>
                  <a:gd name="connsiteY1" fmla="*/ 248301 h 1013121"/>
                  <a:gd name="connsiteX2" fmla="*/ 675703 w 697034"/>
                  <a:gd name="connsiteY2" fmla="*/ 532908 h 1013121"/>
                  <a:gd name="connsiteX3" fmla="*/ 674084 w 697034"/>
                  <a:gd name="connsiteY3" fmla="*/ 707121 h 1013121"/>
                  <a:gd name="connsiteX4" fmla="*/ 682180 w 697034"/>
                  <a:gd name="connsiteY4" fmla="*/ 873046 h 1013121"/>
                  <a:gd name="connsiteX5" fmla="*/ 419100 w 697034"/>
                  <a:gd name="connsiteY5" fmla="*/ 1009158 h 1013121"/>
                  <a:gd name="connsiteX6" fmla="*/ 0 w 697034"/>
                  <a:gd name="connsiteY6" fmla="*/ 891715 h 1013121"/>
                  <a:gd name="connsiteX7" fmla="*/ 23146 w 697034"/>
                  <a:gd name="connsiteY7" fmla="*/ 577390 h 1013121"/>
                  <a:gd name="connsiteX8" fmla="*/ 42863 w 697034"/>
                  <a:gd name="connsiteY8" fmla="*/ 147527 h 1013121"/>
                  <a:gd name="connsiteX9" fmla="*/ 100013 w 697034"/>
                  <a:gd name="connsiteY9" fmla="*/ 88281 h 1013121"/>
                  <a:gd name="connsiteX10" fmla="*/ 309563 w 697034"/>
                  <a:gd name="connsiteY10" fmla="*/ 34941 h 1013121"/>
                  <a:gd name="connsiteX11" fmla="*/ 593217 w 697034"/>
                  <a:gd name="connsiteY11" fmla="*/ 17034 h 1013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7034" h="1013121">
                    <a:moveTo>
                      <a:pt x="593217" y="17034"/>
                    </a:moveTo>
                    <a:cubicBezTo>
                      <a:pt x="651034" y="45609"/>
                      <a:pt x="691229" y="160767"/>
                      <a:pt x="696373" y="248301"/>
                    </a:cubicBezTo>
                    <a:cubicBezTo>
                      <a:pt x="700373" y="316405"/>
                      <a:pt x="685324" y="405559"/>
                      <a:pt x="675703" y="532908"/>
                    </a:cubicBezTo>
                    <a:cubicBezTo>
                      <a:pt x="671357" y="590881"/>
                      <a:pt x="670816" y="649077"/>
                      <a:pt x="674084" y="707121"/>
                    </a:cubicBezTo>
                    <a:cubicBezTo>
                      <a:pt x="677132" y="767319"/>
                      <a:pt x="682180" y="873046"/>
                      <a:pt x="682180" y="873046"/>
                    </a:cubicBezTo>
                    <a:cubicBezTo>
                      <a:pt x="682180" y="873046"/>
                      <a:pt x="625030" y="988775"/>
                      <a:pt x="419100" y="1009158"/>
                    </a:cubicBezTo>
                    <a:cubicBezTo>
                      <a:pt x="119539" y="1038876"/>
                      <a:pt x="0" y="891715"/>
                      <a:pt x="0" y="891715"/>
                    </a:cubicBezTo>
                    <a:cubicBezTo>
                      <a:pt x="0" y="891715"/>
                      <a:pt x="20764" y="825040"/>
                      <a:pt x="23146" y="577390"/>
                    </a:cubicBezTo>
                    <a:cubicBezTo>
                      <a:pt x="24955" y="392224"/>
                      <a:pt x="6286" y="213535"/>
                      <a:pt x="42863" y="147527"/>
                    </a:cubicBezTo>
                    <a:cubicBezTo>
                      <a:pt x="58674" y="125524"/>
                      <a:pt x="58579" y="103712"/>
                      <a:pt x="100013" y="88281"/>
                    </a:cubicBezTo>
                    <a:cubicBezTo>
                      <a:pt x="128588" y="77613"/>
                      <a:pt x="258604" y="45895"/>
                      <a:pt x="309563" y="34941"/>
                    </a:cubicBezTo>
                    <a:cubicBezTo>
                      <a:pt x="479488" y="-1349"/>
                      <a:pt x="532733" y="-12779"/>
                      <a:pt x="593217" y="1703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:a16="http://schemas.microsoft.com/office/drawing/2014/main" id="{79C9613D-5555-6C1B-37ED-6AF343404D2D}"/>
                  </a:ext>
                </a:extLst>
              </p:cNvPr>
              <p:cNvSpPr/>
              <p:nvPr/>
            </p:nvSpPr>
            <p:spPr>
              <a:xfrm>
                <a:off x="3664092" y="3833976"/>
                <a:ext cx="337184" cy="142855"/>
              </a:xfrm>
              <a:custGeom>
                <a:avLst/>
                <a:gdLst>
                  <a:gd name="connsiteX0" fmla="*/ 34862 w 337184"/>
                  <a:gd name="connsiteY0" fmla="*/ 113861 h 142855"/>
                  <a:gd name="connsiteX1" fmla="*/ 112490 w 337184"/>
                  <a:gd name="connsiteY1" fmla="*/ 135673 h 142855"/>
                  <a:gd name="connsiteX2" fmla="*/ 280035 w 337184"/>
                  <a:gd name="connsiteY2" fmla="*/ 117290 h 142855"/>
                  <a:gd name="connsiteX3" fmla="*/ 337185 w 337184"/>
                  <a:gd name="connsiteY3" fmla="*/ 58901 h 142855"/>
                  <a:gd name="connsiteX4" fmla="*/ 308610 w 337184"/>
                  <a:gd name="connsiteY4" fmla="*/ 10705 h 142855"/>
                  <a:gd name="connsiteX5" fmla="*/ 292703 w 337184"/>
                  <a:gd name="connsiteY5" fmla="*/ 37 h 142855"/>
                  <a:gd name="connsiteX6" fmla="*/ 296228 w 337184"/>
                  <a:gd name="connsiteY6" fmla="*/ 13848 h 142855"/>
                  <a:gd name="connsiteX7" fmla="*/ 240506 w 337184"/>
                  <a:gd name="connsiteY7" fmla="*/ 50900 h 142855"/>
                  <a:gd name="connsiteX8" fmla="*/ 64579 w 337184"/>
                  <a:gd name="connsiteY8" fmla="*/ 58520 h 142855"/>
                  <a:gd name="connsiteX9" fmla="*/ 64579 w 337184"/>
                  <a:gd name="connsiteY9" fmla="*/ 50805 h 142855"/>
                  <a:gd name="connsiteX10" fmla="*/ 30956 w 337184"/>
                  <a:gd name="connsiteY10" fmla="*/ 85667 h 142855"/>
                  <a:gd name="connsiteX11" fmla="*/ 0 w 337184"/>
                  <a:gd name="connsiteY11" fmla="*/ 123195 h 14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7184" h="142855">
                    <a:moveTo>
                      <a:pt x="34862" y="113861"/>
                    </a:moveTo>
                    <a:cubicBezTo>
                      <a:pt x="60960" y="120528"/>
                      <a:pt x="72962" y="126910"/>
                      <a:pt x="112490" y="135673"/>
                    </a:cubicBezTo>
                    <a:cubicBezTo>
                      <a:pt x="168750" y="149630"/>
                      <a:pt x="228140" y="143114"/>
                      <a:pt x="280035" y="117290"/>
                    </a:cubicBezTo>
                    <a:cubicBezTo>
                      <a:pt x="328517" y="92239"/>
                      <a:pt x="337185" y="58901"/>
                      <a:pt x="337185" y="58901"/>
                    </a:cubicBezTo>
                    <a:cubicBezTo>
                      <a:pt x="337185" y="58901"/>
                      <a:pt x="316706" y="22611"/>
                      <a:pt x="308610" y="10705"/>
                    </a:cubicBezTo>
                    <a:cubicBezTo>
                      <a:pt x="300514" y="-1202"/>
                      <a:pt x="292703" y="37"/>
                      <a:pt x="292703" y="37"/>
                    </a:cubicBezTo>
                    <a:lnTo>
                      <a:pt x="296228" y="13848"/>
                    </a:lnTo>
                    <a:cubicBezTo>
                      <a:pt x="296228" y="13848"/>
                      <a:pt x="296228" y="36898"/>
                      <a:pt x="240506" y="50900"/>
                    </a:cubicBezTo>
                    <a:cubicBezTo>
                      <a:pt x="183356" y="65283"/>
                      <a:pt x="91059" y="66426"/>
                      <a:pt x="64579" y="58520"/>
                    </a:cubicBezTo>
                    <a:lnTo>
                      <a:pt x="64579" y="50805"/>
                    </a:lnTo>
                    <a:cubicBezTo>
                      <a:pt x="50863" y="54425"/>
                      <a:pt x="46482" y="64521"/>
                      <a:pt x="30956" y="85667"/>
                    </a:cubicBezTo>
                    <a:cubicBezTo>
                      <a:pt x="21339" y="98739"/>
                      <a:pt x="11005" y="111267"/>
                      <a:pt x="0" y="123195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7CD48DF1-262B-437A-A172-8A256FE2BE0C}"/>
                  </a:ext>
                </a:extLst>
              </p:cNvPr>
              <p:cNvSpPr/>
              <p:nvPr/>
            </p:nvSpPr>
            <p:spPr>
              <a:xfrm>
                <a:off x="2750740" y="4560826"/>
                <a:ext cx="284892" cy="211208"/>
              </a:xfrm>
              <a:custGeom>
                <a:avLst/>
                <a:gdLst>
                  <a:gd name="connsiteX0" fmla="*/ 187357 w 284892"/>
                  <a:gd name="connsiteY0" fmla="*/ 140342 h 211208"/>
                  <a:gd name="connsiteX1" fmla="*/ 89154 w 284892"/>
                  <a:gd name="connsiteY1" fmla="*/ 172823 h 211208"/>
                  <a:gd name="connsiteX2" fmla="*/ 45910 w 284892"/>
                  <a:gd name="connsiteY2" fmla="*/ 174251 h 211208"/>
                  <a:gd name="connsiteX3" fmla="*/ 0 w 284892"/>
                  <a:gd name="connsiteY3" fmla="*/ 211208 h 211208"/>
                  <a:gd name="connsiteX4" fmla="*/ 23146 w 284892"/>
                  <a:gd name="connsiteY4" fmla="*/ 101576 h 211208"/>
                  <a:gd name="connsiteX5" fmla="*/ 58388 w 284892"/>
                  <a:gd name="connsiteY5" fmla="*/ 71096 h 211208"/>
                  <a:gd name="connsiteX6" fmla="*/ 85344 w 284892"/>
                  <a:gd name="connsiteY6" fmla="*/ 32234 h 211208"/>
                  <a:gd name="connsiteX7" fmla="*/ 131540 w 284892"/>
                  <a:gd name="connsiteY7" fmla="*/ 1087 h 211208"/>
                  <a:gd name="connsiteX8" fmla="*/ 284893 w 284892"/>
                  <a:gd name="connsiteY8" fmla="*/ 13469 h 211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4892" h="211208">
                    <a:moveTo>
                      <a:pt x="187357" y="140342"/>
                    </a:moveTo>
                    <a:cubicBezTo>
                      <a:pt x="137160" y="152344"/>
                      <a:pt x="113633" y="169965"/>
                      <a:pt x="89154" y="172823"/>
                    </a:cubicBezTo>
                    <a:cubicBezTo>
                      <a:pt x="74808" y="174548"/>
                      <a:pt x="60339" y="175026"/>
                      <a:pt x="45910" y="174251"/>
                    </a:cubicBezTo>
                    <a:lnTo>
                      <a:pt x="0" y="211208"/>
                    </a:lnTo>
                    <a:cubicBezTo>
                      <a:pt x="0" y="211208"/>
                      <a:pt x="9525" y="131484"/>
                      <a:pt x="23146" y="101576"/>
                    </a:cubicBezTo>
                    <a:cubicBezTo>
                      <a:pt x="36766" y="71667"/>
                      <a:pt x="49149" y="89574"/>
                      <a:pt x="58388" y="71096"/>
                    </a:cubicBezTo>
                    <a:cubicBezTo>
                      <a:pt x="67627" y="52617"/>
                      <a:pt x="65437" y="39377"/>
                      <a:pt x="85344" y="32234"/>
                    </a:cubicBezTo>
                    <a:cubicBezTo>
                      <a:pt x="105251" y="25090"/>
                      <a:pt x="100774" y="6707"/>
                      <a:pt x="131540" y="1087"/>
                    </a:cubicBezTo>
                    <a:cubicBezTo>
                      <a:pt x="162306" y="-4533"/>
                      <a:pt x="284893" y="13469"/>
                      <a:pt x="284893" y="13469"/>
                    </a:cubicBezTo>
                    <a:close/>
                  </a:path>
                </a:pathLst>
              </a:custGeom>
              <a:solidFill>
                <a:srgbClr val="FFA8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id="{D20435BD-C720-C3CB-7460-EB0131B434D3}"/>
                  </a:ext>
                </a:extLst>
              </p:cNvPr>
              <p:cNvSpPr/>
              <p:nvPr/>
            </p:nvSpPr>
            <p:spPr>
              <a:xfrm>
                <a:off x="2883478" y="3974220"/>
                <a:ext cx="758813" cy="748093"/>
              </a:xfrm>
              <a:custGeom>
                <a:avLst/>
                <a:gdLst>
                  <a:gd name="connsiteX0" fmla="*/ 711939 w 758813"/>
                  <a:gd name="connsiteY0" fmla="*/ 0 h 748093"/>
                  <a:gd name="connsiteX1" fmla="*/ 491816 w 758813"/>
                  <a:gd name="connsiteY1" fmla="*/ 175451 h 748093"/>
                  <a:gd name="connsiteX2" fmla="*/ 340274 w 758813"/>
                  <a:gd name="connsiteY2" fmla="*/ 468154 h 748093"/>
                  <a:gd name="connsiteX3" fmla="*/ 63382 w 758813"/>
                  <a:gd name="connsiteY3" fmla="*/ 575024 h 748093"/>
                  <a:gd name="connsiteX4" fmla="*/ 21758 w 758813"/>
                  <a:gd name="connsiteY4" fmla="*/ 748094 h 748093"/>
                  <a:gd name="connsiteX5" fmla="*/ 389137 w 758813"/>
                  <a:gd name="connsiteY5" fmla="*/ 682371 h 748093"/>
                  <a:gd name="connsiteX6" fmla="*/ 560587 w 758813"/>
                  <a:gd name="connsiteY6" fmla="*/ 559213 h 748093"/>
                  <a:gd name="connsiteX7" fmla="*/ 739276 w 758813"/>
                  <a:gd name="connsiteY7" fmla="*/ 239363 h 748093"/>
                  <a:gd name="connsiteX8" fmla="*/ 711939 w 758813"/>
                  <a:gd name="connsiteY8" fmla="*/ 0 h 748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8813" h="748093">
                    <a:moveTo>
                      <a:pt x="711939" y="0"/>
                    </a:moveTo>
                    <a:cubicBezTo>
                      <a:pt x="584304" y="28575"/>
                      <a:pt x="552300" y="61055"/>
                      <a:pt x="491816" y="175451"/>
                    </a:cubicBezTo>
                    <a:cubicBezTo>
                      <a:pt x="423808" y="304038"/>
                      <a:pt x="340274" y="468154"/>
                      <a:pt x="340274" y="468154"/>
                    </a:cubicBezTo>
                    <a:cubicBezTo>
                      <a:pt x="340274" y="468154"/>
                      <a:pt x="166728" y="538067"/>
                      <a:pt x="63382" y="575024"/>
                    </a:cubicBezTo>
                    <a:cubicBezTo>
                      <a:pt x="29949" y="587026"/>
                      <a:pt x="-33487" y="744379"/>
                      <a:pt x="21758" y="748094"/>
                    </a:cubicBezTo>
                    <a:cubicBezTo>
                      <a:pt x="21758" y="748094"/>
                      <a:pt x="305222" y="698659"/>
                      <a:pt x="389137" y="682371"/>
                    </a:cubicBezTo>
                    <a:cubicBezTo>
                      <a:pt x="490007" y="662750"/>
                      <a:pt x="506009" y="642366"/>
                      <a:pt x="560587" y="559213"/>
                    </a:cubicBezTo>
                    <a:cubicBezTo>
                      <a:pt x="615165" y="476060"/>
                      <a:pt x="739276" y="239363"/>
                      <a:pt x="739276" y="239363"/>
                    </a:cubicBezTo>
                    <a:cubicBezTo>
                      <a:pt x="739276" y="239363"/>
                      <a:pt x="797950" y="66294"/>
                      <a:pt x="711939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90" name="任意多边形: 形状 689">
            <a:extLst>
              <a:ext uri="{FF2B5EF4-FFF2-40B4-BE49-F238E27FC236}">
                <a16:creationId xmlns:a16="http://schemas.microsoft.com/office/drawing/2014/main" id="{EB065444-4426-964F-BB4A-6B46DEA41D55}"/>
              </a:ext>
            </a:extLst>
          </p:cNvPr>
          <p:cNvSpPr/>
          <p:nvPr/>
        </p:nvSpPr>
        <p:spPr>
          <a:xfrm rot="10800000">
            <a:off x="-4180" y="-4308"/>
            <a:ext cx="1855923" cy="791708"/>
          </a:xfrm>
          <a:custGeom>
            <a:avLst/>
            <a:gdLst>
              <a:gd name="connsiteX0" fmla="*/ 1185711 w 1185711"/>
              <a:gd name="connsiteY0" fmla="*/ 505806 h 505806"/>
              <a:gd name="connsiteX1" fmla="*/ 0 w 1185711"/>
              <a:gd name="connsiteY1" fmla="*/ 505806 h 505806"/>
              <a:gd name="connsiteX2" fmla="*/ 177340 w 1185711"/>
              <a:gd name="connsiteY2" fmla="*/ 445534 h 505806"/>
              <a:gd name="connsiteX3" fmla="*/ 990954 w 1185711"/>
              <a:gd name="connsiteY3" fmla="*/ 98541 h 505806"/>
              <a:gd name="connsiteX4" fmla="*/ 1185711 w 1185711"/>
              <a:gd name="connsiteY4" fmla="*/ 0 h 50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5711" h="505806">
                <a:moveTo>
                  <a:pt x="1185711" y="505806"/>
                </a:moveTo>
                <a:lnTo>
                  <a:pt x="0" y="505806"/>
                </a:lnTo>
                <a:lnTo>
                  <a:pt x="177340" y="445534"/>
                </a:lnTo>
                <a:cubicBezTo>
                  <a:pt x="460528" y="342786"/>
                  <a:pt x="730401" y="225686"/>
                  <a:pt x="990954" y="98541"/>
                </a:cubicBezTo>
                <a:lnTo>
                  <a:pt x="1185711" y="0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83677E6-33FC-78BA-C4F3-DAC66879B0BA}"/>
              </a:ext>
            </a:extLst>
          </p:cNvPr>
          <p:cNvGrpSpPr/>
          <p:nvPr/>
        </p:nvGrpSpPr>
        <p:grpSpPr>
          <a:xfrm>
            <a:off x="1484134" y="2558731"/>
            <a:ext cx="4907113" cy="632594"/>
            <a:chOff x="1962618" y="3311028"/>
            <a:chExt cx="4907113" cy="63259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5583040F-1FFD-18C1-2499-EAD59C082A1A}"/>
                </a:ext>
              </a:extLst>
            </p:cNvPr>
            <p:cNvSpPr/>
            <p:nvPr/>
          </p:nvSpPr>
          <p:spPr>
            <a:xfrm>
              <a:off x="1962618" y="3311029"/>
              <a:ext cx="4907113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箭头: 五边形 5">
              <a:extLst>
                <a:ext uri="{FF2B5EF4-FFF2-40B4-BE49-F238E27FC236}">
                  <a16:creationId xmlns:a16="http://schemas.microsoft.com/office/drawing/2014/main" id="{BF8D3632-1BCD-3AF3-8E81-6DD9687857DA}"/>
                </a:ext>
              </a:extLst>
            </p:cNvPr>
            <p:cNvSpPr/>
            <p:nvPr/>
          </p:nvSpPr>
          <p:spPr>
            <a:xfrm>
              <a:off x="1964359" y="3311028"/>
              <a:ext cx="529624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AD5B032-3D85-5CB5-CAE3-B68A01245CEC}"/>
                </a:ext>
              </a:extLst>
            </p:cNvPr>
            <p:cNvSpPr txBox="1"/>
            <p:nvPr/>
          </p:nvSpPr>
          <p:spPr>
            <a:xfrm>
              <a:off x="3384415" y="3464714"/>
              <a:ext cx="2198038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岗位任职状况评估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E2243D2-2C49-0963-AEF3-0AD42093EB68}"/>
              </a:ext>
            </a:extLst>
          </p:cNvPr>
          <p:cNvSpPr txBox="1"/>
          <p:nvPr/>
        </p:nvSpPr>
        <p:spPr>
          <a:xfrm>
            <a:off x="1401599" y="4208190"/>
            <a:ext cx="520670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4356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4186C5-86A1-A345-4E5B-04323859135E}"/>
              </a:ext>
            </a:extLst>
          </p:cNvPr>
          <p:cNvGrpSpPr/>
          <p:nvPr/>
        </p:nvGrpSpPr>
        <p:grpSpPr>
          <a:xfrm>
            <a:off x="-10664" y="-4309"/>
            <a:ext cx="3465725" cy="632594"/>
            <a:chOff x="1193361" y="1585804"/>
            <a:chExt cx="3465725" cy="63259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FFA085-E817-50C3-C1B2-17223DA6515E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五边形 9">
              <a:extLst>
                <a:ext uri="{FF2B5EF4-FFF2-40B4-BE49-F238E27FC236}">
                  <a16:creationId xmlns:a16="http://schemas.microsoft.com/office/drawing/2014/main" id="{081FE254-0AE2-3E8A-1324-B9130D4B0982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4EBA61-60A9-6BDA-7A9F-D595EFD79485}"/>
                </a:ext>
              </a:extLst>
            </p:cNvPr>
            <p:cNvSpPr txBox="1"/>
            <p:nvPr/>
          </p:nvSpPr>
          <p:spPr>
            <a:xfrm>
              <a:off x="2344558" y="1739490"/>
              <a:ext cx="2198038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岗位任职状况评估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C4748E-C07D-4D3F-3327-D1D6BB6404CD}"/>
                </a:ext>
              </a:extLst>
            </p:cNvPr>
            <p:cNvSpPr txBox="1"/>
            <p:nvPr/>
          </p:nvSpPr>
          <p:spPr>
            <a:xfrm>
              <a:off x="1369152" y="1619603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3" name="空心弧 2">
            <a:extLst>
              <a:ext uri="{FF2B5EF4-FFF2-40B4-BE49-F238E27FC236}">
                <a16:creationId xmlns:a16="http://schemas.microsoft.com/office/drawing/2014/main" id="{DDA9EDFA-B257-9A93-5503-B799C29D0B7C}"/>
              </a:ext>
            </a:extLst>
          </p:cNvPr>
          <p:cNvSpPr/>
          <p:nvPr/>
        </p:nvSpPr>
        <p:spPr>
          <a:xfrm>
            <a:off x="1147987" y="1385569"/>
            <a:ext cx="1263904" cy="1263904"/>
          </a:xfrm>
          <a:prstGeom prst="blockArc">
            <a:avLst>
              <a:gd name="adj1" fmla="val 19962685"/>
              <a:gd name="adj2" fmla="val 16158813"/>
              <a:gd name="adj3" fmla="val 19523"/>
            </a:avLst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4" name="TextBox 50">
            <a:extLst>
              <a:ext uri="{FF2B5EF4-FFF2-40B4-BE49-F238E27FC236}">
                <a16:creationId xmlns:a16="http://schemas.microsoft.com/office/drawing/2014/main" id="{376ACFAE-B80A-CD76-A908-B59472607E12}"/>
              </a:ext>
            </a:extLst>
          </p:cNvPr>
          <p:cNvSpPr txBox="1"/>
          <p:nvPr/>
        </p:nvSpPr>
        <p:spPr>
          <a:xfrm>
            <a:off x="1487238" y="1854437"/>
            <a:ext cx="61427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80%</a:t>
            </a:r>
          </a:p>
        </p:txBody>
      </p:sp>
      <p:sp>
        <p:nvSpPr>
          <p:cNvPr id="8" name="空心弧 7">
            <a:extLst>
              <a:ext uri="{FF2B5EF4-FFF2-40B4-BE49-F238E27FC236}">
                <a16:creationId xmlns:a16="http://schemas.microsoft.com/office/drawing/2014/main" id="{7084D9A5-5C6D-BB05-7714-2A54C262892F}"/>
              </a:ext>
            </a:extLst>
          </p:cNvPr>
          <p:cNvSpPr/>
          <p:nvPr/>
        </p:nvSpPr>
        <p:spPr>
          <a:xfrm>
            <a:off x="6541789" y="1385569"/>
            <a:ext cx="1263904" cy="1263904"/>
          </a:xfrm>
          <a:prstGeom prst="blockArc">
            <a:avLst>
              <a:gd name="adj1" fmla="val 17218774"/>
              <a:gd name="adj2" fmla="val 16158813"/>
              <a:gd name="adj3" fmla="val 19523"/>
            </a:avLst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9" name="TextBox 50">
            <a:extLst>
              <a:ext uri="{FF2B5EF4-FFF2-40B4-BE49-F238E27FC236}">
                <a16:creationId xmlns:a16="http://schemas.microsoft.com/office/drawing/2014/main" id="{9157B809-B7B1-4648-0721-B85494AD7226}"/>
              </a:ext>
            </a:extLst>
          </p:cNvPr>
          <p:cNvSpPr txBox="1"/>
          <p:nvPr/>
        </p:nvSpPr>
        <p:spPr>
          <a:xfrm>
            <a:off x="6881040" y="1854437"/>
            <a:ext cx="61427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97%</a:t>
            </a:r>
          </a:p>
        </p:txBody>
      </p:sp>
      <p:sp>
        <p:nvSpPr>
          <p:cNvPr id="15" name="空心弧 14">
            <a:extLst>
              <a:ext uri="{FF2B5EF4-FFF2-40B4-BE49-F238E27FC236}">
                <a16:creationId xmlns:a16="http://schemas.microsoft.com/office/drawing/2014/main" id="{C9FEC21E-67E7-B273-D46F-6DD28D342B38}"/>
              </a:ext>
            </a:extLst>
          </p:cNvPr>
          <p:cNvSpPr/>
          <p:nvPr/>
        </p:nvSpPr>
        <p:spPr>
          <a:xfrm>
            <a:off x="1161957" y="3736260"/>
            <a:ext cx="1263904" cy="1263904"/>
          </a:xfrm>
          <a:prstGeom prst="blockArc">
            <a:avLst>
              <a:gd name="adj1" fmla="val 18584481"/>
              <a:gd name="adj2" fmla="val 16158813"/>
              <a:gd name="adj3" fmla="val 19523"/>
            </a:avLst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6" name="TextBox 50">
            <a:extLst>
              <a:ext uri="{FF2B5EF4-FFF2-40B4-BE49-F238E27FC236}">
                <a16:creationId xmlns:a16="http://schemas.microsoft.com/office/drawing/2014/main" id="{B1ABBEE0-583C-12BE-BBBF-BD973D543EB1}"/>
              </a:ext>
            </a:extLst>
          </p:cNvPr>
          <p:cNvSpPr txBox="1"/>
          <p:nvPr/>
        </p:nvSpPr>
        <p:spPr>
          <a:xfrm>
            <a:off x="1487238" y="4205128"/>
            <a:ext cx="61427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94%</a:t>
            </a:r>
          </a:p>
        </p:txBody>
      </p:sp>
      <p:sp>
        <p:nvSpPr>
          <p:cNvPr id="19" name="空心弧 18">
            <a:extLst>
              <a:ext uri="{FF2B5EF4-FFF2-40B4-BE49-F238E27FC236}">
                <a16:creationId xmlns:a16="http://schemas.microsoft.com/office/drawing/2014/main" id="{C750D46D-759D-4CAD-2828-89983570DFAE}"/>
              </a:ext>
            </a:extLst>
          </p:cNvPr>
          <p:cNvSpPr/>
          <p:nvPr/>
        </p:nvSpPr>
        <p:spPr>
          <a:xfrm>
            <a:off x="6541789" y="3736260"/>
            <a:ext cx="1263904" cy="1263904"/>
          </a:xfrm>
          <a:prstGeom prst="blockArc">
            <a:avLst>
              <a:gd name="adj1" fmla="val 5455173"/>
              <a:gd name="adj2" fmla="val 16158813"/>
              <a:gd name="adj3" fmla="val 19523"/>
            </a:avLst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0" name="TextBox 50">
            <a:extLst>
              <a:ext uri="{FF2B5EF4-FFF2-40B4-BE49-F238E27FC236}">
                <a16:creationId xmlns:a16="http://schemas.microsoft.com/office/drawing/2014/main" id="{00AE3461-A38A-EC2E-A6E8-4966C75D1040}"/>
              </a:ext>
            </a:extLst>
          </p:cNvPr>
          <p:cNvSpPr txBox="1"/>
          <p:nvPr/>
        </p:nvSpPr>
        <p:spPr>
          <a:xfrm>
            <a:off x="6881040" y="4205128"/>
            <a:ext cx="614271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dirty="0">
                <a:ln w="12700"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50%</a:t>
            </a: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D3B7A905-9A79-3FDC-DD46-8A51E7FEEB0D}"/>
              </a:ext>
            </a:extLst>
          </p:cNvPr>
          <p:cNvGrpSpPr/>
          <p:nvPr/>
        </p:nvGrpSpPr>
        <p:grpSpPr>
          <a:xfrm>
            <a:off x="2566783" y="1619255"/>
            <a:ext cx="2763088" cy="839696"/>
            <a:chOff x="283598" y="1970444"/>
            <a:chExt cx="2763088" cy="839696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227923F-A7FB-2D32-C0B8-D01470128174}"/>
                </a:ext>
              </a:extLst>
            </p:cNvPr>
            <p:cNvSpPr txBox="1"/>
            <p:nvPr/>
          </p:nvSpPr>
          <p:spPr>
            <a:xfrm>
              <a:off x="283598" y="2277687"/>
              <a:ext cx="27630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232A0204-7EA8-EB95-9568-24DE8F46FE19}"/>
                </a:ext>
              </a:extLst>
            </p:cNvPr>
            <p:cNvSpPr txBox="1"/>
            <p:nvPr/>
          </p:nvSpPr>
          <p:spPr>
            <a:xfrm>
              <a:off x="283600" y="1970444"/>
              <a:ext cx="1542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1603F1CA-0EFE-A5D3-E5A8-3BA17BA5ABF1}"/>
              </a:ext>
            </a:extLst>
          </p:cNvPr>
          <p:cNvGrpSpPr/>
          <p:nvPr/>
        </p:nvGrpSpPr>
        <p:grpSpPr>
          <a:xfrm>
            <a:off x="7941674" y="1619255"/>
            <a:ext cx="2763088" cy="839696"/>
            <a:chOff x="283598" y="1970444"/>
            <a:chExt cx="2763088" cy="839696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ECD89DC-A02B-1E3B-B0B0-9CEE1BC75217}"/>
                </a:ext>
              </a:extLst>
            </p:cNvPr>
            <p:cNvSpPr txBox="1"/>
            <p:nvPr/>
          </p:nvSpPr>
          <p:spPr>
            <a:xfrm>
              <a:off x="283598" y="2277687"/>
              <a:ext cx="27630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E2DB917-72CD-CB40-B201-C96EBE592087}"/>
                </a:ext>
              </a:extLst>
            </p:cNvPr>
            <p:cNvSpPr txBox="1"/>
            <p:nvPr/>
          </p:nvSpPr>
          <p:spPr>
            <a:xfrm>
              <a:off x="283600" y="1970444"/>
              <a:ext cx="1542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B218F83D-C91D-AAA6-5731-08F32ACAF5BA}"/>
              </a:ext>
            </a:extLst>
          </p:cNvPr>
          <p:cNvGrpSpPr/>
          <p:nvPr/>
        </p:nvGrpSpPr>
        <p:grpSpPr>
          <a:xfrm>
            <a:off x="2566783" y="4060496"/>
            <a:ext cx="2763088" cy="839696"/>
            <a:chOff x="283598" y="1970444"/>
            <a:chExt cx="2763088" cy="839696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52487DC6-A1B5-A86A-F40E-59B24CD9549E}"/>
                </a:ext>
              </a:extLst>
            </p:cNvPr>
            <p:cNvSpPr txBox="1"/>
            <p:nvPr/>
          </p:nvSpPr>
          <p:spPr>
            <a:xfrm>
              <a:off x="283598" y="2277687"/>
              <a:ext cx="27630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9538D79-3A08-5639-ABAF-EC6FED3D9687}"/>
                </a:ext>
              </a:extLst>
            </p:cNvPr>
            <p:cNvSpPr txBox="1"/>
            <p:nvPr/>
          </p:nvSpPr>
          <p:spPr>
            <a:xfrm>
              <a:off x="283600" y="1970444"/>
              <a:ext cx="1542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470072B-D321-9288-85B7-FF5AA6EC1B2A}"/>
              </a:ext>
            </a:extLst>
          </p:cNvPr>
          <p:cNvGrpSpPr/>
          <p:nvPr/>
        </p:nvGrpSpPr>
        <p:grpSpPr>
          <a:xfrm>
            <a:off x="7941674" y="4060496"/>
            <a:ext cx="2763088" cy="839696"/>
            <a:chOff x="283598" y="1970444"/>
            <a:chExt cx="2763088" cy="839696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24D3049E-D291-DEE2-026E-525FFB0B3645}"/>
                </a:ext>
              </a:extLst>
            </p:cNvPr>
            <p:cNvSpPr txBox="1"/>
            <p:nvPr/>
          </p:nvSpPr>
          <p:spPr>
            <a:xfrm>
              <a:off x="283598" y="2277687"/>
              <a:ext cx="27630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AF879AB-479E-11CD-DA94-66256D24721B}"/>
                </a:ext>
              </a:extLst>
            </p:cNvPr>
            <p:cNvSpPr txBox="1"/>
            <p:nvPr/>
          </p:nvSpPr>
          <p:spPr>
            <a:xfrm>
              <a:off x="283600" y="1970444"/>
              <a:ext cx="1542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6005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4186C5-86A1-A345-4E5B-04323859135E}"/>
              </a:ext>
            </a:extLst>
          </p:cNvPr>
          <p:cNvGrpSpPr/>
          <p:nvPr/>
        </p:nvGrpSpPr>
        <p:grpSpPr>
          <a:xfrm>
            <a:off x="-10664" y="-4309"/>
            <a:ext cx="3465725" cy="632594"/>
            <a:chOff x="1193361" y="1585804"/>
            <a:chExt cx="3465725" cy="63259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FFA085-E817-50C3-C1B2-17223DA6515E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五边形 9">
              <a:extLst>
                <a:ext uri="{FF2B5EF4-FFF2-40B4-BE49-F238E27FC236}">
                  <a16:creationId xmlns:a16="http://schemas.microsoft.com/office/drawing/2014/main" id="{081FE254-0AE2-3E8A-1324-B9130D4B0982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4EBA61-60A9-6BDA-7A9F-D595EFD79485}"/>
                </a:ext>
              </a:extLst>
            </p:cNvPr>
            <p:cNvSpPr txBox="1"/>
            <p:nvPr/>
          </p:nvSpPr>
          <p:spPr>
            <a:xfrm>
              <a:off x="2344558" y="1739490"/>
              <a:ext cx="2198038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岗位任职状况评估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C4748E-C07D-4D3F-3327-D1D6BB6404CD}"/>
                </a:ext>
              </a:extLst>
            </p:cNvPr>
            <p:cNvSpPr txBox="1"/>
            <p:nvPr/>
          </p:nvSpPr>
          <p:spPr>
            <a:xfrm>
              <a:off x="1369152" y="1619603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02914D85-AA16-7A7B-ECD0-7FFD007ABAD3}"/>
              </a:ext>
            </a:extLst>
          </p:cNvPr>
          <p:cNvCxnSpPr/>
          <p:nvPr/>
        </p:nvCxnSpPr>
        <p:spPr>
          <a:xfrm>
            <a:off x="4363359" y="3443286"/>
            <a:ext cx="519112" cy="0"/>
          </a:xfrm>
          <a:prstGeom prst="straightConnector1">
            <a:avLst/>
          </a:prstGeom>
          <a:noFill/>
          <a:ln w="9525">
            <a:solidFill>
              <a:srgbClr val="455A64"/>
            </a:solidFill>
            <a:prstDash val="dash"/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箭头连接符 5">
            <a:extLst>
              <a:ext uri="{FF2B5EF4-FFF2-40B4-BE49-F238E27FC236}">
                <a16:creationId xmlns:a16="http://schemas.microsoft.com/office/drawing/2014/main" id="{BE49BF52-1954-E4E3-BCF6-A127A054D950}"/>
              </a:ext>
            </a:extLst>
          </p:cNvPr>
          <p:cNvCxnSpPr/>
          <p:nvPr/>
        </p:nvCxnSpPr>
        <p:spPr>
          <a:xfrm>
            <a:off x="5857197" y="3428999"/>
            <a:ext cx="519113" cy="0"/>
          </a:xfrm>
          <a:prstGeom prst="straightConnector1">
            <a:avLst/>
          </a:prstGeom>
          <a:noFill/>
          <a:ln w="9525">
            <a:solidFill>
              <a:srgbClr val="455A64"/>
            </a:solidFill>
            <a:prstDash val="dash"/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D6574498-9259-BFE2-AAD6-FEFAC0704791}"/>
              </a:ext>
            </a:extLst>
          </p:cNvPr>
          <p:cNvCxnSpPr/>
          <p:nvPr/>
        </p:nvCxnSpPr>
        <p:spPr>
          <a:xfrm flipV="1">
            <a:off x="4176036" y="2335212"/>
            <a:ext cx="541337" cy="379413"/>
          </a:xfrm>
          <a:prstGeom prst="straightConnector1">
            <a:avLst/>
          </a:prstGeom>
          <a:noFill/>
          <a:ln w="9525">
            <a:solidFill>
              <a:srgbClr val="455A64"/>
            </a:solidFill>
            <a:prstDash val="dash"/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9" name="直接箭头连接符 8">
            <a:extLst>
              <a:ext uri="{FF2B5EF4-FFF2-40B4-BE49-F238E27FC236}">
                <a16:creationId xmlns:a16="http://schemas.microsoft.com/office/drawing/2014/main" id="{896F58F3-2066-C3C1-51E4-6D84975DCD13}"/>
              </a:ext>
            </a:extLst>
          </p:cNvPr>
          <p:cNvCxnSpPr/>
          <p:nvPr/>
        </p:nvCxnSpPr>
        <p:spPr>
          <a:xfrm>
            <a:off x="3945847" y="4397375"/>
            <a:ext cx="534988" cy="414337"/>
          </a:xfrm>
          <a:prstGeom prst="straightConnector1">
            <a:avLst/>
          </a:prstGeom>
          <a:noFill/>
          <a:ln w="9525">
            <a:solidFill>
              <a:srgbClr val="455A64"/>
            </a:solidFill>
            <a:prstDash val="dash"/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13" name="椭圆 12">
            <a:extLst>
              <a:ext uri="{FF2B5EF4-FFF2-40B4-BE49-F238E27FC236}">
                <a16:creationId xmlns:a16="http://schemas.microsoft.com/office/drawing/2014/main" id="{DCA717CC-59D5-A4FB-ACD5-24FDAAD58DD4}"/>
              </a:ext>
            </a:extLst>
          </p:cNvPr>
          <p:cNvSpPr/>
          <p:nvPr/>
        </p:nvSpPr>
        <p:spPr bwMode="auto">
          <a:xfrm>
            <a:off x="2123396" y="2309018"/>
            <a:ext cx="2239963" cy="2239963"/>
          </a:xfrm>
          <a:prstGeom prst="ellipse">
            <a:avLst/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4" name="矩形 1">
            <a:extLst>
              <a:ext uri="{FF2B5EF4-FFF2-40B4-BE49-F238E27FC236}">
                <a16:creationId xmlns:a16="http://schemas.microsoft.com/office/drawing/2014/main" id="{BE11CA59-0864-C9C9-B223-DB2BDDAAAB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2031" y="3146821"/>
            <a:ext cx="9426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spcBef>
                <a:spcPct val="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CBC680B-01EF-52E7-86E9-2299E1BACA98}"/>
              </a:ext>
            </a:extLst>
          </p:cNvPr>
          <p:cNvSpPr/>
          <p:nvPr/>
        </p:nvSpPr>
        <p:spPr bwMode="auto">
          <a:xfrm>
            <a:off x="4598309" y="944561"/>
            <a:ext cx="1543051" cy="1543051"/>
          </a:xfrm>
          <a:prstGeom prst="ellips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41D900F7-E655-EDFC-75BC-9D0FDA031048}"/>
              </a:ext>
            </a:extLst>
          </p:cNvPr>
          <p:cNvSpPr/>
          <p:nvPr/>
        </p:nvSpPr>
        <p:spPr bwMode="auto">
          <a:xfrm>
            <a:off x="4882472" y="2941637"/>
            <a:ext cx="974725" cy="974725"/>
          </a:xfrm>
          <a:prstGeom prst="ellipse">
            <a:avLst/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BD860E06-5CE0-818E-7E2A-CC38EBDC3777}"/>
              </a:ext>
            </a:extLst>
          </p:cNvPr>
          <p:cNvSpPr/>
          <p:nvPr/>
        </p:nvSpPr>
        <p:spPr bwMode="auto">
          <a:xfrm>
            <a:off x="6377896" y="2941637"/>
            <a:ext cx="973139" cy="974725"/>
          </a:xfrm>
          <a:prstGeom prst="ellipse">
            <a:avLst/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9D94E144-AE80-08DB-FE4A-C2B44A01CC75}"/>
              </a:ext>
            </a:extLst>
          </p:cNvPr>
          <p:cNvSpPr/>
          <p:nvPr/>
        </p:nvSpPr>
        <p:spPr bwMode="auto">
          <a:xfrm>
            <a:off x="4598309" y="4370386"/>
            <a:ext cx="1543051" cy="1543051"/>
          </a:xfrm>
          <a:prstGeom prst="ellips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3" name="矩形 1">
            <a:extLst>
              <a:ext uri="{FF2B5EF4-FFF2-40B4-BE49-F238E27FC236}">
                <a16:creationId xmlns:a16="http://schemas.microsoft.com/office/drawing/2014/main" id="{9562C455-D30E-DF94-23A0-E3DAA23790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98488" y="1429763"/>
            <a:ext cx="9426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spcBef>
                <a:spcPct val="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4" name="矩形 1">
            <a:extLst>
              <a:ext uri="{FF2B5EF4-FFF2-40B4-BE49-F238E27FC236}">
                <a16:creationId xmlns:a16="http://schemas.microsoft.com/office/drawing/2014/main" id="{408AB534-B0EF-4717-12FE-84A2C584BA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14505" y="4839499"/>
            <a:ext cx="94269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spcBef>
                <a:spcPct val="0"/>
              </a:spcBef>
            </a:pPr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5" name="矩形 1">
            <a:extLst>
              <a:ext uri="{FF2B5EF4-FFF2-40B4-BE49-F238E27FC236}">
                <a16:creationId xmlns:a16="http://schemas.microsoft.com/office/drawing/2014/main" id="{1C2C0E03-1D57-797C-2F64-0EEE550E60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75021" y="3220401"/>
            <a:ext cx="589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1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spcBef>
                <a:spcPct val="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sp>
        <p:nvSpPr>
          <p:cNvPr id="26" name="矩形 1">
            <a:extLst>
              <a:ext uri="{FF2B5EF4-FFF2-40B4-BE49-F238E27FC236}">
                <a16:creationId xmlns:a16="http://schemas.microsoft.com/office/drawing/2014/main" id="{95EFED95-24D0-C11B-39B6-6FF574A8CD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9652" y="3220401"/>
            <a:ext cx="5896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添加</a:t>
            </a:r>
            <a:endParaRPr lang="en-US" altLang="zh-CN" sz="12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spcBef>
                <a:spcPct val="0"/>
              </a:spcBef>
            </a:pPr>
            <a:r>
              <a:rPr lang="zh-CN" altLang="en-US" sz="12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标题</a:t>
            </a:r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EDB7B620-9264-5A35-A05A-744D2C5B4F3F}"/>
              </a:ext>
            </a:extLst>
          </p:cNvPr>
          <p:cNvGrpSpPr/>
          <p:nvPr/>
        </p:nvGrpSpPr>
        <p:grpSpPr>
          <a:xfrm>
            <a:off x="6252483" y="1429763"/>
            <a:ext cx="2763088" cy="839696"/>
            <a:chOff x="283598" y="1970444"/>
            <a:chExt cx="2763088" cy="839696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376CFA2-221D-24CF-223F-89D1B39B7C2D}"/>
                </a:ext>
              </a:extLst>
            </p:cNvPr>
            <p:cNvSpPr txBox="1"/>
            <p:nvPr/>
          </p:nvSpPr>
          <p:spPr>
            <a:xfrm>
              <a:off x="283598" y="2277687"/>
              <a:ext cx="27630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E603AED-6DFA-666C-6EDD-3284E2908417}"/>
                </a:ext>
              </a:extLst>
            </p:cNvPr>
            <p:cNvSpPr txBox="1"/>
            <p:nvPr/>
          </p:nvSpPr>
          <p:spPr>
            <a:xfrm>
              <a:off x="283600" y="1970444"/>
              <a:ext cx="1542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65185D76-C91D-C184-BC01-775AB1358314}"/>
              </a:ext>
            </a:extLst>
          </p:cNvPr>
          <p:cNvGrpSpPr/>
          <p:nvPr/>
        </p:nvGrpSpPr>
        <p:grpSpPr>
          <a:xfrm>
            <a:off x="6252483" y="4811712"/>
            <a:ext cx="2763088" cy="839696"/>
            <a:chOff x="283598" y="1970444"/>
            <a:chExt cx="2763088" cy="839696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678A8D6-2B39-672B-B985-B100899D14DA}"/>
                </a:ext>
              </a:extLst>
            </p:cNvPr>
            <p:cNvSpPr txBox="1"/>
            <p:nvPr/>
          </p:nvSpPr>
          <p:spPr>
            <a:xfrm>
              <a:off x="283598" y="2277687"/>
              <a:ext cx="27630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47B602B-5FC8-C75E-F2CC-D378E844C5C5}"/>
                </a:ext>
              </a:extLst>
            </p:cNvPr>
            <p:cNvSpPr txBox="1"/>
            <p:nvPr/>
          </p:nvSpPr>
          <p:spPr>
            <a:xfrm>
              <a:off x="283600" y="1970444"/>
              <a:ext cx="1542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795E7955-7DB3-6F86-A2A8-93C5AFCC4946}"/>
              </a:ext>
            </a:extLst>
          </p:cNvPr>
          <p:cNvGrpSpPr/>
          <p:nvPr/>
        </p:nvGrpSpPr>
        <p:grpSpPr>
          <a:xfrm>
            <a:off x="7554698" y="3009152"/>
            <a:ext cx="2763088" cy="839696"/>
            <a:chOff x="283598" y="1970444"/>
            <a:chExt cx="2763088" cy="839696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020248E-E303-A5D9-FCB6-AD02E6FAE24B}"/>
                </a:ext>
              </a:extLst>
            </p:cNvPr>
            <p:cNvSpPr txBox="1"/>
            <p:nvPr/>
          </p:nvSpPr>
          <p:spPr>
            <a:xfrm>
              <a:off x="283598" y="2277687"/>
              <a:ext cx="276308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5BF8A1A3-E68E-E41A-DF27-FF639C30D2D1}"/>
                </a:ext>
              </a:extLst>
            </p:cNvPr>
            <p:cNvSpPr txBox="1"/>
            <p:nvPr/>
          </p:nvSpPr>
          <p:spPr>
            <a:xfrm>
              <a:off x="283600" y="1970444"/>
              <a:ext cx="154251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57060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4186C5-86A1-A345-4E5B-04323859135E}"/>
              </a:ext>
            </a:extLst>
          </p:cNvPr>
          <p:cNvGrpSpPr/>
          <p:nvPr/>
        </p:nvGrpSpPr>
        <p:grpSpPr>
          <a:xfrm>
            <a:off x="-10664" y="-4309"/>
            <a:ext cx="3465725" cy="632594"/>
            <a:chOff x="1193361" y="1585804"/>
            <a:chExt cx="3465725" cy="63259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FFA085-E817-50C3-C1B2-17223DA6515E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五边形 9">
              <a:extLst>
                <a:ext uri="{FF2B5EF4-FFF2-40B4-BE49-F238E27FC236}">
                  <a16:creationId xmlns:a16="http://schemas.microsoft.com/office/drawing/2014/main" id="{081FE254-0AE2-3E8A-1324-B9130D4B0982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4EBA61-60A9-6BDA-7A9F-D595EFD79485}"/>
                </a:ext>
              </a:extLst>
            </p:cNvPr>
            <p:cNvSpPr txBox="1"/>
            <p:nvPr/>
          </p:nvSpPr>
          <p:spPr>
            <a:xfrm>
              <a:off x="2344558" y="1739490"/>
              <a:ext cx="2198038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岗位任职状况评估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C4748E-C07D-4D3F-3327-D1D6BB6404CD}"/>
                </a:ext>
              </a:extLst>
            </p:cNvPr>
            <p:cNvSpPr txBox="1"/>
            <p:nvPr/>
          </p:nvSpPr>
          <p:spPr>
            <a:xfrm>
              <a:off x="1369152" y="1619603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4" name="六边形 3">
            <a:extLst>
              <a:ext uri="{FF2B5EF4-FFF2-40B4-BE49-F238E27FC236}">
                <a16:creationId xmlns:a16="http://schemas.microsoft.com/office/drawing/2014/main" id="{3CD371FB-8E36-BC79-A224-561183A43186}"/>
              </a:ext>
            </a:extLst>
          </p:cNvPr>
          <p:cNvSpPr/>
          <p:nvPr/>
        </p:nvSpPr>
        <p:spPr>
          <a:xfrm rot="16200000">
            <a:off x="4185553" y="1678062"/>
            <a:ext cx="3849917" cy="3318894"/>
          </a:xfrm>
          <a:prstGeom prst="hexagon">
            <a:avLst/>
          </a:prstGeom>
          <a:noFill/>
          <a:ln w="9525">
            <a:solidFill>
              <a:srgbClr val="455A64"/>
            </a:solidFill>
            <a:prstDash val="dash"/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六边形 4">
            <a:extLst>
              <a:ext uri="{FF2B5EF4-FFF2-40B4-BE49-F238E27FC236}">
                <a16:creationId xmlns:a16="http://schemas.microsoft.com/office/drawing/2014/main" id="{9E7BAAFB-5AEA-1D6A-7A7B-6B9BBC299967}"/>
              </a:ext>
            </a:extLst>
          </p:cNvPr>
          <p:cNvSpPr/>
          <p:nvPr/>
        </p:nvSpPr>
        <p:spPr>
          <a:xfrm rot="16200000">
            <a:off x="4679900" y="2104227"/>
            <a:ext cx="2861220" cy="2466569"/>
          </a:xfrm>
          <a:prstGeom prst="hexagon">
            <a:avLst/>
          </a:prstGeom>
          <a:noFill/>
          <a:ln w="9525">
            <a:solidFill>
              <a:srgbClr val="455A64"/>
            </a:solidFill>
            <a:prstDash val="dash"/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6" name="六边形 5">
            <a:extLst>
              <a:ext uri="{FF2B5EF4-FFF2-40B4-BE49-F238E27FC236}">
                <a16:creationId xmlns:a16="http://schemas.microsoft.com/office/drawing/2014/main" id="{206A2B3D-ED9C-C55E-5A75-8460B033E3E4}"/>
              </a:ext>
            </a:extLst>
          </p:cNvPr>
          <p:cNvSpPr/>
          <p:nvPr/>
        </p:nvSpPr>
        <p:spPr>
          <a:xfrm rot="16200000">
            <a:off x="5065809" y="2436905"/>
            <a:ext cx="2089405" cy="1801211"/>
          </a:xfrm>
          <a:prstGeom prst="hexagon">
            <a:avLst/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cs typeface="+mn-ea"/>
            </a:endParaRPr>
          </a:p>
        </p:txBody>
      </p:sp>
      <p:sp>
        <p:nvSpPr>
          <p:cNvPr id="8" name="图形 14">
            <a:extLst>
              <a:ext uri="{FF2B5EF4-FFF2-40B4-BE49-F238E27FC236}">
                <a16:creationId xmlns:a16="http://schemas.microsoft.com/office/drawing/2014/main" id="{9459928A-BE81-2ED0-E72C-9FE237AD3875}"/>
              </a:ext>
            </a:extLst>
          </p:cNvPr>
          <p:cNvSpPr/>
          <p:nvPr/>
        </p:nvSpPr>
        <p:spPr>
          <a:xfrm flipV="1">
            <a:off x="7985951" y="4608465"/>
            <a:ext cx="319218" cy="319313"/>
          </a:xfrm>
          <a:custGeom>
            <a:avLst/>
            <a:gdLst>
              <a:gd name="connsiteX0" fmla="*/ 50678 w 319218"/>
              <a:gd name="connsiteY0" fmla="*/ 61085 h 319313"/>
              <a:gd name="connsiteX1" fmla="*/ 50678 w 319218"/>
              <a:gd name="connsiteY1" fmla="*/ 61085 h 319313"/>
              <a:gd name="connsiteX2" fmla="*/ 60962 w 319218"/>
              <a:gd name="connsiteY2" fmla="*/ 61085 h 319313"/>
              <a:gd name="connsiteX3" fmla="*/ 60962 w 319218"/>
              <a:gd name="connsiteY3" fmla="*/ 50631 h 319313"/>
              <a:gd name="connsiteX4" fmla="*/ 19495 w 319218"/>
              <a:gd name="connsiteY4" fmla="*/ 9082 h 319313"/>
              <a:gd name="connsiteX5" fmla="*/ 9219 w 319218"/>
              <a:gd name="connsiteY5" fmla="*/ 9082 h 319313"/>
              <a:gd name="connsiteX6" fmla="*/ 9219 w 319218"/>
              <a:gd name="connsiteY6" fmla="*/ 19537 h 319313"/>
              <a:gd name="connsiteX7" fmla="*/ 50678 w 319218"/>
              <a:gd name="connsiteY7" fmla="*/ 61085 h 319313"/>
              <a:gd name="connsiteX8" fmla="*/ 73325 w 319218"/>
              <a:gd name="connsiteY8" fmla="*/ 38348 h 319313"/>
              <a:gd name="connsiteX9" fmla="*/ 73325 w 319218"/>
              <a:gd name="connsiteY9" fmla="*/ 38348 h 319313"/>
              <a:gd name="connsiteX10" fmla="*/ 83611 w 319218"/>
              <a:gd name="connsiteY10" fmla="*/ 38348 h 319313"/>
              <a:gd name="connsiteX11" fmla="*/ 83611 w 319218"/>
              <a:gd name="connsiteY11" fmla="*/ 27983 h 319313"/>
              <a:gd name="connsiteX12" fmla="*/ 65316 w 319218"/>
              <a:gd name="connsiteY12" fmla="*/ 9689 h 319313"/>
              <a:gd name="connsiteX13" fmla="*/ 55040 w 319218"/>
              <a:gd name="connsiteY13" fmla="*/ 9689 h 319313"/>
              <a:gd name="connsiteX14" fmla="*/ 55040 w 319218"/>
              <a:gd name="connsiteY14" fmla="*/ 20053 h 319313"/>
              <a:gd name="connsiteX15" fmla="*/ 73325 w 319218"/>
              <a:gd name="connsiteY15" fmla="*/ 38348 h 319313"/>
              <a:gd name="connsiteX16" fmla="*/ 68446 w 319218"/>
              <a:gd name="connsiteY16" fmla="*/ 135386 h 319313"/>
              <a:gd name="connsiteX17" fmla="*/ 68446 w 319218"/>
              <a:gd name="connsiteY17" fmla="*/ 135386 h 319313"/>
              <a:gd name="connsiteX18" fmla="*/ 66886 w 319218"/>
              <a:gd name="connsiteY18" fmla="*/ 114477 h 319313"/>
              <a:gd name="connsiteX19" fmla="*/ 114445 w 319218"/>
              <a:gd name="connsiteY19" fmla="*/ 66837 h 319313"/>
              <a:gd name="connsiteX20" fmla="*/ 135345 w 319218"/>
              <a:gd name="connsiteY20" fmla="*/ 68488 h 319313"/>
              <a:gd name="connsiteX21" fmla="*/ 160606 w 319218"/>
              <a:gd name="connsiteY21" fmla="*/ 73626 h 319313"/>
              <a:gd name="connsiteX22" fmla="*/ 164529 w 319218"/>
              <a:gd name="connsiteY22" fmla="*/ 74062 h 319313"/>
              <a:gd name="connsiteX23" fmla="*/ 176286 w 319218"/>
              <a:gd name="connsiteY23" fmla="*/ 61344 h 319313"/>
              <a:gd name="connsiteX24" fmla="*/ 170195 w 319218"/>
              <a:gd name="connsiteY24" fmla="*/ 33557 h 319313"/>
              <a:gd name="connsiteX25" fmla="*/ 165483 w 319218"/>
              <a:gd name="connsiteY25" fmla="*/ 24237 h 319313"/>
              <a:gd name="connsiteX26" fmla="*/ 185786 w 319218"/>
              <a:gd name="connsiteY26" fmla="*/ 23890 h 319313"/>
              <a:gd name="connsiteX27" fmla="*/ 216184 w 319218"/>
              <a:gd name="connsiteY27" fmla="*/ 39133 h 319313"/>
              <a:gd name="connsiteX28" fmla="*/ 216622 w 319218"/>
              <a:gd name="connsiteY28" fmla="*/ 39659 h 319313"/>
              <a:gd name="connsiteX29" fmla="*/ 231864 w 319218"/>
              <a:gd name="connsiteY29" fmla="*/ 67702 h 319313"/>
              <a:gd name="connsiteX30" fmla="*/ 229421 w 319218"/>
              <a:gd name="connsiteY30" fmla="*/ 99761 h 319313"/>
              <a:gd name="connsiteX31" fmla="*/ 232730 w 319218"/>
              <a:gd name="connsiteY31" fmla="*/ 112998 h 319313"/>
              <a:gd name="connsiteX32" fmla="*/ 236566 w 319218"/>
              <a:gd name="connsiteY32" fmla="*/ 116663 h 319313"/>
              <a:gd name="connsiteX33" fmla="*/ 239616 w 319218"/>
              <a:gd name="connsiteY33" fmla="*/ 119795 h 319313"/>
              <a:gd name="connsiteX34" fmla="*/ 240053 w 319218"/>
              <a:gd name="connsiteY34" fmla="*/ 120231 h 319313"/>
              <a:gd name="connsiteX35" fmla="*/ 287086 w 319218"/>
              <a:gd name="connsiteY35" fmla="*/ 201410 h 319313"/>
              <a:gd name="connsiteX36" fmla="*/ 288826 w 319218"/>
              <a:gd name="connsiteY36" fmla="*/ 288956 h 319313"/>
              <a:gd name="connsiteX37" fmla="*/ 201547 w 319218"/>
              <a:gd name="connsiteY37" fmla="*/ 287128 h 319313"/>
              <a:gd name="connsiteX38" fmla="*/ 120190 w 319218"/>
              <a:gd name="connsiteY38" fmla="*/ 240005 h 319313"/>
              <a:gd name="connsiteX39" fmla="*/ 116791 w 319218"/>
              <a:gd name="connsiteY39" fmla="*/ 236696 h 319313"/>
              <a:gd name="connsiteX40" fmla="*/ 116712 w 319218"/>
              <a:gd name="connsiteY40" fmla="*/ 236696 h 319313"/>
              <a:gd name="connsiteX41" fmla="*/ 113402 w 319218"/>
              <a:gd name="connsiteY41" fmla="*/ 233030 h 319313"/>
              <a:gd name="connsiteX42" fmla="*/ 99719 w 319218"/>
              <a:gd name="connsiteY42" fmla="*/ 229462 h 319313"/>
              <a:gd name="connsiteX43" fmla="*/ 67751 w 319218"/>
              <a:gd name="connsiteY43" fmla="*/ 231817 h 319313"/>
              <a:gd name="connsiteX44" fmla="*/ 39618 w 319218"/>
              <a:gd name="connsiteY44" fmla="*/ 216573 h 319313"/>
              <a:gd name="connsiteX45" fmla="*/ 39618 w 319218"/>
              <a:gd name="connsiteY45" fmla="*/ 216653 h 319313"/>
              <a:gd name="connsiteX46" fmla="*/ 23848 w 319218"/>
              <a:gd name="connsiteY46" fmla="*/ 185648 h 319313"/>
              <a:gd name="connsiteX47" fmla="*/ 24205 w 319218"/>
              <a:gd name="connsiteY47" fmla="*/ 165436 h 319313"/>
              <a:gd name="connsiteX48" fmla="*/ 33606 w 319218"/>
              <a:gd name="connsiteY48" fmla="*/ 170146 h 319313"/>
              <a:gd name="connsiteX49" fmla="*/ 61132 w 319218"/>
              <a:gd name="connsiteY49" fmla="*/ 176328 h 319313"/>
              <a:gd name="connsiteX50" fmla="*/ 65137 w 319218"/>
              <a:gd name="connsiteY50" fmla="*/ 175721 h 319313"/>
              <a:gd name="connsiteX51" fmla="*/ 73673 w 319218"/>
              <a:gd name="connsiteY51" fmla="*/ 160736 h 319313"/>
              <a:gd name="connsiteX52" fmla="*/ 68446 w 319218"/>
              <a:gd name="connsiteY52" fmla="*/ 135386 h 319313"/>
              <a:gd name="connsiteX53" fmla="*/ 42490 w 319218"/>
              <a:gd name="connsiteY53" fmla="*/ 110303 h 319313"/>
              <a:gd name="connsiteX54" fmla="*/ 42490 w 319218"/>
              <a:gd name="connsiteY54" fmla="*/ 110303 h 319313"/>
              <a:gd name="connsiteX55" fmla="*/ 44239 w 319218"/>
              <a:gd name="connsiteY55" fmla="*/ 138605 h 319313"/>
              <a:gd name="connsiteX56" fmla="*/ 45719 w 319218"/>
              <a:gd name="connsiteY56" fmla="*/ 148543 h 319313"/>
              <a:gd name="connsiteX57" fmla="*/ 43105 w 319218"/>
              <a:gd name="connsiteY57" fmla="*/ 147499 h 319313"/>
              <a:gd name="connsiteX58" fmla="*/ 26551 w 319218"/>
              <a:gd name="connsiteY58" fmla="*/ 136867 h 319313"/>
              <a:gd name="connsiteX59" fmla="*/ 9219 w 319218"/>
              <a:gd name="connsiteY59" fmla="*/ 137473 h 319313"/>
              <a:gd name="connsiteX60" fmla="*/ 7123 w 319218"/>
              <a:gd name="connsiteY60" fmla="*/ 140702 h 319313"/>
              <a:gd name="connsiteX61" fmla="*/ -360 w 319218"/>
              <a:gd name="connsiteY61" fmla="*/ 189564 h 319313"/>
              <a:gd name="connsiteX62" fmla="*/ 22287 w 319218"/>
              <a:gd name="connsiteY62" fmla="*/ 233904 h 319313"/>
              <a:gd name="connsiteX63" fmla="*/ 22287 w 319218"/>
              <a:gd name="connsiteY63" fmla="*/ 233904 h 319313"/>
              <a:gd name="connsiteX64" fmla="*/ 22287 w 319218"/>
              <a:gd name="connsiteY64" fmla="*/ 233904 h 319313"/>
              <a:gd name="connsiteX65" fmla="*/ 62524 w 319218"/>
              <a:gd name="connsiteY65" fmla="*/ 255944 h 319313"/>
              <a:gd name="connsiteX66" fmla="*/ 100504 w 319218"/>
              <a:gd name="connsiteY66" fmla="*/ 254981 h 319313"/>
              <a:gd name="connsiteX67" fmla="*/ 102769 w 319218"/>
              <a:gd name="connsiteY67" fmla="*/ 257247 h 319313"/>
              <a:gd name="connsiteX68" fmla="*/ 102947 w 319218"/>
              <a:gd name="connsiteY68" fmla="*/ 257595 h 319313"/>
              <a:gd name="connsiteX69" fmla="*/ 102769 w 319218"/>
              <a:gd name="connsiteY69" fmla="*/ 257595 h 319313"/>
              <a:gd name="connsiteX70" fmla="*/ 195106 w 319218"/>
              <a:gd name="connsiteY70" fmla="*/ 310819 h 319313"/>
              <a:gd name="connsiteX71" fmla="*/ 302072 w 319218"/>
              <a:gd name="connsiteY71" fmla="*/ 310819 h 319313"/>
              <a:gd name="connsiteX72" fmla="*/ 310867 w 319218"/>
              <a:gd name="connsiteY72" fmla="*/ 302113 h 319313"/>
              <a:gd name="connsiteX73" fmla="*/ 310867 w 319218"/>
              <a:gd name="connsiteY73" fmla="*/ 301935 h 319313"/>
              <a:gd name="connsiteX74" fmla="*/ 310867 w 319218"/>
              <a:gd name="connsiteY74" fmla="*/ 301846 h 319313"/>
              <a:gd name="connsiteX75" fmla="*/ 310777 w 319218"/>
              <a:gd name="connsiteY75" fmla="*/ 195138 h 319313"/>
              <a:gd name="connsiteX76" fmla="*/ 257473 w 319218"/>
              <a:gd name="connsiteY76" fmla="*/ 102900 h 319313"/>
              <a:gd name="connsiteX77" fmla="*/ 256689 w 319218"/>
              <a:gd name="connsiteY77" fmla="*/ 102027 h 319313"/>
              <a:gd name="connsiteX78" fmla="*/ 254949 w 319218"/>
              <a:gd name="connsiteY78" fmla="*/ 100457 h 319313"/>
              <a:gd name="connsiteX79" fmla="*/ 255903 w 319218"/>
              <a:gd name="connsiteY79" fmla="*/ 62475 h 319313"/>
              <a:gd name="connsiteX80" fmla="*/ 233953 w 319218"/>
              <a:gd name="connsiteY80" fmla="*/ 22319 h 319313"/>
              <a:gd name="connsiteX81" fmla="*/ 233256 w 319218"/>
              <a:gd name="connsiteY81" fmla="*/ 21624 h 319313"/>
              <a:gd name="connsiteX82" fmla="*/ 189613 w 319218"/>
              <a:gd name="connsiteY82" fmla="*/ -408 h 319313"/>
              <a:gd name="connsiteX83" fmla="*/ 140223 w 319218"/>
              <a:gd name="connsiteY83" fmla="*/ 7254 h 319313"/>
              <a:gd name="connsiteX84" fmla="*/ 134827 w 319218"/>
              <a:gd name="connsiteY84" fmla="*/ 23720 h 319313"/>
              <a:gd name="connsiteX85" fmla="*/ 136914 w 319218"/>
              <a:gd name="connsiteY85" fmla="*/ 26593 h 319313"/>
              <a:gd name="connsiteX86" fmla="*/ 147546 w 319218"/>
              <a:gd name="connsiteY86" fmla="*/ 43057 h 319313"/>
              <a:gd name="connsiteX87" fmla="*/ 148590 w 319218"/>
              <a:gd name="connsiteY87" fmla="*/ 45751 h 319313"/>
              <a:gd name="connsiteX88" fmla="*/ 138485 w 319218"/>
              <a:gd name="connsiteY88" fmla="*/ 44190 h 319313"/>
              <a:gd name="connsiteX89" fmla="*/ 109219 w 319218"/>
              <a:gd name="connsiteY89" fmla="*/ 42532 h 319313"/>
              <a:gd name="connsiteX90" fmla="*/ 100683 w 319218"/>
              <a:gd name="connsiteY90" fmla="*/ 45930 h 319313"/>
              <a:gd name="connsiteX91" fmla="*/ 100683 w 319218"/>
              <a:gd name="connsiteY91" fmla="*/ 45930 h 319313"/>
              <a:gd name="connsiteX92" fmla="*/ 45888 w 319218"/>
              <a:gd name="connsiteY92" fmla="*/ 100634 h 319313"/>
              <a:gd name="connsiteX93" fmla="*/ 42490 w 319218"/>
              <a:gd name="connsiteY93" fmla="*/ 110303 h 319313"/>
              <a:gd name="connsiteX94" fmla="*/ 211305 w 319218"/>
              <a:gd name="connsiteY94" fmla="*/ 242272 h 319313"/>
              <a:gd name="connsiteX95" fmla="*/ 211305 w 319218"/>
              <a:gd name="connsiteY95" fmla="*/ 242272 h 319313"/>
              <a:gd name="connsiteX96" fmla="*/ 180300 w 319218"/>
              <a:gd name="connsiteY96" fmla="*/ 211257 h 319313"/>
              <a:gd name="connsiteX97" fmla="*/ 211305 w 319218"/>
              <a:gd name="connsiteY97" fmla="*/ 180422 h 319313"/>
              <a:gd name="connsiteX98" fmla="*/ 242319 w 319218"/>
              <a:gd name="connsiteY98" fmla="*/ 211257 h 319313"/>
              <a:gd name="connsiteX99" fmla="*/ 211305 w 319218"/>
              <a:gd name="connsiteY99" fmla="*/ 242272 h 319313"/>
              <a:gd name="connsiteX100" fmla="*/ 257036 w 319218"/>
              <a:gd name="connsiteY100" fmla="*/ 211257 h 319313"/>
              <a:gd name="connsiteX101" fmla="*/ 257036 w 319218"/>
              <a:gd name="connsiteY101" fmla="*/ 211257 h 319313"/>
              <a:gd name="connsiteX102" fmla="*/ 211305 w 319218"/>
              <a:gd name="connsiteY102" fmla="*/ 165615 h 319313"/>
              <a:gd name="connsiteX103" fmla="*/ 165483 w 319218"/>
              <a:gd name="connsiteY103" fmla="*/ 211257 h 319313"/>
              <a:gd name="connsiteX104" fmla="*/ 211305 w 319218"/>
              <a:gd name="connsiteY104" fmla="*/ 256900 h 319313"/>
              <a:gd name="connsiteX105" fmla="*/ 257036 w 319218"/>
              <a:gd name="connsiteY105" fmla="*/ 211257 h 319313"/>
              <a:gd name="connsiteX106" fmla="*/ 28031 w 319218"/>
              <a:gd name="connsiteY106" fmla="*/ 83562 h 319313"/>
              <a:gd name="connsiteX107" fmla="*/ 38316 w 319218"/>
              <a:gd name="connsiteY107" fmla="*/ 83562 h 319313"/>
              <a:gd name="connsiteX108" fmla="*/ 38316 w 319218"/>
              <a:gd name="connsiteY108" fmla="*/ 73108 h 319313"/>
              <a:gd name="connsiteX109" fmla="*/ 20111 w 319218"/>
              <a:gd name="connsiteY109" fmla="*/ 54983 h 319313"/>
              <a:gd name="connsiteX110" fmla="*/ 9657 w 319218"/>
              <a:gd name="connsiteY110" fmla="*/ 54983 h 319313"/>
              <a:gd name="connsiteX111" fmla="*/ 9657 w 319218"/>
              <a:gd name="connsiteY111" fmla="*/ 65437 h 319313"/>
              <a:gd name="connsiteX112" fmla="*/ 28031 w 319218"/>
              <a:gd name="connsiteY112" fmla="*/ 83562 h 319313"/>
              <a:gd name="connsiteX113" fmla="*/ 28031 w 319218"/>
              <a:gd name="connsiteY113" fmla="*/ 83562 h 31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319218" h="319313">
                <a:moveTo>
                  <a:pt x="50678" y="61085"/>
                </a:moveTo>
                <a:lnTo>
                  <a:pt x="50678" y="61085"/>
                </a:lnTo>
                <a:cubicBezTo>
                  <a:pt x="53471" y="63877"/>
                  <a:pt x="58082" y="63877"/>
                  <a:pt x="60962" y="61085"/>
                </a:cubicBezTo>
                <a:cubicBezTo>
                  <a:pt x="63925" y="58123"/>
                  <a:pt x="63925" y="53503"/>
                  <a:pt x="60962" y="50631"/>
                </a:cubicBezTo>
                <a:lnTo>
                  <a:pt x="19495" y="9082"/>
                </a:lnTo>
                <a:cubicBezTo>
                  <a:pt x="16623" y="6211"/>
                  <a:pt x="12003" y="6211"/>
                  <a:pt x="9219" y="9082"/>
                </a:cubicBezTo>
                <a:cubicBezTo>
                  <a:pt x="6169" y="12044"/>
                  <a:pt x="6169" y="16665"/>
                  <a:pt x="9219" y="19537"/>
                </a:cubicBezTo>
                <a:lnTo>
                  <a:pt x="50678" y="61085"/>
                </a:lnTo>
                <a:close/>
                <a:moveTo>
                  <a:pt x="73325" y="38348"/>
                </a:moveTo>
                <a:lnTo>
                  <a:pt x="73325" y="38348"/>
                </a:lnTo>
                <a:cubicBezTo>
                  <a:pt x="76118" y="41221"/>
                  <a:pt x="80729" y="41221"/>
                  <a:pt x="83611" y="38348"/>
                </a:cubicBezTo>
                <a:cubicBezTo>
                  <a:pt x="86572" y="35475"/>
                  <a:pt x="86572" y="30856"/>
                  <a:pt x="83611" y="27983"/>
                </a:cubicBezTo>
                <a:lnTo>
                  <a:pt x="65316" y="9689"/>
                </a:lnTo>
                <a:cubicBezTo>
                  <a:pt x="62444" y="6906"/>
                  <a:pt x="57823" y="6906"/>
                  <a:pt x="55040" y="9689"/>
                </a:cubicBezTo>
                <a:cubicBezTo>
                  <a:pt x="52079" y="12481"/>
                  <a:pt x="52079" y="17360"/>
                  <a:pt x="55040" y="20053"/>
                </a:cubicBezTo>
                <a:lnTo>
                  <a:pt x="73325" y="38348"/>
                </a:lnTo>
                <a:close/>
                <a:moveTo>
                  <a:pt x="68446" y="135386"/>
                </a:moveTo>
                <a:lnTo>
                  <a:pt x="68446" y="135386"/>
                </a:lnTo>
                <a:cubicBezTo>
                  <a:pt x="67581" y="128420"/>
                  <a:pt x="67055" y="121364"/>
                  <a:pt x="66886" y="114477"/>
                </a:cubicBezTo>
                <a:lnTo>
                  <a:pt x="114445" y="66837"/>
                </a:lnTo>
                <a:cubicBezTo>
                  <a:pt x="121412" y="67007"/>
                  <a:pt x="128378" y="67614"/>
                  <a:pt x="135345" y="68488"/>
                </a:cubicBezTo>
                <a:cubicBezTo>
                  <a:pt x="143800" y="69620"/>
                  <a:pt x="152336" y="71191"/>
                  <a:pt x="160606" y="73626"/>
                </a:cubicBezTo>
                <a:cubicBezTo>
                  <a:pt x="161826" y="73973"/>
                  <a:pt x="163218" y="74152"/>
                  <a:pt x="164529" y="74062"/>
                </a:cubicBezTo>
                <a:cubicBezTo>
                  <a:pt x="171238" y="73893"/>
                  <a:pt x="176634" y="68140"/>
                  <a:pt x="176286" y="61344"/>
                </a:cubicBezTo>
                <a:cubicBezTo>
                  <a:pt x="175938" y="51852"/>
                  <a:pt x="173852" y="42532"/>
                  <a:pt x="170195" y="33557"/>
                </a:cubicBezTo>
                <a:cubicBezTo>
                  <a:pt x="168793" y="30508"/>
                  <a:pt x="167233" y="27288"/>
                  <a:pt x="165483" y="24237"/>
                </a:cubicBezTo>
                <a:cubicBezTo>
                  <a:pt x="172112" y="22756"/>
                  <a:pt x="178989" y="22587"/>
                  <a:pt x="185786" y="23890"/>
                </a:cubicBezTo>
                <a:cubicBezTo>
                  <a:pt x="196846" y="25718"/>
                  <a:pt x="207469" y="30686"/>
                  <a:pt x="216184" y="39133"/>
                </a:cubicBezTo>
                <a:lnTo>
                  <a:pt x="216622" y="39659"/>
                </a:lnTo>
                <a:cubicBezTo>
                  <a:pt x="224719" y="47580"/>
                  <a:pt x="229690" y="57517"/>
                  <a:pt x="231864" y="67702"/>
                </a:cubicBezTo>
                <a:cubicBezTo>
                  <a:pt x="234300" y="78335"/>
                  <a:pt x="233345" y="89484"/>
                  <a:pt x="229421" y="99761"/>
                </a:cubicBezTo>
                <a:cubicBezTo>
                  <a:pt x="227682" y="104114"/>
                  <a:pt x="228903" y="109600"/>
                  <a:pt x="232730" y="112998"/>
                </a:cubicBezTo>
                <a:lnTo>
                  <a:pt x="236566" y="116663"/>
                </a:lnTo>
                <a:lnTo>
                  <a:pt x="239616" y="119795"/>
                </a:lnTo>
                <a:lnTo>
                  <a:pt x="240053" y="120231"/>
                </a:lnTo>
                <a:cubicBezTo>
                  <a:pt x="263566" y="143575"/>
                  <a:pt x="279246" y="171885"/>
                  <a:pt x="287086" y="201410"/>
                </a:cubicBezTo>
                <a:cubicBezTo>
                  <a:pt x="294757" y="229899"/>
                  <a:pt x="295454" y="260119"/>
                  <a:pt x="288826" y="288956"/>
                </a:cubicBezTo>
                <a:cubicBezTo>
                  <a:pt x="260087" y="295405"/>
                  <a:pt x="230116" y="294700"/>
                  <a:pt x="201547" y="287128"/>
                </a:cubicBezTo>
                <a:cubicBezTo>
                  <a:pt x="171754" y="279111"/>
                  <a:pt x="143533" y="263349"/>
                  <a:pt x="120190" y="240005"/>
                </a:cubicBezTo>
                <a:lnTo>
                  <a:pt x="116791" y="236696"/>
                </a:lnTo>
                <a:lnTo>
                  <a:pt x="116712" y="236696"/>
                </a:lnTo>
                <a:lnTo>
                  <a:pt x="113402" y="233030"/>
                </a:lnTo>
                <a:cubicBezTo>
                  <a:pt x="110084" y="229115"/>
                  <a:pt x="104687" y="227455"/>
                  <a:pt x="99719" y="229462"/>
                </a:cubicBezTo>
                <a:cubicBezTo>
                  <a:pt x="89443" y="233378"/>
                  <a:pt x="78205" y="234083"/>
                  <a:pt x="67751" y="231817"/>
                </a:cubicBezTo>
                <a:cubicBezTo>
                  <a:pt x="57475" y="229721"/>
                  <a:pt x="47628" y="224583"/>
                  <a:pt x="39618" y="216573"/>
                </a:cubicBezTo>
                <a:lnTo>
                  <a:pt x="39618" y="216653"/>
                </a:lnTo>
                <a:cubicBezTo>
                  <a:pt x="30824" y="207859"/>
                  <a:pt x="25597" y="197146"/>
                  <a:pt x="23848" y="185648"/>
                </a:cubicBezTo>
                <a:cubicBezTo>
                  <a:pt x="22715" y="179110"/>
                  <a:pt x="22804" y="172144"/>
                  <a:pt x="24205" y="165436"/>
                </a:cubicBezTo>
                <a:cubicBezTo>
                  <a:pt x="27336" y="167185"/>
                  <a:pt x="30475" y="168834"/>
                  <a:pt x="33606" y="170146"/>
                </a:cubicBezTo>
                <a:cubicBezTo>
                  <a:pt x="42490" y="173803"/>
                  <a:pt x="51722" y="175721"/>
                  <a:pt x="61132" y="176328"/>
                </a:cubicBezTo>
                <a:cubicBezTo>
                  <a:pt x="62444" y="176328"/>
                  <a:pt x="63925" y="176237"/>
                  <a:pt x="65137" y="175721"/>
                </a:cubicBezTo>
                <a:cubicBezTo>
                  <a:pt x="71765" y="174150"/>
                  <a:pt x="75422" y="167185"/>
                  <a:pt x="73673" y="160736"/>
                </a:cubicBezTo>
                <a:cubicBezTo>
                  <a:pt x="71408" y="152370"/>
                  <a:pt x="69669" y="143833"/>
                  <a:pt x="68446" y="135386"/>
                </a:cubicBezTo>
                <a:close/>
                <a:moveTo>
                  <a:pt x="42490" y="110303"/>
                </a:moveTo>
                <a:lnTo>
                  <a:pt x="42490" y="110303"/>
                </a:lnTo>
                <a:cubicBezTo>
                  <a:pt x="42490" y="119795"/>
                  <a:pt x="43017" y="129115"/>
                  <a:pt x="44239" y="138605"/>
                </a:cubicBezTo>
                <a:cubicBezTo>
                  <a:pt x="44756" y="141925"/>
                  <a:pt x="45104" y="145233"/>
                  <a:pt x="45719" y="148543"/>
                </a:cubicBezTo>
                <a:lnTo>
                  <a:pt x="43105" y="147499"/>
                </a:lnTo>
                <a:cubicBezTo>
                  <a:pt x="37093" y="145054"/>
                  <a:pt x="31519" y="141488"/>
                  <a:pt x="26551" y="136867"/>
                </a:cubicBezTo>
                <a:cubicBezTo>
                  <a:pt x="21591" y="132335"/>
                  <a:pt x="13831" y="132602"/>
                  <a:pt x="9219" y="137473"/>
                </a:cubicBezTo>
                <a:cubicBezTo>
                  <a:pt x="8346" y="138605"/>
                  <a:pt x="7560" y="139569"/>
                  <a:pt x="7123" y="140702"/>
                </a:cubicBezTo>
                <a:cubicBezTo>
                  <a:pt x="-538" y="155946"/>
                  <a:pt x="-2974" y="173107"/>
                  <a:pt x="-360" y="189564"/>
                </a:cubicBezTo>
                <a:cubicBezTo>
                  <a:pt x="2253" y="205941"/>
                  <a:pt x="9737" y="221363"/>
                  <a:pt x="22287" y="233904"/>
                </a:cubicBezTo>
                <a:lnTo>
                  <a:pt x="22287" y="233904"/>
                </a:lnTo>
                <a:lnTo>
                  <a:pt x="22287" y="233904"/>
                </a:lnTo>
                <a:cubicBezTo>
                  <a:pt x="33606" y="245490"/>
                  <a:pt x="47806" y="252716"/>
                  <a:pt x="62524" y="255944"/>
                </a:cubicBezTo>
                <a:cubicBezTo>
                  <a:pt x="75074" y="258558"/>
                  <a:pt x="87963" y="258211"/>
                  <a:pt x="100504" y="254981"/>
                </a:cubicBezTo>
                <a:lnTo>
                  <a:pt x="102769" y="257247"/>
                </a:lnTo>
                <a:lnTo>
                  <a:pt x="102947" y="257595"/>
                </a:lnTo>
                <a:lnTo>
                  <a:pt x="102769" y="257595"/>
                </a:lnTo>
                <a:cubicBezTo>
                  <a:pt x="129253" y="283908"/>
                  <a:pt x="161309" y="301757"/>
                  <a:pt x="195106" y="310819"/>
                </a:cubicBezTo>
                <a:cubicBezTo>
                  <a:pt x="230116" y="320319"/>
                  <a:pt x="267053" y="320319"/>
                  <a:pt x="302072" y="310819"/>
                </a:cubicBezTo>
                <a:cubicBezTo>
                  <a:pt x="306514" y="309686"/>
                  <a:pt x="309734" y="306289"/>
                  <a:pt x="310867" y="302113"/>
                </a:cubicBezTo>
                <a:lnTo>
                  <a:pt x="310867" y="301935"/>
                </a:lnTo>
                <a:lnTo>
                  <a:pt x="310867" y="301846"/>
                </a:lnTo>
                <a:cubicBezTo>
                  <a:pt x="320188" y="266917"/>
                  <a:pt x="320188" y="230069"/>
                  <a:pt x="310777" y="195138"/>
                </a:cubicBezTo>
                <a:cubicBezTo>
                  <a:pt x="301724" y="161431"/>
                  <a:pt x="283867" y="129204"/>
                  <a:pt x="257473" y="102900"/>
                </a:cubicBezTo>
                <a:lnTo>
                  <a:pt x="256689" y="102027"/>
                </a:lnTo>
                <a:lnTo>
                  <a:pt x="254949" y="100457"/>
                </a:lnTo>
                <a:cubicBezTo>
                  <a:pt x="258348" y="88084"/>
                  <a:pt x="258606" y="75026"/>
                  <a:pt x="255903" y="62475"/>
                </a:cubicBezTo>
                <a:cubicBezTo>
                  <a:pt x="252773" y="47848"/>
                  <a:pt x="245450" y="33737"/>
                  <a:pt x="233953" y="22319"/>
                </a:cubicBezTo>
                <a:lnTo>
                  <a:pt x="233256" y="21624"/>
                </a:lnTo>
                <a:cubicBezTo>
                  <a:pt x="220885" y="9609"/>
                  <a:pt x="205560" y="2197"/>
                  <a:pt x="189613" y="-408"/>
                </a:cubicBezTo>
                <a:cubicBezTo>
                  <a:pt x="172977" y="-2942"/>
                  <a:pt x="155735" y="-497"/>
                  <a:pt x="140223" y="7254"/>
                </a:cubicBezTo>
                <a:cubicBezTo>
                  <a:pt x="134300" y="10215"/>
                  <a:pt x="131865" y="17708"/>
                  <a:pt x="134827" y="23720"/>
                </a:cubicBezTo>
                <a:cubicBezTo>
                  <a:pt x="135345" y="24675"/>
                  <a:pt x="136049" y="25718"/>
                  <a:pt x="136914" y="26593"/>
                </a:cubicBezTo>
                <a:cubicBezTo>
                  <a:pt x="141446" y="31472"/>
                  <a:pt x="145103" y="37126"/>
                  <a:pt x="147546" y="43057"/>
                </a:cubicBezTo>
                <a:lnTo>
                  <a:pt x="148590" y="45751"/>
                </a:lnTo>
                <a:cubicBezTo>
                  <a:pt x="145281" y="45145"/>
                  <a:pt x="141794" y="44619"/>
                  <a:pt x="138485" y="44190"/>
                </a:cubicBezTo>
                <a:cubicBezTo>
                  <a:pt x="128726" y="42880"/>
                  <a:pt x="118977" y="42442"/>
                  <a:pt x="109219" y="42532"/>
                </a:cubicBezTo>
                <a:cubicBezTo>
                  <a:pt x="105909" y="42532"/>
                  <a:pt x="102947" y="43834"/>
                  <a:pt x="100683" y="45930"/>
                </a:cubicBezTo>
                <a:lnTo>
                  <a:pt x="100683" y="45930"/>
                </a:lnTo>
                <a:lnTo>
                  <a:pt x="45888" y="100634"/>
                </a:lnTo>
                <a:cubicBezTo>
                  <a:pt x="43364" y="103329"/>
                  <a:pt x="42142" y="106727"/>
                  <a:pt x="42490" y="110303"/>
                </a:cubicBezTo>
                <a:close/>
                <a:moveTo>
                  <a:pt x="211305" y="242272"/>
                </a:moveTo>
                <a:lnTo>
                  <a:pt x="211305" y="242272"/>
                </a:lnTo>
                <a:cubicBezTo>
                  <a:pt x="194143" y="242272"/>
                  <a:pt x="180300" y="228507"/>
                  <a:pt x="180300" y="211257"/>
                </a:cubicBezTo>
                <a:cubicBezTo>
                  <a:pt x="180300" y="194184"/>
                  <a:pt x="194143" y="180422"/>
                  <a:pt x="211305" y="180422"/>
                </a:cubicBezTo>
                <a:cubicBezTo>
                  <a:pt x="228377" y="180422"/>
                  <a:pt x="242319" y="194184"/>
                  <a:pt x="242319" y="211257"/>
                </a:cubicBezTo>
                <a:cubicBezTo>
                  <a:pt x="242319" y="228507"/>
                  <a:pt x="228377" y="242272"/>
                  <a:pt x="211305" y="242272"/>
                </a:cubicBezTo>
                <a:close/>
                <a:moveTo>
                  <a:pt x="257036" y="211257"/>
                </a:moveTo>
                <a:lnTo>
                  <a:pt x="257036" y="211257"/>
                </a:lnTo>
                <a:cubicBezTo>
                  <a:pt x="257036" y="185996"/>
                  <a:pt x="236566" y="165615"/>
                  <a:pt x="211305" y="165615"/>
                </a:cubicBezTo>
                <a:cubicBezTo>
                  <a:pt x="186045" y="165615"/>
                  <a:pt x="165483" y="185996"/>
                  <a:pt x="165483" y="211257"/>
                </a:cubicBezTo>
                <a:cubicBezTo>
                  <a:pt x="165483" y="236340"/>
                  <a:pt x="186045" y="256900"/>
                  <a:pt x="211305" y="256900"/>
                </a:cubicBezTo>
                <a:cubicBezTo>
                  <a:pt x="236566" y="256900"/>
                  <a:pt x="257036" y="236518"/>
                  <a:pt x="257036" y="211257"/>
                </a:cubicBezTo>
                <a:close/>
                <a:moveTo>
                  <a:pt x="28031" y="83562"/>
                </a:moveTo>
                <a:cubicBezTo>
                  <a:pt x="30824" y="86524"/>
                  <a:pt x="35524" y="86524"/>
                  <a:pt x="38316" y="83562"/>
                </a:cubicBezTo>
                <a:cubicBezTo>
                  <a:pt x="41188" y="80859"/>
                  <a:pt x="41188" y="76150"/>
                  <a:pt x="38316" y="73108"/>
                </a:cubicBezTo>
                <a:lnTo>
                  <a:pt x="20111" y="54983"/>
                </a:lnTo>
                <a:cubicBezTo>
                  <a:pt x="17229" y="52021"/>
                  <a:pt x="12439" y="52021"/>
                  <a:pt x="9657" y="54983"/>
                </a:cubicBezTo>
                <a:cubicBezTo>
                  <a:pt x="6776" y="57865"/>
                  <a:pt x="6776" y="62475"/>
                  <a:pt x="9657" y="65437"/>
                </a:cubicBezTo>
                <a:lnTo>
                  <a:pt x="28031" y="83562"/>
                </a:lnTo>
                <a:lnTo>
                  <a:pt x="28031" y="83562"/>
                </a:lnTo>
              </a:path>
            </a:pathLst>
          </a:custGeom>
          <a:solidFill>
            <a:srgbClr val="83498C"/>
          </a:solidFill>
          <a:ln w="15875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lt1"/>
              </a:solidFill>
              <a:cs typeface="+mn-ea"/>
            </a:endParaRPr>
          </a:p>
        </p:txBody>
      </p:sp>
      <p:sp>
        <p:nvSpPr>
          <p:cNvPr id="9" name="图形 44">
            <a:extLst>
              <a:ext uri="{FF2B5EF4-FFF2-40B4-BE49-F238E27FC236}">
                <a16:creationId xmlns:a16="http://schemas.microsoft.com/office/drawing/2014/main" id="{F5283A36-80CC-CED2-36D0-43898FED6B48}"/>
              </a:ext>
            </a:extLst>
          </p:cNvPr>
          <p:cNvSpPr/>
          <p:nvPr/>
        </p:nvSpPr>
        <p:spPr>
          <a:xfrm flipV="1">
            <a:off x="7997200" y="2019344"/>
            <a:ext cx="319134" cy="319314"/>
          </a:xfrm>
          <a:custGeom>
            <a:avLst/>
            <a:gdLst>
              <a:gd name="connsiteX0" fmla="*/ 151307 w 319134"/>
              <a:gd name="connsiteY0" fmla="*/ 105129 h 319314"/>
              <a:gd name="connsiteX1" fmla="*/ 151307 w 319134"/>
              <a:gd name="connsiteY1" fmla="*/ 105129 h 319314"/>
              <a:gd name="connsiteX2" fmla="*/ 153056 w 319134"/>
              <a:gd name="connsiteY2" fmla="*/ 114623 h 319314"/>
              <a:gd name="connsiteX3" fmla="*/ 158365 w 319134"/>
              <a:gd name="connsiteY3" fmla="*/ 122737 h 319314"/>
              <a:gd name="connsiteX4" fmla="*/ 175883 w 319134"/>
              <a:gd name="connsiteY4" fmla="*/ 129877 h 319314"/>
              <a:gd name="connsiteX5" fmla="*/ 212141 w 319134"/>
              <a:gd name="connsiteY5" fmla="*/ 129877 h 319314"/>
              <a:gd name="connsiteX6" fmla="*/ 221547 w 319134"/>
              <a:gd name="connsiteY6" fmla="*/ 127965 h 319314"/>
              <a:gd name="connsiteX7" fmla="*/ 229569 w 319134"/>
              <a:gd name="connsiteY7" fmla="*/ 122737 h 319314"/>
              <a:gd name="connsiteX8" fmla="*/ 234968 w 319134"/>
              <a:gd name="connsiteY8" fmla="*/ 114623 h 319314"/>
              <a:gd name="connsiteX9" fmla="*/ 236886 w 319134"/>
              <a:gd name="connsiteY9" fmla="*/ 105129 h 319314"/>
              <a:gd name="connsiteX10" fmla="*/ 236886 w 319134"/>
              <a:gd name="connsiteY10" fmla="*/ 101818 h 319314"/>
              <a:gd name="connsiteX11" fmla="*/ 151307 w 319134"/>
              <a:gd name="connsiteY11" fmla="*/ 101818 h 319314"/>
              <a:gd name="connsiteX12" fmla="*/ 151307 w 319134"/>
              <a:gd name="connsiteY12" fmla="*/ 105129 h 319314"/>
              <a:gd name="connsiteX13" fmla="*/ 171876 w 319134"/>
              <a:gd name="connsiteY13" fmla="*/ 198115 h 319314"/>
              <a:gd name="connsiteX14" fmla="*/ 171876 w 319134"/>
              <a:gd name="connsiteY14" fmla="*/ 198115 h 319314"/>
              <a:gd name="connsiteX15" fmla="*/ 194007 w 319134"/>
              <a:gd name="connsiteY15" fmla="*/ 207352 h 319314"/>
              <a:gd name="connsiteX16" fmla="*/ 216148 w 319134"/>
              <a:gd name="connsiteY16" fmla="*/ 198115 h 319314"/>
              <a:gd name="connsiteX17" fmla="*/ 225295 w 319134"/>
              <a:gd name="connsiteY17" fmla="*/ 175975 h 319314"/>
              <a:gd name="connsiteX18" fmla="*/ 216148 w 319134"/>
              <a:gd name="connsiteY18" fmla="*/ 153934 h 319314"/>
              <a:gd name="connsiteX19" fmla="*/ 194365 w 319134"/>
              <a:gd name="connsiteY19" fmla="*/ 144607 h 319314"/>
              <a:gd name="connsiteX20" fmla="*/ 193660 w 319134"/>
              <a:gd name="connsiteY20" fmla="*/ 144607 h 319314"/>
              <a:gd name="connsiteX21" fmla="*/ 171876 w 319134"/>
              <a:gd name="connsiteY21" fmla="*/ 153934 h 319314"/>
              <a:gd name="connsiteX22" fmla="*/ 162640 w 319134"/>
              <a:gd name="connsiteY22" fmla="*/ 175975 h 319314"/>
              <a:gd name="connsiteX23" fmla="*/ 171876 w 319134"/>
              <a:gd name="connsiteY23" fmla="*/ 198115 h 319314"/>
              <a:gd name="connsiteX24" fmla="*/ 143811 w 319134"/>
              <a:gd name="connsiteY24" fmla="*/ 87174 h 319314"/>
              <a:gd name="connsiteX25" fmla="*/ 143811 w 319134"/>
              <a:gd name="connsiteY25" fmla="*/ 87174 h 319314"/>
              <a:gd name="connsiteX26" fmla="*/ 244123 w 319134"/>
              <a:gd name="connsiteY26" fmla="*/ 87174 h 319314"/>
              <a:gd name="connsiteX27" fmla="*/ 251530 w 319134"/>
              <a:gd name="connsiteY27" fmla="*/ 94411 h 319314"/>
              <a:gd name="connsiteX28" fmla="*/ 251530 w 319134"/>
              <a:gd name="connsiteY28" fmla="*/ 105129 h 319314"/>
              <a:gd name="connsiteX29" fmla="*/ 248567 w 319134"/>
              <a:gd name="connsiteY29" fmla="*/ 120291 h 319314"/>
              <a:gd name="connsiteX30" fmla="*/ 239939 w 319134"/>
              <a:gd name="connsiteY30" fmla="*/ 133015 h 319314"/>
              <a:gd name="connsiteX31" fmla="*/ 227125 w 319134"/>
              <a:gd name="connsiteY31" fmla="*/ 141644 h 319314"/>
              <a:gd name="connsiteX32" fmla="*/ 225384 w 319134"/>
              <a:gd name="connsiteY32" fmla="*/ 142251 h 319314"/>
              <a:gd name="connsiteX33" fmla="*/ 226607 w 319134"/>
              <a:gd name="connsiteY33" fmla="*/ 143474 h 319314"/>
              <a:gd name="connsiteX34" fmla="*/ 240108 w 319134"/>
              <a:gd name="connsiteY34" fmla="*/ 175975 h 319314"/>
              <a:gd name="connsiteX35" fmla="*/ 226607 w 319134"/>
              <a:gd name="connsiteY35" fmla="*/ 208574 h 319314"/>
              <a:gd name="connsiteX36" fmla="*/ 194007 w 319134"/>
              <a:gd name="connsiteY36" fmla="*/ 222085 h 319314"/>
              <a:gd name="connsiteX37" fmla="*/ 161417 w 319134"/>
              <a:gd name="connsiteY37" fmla="*/ 208574 h 319314"/>
              <a:gd name="connsiteX38" fmla="*/ 147906 w 319134"/>
              <a:gd name="connsiteY38" fmla="*/ 175975 h 319314"/>
              <a:gd name="connsiteX39" fmla="*/ 161417 w 319134"/>
              <a:gd name="connsiteY39" fmla="*/ 143474 h 319314"/>
              <a:gd name="connsiteX40" fmla="*/ 162551 w 319134"/>
              <a:gd name="connsiteY40" fmla="*/ 142341 h 319314"/>
              <a:gd name="connsiteX41" fmla="*/ 147997 w 319134"/>
              <a:gd name="connsiteY41" fmla="*/ 133015 h 319314"/>
              <a:gd name="connsiteX42" fmla="*/ 139456 w 319134"/>
              <a:gd name="connsiteY42" fmla="*/ 120291 h 319314"/>
              <a:gd name="connsiteX43" fmla="*/ 136493 w 319134"/>
              <a:gd name="connsiteY43" fmla="*/ 105129 h 319314"/>
              <a:gd name="connsiteX44" fmla="*/ 136493 w 319134"/>
              <a:gd name="connsiteY44" fmla="*/ 94411 h 319314"/>
              <a:gd name="connsiteX45" fmla="*/ 143811 w 319134"/>
              <a:gd name="connsiteY45" fmla="*/ 87174 h 319314"/>
              <a:gd name="connsiteX46" fmla="*/ 293188 w 319134"/>
              <a:gd name="connsiteY46" fmla="*/ 23297 h 319314"/>
              <a:gd name="connsiteX47" fmla="*/ 293188 w 319134"/>
              <a:gd name="connsiteY47" fmla="*/ 23297 h 319314"/>
              <a:gd name="connsiteX48" fmla="*/ 94836 w 319134"/>
              <a:gd name="connsiteY48" fmla="*/ 23297 h 319314"/>
              <a:gd name="connsiteX49" fmla="*/ 94836 w 319134"/>
              <a:gd name="connsiteY49" fmla="*/ 293369 h 319314"/>
              <a:gd name="connsiteX50" fmla="*/ 293188 w 319134"/>
              <a:gd name="connsiteY50" fmla="*/ 293369 h 319314"/>
              <a:gd name="connsiteX51" fmla="*/ 293188 w 319134"/>
              <a:gd name="connsiteY51" fmla="*/ 23297 h 319314"/>
              <a:gd name="connsiteX52" fmla="*/ 80023 w 319134"/>
              <a:gd name="connsiteY52" fmla="*/ 23297 h 319314"/>
              <a:gd name="connsiteX53" fmla="*/ 80023 w 319134"/>
              <a:gd name="connsiteY53" fmla="*/ 23297 h 319314"/>
              <a:gd name="connsiteX54" fmla="*/ 23205 w 319134"/>
              <a:gd name="connsiteY54" fmla="*/ 23297 h 319314"/>
              <a:gd name="connsiteX55" fmla="*/ 23205 w 319134"/>
              <a:gd name="connsiteY55" fmla="*/ 47436 h 319314"/>
              <a:gd name="connsiteX56" fmla="*/ 41418 w 319134"/>
              <a:gd name="connsiteY56" fmla="*/ 47436 h 319314"/>
              <a:gd name="connsiteX57" fmla="*/ 53617 w 319134"/>
              <a:gd name="connsiteY57" fmla="*/ 59813 h 319314"/>
              <a:gd name="connsiteX58" fmla="*/ 41418 w 319134"/>
              <a:gd name="connsiteY58" fmla="*/ 72012 h 319314"/>
              <a:gd name="connsiteX59" fmla="*/ 23205 w 319134"/>
              <a:gd name="connsiteY59" fmla="*/ 72012 h 319314"/>
              <a:gd name="connsiteX60" fmla="*/ 23205 w 319134"/>
              <a:gd name="connsiteY60" fmla="*/ 113231 h 319314"/>
              <a:gd name="connsiteX61" fmla="*/ 41418 w 319134"/>
              <a:gd name="connsiteY61" fmla="*/ 113231 h 319314"/>
              <a:gd name="connsiteX62" fmla="*/ 53617 w 319134"/>
              <a:gd name="connsiteY62" fmla="*/ 125519 h 319314"/>
              <a:gd name="connsiteX63" fmla="*/ 41418 w 319134"/>
              <a:gd name="connsiteY63" fmla="*/ 137808 h 319314"/>
              <a:gd name="connsiteX64" fmla="*/ 23205 w 319134"/>
              <a:gd name="connsiteY64" fmla="*/ 137808 h 319314"/>
              <a:gd name="connsiteX65" fmla="*/ 23205 w 319134"/>
              <a:gd name="connsiteY65" fmla="*/ 179027 h 319314"/>
              <a:gd name="connsiteX66" fmla="*/ 41418 w 319134"/>
              <a:gd name="connsiteY66" fmla="*/ 179027 h 319314"/>
              <a:gd name="connsiteX67" fmla="*/ 53617 w 319134"/>
              <a:gd name="connsiteY67" fmla="*/ 191226 h 319314"/>
              <a:gd name="connsiteX68" fmla="*/ 41418 w 319134"/>
              <a:gd name="connsiteY68" fmla="*/ 203434 h 319314"/>
              <a:gd name="connsiteX69" fmla="*/ 23205 w 319134"/>
              <a:gd name="connsiteY69" fmla="*/ 203434 h 319314"/>
              <a:gd name="connsiteX70" fmla="*/ 23205 w 319134"/>
              <a:gd name="connsiteY70" fmla="*/ 244743 h 319314"/>
              <a:gd name="connsiteX71" fmla="*/ 41418 w 319134"/>
              <a:gd name="connsiteY71" fmla="*/ 244743 h 319314"/>
              <a:gd name="connsiteX72" fmla="*/ 53617 w 319134"/>
              <a:gd name="connsiteY72" fmla="*/ 256942 h 319314"/>
              <a:gd name="connsiteX73" fmla="*/ 41418 w 319134"/>
              <a:gd name="connsiteY73" fmla="*/ 269230 h 319314"/>
              <a:gd name="connsiteX74" fmla="*/ 23205 w 319134"/>
              <a:gd name="connsiteY74" fmla="*/ 269230 h 319314"/>
              <a:gd name="connsiteX75" fmla="*/ 23205 w 319134"/>
              <a:gd name="connsiteY75" fmla="*/ 293369 h 319314"/>
              <a:gd name="connsiteX76" fmla="*/ 80023 w 319134"/>
              <a:gd name="connsiteY76" fmla="*/ 293369 h 319314"/>
              <a:gd name="connsiteX77" fmla="*/ 80023 w 319134"/>
              <a:gd name="connsiteY77" fmla="*/ 23297 h 319314"/>
              <a:gd name="connsiteX78" fmla="*/ 305556 w 319134"/>
              <a:gd name="connsiteY78" fmla="*/ 317945 h 319314"/>
              <a:gd name="connsiteX79" fmla="*/ 10827 w 319134"/>
              <a:gd name="connsiteY79" fmla="*/ 317945 h 319314"/>
              <a:gd name="connsiteX80" fmla="*/ -1371 w 319134"/>
              <a:gd name="connsiteY80" fmla="*/ 305746 h 319314"/>
              <a:gd name="connsiteX81" fmla="*/ -1371 w 319134"/>
              <a:gd name="connsiteY81" fmla="*/ 11010 h 319314"/>
              <a:gd name="connsiteX82" fmla="*/ 10827 w 319134"/>
              <a:gd name="connsiteY82" fmla="*/ -1369 h 319314"/>
              <a:gd name="connsiteX83" fmla="*/ 305556 w 319134"/>
              <a:gd name="connsiteY83" fmla="*/ -1369 h 319314"/>
              <a:gd name="connsiteX84" fmla="*/ 317763 w 319134"/>
              <a:gd name="connsiteY84" fmla="*/ 11010 h 319314"/>
              <a:gd name="connsiteX85" fmla="*/ 317763 w 319134"/>
              <a:gd name="connsiteY85" fmla="*/ 305746 h 319314"/>
              <a:gd name="connsiteX86" fmla="*/ 305556 w 319134"/>
              <a:gd name="connsiteY86" fmla="*/ 317945 h 319314"/>
              <a:gd name="connsiteX87" fmla="*/ 305556 w 319134"/>
              <a:gd name="connsiteY87" fmla="*/ 317945 h 319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</a:cxnLst>
            <a:rect l="l" t="t" r="r" b="b"/>
            <a:pathLst>
              <a:path w="319134" h="319314">
                <a:moveTo>
                  <a:pt x="151307" y="105129"/>
                </a:moveTo>
                <a:lnTo>
                  <a:pt x="151307" y="105129"/>
                </a:lnTo>
                <a:cubicBezTo>
                  <a:pt x="151307" y="108528"/>
                  <a:pt x="151833" y="111750"/>
                  <a:pt x="153056" y="114623"/>
                </a:cubicBezTo>
                <a:cubicBezTo>
                  <a:pt x="154270" y="117506"/>
                  <a:pt x="156100" y="120468"/>
                  <a:pt x="158365" y="122737"/>
                </a:cubicBezTo>
                <a:cubicBezTo>
                  <a:pt x="162900" y="127089"/>
                  <a:pt x="169083" y="129877"/>
                  <a:pt x="175883" y="129877"/>
                </a:cubicBezTo>
                <a:lnTo>
                  <a:pt x="212141" y="129877"/>
                </a:lnTo>
                <a:cubicBezTo>
                  <a:pt x="215451" y="129877"/>
                  <a:pt x="218763" y="129268"/>
                  <a:pt x="221547" y="127965"/>
                </a:cubicBezTo>
                <a:cubicBezTo>
                  <a:pt x="224510" y="126912"/>
                  <a:pt x="227302" y="124913"/>
                  <a:pt x="229569" y="122737"/>
                </a:cubicBezTo>
                <a:cubicBezTo>
                  <a:pt x="231836" y="120468"/>
                  <a:pt x="233664" y="117506"/>
                  <a:pt x="234968" y="114623"/>
                </a:cubicBezTo>
                <a:cubicBezTo>
                  <a:pt x="236102" y="111750"/>
                  <a:pt x="236886" y="108528"/>
                  <a:pt x="236886" y="105129"/>
                </a:cubicBezTo>
                <a:lnTo>
                  <a:pt x="236886" y="101818"/>
                </a:lnTo>
                <a:lnTo>
                  <a:pt x="151307" y="101818"/>
                </a:lnTo>
                <a:lnTo>
                  <a:pt x="151307" y="105129"/>
                </a:lnTo>
                <a:close/>
                <a:moveTo>
                  <a:pt x="171876" y="198115"/>
                </a:moveTo>
                <a:lnTo>
                  <a:pt x="171876" y="198115"/>
                </a:lnTo>
                <a:cubicBezTo>
                  <a:pt x="177454" y="203781"/>
                  <a:pt x="185388" y="207352"/>
                  <a:pt x="194007" y="207352"/>
                </a:cubicBezTo>
                <a:cubicBezTo>
                  <a:pt x="202637" y="207352"/>
                  <a:pt x="210481" y="203781"/>
                  <a:pt x="216148" y="198115"/>
                </a:cubicBezTo>
                <a:cubicBezTo>
                  <a:pt x="221894" y="192538"/>
                  <a:pt x="225295" y="184605"/>
                  <a:pt x="225295" y="175975"/>
                </a:cubicBezTo>
                <a:cubicBezTo>
                  <a:pt x="225295" y="167356"/>
                  <a:pt x="221894" y="159510"/>
                  <a:pt x="216148" y="153934"/>
                </a:cubicBezTo>
                <a:cubicBezTo>
                  <a:pt x="210570" y="148267"/>
                  <a:pt x="202904" y="144696"/>
                  <a:pt x="194365" y="144607"/>
                </a:cubicBezTo>
                <a:lnTo>
                  <a:pt x="193660" y="144607"/>
                </a:lnTo>
                <a:cubicBezTo>
                  <a:pt x="185119" y="144696"/>
                  <a:pt x="177365" y="148267"/>
                  <a:pt x="171876" y="153934"/>
                </a:cubicBezTo>
                <a:cubicBezTo>
                  <a:pt x="166120" y="159510"/>
                  <a:pt x="162640" y="167356"/>
                  <a:pt x="162640" y="175975"/>
                </a:cubicBezTo>
                <a:cubicBezTo>
                  <a:pt x="162640" y="184605"/>
                  <a:pt x="166120" y="192538"/>
                  <a:pt x="171876" y="198115"/>
                </a:cubicBezTo>
                <a:close/>
                <a:moveTo>
                  <a:pt x="143811" y="87174"/>
                </a:moveTo>
                <a:lnTo>
                  <a:pt x="143811" y="87174"/>
                </a:lnTo>
                <a:lnTo>
                  <a:pt x="244123" y="87174"/>
                </a:lnTo>
                <a:cubicBezTo>
                  <a:pt x="248219" y="87174"/>
                  <a:pt x="251530" y="90315"/>
                  <a:pt x="251530" y="94411"/>
                </a:cubicBezTo>
                <a:lnTo>
                  <a:pt x="251530" y="105129"/>
                </a:lnTo>
                <a:cubicBezTo>
                  <a:pt x="251530" y="110537"/>
                  <a:pt x="250487" y="115587"/>
                  <a:pt x="248567" y="120291"/>
                </a:cubicBezTo>
                <a:cubicBezTo>
                  <a:pt x="246471" y="125082"/>
                  <a:pt x="243508" y="129446"/>
                  <a:pt x="239939" y="133015"/>
                </a:cubicBezTo>
                <a:cubicBezTo>
                  <a:pt x="236279" y="136674"/>
                  <a:pt x="232005" y="139637"/>
                  <a:pt x="227125" y="141644"/>
                </a:cubicBezTo>
                <a:lnTo>
                  <a:pt x="225384" y="142251"/>
                </a:lnTo>
                <a:lnTo>
                  <a:pt x="226607" y="143474"/>
                </a:lnTo>
                <a:cubicBezTo>
                  <a:pt x="234968" y="151836"/>
                  <a:pt x="240108" y="163259"/>
                  <a:pt x="240108" y="175975"/>
                </a:cubicBezTo>
                <a:cubicBezTo>
                  <a:pt x="240108" y="188621"/>
                  <a:pt x="234968" y="200203"/>
                  <a:pt x="226607" y="208574"/>
                </a:cubicBezTo>
                <a:cubicBezTo>
                  <a:pt x="218236" y="216855"/>
                  <a:pt x="206734" y="222085"/>
                  <a:pt x="194007" y="222085"/>
                </a:cubicBezTo>
                <a:cubicBezTo>
                  <a:pt x="181291" y="222085"/>
                  <a:pt x="169788" y="216855"/>
                  <a:pt x="161417" y="208574"/>
                </a:cubicBezTo>
                <a:cubicBezTo>
                  <a:pt x="153056" y="200203"/>
                  <a:pt x="147906" y="188621"/>
                  <a:pt x="147906" y="175975"/>
                </a:cubicBezTo>
                <a:cubicBezTo>
                  <a:pt x="147906" y="163259"/>
                  <a:pt x="153056" y="151836"/>
                  <a:pt x="161417" y="143474"/>
                </a:cubicBezTo>
                <a:lnTo>
                  <a:pt x="162551" y="142341"/>
                </a:lnTo>
                <a:cubicBezTo>
                  <a:pt x="157063" y="140333"/>
                  <a:pt x="152092" y="137201"/>
                  <a:pt x="147997" y="133015"/>
                </a:cubicBezTo>
                <a:cubicBezTo>
                  <a:pt x="144515" y="129446"/>
                  <a:pt x="141465" y="125082"/>
                  <a:pt x="139456" y="120291"/>
                </a:cubicBezTo>
                <a:cubicBezTo>
                  <a:pt x="137538" y="115587"/>
                  <a:pt x="136493" y="110537"/>
                  <a:pt x="136493" y="105129"/>
                </a:cubicBezTo>
                <a:lnTo>
                  <a:pt x="136493" y="94411"/>
                </a:lnTo>
                <a:cubicBezTo>
                  <a:pt x="136493" y="90315"/>
                  <a:pt x="139804" y="87174"/>
                  <a:pt x="143811" y="87174"/>
                </a:cubicBezTo>
                <a:close/>
                <a:moveTo>
                  <a:pt x="293188" y="23297"/>
                </a:moveTo>
                <a:lnTo>
                  <a:pt x="293188" y="23297"/>
                </a:lnTo>
                <a:lnTo>
                  <a:pt x="94836" y="23297"/>
                </a:lnTo>
                <a:lnTo>
                  <a:pt x="94836" y="293369"/>
                </a:lnTo>
                <a:lnTo>
                  <a:pt x="293188" y="293369"/>
                </a:lnTo>
                <a:lnTo>
                  <a:pt x="293188" y="23297"/>
                </a:lnTo>
                <a:close/>
                <a:moveTo>
                  <a:pt x="80023" y="23297"/>
                </a:moveTo>
                <a:lnTo>
                  <a:pt x="80023" y="23297"/>
                </a:lnTo>
                <a:lnTo>
                  <a:pt x="23205" y="23297"/>
                </a:lnTo>
                <a:lnTo>
                  <a:pt x="23205" y="47436"/>
                </a:lnTo>
                <a:lnTo>
                  <a:pt x="41418" y="47436"/>
                </a:lnTo>
                <a:cubicBezTo>
                  <a:pt x="48129" y="47436"/>
                  <a:pt x="53617" y="53013"/>
                  <a:pt x="53617" y="59813"/>
                </a:cubicBezTo>
                <a:cubicBezTo>
                  <a:pt x="53617" y="66524"/>
                  <a:pt x="48129" y="72012"/>
                  <a:pt x="41418" y="72012"/>
                </a:cubicBezTo>
                <a:lnTo>
                  <a:pt x="23205" y="72012"/>
                </a:lnTo>
                <a:lnTo>
                  <a:pt x="23205" y="113231"/>
                </a:lnTo>
                <a:lnTo>
                  <a:pt x="41418" y="113231"/>
                </a:lnTo>
                <a:cubicBezTo>
                  <a:pt x="48129" y="113231"/>
                  <a:pt x="53617" y="118721"/>
                  <a:pt x="53617" y="125519"/>
                </a:cubicBezTo>
                <a:cubicBezTo>
                  <a:pt x="53617" y="132142"/>
                  <a:pt x="48129" y="137808"/>
                  <a:pt x="41418" y="137808"/>
                </a:cubicBezTo>
                <a:lnTo>
                  <a:pt x="23205" y="137808"/>
                </a:lnTo>
                <a:lnTo>
                  <a:pt x="23205" y="179027"/>
                </a:lnTo>
                <a:lnTo>
                  <a:pt x="41418" y="179027"/>
                </a:lnTo>
                <a:cubicBezTo>
                  <a:pt x="48129" y="179027"/>
                  <a:pt x="53617" y="184435"/>
                  <a:pt x="53617" y="191226"/>
                </a:cubicBezTo>
                <a:cubicBezTo>
                  <a:pt x="53617" y="198027"/>
                  <a:pt x="48129" y="203434"/>
                  <a:pt x="41418" y="203434"/>
                </a:cubicBezTo>
                <a:lnTo>
                  <a:pt x="23205" y="203434"/>
                </a:lnTo>
                <a:lnTo>
                  <a:pt x="23205" y="244743"/>
                </a:lnTo>
                <a:lnTo>
                  <a:pt x="41418" y="244743"/>
                </a:lnTo>
                <a:cubicBezTo>
                  <a:pt x="48129" y="244743"/>
                  <a:pt x="53617" y="250321"/>
                  <a:pt x="53617" y="256942"/>
                </a:cubicBezTo>
                <a:cubicBezTo>
                  <a:pt x="53617" y="263733"/>
                  <a:pt x="48129" y="269230"/>
                  <a:pt x="41418" y="269230"/>
                </a:cubicBezTo>
                <a:lnTo>
                  <a:pt x="23205" y="269230"/>
                </a:lnTo>
                <a:lnTo>
                  <a:pt x="23205" y="293369"/>
                </a:lnTo>
                <a:lnTo>
                  <a:pt x="80023" y="293369"/>
                </a:lnTo>
                <a:lnTo>
                  <a:pt x="80023" y="23297"/>
                </a:lnTo>
                <a:close/>
                <a:moveTo>
                  <a:pt x="305556" y="317945"/>
                </a:moveTo>
                <a:lnTo>
                  <a:pt x="10827" y="317945"/>
                </a:lnTo>
                <a:cubicBezTo>
                  <a:pt x="4027" y="317945"/>
                  <a:pt x="-1371" y="312369"/>
                  <a:pt x="-1371" y="305746"/>
                </a:cubicBezTo>
                <a:lnTo>
                  <a:pt x="-1371" y="11010"/>
                </a:lnTo>
                <a:cubicBezTo>
                  <a:pt x="-1371" y="4298"/>
                  <a:pt x="4027" y="-1369"/>
                  <a:pt x="10827" y="-1369"/>
                </a:cubicBezTo>
                <a:lnTo>
                  <a:pt x="305556" y="-1369"/>
                </a:lnTo>
                <a:cubicBezTo>
                  <a:pt x="312357" y="-1369"/>
                  <a:pt x="317763" y="4298"/>
                  <a:pt x="317763" y="11010"/>
                </a:cubicBezTo>
                <a:lnTo>
                  <a:pt x="317763" y="305746"/>
                </a:lnTo>
                <a:cubicBezTo>
                  <a:pt x="317763" y="312369"/>
                  <a:pt x="312357" y="317945"/>
                  <a:pt x="305556" y="317945"/>
                </a:cubicBezTo>
                <a:lnTo>
                  <a:pt x="305556" y="317945"/>
                </a:lnTo>
              </a:path>
            </a:pathLst>
          </a:custGeom>
          <a:solidFill>
            <a:srgbClr val="83498C"/>
          </a:solidFill>
          <a:ln w="15875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lt1"/>
              </a:solidFill>
              <a:cs typeface="+mn-ea"/>
            </a:endParaRPr>
          </a:p>
        </p:txBody>
      </p:sp>
      <p:sp>
        <p:nvSpPr>
          <p:cNvPr id="13" name="图形 48">
            <a:extLst>
              <a:ext uri="{FF2B5EF4-FFF2-40B4-BE49-F238E27FC236}">
                <a16:creationId xmlns:a16="http://schemas.microsoft.com/office/drawing/2014/main" id="{BD6987AD-2E10-0F01-D1FC-ED9B23DD2957}"/>
              </a:ext>
            </a:extLst>
          </p:cNvPr>
          <p:cNvSpPr/>
          <p:nvPr/>
        </p:nvSpPr>
        <p:spPr>
          <a:xfrm flipV="1">
            <a:off x="7997110" y="3338431"/>
            <a:ext cx="319314" cy="319304"/>
          </a:xfrm>
          <a:custGeom>
            <a:avLst/>
            <a:gdLst>
              <a:gd name="connsiteX0" fmla="*/ 253744 w 319314"/>
              <a:gd name="connsiteY0" fmla="*/ 253745 h 319304"/>
              <a:gd name="connsiteX1" fmla="*/ 253744 w 319314"/>
              <a:gd name="connsiteY1" fmla="*/ 253745 h 319304"/>
              <a:gd name="connsiteX2" fmla="*/ 158372 w 319314"/>
              <a:gd name="connsiteY2" fmla="*/ 293382 h 319304"/>
              <a:gd name="connsiteX3" fmla="*/ 62732 w 319314"/>
              <a:gd name="connsiteY3" fmla="*/ 253745 h 319304"/>
              <a:gd name="connsiteX4" fmla="*/ 62732 w 319314"/>
              <a:gd name="connsiteY4" fmla="*/ 253834 h 319304"/>
              <a:gd name="connsiteX5" fmla="*/ 62732 w 319314"/>
              <a:gd name="connsiteY5" fmla="*/ 253745 h 319304"/>
              <a:gd name="connsiteX6" fmla="*/ 23194 w 319314"/>
              <a:gd name="connsiteY6" fmla="*/ 158284 h 319304"/>
              <a:gd name="connsiteX7" fmla="*/ 62732 w 319314"/>
              <a:gd name="connsiteY7" fmla="*/ 62823 h 319304"/>
              <a:gd name="connsiteX8" fmla="*/ 158372 w 319314"/>
              <a:gd name="connsiteY8" fmla="*/ 23195 h 319304"/>
              <a:gd name="connsiteX9" fmla="*/ 264983 w 319314"/>
              <a:gd name="connsiteY9" fmla="*/ 23195 h 319304"/>
              <a:gd name="connsiteX10" fmla="*/ 264983 w 319314"/>
              <a:gd name="connsiteY10" fmla="*/ 71447 h 319304"/>
              <a:gd name="connsiteX11" fmla="*/ 265161 w 319314"/>
              <a:gd name="connsiteY11" fmla="*/ 71447 h 319304"/>
              <a:gd name="connsiteX12" fmla="*/ 267417 w 319314"/>
              <a:gd name="connsiteY12" fmla="*/ 78503 h 319304"/>
              <a:gd name="connsiteX13" fmla="*/ 286754 w 319314"/>
              <a:gd name="connsiteY13" fmla="*/ 116302 h 319304"/>
              <a:gd name="connsiteX14" fmla="*/ 293381 w 319314"/>
              <a:gd name="connsiteY14" fmla="*/ 158284 h 319304"/>
              <a:gd name="connsiteX15" fmla="*/ 254360 w 319314"/>
              <a:gd name="connsiteY15" fmla="*/ 253228 h 319304"/>
              <a:gd name="connsiteX16" fmla="*/ 253744 w 319314"/>
              <a:gd name="connsiteY16" fmla="*/ 253745 h 319304"/>
              <a:gd name="connsiteX17" fmla="*/ 78760 w 319314"/>
              <a:gd name="connsiteY17" fmla="*/ 111601 h 319304"/>
              <a:gd name="connsiteX18" fmla="*/ 78760 w 319314"/>
              <a:gd name="connsiteY18" fmla="*/ 111601 h 319304"/>
              <a:gd name="connsiteX19" fmla="*/ 71357 w 319314"/>
              <a:gd name="connsiteY19" fmla="*/ 119094 h 319304"/>
              <a:gd name="connsiteX20" fmla="*/ 78760 w 319314"/>
              <a:gd name="connsiteY20" fmla="*/ 126317 h 319304"/>
              <a:gd name="connsiteX21" fmla="*/ 237806 w 319314"/>
              <a:gd name="connsiteY21" fmla="*/ 126317 h 319304"/>
              <a:gd name="connsiteX22" fmla="*/ 245119 w 319314"/>
              <a:gd name="connsiteY22" fmla="*/ 119094 h 319304"/>
              <a:gd name="connsiteX23" fmla="*/ 237806 w 319314"/>
              <a:gd name="connsiteY23" fmla="*/ 111601 h 319304"/>
              <a:gd name="connsiteX24" fmla="*/ 78760 w 319314"/>
              <a:gd name="connsiteY24" fmla="*/ 111601 h 319304"/>
              <a:gd name="connsiteX25" fmla="*/ 78760 w 319314"/>
              <a:gd name="connsiteY25" fmla="*/ 150882 h 319304"/>
              <a:gd name="connsiteX26" fmla="*/ 78760 w 319314"/>
              <a:gd name="connsiteY26" fmla="*/ 150882 h 319304"/>
              <a:gd name="connsiteX27" fmla="*/ 71357 w 319314"/>
              <a:gd name="connsiteY27" fmla="*/ 158284 h 319304"/>
              <a:gd name="connsiteX28" fmla="*/ 78760 w 319314"/>
              <a:gd name="connsiteY28" fmla="*/ 165687 h 319304"/>
              <a:gd name="connsiteX29" fmla="*/ 237806 w 319314"/>
              <a:gd name="connsiteY29" fmla="*/ 165687 h 319304"/>
              <a:gd name="connsiteX30" fmla="*/ 245119 w 319314"/>
              <a:gd name="connsiteY30" fmla="*/ 158284 h 319304"/>
              <a:gd name="connsiteX31" fmla="*/ 237806 w 319314"/>
              <a:gd name="connsiteY31" fmla="*/ 150882 h 319304"/>
              <a:gd name="connsiteX32" fmla="*/ 78760 w 319314"/>
              <a:gd name="connsiteY32" fmla="*/ 150882 h 319304"/>
              <a:gd name="connsiteX33" fmla="*/ 78760 w 319314"/>
              <a:gd name="connsiteY33" fmla="*/ 190161 h 319304"/>
              <a:gd name="connsiteX34" fmla="*/ 78760 w 319314"/>
              <a:gd name="connsiteY34" fmla="*/ 190161 h 319304"/>
              <a:gd name="connsiteX35" fmla="*/ 71357 w 319314"/>
              <a:gd name="connsiteY35" fmla="*/ 197564 h 319304"/>
              <a:gd name="connsiteX36" fmla="*/ 78760 w 319314"/>
              <a:gd name="connsiteY36" fmla="*/ 204966 h 319304"/>
              <a:gd name="connsiteX37" fmla="*/ 237806 w 319314"/>
              <a:gd name="connsiteY37" fmla="*/ 204966 h 319304"/>
              <a:gd name="connsiteX38" fmla="*/ 245119 w 319314"/>
              <a:gd name="connsiteY38" fmla="*/ 197564 h 319304"/>
              <a:gd name="connsiteX39" fmla="*/ 237806 w 319314"/>
              <a:gd name="connsiteY39" fmla="*/ 190161 h 319304"/>
              <a:gd name="connsiteX40" fmla="*/ 78760 w 319314"/>
              <a:gd name="connsiteY40" fmla="*/ 190161 h 319304"/>
              <a:gd name="connsiteX41" fmla="*/ 158372 w 319314"/>
              <a:gd name="connsiteY41" fmla="*/ 317937 h 319304"/>
              <a:gd name="connsiteX42" fmla="*/ 271252 w 319314"/>
              <a:gd name="connsiteY42" fmla="*/ 270995 h 319304"/>
              <a:gd name="connsiteX43" fmla="*/ 271778 w 319314"/>
              <a:gd name="connsiteY43" fmla="*/ 270380 h 319304"/>
              <a:gd name="connsiteX44" fmla="*/ 317944 w 319314"/>
              <a:gd name="connsiteY44" fmla="*/ 158284 h 319304"/>
              <a:gd name="connsiteX45" fmla="*/ 310015 w 319314"/>
              <a:gd name="connsiteY45" fmla="*/ 108811 h 319304"/>
              <a:gd name="connsiteX46" fmla="*/ 289544 w 319314"/>
              <a:gd name="connsiteY46" fmla="*/ 67612 h 319304"/>
              <a:gd name="connsiteX47" fmla="*/ 289544 w 319314"/>
              <a:gd name="connsiteY47" fmla="*/ 10914 h 319304"/>
              <a:gd name="connsiteX48" fmla="*/ 277353 w 319314"/>
              <a:gd name="connsiteY48" fmla="*/ -1368 h 319304"/>
              <a:gd name="connsiteX49" fmla="*/ 277004 w 319314"/>
              <a:gd name="connsiteY49" fmla="*/ -1368 h 319304"/>
              <a:gd name="connsiteX50" fmla="*/ 158372 w 319314"/>
              <a:gd name="connsiteY50" fmla="*/ -1368 h 319304"/>
              <a:gd name="connsiteX51" fmla="*/ 45491 w 319314"/>
              <a:gd name="connsiteY51" fmla="*/ 45225 h 319304"/>
              <a:gd name="connsiteX52" fmla="*/ 45491 w 319314"/>
              <a:gd name="connsiteY52" fmla="*/ 45405 h 319304"/>
              <a:gd name="connsiteX53" fmla="*/ 45313 w 319314"/>
              <a:gd name="connsiteY53" fmla="*/ 45225 h 319304"/>
              <a:gd name="connsiteX54" fmla="*/ -1370 w 319314"/>
              <a:gd name="connsiteY54" fmla="*/ 158284 h 319304"/>
              <a:gd name="connsiteX55" fmla="*/ 45491 w 319314"/>
              <a:gd name="connsiteY55" fmla="*/ 270995 h 319304"/>
              <a:gd name="connsiteX56" fmla="*/ 45313 w 319314"/>
              <a:gd name="connsiteY56" fmla="*/ 270995 h 319304"/>
              <a:gd name="connsiteX57" fmla="*/ 158372 w 319314"/>
              <a:gd name="connsiteY57" fmla="*/ 317937 h 319304"/>
              <a:gd name="connsiteX58" fmla="*/ 158372 w 319314"/>
              <a:gd name="connsiteY58" fmla="*/ 317937 h 319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</a:cxnLst>
            <a:rect l="l" t="t" r="r" b="b"/>
            <a:pathLst>
              <a:path w="319314" h="319304">
                <a:moveTo>
                  <a:pt x="253744" y="253745"/>
                </a:moveTo>
                <a:lnTo>
                  <a:pt x="253744" y="253745"/>
                </a:lnTo>
                <a:cubicBezTo>
                  <a:pt x="229270" y="278219"/>
                  <a:pt x="195653" y="293382"/>
                  <a:pt x="158372" y="293382"/>
                </a:cubicBezTo>
                <a:cubicBezTo>
                  <a:pt x="121090" y="293382"/>
                  <a:pt x="87295" y="278219"/>
                  <a:pt x="62732" y="253745"/>
                </a:cubicBezTo>
                <a:lnTo>
                  <a:pt x="62732" y="253834"/>
                </a:lnTo>
                <a:lnTo>
                  <a:pt x="62732" y="253745"/>
                </a:lnTo>
                <a:cubicBezTo>
                  <a:pt x="38258" y="229360"/>
                  <a:pt x="23194" y="195566"/>
                  <a:pt x="23194" y="158284"/>
                </a:cubicBezTo>
                <a:cubicBezTo>
                  <a:pt x="23194" y="120832"/>
                  <a:pt x="38258" y="87038"/>
                  <a:pt x="62732" y="62823"/>
                </a:cubicBezTo>
                <a:cubicBezTo>
                  <a:pt x="87295" y="38348"/>
                  <a:pt x="120920" y="23195"/>
                  <a:pt x="158372" y="23195"/>
                </a:cubicBezTo>
                <a:lnTo>
                  <a:pt x="264983" y="23195"/>
                </a:lnTo>
                <a:lnTo>
                  <a:pt x="264983" y="71447"/>
                </a:lnTo>
                <a:lnTo>
                  <a:pt x="265161" y="71447"/>
                </a:lnTo>
                <a:cubicBezTo>
                  <a:pt x="265161" y="73883"/>
                  <a:pt x="265856" y="76407"/>
                  <a:pt x="267417" y="78503"/>
                </a:cubicBezTo>
                <a:cubicBezTo>
                  <a:pt x="275783" y="89999"/>
                  <a:pt x="282401" y="102718"/>
                  <a:pt x="286754" y="116302"/>
                </a:cubicBezTo>
                <a:cubicBezTo>
                  <a:pt x="291026" y="129538"/>
                  <a:pt x="293381" y="143478"/>
                  <a:pt x="293381" y="158284"/>
                </a:cubicBezTo>
                <a:cubicBezTo>
                  <a:pt x="293381" y="195299"/>
                  <a:pt x="278396" y="228923"/>
                  <a:pt x="254360" y="253228"/>
                </a:cubicBezTo>
                <a:lnTo>
                  <a:pt x="253744" y="253745"/>
                </a:lnTo>
                <a:close/>
                <a:moveTo>
                  <a:pt x="78760" y="111601"/>
                </a:moveTo>
                <a:lnTo>
                  <a:pt x="78760" y="111601"/>
                </a:lnTo>
                <a:cubicBezTo>
                  <a:pt x="74577" y="111601"/>
                  <a:pt x="71357" y="114910"/>
                  <a:pt x="71357" y="119094"/>
                </a:cubicBezTo>
                <a:cubicBezTo>
                  <a:pt x="71357" y="122921"/>
                  <a:pt x="74577" y="126317"/>
                  <a:pt x="78760" y="126317"/>
                </a:cubicBezTo>
                <a:lnTo>
                  <a:pt x="237806" y="126317"/>
                </a:lnTo>
                <a:cubicBezTo>
                  <a:pt x="241990" y="126317"/>
                  <a:pt x="245119" y="122921"/>
                  <a:pt x="245119" y="119094"/>
                </a:cubicBezTo>
                <a:cubicBezTo>
                  <a:pt x="245119" y="114910"/>
                  <a:pt x="241990" y="111601"/>
                  <a:pt x="237806" y="111601"/>
                </a:cubicBezTo>
                <a:lnTo>
                  <a:pt x="78760" y="111601"/>
                </a:lnTo>
                <a:close/>
                <a:moveTo>
                  <a:pt x="78760" y="150882"/>
                </a:moveTo>
                <a:lnTo>
                  <a:pt x="78760" y="150882"/>
                </a:lnTo>
                <a:cubicBezTo>
                  <a:pt x="74577" y="150882"/>
                  <a:pt x="71357" y="154103"/>
                  <a:pt x="71357" y="158284"/>
                </a:cubicBezTo>
                <a:cubicBezTo>
                  <a:pt x="71357" y="162289"/>
                  <a:pt x="74577" y="165687"/>
                  <a:pt x="78760" y="165687"/>
                </a:cubicBezTo>
                <a:lnTo>
                  <a:pt x="237806" y="165687"/>
                </a:lnTo>
                <a:cubicBezTo>
                  <a:pt x="241990" y="165687"/>
                  <a:pt x="245119" y="162289"/>
                  <a:pt x="245119" y="158284"/>
                </a:cubicBezTo>
                <a:cubicBezTo>
                  <a:pt x="245119" y="154103"/>
                  <a:pt x="241990" y="150882"/>
                  <a:pt x="237806" y="150882"/>
                </a:cubicBezTo>
                <a:lnTo>
                  <a:pt x="78760" y="150882"/>
                </a:lnTo>
                <a:close/>
                <a:moveTo>
                  <a:pt x="78760" y="190161"/>
                </a:moveTo>
                <a:lnTo>
                  <a:pt x="78760" y="190161"/>
                </a:lnTo>
                <a:cubicBezTo>
                  <a:pt x="74577" y="190161"/>
                  <a:pt x="71357" y="193470"/>
                  <a:pt x="71357" y="197564"/>
                </a:cubicBezTo>
                <a:cubicBezTo>
                  <a:pt x="71357" y="201578"/>
                  <a:pt x="74577" y="204966"/>
                  <a:pt x="78760" y="204966"/>
                </a:cubicBezTo>
                <a:lnTo>
                  <a:pt x="237806" y="204966"/>
                </a:lnTo>
                <a:cubicBezTo>
                  <a:pt x="241990" y="204966"/>
                  <a:pt x="245119" y="201578"/>
                  <a:pt x="245119" y="197564"/>
                </a:cubicBezTo>
                <a:cubicBezTo>
                  <a:pt x="245119" y="193470"/>
                  <a:pt x="241990" y="190161"/>
                  <a:pt x="237806" y="190161"/>
                </a:cubicBezTo>
                <a:lnTo>
                  <a:pt x="78760" y="190161"/>
                </a:lnTo>
                <a:close/>
                <a:moveTo>
                  <a:pt x="158372" y="317937"/>
                </a:moveTo>
                <a:cubicBezTo>
                  <a:pt x="202440" y="317937"/>
                  <a:pt x="242337" y="300000"/>
                  <a:pt x="271252" y="270995"/>
                </a:cubicBezTo>
                <a:lnTo>
                  <a:pt x="271778" y="270380"/>
                </a:lnTo>
                <a:cubicBezTo>
                  <a:pt x="300346" y="241553"/>
                  <a:pt x="317944" y="201836"/>
                  <a:pt x="317944" y="158284"/>
                </a:cubicBezTo>
                <a:cubicBezTo>
                  <a:pt x="317944" y="141035"/>
                  <a:pt x="315152" y="124400"/>
                  <a:pt x="310015" y="108811"/>
                </a:cubicBezTo>
                <a:cubicBezTo>
                  <a:pt x="305224" y="94004"/>
                  <a:pt x="298250" y="80152"/>
                  <a:pt x="289544" y="67612"/>
                </a:cubicBezTo>
                <a:lnTo>
                  <a:pt x="289544" y="10914"/>
                </a:lnTo>
                <a:cubicBezTo>
                  <a:pt x="289544" y="4117"/>
                  <a:pt x="284140" y="-1368"/>
                  <a:pt x="277353" y="-1368"/>
                </a:cubicBezTo>
                <a:lnTo>
                  <a:pt x="277004" y="-1368"/>
                </a:lnTo>
                <a:lnTo>
                  <a:pt x="158372" y="-1368"/>
                </a:lnTo>
                <a:cubicBezTo>
                  <a:pt x="114293" y="-1368"/>
                  <a:pt x="74407" y="16658"/>
                  <a:pt x="45491" y="45225"/>
                </a:cubicBezTo>
                <a:lnTo>
                  <a:pt x="45491" y="45405"/>
                </a:lnTo>
                <a:lnTo>
                  <a:pt x="45313" y="45225"/>
                </a:lnTo>
                <a:cubicBezTo>
                  <a:pt x="16567" y="74230"/>
                  <a:pt x="-1370" y="114215"/>
                  <a:pt x="-1370" y="158284"/>
                </a:cubicBezTo>
                <a:cubicBezTo>
                  <a:pt x="-1370" y="202184"/>
                  <a:pt x="16567" y="242079"/>
                  <a:pt x="45491" y="270995"/>
                </a:cubicBezTo>
                <a:lnTo>
                  <a:pt x="45313" y="270995"/>
                </a:lnTo>
                <a:cubicBezTo>
                  <a:pt x="74407" y="300000"/>
                  <a:pt x="114293" y="317937"/>
                  <a:pt x="158372" y="317937"/>
                </a:cubicBezTo>
                <a:lnTo>
                  <a:pt x="158372" y="317937"/>
                </a:lnTo>
              </a:path>
            </a:pathLst>
          </a:custGeom>
          <a:solidFill>
            <a:srgbClr val="455A64"/>
          </a:solidFill>
          <a:ln w="15875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lt1"/>
              </a:solidFill>
              <a:cs typeface="+mn-ea"/>
            </a:endParaRPr>
          </a:p>
        </p:txBody>
      </p:sp>
      <p:sp>
        <p:nvSpPr>
          <p:cNvPr id="14" name="图形 65">
            <a:extLst>
              <a:ext uri="{FF2B5EF4-FFF2-40B4-BE49-F238E27FC236}">
                <a16:creationId xmlns:a16="http://schemas.microsoft.com/office/drawing/2014/main" id="{4DC08BBB-0F61-0CBC-EC86-D5A5880B7AB9}"/>
              </a:ext>
            </a:extLst>
          </p:cNvPr>
          <p:cNvSpPr/>
          <p:nvPr/>
        </p:nvSpPr>
        <p:spPr>
          <a:xfrm flipV="1">
            <a:off x="3915806" y="4657310"/>
            <a:ext cx="319313" cy="276893"/>
          </a:xfrm>
          <a:custGeom>
            <a:avLst/>
            <a:gdLst>
              <a:gd name="connsiteX0" fmla="*/ 190425 w 319313"/>
              <a:gd name="connsiteY0" fmla="*/ 48804 h 276893"/>
              <a:gd name="connsiteX1" fmla="*/ 190425 w 319313"/>
              <a:gd name="connsiteY1" fmla="*/ 48804 h 276893"/>
              <a:gd name="connsiteX2" fmla="*/ 190425 w 319313"/>
              <a:gd name="connsiteY2" fmla="*/ 48367 h 276893"/>
              <a:gd name="connsiteX3" fmla="*/ 192253 w 319313"/>
              <a:gd name="connsiteY3" fmla="*/ 43667 h 276893"/>
              <a:gd name="connsiteX4" fmla="*/ 192253 w 319313"/>
              <a:gd name="connsiteY4" fmla="*/ 43488 h 276893"/>
              <a:gd name="connsiteX5" fmla="*/ 192522 w 319313"/>
              <a:gd name="connsiteY5" fmla="*/ 43310 h 276893"/>
              <a:gd name="connsiteX6" fmla="*/ 197748 w 319313"/>
              <a:gd name="connsiteY6" fmla="*/ 41222 h 276893"/>
              <a:gd name="connsiteX7" fmla="*/ 202975 w 319313"/>
              <a:gd name="connsiteY7" fmla="*/ 43310 h 276893"/>
              <a:gd name="connsiteX8" fmla="*/ 202975 w 319313"/>
              <a:gd name="connsiteY8" fmla="*/ 43310 h 276893"/>
              <a:gd name="connsiteX9" fmla="*/ 205232 w 319313"/>
              <a:gd name="connsiteY9" fmla="*/ 48367 h 276893"/>
              <a:gd name="connsiteX10" fmla="*/ 205232 w 319313"/>
              <a:gd name="connsiteY10" fmla="*/ 48456 h 276893"/>
              <a:gd name="connsiteX11" fmla="*/ 205232 w 319313"/>
              <a:gd name="connsiteY11" fmla="*/ 48626 h 276893"/>
              <a:gd name="connsiteX12" fmla="*/ 205232 w 319313"/>
              <a:gd name="connsiteY12" fmla="*/ 48804 h 276893"/>
              <a:gd name="connsiteX13" fmla="*/ 202975 w 319313"/>
              <a:gd name="connsiteY13" fmla="*/ 53763 h 276893"/>
              <a:gd name="connsiteX14" fmla="*/ 202975 w 319313"/>
              <a:gd name="connsiteY14" fmla="*/ 53763 h 276893"/>
              <a:gd name="connsiteX15" fmla="*/ 202975 w 319313"/>
              <a:gd name="connsiteY15" fmla="*/ 53763 h 276893"/>
              <a:gd name="connsiteX16" fmla="*/ 197748 w 319313"/>
              <a:gd name="connsiteY16" fmla="*/ 55859 h 276893"/>
              <a:gd name="connsiteX17" fmla="*/ 192522 w 319313"/>
              <a:gd name="connsiteY17" fmla="*/ 53763 h 276893"/>
              <a:gd name="connsiteX18" fmla="*/ 190425 w 319313"/>
              <a:gd name="connsiteY18" fmla="*/ 48804 h 276893"/>
              <a:gd name="connsiteX19" fmla="*/ 130676 w 319313"/>
              <a:gd name="connsiteY19" fmla="*/ 170658 h 276893"/>
              <a:gd name="connsiteX20" fmla="*/ 130676 w 319313"/>
              <a:gd name="connsiteY20" fmla="*/ 170658 h 276893"/>
              <a:gd name="connsiteX21" fmla="*/ 130676 w 319313"/>
              <a:gd name="connsiteY21" fmla="*/ 121183 h 276893"/>
              <a:gd name="connsiteX22" fmla="*/ 173702 w 319313"/>
              <a:gd name="connsiteY22" fmla="*/ 145745 h 276893"/>
              <a:gd name="connsiteX23" fmla="*/ 130676 w 319313"/>
              <a:gd name="connsiteY23" fmla="*/ 170658 h 276893"/>
              <a:gd name="connsiteX24" fmla="*/ 124843 w 319313"/>
              <a:gd name="connsiteY24" fmla="*/ 202187 h 276893"/>
              <a:gd name="connsiteX25" fmla="*/ 124843 w 319313"/>
              <a:gd name="connsiteY25" fmla="*/ 202187 h 276893"/>
              <a:gd name="connsiteX26" fmla="*/ 204277 w 319313"/>
              <a:gd name="connsiteY26" fmla="*/ 156368 h 276893"/>
              <a:gd name="connsiteX27" fmla="*/ 208718 w 319313"/>
              <a:gd name="connsiteY27" fmla="*/ 139646 h 276893"/>
              <a:gd name="connsiteX28" fmla="*/ 204277 w 319313"/>
              <a:gd name="connsiteY28" fmla="*/ 135293 h 276893"/>
              <a:gd name="connsiteX29" fmla="*/ 164381 w 319313"/>
              <a:gd name="connsiteY29" fmla="*/ 112121 h 276893"/>
              <a:gd name="connsiteX30" fmla="*/ 124584 w 319313"/>
              <a:gd name="connsiteY30" fmla="*/ 89127 h 276893"/>
              <a:gd name="connsiteX31" fmla="*/ 107861 w 319313"/>
              <a:gd name="connsiteY31" fmla="*/ 93659 h 276893"/>
              <a:gd name="connsiteX32" fmla="*/ 106112 w 319313"/>
              <a:gd name="connsiteY32" fmla="*/ 99758 h 276893"/>
              <a:gd name="connsiteX33" fmla="*/ 106024 w 319313"/>
              <a:gd name="connsiteY33" fmla="*/ 99758 h 276893"/>
              <a:gd name="connsiteX34" fmla="*/ 106112 w 319313"/>
              <a:gd name="connsiteY34" fmla="*/ 191911 h 276893"/>
              <a:gd name="connsiteX35" fmla="*/ 118394 w 319313"/>
              <a:gd name="connsiteY35" fmla="*/ 204104 h 276893"/>
              <a:gd name="connsiteX36" fmla="*/ 124843 w 319313"/>
              <a:gd name="connsiteY36" fmla="*/ 202187 h 276893"/>
              <a:gd name="connsiteX37" fmla="*/ 277698 w 319313"/>
              <a:gd name="connsiteY37" fmla="*/ 251045 h 276893"/>
              <a:gd name="connsiteX38" fmla="*/ 277698 w 319313"/>
              <a:gd name="connsiteY38" fmla="*/ 251045 h 276893"/>
              <a:gd name="connsiteX39" fmla="*/ 38702 w 319313"/>
              <a:gd name="connsiteY39" fmla="*/ 251045 h 276893"/>
              <a:gd name="connsiteX40" fmla="*/ 28248 w 319313"/>
              <a:gd name="connsiteY40" fmla="*/ 247041 h 276893"/>
              <a:gd name="connsiteX41" fmla="*/ 27722 w 319313"/>
              <a:gd name="connsiteY41" fmla="*/ 246604 h 276893"/>
              <a:gd name="connsiteX42" fmla="*/ 23191 w 319313"/>
              <a:gd name="connsiteY42" fmla="*/ 235454 h 276893"/>
              <a:gd name="connsiteX43" fmla="*/ 23191 w 319313"/>
              <a:gd name="connsiteY43" fmla="*/ 38699 h 276893"/>
              <a:gd name="connsiteX44" fmla="*/ 27553 w 319313"/>
              <a:gd name="connsiteY44" fmla="*/ 27898 h 276893"/>
              <a:gd name="connsiteX45" fmla="*/ 27722 w 319313"/>
              <a:gd name="connsiteY45" fmla="*/ 27809 h 276893"/>
              <a:gd name="connsiteX46" fmla="*/ 27722 w 319313"/>
              <a:gd name="connsiteY46" fmla="*/ 27720 h 276893"/>
              <a:gd name="connsiteX47" fmla="*/ 38702 w 319313"/>
              <a:gd name="connsiteY47" fmla="*/ 23196 h 276893"/>
              <a:gd name="connsiteX48" fmla="*/ 277698 w 319313"/>
              <a:gd name="connsiteY48" fmla="*/ 23196 h 276893"/>
              <a:gd name="connsiteX49" fmla="*/ 288329 w 319313"/>
              <a:gd name="connsiteY49" fmla="*/ 27292 h 276893"/>
              <a:gd name="connsiteX50" fmla="*/ 288847 w 319313"/>
              <a:gd name="connsiteY50" fmla="*/ 27809 h 276893"/>
              <a:gd name="connsiteX51" fmla="*/ 293379 w 319313"/>
              <a:gd name="connsiteY51" fmla="*/ 38699 h 276893"/>
              <a:gd name="connsiteX52" fmla="*/ 293379 w 319313"/>
              <a:gd name="connsiteY52" fmla="*/ 235454 h 276893"/>
              <a:gd name="connsiteX53" fmla="*/ 288847 w 319313"/>
              <a:gd name="connsiteY53" fmla="*/ 246256 h 276893"/>
              <a:gd name="connsiteX54" fmla="*/ 288847 w 319313"/>
              <a:gd name="connsiteY54" fmla="*/ 246604 h 276893"/>
              <a:gd name="connsiteX55" fmla="*/ 288847 w 319313"/>
              <a:gd name="connsiteY55" fmla="*/ 246604 h 276893"/>
              <a:gd name="connsiteX56" fmla="*/ 277698 w 319313"/>
              <a:gd name="connsiteY56" fmla="*/ 251045 h 276893"/>
              <a:gd name="connsiteX57" fmla="*/ 38702 w 319313"/>
              <a:gd name="connsiteY57" fmla="*/ 275528 h 276893"/>
              <a:gd name="connsiteX58" fmla="*/ 38702 w 319313"/>
              <a:gd name="connsiteY58" fmla="*/ 275528 h 276893"/>
              <a:gd name="connsiteX59" fmla="*/ 277698 w 319313"/>
              <a:gd name="connsiteY59" fmla="*/ 275528 h 276893"/>
              <a:gd name="connsiteX60" fmla="*/ 306098 w 319313"/>
              <a:gd name="connsiteY60" fmla="*/ 263942 h 276893"/>
              <a:gd name="connsiteX61" fmla="*/ 306098 w 319313"/>
              <a:gd name="connsiteY61" fmla="*/ 263764 h 276893"/>
              <a:gd name="connsiteX62" fmla="*/ 317942 w 319313"/>
              <a:gd name="connsiteY62" fmla="*/ 235454 h 276893"/>
              <a:gd name="connsiteX63" fmla="*/ 317942 w 319313"/>
              <a:gd name="connsiteY63" fmla="*/ 38699 h 276893"/>
              <a:gd name="connsiteX64" fmla="*/ 306098 w 319313"/>
              <a:gd name="connsiteY64" fmla="*/ 10389 h 276893"/>
              <a:gd name="connsiteX65" fmla="*/ 305223 w 319313"/>
              <a:gd name="connsiteY65" fmla="*/ 9693 h 276893"/>
              <a:gd name="connsiteX66" fmla="*/ 277698 w 319313"/>
              <a:gd name="connsiteY66" fmla="*/ -1366 h 276893"/>
              <a:gd name="connsiteX67" fmla="*/ 38702 w 319313"/>
              <a:gd name="connsiteY67" fmla="*/ -1366 h 276893"/>
              <a:gd name="connsiteX68" fmla="*/ 10482 w 319313"/>
              <a:gd name="connsiteY68" fmla="*/ 10389 h 276893"/>
              <a:gd name="connsiteX69" fmla="*/ 10392 w 319313"/>
              <a:gd name="connsiteY69" fmla="*/ 10569 h 276893"/>
              <a:gd name="connsiteX70" fmla="*/ -1372 w 319313"/>
              <a:gd name="connsiteY70" fmla="*/ 38699 h 276893"/>
              <a:gd name="connsiteX71" fmla="*/ -1372 w 319313"/>
              <a:gd name="connsiteY71" fmla="*/ 235454 h 276893"/>
              <a:gd name="connsiteX72" fmla="*/ 10392 w 319313"/>
              <a:gd name="connsiteY72" fmla="*/ 263942 h 276893"/>
              <a:gd name="connsiteX73" fmla="*/ 11177 w 319313"/>
              <a:gd name="connsiteY73" fmla="*/ 264549 h 276893"/>
              <a:gd name="connsiteX74" fmla="*/ 38702 w 319313"/>
              <a:gd name="connsiteY74" fmla="*/ 275528 h 276893"/>
              <a:gd name="connsiteX75" fmla="*/ 67618 w 319313"/>
              <a:gd name="connsiteY75" fmla="*/ 41222 h 276893"/>
              <a:gd name="connsiteX76" fmla="*/ 60214 w 319313"/>
              <a:gd name="connsiteY76" fmla="*/ 48626 h 276893"/>
              <a:gd name="connsiteX77" fmla="*/ 67618 w 319313"/>
              <a:gd name="connsiteY77" fmla="*/ 55859 h 276893"/>
              <a:gd name="connsiteX78" fmla="*/ 176840 w 319313"/>
              <a:gd name="connsiteY78" fmla="*/ 55859 h 276893"/>
              <a:gd name="connsiteX79" fmla="*/ 182068 w 319313"/>
              <a:gd name="connsiteY79" fmla="*/ 64216 h 276893"/>
              <a:gd name="connsiteX80" fmla="*/ 197748 w 319313"/>
              <a:gd name="connsiteY80" fmla="*/ 70666 h 276893"/>
              <a:gd name="connsiteX81" fmla="*/ 213419 w 319313"/>
              <a:gd name="connsiteY81" fmla="*/ 64216 h 276893"/>
              <a:gd name="connsiteX82" fmla="*/ 213419 w 319313"/>
              <a:gd name="connsiteY82" fmla="*/ 64216 h 276893"/>
              <a:gd name="connsiteX83" fmla="*/ 218644 w 319313"/>
              <a:gd name="connsiteY83" fmla="*/ 55859 h 276893"/>
              <a:gd name="connsiteX84" fmla="*/ 248962 w 319313"/>
              <a:gd name="connsiteY84" fmla="*/ 55859 h 276893"/>
              <a:gd name="connsiteX85" fmla="*/ 256275 w 319313"/>
              <a:gd name="connsiteY85" fmla="*/ 48626 h 276893"/>
              <a:gd name="connsiteX86" fmla="*/ 248962 w 319313"/>
              <a:gd name="connsiteY86" fmla="*/ 41222 h 276893"/>
              <a:gd name="connsiteX87" fmla="*/ 218644 w 319313"/>
              <a:gd name="connsiteY87" fmla="*/ 41222 h 276893"/>
              <a:gd name="connsiteX88" fmla="*/ 213419 w 319313"/>
              <a:gd name="connsiteY88" fmla="*/ 32866 h 276893"/>
              <a:gd name="connsiteX89" fmla="*/ 213419 w 319313"/>
              <a:gd name="connsiteY89" fmla="*/ 32866 h 276893"/>
              <a:gd name="connsiteX90" fmla="*/ 197748 w 319313"/>
              <a:gd name="connsiteY90" fmla="*/ 26417 h 276893"/>
              <a:gd name="connsiteX91" fmla="*/ 182068 w 319313"/>
              <a:gd name="connsiteY91" fmla="*/ 32866 h 276893"/>
              <a:gd name="connsiteX92" fmla="*/ 181721 w 319313"/>
              <a:gd name="connsiteY92" fmla="*/ 33561 h 276893"/>
              <a:gd name="connsiteX93" fmla="*/ 176840 w 319313"/>
              <a:gd name="connsiteY93" fmla="*/ 41222 h 276893"/>
              <a:gd name="connsiteX94" fmla="*/ 67618 w 319313"/>
              <a:gd name="connsiteY94" fmla="*/ 41222 h 276893"/>
              <a:gd name="connsiteX95" fmla="*/ 67618 w 319313"/>
              <a:gd name="connsiteY95" fmla="*/ 41222 h 2768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319313" h="276893">
                <a:moveTo>
                  <a:pt x="190425" y="48804"/>
                </a:moveTo>
                <a:lnTo>
                  <a:pt x="190425" y="48804"/>
                </a:lnTo>
                <a:lnTo>
                  <a:pt x="190425" y="48367"/>
                </a:lnTo>
                <a:cubicBezTo>
                  <a:pt x="190425" y="46539"/>
                  <a:pt x="191122" y="44880"/>
                  <a:pt x="192253" y="43667"/>
                </a:cubicBezTo>
                <a:lnTo>
                  <a:pt x="192253" y="43488"/>
                </a:lnTo>
                <a:lnTo>
                  <a:pt x="192522" y="43310"/>
                </a:lnTo>
                <a:cubicBezTo>
                  <a:pt x="193823" y="42008"/>
                  <a:pt x="195651" y="41222"/>
                  <a:pt x="197748" y="41222"/>
                </a:cubicBezTo>
                <a:cubicBezTo>
                  <a:pt x="199835" y="41222"/>
                  <a:pt x="201753" y="42008"/>
                  <a:pt x="202975" y="43310"/>
                </a:cubicBezTo>
                <a:lnTo>
                  <a:pt x="202975" y="43310"/>
                </a:lnTo>
                <a:cubicBezTo>
                  <a:pt x="204277" y="44622"/>
                  <a:pt x="205062" y="46449"/>
                  <a:pt x="205232" y="48367"/>
                </a:cubicBezTo>
                <a:lnTo>
                  <a:pt x="205232" y="48456"/>
                </a:lnTo>
                <a:lnTo>
                  <a:pt x="205232" y="48626"/>
                </a:lnTo>
                <a:lnTo>
                  <a:pt x="205232" y="48804"/>
                </a:lnTo>
                <a:cubicBezTo>
                  <a:pt x="205062" y="50721"/>
                  <a:pt x="204277" y="52550"/>
                  <a:pt x="202975" y="53763"/>
                </a:cubicBezTo>
                <a:lnTo>
                  <a:pt x="202975" y="53763"/>
                </a:lnTo>
                <a:lnTo>
                  <a:pt x="202975" y="53763"/>
                </a:lnTo>
                <a:cubicBezTo>
                  <a:pt x="201753" y="55164"/>
                  <a:pt x="199835" y="55859"/>
                  <a:pt x="197748" y="55859"/>
                </a:cubicBezTo>
                <a:cubicBezTo>
                  <a:pt x="195651" y="55859"/>
                  <a:pt x="193823" y="55164"/>
                  <a:pt x="192522" y="53763"/>
                </a:cubicBezTo>
                <a:cubicBezTo>
                  <a:pt x="191299" y="52550"/>
                  <a:pt x="190425" y="50721"/>
                  <a:pt x="190425" y="48804"/>
                </a:cubicBezTo>
                <a:close/>
                <a:moveTo>
                  <a:pt x="130676" y="170658"/>
                </a:moveTo>
                <a:lnTo>
                  <a:pt x="130676" y="170658"/>
                </a:lnTo>
                <a:lnTo>
                  <a:pt x="130676" y="121183"/>
                </a:lnTo>
                <a:cubicBezTo>
                  <a:pt x="144963" y="129371"/>
                  <a:pt x="159245" y="137558"/>
                  <a:pt x="173702" y="145745"/>
                </a:cubicBezTo>
                <a:lnTo>
                  <a:pt x="130676" y="170658"/>
                </a:lnTo>
                <a:close/>
                <a:moveTo>
                  <a:pt x="124843" y="202187"/>
                </a:moveTo>
                <a:lnTo>
                  <a:pt x="124843" y="202187"/>
                </a:lnTo>
                <a:lnTo>
                  <a:pt x="204277" y="156368"/>
                </a:lnTo>
                <a:cubicBezTo>
                  <a:pt x="210109" y="153149"/>
                  <a:pt x="212206" y="145567"/>
                  <a:pt x="208718" y="139646"/>
                </a:cubicBezTo>
                <a:cubicBezTo>
                  <a:pt x="207674" y="137906"/>
                  <a:pt x="206104" y="136248"/>
                  <a:pt x="204277" y="135293"/>
                </a:cubicBezTo>
                <a:lnTo>
                  <a:pt x="164381" y="112121"/>
                </a:lnTo>
                <a:lnTo>
                  <a:pt x="124584" y="89127"/>
                </a:lnTo>
                <a:cubicBezTo>
                  <a:pt x="118653" y="85907"/>
                  <a:pt x="111170" y="87905"/>
                  <a:pt x="107861" y="93659"/>
                </a:cubicBezTo>
                <a:cubicBezTo>
                  <a:pt x="106638" y="95577"/>
                  <a:pt x="106112" y="97663"/>
                  <a:pt x="106112" y="99758"/>
                </a:cubicBezTo>
                <a:lnTo>
                  <a:pt x="106024" y="99758"/>
                </a:lnTo>
                <a:lnTo>
                  <a:pt x="106112" y="191911"/>
                </a:lnTo>
                <a:cubicBezTo>
                  <a:pt x="106112" y="198700"/>
                  <a:pt x="111687" y="204104"/>
                  <a:pt x="118394" y="204104"/>
                </a:cubicBezTo>
                <a:cubicBezTo>
                  <a:pt x="120748" y="204104"/>
                  <a:pt x="122925" y="203488"/>
                  <a:pt x="124843" y="202187"/>
                </a:cubicBezTo>
                <a:close/>
                <a:moveTo>
                  <a:pt x="277698" y="251045"/>
                </a:moveTo>
                <a:lnTo>
                  <a:pt x="277698" y="251045"/>
                </a:lnTo>
                <a:lnTo>
                  <a:pt x="38702" y="251045"/>
                </a:lnTo>
                <a:cubicBezTo>
                  <a:pt x="34688" y="251045"/>
                  <a:pt x="31031" y="249564"/>
                  <a:pt x="28248" y="247041"/>
                </a:cubicBezTo>
                <a:lnTo>
                  <a:pt x="27722" y="246604"/>
                </a:lnTo>
                <a:cubicBezTo>
                  <a:pt x="24939" y="243643"/>
                  <a:pt x="23191" y="239638"/>
                  <a:pt x="23191" y="235454"/>
                </a:cubicBezTo>
                <a:lnTo>
                  <a:pt x="23191" y="38699"/>
                </a:lnTo>
                <a:cubicBezTo>
                  <a:pt x="23191" y="34516"/>
                  <a:pt x="24850" y="30601"/>
                  <a:pt x="27553" y="27898"/>
                </a:cubicBezTo>
                <a:lnTo>
                  <a:pt x="27722" y="27809"/>
                </a:lnTo>
                <a:lnTo>
                  <a:pt x="27722" y="27720"/>
                </a:lnTo>
                <a:cubicBezTo>
                  <a:pt x="30595" y="25025"/>
                  <a:pt x="34519" y="23196"/>
                  <a:pt x="38702" y="23196"/>
                </a:cubicBezTo>
                <a:lnTo>
                  <a:pt x="277698" y="23196"/>
                </a:lnTo>
                <a:cubicBezTo>
                  <a:pt x="281794" y="23196"/>
                  <a:pt x="285539" y="24678"/>
                  <a:pt x="288329" y="27292"/>
                </a:cubicBezTo>
                <a:lnTo>
                  <a:pt x="288847" y="27809"/>
                </a:lnTo>
                <a:cubicBezTo>
                  <a:pt x="291640" y="30421"/>
                  <a:pt x="293379" y="34516"/>
                  <a:pt x="293379" y="38699"/>
                </a:cubicBezTo>
                <a:lnTo>
                  <a:pt x="293379" y="235454"/>
                </a:lnTo>
                <a:cubicBezTo>
                  <a:pt x="293379" y="239638"/>
                  <a:pt x="291640" y="243563"/>
                  <a:pt x="288847" y="246256"/>
                </a:cubicBezTo>
                <a:lnTo>
                  <a:pt x="288847" y="246604"/>
                </a:lnTo>
                <a:lnTo>
                  <a:pt x="288847" y="246604"/>
                </a:lnTo>
                <a:cubicBezTo>
                  <a:pt x="285887" y="249395"/>
                  <a:pt x="282060" y="251045"/>
                  <a:pt x="277698" y="251045"/>
                </a:cubicBezTo>
                <a:close/>
                <a:moveTo>
                  <a:pt x="38702" y="275528"/>
                </a:moveTo>
                <a:lnTo>
                  <a:pt x="38702" y="275528"/>
                </a:lnTo>
                <a:lnTo>
                  <a:pt x="277698" y="275528"/>
                </a:lnTo>
                <a:cubicBezTo>
                  <a:pt x="288679" y="275528"/>
                  <a:pt x="298783" y="271167"/>
                  <a:pt x="306098" y="263942"/>
                </a:cubicBezTo>
                <a:lnTo>
                  <a:pt x="306098" y="263764"/>
                </a:lnTo>
                <a:cubicBezTo>
                  <a:pt x="313410" y="256540"/>
                  <a:pt x="317942" y="246604"/>
                  <a:pt x="317942" y="235454"/>
                </a:cubicBezTo>
                <a:lnTo>
                  <a:pt x="317942" y="38699"/>
                </a:lnTo>
                <a:cubicBezTo>
                  <a:pt x="317942" y="27720"/>
                  <a:pt x="313410" y="17622"/>
                  <a:pt x="306098" y="10389"/>
                </a:cubicBezTo>
                <a:lnTo>
                  <a:pt x="305223" y="9693"/>
                </a:lnTo>
                <a:cubicBezTo>
                  <a:pt x="298088" y="2807"/>
                  <a:pt x="288329" y="-1366"/>
                  <a:pt x="277698" y="-1366"/>
                </a:cubicBezTo>
                <a:lnTo>
                  <a:pt x="38702" y="-1366"/>
                </a:lnTo>
                <a:cubicBezTo>
                  <a:pt x="27722" y="-1366"/>
                  <a:pt x="17795" y="3155"/>
                  <a:pt x="10482" y="10389"/>
                </a:cubicBezTo>
                <a:lnTo>
                  <a:pt x="10392" y="10569"/>
                </a:lnTo>
                <a:cubicBezTo>
                  <a:pt x="3159" y="17792"/>
                  <a:pt x="-1372" y="27809"/>
                  <a:pt x="-1372" y="38699"/>
                </a:cubicBezTo>
                <a:lnTo>
                  <a:pt x="-1372" y="235454"/>
                </a:lnTo>
                <a:cubicBezTo>
                  <a:pt x="-1372" y="246604"/>
                  <a:pt x="3159" y="256540"/>
                  <a:pt x="10392" y="263942"/>
                </a:cubicBezTo>
                <a:lnTo>
                  <a:pt x="11177" y="264549"/>
                </a:lnTo>
                <a:cubicBezTo>
                  <a:pt x="18401" y="271345"/>
                  <a:pt x="28248" y="275528"/>
                  <a:pt x="38702" y="275528"/>
                </a:cubicBezTo>
                <a:close/>
                <a:moveTo>
                  <a:pt x="67618" y="41222"/>
                </a:moveTo>
                <a:cubicBezTo>
                  <a:pt x="63613" y="41222"/>
                  <a:pt x="60214" y="44531"/>
                  <a:pt x="60214" y="48626"/>
                </a:cubicBezTo>
                <a:cubicBezTo>
                  <a:pt x="60214" y="52629"/>
                  <a:pt x="63613" y="55859"/>
                  <a:pt x="67618" y="55859"/>
                </a:cubicBezTo>
                <a:lnTo>
                  <a:pt x="176840" y="55859"/>
                </a:lnTo>
                <a:cubicBezTo>
                  <a:pt x="178064" y="59080"/>
                  <a:pt x="179802" y="61782"/>
                  <a:pt x="182068" y="64216"/>
                </a:cubicBezTo>
                <a:cubicBezTo>
                  <a:pt x="186072" y="68221"/>
                  <a:pt x="191558" y="70666"/>
                  <a:pt x="197748" y="70666"/>
                </a:cubicBezTo>
                <a:cubicBezTo>
                  <a:pt x="203839" y="70666"/>
                  <a:pt x="209413" y="68221"/>
                  <a:pt x="213419" y="64216"/>
                </a:cubicBezTo>
                <a:lnTo>
                  <a:pt x="213419" y="64216"/>
                </a:lnTo>
                <a:cubicBezTo>
                  <a:pt x="215684" y="61782"/>
                  <a:pt x="217602" y="59080"/>
                  <a:pt x="218644" y="55859"/>
                </a:cubicBezTo>
                <a:lnTo>
                  <a:pt x="248962" y="55859"/>
                </a:lnTo>
                <a:cubicBezTo>
                  <a:pt x="252966" y="55859"/>
                  <a:pt x="256275" y="52629"/>
                  <a:pt x="256275" y="48626"/>
                </a:cubicBezTo>
                <a:cubicBezTo>
                  <a:pt x="256275" y="44531"/>
                  <a:pt x="252966" y="41222"/>
                  <a:pt x="248962" y="41222"/>
                </a:cubicBezTo>
                <a:lnTo>
                  <a:pt x="218644" y="41222"/>
                </a:lnTo>
                <a:cubicBezTo>
                  <a:pt x="217602" y="38093"/>
                  <a:pt x="215684" y="35300"/>
                  <a:pt x="213419" y="32866"/>
                </a:cubicBezTo>
                <a:lnTo>
                  <a:pt x="213419" y="32866"/>
                </a:lnTo>
                <a:cubicBezTo>
                  <a:pt x="209413" y="28852"/>
                  <a:pt x="203839" y="26417"/>
                  <a:pt x="197748" y="26417"/>
                </a:cubicBezTo>
                <a:cubicBezTo>
                  <a:pt x="191558" y="26417"/>
                  <a:pt x="186072" y="28852"/>
                  <a:pt x="182068" y="32866"/>
                </a:cubicBezTo>
                <a:lnTo>
                  <a:pt x="181721" y="33561"/>
                </a:lnTo>
                <a:cubicBezTo>
                  <a:pt x="179624" y="35648"/>
                  <a:pt x="178064" y="38350"/>
                  <a:pt x="176840" y="41222"/>
                </a:cubicBezTo>
                <a:lnTo>
                  <a:pt x="67618" y="41222"/>
                </a:lnTo>
                <a:lnTo>
                  <a:pt x="67618" y="41222"/>
                </a:lnTo>
              </a:path>
            </a:pathLst>
          </a:custGeom>
          <a:solidFill>
            <a:srgbClr val="455A64"/>
          </a:solidFill>
          <a:ln w="15875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lt1"/>
              </a:solidFill>
              <a:cs typeface="+mn-ea"/>
            </a:endParaRPr>
          </a:p>
        </p:txBody>
      </p:sp>
      <p:sp>
        <p:nvSpPr>
          <p:cNvPr id="15" name="图形 111">
            <a:extLst>
              <a:ext uri="{FF2B5EF4-FFF2-40B4-BE49-F238E27FC236}">
                <a16:creationId xmlns:a16="http://schemas.microsoft.com/office/drawing/2014/main" id="{F64AA914-F657-6BFC-DA08-E34FCEDA7AAC}"/>
              </a:ext>
            </a:extLst>
          </p:cNvPr>
          <p:cNvSpPr/>
          <p:nvPr/>
        </p:nvSpPr>
        <p:spPr>
          <a:xfrm flipV="1">
            <a:off x="3916156" y="3338426"/>
            <a:ext cx="318613" cy="319313"/>
          </a:xfrm>
          <a:custGeom>
            <a:avLst/>
            <a:gdLst>
              <a:gd name="connsiteX0" fmla="*/ 42499 w 318613"/>
              <a:gd name="connsiteY0" fmla="*/ 115736 h 319313"/>
              <a:gd name="connsiteX1" fmla="*/ 42499 w 318613"/>
              <a:gd name="connsiteY1" fmla="*/ 115736 h 319313"/>
              <a:gd name="connsiteX2" fmla="*/ 32670 w 318613"/>
              <a:gd name="connsiteY2" fmla="*/ 91827 h 319313"/>
              <a:gd name="connsiteX3" fmla="*/ 38065 w 318613"/>
              <a:gd name="connsiteY3" fmla="*/ 59948 h 319313"/>
              <a:gd name="connsiteX4" fmla="*/ 36207 w 318613"/>
              <a:gd name="connsiteY4" fmla="*/ 44542 h 319313"/>
              <a:gd name="connsiteX5" fmla="*/ 25762 w 318613"/>
              <a:gd name="connsiteY5" fmla="*/ 34098 h 319313"/>
              <a:gd name="connsiteX6" fmla="*/ 25580 w 318613"/>
              <a:gd name="connsiteY6" fmla="*/ 34098 h 319313"/>
              <a:gd name="connsiteX7" fmla="*/ 34438 w 318613"/>
              <a:gd name="connsiteY7" fmla="*/ 25331 h 319313"/>
              <a:gd name="connsiteX8" fmla="*/ 44439 w 318613"/>
              <a:gd name="connsiteY8" fmla="*/ 35513 h 319313"/>
              <a:gd name="connsiteX9" fmla="*/ 59581 w 318613"/>
              <a:gd name="connsiteY9" fmla="*/ 38079 h 319313"/>
              <a:gd name="connsiteX10" fmla="*/ 92167 w 318613"/>
              <a:gd name="connsiteY10" fmla="*/ 32330 h 319313"/>
              <a:gd name="connsiteX11" fmla="*/ 115895 w 318613"/>
              <a:gd name="connsiteY11" fmla="*/ 42240 h 319313"/>
              <a:gd name="connsiteX12" fmla="*/ 42499 w 318613"/>
              <a:gd name="connsiteY12" fmla="*/ 115736 h 319313"/>
              <a:gd name="connsiteX13" fmla="*/ 239767 w 318613"/>
              <a:gd name="connsiteY13" fmla="*/ 291932 h 319313"/>
              <a:gd name="connsiteX14" fmla="*/ 239767 w 318613"/>
              <a:gd name="connsiteY14" fmla="*/ 291932 h 319313"/>
              <a:gd name="connsiteX15" fmla="*/ 203200 w 318613"/>
              <a:gd name="connsiteY15" fmla="*/ 277234 h 319313"/>
              <a:gd name="connsiteX16" fmla="*/ 202846 w 318613"/>
              <a:gd name="connsiteY16" fmla="*/ 276527 h 319313"/>
              <a:gd name="connsiteX17" fmla="*/ 187795 w 318613"/>
              <a:gd name="connsiteY17" fmla="*/ 261477 h 319313"/>
              <a:gd name="connsiteX18" fmla="*/ 261998 w 318613"/>
              <a:gd name="connsiteY18" fmla="*/ 187273 h 319313"/>
              <a:gd name="connsiteX19" fmla="*/ 276867 w 318613"/>
              <a:gd name="connsiteY19" fmla="*/ 202334 h 319313"/>
              <a:gd name="connsiteX20" fmla="*/ 292099 w 318613"/>
              <a:gd name="connsiteY20" fmla="*/ 239516 h 319313"/>
              <a:gd name="connsiteX21" fmla="*/ 239767 w 318613"/>
              <a:gd name="connsiteY21" fmla="*/ 291932 h 319313"/>
              <a:gd name="connsiteX22" fmla="*/ 190633 w 318613"/>
              <a:gd name="connsiteY22" fmla="*/ 299285 h 319313"/>
              <a:gd name="connsiteX23" fmla="*/ 190633 w 318613"/>
              <a:gd name="connsiteY23" fmla="*/ 299285 h 319313"/>
              <a:gd name="connsiteX24" fmla="*/ 239767 w 318613"/>
              <a:gd name="connsiteY24" fmla="*/ 316730 h 319313"/>
              <a:gd name="connsiteX25" fmla="*/ 317242 w 318613"/>
              <a:gd name="connsiteY25" fmla="*/ 239516 h 319313"/>
              <a:gd name="connsiteX26" fmla="*/ 294574 w 318613"/>
              <a:gd name="connsiteY26" fmla="*/ 184708 h 319313"/>
              <a:gd name="connsiteX27" fmla="*/ 139269 w 318613"/>
              <a:gd name="connsiteY27" fmla="*/ 29583 h 319313"/>
              <a:gd name="connsiteX28" fmla="*/ 95885 w 318613"/>
              <a:gd name="connsiteY28" fmla="*/ 7805 h 319313"/>
              <a:gd name="connsiteX29" fmla="*/ 56398 w 318613"/>
              <a:gd name="connsiteY29" fmla="*/ 12229 h 319313"/>
              <a:gd name="connsiteX30" fmla="*/ 51974 w 318613"/>
              <a:gd name="connsiteY30" fmla="*/ 7805 h 319313"/>
              <a:gd name="connsiteX31" fmla="*/ 51974 w 318613"/>
              <a:gd name="connsiteY31" fmla="*/ 7805 h 319313"/>
              <a:gd name="connsiteX32" fmla="*/ 51974 w 318613"/>
              <a:gd name="connsiteY32" fmla="*/ 7805 h 319313"/>
              <a:gd name="connsiteX33" fmla="*/ 1146 w 318613"/>
              <a:gd name="connsiteY33" fmla="*/ 18249 h 319313"/>
              <a:gd name="connsiteX34" fmla="*/ 8054 w 318613"/>
              <a:gd name="connsiteY34" fmla="*/ 51806 h 319313"/>
              <a:gd name="connsiteX35" fmla="*/ 12388 w 318613"/>
              <a:gd name="connsiteY35" fmla="*/ 56230 h 319313"/>
              <a:gd name="connsiteX36" fmla="*/ 8054 w 318613"/>
              <a:gd name="connsiteY36" fmla="*/ 95544 h 319313"/>
              <a:gd name="connsiteX37" fmla="*/ 29742 w 318613"/>
              <a:gd name="connsiteY37" fmla="*/ 138929 h 319313"/>
              <a:gd name="connsiteX38" fmla="*/ 179826 w 318613"/>
              <a:gd name="connsiteY38" fmla="*/ 288922 h 319313"/>
              <a:gd name="connsiteX39" fmla="*/ 168845 w 318613"/>
              <a:gd name="connsiteY39" fmla="*/ 299729 h 319313"/>
              <a:gd name="connsiteX40" fmla="*/ 84642 w 318613"/>
              <a:gd name="connsiteY40" fmla="*/ 215698 h 319313"/>
              <a:gd name="connsiteX41" fmla="*/ 74106 w 318613"/>
              <a:gd name="connsiteY41" fmla="*/ 215698 h 319313"/>
              <a:gd name="connsiteX42" fmla="*/ 74106 w 318613"/>
              <a:gd name="connsiteY42" fmla="*/ 226325 h 319313"/>
              <a:gd name="connsiteX43" fmla="*/ 163441 w 318613"/>
              <a:gd name="connsiteY43" fmla="*/ 315749 h 319313"/>
              <a:gd name="connsiteX44" fmla="*/ 174158 w 318613"/>
              <a:gd name="connsiteY44" fmla="*/ 315749 h 319313"/>
              <a:gd name="connsiteX45" fmla="*/ 190633 w 318613"/>
              <a:gd name="connsiteY45" fmla="*/ 299285 h 319313"/>
              <a:gd name="connsiteX46" fmla="*/ 222684 w 318613"/>
              <a:gd name="connsiteY46" fmla="*/ 148231 h 319313"/>
              <a:gd name="connsiteX47" fmla="*/ 222684 w 318613"/>
              <a:gd name="connsiteY47" fmla="*/ 148231 h 319313"/>
              <a:gd name="connsiteX48" fmla="*/ 148480 w 318613"/>
              <a:gd name="connsiteY48" fmla="*/ 222343 h 319313"/>
              <a:gd name="connsiteX49" fmla="*/ 52763 w 318613"/>
              <a:gd name="connsiteY49" fmla="*/ 126625 h 319313"/>
              <a:gd name="connsiteX50" fmla="*/ 126794 w 318613"/>
              <a:gd name="connsiteY50" fmla="*/ 52423 h 319313"/>
              <a:gd name="connsiteX51" fmla="*/ 222684 w 318613"/>
              <a:gd name="connsiteY51" fmla="*/ 148231 h 319313"/>
              <a:gd name="connsiteX52" fmla="*/ 159017 w 318613"/>
              <a:gd name="connsiteY52" fmla="*/ 232880 h 319313"/>
              <a:gd name="connsiteX53" fmla="*/ 233219 w 318613"/>
              <a:gd name="connsiteY53" fmla="*/ 158767 h 319313"/>
              <a:gd name="connsiteX54" fmla="*/ 251372 w 318613"/>
              <a:gd name="connsiteY54" fmla="*/ 176829 h 319313"/>
              <a:gd name="connsiteX55" fmla="*/ 177169 w 318613"/>
              <a:gd name="connsiteY55" fmla="*/ 250850 h 319313"/>
              <a:gd name="connsiteX56" fmla="*/ 159017 w 318613"/>
              <a:gd name="connsiteY56" fmla="*/ 232880 h 319313"/>
              <a:gd name="connsiteX57" fmla="*/ 159017 w 318613"/>
              <a:gd name="connsiteY57" fmla="*/ 232880 h 3193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</a:cxnLst>
            <a:rect l="l" t="t" r="r" b="b"/>
            <a:pathLst>
              <a:path w="318613" h="319313">
                <a:moveTo>
                  <a:pt x="42499" y="115736"/>
                </a:moveTo>
                <a:lnTo>
                  <a:pt x="42499" y="115736"/>
                </a:lnTo>
                <a:cubicBezTo>
                  <a:pt x="37267" y="108474"/>
                  <a:pt x="33903" y="100331"/>
                  <a:pt x="32670" y="91827"/>
                </a:cubicBezTo>
                <a:cubicBezTo>
                  <a:pt x="31166" y="81028"/>
                  <a:pt x="33024" y="69777"/>
                  <a:pt x="38065" y="59948"/>
                </a:cubicBezTo>
                <a:cubicBezTo>
                  <a:pt x="40994" y="55080"/>
                  <a:pt x="40287" y="48705"/>
                  <a:pt x="36207" y="44542"/>
                </a:cubicBezTo>
                <a:lnTo>
                  <a:pt x="25762" y="34098"/>
                </a:lnTo>
                <a:lnTo>
                  <a:pt x="25580" y="34098"/>
                </a:lnTo>
                <a:cubicBezTo>
                  <a:pt x="20095" y="28431"/>
                  <a:pt x="28772" y="19754"/>
                  <a:pt x="34438" y="25331"/>
                </a:cubicBezTo>
                <a:lnTo>
                  <a:pt x="44439" y="35513"/>
                </a:lnTo>
                <a:cubicBezTo>
                  <a:pt x="48248" y="39674"/>
                  <a:pt x="54449" y="40825"/>
                  <a:pt x="59581" y="38079"/>
                </a:cubicBezTo>
                <a:cubicBezTo>
                  <a:pt x="69682" y="32684"/>
                  <a:pt x="81187" y="30825"/>
                  <a:pt x="92167" y="32330"/>
                </a:cubicBezTo>
                <a:cubicBezTo>
                  <a:pt x="100671" y="33653"/>
                  <a:pt x="108813" y="36927"/>
                  <a:pt x="115895" y="42240"/>
                </a:cubicBezTo>
                <a:lnTo>
                  <a:pt x="42499" y="115736"/>
                </a:lnTo>
                <a:close/>
                <a:moveTo>
                  <a:pt x="239767" y="291932"/>
                </a:moveTo>
                <a:lnTo>
                  <a:pt x="239767" y="291932"/>
                </a:lnTo>
                <a:cubicBezTo>
                  <a:pt x="226574" y="291932"/>
                  <a:pt x="213301" y="286981"/>
                  <a:pt x="203200" y="277234"/>
                </a:cubicBezTo>
                <a:lnTo>
                  <a:pt x="202846" y="276527"/>
                </a:lnTo>
                <a:lnTo>
                  <a:pt x="187795" y="261477"/>
                </a:lnTo>
                <a:lnTo>
                  <a:pt x="261998" y="187273"/>
                </a:lnTo>
                <a:lnTo>
                  <a:pt x="276867" y="202334"/>
                </a:lnTo>
                <a:cubicBezTo>
                  <a:pt x="287140" y="212596"/>
                  <a:pt x="292099" y="226233"/>
                  <a:pt x="292099" y="239516"/>
                </a:cubicBezTo>
                <a:cubicBezTo>
                  <a:pt x="292099" y="268557"/>
                  <a:pt x="268897" y="291932"/>
                  <a:pt x="239767" y="291932"/>
                </a:cubicBezTo>
                <a:close/>
                <a:moveTo>
                  <a:pt x="190633" y="299285"/>
                </a:moveTo>
                <a:lnTo>
                  <a:pt x="190633" y="299285"/>
                </a:lnTo>
                <a:cubicBezTo>
                  <a:pt x="204795" y="311063"/>
                  <a:pt x="222412" y="316730"/>
                  <a:pt x="239767" y="316730"/>
                </a:cubicBezTo>
                <a:cubicBezTo>
                  <a:pt x="282444" y="316730"/>
                  <a:pt x="317242" y="282194"/>
                  <a:pt x="317242" y="239516"/>
                </a:cubicBezTo>
                <a:cubicBezTo>
                  <a:pt x="317242" y="219686"/>
                  <a:pt x="309635" y="199849"/>
                  <a:pt x="294574" y="184708"/>
                </a:cubicBezTo>
                <a:lnTo>
                  <a:pt x="139269" y="29583"/>
                </a:lnTo>
                <a:cubicBezTo>
                  <a:pt x="127147" y="17271"/>
                  <a:pt x="111824" y="10099"/>
                  <a:pt x="95885" y="7805"/>
                </a:cubicBezTo>
                <a:cubicBezTo>
                  <a:pt x="82601" y="5855"/>
                  <a:pt x="69146" y="7360"/>
                  <a:pt x="56398" y="12229"/>
                </a:cubicBezTo>
                <a:lnTo>
                  <a:pt x="51974" y="7805"/>
                </a:lnTo>
                <a:lnTo>
                  <a:pt x="51974" y="7805"/>
                </a:lnTo>
                <a:lnTo>
                  <a:pt x="51974" y="7805"/>
                </a:lnTo>
                <a:cubicBezTo>
                  <a:pt x="35409" y="-8842"/>
                  <a:pt x="9650" y="-1317"/>
                  <a:pt x="1146" y="18249"/>
                </a:cubicBezTo>
                <a:cubicBezTo>
                  <a:pt x="-3280" y="28695"/>
                  <a:pt x="-2400" y="41361"/>
                  <a:pt x="8054" y="51806"/>
                </a:cubicBezTo>
                <a:lnTo>
                  <a:pt x="12388" y="56230"/>
                </a:lnTo>
                <a:cubicBezTo>
                  <a:pt x="7700" y="68806"/>
                  <a:pt x="6105" y="82352"/>
                  <a:pt x="8054" y="95544"/>
                </a:cubicBezTo>
                <a:cubicBezTo>
                  <a:pt x="10357" y="111484"/>
                  <a:pt x="17620" y="126807"/>
                  <a:pt x="29742" y="138929"/>
                </a:cubicBezTo>
                <a:lnTo>
                  <a:pt x="179826" y="288922"/>
                </a:lnTo>
                <a:lnTo>
                  <a:pt x="168845" y="299729"/>
                </a:lnTo>
                <a:lnTo>
                  <a:pt x="84642" y="215698"/>
                </a:lnTo>
                <a:cubicBezTo>
                  <a:pt x="81722" y="212778"/>
                  <a:pt x="77117" y="212778"/>
                  <a:pt x="74106" y="215698"/>
                </a:cubicBezTo>
                <a:cubicBezTo>
                  <a:pt x="71096" y="218708"/>
                  <a:pt x="71096" y="223405"/>
                  <a:pt x="74106" y="226325"/>
                </a:cubicBezTo>
                <a:lnTo>
                  <a:pt x="163441" y="315749"/>
                </a:lnTo>
                <a:cubicBezTo>
                  <a:pt x="166370" y="318678"/>
                  <a:pt x="171148" y="318678"/>
                  <a:pt x="174158" y="315749"/>
                </a:cubicBezTo>
                <a:lnTo>
                  <a:pt x="190633" y="299285"/>
                </a:lnTo>
                <a:close/>
                <a:moveTo>
                  <a:pt x="222684" y="148231"/>
                </a:moveTo>
                <a:lnTo>
                  <a:pt x="222684" y="148231"/>
                </a:lnTo>
                <a:lnTo>
                  <a:pt x="148480" y="222343"/>
                </a:lnTo>
                <a:lnTo>
                  <a:pt x="52763" y="126625"/>
                </a:lnTo>
                <a:lnTo>
                  <a:pt x="126794" y="52423"/>
                </a:lnTo>
                <a:lnTo>
                  <a:pt x="222684" y="148231"/>
                </a:lnTo>
                <a:close/>
                <a:moveTo>
                  <a:pt x="159017" y="232880"/>
                </a:moveTo>
                <a:lnTo>
                  <a:pt x="233219" y="158767"/>
                </a:lnTo>
                <a:lnTo>
                  <a:pt x="251372" y="176829"/>
                </a:lnTo>
                <a:lnTo>
                  <a:pt x="177169" y="250850"/>
                </a:lnTo>
                <a:lnTo>
                  <a:pt x="159017" y="232880"/>
                </a:lnTo>
                <a:lnTo>
                  <a:pt x="159017" y="232880"/>
                </a:lnTo>
              </a:path>
            </a:pathLst>
          </a:custGeom>
          <a:solidFill>
            <a:srgbClr val="83498C"/>
          </a:solidFill>
          <a:ln w="15875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lt1"/>
              </a:solidFill>
              <a:cs typeface="+mn-ea"/>
            </a:endParaRPr>
          </a:p>
        </p:txBody>
      </p:sp>
      <p:sp>
        <p:nvSpPr>
          <p:cNvPr id="16" name="图形 115">
            <a:extLst>
              <a:ext uri="{FF2B5EF4-FFF2-40B4-BE49-F238E27FC236}">
                <a16:creationId xmlns:a16="http://schemas.microsoft.com/office/drawing/2014/main" id="{5CA6BC5D-4439-1660-98E7-45E55E16E258}"/>
              </a:ext>
            </a:extLst>
          </p:cNvPr>
          <p:cNvSpPr/>
          <p:nvPr/>
        </p:nvSpPr>
        <p:spPr>
          <a:xfrm flipV="1">
            <a:off x="3915806" y="2025268"/>
            <a:ext cx="319313" cy="307467"/>
          </a:xfrm>
          <a:custGeom>
            <a:avLst/>
            <a:gdLst>
              <a:gd name="connsiteX0" fmla="*/ 158195 w 319313"/>
              <a:gd name="connsiteY0" fmla="*/ 144619 h 307467"/>
              <a:gd name="connsiteX1" fmla="*/ 158195 w 319313"/>
              <a:gd name="connsiteY1" fmla="*/ 144619 h 307467"/>
              <a:gd name="connsiteX2" fmla="*/ 138154 w 319313"/>
              <a:gd name="connsiteY2" fmla="*/ 144619 h 307467"/>
              <a:gd name="connsiteX3" fmla="*/ 138154 w 319313"/>
              <a:gd name="connsiteY3" fmla="*/ 104465 h 307467"/>
              <a:gd name="connsiteX4" fmla="*/ 158195 w 319313"/>
              <a:gd name="connsiteY4" fmla="*/ 104465 h 307467"/>
              <a:gd name="connsiteX5" fmla="*/ 178397 w 319313"/>
              <a:gd name="connsiteY5" fmla="*/ 104465 h 307467"/>
              <a:gd name="connsiteX6" fmla="*/ 178397 w 319313"/>
              <a:gd name="connsiteY6" fmla="*/ 124578 h 307467"/>
              <a:gd name="connsiteX7" fmla="*/ 178397 w 319313"/>
              <a:gd name="connsiteY7" fmla="*/ 144619 h 307467"/>
              <a:gd name="connsiteX8" fmla="*/ 158195 w 319313"/>
              <a:gd name="connsiteY8" fmla="*/ 144619 h 307467"/>
              <a:gd name="connsiteX9" fmla="*/ 193123 w 319313"/>
              <a:gd name="connsiteY9" fmla="*/ 112653 h 307467"/>
              <a:gd name="connsiteX10" fmla="*/ 193123 w 319313"/>
              <a:gd name="connsiteY10" fmla="*/ 112653 h 307467"/>
              <a:gd name="connsiteX11" fmla="*/ 193123 w 319313"/>
              <a:gd name="connsiteY11" fmla="*/ 97054 h 307467"/>
              <a:gd name="connsiteX12" fmla="*/ 185889 w 319313"/>
              <a:gd name="connsiteY12" fmla="*/ 89652 h 307467"/>
              <a:gd name="connsiteX13" fmla="*/ 185710 w 319313"/>
              <a:gd name="connsiteY13" fmla="*/ 89652 h 307467"/>
              <a:gd name="connsiteX14" fmla="*/ 158195 w 319313"/>
              <a:gd name="connsiteY14" fmla="*/ 89652 h 307467"/>
              <a:gd name="connsiteX15" fmla="*/ 130752 w 319313"/>
              <a:gd name="connsiteY15" fmla="*/ 89652 h 307467"/>
              <a:gd name="connsiteX16" fmla="*/ 123347 w 319313"/>
              <a:gd name="connsiteY16" fmla="*/ 97054 h 307467"/>
              <a:gd name="connsiteX17" fmla="*/ 123347 w 319313"/>
              <a:gd name="connsiteY17" fmla="*/ 97233 h 307467"/>
              <a:gd name="connsiteX18" fmla="*/ 123347 w 319313"/>
              <a:gd name="connsiteY18" fmla="*/ 112653 h 307467"/>
              <a:gd name="connsiteX19" fmla="*/ 32766 w 319313"/>
              <a:gd name="connsiteY19" fmla="*/ 112653 h 307467"/>
              <a:gd name="connsiteX20" fmla="*/ 32766 w 319313"/>
              <a:gd name="connsiteY20" fmla="*/ 23194 h 307467"/>
              <a:gd name="connsiteX21" fmla="*/ 283705 w 319313"/>
              <a:gd name="connsiteY21" fmla="*/ 23194 h 307467"/>
              <a:gd name="connsiteX22" fmla="*/ 283705 w 319313"/>
              <a:gd name="connsiteY22" fmla="*/ 112653 h 307467"/>
              <a:gd name="connsiteX23" fmla="*/ 193123 w 319313"/>
              <a:gd name="connsiteY23" fmla="*/ 112653 h 307467"/>
              <a:gd name="connsiteX24" fmla="*/ 130752 w 319313"/>
              <a:gd name="connsiteY24" fmla="*/ 159424 h 307467"/>
              <a:gd name="connsiteX25" fmla="*/ 130752 w 319313"/>
              <a:gd name="connsiteY25" fmla="*/ 159424 h 307467"/>
              <a:gd name="connsiteX26" fmla="*/ 185889 w 319313"/>
              <a:gd name="connsiteY26" fmla="*/ 159424 h 307467"/>
              <a:gd name="connsiteX27" fmla="*/ 193123 w 319313"/>
              <a:gd name="connsiteY27" fmla="*/ 152102 h 307467"/>
              <a:gd name="connsiteX28" fmla="*/ 193123 w 319313"/>
              <a:gd name="connsiteY28" fmla="*/ 151933 h 307467"/>
              <a:gd name="connsiteX29" fmla="*/ 193123 w 319313"/>
              <a:gd name="connsiteY29" fmla="*/ 137297 h 307467"/>
              <a:gd name="connsiteX30" fmla="*/ 293374 w 319313"/>
              <a:gd name="connsiteY30" fmla="*/ 137297 h 307467"/>
              <a:gd name="connsiteX31" fmla="*/ 293374 w 319313"/>
              <a:gd name="connsiteY31" fmla="*/ 239813 h 307467"/>
              <a:gd name="connsiteX32" fmla="*/ 23187 w 319313"/>
              <a:gd name="connsiteY32" fmla="*/ 239813 h 307467"/>
              <a:gd name="connsiteX33" fmla="*/ 23187 w 319313"/>
              <a:gd name="connsiteY33" fmla="*/ 137297 h 307467"/>
              <a:gd name="connsiteX34" fmla="*/ 123347 w 319313"/>
              <a:gd name="connsiteY34" fmla="*/ 137297 h 307467"/>
              <a:gd name="connsiteX35" fmla="*/ 123347 w 319313"/>
              <a:gd name="connsiteY35" fmla="*/ 152102 h 307467"/>
              <a:gd name="connsiteX36" fmla="*/ 130752 w 319313"/>
              <a:gd name="connsiteY36" fmla="*/ 159424 h 307467"/>
              <a:gd name="connsiteX37" fmla="*/ 100881 w 319313"/>
              <a:gd name="connsiteY37" fmla="*/ 264287 h 307467"/>
              <a:gd name="connsiteX38" fmla="*/ 100881 w 319313"/>
              <a:gd name="connsiteY38" fmla="*/ 264287 h 307467"/>
              <a:gd name="connsiteX39" fmla="*/ 215848 w 319313"/>
              <a:gd name="connsiteY39" fmla="*/ 264287 h 307467"/>
              <a:gd name="connsiteX40" fmla="*/ 215848 w 319313"/>
              <a:gd name="connsiteY40" fmla="*/ 275088 h 307467"/>
              <a:gd name="connsiteX41" fmla="*/ 210969 w 319313"/>
              <a:gd name="connsiteY41" fmla="*/ 286675 h 307467"/>
              <a:gd name="connsiteX42" fmla="*/ 210969 w 319313"/>
              <a:gd name="connsiteY42" fmla="*/ 286675 h 307467"/>
              <a:gd name="connsiteX43" fmla="*/ 210969 w 319313"/>
              <a:gd name="connsiteY43" fmla="*/ 286675 h 307467"/>
              <a:gd name="connsiteX44" fmla="*/ 199473 w 319313"/>
              <a:gd name="connsiteY44" fmla="*/ 291295 h 307467"/>
              <a:gd name="connsiteX45" fmla="*/ 117078 w 319313"/>
              <a:gd name="connsiteY45" fmla="*/ 291295 h 307467"/>
              <a:gd name="connsiteX46" fmla="*/ 105582 w 319313"/>
              <a:gd name="connsiteY46" fmla="*/ 286675 h 307467"/>
              <a:gd name="connsiteX47" fmla="*/ 105492 w 319313"/>
              <a:gd name="connsiteY47" fmla="*/ 286675 h 307467"/>
              <a:gd name="connsiteX48" fmla="*/ 100881 w 319313"/>
              <a:gd name="connsiteY48" fmla="*/ 275088 h 307467"/>
              <a:gd name="connsiteX49" fmla="*/ 100881 w 319313"/>
              <a:gd name="connsiteY49" fmla="*/ 264287 h 307467"/>
              <a:gd name="connsiteX50" fmla="*/ 10994 w 319313"/>
              <a:gd name="connsiteY50" fmla="*/ 264287 h 307467"/>
              <a:gd name="connsiteX51" fmla="*/ 86075 w 319313"/>
              <a:gd name="connsiteY51" fmla="*/ 264287 h 307467"/>
              <a:gd name="connsiteX52" fmla="*/ 86075 w 319313"/>
              <a:gd name="connsiteY52" fmla="*/ 275088 h 307467"/>
              <a:gd name="connsiteX53" fmla="*/ 95128 w 319313"/>
              <a:gd name="connsiteY53" fmla="*/ 296958 h 307467"/>
              <a:gd name="connsiteX54" fmla="*/ 95218 w 319313"/>
              <a:gd name="connsiteY54" fmla="*/ 296958 h 307467"/>
              <a:gd name="connsiteX55" fmla="*/ 117078 w 319313"/>
              <a:gd name="connsiteY55" fmla="*/ 306100 h 307467"/>
              <a:gd name="connsiteX56" fmla="*/ 199473 w 319313"/>
              <a:gd name="connsiteY56" fmla="*/ 306100 h 307467"/>
              <a:gd name="connsiteX57" fmla="*/ 221422 w 319313"/>
              <a:gd name="connsiteY57" fmla="*/ 296958 h 307467"/>
              <a:gd name="connsiteX58" fmla="*/ 221422 w 319313"/>
              <a:gd name="connsiteY58" fmla="*/ 296958 h 307467"/>
              <a:gd name="connsiteX59" fmla="*/ 230485 w 319313"/>
              <a:gd name="connsiteY59" fmla="*/ 275088 h 307467"/>
              <a:gd name="connsiteX60" fmla="*/ 230485 w 319313"/>
              <a:gd name="connsiteY60" fmla="*/ 264287 h 307467"/>
              <a:gd name="connsiteX61" fmla="*/ 305565 w 319313"/>
              <a:gd name="connsiteY61" fmla="*/ 264287 h 307467"/>
              <a:gd name="connsiteX62" fmla="*/ 317937 w 319313"/>
              <a:gd name="connsiteY62" fmla="*/ 252094 h 307467"/>
              <a:gd name="connsiteX63" fmla="*/ 317937 w 319313"/>
              <a:gd name="connsiteY63" fmla="*/ 251577 h 307467"/>
              <a:gd name="connsiteX64" fmla="*/ 317937 w 319313"/>
              <a:gd name="connsiteY64" fmla="*/ 125015 h 307467"/>
              <a:gd name="connsiteX65" fmla="*/ 308268 w 319313"/>
              <a:gd name="connsiteY65" fmla="*/ 113001 h 307467"/>
              <a:gd name="connsiteX66" fmla="*/ 308268 w 319313"/>
              <a:gd name="connsiteY66" fmla="*/ 11181 h 307467"/>
              <a:gd name="connsiteX67" fmla="*/ 308268 w 319313"/>
              <a:gd name="connsiteY67" fmla="*/ 10833 h 307467"/>
              <a:gd name="connsiteX68" fmla="*/ 295986 w 319313"/>
              <a:gd name="connsiteY68" fmla="*/ -1368 h 307467"/>
              <a:gd name="connsiteX69" fmla="*/ 20921 w 319313"/>
              <a:gd name="connsiteY69" fmla="*/ -1368 h 307467"/>
              <a:gd name="connsiteX70" fmla="*/ 20573 w 319313"/>
              <a:gd name="connsiteY70" fmla="*/ -1368 h 307467"/>
              <a:gd name="connsiteX71" fmla="*/ 8381 w 319313"/>
              <a:gd name="connsiteY71" fmla="*/ 10833 h 307467"/>
              <a:gd name="connsiteX72" fmla="*/ 8381 w 319313"/>
              <a:gd name="connsiteY72" fmla="*/ 113001 h 307467"/>
              <a:gd name="connsiteX73" fmla="*/ -1377 w 319313"/>
              <a:gd name="connsiteY73" fmla="*/ 125015 h 307467"/>
              <a:gd name="connsiteX74" fmla="*/ -1377 w 319313"/>
              <a:gd name="connsiteY74" fmla="*/ 125282 h 307467"/>
              <a:gd name="connsiteX75" fmla="*/ -1377 w 319313"/>
              <a:gd name="connsiteY75" fmla="*/ 252094 h 307467"/>
              <a:gd name="connsiteX76" fmla="*/ 10994 w 319313"/>
              <a:gd name="connsiteY76" fmla="*/ 264287 h 307467"/>
              <a:gd name="connsiteX77" fmla="*/ 10994 w 319313"/>
              <a:gd name="connsiteY77" fmla="*/ 264287 h 3074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</a:cxnLst>
            <a:rect l="l" t="t" r="r" b="b"/>
            <a:pathLst>
              <a:path w="319313" h="307467">
                <a:moveTo>
                  <a:pt x="158195" y="144619"/>
                </a:moveTo>
                <a:lnTo>
                  <a:pt x="158195" y="144619"/>
                </a:lnTo>
                <a:lnTo>
                  <a:pt x="138154" y="144619"/>
                </a:lnTo>
                <a:lnTo>
                  <a:pt x="138154" y="104465"/>
                </a:lnTo>
                <a:lnTo>
                  <a:pt x="158195" y="104465"/>
                </a:lnTo>
                <a:lnTo>
                  <a:pt x="178397" y="104465"/>
                </a:lnTo>
                <a:lnTo>
                  <a:pt x="178397" y="124578"/>
                </a:lnTo>
                <a:lnTo>
                  <a:pt x="178397" y="144619"/>
                </a:lnTo>
                <a:lnTo>
                  <a:pt x="158195" y="144619"/>
                </a:lnTo>
                <a:close/>
                <a:moveTo>
                  <a:pt x="193123" y="112653"/>
                </a:moveTo>
                <a:lnTo>
                  <a:pt x="193123" y="112653"/>
                </a:lnTo>
                <a:lnTo>
                  <a:pt x="193123" y="97054"/>
                </a:lnTo>
                <a:cubicBezTo>
                  <a:pt x="193123" y="92878"/>
                  <a:pt x="189893" y="89652"/>
                  <a:pt x="185889" y="89652"/>
                </a:cubicBezTo>
                <a:lnTo>
                  <a:pt x="185710" y="89652"/>
                </a:lnTo>
                <a:lnTo>
                  <a:pt x="158195" y="89652"/>
                </a:lnTo>
                <a:lnTo>
                  <a:pt x="130752" y="89652"/>
                </a:lnTo>
                <a:cubicBezTo>
                  <a:pt x="126657" y="89652"/>
                  <a:pt x="123347" y="92878"/>
                  <a:pt x="123347" y="97054"/>
                </a:cubicBezTo>
                <a:lnTo>
                  <a:pt x="123347" y="97233"/>
                </a:lnTo>
                <a:lnTo>
                  <a:pt x="123347" y="112653"/>
                </a:lnTo>
                <a:lnTo>
                  <a:pt x="32766" y="112653"/>
                </a:lnTo>
                <a:lnTo>
                  <a:pt x="32766" y="23194"/>
                </a:lnTo>
                <a:lnTo>
                  <a:pt x="283705" y="23194"/>
                </a:lnTo>
                <a:lnTo>
                  <a:pt x="283705" y="112653"/>
                </a:lnTo>
                <a:lnTo>
                  <a:pt x="193123" y="112653"/>
                </a:lnTo>
                <a:close/>
                <a:moveTo>
                  <a:pt x="130752" y="159424"/>
                </a:moveTo>
                <a:lnTo>
                  <a:pt x="130752" y="159424"/>
                </a:lnTo>
                <a:lnTo>
                  <a:pt x="185889" y="159424"/>
                </a:lnTo>
                <a:cubicBezTo>
                  <a:pt x="189893" y="159424"/>
                  <a:pt x="193123" y="156196"/>
                  <a:pt x="193123" y="152102"/>
                </a:cubicBezTo>
                <a:lnTo>
                  <a:pt x="193123" y="151933"/>
                </a:lnTo>
                <a:lnTo>
                  <a:pt x="193123" y="137297"/>
                </a:lnTo>
                <a:lnTo>
                  <a:pt x="293374" y="137297"/>
                </a:lnTo>
                <a:lnTo>
                  <a:pt x="293374" y="239813"/>
                </a:lnTo>
                <a:lnTo>
                  <a:pt x="23187" y="239813"/>
                </a:lnTo>
                <a:lnTo>
                  <a:pt x="23187" y="137297"/>
                </a:lnTo>
                <a:lnTo>
                  <a:pt x="123347" y="137297"/>
                </a:lnTo>
                <a:lnTo>
                  <a:pt x="123347" y="152102"/>
                </a:lnTo>
                <a:cubicBezTo>
                  <a:pt x="123347" y="156196"/>
                  <a:pt x="126657" y="159424"/>
                  <a:pt x="130752" y="159424"/>
                </a:cubicBezTo>
                <a:close/>
                <a:moveTo>
                  <a:pt x="100881" y="264287"/>
                </a:moveTo>
                <a:lnTo>
                  <a:pt x="100881" y="264287"/>
                </a:lnTo>
                <a:lnTo>
                  <a:pt x="215848" y="264287"/>
                </a:lnTo>
                <a:lnTo>
                  <a:pt x="215848" y="275088"/>
                </a:lnTo>
                <a:cubicBezTo>
                  <a:pt x="215848" y="279529"/>
                  <a:pt x="213939" y="283712"/>
                  <a:pt x="210969" y="286675"/>
                </a:cubicBezTo>
                <a:lnTo>
                  <a:pt x="210969" y="286675"/>
                </a:lnTo>
                <a:lnTo>
                  <a:pt x="210969" y="286675"/>
                </a:lnTo>
                <a:cubicBezTo>
                  <a:pt x="208009" y="289723"/>
                  <a:pt x="204003" y="291295"/>
                  <a:pt x="199473" y="291295"/>
                </a:cubicBezTo>
                <a:lnTo>
                  <a:pt x="117078" y="291295"/>
                </a:lnTo>
                <a:cubicBezTo>
                  <a:pt x="112547" y="291295"/>
                  <a:pt x="108542" y="289723"/>
                  <a:pt x="105582" y="286675"/>
                </a:cubicBezTo>
                <a:lnTo>
                  <a:pt x="105492" y="286675"/>
                </a:lnTo>
                <a:cubicBezTo>
                  <a:pt x="102620" y="283712"/>
                  <a:pt x="100881" y="279529"/>
                  <a:pt x="100881" y="275088"/>
                </a:cubicBezTo>
                <a:lnTo>
                  <a:pt x="100881" y="264287"/>
                </a:lnTo>
                <a:close/>
                <a:moveTo>
                  <a:pt x="10994" y="264287"/>
                </a:moveTo>
                <a:lnTo>
                  <a:pt x="86075" y="264287"/>
                </a:lnTo>
                <a:lnTo>
                  <a:pt x="86075" y="275088"/>
                </a:lnTo>
                <a:cubicBezTo>
                  <a:pt x="86075" y="283624"/>
                  <a:pt x="89554" y="291295"/>
                  <a:pt x="95128" y="296958"/>
                </a:cubicBezTo>
                <a:lnTo>
                  <a:pt x="95218" y="296958"/>
                </a:lnTo>
                <a:cubicBezTo>
                  <a:pt x="100881" y="302613"/>
                  <a:pt x="108542" y="306100"/>
                  <a:pt x="117078" y="306100"/>
                </a:cubicBezTo>
                <a:lnTo>
                  <a:pt x="199473" y="306100"/>
                </a:lnTo>
                <a:cubicBezTo>
                  <a:pt x="207928" y="306100"/>
                  <a:pt x="215848" y="302613"/>
                  <a:pt x="221422" y="296958"/>
                </a:cubicBezTo>
                <a:lnTo>
                  <a:pt x="221422" y="296958"/>
                </a:lnTo>
                <a:cubicBezTo>
                  <a:pt x="226998" y="291295"/>
                  <a:pt x="230485" y="283624"/>
                  <a:pt x="230485" y="275088"/>
                </a:cubicBezTo>
                <a:lnTo>
                  <a:pt x="230485" y="264287"/>
                </a:lnTo>
                <a:lnTo>
                  <a:pt x="305565" y="264287"/>
                </a:lnTo>
                <a:cubicBezTo>
                  <a:pt x="312442" y="264287"/>
                  <a:pt x="317937" y="258802"/>
                  <a:pt x="317937" y="252094"/>
                </a:cubicBezTo>
                <a:lnTo>
                  <a:pt x="317937" y="251577"/>
                </a:lnTo>
                <a:lnTo>
                  <a:pt x="317937" y="125015"/>
                </a:lnTo>
                <a:cubicBezTo>
                  <a:pt x="317937" y="119092"/>
                  <a:pt x="313753" y="114304"/>
                  <a:pt x="308268" y="113001"/>
                </a:cubicBezTo>
                <a:lnTo>
                  <a:pt x="308268" y="11181"/>
                </a:lnTo>
                <a:lnTo>
                  <a:pt x="308268" y="10833"/>
                </a:lnTo>
                <a:cubicBezTo>
                  <a:pt x="308268" y="4125"/>
                  <a:pt x="302775" y="-1368"/>
                  <a:pt x="295986" y="-1368"/>
                </a:cubicBezTo>
                <a:lnTo>
                  <a:pt x="20921" y="-1368"/>
                </a:lnTo>
                <a:lnTo>
                  <a:pt x="20573" y="-1368"/>
                </a:lnTo>
                <a:cubicBezTo>
                  <a:pt x="13778" y="-1368"/>
                  <a:pt x="8381" y="4125"/>
                  <a:pt x="8381" y="10833"/>
                </a:cubicBezTo>
                <a:lnTo>
                  <a:pt x="8381" y="113001"/>
                </a:lnTo>
                <a:cubicBezTo>
                  <a:pt x="2807" y="114304"/>
                  <a:pt x="-1377" y="119092"/>
                  <a:pt x="-1377" y="125015"/>
                </a:cubicBezTo>
                <a:lnTo>
                  <a:pt x="-1377" y="125282"/>
                </a:lnTo>
                <a:lnTo>
                  <a:pt x="-1377" y="252094"/>
                </a:lnTo>
                <a:cubicBezTo>
                  <a:pt x="-1377" y="258802"/>
                  <a:pt x="4198" y="264287"/>
                  <a:pt x="10994" y="264287"/>
                </a:cubicBezTo>
                <a:lnTo>
                  <a:pt x="10994" y="264287"/>
                </a:lnTo>
              </a:path>
            </a:pathLst>
          </a:custGeom>
          <a:solidFill>
            <a:srgbClr val="455A64"/>
          </a:solidFill>
          <a:ln w="15875">
            <a:noFill/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schemeClr val="lt1"/>
              </a:solidFill>
              <a:cs typeface="+mn-ea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BBFADEB9-E688-0430-B9F8-1EA63CAF674A}"/>
              </a:ext>
            </a:extLst>
          </p:cNvPr>
          <p:cNvSpPr txBox="1"/>
          <p:nvPr/>
        </p:nvSpPr>
        <p:spPr>
          <a:xfrm>
            <a:off x="5544845" y="2966862"/>
            <a:ext cx="1131330" cy="7412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rPr>
              <a:t>添加</a:t>
            </a:r>
            <a:endParaRPr lang="en-US" altLang="zh-CN" b="1" dirty="0">
              <a:solidFill>
                <a:schemeClr val="bg1"/>
              </a:solidFill>
              <a:latin typeface="+mn-ea"/>
              <a:cs typeface="阿里巴巴普惠体" panose="00020600040101010101" pitchFamily="18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b="1" dirty="0">
                <a:solidFill>
                  <a:schemeClr val="bg1"/>
                </a:solidFill>
                <a:latin typeface="+mn-ea"/>
                <a:cs typeface="阿里巴巴普惠体" panose="00020600040101010101" pitchFamily="18" charset="-122"/>
              </a:rPr>
              <a:t>文本</a:t>
            </a: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CD16B7AB-B5A1-4DE8-2922-299CE4F17E57}"/>
              </a:ext>
            </a:extLst>
          </p:cNvPr>
          <p:cNvGrpSpPr/>
          <p:nvPr/>
        </p:nvGrpSpPr>
        <p:grpSpPr>
          <a:xfrm>
            <a:off x="8443947" y="1768996"/>
            <a:ext cx="2966425" cy="816522"/>
            <a:chOff x="283598" y="1906534"/>
            <a:chExt cx="2966425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B7AA2F1-2F48-1465-1829-BE4D833E981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7EFC740C-1E94-0F25-FEC8-C774B536FBE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AA369934-75B1-DC67-A087-82194E711824}"/>
              </a:ext>
            </a:extLst>
          </p:cNvPr>
          <p:cNvGrpSpPr/>
          <p:nvPr/>
        </p:nvGrpSpPr>
        <p:grpSpPr>
          <a:xfrm>
            <a:off x="813570" y="1768996"/>
            <a:ext cx="2984539" cy="816522"/>
            <a:chOff x="283598" y="1906534"/>
            <a:chExt cx="2984539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31CB2E8F-2E4C-A0DE-96B7-86B0329212F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32CFEF8-FAC6-AE58-5BBC-AA8D777B30A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82144A7-CD55-7263-82EA-5C13BFE1730C}"/>
              </a:ext>
            </a:extLst>
          </p:cNvPr>
          <p:cNvGrpSpPr/>
          <p:nvPr/>
        </p:nvGrpSpPr>
        <p:grpSpPr>
          <a:xfrm>
            <a:off x="8443947" y="3111433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D542682E-612C-6A76-E11F-EB69B9ADFA5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38D07ADA-FD43-4FEE-7992-4E0104FFFAD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8830BE9-05E2-4B53-C09A-278B8B259032}"/>
              </a:ext>
            </a:extLst>
          </p:cNvPr>
          <p:cNvGrpSpPr/>
          <p:nvPr/>
        </p:nvGrpSpPr>
        <p:grpSpPr>
          <a:xfrm>
            <a:off x="813570" y="3111433"/>
            <a:ext cx="2984539" cy="816522"/>
            <a:chOff x="283598" y="1906534"/>
            <a:chExt cx="2984539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6695C5DE-167A-2247-FC33-3E2CF2D398C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BAF0EEC-736C-228F-9BDD-4E089E128B9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416C8ED0-3EFC-B87B-B4D2-40A293377180}"/>
              </a:ext>
            </a:extLst>
          </p:cNvPr>
          <p:cNvGrpSpPr/>
          <p:nvPr/>
        </p:nvGrpSpPr>
        <p:grpSpPr>
          <a:xfrm>
            <a:off x="8443947" y="4452654"/>
            <a:ext cx="2966425" cy="816522"/>
            <a:chOff x="283598" y="1906534"/>
            <a:chExt cx="2966425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ADA65E6-C9E1-AFA3-891E-22DDC1F5D748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3D53A068-46BD-B2BD-5F78-D2F5DEB2E4BF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E1A892C7-D5E2-E9F9-8200-208B6405A184}"/>
              </a:ext>
            </a:extLst>
          </p:cNvPr>
          <p:cNvGrpSpPr/>
          <p:nvPr/>
        </p:nvGrpSpPr>
        <p:grpSpPr>
          <a:xfrm>
            <a:off x="813570" y="4452654"/>
            <a:ext cx="2984539" cy="816522"/>
            <a:chOff x="283598" y="1906534"/>
            <a:chExt cx="2984539" cy="8165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C5320CE-7BBE-EDE5-7553-28DB9DEFB31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11B29A1-380A-BDD8-E978-276F396F436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11410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4186C5-86A1-A345-4E5B-04323859135E}"/>
              </a:ext>
            </a:extLst>
          </p:cNvPr>
          <p:cNvGrpSpPr/>
          <p:nvPr/>
        </p:nvGrpSpPr>
        <p:grpSpPr>
          <a:xfrm>
            <a:off x="-10664" y="-4309"/>
            <a:ext cx="3465725" cy="632594"/>
            <a:chOff x="1193361" y="1585804"/>
            <a:chExt cx="3465725" cy="63259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FFA085-E817-50C3-C1B2-17223DA6515E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五边形 9">
              <a:extLst>
                <a:ext uri="{FF2B5EF4-FFF2-40B4-BE49-F238E27FC236}">
                  <a16:creationId xmlns:a16="http://schemas.microsoft.com/office/drawing/2014/main" id="{081FE254-0AE2-3E8A-1324-B9130D4B0982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4EBA61-60A9-6BDA-7A9F-D595EFD79485}"/>
                </a:ext>
              </a:extLst>
            </p:cNvPr>
            <p:cNvSpPr txBox="1"/>
            <p:nvPr/>
          </p:nvSpPr>
          <p:spPr>
            <a:xfrm>
              <a:off x="2344558" y="1739490"/>
              <a:ext cx="2198038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岗位任职状况评估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C4748E-C07D-4D3F-3327-D1D6BB6404CD}"/>
                </a:ext>
              </a:extLst>
            </p:cNvPr>
            <p:cNvSpPr txBox="1"/>
            <p:nvPr/>
          </p:nvSpPr>
          <p:spPr>
            <a:xfrm>
              <a:off x="1369152" y="1619603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3" name="dawewrew">
            <a:extLst>
              <a:ext uri="{FF2B5EF4-FFF2-40B4-BE49-F238E27FC236}">
                <a16:creationId xmlns:a16="http://schemas.microsoft.com/office/drawing/2014/main" id="{CD13D97D-3E5D-AABC-C449-F86D97F7044D}"/>
              </a:ext>
            </a:extLst>
          </p:cNvPr>
          <p:cNvGrpSpPr/>
          <p:nvPr/>
        </p:nvGrpSpPr>
        <p:grpSpPr>
          <a:xfrm>
            <a:off x="6522588" y="2728178"/>
            <a:ext cx="437901" cy="1152128"/>
            <a:chOff x="2457450" y="777875"/>
            <a:chExt cx="1811338" cy="4765675"/>
          </a:xfrm>
          <a:solidFill>
            <a:schemeClr val="accent3"/>
          </a:solidFill>
        </p:grpSpPr>
        <p:sp>
          <p:nvSpPr>
            <p:cNvPr id="4" name="Oval 6">
              <a:extLst>
                <a:ext uri="{FF2B5EF4-FFF2-40B4-BE49-F238E27FC236}">
                  <a16:creationId xmlns:a16="http://schemas.microsoft.com/office/drawing/2014/main" id="{6ADEC658-83D0-4C08-D809-F24924393D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7200" y="777875"/>
              <a:ext cx="731838" cy="730250"/>
            </a:xfrm>
            <a:prstGeom prst="ellipse">
              <a:avLst/>
            </a:prstGeom>
            <a:solidFill>
              <a:srgbClr val="455A64"/>
            </a:solidFill>
            <a:ln w="15875">
              <a:noFill/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640C7465-F0AC-76CC-4021-5006C0915FCF}"/>
                </a:ext>
              </a:extLst>
            </p:cNvPr>
            <p:cNvSpPr/>
            <p:nvPr/>
          </p:nvSpPr>
          <p:spPr bwMode="auto">
            <a:xfrm>
              <a:off x="2457450" y="1590675"/>
              <a:ext cx="1811338" cy="3952875"/>
            </a:xfrm>
            <a:custGeom>
              <a:avLst/>
              <a:gdLst>
                <a:gd name="T0" fmla="*/ 483 w 483"/>
                <a:gd name="T1" fmla="*/ 47 h 1054"/>
                <a:gd name="T2" fmla="*/ 432 w 483"/>
                <a:gd name="T3" fmla="*/ 0 h 1054"/>
                <a:gd name="T4" fmla="*/ 364 w 483"/>
                <a:gd name="T5" fmla="*/ 0 h 1054"/>
                <a:gd name="T6" fmla="*/ 312 w 483"/>
                <a:gd name="T7" fmla="*/ 0 h 1054"/>
                <a:gd name="T8" fmla="*/ 279 w 483"/>
                <a:gd name="T9" fmla="*/ 156 h 1054"/>
                <a:gd name="T10" fmla="*/ 252 w 483"/>
                <a:gd name="T11" fmla="*/ 69 h 1054"/>
                <a:gd name="T12" fmla="*/ 267 w 483"/>
                <a:gd name="T13" fmla="*/ 49 h 1054"/>
                <a:gd name="T14" fmla="*/ 242 w 483"/>
                <a:gd name="T15" fmla="*/ 21 h 1054"/>
                <a:gd name="T16" fmla="*/ 214 w 483"/>
                <a:gd name="T17" fmla="*/ 47 h 1054"/>
                <a:gd name="T18" fmla="*/ 230 w 483"/>
                <a:gd name="T19" fmla="*/ 69 h 1054"/>
                <a:gd name="T20" fmla="*/ 207 w 483"/>
                <a:gd name="T21" fmla="*/ 156 h 1054"/>
                <a:gd name="T22" fmla="*/ 170 w 483"/>
                <a:gd name="T23" fmla="*/ 0 h 1054"/>
                <a:gd name="T24" fmla="*/ 119 w 483"/>
                <a:gd name="T25" fmla="*/ 0 h 1054"/>
                <a:gd name="T26" fmla="*/ 52 w 483"/>
                <a:gd name="T27" fmla="*/ 0 h 1054"/>
                <a:gd name="T28" fmla="*/ 0 w 483"/>
                <a:gd name="T29" fmla="*/ 47 h 1054"/>
                <a:gd name="T30" fmla="*/ 0 w 483"/>
                <a:gd name="T31" fmla="*/ 47 h 1054"/>
                <a:gd name="T32" fmla="*/ 0 w 483"/>
                <a:gd name="T33" fmla="*/ 495 h 1054"/>
                <a:gd name="T34" fmla="*/ 0 w 483"/>
                <a:gd name="T35" fmla="*/ 495 h 1054"/>
                <a:gd name="T36" fmla="*/ 0 w 483"/>
                <a:gd name="T37" fmla="*/ 495 h 1054"/>
                <a:gd name="T38" fmla="*/ 42 w 483"/>
                <a:gd name="T39" fmla="*/ 536 h 1054"/>
                <a:gd name="T40" fmla="*/ 84 w 483"/>
                <a:gd name="T41" fmla="*/ 495 h 1054"/>
                <a:gd name="T42" fmla="*/ 84 w 483"/>
                <a:gd name="T43" fmla="*/ 495 h 1054"/>
                <a:gd name="T44" fmla="*/ 84 w 483"/>
                <a:gd name="T45" fmla="*/ 165 h 1054"/>
                <a:gd name="T46" fmla="*/ 119 w 483"/>
                <a:gd name="T47" fmla="*/ 165 h 1054"/>
                <a:gd name="T48" fmla="*/ 119 w 483"/>
                <a:gd name="T49" fmla="*/ 512 h 1054"/>
                <a:gd name="T50" fmla="*/ 119 w 483"/>
                <a:gd name="T51" fmla="*/ 1003 h 1054"/>
                <a:gd name="T52" fmla="*/ 170 w 483"/>
                <a:gd name="T53" fmla="*/ 1054 h 1054"/>
                <a:gd name="T54" fmla="*/ 222 w 483"/>
                <a:gd name="T55" fmla="*/ 1003 h 1054"/>
                <a:gd name="T56" fmla="*/ 222 w 483"/>
                <a:gd name="T57" fmla="*/ 512 h 1054"/>
                <a:gd name="T58" fmla="*/ 261 w 483"/>
                <a:gd name="T59" fmla="*/ 512 h 1054"/>
                <a:gd name="T60" fmla="*/ 261 w 483"/>
                <a:gd name="T61" fmla="*/ 1003 h 1054"/>
                <a:gd name="T62" fmla="*/ 313 w 483"/>
                <a:gd name="T63" fmla="*/ 1054 h 1054"/>
                <a:gd name="T64" fmla="*/ 364 w 483"/>
                <a:gd name="T65" fmla="*/ 1003 h 1054"/>
                <a:gd name="T66" fmla="*/ 364 w 483"/>
                <a:gd name="T67" fmla="*/ 512 h 1054"/>
                <a:gd name="T68" fmla="*/ 364 w 483"/>
                <a:gd name="T69" fmla="*/ 165 h 1054"/>
                <a:gd name="T70" fmla="*/ 399 w 483"/>
                <a:gd name="T71" fmla="*/ 165 h 1054"/>
                <a:gd name="T72" fmla="*/ 399 w 483"/>
                <a:gd name="T73" fmla="*/ 495 h 1054"/>
                <a:gd name="T74" fmla="*/ 399 w 483"/>
                <a:gd name="T75" fmla="*/ 495 h 1054"/>
                <a:gd name="T76" fmla="*/ 399 w 483"/>
                <a:gd name="T77" fmla="*/ 495 h 1054"/>
                <a:gd name="T78" fmla="*/ 441 w 483"/>
                <a:gd name="T79" fmla="*/ 536 h 1054"/>
                <a:gd name="T80" fmla="*/ 483 w 483"/>
                <a:gd name="T81" fmla="*/ 495 h 1054"/>
                <a:gd name="T82" fmla="*/ 483 w 483"/>
                <a:gd name="T83" fmla="*/ 495 h 1054"/>
                <a:gd name="T84" fmla="*/ 483 w 483"/>
                <a:gd name="T85" fmla="*/ 47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3" h="1054">
                  <a:moveTo>
                    <a:pt x="483" y="47"/>
                  </a:moveTo>
                  <a:cubicBezTo>
                    <a:pt x="480" y="20"/>
                    <a:pt x="458" y="0"/>
                    <a:pt x="432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01" y="123"/>
                    <a:pt x="279" y="156"/>
                    <a:pt x="279" y="156"/>
                  </a:cubicBezTo>
                  <a:cubicBezTo>
                    <a:pt x="252" y="69"/>
                    <a:pt x="252" y="69"/>
                    <a:pt x="252" y="69"/>
                  </a:cubicBezTo>
                  <a:cubicBezTo>
                    <a:pt x="267" y="49"/>
                    <a:pt x="267" y="49"/>
                    <a:pt x="267" y="49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185" y="132"/>
                    <a:pt x="174" y="39"/>
                    <a:pt x="17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5" y="0"/>
                    <a:pt x="3" y="20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18"/>
                    <a:pt x="19" y="536"/>
                    <a:pt x="42" y="536"/>
                  </a:cubicBezTo>
                  <a:cubicBezTo>
                    <a:pt x="65" y="536"/>
                    <a:pt x="84" y="518"/>
                    <a:pt x="84" y="495"/>
                  </a:cubicBezTo>
                  <a:cubicBezTo>
                    <a:pt x="84" y="495"/>
                    <a:pt x="84" y="495"/>
                    <a:pt x="84" y="495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19" y="512"/>
                    <a:pt x="119" y="512"/>
                    <a:pt x="119" y="512"/>
                  </a:cubicBezTo>
                  <a:cubicBezTo>
                    <a:pt x="119" y="1003"/>
                    <a:pt x="119" y="1003"/>
                    <a:pt x="119" y="1003"/>
                  </a:cubicBezTo>
                  <a:cubicBezTo>
                    <a:pt x="119" y="1031"/>
                    <a:pt x="142" y="1054"/>
                    <a:pt x="170" y="1054"/>
                  </a:cubicBezTo>
                  <a:cubicBezTo>
                    <a:pt x="199" y="1054"/>
                    <a:pt x="222" y="1031"/>
                    <a:pt x="222" y="1003"/>
                  </a:cubicBezTo>
                  <a:cubicBezTo>
                    <a:pt x="222" y="512"/>
                    <a:pt x="222" y="512"/>
                    <a:pt x="222" y="512"/>
                  </a:cubicBezTo>
                  <a:cubicBezTo>
                    <a:pt x="261" y="512"/>
                    <a:pt x="261" y="512"/>
                    <a:pt x="261" y="512"/>
                  </a:cubicBezTo>
                  <a:cubicBezTo>
                    <a:pt x="261" y="1003"/>
                    <a:pt x="261" y="1003"/>
                    <a:pt x="261" y="1003"/>
                  </a:cubicBezTo>
                  <a:cubicBezTo>
                    <a:pt x="261" y="1031"/>
                    <a:pt x="284" y="1054"/>
                    <a:pt x="313" y="1054"/>
                  </a:cubicBezTo>
                  <a:cubicBezTo>
                    <a:pt x="341" y="1054"/>
                    <a:pt x="364" y="1031"/>
                    <a:pt x="364" y="1003"/>
                  </a:cubicBezTo>
                  <a:cubicBezTo>
                    <a:pt x="364" y="512"/>
                    <a:pt x="364" y="512"/>
                    <a:pt x="364" y="512"/>
                  </a:cubicBezTo>
                  <a:cubicBezTo>
                    <a:pt x="364" y="165"/>
                    <a:pt x="364" y="165"/>
                    <a:pt x="364" y="165"/>
                  </a:cubicBezTo>
                  <a:cubicBezTo>
                    <a:pt x="399" y="165"/>
                    <a:pt x="399" y="165"/>
                    <a:pt x="399" y="16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518"/>
                    <a:pt x="418" y="536"/>
                    <a:pt x="441" y="536"/>
                  </a:cubicBezTo>
                  <a:cubicBezTo>
                    <a:pt x="465" y="536"/>
                    <a:pt x="483" y="518"/>
                    <a:pt x="483" y="495"/>
                  </a:cubicBezTo>
                  <a:cubicBezTo>
                    <a:pt x="483" y="495"/>
                    <a:pt x="483" y="495"/>
                    <a:pt x="483" y="495"/>
                  </a:cubicBezTo>
                  <a:cubicBezTo>
                    <a:pt x="483" y="47"/>
                    <a:pt x="483" y="47"/>
                    <a:pt x="483" y="47"/>
                  </a:cubicBezTo>
                  <a:close/>
                </a:path>
              </a:pathLst>
            </a:custGeom>
            <a:solidFill>
              <a:srgbClr val="455A64"/>
            </a:solidFill>
            <a:ln w="15875">
              <a:noFill/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lt1"/>
                </a:solidFill>
                <a:cs typeface="+mn-ea"/>
              </a:endParaRPr>
            </a:p>
          </p:txBody>
        </p:sp>
      </p:grpSp>
      <p:grpSp>
        <p:nvGrpSpPr>
          <p:cNvPr id="6" name="dawewrew">
            <a:extLst>
              <a:ext uri="{FF2B5EF4-FFF2-40B4-BE49-F238E27FC236}">
                <a16:creationId xmlns:a16="http://schemas.microsoft.com/office/drawing/2014/main" id="{48A9F733-5859-4298-4C92-34F33435F59F}"/>
              </a:ext>
            </a:extLst>
          </p:cNvPr>
          <p:cNvGrpSpPr/>
          <p:nvPr/>
        </p:nvGrpSpPr>
        <p:grpSpPr>
          <a:xfrm>
            <a:off x="5225162" y="2641252"/>
            <a:ext cx="437901" cy="1152128"/>
            <a:chOff x="2457450" y="777875"/>
            <a:chExt cx="1811338" cy="4765675"/>
          </a:xfrm>
          <a:solidFill>
            <a:schemeClr val="accent2"/>
          </a:solidFill>
        </p:grpSpPr>
        <p:sp>
          <p:nvSpPr>
            <p:cNvPr id="8" name="Oval 6">
              <a:extLst>
                <a:ext uri="{FF2B5EF4-FFF2-40B4-BE49-F238E27FC236}">
                  <a16:creationId xmlns:a16="http://schemas.microsoft.com/office/drawing/2014/main" id="{95C05311-10EA-7F0C-C559-80B11726BA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7200" y="777875"/>
              <a:ext cx="731838" cy="730250"/>
            </a:xfrm>
            <a:prstGeom prst="ellipse">
              <a:avLst/>
            </a:prstGeom>
            <a:solidFill>
              <a:srgbClr val="455A64"/>
            </a:solidFill>
            <a:ln w="15875">
              <a:noFill/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9" name="Freeform 7">
              <a:extLst>
                <a:ext uri="{FF2B5EF4-FFF2-40B4-BE49-F238E27FC236}">
                  <a16:creationId xmlns:a16="http://schemas.microsoft.com/office/drawing/2014/main" id="{842A61EB-AA70-08D5-67A8-80BB0194DA42}"/>
                </a:ext>
              </a:extLst>
            </p:cNvPr>
            <p:cNvSpPr/>
            <p:nvPr/>
          </p:nvSpPr>
          <p:spPr bwMode="auto">
            <a:xfrm>
              <a:off x="2457450" y="1590675"/>
              <a:ext cx="1811338" cy="3952875"/>
            </a:xfrm>
            <a:custGeom>
              <a:avLst/>
              <a:gdLst>
                <a:gd name="T0" fmla="*/ 483 w 483"/>
                <a:gd name="T1" fmla="*/ 47 h 1054"/>
                <a:gd name="T2" fmla="*/ 432 w 483"/>
                <a:gd name="T3" fmla="*/ 0 h 1054"/>
                <a:gd name="T4" fmla="*/ 364 w 483"/>
                <a:gd name="T5" fmla="*/ 0 h 1054"/>
                <a:gd name="T6" fmla="*/ 312 w 483"/>
                <a:gd name="T7" fmla="*/ 0 h 1054"/>
                <a:gd name="T8" fmla="*/ 279 w 483"/>
                <a:gd name="T9" fmla="*/ 156 h 1054"/>
                <a:gd name="T10" fmla="*/ 252 w 483"/>
                <a:gd name="T11" fmla="*/ 69 h 1054"/>
                <a:gd name="T12" fmla="*/ 267 w 483"/>
                <a:gd name="T13" fmla="*/ 49 h 1054"/>
                <a:gd name="T14" fmla="*/ 242 w 483"/>
                <a:gd name="T15" fmla="*/ 21 h 1054"/>
                <a:gd name="T16" fmla="*/ 214 w 483"/>
                <a:gd name="T17" fmla="*/ 47 h 1054"/>
                <a:gd name="T18" fmla="*/ 230 w 483"/>
                <a:gd name="T19" fmla="*/ 69 h 1054"/>
                <a:gd name="T20" fmla="*/ 207 w 483"/>
                <a:gd name="T21" fmla="*/ 156 h 1054"/>
                <a:gd name="T22" fmla="*/ 170 w 483"/>
                <a:gd name="T23" fmla="*/ 0 h 1054"/>
                <a:gd name="T24" fmla="*/ 119 w 483"/>
                <a:gd name="T25" fmla="*/ 0 h 1054"/>
                <a:gd name="T26" fmla="*/ 52 w 483"/>
                <a:gd name="T27" fmla="*/ 0 h 1054"/>
                <a:gd name="T28" fmla="*/ 0 w 483"/>
                <a:gd name="T29" fmla="*/ 47 h 1054"/>
                <a:gd name="T30" fmla="*/ 0 w 483"/>
                <a:gd name="T31" fmla="*/ 47 h 1054"/>
                <a:gd name="T32" fmla="*/ 0 w 483"/>
                <a:gd name="T33" fmla="*/ 495 h 1054"/>
                <a:gd name="T34" fmla="*/ 0 w 483"/>
                <a:gd name="T35" fmla="*/ 495 h 1054"/>
                <a:gd name="T36" fmla="*/ 0 w 483"/>
                <a:gd name="T37" fmla="*/ 495 h 1054"/>
                <a:gd name="T38" fmla="*/ 42 w 483"/>
                <a:gd name="T39" fmla="*/ 536 h 1054"/>
                <a:gd name="T40" fmla="*/ 84 w 483"/>
                <a:gd name="T41" fmla="*/ 495 h 1054"/>
                <a:gd name="T42" fmla="*/ 84 w 483"/>
                <a:gd name="T43" fmla="*/ 495 h 1054"/>
                <a:gd name="T44" fmla="*/ 84 w 483"/>
                <a:gd name="T45" fmla="*/ 165 h 1054"/>
                <a:gd name="T46" fmla="*/ 119 w 483"/>
                <a:gd name="T47" fmla="*/ 165 h 1054"/>
                <a:gd name="T48" fmla="*/ 119 w 483"/>
                <a:gd name="T49" fmla="*/ 512 h 1054"/>
                <a:gd name="T50" fmla="*/ 119 w 483"/>
                <a:gd name="T51" fmla="*/ 1003 h 1054"/>
                <a:gd name="T52" fmla="*/ 170 w 483"/>
                <a:gd name="T53" fmla="*/ 1054 h 1054"/>
                <a:gd name="T54" fmla="*/ 222 w 483"/>
                <a:gd name="T55" fmla="*/ 1003 h 1054"/>
                <a:gd name="T56" fmla="*/ 222 w 483"/>
                <a:gd name="T57" fmla="*/ 512 h 1054"/>
                <a:gd name="T58" fmla="*/ 261 w 483"/>
                <a:gd name="T59" fmla="*/ 512 h 1054"/>
                <a:gd name="T60" fmla="*/ 261 w 483"/>
                <a:gd name="T61" fmla="*/ 1003 h 1054"/>
                <a:gd name="T62" fmla="*/ 313 w 483"/>
                <a:gd name="T63" fmla="*/ 1054 h 1054"/>
                <a:gd name="T64" fmla="*/ 364 w 483"/>
                <a:gd name="T65" fmla="*/ 1003 h 1054"/>
                <a:gd name="T66" fmla="*/ 364 w 483"/>
                <a:gd name="T67" fmla="*/ 512 h 1054"/>
                <a:gd name="T68" fmla="*/ 364 w 483"/>
                <a:gd name="T69" fmla="*/ 165 h 1054"/>
                <a:gd name="T70" fmla="*/ 399 w 483"/>
                <a:gd name="T71" fmla="*/ 165 h 1054"/>
                <a:gd name="T72" fmla="*/ 399 w 483"/>
                <a:gd name="T73" fmla="*/ 495 h 1054"/>
                <a:gd name="T74" fmla="*/ 399 w 483"/>
                <a:gd name="T75" fmla="*/ 495 h 1054"/>
                <a:gd name="T76" fmla="*/ 399 w 483"/>
                <a:gd name="T77" fmla="*/ 495 h 1054"/>
                <a:gd name="T78" fmla="*/ 441 w 483"/>
                <a:gd name="T79" fmla="*/ 536 h 1054"/>
                <a:gd name="T80" fmla="*/ 483 w 483"/>
                <a:gd name="T81" fmla="*/ 495 h 1054"/>
                <a:gd name="T82" fmla="*/ 483 w 483"/>
                <a:gd name="T83" fmla="*/ 495 h 1054"/>
                <a:gd name="T84" fmla="*/ 483 w 483"/>
                <a:gd name="T85" fmla="*/ 47 h 10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83" h="1054">
                  <a:moveTo>
                    <a:pt x="483" y="47"/>
                  </a:moveTo>
                  <a:cubicBezTo>
                    <a:pt x="480" y="20"/>
                    <a:pt x="458" y="0"/>
                    <a:pt x="432" y="0"/>
                  </a:cubicBezTo>
                  <a:cubicBezTo>
                    <a:pt x="364" y="0"/>
                    <a:pt x="364" y="0"/>
                    <a:pt x="364" y="0"/>
                  </a:cubicBezTo>
                  <a:cubicBezTo>
                    <a:pt x="312" y="0"/>
                    <a:pt x="312" y="0"/>
                    <a:pt x="312" y="0"/>
                  </a:cubicBezTo>
                  <a:cubicBezTo>
                    <a:pt x="301" y="123"/>
                    <a:pt x="279" y="156"/>
                    <a:pt x="279" y="156"/>
                  </a:cubicBezTo>
                  <a:cubicBezTo>
                    <a:pt x="252" y="69"/>
                    <a:pt x="252" y="69"/>
                    <a:pt x="252" y="69"/>
                  </a:cubicBezTo>
                  <a:cubicBezTo>
                    <a:pt x="267" y="49"/>
                    <a:pt x="267" y="49"/>
                    <a:pt x="267" y="49"/>
                  </a:cubicBezTo>
                  <a:cubicBezTo>
                    <a:pt x="242" y="21"/>
                    <a:pt x="242" y="21"/>
                    <a:pt x="242" y="21"/>
                  </a:cubicBezTo>
                  <a:cubicBezTo>
                    <a:pt x="214" y="47"/>
                    <a:pt x="214" y="47"/>
                    <a:pt x="214" y="47"/>
                  </a:cubicBezTo>
                  <a:cubicBezTo>
                    <a:pt x="230" y="69"/>
                    <a:pt x="230" y="69"/>
                    <a:pt x="230" y="69"/>
                  </a:cubicBezTo>
                  <a:cubicBezTo>
                    <a:pt x="207" y="156"/>
                    <a:pt x="207" y="156"/>
                    <a:pt x="207" y="156"/>
                  </a:cubicBezTo>
                  <a:cubicBezTo>
                    <a:pt x="185" y="132"/>
                    <a:pt x="174" y="39"/>
                    <a:pt x="170" y="0"/>
                  </a:cubicBezTo>
                  <a:cubicBezTo>
                    <a:pt x="119" y="0"/>
                    <a:pt x="119" y="0"/>
                    <a:pt x="119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5" y="0"/>
                    <a:pt x="3" y="20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495"/>
                    <a:pt x="0" y="495"/>
                    <a:pt x="0" y="495"/>
                  </a:cubicBezTo>
                  <a:cubicBezTo>
                    <a:pt x="0" y="518"/>
                    <a:pt x="19" y="536"/>
                    <a:pt x="42" y="536"/>
                  </a:cubicBezTo>
                  <a:cubicBezTo>
                    <a:pt x="65" y="536"/>
                    <a:pt x="84" y="518"/>
                    <a:pt x="84" y="495"/>
                  </a:cubicBezTo>
                  <a:cubicBezTo>
                    <a:pt x="84" y="495"/>
                    <a:pt x="84" y="495"/>
                    <a:pt x="84" y="495"/>
                  </a:cubicBezTo>
                  <a:cubicBezTo>
                    <a:pt x="84" y="165"/>
                    <a:pt x="84" y="165"/>
                    <a:pt x="84" y="165"/>
                  </a:cubicBezTo>
                  <a:cubicBezTo>
                    <a:pt x="119" y="165"/>
                    <a:pt x="119" y="165"/>
                    <a:pt x="119" y="165"/>
                  </a:cubicBezTo>
                  <a:cubicBezTo>
                    <a:pt x="119" y="512"/>
                    <a:pt x="119" y="512"/>
                    <a:pt x="119" y="512"/>
                  </a:cubicBezTo>
                  <a:cubicBezTo>
                    <a:pt x="119" y="1003"/>
                    <a:pt x="119" y="1003"/>
                    <a:pt x="119" y="1003"/>
                  </a:cubicBezTo>
                  <a:cubicBezTo>
                    <a:pt x="119" y="1031"/>
                    <a:pt x="142" y="1054"/>
                    <a:pt x="170" y="1054"/>
                  </a:cubicBezTo>
                  <a:cubicBezTo>
                    <a:pt x="199" y="1054"/>
                    <a:pt x="222" y="1031"/>
                    <a:pt x="222" y="1003"/>
                  </a:cubicBezTo>
                  <a:cubicBezTo>
                    <a:pt x="222" y="512"/>
                    <a:pt x="222" y="512"/>
                    <a:pt x="222" y="512"/>
                  </a:cubicBezTo>
                  <a:cubicBezTo>
                    <a:pt x="261" y="512"/>
                    <a:pt x="261" y="512"/>
                    <a:pt x="261" y="512"/>
                  </a:cubicBezTo>
                  <a:cubicBezTo>
                    <a:pt x="261" y="1003"/>
                    <a:pt x="261" y="1003"/>
                    <a:pt x="261" y="1003"/>
                  </a:cubicBezTo>
                  <a:cubicBezTo>
                    <a:pt x="261" y="1031"/>
                    <a:pt x="284" y="1054"/>
                    <a:pt x="313" y="1054"/>
                  </a:cubicBezTo>
                  <a:cubicBezTo>
                    <a:pt x="341" y="1054"/>
                    <a:pt x="364" y="1031"/>
                    <a:pt x="364" y="1003"/>
                  </a:cubicBezTo>
                  <a:cubicBezTo>
                    <a:pt x="364" y="512"/>
                    <a:pt x="364" y="512"/>
                    <a:pt x="364" y="512"/>
                  </a:cubicBezTo>
                  <a:cubicBezTo>
                    <a:pt x="364" y="165"/>
                    <a:pt x="364" y="165"/>
                    <a:pt x="364" y="165"/>
                  </a:cubicBezTo>
                  <a:cubicBezTo>
                    <a:pt x="399" y="165"/>
                    <a:pt x="399" y="165"/>
                    <a:pt x="399" y="16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495"/>
                    <a:pt x="399" y="495"/>
                    <a:pt x="399" y="495"/>
                  </a:cubicBezTo>
                  <a:cubicBezTo>
                    <a:pt x="399" y="518"/>
                    <a:pt x="418" y="536"/>
                    <a:pt x="441" y="536"/>
                  </a:cubicBezTo>
                  <a:cubicBezTo>
                    <a:pt x="465" y="536"/>
                    <a:pt x="483" y="518"/>
                    <a:pt x="483" y="495"/>
                  </a:cubicBezTo>
                  <a:cubicBezTo>
                    <a:pt x="483" y="495"/>
                    <a:pt x="483" y="495"/>
                    <a:pt x="483" y="495"/>
                  </a:cubicBezTo>
                  <a:cubicBezTo>
                    <a:pt x="483" y="47"/>
                    <a:pt x="483" y="47"/>
                    <a:pt x="483" y="47"/>
                  </a:cubicBezTo>
                  <a:close/>
                </a:path>
              </a:pathLst>
            </a:custGeom>
            <a:solidFill>
              <a:srgbClr val="455A64"/>
            </a:solidFill>
            <a:ln w="15875">
              <a:noFill/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lt1"/>
                </a:solidFill>
                <a:cs typeface="+mn-ea"/>
              </a:endParaRPr>
            </a:p>
          </p:txBody>
        </p:sp>
      </p:grpSp>
      <p:sp>
        <p:nvSpPr>
          <p:cNvPr id="13" name="dawewrew">
            <a:extLst>
              <a:ext uri="{FF2B5EF4-FFF2-40B4-BE49-F238E27FC236}">
                <a16:creationId xmlns:a16="http://schemas.microsoft.com/office/drawing/2014/main" id="{535569A1-AA5C-F830-25FC-BD2D562E7C28}"/>
              </a:ext>
            </a:extLst>
          </p:cNvPr>
          <p:cNvSpPr/>
          <p:nvPr/>
        </p:nvSpPr>
        <p:spPr bwMode="auto">
          <a:xfrm>
            <a:off x="4215693" y="1972947"/>
            <a:ext cx="3754267" cy="3307589"/>
          </a:xfrm>
          <a:custGeom>
            <a:avLst/>
            <a:gdLst>
              <a:gd name="T0" fmla="*/ 243 w 1370"/>
              <a:gd name="T1" fmla="*/ 0 h 1207"/>
              <a:gd name="T2" fmla="*/ 0 w 1370"/>
              <a:gd name="T3" fmla="*/ 523 h 1207"/>
              <a:gd name="T4" fmla="*/ 685 w 1370"/>
              <a:gd name="T5" fmla="*/ 1207 h 1207"/>
              <a:gd name="T6" fmla="*/ 1370 w 1370"/>
              <a:gd name="T7" fmla="*/ 523 h 1207"/>
              <a:gd name="T8" fmla="*/ 1127 w 1370"/>
              <a:gd name="T9" fmla="*/ 0 h 12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0" h="1207">
                <a:moveTo>
                  <a:pt x="243" y="0"/>
                </a:moveTo>
                <a:cubicBezTo>
                  <a:pt x="94" y="125"/>
                  <a:pt x="0" y="313"/>
                  <a:pt x="0" y="523"/>
                </a:cubicBezTo>
                <a:cubicBezTo>
                  <a:pt x="0" y="901"/>
                  <a:pt x="307" y="1207"/>
                  <a:pt x="685" y="1207"/>
                </a:cubicBezTo>
                <a:cubicBezTo>
                  <a:pt x="1063" y="1207"/>
                  <a:pt x="1370" y="901"/>
                  <a:pt x="1370" y="523"/>
                </a:cubicBezTo>
                <a:cubicBezTo>
                  <a:pt x="1370" y="313"/>
                  <a:pt x="1276" y="125"/>
                  <a:pt x="1127" y="0"/>
                </a:cubicBezTo>
              </a:path>
            </a:pathLst>
          </a:custGeom>
          <a:noFill/>
          <a:ln w="9525">
            <a:solidFill>
              <a:srgbClr val="455A64"/>
            </a:solidFill>
            <a:prstDash val="dash"/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121920" tIns="60960" rIns="121920" bIns="60960" numCol="1" anchor="t" anchorCtr="0" compatLnSpc="1"/>
          <a:lstStyle/>
          <a:p>
            <a:endParaRPr lang="zh-CN" altLang="en-US" sz="2400">
              <a:latin typeface="+mn-ea"/>
            </a:endParaRPr>
          </a:p>
        </p:txBody>
      </p:sp>
      <p:sp>
        <p:nvSpPr>
          <p:cNvPr id="14" name="dawewrew">
            <a:extLst>
              <a:ext uri="{FF2B5EF4-FFF2-40B4-BE49-F238E27FC236}">
                <a16:creationId xmlns:a16="http://schemas.microsoft.com/office/drawing/2014/main" id="{B2A5E795-BB20-23F5-8E59-0849A66FDE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3819" y="1832655"/>
            <a:ext cx="578272" cy="578272"/>
          </a:xfrm>
          <a:prstGeom prst="ellips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</a:rPr>
              <a:t>01</a:t>
            </a:r>
            <a:endParaRPr lang="zh-CN" altLang="en-US" sz="1200" dirty="0">
              <a:cs typeface="+mn-ea"/>
            </a:endParaRPr>
          </a:p>
        </p:txBody>
      </p:sp>
      <p:sp>
        <p:nvSpPr>
          <p:cNvPr id="15" name="dawewrew">
            <a:extLst>
              <a:ext uri="{FF2B5EF4-FFF2-40B4-BE49-F238E27FC236}">
                <a16:creationId xmlns:a16="http://schemas.microsoft.com/office/drawing/2014/main" id="{33AC8803-4F4B-AAB9-79A1-5420F0619D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6557" y="2992309"/>
            <a:ext cx="578272" cy="580949"/>
          </a:xfrm>
          <a:prstGeom prst="ellips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lt1"/>
                </a:solidFill>
                <a:cs typeface="+mn-ea"/>
              </a:rPr>
              <a:t>02</a:t>
            </a:r>
            <a:endParaRPr lang="zh-CN" altLang="en-US" sz="1200" dirty="0">
              <a:solidFill>
                <a:schemeClr val="lt1"/>
              </a:solidFill>
              <a:cs typeface="+mn-ea"/>
            </a:endParaRPr>
          </a:p>
        </p:txBody>
      </p:sp>
      <p:sp>
        <p:nvSpPr>
          <p:cNvPr id="16" name="dawewrew">
            <a:extLst>
              <a:ext uri="{FF2B5EF4-FFF2-40B4-BE49-F238E27FC236}">
                <a16:creationId xmlns:a16="http://schemas.microsoft.com/office/drawing/2014/main" id="{CEDBDFD3-B10D-5026-2B52-8ACED7FF9C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18848" y="4175806"/>
            <a:ext cx="578272" cy="578272"/>
          </a:xfrm>
          <a:prstGeom prst="ellips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</a:rPr>
              <a:t>03</a:t>
            </a:r>
            <a:endParaRPr lang="zh-CN" altLang="en-US" sz="1200" dirty="0">
              <a:cs typeface="+mn-ea"/>
            </a:endParaRPr>
          </a:p>
        </p:txBody>
      </p:sp>
      <p:sp>
        <p:nvSpPr>
          <p:cNvPr id="17" name="dawewrew">
            <a:extLst>
              <a:ext uri="{FF2B5EF4-FFF2-40B4-BE49-F238E27FC236}">
                <a16:creationId xmlns:a16="http://schemas.microsoft.com/office/drawing/2014/main" id="{4AAE1074-82B7-D0DA-E359-F576E28C00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8612" y="1832655"/>
            <a:ext cx="580949" cy="578272"/>
          </a:xfrm>
          <a:prstGeom prst="ellips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</a:rPr>
              <a:t>04</a:t>
            </a:r>
            <a:endParaRPr lang="zh-CN" altLang="en-US" sz="1200" dirty="0">
              <a:cs typeface="+mn-ea"/>
            </a:endParaRPr>
          </a:p>
        </p:txBody>
      </p:sp>
      <p:sp>
        <p:nvSpPr>
          <p:cNvPr id="18" name="dawewrew">
            <a:extLst>
              <a:ext uri="{FF2B5EF4-FFF2-40B4-BE49-F238E27FC236}">
                <a16:creationId xmlns:a16="http://schemas.microsoft.com/office/drawing/2014/main" id="{9BB251E5-0ED9-4668-5A0B-9F7364B1FF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9486" y="2992309"/>
            <a:ext cx="580949" cy="580949"/>
          </a:xfrm>
          <a:prstGeom prst="ellips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lt1"/>
                </a:solidFill>
                <a:cs typeface="+mn-ea"/>
              </a:rPr>
              <a:t>05</a:t>
            </a:r>
            <a:endParaRPr lang="zh-CN" altLang="en-US" sz="1200" dirty="0">
              <a:solidFill>
                <a:schemeClr val="lt1"/>
              </a:solidFill>
              <a:cs typeface="+mn-ea"/>
            </a:endParaRPr>
          </a:p>
        </p:txBody>
      </p:sp>
      <p:sp>
        <p:nvSpPr>
          <p:cNvPr id="19" name="dawewrew">
            <a:extLst>
              <a:ext uri="{FF2B5EF4-FFF2-40B4-BE49-F238E27FC236}">
                <a16:creationId xmlns:a16="http://schemas.microsoft.com/office/drawing/2014/main" id="{EEC7EA2B-790A-416C-82E7-98AD52A7CE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0648" y="4175806"/>
            <a:ext cx="578272" cy="578272"/>
          </a:xfrm>
          <a:prstGeom prst="ellips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cs typeface="+mn-ea"/>
              </a:rPr>
              <a:t>06</a:t>
            </a:r>
            <a:endParaRPr lang="zh-CN" altLang="en-US" sz="1200" dirty="0">
              <a:cs typeface="+mn-ea"/>
            </a:endParaRPr>
          </a:p>
        </p:txBody>
      </p:sp>
      <p:sp>
        <p:nvSpPr>
          <p:cNvPr id="20" name="dawewrew">
            <a:extLst>
              <a:ext uri="{FF2B5EF4-FFF2-40B4-BE49-F238E27FC236}">
                <a16:creationId xmlns:a16="http://schemas.microsoft.com/office/drawing/2014/main" id="{2891BB4E-9464-A50A-2E84-7F065B8B19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3483" y="3569156"/>
            <a:ext cx="598688" cy="610539"/>
          </a:xfrm>
          <a:prstGeom prst="rect">
            <a:avLst/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lt1"/>
                </a:solidFill>
                <a:cs typeface="+mn-ea"/>
              </a:rPr>
              <a:t>1</a:t>
            </a:r>
            <a:endParaRPr lang="zh-CN" altLang="en-US" sz="1200" dirty="0">
              <a:solidFill>
                <a:schemeClr val="lt1"/>
              </a:solidFill>
              <a:cs typeface="+mn-ea"/>
            </a:endParaRPr>
          </a:p>
        </p:txBody>
      </p:sp>
      <p:sp>
        <p:nvSpPr>
          <p:cNvPr id="21" name="dawewrew">
            <a:extLst>
              <a:ext uri="{FF2B5EF4-FFF2-40B4-BE49-F238E27FC236}">
                <a16:creationId xmlns:a16="http://schemas.microsoft.com/office/drawing/2014/main" id="{85461EFD-CAE8-CAD2-F712-E3E3BC8BAA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4771" y="3816138"/>
            <a:ext cx="598685" cy="363557"/>
          </a:xfrm>
          <a:prstGeom prst="rect">
            <a:avLst/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lt1"/>
                </a:solidFill>
                <a:cs typeface="+mn-ea"/>
              </a:rPr>
              <a:t>2</a:t>
            </a:r>
            <a:endParaRPr lang="zh-CN" altLang="en-US" sz="1200" dirty="0">
              <a:solidFill>
                <a:schemeClr val="lt1"/>
              </a:solidFill>
              <a:cs typeface="+mn-ea"/>
            </a:endParaRPr>
          </a:p>
        </p:txBody>
      </p:sp>
      <p:sp>
        <p:nvSpPr>
          <p:cNvPr id="22" name="dawewrew">
            <a:extLst>
              <a:ext uri="{FF2B5EF4-FFF2-40B4-BE49-F238E27FC236}">
                <a16:creationId xmlns:a16="http://schemas.microsoft.com/office/drawing/2014/main" id="{67DE97CE-9930-7621-D0C8-AD78B66874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42193" y="3902799"/>
            <a:ext cx="598691" cy="276621"/>
          </a:xfrm>
          <a:prstGeom prst="rect">
            <a:avLst/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>
                <a:solidFill>
                  <a:schemeClr val="lt1"/>
                </a:solidFill>
                <a:cs typeface="+mn-ea"/>
              </a:rPr>
              <a:t>3</a:t>
            </a:r>
            <a:endParaRPr lang="zh-CN" altLang="en-US" sz="1200" dirty="0">
              <a:solidFill>
                <a:schemeClr val="lt1"/>
              </a:solidFill>
              <a:cs typeface="+mn-ea"/>
            </a:endParaRPr>
          </a:p>
        </p:txBody>
      </p:sp>
      <p:grpSp>
        <p:nvGrpSpPr>
          <p:cNvPr id="23" name="dawewrew">
            <a:extLst>
              <a:ext uri="{FF2B5EF4-FFF2-40B4-BE49-F238E27FC236}">
                <a16:creationId xmlns:a16="http://schemas.microsoft.com/office/drawing/2014/main" id="{8BCE7631-A270-389A-7561-DC3E4CF9EFF1}"/>
              </a:ext>
            </a:extLst>
          </p:cNvPr>
          <p:cNvGrpSpPr/>
          <p:nvPr/>
        </p:nvGrpSpPr>
        <p:grpSpPr>
          <a:xfrm>
            <a:off x="5665051" y="2366439"/>
            <a:ext cx="855549" cy="1124264"/>
            <a:chOff x="4225925" y="1973263"/>
            <a:chExt cx="687388" cy="903287"/>
          </a:xfrm>
          <a:solidFill>
            <a:schemeClr val="accent1"/>
          </a:solidFill>
        </p:grpSpPr>
        <p:sp>
          <p:nvSpPr>
            <p:cNvPr id="24" name="Oval 12">
              <a:extLst>
                <a:ext uri="{FF2B5EF4-FFF2-40B4-BE49-F238E27FC236}">
                  <a16:creationId xmlns:a16="http://schemas.microsoft.com/office/drawing/2014/main" id="{5F95A818-9B93-B662-D75C-6116FE7E81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0563" y="1989138"/>
              <a:ext cx="138113" cy="134937"/>
            </a:xfrm>
            <a:prstGeom prst="ellipse">
              <a:avLst/>
            </a:prstGeom>
            <a:solidFill>
              <a:srgbClr val="455A64"/>
            </a:solidFill>
            <a:ln w="15875">
              <a:noFill/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lt1"/>
                </a:solidFill>
                <a:cs typeface="+mn-ea"/>
              </a:endParaRPr>
            </a:p>
          </p:txBody>
        </p:sp>
        <p:sp>
          <p:nvSpPr>
            <p:cNvPr id="25" name="Freeform 13">
              <a:extLst>
                <a:ext uri="{FF2B5EF4-FFF2-40B4-BE49-F238E27FC236}">
                  <a16:creationId xmlns:a16="http://schemas.microsoft.com/office/drawing/2014/main" id="{A796B50B-7BD6-F857-2C4D-7A2B2D1FC357}"/>
                </a:ext>
              </a:extLst>
            </p:cNvPr>
            <p:cNvSpPr/>
            <p:nvPr/>
          </p:nvSpPr>
          <p:spPr bwMode="auto">
            <a:xfrm>
              <a:off x="4225925" y="1973263"/>
              <a:ext cx="687388" cy="903287"/>
            </a:xfrm>
            <a:custGeom>
              <a:avLst/>
              <a:gdLst>
                <a:gd name="T0" fmla="*/ 963 w 975"/>
                <a:gd name="T1" fmla="*/ 14 h 1279"/>
                <a:gd name="T2" fmla="*/ 918 w 975"/>
                <a:gd name="T3" fmla="*/ 13 h 1279"/>
                <a:gd name="T4" fmla="*/ 678 w 975"/>
                <a:gd name="T5" fmla="*/ 235 h 1279"/>
                <a:gd name="T6" fmla="*/ 678 w 975"/>
                <a:gd name="T7" fmla="*/ 235 h 1279"/>
                <a:gd name="T8" fmla="*/ 609 w 975"/>
                <a:gd name="T9" fmla="*/ 235 h 1279"/>
                <a:gd name="T10" fmla="*/ 558 w 975"/>
                <a:gd name="T11" fmla="*/ 235 h 1279"/>
                <a:gd name="T12" fmla="*/ 524 w 975"/>
                <a:gd name="T13" fmla="*/ 389 h 1279"/>
                <a:gd name="T14" fmla="*/ 498 w 975"/>
                <a:gd name="T15" fmla="*/ 303 h 1279"/>
                <a:gd name="T16" fmla="*/ 513 w 975"/>
                <a:gd name="T17" fmla="*/ 283 h 1279"/>
                <a:gd name="T18" fmla="*/ 488 w 975"/>
                <a:gd name="T19" fmla="*/ 255 h 1279"/>
                <a:gd name="T20" fmla="*/ 460 w 975"/>
                <a:gd name="T21" fmla="*/ 281 h 1279"/>
                <a:gd name="T22" fmla="*/ 477 w 975"/>
                <a:gd name="T23" fmla="*/ 303 h 1279"/>
                <a:gd name="T24" fmla="*/ 453 w 975"/>
                <a:gd name="T25" fmla="*/ 389 h 1279"/>
                <a:gd name="T26" fmla="*/ 417 w 975"/>
                <a:gd name="T27" fmla="*/ 235 h 1279"/>
                <a:gd name="T28" fmla="*/ 366 w 975"/>
                <a:gd name="T29" fmla="*/ 235 h 1279"/>
                <a:gd name="T30" fmla="*/ 298 w 975"/>
                <a:gd name="T31" fmla="*/ 235 h 1279"/>
                <a:gd name="T32" fmla="*/ 298 w 975"/>
                <a:gd name="T33" fmla="*/ 235 h 1279"/>
                <a:gd name="T34" fmla="*/ 56 w 975"/>
                <a:gd name="T35" fmla="*/ 13 h 1279"/>
                <a:gd name="T36" fmla="*/ 12 w 975"/>
                <a:gd name="T37" fmla="*/ 14 h 1279"/>
                <a:gd name="T38" fmla="*/ 13 w 975"/>
                <a:gd name="T39" fmla="*/ 59 h 1279"/>
                <a:gd name="T40" fmla="*/ 366 w 975"/>
                <a:gd name="T41" fmla="*/ 398 h 1279"/>
                <a:gd name="T42" fmla="*/ 366 w 975"/>
                <a:gd name="T43" fmla="*/ 742 h 1279"/>
                <a:gd name="T44" fmla="*/ 366 w 975"/>
                <a:gd name="T45" fmla="*/ 1228 h 1279"/>
                <a:gd name="T46" fmla="*/ 417 w 975"/>
                <a:gd name="T47" fmla="*/ 1279 h 1279"/>
                <a:gd name="T48" fmla="*/ 468 w 975"/>
                <a:gd name="T49" fmla="*/ 1228 h 1279"/>
                <a:gd name="T50" fmla="*/ 468 w 975"/>
                <a:gd name="T51" fmla="*/ 742 h 1279"/>
                <a:gd name="T52" fmla="*/ 507 w 975"/>
                <a:gd name="T53" fmla="*/ 742 h 1279"/>
                <a:gd name="T54" fmla="*/ 507 w 975"/>
                <a:gd name="T55" fmla="*/ 1228 h 1279"/>
                <a:gd name="T56" fmla="*/ 558 w 975"/>
                <a:gd name="T57" fmla="*/ 1279 h 1279"/>
                <a:gd name="T58" fmla="*/ 609 w 975"/>
                <a:gd name="T59" fmla="*/ 1228 h 1279"/>
                <a:gd name="T60" fmla="*/ 609 w 975"/>
                <a:gd name="T61" fmla="*/ 742 h 1279"/>
                <a:gd name="T62" fmla="*/ 609 w 975"/>
                <a:gd name="T63" fmla="*/ 398 h 1279"/>
                <a:gd name="T64" fmla="*/ 961 w 975"/>
                <a:gd name="T65" fmla="*/ 59 h 1279"/>
                <a:gd name="T66" fmla="*/ 963 w 975"/>
                <a:gd name="T67" fmla="*/ 14 h 1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975" h="1279">
                  <a:moveTo>
                    <a:pt x="963" y="14"/>
                  </a:moveTo>
                  <a:cubicBezTo>
                    <a:pt x="951" y="2"/>
                    <a:pt x="930" y="0"/>
                    <a:pt x="918" y="13"/>
                  </a:cubicBezTo>
                  <a:cubicBezTo>
                    <a:pt x="678" y="235"/>
                    <a:pt x="678" y="235"/>
                    <a:pt x="678" y="235"/>
                  </a:cubicBezTo>
                  <a:cubicBezTo>
                    <a:pt x="678" y="235"/>
                    <a:pt x="678" y="235"/>
                    <a:pt x="678" y="235"/>
                  </a:cubicBezTo>
                  <a:cubicBezTo>
                    <a:pt x="609" y="235"/>
                    <a:pt x="609" y="235"/>
                    <a:pt x="609" y="235"/>
                  </a:cubicBezTo>
                  <a:cubicBezTo>
                    <a:pt x="558" y="235"/>
                    <a:pt x="558" y="235"/>
                    <a:pt x="558" y="235"/>
                  </a:cubicBezTo>
                  <a:cubicBezTo>
                    <a:pt x="546" y="357"/>
                    <a:pt x="524" y="389"/>
                    <a:pt x="524" y="389"/>
                  </a:cubicBezTo>
                  <a:cubicBezTo>
                    <a:pt x="498" y="303"/>
                    <a:pt x="498" y="303"/>
                    <a:pt x="498" y="303"/>
                  </a:cubicBezTo>
                  <a:cubicBezTo>
                    <a:pt x="513" y="283"/>
                    <a:pt x="513" y="283"/>
                    <a:pt x="513" y="283"/>
                  </a:cubicBezTo>
                  <a:cubicBezTo>
                    <a:pt x="488" y="255"/>
                    <a:pt x="488" y="255"/>
                    <a:pt x="488" y="255"/>
                  </a:cubicBezTo>
                  <a:cubicBezTo>
                    <a:pt x="460" y="281"/>
                    <a:pt x="460" y="281"/>
                    <a:pt x="460" y="281"/>
                  </a:cubicBezTo>
                  <a:cubicBezTo>
                    <a:pt x="477" y="303"/>
                    <a:pt x="477" y="303"/>
                    <a:pt x="477" y="303"/>
                  </a:cubicBezTo>
                  <a:cubicBezTo>
                    <a:pt x="453" y="389"/>
                    <a:pt x="453" y="389"/>
                    <a:pt x="453" y="389"/>
                  </a:cubicBezTo>
                  <a:cubicBezTo>
                    <a:pt x="432" y="365"/>
                    <a:pt x="421" y="274"/>
                    <a:pt x="417" y="235"/>
                  </a:cubicBezTo>
                  <a:cubicBezTo>
                    <a:pt x="366" y="235"/>
                    <a:pt x="366" y="235"/>
                    <a:pt x="366" y="235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298" y="235"/>
                    <a:pt x="298" y="235"/>
                    <a:pt x="298" y="235"/>
                  </a:cubicBezTo>
                  <a:cubicBezTo>
                    <a:pt x="56" y="13"/>
                    <a:pt x="56" y="13"/>
                    <a:pt x="56" y="13"/>
                  </a:cubicBezTo>
                  <a:cubicBezTo>
                    <a:pt x="44" y="0"/>
                    <a:pt x="24" y="2"/>
                    <a:pt x="12" y="14"/>
                  </a:cubicBezTo>
                  <a:cubicBezTo>
                    <a:pt x="0" y="27"/>
                    <a:pt x="0" y="48"/>
                    <a:pt x="13" y="59"/>
                  </a:cubicBezTo>
                  <a:cubicBezTo>
                    <a:pt x="366" y="398"/>
                    <a:pt x="366" y="398"/>
                    <a:pt x="366" y="398"/>
                  </a:cubicBezTo>
                  <a:cubicBezTo>
                    <a:pt x="366" y="742"/>
                    <a:pt x="366" y="742"/>
                    <a:pt x="366" y="742"/>
                  </a:cubicBezTo>
                  <a:cubicBezTo>
                    <a:pt x="366" y="1228"/>
                    <a:pt x="366" y="1228"/>
                    <a:pt x="366" y="1228"/>
                  </a:cubicBezTo>
                  <a:cubicBezTo>
                    <a:pt x="366" y="1256"/>
                    <a:pt x="389" y="1279"/>
                    <a:pt x="417" y="1279"/>
                  </a:cubicBezTo>
                  <a:cubicBezTo>
                    <a:pt x="444" y="1279"/>
                    <a:pt x="468" y="1256"/>
                    <a:pt x="468" y="1228"/>
                  </a:cubicBezTo>
                  <a:cubicBezTo>
                    <a:pt x="468" y="742"/>
                    <a:pt x="468" y="742"/>
                    <a:pt x="468" y="742"/>
                  </a:cubicBezTo>
                  <a:cubicBezTo>
                    <a:pt x="507" y="742"/>
                    <a:pt x="507" y="742"/>
                    <a:pt x="507" y="742"/>
                  </a:cubicBezTo>
                  <a:cubicBezTo>
                    <a:pt x="507" y="1228"/>
                    <a:pt x="507" y="1228"/>
                    <a:pt x="507" y="1228"/>
                  </a:cubicBezTo>
                  <a:cubicBezTo>
                    <a:pt x="507" y="1256"/>
                    <a:pt x="530" y="1279"/>
                    <a:pt x="558" y="1279"/>
                  </a:cubicBezTo>
                  <a:cubicBezTo>
                    <a:pt x="585" y="1279"/>
                    <a:pt x="609" y="1256"/>
                    <a:pt x="609" y="1228"/>
                  </a:cubicBezTo>
                  <a:cubicBezTo>
                    <a:pt x="609" y="742"/>
                    <a:pt x="609" y="742"/>
                    <a:pt x="609" y="742"/>
                  </a:cubicBezTo>
                  <a:cubicBezTo>
                    <a:pt x="609" y="398"/>
                    <a:pt x="609" y="398"/>
                    <a:pt x="609" y="398"/>
                  </a:cubicBezTo>
                  <a:cubicBezTo>
                    <a:pt x="961" y="59"/>
                    <a:pt x="961" y="59"/>
                    <a:pt x="961" y="59"/>
                  </a:cubicBezTo>
                  <a:cubicBezTo>
                    <a:pt x="974" y="48"/>
                    <a:pt x="975" y="27"/>
                    <a:pt x="963" y="14"/>
                  </a:cubicBezTo>
                  <a:close/>
                </a:path>
              </a:pathLst>
            </a:custGeom>
            <a:solidFill>
              <a:srgbClr val="455A64"/>
            </a:solidFill>
            <a:ln w="15875">
              <a:noFill/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lt1"/>
                </a:solidFill>
                <a:cs typeface="+mn-ea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818E262-75C5-0C38-10DD-22C332D8FCB1}"/>
              </a:ext>
            </a:extLst>
          </p:cNvPr>
          <p:cNvGrpSpPr/>
          <p:nvPr/>
        </p:nvGrpSpPr>
        <p:grpSpPr>
          <a:xfrm>
            <a:off x="7936105" y="1592592"/>
            <a:ext cx="2966425" cy="816522"/>
            <a:chOff x="283598" y="1906534"/>
            <a:chExt cx="2966425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4CF980A-B2F8-22D0-B94E-18524F88A62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9FA160F3-181D-7CBF-8A09-C9C6B7459E0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FEC30532-91CD-BD7B-13F8-8635989FE9A1}"/>
              </a:ext>
            </a:extLst>
          </p:cNvPr>
          <p:cNvGrpSpPr/>
          <p:nvPr/>
        </p:nvGrpSpPr>
        <p:grpSpPr>
          <a:xfrm>
            <a:off x="1230160" y="1592592"/>
            <a:ext cx="2984539" cy="816522"/>
            <a:chOff x="283598" y="1906534"/>
            <a:chExt cx="2984539" cy="816522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F7D4D8F-BFA1-7BC9-4553-0E9DF607E69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938CFE0-440A-BAF7-D8F7-4C66B150031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5335100-FAD9-5B35-7CA8-178466E1A7A7}"/>
              </a:ext>
            </a:extLst>
          </p:cNvPr>
          <p:cNvGrpSpPr/>
          <p:nvPr/>
        </p:nvGrpSpPr>
        <p:grpSpPr>
          <a:xfrm>
            <a:off x="7936105" y="4067573"/>
            <a:ext cx="2966425" cy="816522"/>
            <a:chOff x="283598" y="1906534"/>
            <a:chExt cx="2966425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78EE783-4518-FCDD-130A-5646489D08A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BE5230B8-D760-E555-F050-0EC6A8C449D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016C4F31-E690-34D2-4EDD-0D03CAB48CCE}"/>
              </a:ext>
            </a:extLst>
          </p:cNvPr>
          <p:cNvGrpSpPr/>
          <p:nvPr/>
        </p:nvGrpSpPr>
        <p:grpSpPr>
          <a:xfrm>
            <a:off x="1230160" y="4067573"/>
            <a:ext cx="2984539" cy="816522"/>
            <a:chOff x="283598" y="1906534"/>
            <a:chExt cx="2984539" cy="81652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73D77E2-FC9B-8E8F-9C93-9E5F53D1461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B42ABA7-D6FA-B7D6-FEFE-50AAB3372C9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0FE64DFF-B832-F3BB-2CD4-0E487B4CE946}"/>
              </a:ext>
            </a:extLst>
          </p:cNvPr>
          <p:cNvGrpSpPr/>
          <p:nvPr/>
        </p:nvGrpSpPr>
        <p:grpSpPr>
          <a:xfrm>
            <a:off x="8393305" y="2898934"/>
            <a:ext cx="2966425" cy="816522"/>
            <a:chOff x="283598" y="1906534"/>
            <a:chExt cx="2966425" cy="8165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826F1508-E3D0-857B-E342-4E37581AC783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EC20637-7D99-9252-80D0-DAE0E4022C7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8FC69DA9-42D2-BE38-59BF-FDB8A106F552}"/>
              </a:ext>
            </a:extLst>
          </p:cNvPr>
          <p:cNvGrpSpPr/>
          <p:nvPr/>
        </p:nvGrpSpPr>
        <p:grpSpPr>
          <a:xfrm>
            <a:off x="812075" y="2898934"/>
            <a:ext cx="2984539" cy="816522"/>
            <a:chOff x="283598" y="1906534"/>
            <a:chExt cx="2984539" cy="8165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A66740B2-B3A6-21BB-9758-234E654F846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37A21FD6-E280-DE34-BBDF-8828838B7581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33375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40DA833D-7A25-EB62-7CC8-AF74CB02DE41}"/>
              </a:ext>
            </a:extLst>
          </p:cNvPr>
          <p:cNvSpPr txBox="1"/>
          <p:nvPr/>
        </p:nvSpPr>
        <p:spPr>
          <a:xfrm>
            <a:off x="1505499" y="527022"/>
            <a:ext cx="499527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b="1" dirty="0">
                <a:ln w="38100">
                  <a:solidFill>
                    <a:srgbClr val="83498C">
                      <a:alpha val="14000"/>
                    </a:srgbClr>
                  </a:solidFill>
                </a:ln>
                <a:noFill/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28700" b="1" dirty="0">
              <a:ln w="38100">
                <a:solidFill>
                  <a:srgbClr val="83498C">
                    <a:alpha val="14000"/>
                  </a:srgbClr>
                </a:solidFill>
              </a:ln>
              <a:noFill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0248D47-29C6-6F91-05E6-78549A0B0223}"/>
              </a:ext>
            </a:extLst>
          </p:cNvPr>
          <p:cNvSpPr/>
          <p:nvPr/>
        </p:nvSpPr>
        <p:spPr>
          <a:xfrm>
            <a:off x="0" y="1623298"/>
            <a:ext cx="12192000" cy="5234702"/>
          </a:xfrm>
          <a:custGeom>
            <a:avLst/>
            <a:gdLst>
              <a:gd name="connsiteX0" fmla="*/ 12192000 w 12192000"/>
              <a:gd name="connsiteY0" fmla="*/ 0 h 5234702"/>
              <a:gd name="connsiteX1" fmla="*/ 12192000 w 12192000"/>
              <a:gd name="connsiteY1" fmla="*/ 5234702 h 5234702"/>
              <a:gd name="connsiteX2" fmla="*/ 0 w 12192000"/>
              <a:gd name="connsiteY2" fmla="*/ 5234702 h 5234702"/>
              <a:gd name="connsiteX3" fmla="*/ 0 w 12192000"/>
              <a:gd name="connsiteY3" fmla="*/ 4119499 h 5234702"/>
              <a:gd name="connsiteX4" fmla="*/ 246882 w 12192000"/>
              <a:gd name="connsiteY4" fmla="*/ 4163605 h 5234702"/>
              <a:gd name="connsiteX5" fmla="*/ 5152573 w 12192000"/>
              <a:gd name="connsiteY5" fmla="*/ 4684447 h 5234702"/>
              <a:gd name="connsiteX6" fmla="*/ 9579429 w 12192000"/>
              <a:gd name="connsiteY6" fmla="*/ 2928219 h 5234702"/>
              <a:gd name="connsiteX7" fmla="*/ 8113486 w 12192000"/>
              <a:gd name="connsiteY7" fmla="*/ 2478276 h 5234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234702">
                <a:moveTo>
                  <a:pt x="12192000" y="0"/>
                </a:moveTo>
                <a:lnTo>
                  <a:pt x="12192000" y="5234702"/>
                </a:lnTo>
                <a:lnTo>
                  <a:pt x="0" y="5234702"/>
                </a:lnTo>
                <a:lnTo>
                  <a:pt x="0" y="4119499"/>
                </a:lnTo>
                <a:lnTo>
                  <a:pt x="246882" y="4163605"/>
                </a:lnTo>
                <a:cubicBezTo>
                  <a:pt x="1849035" y="4447910"/>
                  <a:pt x="3919086" y="4782873"/>
                  <a:pt x="5152573" y="4684447"/>
                </a:cubicBezTo>
                <a:cubicBezTo>
                  <a:pt x="7032172" y="4534466"/>
                  <a:pt x="8305800" y="3731342"/>
                  <a:pt x="9579429" y="2928219"/>
                </a:cubicBezTo>
                <a:lnTo>
                  <a:pt x="8113486" y="2478276"/>
                </a:lnTo>
                <a:close/>
              </a:path>
            </a:pathLst>
          </a:custGeom>
          <a:solidFill>
            <a:srgbClr val="83498C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1" name="任意多边形: 形状 690">
            <a:extLst>
              <a:ext uri="{FF2B5EF4-FFF2-40B4-BE49-F238E27FC236}">
                <a16:creationId xmlns:a16="http://schemas.microsoft.com/office/drawing/2014/main" id="{CBE0D35F-CFB0-58F2-A70B-631DA330C034}"/>
              </a:ext>
            </a:extLst>
          </p:cNvPr>
          <p:cNvSpPr/>
          <p:nvPr/>
        </p:nvSpPr>
        <p:spPr>
          <a:xfrm rot="10800000">
            <a:off x="-4181" y="-4308"/>
            <a:ext cx="4981802" cy="1209902"/>
          </a:xfrm>
          <a:custGeom>
            <a:avLst/>
            <a:gdLst>
              <a:gd name="connsiteX0" fmla="*/ 1185711 w 1185711"/>
              <a:gd name="connsiteY0" fmla="*/ 505806 h 505806"/>
              <a:gd name="connsiteX1" fmla="*/ 0 w 1185711"/>
              <a:gd name="connsiteY1" fmla="*/ 505806 h 505806"/>
              <a:gd name="connsiteX2" fmla="*/ 177340 w 1185711"/>
              <a:gd name="connsiteY2" fmla="*/ 445534 h 505806"/>
              <a:gd name="connsiteX3" fmla="*/ 990954 w 1185711"/>
              <a:gd name="connsiteY3" fmla="*/ 98541 h 505806"/>
              <a:gd name="connsiteX4" fmla="*/ 1185711 w 1185711"/>
              <a:gd name="connsiteY4" fmla="*/ 0 h 50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5711" h="505806">
                <a:moveTo>
                  <a:pt x="1185711" y="505806"/>
                </a:moveTo>
                <a:lnTo>
                  <a:pt x="0" y="505806"/>
                </a:lnTo>
                <a:lnTo>
                  <a:pt x="177340" y="445534"/>
                </a:lnTo>
                <a:cubicBezTo>
                  <a:pt x="460528" y="342786"/>
                  <a:pt x="730401" y="225686"/>
                  <a:pt x="990954" y="98541"/>
                </a:cubicBezTo>
                <a:lnTo>
                  <a:pt x="1185711" y="0"/>
                </a:lnTo>
                <a:close/>
              </a:path>
            </a:pathLst>
          </a:custGeom>
          <a:solidFill>
            <a:srgbClr val="83498C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C4033EFE-C9B1-6411-ACD4-102F60900F06}"/>
              </a:ext>
            </a:extLst>
          </p:cNvPr>
          <p:cNvSpPr/>
          <p:nvPr/>
        </p:nvSpPr>
        <p:spPr>
          <a:xfrm>
            <a:off x="0" y="2637176"/>
            <a:ext cx="12192000" cy="4220824"/>
          </a:xfrm>
          <a:custGeom>
            <a:avLst/>
            <a:gdLst>
              <a:gd name="connsiteX0" fmla="*/ 12192000 w 12192000"/>
              <a:gd name="connsiteY0" fmla="*/ 0 h 4220824"/>
              <a:gd name="connsiteX1" fmla="*/ 12192000 w 12192000"/>
              <a:gd name="connsiteY1" fmla="*/ 4220824 h 4220824"/>
              <a:gd name="connsiteX2" fmla="*/ 0 w 12192000"/>
              <a:gd name="connsiteY2" fmla="*/ 4220824 h 4220824"/>
              <a:gd name="connsiteX3" fmla="*/ 0 w 12192000"/>
              <a:gd name="connsiteY3" fmla="*/ 2887655 h 4220824"/>
              <a:gd name="connsiteX4" fmla="*/ 332922 w 12192000"/>
              <a:gd name="connsiteY4" fmla="*/ 2947453 h 4220824"/>
              <a:gd name="connsiteX5" fmla="*/ 5892801 w 12192000"/>
              <a:gd name="connsiteY5" fmla="*/ 3585628 h 4220824"/>
              <a:gd name="connsiteX6" fmla="*/ 10319657 w 12192000"/>
              <a:gd name="connsiteY6" fmla="*/ 1829400 h 4220824"/>
              <a:gd name="connsiteX7" fmla="*/ 8853714 w 12192000"/>
              <a:gd name="connsiteY7" fmla="*/ 1379457 h 422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220824">
                <a:moveTo>
                  <a:pt x="12192000" y="0"/>
                </a:moveTo>
                <a:lnTo>
                  <a:pt x="12192000" y="4220824"/>
                </a:lnTo>
                <a:lnTo>
                  <a:pt x="0" y="4220824"/>
                </a:lnTo>
                <a:lnTo>
                  <a:pt x="0" y="2887655"/>
                </a:lnTo>
                <a:lnTo>
                  <a:pt x="332922" y="2947453"/>
                </a:lnTo>
                <a:cubicBezTo>
                  <a:pt x="1980747" y="3244543"/>
                  <a:pt x="4483101" y="3698114"/>
                  <a:pt x="5892801" y="3585628"/>
                </a:cubicBezTo>
                <a:cubicBezTo>
                  <a:pt x="7772400" y="3435647"/>
                  <a:pt x="9046028" y="2632523"/>
                  <a:pt x="10319657" y="1829400"/>
                </a:cubicBezTo>
                <a:lnTo>
                  <a:pt x="8853714" y="1379457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43" name="图形 536">
            <a:extLst>
              <a:ext uri="{FF2B5EF4-FFF2-40B4-BE49-F238E27FC236}">
                <a16:creationId xmlns:a16="http://schemas.microsoft.com/office/drawing/2014/main" id="{0642A8DC-216F-8F4F-CF71-1DAD0A428CDF}"/>
              </a:ext>
            </a:extLst>
          </p:cNvPr>
          <p:cNvGrpSpPr/>
          <p:nvPr/>
        </p:nvGrpSpPr>
        <p:grpSpPr>
          <a:xfrm>
            <a:off x="9451044" y="2500040"/>
            <a:ext cx="3403838" cy="3690706"/>
            <a:chOff x="926226" y="3552930"/>
            <a:chExt cx="2941891" cy="3189827"/>
          </a:xfrm>
        </p:grpSpPr>
        <p:grpSp>
          <p:nvGrpSpPr>
            <p:cNvPr id="544" name="图形 536">
              <a:extLst>
                <a:ext uri="{FF2B5EF4-FFF2-40B4-BE49-F238E27FC236}">
                  <a16:creationId xmlns:a16="http://schemas.microsoft.com/office/drawing/2014/main" id="{79B29E71-133E-79FA-2E57-2478307CA471}"/>
                </a:ext>
              </a:extLst>
            </p:cNvPr>
            <p:cNvGrpSpPr/>
            <p:nvPr/>
          </p:nvGrpSpPr>
          <p:grpSpPr>
            <a:xfrm>
              <a:off x="1643840" y="3967172"/>
              <a:ext cx="2224278" cy="2775584"/>
              <a:chOff x="1643840" y="3967172"/>
              <a:chExt cx="2224278" cy="2775584"/>
            </a:xfrm>
          </p:grpSpPr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A10B7A1E-9A36-EFEB-C824-516DFFC600CD}"/>
                  </a:ext>
                </a:extLst>
              </p:cNvPr>
              <p:cNvSpPr/>
              <p:nvPr/>
            </p:nvSpPr>
            <p:spPr>
              <a:xfrm>
                <a:off x="1643840" y="3967172"/>
                <a:ext cx="502253" cy="662844"/>
              </a:xfrm>
              <a:custGeom>
                <a:avLst/>
                <a:gdLst>
                  <a:gd name="connsiteX0" fmla="*/ 0 w 502253"/>
                  <a:gd name="connsiteY0" fmla="*/ 290036 h 662844"/>
                  <a:gd name="connsiteX1" fmla="*/ 0 w 502253"/>
                  <a:gd name="connsiteY1" fmla="*/ 662845 h 662844"/>
                  <a:gd name="connsiteX2" fmla="*/ 502063 w 502253"/>
                  <a:gd name="connsiteY2" fmla="*/ 372809 h 662844"/>
                  <a:gd name="connsiteX3" fmla="*/ 502253 w 502253"/>
                  <a:gd name="connsiteY3" fmla="*/ 0 h 662844"/>
                  <a:gd name="connsiteX4" fmla="*/ 0 w 502253"/>
                  <a:gd name="connsiteY4" fmla="*/ 290036 h 662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53" h="662844">
                    <a:moveTo>
                      <a:pt x="0" y="290036"/>
                    </a:moveTo>
                    <a:lnTo>
                      <a:pt x="0" y="662845"/>
                    </a:lnTo>
                    <a:lnTo>
                      <a:pt x="502063" y="372809"/>
                    </a:lnTo>
                    <a:lnTo>
                      <a:pt x="50225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3C53DA31-84A4-CF1B-5ACE-6EBEBF235D0D}"/>
                  </a:ext>
                </a:extLst>
              </p:cNvPr>
              <p:cNvSpPr/>
              <p:nvPr/>
            </p:nvSpPr>
            <p:spPr>
              <a:xfrm>
                <a:off x="1643840" y="4339980"/>
                <a:ext cx="1076420" cy="621411"/>
              </a:xfrm>
              <a:custGeom>
                <a:avLst/>
                <a:gdLst>
                  <a:gd name="connsiteX0" fmla="*/ 0 w 1076420"/>
                  <a:gd name="connsiteY0" fmla="*/ 290036 h 621411"/>
                  <a:gd name="connsiteX1" fmla="*/ 573976 w 1076420"/>
                  <a:gd name="connsiteY1" fmla="*/ 621411 h 621411"/>
                  <a:gd name="connsiteX2" fmla="*/ 1076420 w 1076420"/>
                  <a:gd name="connsiteY2" fmla="*/ 331470 h 621411"/>
                  <a:gd name="connsiteX3" fmla="*/ 502063 w 1076420"/>
                  <a:gd name="connsiteY3" fmla="*/ 0 h 621411"/>
                  <a:gd name="connsiteX4" fmla="*/ 0 w 1076420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420" h="621411">
                    <a:moveTo>
                      <a:pt x="0" y="290036"/>
                    </a:moveTo>
                    <a:lnTo>
                      <a:pt x="573976" y="621411"/>
                    </a:lnTo>
                    <a:lnTo>
                      <a:pt x="1076420" y="331470"/>
                    </a:lnTo>
                    <a:lnTo>
                      <a:pt x="50206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82F8DB65-8C8F-5294-9108-727B40E6FE70}"/>
                  </a:ext>
                </a:extLst>
              </p:cNvPr>
              <p:cNvSpPr/>
              <p:nvPr/>
            </p:nvSpPr>
            <p:spPr>
              <a:xfrm>
                <a:off x="1643840" y="4339980"/>
                <a:ext cx="1076420" cy="621411"/>
              </a:xfrm>
              <a:custGeom>
                <a:avLst/>
                <a:gdLst>
                  <a:gd name="connsiteX0" fmla="*/ 0 w 1076420"/>
                  <a:gd name="connsiteY0" fmla="*/ 290036 h 621411"/>
                  <a:gd name="connsiteX1" fmla="*/ 573976 w 1076420"/>
                  <a:gd name="connsiteY1" fmla="*/ 621411 h 621411"/>
                  <a:gd name="connsiteX2" fmla="*/ 1076420 w 1076420"/>
                  <a:gd name="connsiteY2" fmla="*/ 331470 h 621411"/>
                  <a:gd name="connsiteX3" fmla="*/ 502063 w 1076420"/>
                  <a:gd name="connsiteY3" fmla="*/ 0 h 621411"/>
                  <a:gd name="connsiteX4" fmla="*/ 0 w 1076420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420" h="621411">
                    <a:moveTo>
                      <a:pt x="0" y="290036"/>
                    </a:moveTo>
                    <a:lnTo>
                      <a:pt x="573976" y="621411"/>
                    </a:lnTo>
                    <a:lnTo>
                      <a:pt x="1076420" y="331470"/>
                    </a:lnTo>
                    <a:lnTo>
                      <a:pt x="50206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F6A2B3D4-767F-4ED9-CB97-0B452DA13C69}"/>
                  </a:ext>
                </a:extLst>
              </p:cNvPr>
              <p:cNvSpPr/>
              <p:nvPr/>
            </p:nvSpPr>
            <p:spPr>
              <a:xfrm>
                <a:off x="2217816" y="4671451"/>
                <a:ext cx="502443" cy="662844"/>
              </a:xfrm>
              <a:custGeom>
                <a:avLst/>
                <a:gdLst>
                  <a:gd name="connsiteX0" fmla="*/ 502444 w 502443"/>
                  <a:gd name="connsiteY0" fmla="*/ 0 h 662844"/>
                  <a:gd name="connsiteX1" fmla="*/ 502253 w 502443"/>
                  <a:gd name="connsiteY1" fmla="*/ 372809 h 662844"/>
                  <a:gd name="connsiteX2" fmla="*/ 0 w 502443"/>
                  <a:gd name="connsiteY2" fmla="*/ 662845 h 662844"/>
                  <a:gd name="connsiteX3" fmla="*/ 0 w 502443"/>
                  <a:gd name="connsiteY3" fmla="*/ 289941 h 662844"/>
                  <a:gd name="connsiteX4" fmla="*/ 502444 w 502443"/>
                  <a:gd name="connsiteY4" fmla="*/ 0 h 662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443" h="662844">
                    <a:moveTo>
                      <a:pt x="502444" y="0"/>
                    </a:moveTo>
                    <a:lnTo>
                      <a:pt x="502253" y="372809"/>
                    </a:lnTo>
                    <a:lnTo>
                      <a:pt x="0" y="662845"/>
                    </a:lnTo>
                    <a:lnTo>
                      <a:pt x="0" y="289941"/>
                    </a:lnTo>
                    <a:lnTo>
                      <a:pt x="502444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C397AEC6-726A-C54B-B48E-CCC922275D67}"/>
                  </a:ext>
                </a:extLst>
              </p:cNvPr>
              <p:cNvSpPr/>
              <p:nvPr/>
            </p:nvSpPr>
            <p:spPr>
              <a:xfrm>
                <a:off x="2217816" y="5044259"/>
                <a:ext cx="1076325" cy="621411"/>
              </a:xfrm>
              <a:custGeom>
                <a:avLst/>
                <a:gdLst>
                  <a:gd name="connsiteX0" fmla="*/ 0 w 1076325"/>
                  <a:gd name="connsiteY0" fmla="*/ 290036 h 621411"/>
                  <a:gd name="connsiteX1" fmla="*/ 573977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253 w 1076325"/>
                  <a:gd name="connsiteY3" fmla="*/ 0 h 621411"/>
                  <a:gd name="connsiteX4" fmla="*/ 0 w 1076325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90036"/>
                    </a:moveTo>
                    <a:lnTo>
                      <a:pt x="573977" y="621411"/>
                    </a:lnTo>
                    <a:lnTo>
                      <a:pt x="1076325" y="331470"/>
                    </a:lnTo>
                    <a:lnTo>
                      <a:pt x="50225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EB8BB6E4-72F9-F00C-78B1-EB0009957896}"/>
                  </a:ext>
                </a:extLst>
              </p:cNvPr>
              <p:cNvSpPr/>
              <p:nvPr/>
            </p:nvSpPr>
            <p:spPr>
              <a:xfrm>
                <a:off x="2217816" y="5044259"/>
                <a:ext cx="1076325" cy="621411"/>
              </a:xfrm>
              <a:custGeom>
                <a:avLst/>
                <a:gdLst>
                  <a:gd name="connsiteX0" fmla="*/ 0 w 1076325"/>
                  <a:gd name="connsiteY0" fmla="*/ 290036 h 621411"/>
                  <a:gd name="connsiteX1" fmla="*/ 573977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253 w 1076325"/>
                  <a:gd name="connsiteY3" fmla="*/ 0 h 621411"/>
                  <a:gd name="connsiteX4" fmla="*/ 0 w 1076325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90036"/>
                    </a:moveTo>
                    <a:lnTo>
                      <a:pt x="573977" y="621411"/>
                    </a:lnTo>
                    <a:lnTo>
                      <a:pt x="1076325" y="331470"/>
                    </a:lnTo>
                    <a:lnTo>
                      <a:pt x="50225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759FB430-F61C-7CD9-65D5-766767D2E283}"/>
                  </a:ext>
                </a:extLst>
              </p:cNvPr>
              <p:cNvSpPr/>
              <p:nvPr/>
            </p:nvSpPr>
            <p:spPr>
              <a:xfrm>
                <a:off x="2791793" y="5375729"/>
                <a:ext cx="502348" cy="662749"/>
              </a:xfrm>
              <a:custGeom>
                <a:avLst/>
                <a:gdLst>
                  <a:gd name="connsiteX0" fmla="*/ 502348 w 502348"/>
                  <a:gd name="connsiteY0" fmla="*/ 0 h 662749"/>
                  <a:gd name="connsiteX1" fmla="*/ 502348 w 502348"/>
                  <a:gd name="connsiteY1" fmla="*/ 372808 h 662749"/>
                  <a:gd name="connsiteX2" fmla="*/ 0 w 502348"/>
                  <a:gd name="connsiteY2" fmla="*/ 662749 h 662749"/>
                  <a:gd name="connsiteX3" fmla="*/ 0 w 502348"/>
                  <a:gd name="connsiteY3" fmla="*/ 289941 h 662749"/>
                  <a:gd name="connsiteX4" fmla="*/ 502348 w 502348"/>
                  <a:gd name="connsiteY4" fmla="*/ 0 h 662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348" h="662749">
                    <a:moveTo>
                      <a:pt x="502348" y="0"/>
                    </a:moveTo>
                    <a:lnTo>
                      <a:pt x="502348" y="372808"/>
                    </a:lnTo>
                    <a:lnTo>
                      <a:pt x="0" y="662749"/>
                    </a:lnTo>
                    <a:lnTo>
                      <a:pt x="0" y="289941"/>
                    </a:lnTo>
                    <a:lnTo>
                      <a:pt x="502348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79AE229E-A76C-16DE-CF15-79DA865ACF75}"/>
                  </a:ext>
                </a:extLst>
              </p:cNvPr>
              <p:cNvSpPr/>
              <p:nvPr/>
            </p:nvSpPr>
            <p:spPr>
              <a:xfrm>
                <a:off x="2791793" y="5748537"/>
                <a:ext cx="1076325" cy="621411"/>
              </a:xfrm>
              <a:custGeom>
                <a:avLst/>
                <a:gdLst>
                  <a:gd name="connsiteX0" fmla="*/ 0 w 1076325"/>
                  <a:gd name="connsiteY0" fmla="*/ 289941 h 621411"/>
                  <a:gd name="connsiteX1" fmla="*/ 574072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348 w 1076325"/>
                  <a:gd name="connsiteY3" fmla="*/ 0 h 621411"/>
                  <a:gd name="connsiteX4" fmla="*/ 0 w 1076325"/>
                  <a:gd name="connsiteY4" fmla="*/ 289941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89941"/>
                    </a:moveTo>
                    <a:lnTo>
                      <a:pt x="574072" y="621411"/>
                    </a:lnTo>
                    <a:lnTo>
                      <a:pt x="1076325" y="331470"/>
                    </a:lnTo>
                    <a:lnTo>
                      <a:pt x="502348" y="0"/>
                    </a:lnTo>
                    <a:lnTo>
                      <a:pt x="0" y="289941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DCB541D7-8093-C7A2-DC6C-2C466D025D3E}"/>
                  </a:ext>
                </a:extLst>
              </p:cNvPr>
              <p:cNvSpPr/>
              <p:nvPr/>
            </p:nvSpPr>
            <p:spPr>
              <a:xfrm>
                <a:off x="2791793" y="5748537"/>
                <a:ext cx="1076325" cy="621411"/>
              </a:xfrm>
              <a:custGeom>
                <a:avLst/>
                <a:gdLst>
                  <a:gd name="connsiteX0" fmla="*/ 0 w 1076325"/>
                  <a:gd name="connsiteY0" fmla="*/ 289941 h 621411"/>
                  <a:gd name="connsiteX1" fmla="*/ 574072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348 w 1076325"/>
                  <a:gd name="connsiteY3" fmla="*/ 0 h 621411"/>
                  <a:gd name="connsiteX4" fmla="*/ 0 w 1076325"/>
                  <a:gd name="connsiteY4" fmla="*/ 289941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89941"/>
                    </a:moveTo>
                    <a:lnTo>
                      <a:pt x="574072" y="621411"/>
                    </a:lnTo>
                    <a:lnTo>
                      <a:pt x="1076325" y="331470"/>
                    </a:lnTo>
                    <a:lnTo>
                      <a:pt x="502348" y="0"/>
                    </a:lnTo>
                    <a:lnTo>
                      <a:pt x="0" y="289941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D4FA4680-80D5-9FF0-3574-443623B69CC8}"/>
                  </a:ext>
                </a:extLst>
              </p:cNvPr>
              <p:cNvSpPr/>
              <p:nvPr/>
            </p:nvSpPr>
            <p:spPr>
              <a:xfrm>
                <a:off x="3365864" y="6080008"/>
                <a:ext cx="502253" cy="662749"/>
              </a:xfrm>
              <a:custGeom>
                <a:avLst/>
                <a:gdLst>
                  <a:gd name="connsiteX0" fmla="*/ 502253 w 502253"/>
                  <a:gd name="connsiteY0" fmla="*/ 0 h 662749"/>
                  <a:gd name="connsiteX1" fmla="*/ 502253 w 502253"/>
                  <a:gd name="connsiteY1" fmla="*/ 372808 h 662749"/>
                  <a:gd name="connsiteX2" fmla="*/ 0 w 502253"/>
                  <a:gd name="connsiteY2" fmla="*/ 662749 h 662749"/>
                  <a:gd name="connsiteX3" fmla="*/ 0 w 502253"/>
                  <a:gd name="connsiteY3" fmla="*/ 289941 h 662749"/>
                  <a:gd name="connsiteX4" fmla="*/ 502253 w 502253"/>
                  <a:gd name="connsiteY4" fmla="*/ 0 h 662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53" h="662749">
                    <a:moveTo>
                      <a:pt x="502253" y="0"/>
                    </a:moveTo>
                    <a:lnTo>
                      <a:pt x="502253" y="372808"/>
                    </a:lnTo>
                    <a:lnTo>
                      <a:pt x="0" y="662749"/>
                    </a:lnTo>
                    <a:lnTo>
                      <a:pt x="0" y="289941"/>
                    </a:lnTo>
                    <a:lnTo>
                      <a:pt x="502253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C5E782B0-098B-7119-9452-A1A952E194C0}"/>
                </a:ext>
              </a:extLst>
            </p:cNvPr>
            <p:cNvSpPr/>
            <p:nvPr/>
          </p:nvSpPr>
          <p:spPr>
            <a:xfrm>
              <a:off x="926226" y="3552930"/>
              <a:ext cx="1219866" cy="704278"/>
            </a:xfrm>
            <a:custGeom>
              <a:avLst/>
              <a:gdLst>
                <a:gd name="connsiteX0" fmla="*/ 717614 w 1219866"/>
                <a:gd name="connsiteY0" fmla="*/ 704278 h 704278"/>
                <a:gd name="connsiteX1" fmla="*/ 179451 w 1219866"/>
                <a:gd name="connsiteY1" fmla="*/ 393573 h 704278"/>
                <a:gd name="connsiteX2" fmla="*/ 0 w 1219866"/>
                <a:gd name="connsiteY2" fmla="*/ 497110 h 704278"/>
                <a:gd name="connsiteX3" fmla="*/ 71819 w 1219866"/>
                <a:gd name="connsiteY3" fmla="*/ 41434 h 704278"/>
                <a:gd name="connsiteX4" fmla="*/ 861060 w 1219866"/>
                <a:gd name="connsiteY4" fmla="*/ 0 h 704278"/>
                <a:gd name="connsiteX5" fmla="*/ 681704 w 1219866"/>
                <a:gd name="connsiteY5" fmla="*/ 103537 h 704278"/>
                <a:gd name="connsiteX6" fmla="*/ 1219867 w 1219866"/>
                <a:gd name="connsiteY6" fmla="*/ 414242 h 704278"/>
                <a:gd name="connsiteX7" fmla="*/ 717614 w 1219866"/>
                <a:gd name="connsiteY7" fmla="*/ 704278 h 7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866" h="704278">
                  <a:moveTo>
                    <a:pt x="717614" y="704278"/>
                  </a:moveTo>
                  <a:lnTo>
                    <a:pt x="179451" y="393573"/>
                  </a:lnTo>
                  <a:lnTo>
                    <a:pt x="0" y="497110"/>
                  </a:lnTo>
                  <a:lnTo>
                    <a:pt x="71819" y="41434"/>
                  </a:lnTo>
                  <a:lnTo>
                    <a:pt x="861060" y="0"/>
                  </a:lnTo>
                  <a:lnTo>
                    <a:pt x="681704" y="103537"/>
                  </a:lnTo>
                  <a:lnTo>
                    <a:pt x="1219867" y="414242"/>
                  </a:lnTo>
                  <a:lnTo>
                    <a:pt x="717614" y="704278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31E7CB9C-0281-54A9-9BD7-9BE4A2EB5915}"/>
                </a:ext>
              </a:extLst>
            </p:cNvPr>
            <p:cNvSpPr/>
            <p:nvPr/>
          </p:nvSpPr>
          <p:spPr>
            <a:xfrm>
              <a:off x="926226" y="3552930"/>
              <a:ext cx="1219866" cy="704278"/>
            </a:xfrm>
            <a:custGeom>
              <a:avLst/>
              <a:gdLst>
                <a:gd name="connsiteX0" fmla="*/ 717614 w 1219866"/>
                <a:gd name="connsiteY0" fmla="*/ 704278 h 704278"/>
                <a:gd name="connsiteX1" fmla="*/ 179451 w 1219866"/>
                <a:gd name="connsiteY1" fmla="*/ 393573 h 704278"/>
                <a:gd name="connsiteX2" fmla="*/ 0 w 1219866"/>
                <a:gd name="connsiteY2" fmla="*/ 497110 h 704278"/>
                <a:gd name="connsiteX3" fmla="*/ 71819 w 1219866"/>
                <a:gd name="connsiteY3" fmla="*/ 41434 h 704278"/>
                <a:gd name="connsiteX4" fmla="*/ 861060 w 1219866"/>
                <a:gd name="connsiteY4" fmla="*/ 0 h 704278"/>
                <a:gd name="connsiteX5" fmla="*/ 681704 w 1219866"/>
                <a:gd name="connsiteY5" fmla="*/ 103537 h 704278"/>
                <a:gd name="connsiteX6" fmla="*/ 1219867 w 1219866"/>
                <a:gd name="connsiteY6" fmla="*/ 414242 h 704278"/>
                <a:gd name="connsiteX7" fmla="*/ 717614 w 1219866"/>
                <a:gd name="connsiteY7" fmla="*/ 704278 h 7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866" h="704278">
                  <a:moveTo>
                    <a:pt x="717614" y="704278"/>
                  </a:moveTo>
                  <a:lnTo>
                    <a:pt x="179451" y="393573"/>
                  </a:lnTo>
                  <a:lnTo>
                    <a:pt x="0" y="497110"/>
                  </a:lnTo>
                  <a:lnTo>
                    <a:pt x="71819" y="41434"/>
                  </a:lnTo>
                  <a:lnTo>
                    <a:pt x="861060" y="0"/>
                  </a:lnTo>
                  <a:lnTo>
                    <a:pt x="681704" y="103537"/>
                  </a:lnTo>
                  <a:lnTo>
                    <a:pt x="1219867" y="414242"/>
                  </a:lnTo>
                  <a:lnTo>
                    <a:pt x="717614" y="70427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E831B6A6-D1B7-1E1E-1FF6-B09047B455E2}"/>
                </a:ext>
              </a:extLst>
            </p:cNvPr>
            <p:cNvSpPr/>
            <p:nvPr/>
          </p:nvSpPr>
          <p:spPr>
            <a:xfrm>
              <a:off x="926226" y="3946503"/>
              <a:ext cx="2439638" cy="2796254"/>
            </a:xfrm>
            <a:custGeom>
              <a:avLst/>
              <a:gdLst>
                <a:gd name="connsiteX0" fmla="*/ 1865567 w 2439638"/>
                <a:gd name="connsiteY0" fmla="*/ 2091976 h 2796254"/>
                <a:gd name="connsiteX1" fmla="*/ 1865567 w 2439638"/>
                <a:gd name="connsiteY1" fmla="*/ 1719167 h 2796254"/>
                <a:gd name="connsiteX2" fmla="*/ 1291590 w 2439638"/>
                <a:gd name="connsiteY2" fmla="*/ 1387793 h 2796254"/>
                <a:gd name="connsiteX3" fmla="*/ 1291590 w 2439638"/>
                <a:gd name="connsiteY3" fmla="*/ 1014889 h 2796254"/>
                <a:gd name="connsiteX4" fmla="*/ 717614 w 2439638"/>
                <a:gd name="connsiteY4" fmla="*/ 683514 h 2796254"/>
                <a:gd name="connsiteX5" fmla="*/ 717614 w 2439638"/>
                <a:gd name="connsiteY5" fmla="*/ 310705 h 2796254"/>
                <a:gd name="connsiteX6" fmla="*/ 179451 w 2439638"/>
                <a:gd name="connsiteY6" fmla="*/ 0 h 2796254"/>
                <a:gd name="connsiteX7" fmla="*/ 0 w 2439638"/>
                <a:gd name="connsiteY7" fmla="*/ 103537 h 2796254"/>
                <a:gd name="connsiteX8" fmla="*/ 0 w 2439638"/>
                <a:gd name="connsiteY8" fmla="*/ 186404 h 2796254"/>
                <a:gd name="connsiteX9" fmla="*/ 179451 w 2439638"/>
                <a:gd name="connsiteY9" fmla="*/ 82867 h 2796254"/>
                <a:gd name="connsiteX10" fmla="*/ 645795 w 2439638"/>
                <a:gd name="connsiteY10" fmla="*/ 352044 h 2796254"/>
                <a:gd name="connsiteX11" fmla="*/ 645795 w 2439638"/>
                <a:gd name="connsiteY11" fmla="*/ 724948 h 2796254"/>
                <a:gd name="connsiteX12" fmla="*/ 1219867 w 2439638"/>
                <a:gd name="connsiteY12" fmla="*/ 1056418 h 2796254"/>
                <a:gd name="connsiteX13" fmla="*/ 1219867 w 2439638"/>
                <a:gd name="connsiteY13" fmla="*/ 1429226 h 2796254"/>
                <a:gd name="connsiteX14" fmla="*/ 1793843 w 2439638"/>
                <a:gd name="connsiteY14" fmla="*/ 1760601 h 2796254"/>
                <a:gd name="connsiteX15" fmla="*/ 1793843 w 2439638"/>
                <a:gd name="connsiteY15" fmla="*/ 2133410 h 2796254"/>
                <a:gd name="connsiteX16" fmla="*/ 2367915 w 2439638"/>
                <a:gd name="connsiteY16" fmla="*/ 2464879 h 2796254"/>
                <a:gd name="connsiteX17" fmla="*/ 2367915 w 2439638"/>
                <a:gd name="connsiteY17" fmla="*/ 2754820 h 2796254"/>
                <a:gd name="connsiteX18" fmla="*/ 2439638 w 2439638"/>
                <a:gd name="connsiteY18" fmla="*/ 2796254 h 2796254"/>
                <a:gd name="connsiteX19" fmla="*/ 2439638 w 2439638"/>
                <a:gd name="connsiteY19" fmla="*/ 2423446 h 2796254"/>
                <a:gd name="connsiteX20" fmla="*/ 1865567 w 2439638"/>
                <a:gd name="connsiteY20" fmla="*/ 2091976 h 2796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39638" h="2796254">
                  <a:moveTo>
                    <a:pt x="1865567" y="2091976"/>
                  </a:moveTo>
                  <a:lnTo>
                    <a:pt x="1865567" y="1719167"/>
                  </a:lnTo>
                  <a:lnTo>
                    <a:pt x="1291590" y="1387793"/>
                  </a:lnTo>
                  <a:lnTo>
                    <a:pt x="1291590" y="1014889"/>
                  </a:lnTo>
                  <a:lnTo>
                    <a:pt x="717614" y="683514"/>
                  </a:lnTo>
                  <a:lnTo>
                    <a:pt x="717614" y="310705"/>
                  </a:lnTo>
                  <a:lnTo>
                    <a:pt x="179451" y="0"/>
                  </a:lnTo>
                  <a:lnTo>
                    <a:pt x="0" y="103537"/>
                  </a:lnTo>
                  <a:lnTo>
                    <a:pt x="0" y="186404"/>
                  </a:lnTo>
                  <a:lnTo>
                    <a:pt x="179451" y="82867"/>
                  </a:lnTo>
                  <a:lnTo>
                    <a:pt x="645795" y="352044"/>
                  </a:lnTo>
                  <a:lnTo>
                    <a:pt x="645795" y="724948"/>
                  </a:lnTo>
                  <a:lnTo>
                    <a:pt x="1219867" y="1056418"/>
                  </a:lnTo>
                  <a:lnTo>
                    <a:pt x="1219867" y="1429226"/>
                  </a:lnTo>
                  <a:lnTo>
                    <a:pt x="1793843" y="1760601"/>
                  </a:lnTo>
                  <a:lnTo>
                    <a:pt x="1793843" y="2133410"/>
                  </a:lnTo>
                  <a:lnTo>
                    <a:pt x="2367915" y="2464879"/>
                  </a:lnTo>
                  <a:lnTo>
                    <a:pt x="2367915" y="2754820"/>
                  </a:lnTo>
                  <a:lnTo>
                    <a:pt x="2439638" y="2796254"/>
                  </a:lnTo>
                  <a:lnTo>
                    <a:pt x="2439638" y="2423446"/>
                  </a:lnTo>
                  <a:lnTo>
                    <a:pt x="1865567" y="2091976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9D19DA44-DCAB-6CE1-55CF-07AABF3ECC47}"/>
                </a:ext>
              </a:extLst>
            </p:cNvPr>
            <p:cNvSpPr/>
            <p:nvPr/>
          </p:nvSpPr>
          <p:spPr>
            <a:xfrm>
              <a:off x="926226" y="3946503"/>
              <a:ext cx="2439638" cy="2796254"/>
            </a:xfrm>
            <a:custGeom>
              <a:avLst/>
              <a:gdLst>
                <a:gd name="connsiteX0" fmla="*/ 1865567 w 2439638"/>
                <a:gd name="connsiteY0" fmla="*/ 2091976 h 2796254"/>
                <a:gd name="connsiteX1" fmla="*/ 1865567 w 2439638"/>
                <a:gd name="connsiteY1" fmla="*/ 1719167 h 2796254"/>
                <a:gd name="connsiteX2" fmla="*/ 1291590 w 2439638"/>
                <a:gd name="connsiteY2" fmla="*/ 1387793 h 2796254"/>
                <a:gd name="connsiteX3" fmla="*/ 1291590 w 2439638"/>
                <a:gd name="connsiteY3" fmla="*/ 1014889 h 2796254"/>
                <a:gd name="connsiteX4" fmla="*/ 717614 w 2439638"/>
                <a:gd name="connsiteY4" fmla="*/ 683514 h 2796254"/>
                <a:gd name="connsiteX5" fmla="*/ 717614 w 2439638"/>
                <a:gd name="connsiteY5" fmla="*/ 310705 h 2796254"/>
                <a:gd name="connsiteX6" fmla="*/ 179451 w 2439638"/>
                <a:gd name="connsiteY6" fmla="*/ 0 h 2796254"/>
                <a:gd name="connsiteX7" fmla="*/ 0 w 2439638"/>
                <a:gd name="connsiteY7" fmla="*/ 103537 h 2796254"/>
                <a:gd name="connsiteX8" fmla="*/ 0 w 2439638"/>
                <a:gd name="connsiteY8" fmla="*/ 186404 h 2796254"/>
                <a:gd name="connsiteX9" fmla="*/ 179451 w 2439638"/>
                <a:gd name="connsiteY9" fmla="*/ 82867 h 2796254"/>
                <a:gd name="connsiteX10" fmla="*/ 645795 w 2439638"/>
                <a:gd name="connsiteY10" fmla="*/ 352044 h 2796254"/>
                <a:gd name="connsiteX11" fmla="*/ 645795 w 2439638"/>
                <a:gd name="connsiteY11" fmla="*/ 724948 h 2796254"/>
                <a:gd name="connsiteX12" fmla="*/ 1219867 w 2439638"/>
                <a:gd name="connsiteY12" fmla="*/ 1056418 h 2796254"/>
                <a:gd name="connsiteX13" fmla="*/ 1219867 w 2439638"/>
                <a:gd name="connsiteY13" fmla="*/ 1429226 h 2796254"/>
                <a:gd name="connsiteX14" fmla="*/ 1793843 w 2439638"/>
                <a:gd name="connsiteY14" fmla="*/ 1760601 h 2796254"/>
                <a:gd name="connsiteX15" fmla="*/ 1793843 w 2439638"/>
                <a:gd name="connsiteY15" fmla="*/ 2133410 h 2796254"/>
                <a:gd name="connsiteX16" fmla="*/ 2367915 w 2439638"/>
                <a:gd name="connsiteY16" fmla="*/ 2464879 h 2796254"/>
                <a:gd name="connsiteX17" fmla="*/ 2367915 w 2439638"/>
                <a:gd name="connsiteY17" fmla="*/ 2754820 h 2796254"/>
                <a:gd name="connsiteX18" fmla="*/ 2439638 w 2439638"/>
                <a:gd name="connsiteY18" fmla="*/ 2796254 h 2796254"/>
                <a:gd name="connsiteX19" fmla="*/ 2439638 w 2439638"/>
                <a:gd name="connsiteY19" fmla="*/ 2423446 h 2796254"/>
                <a:gd name="connsiteX20" fmla="*/ 1865567 w 2439638"/>
                <a:gd name="connsiteY20" fmla="*/ 2091976 h 2796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39638" h="2796254">
                  <a:moveTo>
                    <a:pt x="1865567" y="2091976"/>
                  </a:moveTo>
                  <a:lnTo>
                    <a:pt x="1865567" y="1719167"/>
                  </a:lnTo>
                  <a:lnTo>
                    <a:pt x="1291590" y="1387793"/>
                  </a:lnTo>
                  <a:lnTo>
                    <a:pt x="1291590" y="1014889"/>
                  </a:lnTo>
                  <a:lnTo>
                    <a:pt x="717614" y="683514"/>
                  </a:lnTo>
                  <a:lnTo>
                    <a:pt x="717614" y="310705"/>
                  </a:lnTo>
                  <a:lnTo>
                    <a:pt x="179451" y="0"/>
                  </a:lnTo>
                  <a:lnTo>
                    <a:pt x="0" y="103537"/>
                  </a:lnTo>
                  <a:lnTo>
                    <a:pt x="0" y="186404"/>
                  </a:lnTo>
                  <a:lnTo>
                    <a:pt x="179451" y="82867"/>
                  </a:lnTo>
                  <a:lnTo>
                    <a:pt x="645795" y="352044"/>
                  </a:lnTo>
                  <a:lnTo>
                    <a:pt x="645795" y="724948"/>
                  </a:lnTo>
                  <a:lnTo>
                    <a:pt x="1219867" y="1056418"/>
                  </a:lnTo>
                  <a:lnTo>
                    <a:pt x="1219867" y="1429226"/>
                  </a:lnTo>
                  <a:lnTo>
                    <a:pt x="1793843" y="1760601"/>
                  </a:lnTo>
                  <a:lnTo>
                    <a:pt x="1793843" y="2133410"/>
                  </a:lnTo>
                  <a:lnTo>
                    <a:pt x="2367915" y="2464879"/>
                  </a:lnTo>
                  <a:lnTo>
                    <a:pt x="2367915" y="2754820"/>
                  </a:lnTo>
                  <a:lnTo>
                    <a:pt x="2439638" y="2796254"/>
                  </a:lnTo>
                  <a:lnTo>
                    <a:pt x="2439638" y="2423446"/>
                  </a:lnTo>
                  <a:lnTo>
                    <a:pt x="1865567" y="2091976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68974959-18C4-A376-DC35-B7A795B827DA}"/>
                </a:ext>
              </a:extLst>
            </p:cNvPr>
            <p:cNvSpPr/>
            <p:nvPr/>
          </p:nvSpPr>
          <p:spPr>
            <a:xfrm>
              <a:off x="1607930" y="3552930"/>
              <a:ext cx="179355" cy="144970"/>
            </a:xfrm>
            <a:custGeom>
              <a:avLst/>
              <a:gdLst>
                <a:gd name="connsiteX0" fmla="*/ 179356 w 179355"/>
                <a:gd name="connsiteY0" fmla="*/ 0 h 144970"/>
                <a:gd name="connsiteX1" fmla="*/ 179356 w 179355"/>
                <a:gd name="connsiteY1" fmla="*/ 82867 h 144970"/>
                <a:gd name="connsiteX2" fmla="*/ 71723 w 179355"/>
                <a:gd name="connsiteY2" fmla="*/ 144971 h 144970"/>
                <a:gd name="connsiteX3" fmla="*/ 0 w 179355"/>
                <a:gd name="connsiteY3" fmla="*/ 103537 h 144970"/>
                <a:gd name="connsiteX4" fmla="*/ 179356 w 179355"/>
                <a:gd name="connsiteY4" fmla="*/ 0 h 14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355" h="144970">
                  <a:moveTo>
                    <a:pt x="179356" y="0"/>
                  </a:moveTo>
                  <a:lnTo>
                    <a:pt x="179356" y="82867"/>
                  </a:lnTo>
                  <a:lnTo>
                    <a:pt x="71723" y="144971"/>
                  </a:lnTo>
                  <a:lnTo>
                    <a:pt x="0" y="103537"/>
                  </a:lnTo>
                  <a:lnTo>
                    <a:pt x="179356" y="0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D0647CE3-3370-602F-2FC3-77B9A52BB067}"/>
                </a:ext>
              </a:extLst>
            </p:cNvPr>
            <p:cNvSpPr/>
            <p:nvPr/>
          </p:nvSpPr>
          <p:spPr>
            <a:xfrm>
              <a:off x="1607930" y="3552930"/>
              <a:ext cx="179355" cy="144970"/>
            </a:xfrm>
            <a:custGeom>
              <a:avLst/>
              <a:gdLst>
                <a:gd name="connsiteX0" fmla="*/ 179356 w 179355"/>
                <a:gd name="connsiteY0" fmla="*/ 0 h 144970"/>
                <a:gd name="connsiteX1" fmla="*/ 179356 w 179355"/>
                <a:gd name="connsiteY1" fmla="*/ 82867 h 144970"/>
                <a:gd name="connsiteX2" fmla="*/ 71723 w 179355"/>
                <a:gd name="connsiteY2" fmla="*/ 144971 h 144970"/>
                <a:gd name="connsiteX3" fmla="*/ 0 w 179355"/>
                <a:gd name="connsiteY3" fmla="*/ 103537 h 144970"/>
                <a:gd name="connsiteX4" fmla="*/ 179356 w 179355"/>
                <a:gd name="connsiteY4" fmla="*/ 0 h 14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355" h="144970">
                  <a:moveTo>
                    <a:pt x="179356" y="0"/>
                  </a:moveTo>
                  <a:lnTo>
                    <a:pt x="179356" y="82867"/>
                  </a:lnTo>
                  <a:lnTo>
                    <a:pt x="71723" y="144971"/>
                  </a:lnTo>
                  <a:lnTo>
                    <a:pt x="0" y="103537"/>
                  </a:lnTo>
                  <a:lnTo>
                    <a:pt x="179356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4" name="图形 536">
            <a:extLst>
              <a:ext uri="{FF2B5EF4-FFF2-40B4-BE49-F238E27FC236}">
                <a16:creationId xmlns:a16="http://schemas.microsoft.com/office/drawing/2014/main" id="{C97AC5EB-9794-3B58-A228-BA8E30790717}"/>
              </a:ext>
            </a:extLst>
          </p:cNvPr>
          <p:cNvGrpSpPr/>
          <p:nvPr/>
        </p:nvGrpSpPr>
        <p:grpSpPr>
          <a:xfrm>
            <a:off x="7594142" y="650405"/>
            <a:ext cx="1707244" cy="1464520"/>
            <a:chOff x="2430217" y="3251061"/>
            <a:chExt cx="843228" cy="723344"/>
          </a:xfrm>
        </p:grpSpPr>
        <p:grpSp>
          <p:nvGrpSpPr>
            <p:cNvPr id="615" name="图形 536">
              <a:extLst>
                <a:ext uri="{FF2B5EF4-FFF2-40B4-BE49-F238E27FC236}">
                  <a16:creationId xmlns:a16="http://schemas.microsoft.com/office/drawing/2014/main" id="{E6073580-953F-1145-73D8-C3D39A1DCCEB}"/>
                </a:ext>
              </a:extLst>
            </p:cNvPr>
            <p:cNvGrpSpPr/>
            <p:nvPr/>
          </p:nvGrpSpPr>
          <p:grpSpPr>
            <a:xfrm>
              <a:off x="2430217" y="3251061"/>
              <a:ext cx="791533" cy="661364"/>
              <a:chOff x="2430217" y="3251061"/>
              <a:chExt cx="791533" cy="661364"/>
            </a:xfrm>
          </p:grpSpPr>
          <p:grpSp>
            <p:nvGrpSpPr>
              <p:cNvPr id="616" name="图形 536">
                <a:extLst>
                  <a:ext uri="{FF2B5EF4-FFF2-40B4-BE49-F238E27FC236}">
                    <a16:creationId xmlns:a16="http://schemas.microsoft.com/office/drawing/2014/main" id="{CE65C46A-5BCA-7AB1-3B6F-B7D1B06C35CB}"/>
                  </a:ext>
                </a:extLst>
              </p:cNvPr>
              <p:cNvGrpSpPr/>
              <p:nvPr/>
            </p:nvGrpSpPr>
            <p:grpSpPr>
              <a:xfrm>
                <a:off x="2672254" y="3251061"/>
                <a:ext cx="549497" cy="661364"/>
                <a:chOff x="2672254" y="3251061"/>
                <a:chExt cx="549497" cy="661364"/>
              </a:xfrm>
            </p:grpSpPr>
            <p:sp>
              <p:nvSpPr>
                <p:cNvPr id="617" name="任意多边形: 形状 616">
                  <a:extLst>
                    <a:ext uri="{FF2B5EF4-FFF2-40B4-BE49-F238E27FC236}">
                      <a16:creationId xmlns:a16="http://schemas.microsoft.com/office/drawing/2014/main" id="{50884236-6E8B-9D7C-D3E0-0CBF0DECF9D2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49497" cy="661364"/>
                </a:xfrm>
                <a:custGeom>
                  <a:avLst/>
                  <a:gdLst>
                    <a:gd name="connsiteX0" fmla="*/ 139541 w 549497"/>
                    <a:gd name="connsiteY0" fmla="*/ 16024 h 661364"/>
                    <a:gd name="connsiteX1" fmla="*/ 309467 w 549497"/>
                    <a:gd name="connsiteY1" fmla="*/ 32788 h 661364"/>
                    <a:gd name="connsiteX2" fmla="*/ 549497 w 549497"/>
                    <a:gd name="connsiteY2" fmla="*/ 448745 h 661364"/>
                    <a:gd name="connsiteX3" fmla="*/ 478726 w 549497"/>
                    <a:gd name="connsiteY3" fmla="*/ 604478 h 661364"/>
                    <a:gd name="connsiteX4" fmla="*/ 409861 w 549497"/>
                    <a:gd name="connsiteY4" fmla="*/ 645341 h 661364"/>
                    <a:gd name="connsiteX5" fmla="*/ 240125 w 549497"/>
                    <a:gd name="connsiteY5" fmla="*/ 628577 h 661364"/>
                    <a:gd name="connsiteX6" fmla="*/ 0 w 549497"/>
                    <a:gd name="connsiteY6" fmla="*/ 212620 h 661364"/>
                    <a:gd name="connsiteX7" fmla="*/ 70294 w 549497"/>
                    <a:gd name="connsiteY7" fmla="*/ 57267 h 661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497" h="661364">
                      <a:moveTo>
                        <a:pt x="139541" y="16024"/>
                      </a:move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442055" y="108988"/>
                        <a:pt x="549593" y="295583"/>
                        <a:pt x="549497" y="448745"/>
                      </a:cubicBezTo>
                      <a:cubicBezTo>
                        <a:pt x="549497" y="525611"/>
                        <a:pt x="522446" y="579523"/>
                        <a:pt x="478726" y="604478"/>
                      </a:cubicBezTo>
                      <a:cubicBezTo>
                        <a:pt x="467296" y="610955"/>
                        <a:pt x="421576" y="638673"/>
                        <a:pt x="409861" y="645341"/>
                      </a:cubicBezTo>
                      <a:cubicBezTo>
                        <a:pt x="366427" y="670487"/>
                        <a:pt x="306419" y="666867"/>
                        <a:pt x="240125" y="628577"/>
                      </a:cubicBezTo>
                      <a:cubicBezTo>
                        <a:pt x="107442" y="552377"/>
                        <a:pt x="0" y="365782"/>
                        <a:pt x="0" y="212620"/>
                      </a:cubicBezTo>
                      <a:cubicBezTo>
                        <a:pt x="0" y="136420"/>
                        <a:pt x="26860" y="82318"/>
                        <a:pt x="70294" y="57267"/>
                      </a:cubicBezTo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8" name="任意多边形: 形状 617">
                  <a:extLst>
                    <a:ext uri="{FF2B5EF4-FFF2-40B4-BE49-F238E27FC236}">
                      <a16:creationId xmlns:a16="http://schemas.microsoft.com/office/drawing/2014/main" id="{1C25D021-9BF9-D457-8ED8-352217357B35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49497" cy="661364"/>
                </a:xfrm>
                <a:custGeom>
                  <a:avLst/>
                  <a:gdLst>
                    <a:gd name="connsiteX0" fmla="*/ 139541 w 549497"/>
                    <a:gd name="connsiteY0" fmla="*/ 16024 h 661364"/>
                    <a:gd name="connsiteX1" fmla="*/ 309467 w 549497"/>
                    <a:gd name="connsiteY1" fmla="*/ 32788 h 661364"/>
                    <a:gd name="connsiteX2" fmla="*/ 549497 w 549497"/>
                    <a:gd name="connsiteY2" fmla="*/ 448745 h 661364"/>
                    <a:gd name="connsiteX3" fmla="*/ 478726 w 549497"/>
                    <a:gd name="connsiteY3" fmla="*/ 604478 h 661364"/>
                    <a:gd name="connsiteX4" fmla="*/ 409861 w 549497"/>
                    <a:gd name="connsiteY4" fmla="*/ 645341 h 661364"/>
                    <a:gd name="connsiteX5" fmla="*/ 240125 w 549497"/>
                    <a:gd name="connsiteY5" fmla="*/ 628577 h 661364"/>
                    <a:gd name="connsiteX6" fmla="*/ 0 w 549497"/>
                    <a:gd name="connsiteY6" fmla="*/ 212620 h 661364"/>
                    <a:gd name="connsiteX7" fmla="*/ 70294 w 549497"/>
                    <a:gd name="connsiteY7" fmla="*/ 57267 h 661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497" h="661364">
                      <a:moveTo>
                        <a:pt x="139541" y="16024"/>
                      </a:move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442055" y="108988"/>
                        <a:pt x="549593" y="295583"/>
                        <a:pt x="549497" y="448745"/>
                      </a:cubicBezTo>
                      <a:cubicBezTo>
                        <a:pt x="549497" y="525611"/>
                        <a:pt x="522446" y="579523"/>
                        <a:pt x="478726" y="604478"/>
                      </a:cubicBezTo>
                      <a:cubicBezTo>
                        <a:pt x="467296" y="610955"/>
                        <a:pt x="421576" y="638673"/>
                        <a:pt x="409861" y="645341"/>
                      </a:cubicBezTo>
                      <a:cubicBezTo>
                        <a:pt x="366427" y="670487"/>
                        <a:pt x="306419" y="666867"/>
                        <a:pt x="240125" y="628577"/>
                      </a:cubicBezTo>
                      <a:cubicBezTo>
                        <a:pt x="107442" y="552377"/>
                        <a:pt x="0" y="365782"/>
                        <a:pt x="0" y="212620"/>
                      </a:cubicBezTo>
                      <a:cubicBezTo>
                        <a:pt x="0" y="136420"/>
                        <a:pt x="26860" y="82318"/>
                        <a:pt x="70294" y="57267"/>
                      </a:cubicBezTo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:a16="http://schemas.microsoft.com/office/drawing/2014/main" id="{38969A22-BC52-10A7-2897-B365567B04DB}"/>
                    </a:ext>
                  </a:extLst>
                </p:cNvPr>
                <p:cNvSpPr/>
                <p:nvPr/>
              </p:nvSpPr>
              <p:spPr>
                <a:xfrm>
                  <a:off x="2787411" y="3535023"/>
                  <a:ext cx="434340" cy="344328"/>
                </a:xfrm>
                <a:custGeom>
                  <a:avLst/>
                  <a:gdLst>
                    <a:gd name="connsiteX0" fmla="*/ 399383 w 434340"/>
                    <a:gd name="connsiteY0" fmla="*/ 0 h 344328"/>
                    <a:gd name="connsiteX1" fmla="*/ 434340 w 434340"/>
                    <a:gd name="connsiteY1" fmla="*/ 164497 h 344328"/>
                    <a:gd name="connsiteX2" fmla="*/ 124968 w 434340"/>
                    <a:gd name="connsiteY2" fmla="*/ 344329 h 344328"/>
                    <a:gd name="connsiteX3" fmla="*/ 124968 w 434340"/>
                    <a:gd name="connsiteY3" fmla="*/ 344329 h 344328"/>
                    <a:gd name="connsiteX4" fmla="*/ 0 w 434340"/>
                    <a:gd name="connsiteY4" fmla="*/ 231743 h 344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4340" h="344328">
                      <a:moveTo>
                        <a:pt x="399383" y="0"/>
                      </a:moveTo>
                      <a:cubicBezTo>
                        <a:pt x="421398" y="52108"/>
                        <a:pt x="433263" y="107940"/>
                        <a:pt x="434340" y="164497"/>
                      </a:cubicBezTo>
                      <a:lnTo>
                        <a:pt x="124968" y="344329"/>
                      </a:lnTo>
                      <a:lnTo>
                        <a:pt x="124968" y="344329"/>
                      </a:lnTo>
                      <a:cubicBezTo>
                        <a:pt x="76528" y="315093"/>
                        <a:pt x="34113" y="276881"/>
                        <a:pt x="0" y="231743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0" name="任意多边形: 形状 619">
                  <a:extLst>
                    <a:ext uri="{FF2B5EF4-FFF2-40B4-BE49-F238E27FC236}">
                      <a16:creationId xmlns:a16="http://schemas.microsoft.com/office/drawing/2014/main" id="{CBBBCDDB-EE3D-C325-AC68-6701D3A537D4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14540" cy="515705"/>
                </a:xfrm>
                <a:custGeom>
                  <a:avLst/>
                  <a:gdLst>
                    <a:gd name="connsiteX0" fmla="*/ 115157 w 514540"/>
                    <a:gd name="connsiteY0" fmla="*/ 515705 h 515705"/>
                    <a:gd name="connsiteX1" fmla="*/ 0 w 514540"/>
                    <a:gd name="connsiteY1" fmla="*/ 212334 h 515705"/>
                    <a:gd name="connsiteX2" fmla="*/ 70294 w 514540"/>
                    <a:gd name="connsiteY2" fmla="*/ 56981 h 515705"/>
                    <a:gd name="connsiteX3" fmla="*/ 139541 w 514540"/>
                    <a:gd name="connsiteY3" fmla="*/ 16024 h 515705"/>
                    <a:gd name="connsiteX4" fmla="*/ 309467 w 514540"/>
                    <a:gd name="connsiteY4" fmla="*/ 32788 h 515705"/>
                    <a:gd name="connsiteX5" fmla="*/ 514541 w 514540"/>
                    <a:gd name="connsiteY5" fmla="*/ 284248 h 515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4540" h="515705">
                      <a:moveTo>
                        <a:pt x="115157" y="515705"/>
                      </a:moveTo>
                      <a:cubicBezTo>
                        <a:pt x="46101" y="427123"/>
                        <a:pt x="0" y="312632"/>
                        <a:pt x="0" y="212334"/>
                      </a:cubicBezTo>
                      <a:cubicBezTo>
                        <a:pt x="0" y="136134"/>
                        <a:pt x="26860" y="82032"/>
                        <a:pt x="70294" y="56981"/>
                      </a:cubicBezTo>
                      <a:lnTo>
                        <a:pt x="139541" y="16024"/>
                      </a:ln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396240" y="82985"/>
                        <a:pt x="472345" y="180140"/>
                        <a:pt x="514541" y="284248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1" name="任意多边形: 形状 620">
                  <a:extLst>
                    <a:ext uri="{FF2B5EF4-FFF2-40B4-BE49-F238E27FC236}">
                      <a16:creationId xmlns:a16="http://schemas.microsoft.com/office/drawing/2014/main" id="{F0EE88B2-152F-90DC-C751-69A97C3E97F8}"/>
                    </a:ext>
                  </a:extLst>
                </p:cNvPr>
                <p:cNvSpPr/>
                <p:nvPr/>
              </p:nvSpPr>
              <p:spPr>
                <a:xfrm>
                  <a:off x="2672254" y="3291872"/>
                  <a:ext cx="480250" cy="620276"/>
                </a:xfrm>
                <a:custGeom>
                  <a:avLst/>
                  <a:gdLst>
                    <a:gd name="connsiteX0" fmla="*/ 240126 w 480250"/>
                    <a:gd name="connsiteY0" fmla="*/ 32839 h 620276"/>
                    <a:gd name="connsiteX1" fmla="*/ 480251 w 480250"/>
                    <a:gd name="connsiteY1" fmla="*/ 448796 h 620276"/>
                    <a:gd name="connsiteX2" fmla="*/ 240126 w 480250"/>
                    <a:gd name="connsiteY2" fmla="*/ 587480 h 620276"/>
                    <a:gd name="connsiteX3" fmla="*/ 0 w 480250"/>
                    <a:gd name="connsiteY3" fmla="*/ 171523 h 620276"/>
                    <a:gd name="connsiteX4" fmla="*/ 240126 w 480250"/>
                    <a:gd name="connsiteY4" fmla="*/ 32839 h 620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0250" h="620276">
                      <a:moveTo>
                        <a:pt x="240126" y="32839"/>
                      </a:moveTo>
                      <a:cubicBezTo>
                        <a:pt x="372713" y="109515"/>
                        <a:pt x="480251" y="295634"/>
                        <a:pt x="480251" y="448796"/>
                      </a:cubicBezTo>
                      <a:cubicBezTo>
                        <a:pt x="480251" y="601958"/>
                        <a:pt x="372713" y="664061"/>
                        <a:pt x="240126" y="587480"/>
                      </a:cubicBezTo>
                      <a:cubicBezTo>
                        <a:pt x="107537" y="510899"/>
                        <a:pt x="-190" y="324685"/>
                        <a:pt x="0" y="171523"/>
                      </a:cubicBezTo>
                      <a:cubicBezTo>
                        <a:pt x="191" y="18361"/>
                        <a:pt x="107633" y="-43837"/>
                        <a:pt x="240126" y="32839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2" name="任意多边形: 形状 621">
                  <a:extLst>
                    <a:ext uri="{FF2B5EF4-FFF2-40B4-BE49-F238E27FC236}">
                      <a16:creationId xmlns:a16="http://schemas.microsoft.com/office/drawing/2014/main" id="{F116192D-92AB-85C1-D7C7-7D2AADD7C691}"/>
                    </a:ext>
                  </a:extLst>
                </p:cNvPr>
                <p:cNvSpPr/>
                <p:nvPr/>
              </p:nvSpPr>
              <p:spPr>
                <a:xfrm>
                  <a:off x="2732261" y="3369413"/>
                  <a:ext cx="360235" cy="465515"/>
                </a:xfrm>
                <a:custGeom>
                  <a:avLst/>
                  <a:gdLst>
                    <a:gd name="connsiteX0" fmla="*/ 180118 w 360235"/>
                    <a:gd name="connsiteY0" fmla="*/ 24640 h 465515"/>
                    <a:gd name="connsiteX1" fmla="*/ 360235 w 360235"/>
                    <a:gd name="connsiteY1" fmla="*/ 336679 h 465515"/>
                    <a:gd name="connsiteX2" fmla="*/ 180118 w 360235"/>
                    <a:gd name="connsiteY2" fmla="*/ 440692 h 465515"/>
                    <a:gd name="connsiteX3" fmla="*/ 0 w 360235"/>
                    <a:gd name="connsiteY3" fmla="*/ 128653 h 465515"/>
                    <a:gd name="connsiteX4" fmla="*/ 180118 w 360235"/>
                    <a:gd name="connsiteY4" fmla="*/ 24640 h 465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235" h="465515">
                      <a:moveTo>
                        <a:pt x="180118" y="24640"/>
                      </a:moveTo>
                      <a:cubicBezTo>
                        <a:pt x="279559" y="81790"/>
                        <a:pt x="360235" y="221712"/>
                        <a:pt x="360235" y="336679"/>
                      </a:cubicBezTo>
                      <a:cubicBezTo>
                        <a:pt x="360235" y="451645"/>
                        <a:pt x="279559" y="498604"/>
                        <a:pt x="180118" y="440692"/>
                      </a:cubicBezTo>
                      <a:cubicBezTo>
                        <a:pt x="80677" y="382780"/>
                        <a:pt x="0" y="243524"/>
                        <a:pt x="0" y="128653"/>
                      </a:cubicBezTo>
                      <a:cubicBezTo>
                        <a:pt x="0" y="13781"/>
                        <a:pt x="80867" y="-32891"/>
                        <a:pt x="180118" y="2464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3" name="任意多边形: 形状 622">
                  <a:extLst>
                    <a:ext uri="{FF2B5EF4-FFF2-40B4-BE49-F238E27FC236}">
                      <a16:creationId xmlns:a16="http://schemas.microsoft.com/office/drawing/2014/main" id="{1D7FF554-2B59-FA25-C190-502559F1752A}"/>
                    </a:ext>
                  </a:extLst>
                </p:cNvPr>
                <p:cNvSpPr/>
                <p:nvPr/>
              </p:nvSpPr>
              <p:spPr>
                <a:xfrm>
                  <a:off x="2786839" y="3440042"/>
                  <a:ext cx="251079" cy="324592"/>
                </a:xfrm>
                <a:custGeom>
                  <a:avLst/>
                  <a:gdLst>
                    <a:gd name="connsiteX0" fmla="*/ 125540 w 251079"/>
                    <a:gd name="connsiteY0" fmla="*/ 17543 h 324592"/>
                    <a:gd name="connsiteX1" fmla="*/ 251079 w 251079"/>
                    <a:gd name="connsiteY1" fmla="*/ 234999 h 324592"/>
                    <a:gd name="connsiteX2" fmla="*/ 125540 w 251079"/>
                    <a:gd name="connsiteY2" fmla="*/ 307389 h 324592"/>
                    <a:gd name="connsiteX3" fmla="*/ 0 w 251079"/>
                    <a:gd name="connsiteY3" fmla="*/ 89552 h 324592"/>
                    <a:gd name="connsiteX4" fmla="*/ 125540 w 251079"/>
                    <a:gd name="connsiteY4" fmla="*/ 17543 h 324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079" h="324592">
                      <a:moveTo>
                        <a:pt x="125540" y="17543"/>
                      </a:moveTo>
                      <a:cubicBezTo>
                        <a:pt x="194882" y="57548"/>
                        <a:pt x="251079" y="154893"/>
                        <a:pt x="251079" y="234999"/>
                      </a:cubicBezTo>
                      <a:cubicBezTo>
                        <a:pt x="251079" y="315104"/>
                        <a:pt x="194786" y="347489"/>
                        <a:pt x="125540" y="307389"/>
                      </a:cubicBezTo>
                      <a:cubicBezTo>
                        <a:pt x="56293" y="267288"/>
                        <a:pt x="0" y="169943"/>
                        <a:pt x="0" y="89552"/>
                      </a:cubicBezTo>
                      <a:cubicBezTo>
                        <a:pt x="0" y="9161"/>
                        <a:pt x="56198" y="-23034"/>
                        <a:pt x="125540" y="17543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4" name="任意多边形: 形状 623">
                  <a:extLst>
                    <a:ext uri="{FF2B5EF4-FFF2-40B4-BE49-F238E27FC236}">
                      <a16:creationId xmlns:a16="http://schemas.microsoft.com/office/drawing/2014/main" id="{5534F1EB-A042-53C5-7B93-4C20D969EDB7}"/>
                    </a:ext>
                  </a:extLst>
                </p:cNvPr>
                <p:cNvSpPr/>
                <p:nvPr/>
              </p:nvSpPr>
              <p:spPr>
                <a:xfrm>
                  <a:off x="2842847" y="3512330"/>
                  <a:ext cx="138969" cy="179454"/>
                </a:xfrm>
                <a:custGeom>
                  <a:avLst/>
                  <a:gdLst>
                    <a:gd name="connsiteX0" fmla="*/ 69532 w 138969"/>
                    <a:gd name="connsiteY0" fmla="*/ 9453 h 179454"/>
                    <a:gd name="connsiteX1" fmla="*/ 138970 w 138969"/>
                    <a:gd name="connsiteY1" fmla="*/ 129849 h 179454"/>
                    <a:gd name="connsiteX2" fmla="*/ 69532 w 138969"/>
                    <a:gd name="connsiteY2" fmla="*/ 169949 h 179454"/>
                    <a:gd name="connsiteX3" fmla="*/ 0 w 138969"/>
                    <a:gd name="connsiteY3" fmla="*/ 50029 h 179454"/>
                    <a:gd name="connsiteX4" fmla="*/ 69532 w 138969"/>
                    <a:gd name="connsiteY4" fmla="*/ 9453 h 179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969" h="179454">
                      <a:moveTo>
                        <a:pt x="69532" y="9453"/>
                      </a:moveTo>
                      <a:cubicBezTo>
                        <a:pt x="110545" y="36223"/>
                        <a:pt x="136337" y="80943"/>
                        <a:pt x="138970" y="129849"/>
                      </a:cubicBezTo>
                      <a:cubicBezTo>
                        <a:pt x="138969" y="174140"/>
                        <a:pt x="107918" y="192142"/>
                        <a:pt x="69532" y="169949"/>
                      </a:cubicBezTo>
                      <a:cubicBezTo>
                        <a:pt x="28614" y="143297"/>
                        <a:pt x="2803" y="98781"/>
                        <a:pt x="0" y="50029"/>
                      </a:cubicBezTo>
                      <a:cubicBezTo>
                        <a:pt x="0" y="5262"/>
                        <a:pt x="31147" y="-12645"/>
                        <a:pt x="69532" y="9453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5" name="任意多边形: 形状 624">
                  <a:extLst>
                    <a:ext uri="{FF2B5EF4-FFF2-40B4-BE49-F238E27FC236}">
                      <a16:creationId xmlns:a16="http://schemas.microsoft.com/office/drawing/2014/main" id="{B0D3D759-EE28-F986-55EE-B1DCDC405EC4}"/>
                    </a:ext>
                  </a:extLst>
                </p:cNvPr>
                <p:cNvSpPr/>
                <p:nvPr/>
              </p:nvSpPr>
              <p:spPr>
                <a:xfrm>
                  <a:off x="2883042" y="3564182"/>
                  <a:ext cx="58673" cy="75766"/>
                </a:xfrm>
                <a:custGeom>
                  <a:avLst/>
                  <a:gdLst>
                    <a:gd name="connsiteX0" fmla="*/ 29337 w 58673"/>
                    <a:gd name="connsiteY0" fmla="*/ 3987 h 75766"/>
                    <a:gd name="connsiteX1" fmla="*/ 58674 w 58673"/>
                    <a:gd name="connsiteY1" fmla="*/ 54756 h 75766"/>
                    <a:gd name="connsiteX2" fmla="*/ 29337 w 58673"/>
                    <a:gd name="connsiteY2" fmla="*/ 71710 h 75766"/>
                    <a:gd name="connsiteX3" fmla="*/ 0 w 58673"/>
                    <a:gd name="connsiteY3" fmla="*/ 20942 h 75766"/>
                    <a:gd name="connsiteX4" fmla="*/ 29337 w 58673"/>
                    <a:gd name="connsiteY4" fmla="*/ 3987 h 75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673" h="75766">
                      <a:moveTo>
                        <a:pt x="29337" y="3987"/>
                      </a:moveTo>
                      <a:cubicBezTo>
                        <a:pt x="46643" y="15272"/>
                        <a:pt x="57538" y="34127"/>
                        <a:pt x="58674" y="54756"/>
                      </a:cubicBezTo>
                      <a:cubicBezTo>
                        <a:pt x="58674" y="73806"/>
                        <a:pt x="45529" y="81045"/>
                        <a:pt x="29337" y="71710"/>
                      </a:cubicBezTo>
                      <a:cubicBezTo>
                        <a:pt x="12031" y="60425"/>
                        <a:pt x="1136" y="41571"/>
                        <a:pt x="0" y="20942"/>
                      </a:cubicBezTo>
                      <a:cubicBezTo>
                        <a:pt x="0" y="2273"/>
                        <a:pt x="13144" y="-5347"/>
                        <a:pt x="29337" y="3987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6" name="图形 536">
                <a:extLst>
                  <a:ext uri="{FF2B5EF4-FFF2-40B4-BE49-F238E27FC236}">
                    <a16:creationId xmlns:a16="http://schemas.microsoft.com/office/drawing/2014/main" id="{E55C015B-A7A0-CB67-7F7B-B4BAC916CF2D}"/>
                  </a:ext>
                </a:extLst>
              </p:cNvPr>
              <p:cNvGrpSpPr/>
              <p:nvPr/>
            </p:nvGrpSpPr>
            <p:grpSpPr>
              <a:xfrm>
                <a:off x="2430217" y="3602079"/>
                <a:ext cx="481685" cy="292554"/>
                <a:chOff x="2430217" y="3602079"/>
                <a:chExt cx="481685" cy="292554"/>
              </a:xfrm>
            </p:grpSpPr>
            <p:sp>
              <p:nvSpPr>
                <p:cNvPr id="627" name="任意多边形: 形状 626">
                  <a:extLst>
                    <a:ext uri="{FF2B5EF4-FFF2-40B4-BE49-F238E27FC236}">
                      <a16:creationId xmlns:a16="http://schemas.microsoft.com/office/drawing/2014/main" id="{B0584D34-17B4-31EE-86FC-F6E830735E64}"/>
                    </a:ext>
                  </a:extLst>
                </p:cNvPr>
                <p:cNvSpPr/>
                <p:nvPr/>
              </p:nvSpPr>
              <p:spPr>
                <a:xfrm>
                  <a:off x="2494724" y="3796960"/>
                  <a:ext cx="80279" cy="97672"/>
                </a:xfrm>
                <a:custGeom>
                  <a:avLst/>
                  <a:gdLst>
                    <a:gd name="connsiteX0" fmla="*/ 80279 w 80279"/>
                    <a:gd name="connsiteY0" fmla="*/ 0 h 97672"/>
                    <a:gd name="connsiteX1" fmla="*/ 40179 w 80279"/>
                    <a:gd name="connsiteY1" fmla="*/ 93726 h 97672"/>
                    <a:gd name="connsiteX2" fmla="*/ 9604 w 80279"/>
                    <a:gd name="connsiteY2" fmla="*/ 40767 h 97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0279" h="97672">
                      <a:moveTo>
                        <a:pt x="80279" y="0"/>
                      </a:moveTo>
                      <a:cubicBezTo>
                        <a:pt x="80279" y="0"/>
                        <a:pt x="74374" y="74009"/>
                        <a:pt x="40179" y="93726"/>
                      </a:cubicBezTo>
                      <a:cubicBezTo>
                        <a:pt x="5984" y="113443"/>
                        <a:pt x="-12494" y="53531"/>
                        <a:pt x="9604" y="40767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07178CB7-A98C-D12F-E251-CC3869F4ED53}"/>
                    </a:ext>
                  </a:extLst>
                </p:cNvPr>
                <p:cNvSpPr/>
                <p:nvPr/>
              </p:nvSpPr>
              <p:spPr>
                <a:xfrm>
                  <a:off x="2460902" y="3778337"/>
                  <a:ext cx="114101" cy="61593"/>
                </a:xfrm>
                <a:custGeom>
                  <a:avLst/>
                  <a:gdLst>
                    <a:gd name="connsiteX0" fmla="*/ 114101 w 114101"/>
                    <a:gd name="connsiteY0" fmla="*/ 18623 h 61593"/>
                    <a:gd name="connsiteX1" fmla="*/ 12946 w 114101"/>
                    <a:gd name="connsiteY1" fmla="*/ 6431 h 61593"/>
                    <a:gd name="connsiteX2" fmla="*/ 43426 w 114101"/>
                    <a:gd name="connsiteY2" fmla="*/ 59391 h 61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4101" h="61593">
                      <a:moveTo>
                        <a:pt x="114101" y="18623"/>
                      </a:moveTo>
                      <a:cubicBezTo>
                        <a:pt x="114101" y="18623"/>
                        <a:pt x="47426" y="-13285"/>
                        <a:pt x="12946" y="6431"/>
                      </a:cubicBezTo>
                      <a:cubicBezTo>
                        <a:pt x="-21535" y="26148"/>
                        <a:pt x="21328" y="72154"/>
                        <a:pt x="43426" y="59391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9" name="任意多边形: 形状 628">
                  <a:extLst>
                    <a:ext uri="{FF2B5EF4-FFF2-40B4-BE49-F238E27FC236}">
                      <a16:creationId xmlns:a16="http://schemas.microsoft.com/office/drawing/2014/main" id="{68A545D5-EE0B-E8A4-9592-3F91F02281C1}"/>
                    </a:ext>
                  </a:extLst>
                </p:cNvPr>
                <p:cNvSpPr/>
                <p:nvPr/>
              </p:nvSpPr>
              <p:spPr>
                <a:xfrm>
                  <a:off x="2446797" y="3633892"/>
                  <a:ext cx="395668" cy="241554"/>
                </a:xfrm>
                <a:custGeom>
                  <a:avLst/>
                  <a:gdLst>
                    <a:gd name="connsiteX0" fmla="*/ 394525 w 395668"/>
                    <a:gd name="connsiteY0" fmla="*/ 18002 h 241554"/>
                    <a:gd name="connsiteX1" fmla="*/ 7430 w 395668"/>
                    <a:gd name="connsiteY1" fmla="*/ 241554 h 241554"/>
                    <a:gd name="connsiteX2" fmla="*/ 0 w 395668"/>
                    <a:gd name="connsiteY2" fmla="*/ 228409 h 241554"/>
                    <a:gd name="connsiteX3" fmla="*/ 395668 w 395668"/>
                    <a:gd name="connsiteY3" fmla="*/ 0 h 241554"/>
                    <a:gd name="connsiteX4" fmla="*/ 394525 w 395668"/>
                    <a:gd name="connsiteY4" fmla="*/ 18002 h 241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5668" h="241554">
                      <a:moveTo>
                        <a:pt x="394525" y="18002"/>
                      </a:moveTo>
                      <a:lnTo>
                        <a:pt x="7430" y="241554"/>
                      </a:lnTo>
                      <a:lnTo>
                        <a:pt x="0" y="228409"/>
                      </a:lnTo>
                      <a:lnTo>
                        <a:pt x="395668" y="0"/>
                      </a:lnTo>
                      <a:lnTo>
                        <a:pt x="394525" y="18002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0" name="任意多边形: 形状 629">
                  <a:extLst>
                    <a:ext uri="{FF2B5EF4-FFF2-40B4-BE49-F238E27FC236}">
                      <a16:creationId xmlns:a16="http://schemas.microsoft.com/office/drawing/2014/main" id="{3DFE7A26-B0BA-5562-7BB1-68EA4A5DF60B}"/>
                    </a:ext>
                  </a:extLst>
                </p:cNvPr>
                <p:cNvSpPr/>
                <p:nvPr/>
              </p:nvSpPr>
              <p:spPr>
                <a:xfrm>
                  <a:off x="2430217" y="3844572"/>
                  <a:ext cx="44203" cy="44203"/>
                </a:xfrm>
                <a:custGeom>
                  <a:avLst/>
                  <a:gdLst>
                    <a:gd name="connsiteX0" fmla="*/ 33153 w 44203"/>
                    <a:gd name="connsiteY0" fmla="*/ 2966 h 44203"/>
                    <a:gd name="connsiteX1" fmla="*/ 41238 w 44203"/>
                    <a:gd name="connsiteY1" fmla="*/ 33153 h 44203"/>
                    <a:gd name="connsiteX2" fmla="*/ 11050 w 44203"/>
                    <a:gd name="connsiteY2" fmla="*/ 41238 h 44203"/>
                    <a:gd name="connsiteX3" fmla="*/ 2959 w 44203"/>
                    <a:gd name="connsiteY3" fmla="*/ 11062 h 44203"/>
                    <a:gd name="connsiteX4" fmla="*/ 33141 w 44203"/>
                    <a:gd name="connsiteY4" fmla="*/ 2959 h 44203"/>
                    <a:gd name="connsiteX5" fmla="*/ 33153 w 44203"/>
                    <a:gd name="connsiteY5" fmla="*/ 2966 h 44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203" h="44203">
                      <a:moveTo>
                        <a:pt x="33153" y="2966"/>
                      </a:moveTo>
                      <a:cubicBezTo>
                        <a:pt x="43722" y="9069"/>
                        <a:pt x="47341" y="22585"/>
                        <a:pt x="41238" y="33153"/>
                      </a:cubicBezTo>
                      <a:cubicBezTo>
                        <a:pt x="35134" y="43722"/>
                        <a:pt x="21619" y="47341"/>
                        <a:pt x="11050" y="41238"/>
                      </a:cubicBezTo>
                      <a:cubicBezTo>
                        <a:pt x="486" y="35137"/>
                        <a:pt x="-3136" y="21630"/>
                        <a:pt x="2959" y="11062"/>
                      </a:cubicBezTo>
                      <a:cubicBezTo>
                        <a:pt x="9056" y="490"/>
                        <a:pt x="22569" y="-3138"/>
                        <a:pt x="33141" y="2959"/>
                      </a:cubicBezTo>
                      <a:cubicBezTo>
                        <a:pt x="33145" y="2961"/>
                        <a:pt x="33149" y="2963"/>
                        <a:pt x="33153" y="296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1" name="任意多边形: 形状 630">
                  <a:extLst>
                    <a:ext uri="{FF2B5EF4-FFF2-40B4-BE49-F238E27FC236}">
                      <a16:creationId xmlns:a16="http://schemas.microsoft.com/office/drawing/2014/main" id="{C5684E29-3249-200E-868D-5002AC6770D5}"/>
                    </a:ext>
                  </a:extLst>
                </p:cNvPr>
                <p:cNvSpPr/>
                <p:nvPr/>
              </p:nvSpPr>
              <p:spPr>
                <a:xfrm>
                  <a:off x="2829469" y="3602079"/>
                  <a:ext cx="82434" cy="96202"/>
                </a:xfrm>
                <a:custGeom>
                  <a:avLst/>
                  <a:gdLst>
                    <a:gd name="connsiteX0" fmla="*/ 4234 w 82434"/>
                    <a:gd name="connsiteY0" fmla="*/ 45149 h 96202"/>
                    <a:gd name="connsiteX1" fmla="*/ 15759 w 82434"/>
                    <a:gd name="connsiteY1" fmla="*/ 96202 h 96202"/>
                    <a:gd name="connsiteX2" fmla="*/ 82434 w 82434"/>
                    <a:gd name="connsiteY2" fmla="*/ 0 h 96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434" h="96202">
                      <a:moveTo>
                        <a:pt x="4234" y="45149"/>
                      </a:moveTo>
                      <a:cubicBezTo>
                        <a:pt x="-9863" y="64199"/>
                        <a:pt x="15759" y="96202"/>
                        <a:pt x="15759" y="96202"/>
                      </a:cubicBezTo>
                      <a:lnTo>
                        <a:pt x="82434" y="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2" name="任意多边形: 形状 631">
                  <a:extLst>
                    <a:ext uri="{FF2B5EF4-FFF2-40B4-BE49-F238E27FC236}">
                      <a16:creationId xmlns:a16="http://schemas.microsoft.com/office/drawing/2014/main" id="{2A31FA7E-EEB0-F8AB-E6EA-C77AFDE96F6C}"/>
                    </a:ext>
                  </a:extLst>
                </p:cNvPr>
                <p:cNvSpPr/>
                <p:nvPr/>
              </p:nvSpPr>
              <p:spPr>
                <a:xfrm>
                  <a:off x="2829469" y="3602079"/>
                  <a:ext cx="82434" cy="96202"/>
                </a:xfrm>
                <a:custGeom>
                  <a:avLst/>
                  <a:gdLst>
                    <a:gd name="connsiteX0" fmla="*/ 4234 w 82434"/>
                    <a:gd name="connsiteY0" fmla="*/ 45149 h 96202"/>
                    <a:gd name="connsiteX1" fmla="*/ 15759 w 82434"/>
                    <a:gd name="connsiteY1" fmla="*/ 96202 h 96202"/>
                    <a:gd name="connsiteX2" fmla="*/ 82434 w 82434"/>
                    <a:gd name="connsiteY2" fmla="*/ 0 h 96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434" h="96202">
                      <a:moveTo>
                        <a:pt x="4234" y="45149"/>
                      </a:moveTo>
                      <a:cubicBezTo>
                        <a:pt x="-9863" y="64199"/>
                        <a:pt x="15759" y="96202"/>
                        <a:pt x="15759" y="96202"/>
                      </a:cubicBezTo>
                      <a:lnTo>
                        <a:pt x="82434" y="0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3" name="任意多边形: 形状 632">
                  <a:extLst>
                    <a:ext uri="{FF2B5EF4-FFF2-40B4-BE49-F238E27FC236}">
                      <a16:creationId xmlns:a16="http://schemas.microsoft.com/office/drawing/2014/main" id="{4FFAF616-0551-6702-1832-BC60914B7AFC}"/>
                    </a:ext>
                  </a:extLst>
                </p:cNvPr>
                <p:cNvSpPr/>
                <p:nvPr/>
              </p:nvSpPr>
              <p:spPr>
                <a:xfrm>
                  <a:off x="2795317" y="3602079"/>
                  <a:ext cx="116395" cy="45282"/>
                </a:xfrm>
                <a:custGeom>
                  <a:avLst/>
                  <a:gdLst>
                    <a:gd name="connsiteX0" fmla="*/ 0 w 116395"/>
                    <a:gd name="connsiteY0" fmla="*/ 9716 h 45282"/>
                    <a:gd name="connsiteX1" fmla="*/ 38100 w 116395"/>
                    <a:gd name="connsiteY1" fmla="*/ 45149 h 45282"/>
                    <a:gd name="connsiteX2" fmla="*/ 116396 w 116395"/>
                    <a:gd name="connsiteY2" fmla="*/ 0 h 45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6395" h="45282">
                      <a:moveTo>
                        <a:pt x="0" y="9716"/>
                      </a:moveTo>
                      <a:cubicBezTo>
                        <a:pt x="0" y="9716"/>
                        <a:pt x="15145" y="47816"/>
                        <a:pt x="38100" y="45149"/>
                      </a:cubicBezTo>
                      <a:lnTo>
                        <a:pt x="116396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F8F8E62E-831E-59A6-E23A-D227B8E27D74}"/>
                </a:ext>
              </a:extLst>
            </p:cNvPr>
            <p:cNvSpPr/>
            <p:nvPr/>
          </p:nvSpPr>
          <p:spPr>
            <a:xfrm>
              <a:off x="3050206" y="3810009"/>
              <a:ext cx="223239" cy="164396"/>
            </a:xfrm>
            <a:custGeom>
              <a:avLst/>
              <a:gdLst>
                <a:gd name="connsiteX0" fmla="*/ 0 w 223239"/>
                <a:gd name="connsiteY0" fmla="*/ 84392 h 164396"/>
                <a:gd name="connsiteX1" fmla="*/ 58388 w 223239"/>
                <a:gd name="connsiteY1" fmla="*/ 142208 h 164396"/>
                <a:gd name="connsiteX2" fmla="*/ 145923 w 223239"/>
                <a:gd name="connsiteY2" fmla="*/ 164306 h 164396"/>
                <a:gd name="connsiteX3" fmla="*/ 150019 w 223239"/>
                <a:gd name="connsiteY3" fmla="*/ 163259 h 164396"/>
                <a:gd name="connsiteX4" fmla="*/ 219265 w 223239"/>
                <a:gd name="connsiteY4" fmla="*/ 123349 h 164396"/>
                <a:gd name="connsiteX5" fmla="*/ 222191 w 223239"/>
                <a:gd name="connsiteY5" fmla="*/ 112558 h 164396"/>
                <a:gd name="connsiteX6" fmla="*/ 219265 w 223239"/>
                <a:gd name="connsiteY6" fmla="*/ 109633 h 164396"/>
                <a:gd name="connsiteX7" fmla="*/ 146304 w 223239"/>
                <a:gd name="connsiteY7" fmla="*/ 0 h 164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239" h="164396">
                  <a:moveTo>
                    <a:pt x="0" y="84392"/>
                  </a:moveTo>
                  <a:cubicBezTo>
                    <a:pt x="14597" y="108025"/>
                    <a:pt x="34612" y="127844"/>
                    <a:pt x="58388" y="142208"/>
                  </a:cubicBezTo>
                  <a:cubicBezTo>
                    <a:pt x="84905" y="157666"/>
                    <a:pt x="115246" y="165325"/>
                    <a:pt x="145923" y="164306"/>
                  </a:cubicBezTo>
                  <a:cubicBezTo>
                    <a:pt x="147355" y="164309"/>
                    <a:pt x="148764" y="163948"/>
                    <a:pt x="150019" y="163259"/>
                  </a:cubicBezTo>
                  <a:cubicBezTo>
                    <a:pt x="154686" y="160401"/>
                    <a:pt x="218122" y="124016"/>
                    <a:pt x="219265" y="123349"/>
                  </a:cubicBezTo>
                  <a:cubicBezTo>
                    <a:pt x="223053" y="121177"/>
                    <a:pt x="224362" y="116345"/>
                    <a:pt x="222191" y="112558"/>
                  </a:cubicBezTo>
                  <a:cubicBezTo>
                    <a:pt x="221492" y="111340"/>
                    <a:pt x="220483" y="110331"/>
                    <a:pt x="219265" y="109633"/>
                  </a:cubicBezTo>
                  <a:cubicBezTo>
                    <a:pt x="178321" y="87392"/>
                    <a:pt x="151011" y="46356"/>
                    <a:pt x="146304" y="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任意多边形: 形状 634">
              <a:extLst>
                <a:ext uri="{FF2B5EF4-FFF2-40B4-BE49-F238E27FC236}">
                  <a16:creationId xmlns:a16="http://schemas.microsoft.com/office/drawing/2014/main" id="{AAD1B98D-FFFE-E589-585C-509E2C4EED26}"/>
                </a:ext>
              </a:extLst>
            </p:cNvPr>
            <p:cNvSpPr/>
            <p:nvPr/>
          </p:nvSpPr>
          <p:spPr>
            <a:xfrm>
              <a:off x="3050206" y="3810009"/>
              <a:ext cx="223239" cy="164396"/>
            </a:xfrm>
            <a:custGeom>
              <a:avLst/>
              <a:gdLst>
                <a:gd name="connsiteX0" fmla="*/ 0 w 223239"/>
                <a:gd name="connsiteY0" fmla="*/ 84392 h 164396"/>
                <a:gd name="connsiteX1" fmla="*/ 58388 w 223239"/>
                <a:gd name="connsiteY1" fmla="*/ 142208 h 164396"/>
                <a:gd name="connsiteX2" fmla="*/ 145923 w 223239"/>
                <a:gd name="connsiteY2" fmla="*/ 164306 h 164396"/>
                <a:gd name="connsiteX3" fmla="*/ 150019 w 223239"/>
                <a:gd name="connsiteY3" fmla="*/ 163259 h 164396"/>
                <a:gd name="connsiteX4" fmla="*/ 219265 w 223239"/>
                <a:gd name="connsiteY4" fmla="*/ 123349 h 164396"/>
                <a:gd name="connsiteX5" fmla="*/ 222191 w 223239"/>
                <a:gd name="connsiteY5" fmla="*/ 112558 h 164396"/>
                <a:gd name="connsiteX6" fmla="*/ 219265 w 223239"/>
                <a:gd name="connsiteY6" fmla="*/ 109633 h 164396"/>
                <a:gd name="connsiteX7" fmla="*/ 146304 w 223239"/>
                <a:gd name="connsiteY7" fmla="*/ 0 h 164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239" h="164396">
                  <a:moveTo>
                    <a:pt x="0" y="84392"/>
                  </a:moveTo>
                  <a:cubicBezTo>
                    <a:pt x="14597" y="108025"/>
                    <a:pt x="34612" y="127844"/>
                    <a:pt x="58388" y="142208"/>
                  </a:cubicBezTo>
                  <a:cubicBezTo>
                    <a:pt x="84905" y="157666"/>
                    <a:pt x="115246" y="165325"/>
                    <a:pt x="145923" y="164306"/>
                  </a:cubicBezTo>
                  <a:cubicBezTo>
                    <a:pt x="147355" y="164309"/>
                    <a:pt x="148764" y="163948"/>
                    <a:pt x="150019" y="163259"/>
                  </a:cubicBezTo>
                  <a:cubicBezTo>
                    <a:pt x="154686" y="160401"/>
                    <a:pt x="218122" y="124016"/>
                    <a:pt x="219265" y="123349"/>
                  </a:cubicBezTo>
                  <a:cubicBezTo>
                    <a:pt x="223053" y="121177"/>
                    <a:pt x="224362" y="116345"/>
                    <a:pt x="222191" y="112558"/>
                  </a:cubicBezTo>
                  <a:cubicBezTo>
                    <a:pt x="221492" y="111340"/>
                    <a:pt x="220483" y="110331"/>
                    <a:pt x="219265" y="109633"/>
                  </a:cubicBezTo>
                  <a:cubicBezTo>
                    <a:pt x="178321" y="87392"/>
                    <a:pt x="151011" y="46356"/>
                    <a:pt x="146304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任意多边形: 形状 635">
              <a:extLst>
                <a:ext uri="{FF2B5EF4-FFF2-40B4-BE49-F238E27FC236}">
                  <a16:creationId xmlns:a16="http://schemas.microsoft.com/office/drawing/2014/main" id="{B10C5844-05F4-A8FA-D286-AE0A4FAAAF3E}"/>
                </a:ext>
              </a:extLst>
            </p:cNvPr>
            <p:cNvSpPr/>
            <p:nvPr/>
          </p:nvSpPr>
          <p:spPr>
            <a:xfrm>
              <a:off x="3038776" y="3814962"/>
              <a:ext cx="165143" cy="159440"/>
            </a:xfrm>
            <a:custGeom>
              <a:avLst/>
              <a:gdLst>
                <a:gd name="connsiteX0" fmla="*/ 89154 w 165143"/>
                <a:gd name="connsiteY0" fmla="*/ 0 h 159440"/>
                <a:gd name="connsiteX1" fmla="*/ 161258 w 165143"/>
                <a:gd name="connsiteY1" fmla="*/ 144494 h 159440"/>
                <a:gd name="connsiteX2" fmla="*/ 164002 w 165143"/>
                <a:gd name="connsiteY2" fmla="*/ 155472 h 159440"/>
                <a:gd name="connsiteX3" fmla="*/ 157353 w 165143"/>
                <a:gd name="connsiteY3" fmla="*/ 159353 h 159440"/>
                <a:gd name="connsiteX4" fmla="*/ 69723 w 165143"/>
                <a:gd name="connsiteY4" fmla="*/ 137255 h 159440"/>
                <a:gd name="connsiteX5" fmla="*/ 0 w 165143"/>
                <a:gd name="connsiteY5" fmla="*/ 51530 h 1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143" h="159440">
                  <a:moveTo>
                    <a:pt x="89154" y="0"/>
                  </a:moveTo>
                  <a:cubicBezTo>
                    <a:pt x="80516" y="58519"/>
                    <a:pt x="109305" y="116211"/>
                    <a:pt x="161258" y="144494"/>
                  </a:cubicBezTo>
                  <a:cubicBezTo>
                    <a:pt x="165047" y="146768"/>
                    <a:pt x="166276" y="151682"/>
                    <a:pt x="164002" y="155472"/>
                  </a:cubicBezTo>
                  <a:cubicBezTo>
                    <a:pt x="162595" y="157817"/>
                    <a:pt x="160087" y="159281"/>
                    <a:pt x="157353" y="159353"/>
                  </a:cubicBezTo>
                  <a:cubicBezTo>
                    <a:pt x="126648" y="160354"/>
                    <a:pt x="96281" y="152696"/>
                    <a:pt x="69723" y="137255"/>
                  </a:cubicBezTo>
                  <a:cubicBezTo>
                    <a:pt x="7715" y="97917"/>
                    <a:pt x="0" y="51530"/>
                    <a:pt x="0" y="5153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7" name="图形 536">
            <a:extLst>
              <a:ext uri="{FF2B5EF4-FFF2-40B4-BE49-F238E27FC236}">
                <a16:creationId xmlns:a16="http://schemas.microsoft.com/office/drawing/2014/main" id="{09512436-A6BA-0F59-A41E-7FD0017F3980}"/>
              </a:ext>
            </a:extLst>
          </p:cNvPr>
          <p:cNvGrpSpPr/>
          <p:nvPr/>
        </p:nvGrpSpPr>
        <p:grpSpPr>
          <a:xfrm flipH="1">
            <a:off x="7134753" y="3937443"/>
            <a:ext cx="1296280" cy="2053952"/>
            <a:chOff x="2506703" y="3279429"/>
            <a:chExt cx="2185420" cy="3402776"/>
          </a:xfrm>
        </p:grpSpPr>
        <p:grpSp>
          <p:nvGrpSpPr>
            <p:cNvPr id="638" name="图形 536">
              <a:extLst>
                <a:ext uri="{FF2B5EF4-FFF2-40B4-BE49-F238E27FC236}">
                  <a16:creationId xmlns:a16="http://schemas.microsoft.com/office/drawing/2014/main" id="{773BB0CE-7467-77B8-B959-D1D4E83D1980}"/>
                </a:ext>
              </a:extLst>
            </p:cNvPr>
            <p:cNvGrpSpPr/>
            <p:nvPr/>
          </p:nvGrpSpPr>
          <p:grpSpPr>
            <a:xfrm>
              <a:off x="3034029" y="4653448"/>
              <a:ext cx="1232494" cy="2028757"/>
              <a:chOff x="3034029" y="4653448"/>
              <a:chExt cx="1232494" cy="2028757"/>
            </a:xfrm>
          </p:grpSpPr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id="{C6E80C88-427D-6BA1-55B7-44EB1FA08360}"/>
                  </a:ext>
                </a:extLst>
              </p:cNvPr>
              <p:cNvSpPr/>
              <p:nvPr/>
            </p:nvSpPr>
            <p:spPr>
              <a:xfrm>
                <a:off x="3973654" y="6062196"/>
                <a:ext cx="227552" cy="302825"/>
              </a:xfrm>
              <a:custGeom>
                <a:avLst/>
                <a:gdLst>
                  <a:gd name="connsiteX0" fmla="*/ 227552 w 227552"/>
                  <a:gd name="connsiteY0" fmla="*/ 226695 h 302825"/>
                  <a:gd name="connsiteX1" fmla="*/ 194977 w 227552"/>
                  <a:gd name="connsiteY1" fmla="*/ 0 h 302825"/>
                  <a:gd name="connsiteX2" fmla="*/ 0 w 227552"/>
                  <a:gd name="connsiteY2" fmla="*/ 46863 h 302825"/>
                  <a:gd name="connsiteX3" fmla="*/ 83153 w 227552"/>
                  <a:gd name="connsiteY3" fmla="*/ 294989 h 302825"/>
                  <a:gd name="connsiteX4" fmla="*/ 227552 w 227552"/>
                  <a:gd name="connsiteY4" fmla="*/ 226695 h 30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552" h="302825">
                    <a:moveTo>
                      <a:pt x="227552" y="226695"/>
                    </a:moveTo>
                    <a:cubicBezTo>
                      <a:pt x="214789" y="189547"/>
                      <a:pt x="207931" y="98393"/>
                      <a:pt x="194977" y="0"/>
                    </a:cubicBezTo>
                    <a:lnTo>
                      <a:pt x="0" y="46863"/>
                    </a:lnTo>
                    <a:cubicBezTo>
                      <a:pt x="0" y="46863"/>
                      <a:pt x="74200" y="272605"/>
                      <a:pt x="83153" y="294989"/>
                    </a:cubicBezTo>
                    <a:cubicBezTo>
                      <a:pt x="97917" y="331851"/>
                      <a:pt x="227552" y="226695"/>
                      <a:pt x="227552" y="226695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id="{EF96052D-2088-EF77-6C96-70F105B1F2B7}"/>
                  </a:ext>
                </a:extLst>
              </p:cNvPr>
              <p:cNvSpPr/>
              <p:nvPr/>
            </p:nvSpPr>
            <p:spPr>
              <a:xfrm>
                <a:off x="3917631" y="6237149"/>
                <a:ext cx="328921" cy="427028"/>
              </a:xfrm>
              <a:custGeom>
                <a:avLst/>
                <a:gdLst>
                  <a:gd name="connsiteX0" fmla="*/ 328915 w 328921"/>
                  <a:gd name="connsiteY0" fmla="*/ 99367 h 427028"/>
                  <a:gd name="connsiteX1" fmla="*/ 307388 w 328921"/>
                  <a:gd name="connsiteY1" fmla="*/ 53266 h 427028"/>
                  <a:gd name="connsiteX2" fmla="*/ 293482 w 328921"/>
                  <a:gd name="connsiteY2" fmla="*/ 39168 h 427028"/>
                  <a:gd name="connsiteX3" fmla="*/ 283004 w 328921"/>
                  <a:gd name="connsiteY3" fmla="*/ 17261 h 427028"/>
                  <a:gd name="connsiteX4" fmla="*/ 278432 w 328921"/>
                  <a:gd name="connsiteY4" fmla="*/ 9260 h 427028"/>
                  <a:gd name="connsiteX5" fmla="*/ 265573 w 328921"/>
                  <a:gd name="connsiteY5" fmla="*/ 2307 h 427028"/>
                  <a:gd name="connsiteX6" fmla="*/ 201184 w 328921"/>
                  <a:gd name="connsiteY6" fmla="*/ 10593 h 427028"/>
                  <a:gd name="connsiteX7" fmla="*/ 126508 w 328921"/>
                  <a:gd name="connsiteY7" fmla="*/ 58790 h 427028"/>
                  <a:gd name="connsiteX8" fmla="*/ 120698 w 328921"/>
                  <a:gd name="connsiteY8" fmla="*/ 85174 h 427028"/>
                  <a:gd name="connsiteX9" fmla="*/ 139081 w 328921"/>
                  <a:gd name="connsiteY9" fmla="*/ 185187 h 427028"/>
                  <a:gd name="connsiteX10" fmla="*/ 128985 w 328921"/>
                  <a:gd name="connsiteY10" fmla="*/ 248814 h 427028"/>
                  <a:gd name="connsiteX11" fmla="*/ 120603 w 328921"/>
                  <a:gd name="connsiteY11" fmla="*/ 267864 h 427028"/>
                  <a:gd name="connsiteX12" fmla="*/ 99267 w 328921"/>
                  <a:gd name="connsiteY12" fmla="*/ 280913 h 427028"/>
                  <a:gd name="connsiteX13" fmla="*/ 30306 w 328921"/>
                  <a:gd name="connsiteY13" fmla="*/ 297772 h 427028"/>
                  <a:gd name="connsiteX14" fmla="*/ 1064 w 328921"/>
                  <a:gd name="connsiteY14" fmla="*/ 353970 h 427028"/>
                  <a:gd name="connsiteX15" fmla="*/ 45355 w 328921"/>
                  <a:gd name="connsiteY15" fmla="*/ 404548 h 427028"/>
                  <a:gd name="connsiteX16" fmla="*/ 156322 w 328921"/>
                  <a:gd name="connsiteY16" fmla="*/ 423598 h 427028"/>
                  <a:gd name="connsiteX17" fmla="*/ 163084 w 328921"/>
                  <a:gd name="connsiteY17" fmla="*/ 420835 h 427028"/>
                  <a:gd name="connsiteX18" fmla="*/ 292624 w 328921"/>
                  <a:gd name="connsiteY18" fmla="*/ 351303 h 427028"/>
                  <a:gd name="connsiteX19" fmla="*/ 292624 w 328921"/>
                  <a:gd name="connsiteY19" fmla="*/ 350160 h 427028"/>
                  <a:gd name="connsiteX20" fmla="*/ 298721 w 328921"/>
                  <a:gd name="connsiteY20" fmla="*/ 284628 h 427028"/>
                  <a:gd name="connsiteX21" fmla="*/ 306245 w 328921"/>
                  <a:gd name="connsiteY21" fmla="*/ 236050 h 427028"/>
                  <a:gd name="connsiteX22" fmla="*/ 310055 w 328921"/>
                  <a:gd name="connsiteY22" fmla="*/ 214905 h 427028"/>
                  <a:gd name="connsiteX23" fmla="*/ 328915 w 328921"/>
                  <a:gd name="connsiteY23" fmla="*/ 99367 h 427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28921" h="427028">
                    <a:moveTo>
                      <a:pt x="328915" y="99367"/>
                    </a:moveTo>
                    <a:cubicBezTo>
                      <a:pt x="325516" y="82504"/>
                      <a:pt x="318135" y="66697"/>
                      <a:pt x="307388" y="53266"/>
                    </a:cubicBezTo>
                    <a:cubicBezTo>
                      <a:pt x="302995" y="48334"/>
                      <a:pt x="298353" y="43628"/>
                      <a:pt x="293482" y="39168"/>
                    </a:cubicBezTo>
                    <a:cubicBezTo>
                      <a:pt x="288935" y="32419"/>
                      <a:pt x="285404" y="25037"/>
                      <a:pt x="283004" y="17261"/>
                    </a:cubicBezTo>
                    <a:cubicBezTo>
                      <a:pt x="281878" y="14386"/>
                      <a:pt x="280337" y="11690"/>
                      <a:pt x="278432" y="9260"/>
                    </a:cubicBezTo>
                    <a:cubicBezTo>
                      <a:pt x="274958" y="5682"/>
                      <a:pt x="270470" y="3255"/>
                      <a:pt x="265573" y="2307"/>
                    </a:cubicBezTo>
                    <a:cubicBezTo>
                      <a:pt x="244238" y="-3408"/>
                      <a:pt x="221663" y="2307"/>
                      <a:pt x="201184" y="10593"/>
                    </a:cubicBezTo>
                    <a:cubicBezTo>
                      <a:pt x="172903" y="20674"/>
                      <a:pt x="147343" y="37171"/>
                      <a:pt x="126508" y="58790"/>
                    </a:cubicBezTo>
                    <a:cubicBezTo>
                      <a:pt x="119477" y="65636"/>
                      <a:pt x="117193" y="76008"/>
                      <a:pt x="120698" y="85174"/>
                    </a:cubicBezTo>
                    <a:cubicBezTo>
                      <a:pt x="124699" y="102034"/>
                      <a:pt x="139748" y="169090"/>
                      <a:pt x="139081" y="185187"/>
                    </a:cubicBezTo>
                    <a:cubicBezTo>
                      <a:pt x="139963" y="206855"/>
                      <a:pt x="136531" y="228483"/>
                      <a:pt x="128985" y="248814"/>
                    </a:cubicBezTo>
                    <a:cubicBezTo>
                      <a:pt x="126674" y="255366"/>
                      <a:pt x="123872" y="261734"/>
                      <a:pt x="120603" y="267864"/>
                    </a:cubicBezTo>
                    <a:cubicBezTo>
                      <a:pt x="116417" y="275793"/>
                      <a:pt x="108232" y="280799"/>
                      <a:pt x="99267" y="280913"/>
                    </a:cubicBezTo>
                    <a:cubicBezTo>
                      <a:pt x="75316" y="281362"/>
                      <a:pt x="51763" y="287120"/>
                      <a:pt x="30306" y="297772"/>
                    </a:cubicBezTo>
                    <a:cubicBezTo>
                      <a:pt x="8423" y="307154"/>
                      <a:pt x="-3810" y="330664"/>
                      <a:pt x="1064" y="353970"/>
                    </a:cubicBezTo>
                    <a:cubicBezTo>
                      <a:pt x="1064" y="353970"/>
                      <a:pt x="5255" y="380735"/>
                      <a:pt x="45355" y="404548"/>
                    </a:cubicBezTo>
                    <a:cubicBezTo>
                      <a:pt x="68311" y="418168"/>
                      <a:pt x="122508" y="434170"/>
                      <a:pt x="156322" y="423598"/>
                    </a:cubicBezTo>
                    <a:cubicBezTo>
                      <a:pt x="158703" y="422645"/>
                      <a:pt x="160894" y="421883"/>
                      <a:pt x="163084" y="420835"/>
                    </a:cubicBezTo>
                    <a:cubicBezTo>
                      <a:pt x="200137" y="403405"/>
                      <a:pt x="291767" y="358066"/>
                      <a:pt x="292624" y="351303"/>
                    </a:cubicBezTo>
                    <a:cubicBezTo>
                      <a:pt x="292624" y="351303"/>
                      <a:pt x="292624" y="350541"/>
                      <a:pt x="292624" y="350160"/>
                    </a:cubicBezTo>
                    <a:cubicBezTo>
                      <a:pt x="294339" y="328252"/>
                      <a:pt x="296530" y="306440"/>
                      <a:pt x="298721" y="284628"/>
                    </a:cubicBezTo>
                    <a:cubicBezTo>
                      <a:pt x="300407" y="268319"/>
                      <a:pt x="302919" y="252105"/>
                      <a:pt x="306245" y="236050"/>
                    </a:cubicBezTo>
                    <a:cubicBezTo>
                      <a:pt x="307769" y="229097"/>
                      <a:pt x="309007" y="222144"/>
                      <a:pt x="310055" y="214905"/>
                    </a:cubicBezTo>
                    <a:cubicBezTo>
                      <a:pt x="314722" y="185758"/>
                      <a:pt x="329296" y="102986"/>
                      <a:pt x="328915" y="9936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BD16E877-32B4-943F-10A1-3D63D52600BF}"/>
                  </a:ext>
                </a:extLst>
              </p:cNvPr>
              <p:cNvSpPr/>
              <p:nvPr/>
            </p:nvSpPr>
            <p:spPr>
              <a:xfrm>
                <a:off x="4084906" y="6345295"/>
                <a:ext cx="181617" cy="332691"/>
              </a:xfrm>
              <a:custGeom>
                <a:avLst/>
                <a:gdLst>
                  <a:gd name="connsiteX0" fmla="*/ 174117 w 181617"/>
                  <a:gd name="connsiteY0" fmla="*/ 5984 h 332691"/>
                  <a:gd name="connsiteX1" fmla="*/ 163449 w 181617"/>
                  <a:gd name="connsiteY1" fmla="*/ 101234 h 332691"/>
                  <a:gd name="connsiteX2" fmla="*/ 141827 w 181617"/>
                  <a:gd name="connsiteY2" fmla="*/ 189912 h 332691"/>
                  <a:gd name="connsiteX3" fmla="*/ 129350 w 181617"/>
                  <a:gd name="connsiteY3" fmla="*/ 264779 h 332691"/>
                  <a:gd name="connsiteX4" fmla="*/ 0 w 181617"/>
                  <a:gd name="connsiteY4" fmla="*/ 332692 h 332691"/>
                  <a:gd name="connsiteX5" fmla="*/ 37243 w 181617"/>
                  <a:gd name="connsiteY5" fmla="*/ 192770 h 332691"/>
                  <a:gd name="connsiteX6" fmla="*/ 96584 w 181617"/>
                  <a:gd name="connsiteY6" fmla="*/ 20558 h 332691"/>
                  <a:gd name="connsiteX7" fmla="*/ 174117 w 181617"/>
                  <a:gd name="connsiteY7" fmla="*/ 5984 h 33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1617" h="332691">
                    <a:moveTo>
                      <a:pt x="174117" y="5984"/>
                    </a:moveTo>
                    <a:cubicBezTo>
                      <a:pt x="190214" y="13890"/>
                      <a:pt x="177451" y="65135"/>
                      <a:pt x="163449" y="101234"/>
                    </a:cubicBezTo>
                    <a:cubicBezTo>
                      <a:pt x="146495" y="144859"/>
                      <a:pt x="139446" y="151717"/>
                      <a:pt x="141827" y="189912"/>
                    </a:cubicBezTo>
                    <a:cubicBezTo>
                      <a:pt x="144209" y="228107"/>
                      <a:pt x="145161" y="252111"/>
                      <a:pt x="129350" y="264779"/>
                    </a:cubicBezTo>
                    <a:cubicBezTo>
                      <a:pt x="113538" y="277447"/>
                      <a:pt x="0" y="332692"/>
                      <a:pt x="0" y="332692"/>
                    </a:cubicBezTo>
                    <a:cubicBezTo>
                      <a:pt x="19617" y="288273"/>
                      <a:pt x="32183" y="241064"/>
                      <a:pt x="37243" y="192770"/>
                    </a:cubicBezTo>
                    <a:cubicBezTo>
                      <a:pt x="46768" y="109236"/>
                      <a:pt x="56293" y="55705"/>
                      <a:pt x="96584" y="20558"/>
                    </a:cubicBezTo>
                    <a:cubicBezTo>
                      <a:pt x="136875" y="-14589"/>
                      <a:pt x="174117" y="5984"/>
                      <a:pt x="174117" y="598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AF22D535-DBB9-6CB6-EEDE-FBE591F1A565}"/>
                  </a:ext>
                </a:extLst>
              </p:cNvPr>
              <p:cNvSpPr/>
              <p:nvPr/>
            </p:nvSpPr>
            <p:spPr>
              <a:xfrm>
                <a:off x="3915118" y="6333734"/>
                <a:ext cx="347143" cy="348471"/>
              </a:xfrm>
              <a:custGeom>
                <a:avLst/>
                <a:gdLst>
                  <a:gd name="connsiteX0" fmla="*/ 3577 w 347143"/>
                  <a:gd name="connsiteY0" fmla="*/ 257575 h 348471"/>
                  <a:gd name="connsiteX1" fmla="*/ 106638 w 347143"/>
                  <a:gd name="connsiteY1" fmla="*/ 317964 h 348471"/>
                  <a:gd name="connsiteX2" fmla="*/ 190743 w 347143"/>
                  <a:gd name="connsiteY2" fmla="*/ 239097 h 348471"/>
                  <a:gd name="connsiteX3" fmla="*/ 234463 w 347143"/>
                  <a:gd name="connsiteY3" fmla="*/ 44120 h 348471"/>
                  <a:gd name="connsiteX4" fmla="*/ 331427 w 347143"/>
                  <a:gd name="connsiteY4" fmla="*/ 2020 h 348471"/>
                  <a:gd name="connsiteX5" fmla="*/ 347144 w 347143"/>
                  <a:gd name="connsiteY5" fmla="*/ 20308 h 348471"/>
                  <a:gd name="connsiteX6" fmla="*/ 270944 w 347143"/>
                  <a:gd name="connsiteY6" fmla="*/ 35738 h 348471"/>
                  <a:gd name="connsiteX7" fmla="*/ 219223 w 347143"/>
                  <a:gd name="connsiteY7" fmla="*/ 206045 h 348471"/>
                  <a:gd name="connsiteX8" fmla="*/ 154739 w 347143"/>
                  <a:gd name="connsiteY8" fmla="*/ 348063 h 348471"/>
                  <a:gd name="connsiteX9" fmla="*/ 9578 w 347143"/>
                  <a:gd name="connsiteY9" fmla="*/ 296532 h 348471"/>
                  <a:gd name="connsiteX10" fmla="*/ 3577 w 347143"/>
                  <a:gd name="connsiteY10" fmla="*/ 257575 h 34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7143" h="348471">
                    <a:moveTo>
                      <a:pt x="3577" y="257575"/>
                    </a:moveTo>
                    <a:cubicBezTo>
                      <a:pt x="3577" y="257575"/>
                      <a:pt x="24532" y="301295"/>
                      <a:pt x="106638" y="317964"/>
                    </a:cubicBezTo>
                    <a:cubicBezTo>
                      <a:pt x="158739" y="328537"/>
                      <a:pt x="184266" y="304057"/>
                      <a:pt x="190743" y="239097"/>
                    </a:cubicBezTo>
                    <a:cubicBezTo>
                      <a:pt x="197792" y="168612"/>
                      <a:pt x="206936" y="81648"/>
                      <a:pt x="234463" y="44120"/>
                    </a:cubicBezTo>
                    <a:cubicBezTo>
                      <a:pt x="261990" y="6591"/>
                      <a:pt x="303519" y="-5220"/>
                      <a:pt x="331427" y="2020"/>
                    </a:cubicBezTo>
                    <a:cubicBezTo>
                      <a:pt x="338863" y="5817"/>
                      <a:pt x="344508" y="12386"/>
                      <a:pt x="347144" y="20308"/>
                    </a:cubicBezTo>
                    <a:cubicBezTo>
                      <a:pt x="347144" y="20307"/>
                      <a:pt x="315425" y="-1886"/>
                      <a:pt x="270944" y="35738"/>
                    </a:cubicBezTo>
                    <a:cubicBezTo>
                      <a:pt x="235225" y="66123"/>
                      <a:pt x="225605" y="142037"/>
                      <a:pt x="219223" y="206045"/>
                    </a:cubicBezTo>
                    <a:cubicBezTo>
                      <a:pt x="212841" y="270053"/>
                      <a:pt x="204364" y="344157"/>
                      <a:pt x="154739" y="348063"/>
                    </a:cubicBezTo>
                    <a:cubicBezTo>
                      <a:pt x="105114" y="351968"/>
                      <a:pt x="39963" y="327393"/>
                      <a:pt x="9578" y="296532"/>
                    </a:cubicBezTo>
                    <a:cubicBezTo>
                      <a:pt x="-459" y="286122"/>
                      <a:pt x="-2861" y="270524"/>
                      <a:pt x="3577" y="257575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5F5B8EAE-845F-63DB-3313-A731BCDCA302}"/>
                  </a:ext>
                </a:extLst>
              </p:cNvPr>
              <p:cNvSpPr/>
              <p:nvPr/>
            </p:nvSpPr>
            <p:spPr>
              <a:xfrm>
                <a:off x="4033373" y="6496060"/>
                <a:ext cx="23199" cy="48637"/>
              </a:xfrm>
              <a:custGeom>
                <a:avLst/>
                <a:gdLst>
                  <a:gd name="connsiteX0" fmla="*/ 8481 w 23199"/>
                  <a:gd name="connsiteY0" fmla="*/ 0 h 48637"/>
                  <a:gd name="connsiteX1" fmla="*/ 290 w 23199"/>
                  <a:gd name="connsiteY1" fmla="*/ 11239 h 48637"/>
                  <a:gd name="connsiteX2" fmla="*/ 15530 w 23199"/>
                  <a:gd name="connsiteY2" fmla="*/ 46291 h 48637"/>
                  <a:gd name="connsiteX3" fmla="*/ 18101 w 23199"/>
                  <a:gd name="connsiteY3" fmla="*/ 35338 h 48637"/>
                  <a:gd name="connsiteX4" fmla="*/ 8481 w 23199"/>
                  <a:gd name="connsiteY4" fmla="*/ 0 h 4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99" h="48637">
                    <a:moveTo>
                      <a:pt x="8481" y="0"/>
                    </a:moveTo>
                    <a:cubicBezTo>
                      <a:pt x="4362" y="2506"/>
                      <a:pt x="1414" y="6551"/>
                      <a:pt x="290" y="11239"/>
                    </a:cubicBezTo>
                    <a:cubicBezTo>
                      <a:pt x="-1407" y="24829"/>
                      <a:pt x="4434" y="38263"/>
                      <a:pt x="15530" y="46291"/>
                    </a:cubicBezTo>
                    <a:cubicBezTo>
                      <a:pt x="21911" y="50768"/>
                      <a:pt x="27721" y="49721"/>
                      <a:pt x="18101" y="35338"/>
                    </a:cubicBezTo>
                    <a:cubicBezTo>
                      <a:pt x="11911" y="24581"/>
                      <a:pt x="8597" y="12410"/>
                      <a:pt x="8481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CD70A585-7950-3024-1F09-E4A070FA1B38}"/>
                  </a:ext>
                </a:extLst>
              </p:cNvPr>
              <p:cNvSpPr/>
              <p:nvPr/>
            </p:nvSpPr>
            <p:spPr>
              <a:xfrm>
                <a:off x="4048855" y="6457960"/>
                <a:ext cx="25759" cy="48185"/>
              </a:xfrm>
              <a:custGeom>
                <a:avLst/>
                <a:gdLst>
                  <a:gd name="connsiteX0" fmla="*/ 5286 w 25759"/>
                  <a:gd name="connsiteY0" fmla="*/ 0 h 48185"/>
                  <a:gd name="connsiteX1" fmla="*/ 47 w 25759"/>
                  <a:gd name="connsiteY1" fmla="*/ 9525 h 48185"/>
                  <a:gd name="connsiteX2" fmla="*/ 19097 w 25759"/>
                  <a:gd name="connsiteY2" fmla="*/ 46577 h 48185"/>
                  <a:gd name="connsiteX3" fmla="*/ 20145 w 25759"/>
                  <a:gd name="connsiteY3" fmla="*/ 32480 h 48185"/>
                  <a:gd name="connsiteX4" fmla="*/ 5286 w 25759"/>
                  <a:gd name="connsiteY4" fmla="*/ 0 h 48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59" h="48185">
                    <a:moveTo>
                      <a:pt x="5286" y="0"/>
                    </a:moveTo>
                    <a:cubicBezTo>
                      <a:pt x="2475" y="2461"/>
                      <a:pt x="621" y="5833"/>
                      <a:pt x="47" y="9525"/>
                    </a:cubicBezTo>
                    <a:cubicBezTo>
                      <a:pt x="-715" y="15430"/>
                      <a:pt x="7857" y="40291"/>
                      <a:pt x="19097" y="46577"/>
                    </a:cubicBezTo>
                    <a:cubicBezTo>
                      <a:pt x="30337" y="52864"/>
                      <a:pt x="25002" y="39148"/>
                      <a:pt x="20145" y="32480"/>
                    </a:cubicBezTo>
                    <a:cubicBezTo>
                      <a:pt x="14400" y="22034"/>
                      <a:pt x="9433" y="11177"/>
                      <a:pt x="5286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AD8E9D23-CC0C-DD90-AA5C-0A3FFFF5AE51}"/>
                  </a:ext>
                </a:extLst>
              </p:cNvPr>
              <p:cNvSpPr/>
              <p:nvPr/>
            </p:nvSpPr>
            <p:spPr>
              <a:xfrm>
                <a:off x="4053678" y="6411382"/>
                <a:ext cx="34767" cy="34004"/>
              </a:xfrm>
              <a:custGeom>
                <a:avLst/>
                <a:gdLst>
                  <a:gd name="connsiteX0" fmla="*/ 2177 w 34767"/>
                  <a:gd name="connsiteY0" fmla="*/ 0 h 34004"/>
                  <a:gd name="connsiteX1" fmla="*/ 463 w 34767"/>
                  <a:gd name="connsiteY1" fmla="*/ 13906 h 34004"/>
                  <a:gd name="connsiteX2" fmla="*/ 27895 w 34767"/>
                  <a:gd name="connsiteY2" fmla="*/ 34004 h 34004"/>
                  <a:gd name="connsiteX3" fmla="*/ 28562 w 34767"/>
                  <a:gd name="connsiteY3" fmla="*/ 24479 h 34004"/>
                  <a:gd name="connsiteX4" fmla="*/ 2177 w 34767"/>
                  <a:gd name="connsiteY4" fmla="*/ 0 h 34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767" h="34004">
                    <a:moveTo>
                      <a:pt x="2177" y="0"/>
                    </a:moveTo>
                    <a:cubicBezTo>
                      <a:pt x="78" y="4317"/>
                      <a:pt x="-525" y="9209"/>
                      <a:pt x="463" y="13906"/>
                    </a:cubicBezTo>
                    <a:cubicBezTo>
                      <a:pt x="6961" y="23622"/>
                      <a:pt x="16673" y="30737"/>
                      <a:pt x="27895" y="34004"/>
                    </a:cubicBezTo>
                    <a:cubicBezTo>
                      <a:pt x="35325" y="34004"/>
                      <a:pt x="38372" y="29909"/>
                      <a:pt x="28562" y="24479"/>
                    </a:cubicBezTo>
                    <a:cubicBezTo>
                      <a:pt x="20846" y="20193"/>
                      <a:pt x="4463" y="7049"/>
                      <a:pt x="2177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F3DFE187-013D-E1AB-15C4-133F63C38DDF}"/>
                  </a:ext>
                </a:extLst>
              </p:cNvPr>
              <p:cNvSpPr/>
              <p:nvPr/>
            </p:nvSpPr>
            <p:spPr>
              <a:xfrm>
                <a:off x="3638755" y="4653639"/>
                <a:ext cx="546258" cy="1574196"/>
              </a:xfrm>
              <a:custGeom>
                <a:avLst/>
                <a:gdLst>
                  <a:gd name="connsiteX0" fmla="*/ 515779 w 546258"/>
                  <a:gd name="connsiteY0" fmla="*/ 0 h 1574196"/>
                  <a:gd name="connsiteX1" fmla="*/ 520160 w 546258"/>
                  <a:gd name="connsiteY1" fmla="*/ 379857 h 1574196"/>
                  <a:gd name="connsiteX2" fmla="*/ 483584 w 546258"/>
                  <a:gd name="connsiteY2" fmla="*/ 901446 h 1574196"/>
                  <a:gd name="connsiteX3" fmla="*/ 529019 w 546258"/>
                  <a:gd name="connsiteY3" fmla="*/ 1175004 h 1574196"/>
                  <a:gd name="connsiteX4" fmla="*/ 546259 w 546258"/>
                  <a:gd name="connsiteY4" fmla="*/ 1519047 h 1574196"/>
                  <a:gd name="connsiteX5" fmla="*/ 449961 w 546258"/>
                  <a:gd name="connsiteY5" fmla="*/ 1515523 h 1574196"/>
                  <a:gd name="connsiteX6" fmla="*/ 367475 w 546258"/>
                  <a:gd name="connsiteY6" fmla="*/ 1574197 h 1574196"/>
                  <a:gd name="connsiteX7" fmla="*/ 240602 w 546258"/>
                  <a:gd name="connsiteY7" fmla="*/ 1170146 h 1574196"/>
                  <a:gd name="connsiteX8" fmla="*/ 168212 w 546258"/>
                  <a:gd name="connsiteY8" fmla="*/ 850582 h 1574196"/>
                  <a:gd name="connsiteX9" fmla="*/ 110300 w 546258"/>
                  <a:gd name="connsiteY9" fmla="*/ 370999 h 1574196"/>
                  <a:gd name="connsiteX10" fmla="*/ 0 w 546258"/>
                  <a:gd name="connsiteY10" fmla="*/ 190 h 15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6258" h="1574196">
                    <a:moveTo>
                      <a:pt x="515779" y="0"/>
                    </a:moveTo>
                    <a:cubicBezTo>
                      <a:pt x="529685" y="89344"/>
                      <a:pt x="535972" y="156496"/>
                      <a:pt x="520160" y="379857"/>
                    </a:cubicBezTo>
                    <a:cubicBezTo>
                      <a:pt x="513112" y="478155"/>
                      <a:pt x="483584" y="901446"/>
                      <a:pt x="483584" y="901446"/>
                    </a:cubicBezTo>
                    <a:cubicBezTo>
                      <a:pt x="509373" y="990542"/>
                      <a:pt x="524622" y="1082355"/>
                      <a:pt x="529019" y="1175004"/>
                    </a:cubicBezTo>
                    <a:cubicBezTo>
                      <a:pt x="534734" y="1329404"/>
                      <a:pt x="546259" y="1519047"/>
                      <a:pt x="546259" y="1519047"/>
                    </a:cubicBezTo>
                    <a:cubicBezTo>
                      <a:pt x="546259" y="1519047"/>
                      <a:pt x="513779" y="1497235"/>
                      <a:pt x="449961" y="1515523"/>
                    </a:cubicBezTo>
                    <a:cubicBezTo>
                      <a:pt x="417152" y="1526263"/>
                      <a:pt x="388384" y="1546726"/>
                      <a:pt x="367475" y="1574197"/>
                    </a:cubicBezTo>
                    <a:cubicBezTo>
                      <a:pt x="367475" y="1574197"/>
                      <a:pt x="286893" y="1339310"/>
                      <a:pt x="240602" y="1170146"/>
                    </a:cubicBezTo>
                    <a:cubicBezTo>
                      <a:pt x="208312" y="1051846"/>
                      <a:pt x="186119" y="1012888"/>
                      <a:pt x="168212" y="850582"/>
                    </a:cubicBezTo>
                    <a:cubicBezTo>
                      <a:pt x="146209" y="651129"/>
                      <a:pt x="110300" y="370999"/>
                      <a:pt x="110300" y="370999"/>
                    </a:cubicBezTo>
                    <a:lnTo>
                      <a:pt x="0" y="19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EC0E4BAB-5B4F-4C75-0ECC-4FF2556F4AC3}"/>
                  </a:ext>
                </a:extLst>
              </p:cNvPr>
              <p:cNvSpPr/>
              <p:nvPr/>
            </p:nvSpPr>
            <p:spPr>
              <a:xfrm>
                <a:off x="3638755" y="4653448"/>
                <a:ext cx="349281" cy="917066"/>
              </a:xfrm>
              <a:custGeom>
                <a:avLst/>
                <a:gdLst>
                  <a:gd name="connsiteX0" fmla="*/ 237744 w 349281"/>
                  <a:gd name="connsiteY0" fmla="*/ 468630 h 917066"/>
                  <a:gd name="connsiteX1" fmla="*/ 160782 w 349281"/>
                  <a:gd name="connsiteY1" fmla="*/ 598932 h 917066"/>
                  <a:gd name="connsiteX2" fmla="*/ 176498 w 349281"/>
                  <a:gd name="connsiteY2" fmla="*/ 917067 h 917066"/>
                  <a:gd name="connsiteX3" fmla="*/ 168212 w 349281"/>
                  <a:gd name="connsiteY3" fmla="*/ 850392 h 917066"/>
                  <a:gd name="connsiteX4" fmla="*/ 110300 w 349281"/>
                  <a:gd name="connsiteY4" fmla="*/ 370808 h 917066"/>
                  <a:gd name="connsiteX5" fmla="*/ 110300 w 349281"/>
                  <a:gd name="connsiteY5" fmla="*/ 370808 h 917066"/>
                  <a:gd name="connsiteX6" fmla="*/ 0 w 349281"/>
                  <a:gd name="connsiteY6" fmla="*/ 0 h 917066"/>
                  <a:gd name="connsiteX7" fmla="*/ 349282 w 349281"/>
                  <a:gd name="connsiteY7" fmla="*/ 0 h 917066"/>
                  <a:gd name="connsiteX8" fmla="*/ 319754 w 349281"/>
                  <a:gd name="connsiteY8" fmla="*/ 212788 h 917066"/>
                  <a:gd name="connsiteX9" fmla="*/ 237744 w 349281"/>
                  <a:gd name="connsiteY9" fmla="*/ 468630 h 917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9281" h="917066">
                    <a:moveTo>
                      <a:pt x="237744" y="468630"/>
                    </a:moveTo>
                    <a:cubicBezTo>
                      <a:pt x="177070" y="522160"/>
                      <a:pt x="164021" y="566833"/>
                      <a:pt x="160782" y="598932"/>
                    </a:cubicBezTo>
                    <a:cubicBezTo>
                      <a:pt x="157544" y="631031"/>
                      <a:pt x="176498" y="915924"/>
                      <a:pt x="176498" y="917067"/>
                    </a:cubicBezTo>
                    <a:cubicBezTo>
                      <a:pt x="173736" y="897541"/>
                      <a:pt x="170974" y="875728"/>
                      <a:pt x="168212" y="850392"/>
                    </a:cubicBezTo>
                    <a:cubicBezTo>
                      <a:pt x="146209" y="651129"/>
                      <a:pt x="110395" y="371189"/>
                      <a:pt x="110300" y="370808"/>
                    </a:cubicBezTo>
                    <a:lnTo>
                      <a:pt x="110300" y="370808"/>
                    </a:lnTo>
                    <a:lnTo>
                      <a:pt x="0" y="0"/>
                    </a:lnTo>
                    <a:lnTo>
                      <a:pt x="349282" y="0"/>
                    </a:lnTo>
                    <a:lnTo>
                      <a:pt x="319754" y="212788"/>
                    </a:lnTo>
                    <a:cubicBezTo>
                      <a:pt x="328613" y="304419"/>
                      <a:pt x="298323" y="415100"/>
                      <a:pt x="237744" y="4686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id="{FA818C0D-62B8-81B8-9D7E-E53BCC44869B}"/>
                  </a:ext>
                </a:extLst>
              </p:cNvPr>
              <p:cNvSpPr/>
              <p:nvPr/>
            </p:nvSpPr>
            <p:spPr>
              <a:xfrm>
                <a:off x="3034127" y="6023048"/>
                <a:ext cx="453983" cy="246962"/>
              </a:xfrm>
              <a:custGeom>
                <a:avLst/>
                <a:gdLst>
                  <a:gd name="connsiteX0" fmla="*/ 449752 w 453983"/>
                  <a:gd name="connsiteY0" fmla="*/ 155448 h 246962"/>
                  <a:gd name="connsiteX1" fmla="*/ 441560 w 453983"/>
                  <a:gd name="connsiteY1" fmla="*/ 212598 h 246962"/>
                  <a:gd name="connsiteX2" fmla="*/ 347168 w 453983"/>
                  <a:gd name="connsiteY2" fmla="*/ 246888 h 246962"/>
                  <a:gd name="connsiteX3" fmla="*/ 273253 w 453983"/>
                  <a:gd name="connsiteY3" fmla="*/ 216694 h 246962"/>
                  <a:gd name="connsiteX4" fmla="*/ 227438 w 453983"/>
                  <a:gd name="connsiteY4" fmla="*/ 177546 h 246962"/>
                  <a:gd name="connsiteX5" fmla="*/ 155048 w 453983"/>
                  <a:gd name="connsiteY5" fmla="*/ 155162 h 246962"/>
                  <a:gd name="connsiteX6" fmla="*/ 26937 w 453983"/>
                  <a:gd name="connsiteY6" fmla="*/ 87916 h 246962"/>
                  <a:gd name="connsiteX7" fmla="*/ 362 w 453983"/>
                  <a:gd name="connsiteY7" fmla="*/ 0 h 24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3983" h="246962">
                    <a:moveTo>
                      <a:pt x="449752" y="155448"/>
                    </a:moveTo>
                    <a:cubicBezTo>
                      <a:pt x="454133" y="174498"/>
                      <a:pt x="459277" y="189262"/>
                      <a:pt x="441560" y="212598"/>
                    </a:cubicBezTo>
                    <a:cubicBezTo>
                      <a:pt x="423844" y="235934"/>
                      <a:pt x="385363" y="248031"/>
                      <a:pt x="347168" y="246888"/>
                    </a:cubicBezTo>
                    <a:cubicBezTo>
                      <a:pt x="319787" y="245639"/>
                      <a:pt x="293678" y="234973"/>
                      <a:pt x="273253" y="216694"/>
                    </a:cubicBezTo>
                    <a:cubicBezTo>
                      <a:pt x="251156" y="199549"/>
                      <a:pt x="235725" y="184595"/>
                      <a:pt x="227438" y="177546"/>
                    </a:cubicBezTo>
                    <a:cubicBezTo>
                      <a:pt x="219152" y="170497"/>
                      <a:pt x="186290" y="161449"/>
                      <a:pt x="155048" y="155162"/>
                    </a:cubicBezTo>
                    <a:cubicBezTo>
                      <a:pt x="122282" y="148590"/>
                      <a:pt x="59036" y="134874"/>
                      <a:pt x="26937" y="87916"/>
                    </a:cubicBezTo>
                    <a:cubicBezTo>
                      <a:pt x="-5162" y="40958"/>
                      <a:pt x="362" y="0"/>
                      <a:pt x="36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7577464D-8492-69FC-5ED1-784CF2BCE179}"/>
                  </a:ext>
                </a:extLst>
              </p:cNvPr>
              <p:cNvSpPr/>
              <p:nvPr/>
            </p:nvSpPr>
            <p:spPr>
              <a:xfrm>
                <a:off x="3034029" y="5950384"/>
                <a:ext cx="453410" cy="297601"/>
              </a:xfrm>
              <a:custGeom>
                <a:avLst/>
                <a:gdLst>
                  <a:gd name="connsiteX0" fmla="*/ 208486 w 453410"/>
                  <a:gd name="connsiteY0" fmla="*/ 42565 h 297601"/>
                  <a:gd name="connsiteX1" fmla="*/ 438610 w 453410"/>
                  <a:gd name="connsiteY1" fmla="*/ 95905 h 297601"/>
                  <a:gd name="connsiteX2" fmla="*/ 453183 w 453410"/>
                  <a:gd name="connsiteY2" fmla="*/ 242114 h 297601"/>
                  <a:gd name="connsiteX3" fmla="*/ 305832 w 453410"/>
                  <a:gd name="connsiteY3" fmla="*/ 287929 h 297601"/>
                  <a:gd name="connsiteX4" fmla="*/ 237919 w 453410"/>
                  <a:gd name="connsiteY4" fmla="*/ 238495 h 297601"/>
                  <a:gd name="connsiteX5" fmla="*/ 173053 w 453410"/>
                  <a:gd name="connsiteY5" fmla="*/ 215825 h 297601"/>
                  <a:gd name="connsiteX6" fmla="*/ 95520 w 453410"/>
                  <a:gd name="connsiteY6" fmla="*/ 192489 h 297601"/>
                  <a:gd name="connsiteX7" fmla="*/ 270 w 453410"/>
                  <a:gd name="connsiteY7" fmla="*/ 60377 h 297601"/>
                  <a:gd name="connsiteX8" fmla="*/ 95520 w 453410"/>
                  <a:gd name="connsiteY8" fmla="*/ 1989 h 297601"/>
                  <a:gd name="connsiteX9" fmla="*/ 208486 w 453410"/>
                  <a:gd name="connsiteY9" fmla="*/ 42565 h 297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3410" h="297601">
                    <a:moveTo>
                      <a:pt x="208486" y="42565"/>
                    </a:moveTo>
                    <a:cubicBezTo>
                      <a:pt x="275638" y="65711"/>
                      <a:pt x="377746" y="79808"/>
                      <a:pt x="438610" y="95905"/>
                    </a:cubicBezTo>
                    <a:cubicBezTo>
                      <a:pt x="456898" y="112955"/>
                      <a:pt x="452993" y="190108"/>
                      <a:pt x="453183" y="242114"/>
                    </a:cubicBezTo>
                    <a:cubicBezTo>
                      <a:pt x="429847" y="295645"/>
                      <a:pt x="355266" y="309361"/>
                      <a:pt x="305832" y="287929"/>
                    </a:cubicBezTo>
                    <a:cubicBezTo>
                      <a:pt x="280209" y="273832"/>
                      <a:pt x="263064" y="253925"/>
                      <a:pt x="237919" y="238495"/>
                    </a:cubicBezTo>
                    <a:cubicBezTo>
                      <a:pt x="217750" y="227289"/>
                      <a:pt x="195811" y="219622"/>
                      <a:pt x="173053" y="215825"/>
                    </a:cubicBezTo>
                    <a:cubicBezTo>
                      <a:pt x="146713" y="209801"/>
                      <a:pt x="120809" y="202004"/>
                      <a:pt x="95520" y="192489"/>
                    </a:cubicBezTo>
                    <a:cubicBezTo>
                      <a:pt x="29512" y="162199"/>
                      <a:pt x="-3350" y="106002"/>
                      <a:pt x="270" y="60377"/>
                    </a:cubicBezTo>
                    <a:cubicBezTo>
                      <a:pt x="3699" y="20372"/>
                      <a:pt x="30083" y="-7917"/>
                      <a:pt x="95520" y="1989"/>
                    </a:cubicBezTo>
                    <a:cubicBezTo>
                      <a:pt x="125238" y="6370"/>
                      <a:pt x="162290" y="26754"/>
                      <a:pt x="208486" y="4256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FEDD9788-0341-BB4E-4189-5951985347DC}"/>
                  </a:ext>
                </a:extLst>
              </p:cNvPr>
              <p:cNvSpPr/>
              <p:nvPr/>
            </p:nvSpPr>
            <p:spPr>
              <a:xfrm>
                <a:off x="3237448" y="6002535"/>
                <a:ext cx="73743" cy="94596"/>
              </a:xfrm>
              <a:custGeom>
                <a:avLst/>
                <a:gdLst>
                  <a:gd name="connsiteX0" fmla="*/ 73743 w 73743"/>
                  <a:gd name="connsiteY0" fmla="*/ 7749 h 94596"/>
                  <a:gd name="connsiteX1" fmla="*/ 20974 w 73743"/>
                  <a:gd name="connsiteY1" fmla="*/ 23275 h 94596"/>
                  <a:gd name="connsiteX2" fmla="*/ 496 w 73743"/>
                  <a:gd name="connsiteY2" fmla="*/ 86997 h 94596"/>
                  <a:gd name="connsiteX3" fmla="*/ 13735 w 73743"/>
                  <a:gd name="connsiteY3" fmla="*/ 89760 h 94596"/>
                  <a:gd name="connsiteX4" fmla="*/ 34690 w 73743"/>
                  <a:gd name="connsiteY4" fmla="*/ 31086 h 94596"/>
                  <a:gd name="connsiteX5" fmla="*/ 68981 w 73743"/>
                  <a:gd name="connsiteY5" fmla="*/ 6511 h 9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743" h="94596">
                    <a:moveTo>
                      <a:pt x="73743" y="7749"/>
                    </a:moveTo>
                    <a:cubicBezTo>
                      <a:pt x="61837" y="-7776"/>
                      <a:pt x="38881" y="1368"/>
                      <a:pt x="20974" y="23275"/>
                    </a:cubicBezTo>
                    <a:cubicBezTo>
                      <a:pt x="3067" y="45183"/>
                      <a:pt x="-1695" y="80425"/>
                      <a:pt x="496" y="86997"/>
                    </a:cubicBezTo>
                    <a:cubicBezTo>
                      <a:pt x="2686" y="93570"/>
                      <a:pt x="11259" y="98808"/>
                      <a:pt x="13735" y="89760"/>
                    </a:cubicBezTo>
                    <a:cubicBezTo>
                      <a:pt x="16212" y="80711"/>
                      <a:pt x="20498" y="49850"/>
                      <a:pt x="34690" y="31086"/>
                    </a:cubicBezTo>
                    <a:cubicBezTo>
                      <a:pt x="43331" y="19572"/>
                      <a:pt x="55301" y="10993"/>
                      <a:pt x="68981" y="651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42E8300F-BBDA-F887-5E26-6E569E90C84E}"/>
                  </a:ext>
                </a:extLst>
              </p:cNvPr>
              <p:cNvSpPr/>
              <p:nvPr/>
            </p:nvSpPr>
            <p:spPr>
              <a:xfrm>
                <a:off x="3147840" y="5978608"/>
                <a:ext cx="78292" cy="81711"/>
              </a:xfrm>
              <a:custGeom>
                <a:avLst/>
                <a:gdLst>
                  <a:gd name="connsiteX0" fmla="*/ 78292 w 78292"/>
                  <a:gd name="connsiteY0" fmla="*/ 8435 h 81711"/>
                  <a:gd name="connsiteX1" fmla="*/ 22952 w 78292"/>
                  <a:gd name="connsiteY1" fmla="*/ 20437 h 81711"/>
                  <a:gd name="connsiteX2" fmla="*/ 283 w 78292"/>
                  <a:gd name="connsiteY2" fmla="*/ 73872 h 81711"/>
                  <a:gd name="connsiteX3" fmla="*/ 13046 w 78292"/>
                  <a:gd name="connsiteY3" fmla="*/ 77301 h 81711"/>
                  <a:gd name="connsiteX4" fmla="*/ 37716 w 78292"/>
                  <a:gd name="connsiteY4" fmla="*/ 27867 h 81711"/>
                  <a:gd name="connsiteX5" fmla="*/ 73720 w 78292"/>
                  <a:gd name="connsiteY5" fmla="*/ 6816 h 81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292" h="81711">
                    <a:moveTo>
                      <a:pt x="78292" y="8435"/>
                    </a:moveTo>
                    <a:cubicBezTo>
                      <a:pt x="67529" y="-7281"/>
                      <a:pt x="41430" y="244"/>
                      <a:pt x="22952" y="20437"/>
                    </a:cubicBezTo>
                    <a:cubicBezTo>
                      <a:pt x="4473" y="40630"/>
                      <a:pt x="-1432" y="67491"/>
                      <a:pt x="283" y="73872"/>
                    </a:cubicBezTo>
                    <a:cubicBezTo>
                      <a:pt x="1997" y="80254"/>
                      <a:pt x="9808" y="85969"/>
                      <a:pt x="13046" y="77301"/>
                    </a:cubicBezTo>
                    <a:cubicBezTo>
                      <a:pt x="18044" y="59402"/>
                      <a:pt x="26418" y="42622"/>
                      <a:pt x="37716" y="27867"/>
                    </a:cubicBezTo>
                    <a:cubicBezTo>
                      <a:pt x="47050" y="17050"/>
                      <a:pt x="59716" y="9644"/>
                      <a:pt x="73720" y="681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0A7D6280-337A-16DB-35E1-6ADF0DFA96F8}"/>
                  </a:ext>
                </a:extLst>
              </p:cNvPr>
              <p:cNvSpPr/>
              <p:nvPr/>
            </p:nvSpPr>
            <p:spPr>
              <a:xfrm>
                <a:off x="3189271" y="5991525"/>
                <a:ext cx="75247" cy="88867"/>
              </a:xfrm>
              <a:custGeom>
                <a:avLst/>
                <a:gdLst>
                  <a:gd name="connsiteX0" fmla="*/ 75248 w 75247"/>
                  <a:gd name="connsiteY0" fmla="*/ 8377 h 88867"/>
                  <a:gd name="connsiteX1" fmla="*/ 23241 w 75247"/>
                  <a:gd name="connsiteY1" fmla="*/ 20569 h 88867"/>
                  <a:gd name="connsiteX2" fmla="*/ 0 w 75247"/>
                  <a:gd name="connsiteY2" fmla="*/ 81053 h 88867"/>
                  <a:gd name="connsiteX3" fmla="*/ 12668 w 75247"/>
                  <a:gd name="connsiteY3" fmla="*/ 84387 h 88867"/>
                  <a:gd name="connsiteX4" fmla="*/ 36100 w 75247"/>
                  <a:gd name="connsiteY4" fmla="*/ 28856 h 88867"/>
                  <a:gd name="connsiteX5" fmla="*/ 70676 w 75247"/>
                  <a:gd name="connsiteY5" fmla="*/ 6948 h 8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47" h="88867">
                    <a:moveTo>
                      <a:pt x="75248" y="8377"/>
                    </a:moveTo>
                    <a:cubicBezTo>
                      <a:pt x="64484" y="-7339"/>
                      <a:pt x="41815" y="376"/>
                      <a:pt x="23241" y="20569"/>
                    </a:cubicBezTo>
                    <a:cubicBezTo>
                      <a:pt x="8868" y="37516"/>
                      <a:pt x="674" y="58841"/>
                      <a:pt x="0" y="81053"/>
                    </a:cubicBezTo>
                    <a:cubicBezTo>
                      <a:pt x="1715" y="87435"/>
                      <a:pt x="9525" y="93150"/>
                      <a:pt x="12668" y="84387"/>
                    </a:cubicBezTo>
                    <a:cubicBezTo>
                      <a:pt x="15812" y="75624"/>
                      <a:pt x="21431" y="46287"/>
                      <a:pt x="36100" y="28856"/>
                    </a:cubicBezTo>
                    <a:cubicBezTo>
                      <a:pt x="45102" y="18176"/>
                      <a:pt x="57174" y="10527"/>
                      <a:pt x="70676" y="694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1974A552-8F26-2A67-CF8B-FA40D65407E1}"/>
                  </a:ext>
                </a:extLst>
              </p:cNvPr>
              <p:cNvSpPr/>
              <p:nvPr/>
            </p:nvSpPr>
            <p:spPr>
              <a:xfrm>
                <a:off x="3279854" y="5966469"/>
                <a:ext cx="194881" cy="133918"/>
              </a:xfrm>
              <a:custGeom>
                <a:avLst/>
                <a:gdLst>
                  <a:gd name="connsiteX0" fmla="*/ 194881 w 194881"/>
                  <a:gd name="connsiteY0" fmla="*/ 26479 h 133918"/>
                  <a:gd name="connsiteX1" fmla="*/ 192119 w 194881"/>
                  <a:gd name="connsiteY1" fmla="*/ 97727 h 133918"/>
                  <a:gd name="connsiteX2" fmla="*/ 125921 w 194881"/>
                  <a:gd name="connsiteY2" fmla="*/ 132397 h 133918"/>
                  <a:gd name="connsiteX3" fmla="*/ 10859 w 194881"/>
                  <a:gd name="connsiteY3" fmla="*/ 101346 h 133918"/>
                  <a:gd name="connsiteX4" fmla="*/ 0 w 194881"/>
                  <a:gd name="connsiteY4" fmla="*/ 0 h 133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881" h="133918">
                    <a:moveTo>
                      <a:pt x="194881" y="26479"/>
                    </a:moveTo>
                    <a:cubicBezTo>
                      <a:pt x="194881" y="28670"/>
                      <a:pt x="192119" y="97727"/>
                      <a:pt x="192119" y="97727"/>
                    </a:cubicBezTo>
                    <a:cubicBezTo>
                      <a:pt x="192119" y="97727"/>
                      <a:pt x="185833" y="124778"/>
                      <a:pt x="125921" y="132397"/>
                    </a:cubicBezTo>
                    <a:cubicBezTo>
                      <a:pt x="66008" y="140018"/>
                      <a:pt x="22288" y="117348"/>
                      <a:pt x="10859" y="101346"/>
                    </a:cubicBezTo>
                    <a:cubicBezTo>
                      <a:pt x="10859" y="101346"/>
                      <a:pt x="3524" y="29813"/>
                      <a:pt x="0" y="0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id="{A60B6AC4-E0AE-4DE5-0B90-966B15C86D3F}"/>
                  </a:ext>
                </a:extLst>
              </p:cNvPr>
              <p:cNvSpPr/>
              <p:nvPr/>
            </p:nvSpPr>
            <p:spPr>
              <a:xfrm>
                <a:off x="3195923" y="4653829"/>
                <a:ext cx="792113" cy="1368846"/>
              </a:xfrm>
              <a:custGeom>
                <a:avLst/>
                <a:gdLst>
                  <a:gd name="connsiteX0" fmla="*/ 792114 w 792113"/>
                  <a:gd name="connsiteY0" fmla="*/ 162020 h 1368846"/>
                  <a:gd name="connsiteX1" fmla="*/ 593518 w 792113"/>
                  <a:gd name="connsiteY1" fmla="*/ 498348 h 1368846"/>
                  <a:gd name="connsiteX2" fmla="*/ 420734 w 792113"/>
                  <a:gd name="connsiteY2" fmla="*/ 658844 h 1368846"/>
                  <a:gd name="connsiteX3" fmla="*/ 302434 w 792113"/>
                  <a:gd name="connsiteY3" fmla="*/ 769334 h 1368846"/>
                  <a:gd name="connsiteX4" fmla="*/ 312530 w 792113"/>
                  <a:gd name="connsiteY4" fmla="*/ 1013555 h 1368846"/>
                  <a:gd name="connsiteX5" fmla="*/ 280907 w 792113"/>
                  <a:gd name="connsiteY5" fmla="*/ 1338263 h 1368846"/>
                  <a:gd name="connsiteX6" fmla="*/ 169655 w 792113"/>
                  <a:gd name="connsiteY6" fmla="*/ 1368171 h 1368846"/>
                  <a:gd name="connsiteX7" fmla="*/ 81168 w 792113"/>
                  <a:gd name="connsiteY7" fmla="*/ 1337501 h 1368846"/>
                  <a:gd name="connsiteX8" fmla="*/ 8016 w 792113"/>
                  <a:gd name="connsiteY8" fmla="*/ 821531 h 1368846"/>
                  <a:gd name="connsiteX9" fmla="*/ 55641 w 792113"/>
                  <a:gd name="connsiteY9" fmla="*/ 550545 h 1368846"/>
                  <a:gd name="connsiteX10" fmla="*/ 363489 w 792113"/>
                  <a:gd name="connsiteY10" fmla="*/ 0 h 1368846"/>
                  <a:gd name="connsiteX11" fmla="*/ 792114 w 792113"/>
                  <a:gd name="connsiteY11" fmla="*/ 0 h 1368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92113" h="1368846">
                    <a:moveTo>
                      <a:pt x="792114" y="162020"/>
                    </a:moveTo>
                    <a:cubicBezTo>
                      <a:pt x="785542" y="264890"/>
                      <a:pt x="741917" y="397955"/>
                      <a:pt x="593518" y="498348"/>
                    </a:cubicBezTo>
                    <a:cubicBezTo>
                      <a:pt x="525890" y="550736"/>
                      <a:pt x="476741" y="603123"/>
                      <a:pt x="420734" y="658844"/>
                    </a:cubicBezTo>
                    <a:cubicBezTo>
                      <a:pt x="351297" y="727615"/>
                      <a:pt x="302434" y="769334"/>
                      <a:pt x="302434" y="769334"/>
                    </a:cubicBezTo>
                    <a:cubicBezTo>
                      <a:pt x="313189" y="850267"/>
                      <a:pt x="316568" y="932010"/>
                      <a:pt x="312530" y="1013555"/>
                    </a:cubicBezTo>
                    <a:cubicBezTo>
                      <a:pt x="305958" y="1153192"/>
                      <a:pt x="280907" y="1338263"/>
                      <a:pt x="280907" y="1338263"/>
                    </a:cubicBezTo>
                    <a:cubicBezTo>
                      <a:pt x="248553" y="1361130"/>
                      <a:pt x="209114" y="1371732"/>
                      <a:pt x="169655" y="1368171"/>
                    </a:cubicBezTo>
                    <a:cubicBezTo>
                      <a:pt x="104599" y="1361885"/>
                      <a:pt x="81168" y="1337501"/>
                      <a:pt x="81168" y="1337501"/>
                    </a:cubicBezTo>
                    <a:cubicBezTo>
                      <a:pt x="81168" y="1337501"/>
                      <a:pt x="16779" y="906685"/>
                      <a:pt x="8016" y="821531"/>
                    </a:cubicBezTo>
                    <a:cubicBezTo>
                      <a:pt x="-747" y="736378"/>
                      <a:pt x="-17225" y="688181"/>
                      <a:pt x="55641" y="550545"/>
                    </a:cubicBezTo>
                    <a:cubicBezTo>
                      <a:pt x="112791" y="443960"/>
                      <a:pt x="363489" y="0"/>
                      <a:pt x="363489" y="0"/>
                    </a:cubicBezTo>
                    <a:lnTo>
                      <a:pt x="792114" y="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55" name="图形 536">
              <a:extLst>
                <a:ext uri="{FF2B5EF4-FFF2-40B4-BE49-F238E27FC236}">
                  <a16:creationId xmlns:a16="http://schemas.microsoft.com/office/drawing/2014/main" id="{ED3810E6-5026-A854-B0F8-807230A28941}"/>
                </a:ext>
              </a:extLst>
            </p:cNvPr>
            <p:cNvGrpSpPr/>
            <p:nvPr/>
          </p:nvGrpSpPr>
          <p:grpSpPr>
            <a:xfrm>
              <a:off x="2506703" y="3315527"/>
              <a:ext cx="2185420" cy="1817070"/>
              <a:chOff x="2506703" y="3315527"/>
              <a:chExt cx="2185420" cy="1817070"/>
            </a:xfrm>
          </p:grpSpPr>
          <p:sp>
            <p:nvSpPr>
              <p:cNvPr id="656" name="任意多边形: 形状 655">
                <a:extLst>
                  <a:ext uri="{FF2B5EF4-FFF2-40B4-BE49-F238E27FC236}">
                    <a16:creationId xmlns:a16="http://schemas.microsoft.com/office/drawing/2014/main" id="{1964D644-4057-1C28-EA2D-A5F93D2C0CDC}"/>
                  </a:ext>
                </a:extLst>
              </p:cNvPr>
              <p:cNvSpPr/>
              <p:nvPr/>
            </p:nvSpPr>
            <p:spPr>
              <a:xfrm>
                <a:off x="2506703" y="4818326"/>
                <a:ext cx="345097" cy="314268"/>
              </a:xfrm>
              <a:custGeom>
                <a:avLst/>
                <a:gdLst>
                  <a:gd name="connsiteX0" fmla="*/ 187458 w 345097"/>
                  <a:gd name="connsiteY0" fmla="*/ 0 h 314268"/>
                  <a:gd name="connsiteX1" fmla="*/ 1626 w 345097"/>
                  <a:gd name="connsiteY1" fmla="*/ 297942 h 314268"/>
                  <a:gd name="connsiteX2" fmla="*/ 5011 w 345097"/>
                  <a:gd name="connsiteY2" fmla="*/ 312644 h 314268"/>
                  <a:gd name="connsiteX3" fmla="*/ 14484 w 345097"/>
                  <a:gd name="connsiteY3" fmla="*/ 313563 h 314268"/>
                  <a:gd name="connsiteX4" fmla="*/ 345097 w 345097"/>
                  <a:gd name="connsiteY4" fmla="*/ 189738 h 31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097" h="314268">
                    <a:moveTo>
                      <a:pt x="187458" y="0"/>
                    </a:moveTo>
                    <a:lnTo>
                      <a:pt x="1626" y="297942"/>
                    </a:lnTo>
                    <a:cubicBezTo>
                      <a:pt x="-1499" y="302937"/>
                      <a:pt x="16" y="309519"/>
                      <a:pt x="5011" y="312644"/>
                    </a:cubicBezTo>
                    <a:cubicBezTo>
                      <a:pt x="7850" y="314420"/>
                      <a:pt x="11357" y="314760"/>
                      <a:pt x="14484" y="313563"/>
                    </a:cubicBezTo>
                    <a:lnTo>
                      <a:pt x="345097" y="189738"/>
                    </a:lnTo>
                    <a:close/>
                  </a:path>
                </a:pathLst>
              </a:custGeom>
              <a:solidFill>
                <a:srgbClr val="FFA8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7" name="任意多边形: 形状 656">
                <a:extLst>
                  <a:ext uri="{FF2B5EF4-FFF2-40B4-BE49-F238E27FC236}">
                    <a16:creationId xmlns:a16="http://schemas.microsoft.com/office/drawing/2014/main" id="{9242E893-DE77-3AFE-1C60-2421058039E5}"/>
                  </a:ext>
                </a:extLst>
              </p:cNvPr>
              <p:cNvSpPr/>
              <p:nvPr/>
            </p:nvSpPr>
            <p:spPr>
              <a:xfrm>
                <a:off x="2506704" y="5058070"/>
                <a:ext cx="85158" cy="74527"/>
              </a:xfrm>
              <a:custGeom>
                <a:avLst/>
                <a:gdLst>
                  <a:gd name="connsiteX0" fmla="*/ 14483 w 85158"/>
                  <a:gd name="connsiteY0" fmla="*/ 73819 h 74527"/>
                  <a:gd name="connsiteX1" fmla="*/ 706 w 85158"/>
                  <a:gd name="connsiteY1" fmla="*/ 67671 h 74527"/>
                  <a:gd name="connsiteX2" fmla="*/ 1624 w 85158"/>
                  <a:gd name="connsiteY2" fmla="*/ 58198 h 74527"/>
                  <a:gd name="connsiteX3" fmla="*/ 37915 w 85158"/>
                  <a:gd name="connsiteY3" fmla="*/ 0 h 74527"/>
                  <a:gd name="connsiteX4" fmla="*/ 37915 w 85158"/>
                  <a:gd name="connsiteY4" fmla="*/ 0 h 74527"/>
                  <a:gd name="connsiteX5" fmla="*/ 79348 w 85158"/>
                  <a:gd name="connsiteY5" fmla="*/ 45625 h 74527"/>
                  <a:gd name="connsiteX6" fmla="*/ 85159 w 85158"/>
                  <a:gd name="connsiteY6" fmla="*/ 47244 h 74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158" h="74527">
                    <a:moveTo>
                      <a:pt x="14483" y="73819"/>
                    </a:moveTo>
                    <a:cubicBezTo>
                      <a:pt x="8981" y="75926"/>
                      <a:pt x="2813" y="73173"/>
                      <a:pt x="706" y="67671"/>
                    </a:cubicBezTo>
                    <a:cubicBezTo>
                      <a:pt x="-492" y="64544"/>
                      <a:pt x="-152" y="61036"/>
                      <a:pt x="1624" y="58198"/>
                    </a:cubicBezTo>
                    <a:lnTo>
                      <a:pt x="37915" y="0"/>
                    </a:lnTo>
                    <a:lnTo>
                      <a:pt x="37915" y="0"/>
                    </a:lnTo>
                    <a:cubicBezTo>
                      <a:pt x="42106" y="21760"/>
                      <a:pt x="58091" y="39362"/>
                      <a:pt x="79348" y="45625"/>
                    </a:cubicBezTo>
                    <a:lnTo>
                      <a:pt x="85159" y="4724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8" name="任意多边形: 形状 657">
                <a:extLst>
                  <a:ext uri="{FF2B5EF4-FFF2-40B4-BE49-F238E27FC236}">
                    <a16:creationId xmlns:a16="http://schemas.microsoft.com/office/drawing/2014/main" id="{C7C77E8D-90B2-7067-7439-205FB48C9170}"/>
                  </a:ext>
                </a:extLst>
              </p:cNvPr>
              <p:cNvSpPr/>
              <p:nvPr/>
            </p:nvSpPr>
            <p:spPr>
              <a:xfrm>
                <a:off x="2691629" y="3518449"/>
                <a:ext cx="1749512" cy="1489424"/>
              </a:xfrm>
              <a:custGeom>
                <a:avLst/>
                <a:gdLst>
                  <a:gd name="connsiteX0" fmla="*/ 1749513 w 1749512"/>
                  <a:gd name="connsiteY0" fmla="*/ 190976 h 1489424"/>
                  <a:gd name="connsiteX1" fmla="*/ 1724367 w 1749512"/>
                  <a:gd name="connsiteY1" fmla="*/ 211550 h 1489424"/>
                  <a:gd name="connsiteX2" fmla="*/ 1694077 w 1749512"/>
                  <a:gd name="connsiteY2" fmla="*/ 236506 h 1489424"/>
                  <a:gd name="connsiteX3" fmla="*/ 160552 w 1749512"/>
                  <a:gd name="connsiteY3" fmla="*/ 1489424 h 1489424"/>
                  <a:gd name="connsiteX4" fmla="*/ 57111 w 1749512"/>
                  <a:gd name="connsiteY4" fmla="*/ 1439704 h 1489424"/>
                  <a:gd name="connsiteX5" fmla="*/ 3009 w 1749512"/>
                  <a:gd name="connsiteY5" fmla="*/ 1299972 h 1489424"/>
                  <a:gd name="connsiteX6" fmla="*/ 1536534 w 1749512"/>
                  <a:gd name="connsiteY6" fmla="*/ 47625 h 1489424"/>
                  <a:gd name="connsiteX7" fmla="*/ 1594541 w 1749512"/>
                  <a:gd name="connsiteY7" fmla="*/ 0 h 1489424"/>
                  <a:gd name="connsiteX8" fmla="*/ 1749513 w 1749512"/>
                  <a:gd name="connsiteY8" fmla="*/ 190976 h 1489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9512" h="1489424">
                    <a:moveTo>
                      <a:pt x="1749513" y="190976"/>
                    </a:moveTo>
                    <a:lnTo>
                      <a:pt x="1724367" y="211550"/>
                    </a:lnTo>
                    <a:lnTo>
                      <a:pt x="1694077" y="236506"/>
                    </a:lnTo>
                    <a:lnTo>
                      <a:pt x="160552" y="1489424"/>
                    </a:lnTo>
                    <a:cubicBezTo>
                      <a:pt x="121032" y="1486502"/>
                      <a:pt x="84079" y="1468740"/>
                      <a:pt x="57111" y="1439704"/>
                    </a:cubicBezTo>
                    <a:cubicBezTo>
                      <a:pt x="14724" y="1397413"/>
                      <a:pt x="-8707" y="1337596"/>
                      <a:pt x="3009" y="1299972"/>
                    </a:cubicBezTo>
                    <a:lnTo>
                      <a:pt x="1536534" y="47625"/>
                    </a:lnTo>
                    <a:lnTo>
                      <a:pt x="1594541" y="0"/>
                    </a:lnTo>
                    <a:cubicBezTo>
                      <a:pt x="1558155" y="32956"/>
                      <a:pt x="1713127" y="223361"/>
                      <a:pt x="1749513" y="19097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E4E65824-EDAC-DD40-0F0E-3D990D86D328}"/>
                  </a:ext>
                </a:extLst>
              </p:cNvPr>
              <p:cNvSpPr/>
              <p:nvPr/>
            </p:nvSpPr>
            <p:spPr>
              <a:xfrm>
                <a:off x="4128305" y="3596649"/>
                <a:ext cx="217300" cy="241009"/>
              </a:xfrm>
              <a:custGeom>
                <a:avLst/>
                <a:gdLst>
                  <a:gd name="connsiteX0" fmla="*/ 217300 w 217300"/>
                  <a:gd name="connsiteY0" fmla="*/ 191357 h 241009"/>
                  <a:gd name="connsiteX1" fmla="*/ 161103 w 217300"/>
                  <a:gd name="connsiteY1" fmla="*/ 237268 h 241009"/>
                  <a:gd name="connsiteX2" fmla="*/ 70044 w 217300"/>
                  <a:gd name="connsiteY2" fmla="*/ 187738 h 241009"/>
                  <a:gd name="connsiteX3" fmla="*/ 6036 w 217300"/>
                  <a:gd name="connsiteY3" fmla="*/ 45720 h 241009"/>
                  <a:gd name="connsiteX4" fmla="*/ 47470 w 217300"/>
                  <a:gd name="connsiteY4" fmla="*/ 11811 h 241009"/>
                  <a:gd name="connsiteX5" fmla="*/ 62519 w 217300"/>
                  <a:gd name="connsiteY5" fmla="*/ 0 h 241009"/>
                  <a:gd name="connsiteX6" fmla="*/ 126432 w 217300"/>
                  <a:gd name="connsiteY6" fmla="*/ 142113 h 241009"/>
                  <a:gd name="connsiteX7" fmla="*/ 215491 w 217300"/>
                  <a:gd name="connsiteY7" fmla="*/ 192691 h 241009"/>
                  <a:gd name="connsiteX8" fmla="*/ 215491 w 217300"/>
                  <a:gd name="connsiteY8" fmla="*/ 192691 h 241009"/>
                  <a:gd name="connsiteX9" fmla="*/ 217300 w 217300"/>
                  <a:gd name="connsiteY9" fmla="*/ 191357 h 24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7300" h="241009">
                    <a:moveTo>
                      <a:pt x="217300" y="191357"/>
                    </a:moveTo>
                    <a:lnTo>
                      <a:pt x="161103" y="237268"/>
                    </a:lnTo>
                    <a:cubicBezTo>
                      <a:pt x="145196" y="251079"/>
                      <a:pt x="106429" y="224885"/>
                      <a:pt x="70044" y="187738"/>
                    </a:cubicBezTo>
                    <a:cubicBezTo>
                      <a:pt x="21657" y="138589"/>
                      <a:pt x="-14919" y="63913"/>
                      <a:pt x="6036" y="45720"/>
                    </a:cubicBezTo>
                    <a:lnTo>
                      <a:pt x="47470" y="11811"/>
                    </a:lnTo>
                    <a:lnTo>
                      <a:pt x="62519" y="0"/>
                    </a:lnTo>
                    <a:cubicBezTo>
                      <a:pt x="41469" y="18288"/>
                      <a:pt x="78045" y="92869"/>
                      <a:pt x="126432" y="142113"/>
                    </a:cubicBezTo>
                    <a:cubicBezTo>
                      <a:pt x="161293" y="177641"/>
                      <a:pt x="198631" y="203168"/>
                      <a:pt x="215491" y="192691"/>
                    </a:cubicBezTo>
                    <a:lnTo>
                      <a:pt x="215491" y="192691"/>
                    </a:lnTo>
                    <a:cubicBezTo>
                      <a:pt x="216227" y="192462"/>
                      <a:pt x="216864" y="191993"/>
                      <a:pt x="217300" y="191357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61C8A17B-7A6C-28A2-6FC1-916D148EB947}"/>
                  </a:ext>
                </a:extLst>
              </p:cNvPr>
              <p:cNvSpPr/>
              <p:nvPr/>
            </p:nvSpPr>
            <p:spPr>
              <a:xfrm>
                <a:off x="4171031" y="3561788"/>
                <a:ext cx="216199" cy="241187"/>
              </a:xfrm>
              <a:custGeom>
                <a:avLst/>
                <a:gdLst>
                  <a:gd name="connsiteX0" fmla="*/ 160478 w 216199"/>
                  <a:gd name="connsiteY0" fmla="*/ 237553 h 241187"/>
                  <a:gd name="connsiteX1" fmla="*/ 5601 w 216199"/>
                  <a:gd name="connsiteY1" fmla="*/ 46101 h 241187"/>
                  <a:gd name="connsiteX2" fmla="*/ 61323 w 216199"/>
                  <a:gd name="connsiteY2" fmla="*/ 0 h 241187"/>
                  <a:gd name="connsiteX3" fmla="*/ 216199 w 216199"/>
                  <a:gd name="connsiteY3" fmla="*/ 191452 h 241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199" h="241187">
                    <a:moveTo>
                      <a:pt x="160478" y="237553"/>
                    </a:moveTo>
                    <a:cubicBezTo>
                      <a:pt x="123711" y="269748"/>
                      <a:pt x="-31165" y="78296"/>
                      <a:pt x="5601" y="46101"/>
                    </a:cubicBezTo>
                    <a:lnTo>
                      <a:pt x="61323" y="0"/>
                    </a:lnTo>
                    <a:cubicBezTo>
                      <a:pt x="24556" y="32290"/>
                      <a:pt x="179433" y="223647"/>
                      <a:pt x="216199" y="19145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7D62D871-0B42-A6F9-903B-F35601F6D5B5}"/>
                  </a:ext>
                </a:extLst>
              </p:cNvPr>
              <p:cNvSpPr/>
              <p:nvPr/>
            </p:nvSpPr>
            <p:spPr>
              <a:xfrm>
                <a:off x="4223970" y="3518640"/>
                <a:ext cx="217171" cy="240002"/>
              </a:xfrm>
              <a:custGeom>
                <a:avLst/>
                <a:gdLst>
                  <a:gd name="connsiteX0" fmla="*/ 217172 w 217171"/>
                  <a:gd name="connsiteY0" fmla="*/ 190786 h 240002"/>
                  <a:gd name="connsiteX1" fmla="*/ 161736 w 217171"/>
                  <a:gd name="connsiteY1" fmla="*/ 236315 h 240002"/>
                  <a:gd name="connsiteX2" fmla="*/ 3621 w 217171"/>
                  <a:gd name="connsiteY2" fmla="*/ 47434 h 240002"/>
                  <a:gd name="connsiteX3" fmla="*/ 5431 w 217171"/>
                  <a:gd name="connsiteY3" fmla="*/ 45434 h 240002"/>
                  <a:gd name="connsiteX4" fmla="*/ 61628 w 217171"/>
                  <a:gd name="connsiteY4" fmla="*/ 0 h 240002"/>
                  <a:gd name="connsiteX5" fmla="*/ 217172 w 217171"/>
                  <a:gd name="connsiteY5" fmla="*/ 190786 h 24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71" h="240002">
                    <a:moveTo>
                      <a:pt x="217172" y="190786"/>
                    </a:moveTo>
                    <a:lnTo>
                      <a:pt x="161736" y="236315"/>
                    </a:lnTo>
                    <a:cubicBezTo>
                      <a:pt x="125827" y="268129"/>
                      <a:pt x="-25144" y="84677"/>
                      <a:pt x="3621" y="47434"/>
                    </a:cubicBezTo>
                    <a:cubicBezTo>
                      <a:pt x="4143" y="46699"/>
                      <a:pt x="4751" y="46027"/>
                      <a:pt x="5431" y="45434"/>
                    </a:cubicBezTo>
                    <a:lnTo>
                      <a:pt x="61628" y="0"/>
                    </a:lnTo>
                    <a:cubicBezTo>
                      <a:pt x="25814" y="32766"/>
                      <a:pt x="180786" y="223171"/>
                      <a:pt x="217172" y="190786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FDE9A9DC-E3A8-67AE-4567-6AE777C98EC3}"/>
                  </a:ext>
                </a:extLst>
              </p:cNvPr>
              <p:cNvSpPr/>
              <p:nvPr/>
            </p:nvSpPr>
            <p:spPr>
              <a:xfrm>
                <a:off x="2508329" y="3621129"/>
                <a:ext cx="1932813" cy="1511445"/>
              </a:xfrm>
              <a:custGeom>
                <a:avLst/>
                <a:gdLst>
                  <a:gd name="connsiteX0" fmla="*/ 1429 w 1932813"/>
                  <a:gd name="connsiteY0" fmla="*/ 1508093 h 1511445"/>
                  <a:gd name="connsiteX1" fmla="*/ 0 w 1932813"/>
                  <a:gd name="connsiteY1" fmla="*/ 1495139 h 1511445"/>
                  <a:gd name="connsiteX2" fmla="*/ 216884 w 1932813"/>
                  <a:gd name="connsiteY2" fmla="*/ 1310259 h 1511445"/>
                  <a:gd name="connsiteX3" fmla="*/ 1813751 w 1932813"/>
                  <a:gd name="connsiteY3" fmla="*/ 6191 h 1511445"/>
                  <a:gd name="connsiteX4" fmla="*/ 1814513 w 1932813"/>
                  <a:gd name="connsiteY4" fmla="*/ 0 h 1511445"/>
                  <a:gd name="connsiteX5" fmla="*/ 1932813 w 1932813"/>
                  <a:gd name="connsiteY5" fmla="*/ 88297 h 1511445"/>
                  <a:gd name="connsiteX6" fmla="*/ 1907667 w 1932813"/>
                  <a:gd name="connsiteY6" fmla="*/ 108871 h 1511445"/>
                  <a:gd name="connsiteX7" fmla="*/ 1877378 w 1932813"/>
                  <a:gd name="connsiteY7" fmla="*/ 133826 h 1511445"/>
                  <a:gd name="connsiteX8" fmla="*/ 343853 w 1932813"/>
                  <a:gd name="connsiteY8" fmla="*/ 1386745 h 1511445"/>
                  <a:gd name="connsiteX9" fmla="*/ 343853 w 1932813"/>
                  <a:gd name="connsiteY9" fmla="*/ 1386745 h 1511445"/>
                  <a:gd name="connsiteX10" fmla="*/ 13240 w 1932813"/>
                  <a:gd name="connsiteY10" fmla="*/ 1510570 h 1511445"/>
                  <a:gd name="connsiteX11" fmla="*/ 1429 w 1932813"/>
                  <a:gd name="connsiteY11" fmla="*/ 1508093 h 151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2813" h="1511445">
                    <a:moveTo>
                      <a:pt x="1429" y="1508093"/>
                    </a:moveTo>
                    <a:lnTo>
                      <a:pt x="0" y="1495139"/>
                    </a:lnTo>
                    <a:lnTo>
                      <a:pt x="216884" y="1310259"/>
                    </a:lnTo>
                    <a:lnTo>
                      <a:pt x="1813751" y="6191"/>
                    </a:lnTo>
                    <a:cubicBezTo>
                      <a:pt x="1810988" y="2477"/>
                      <a:pt x="1811464" y="572"/>
                      <a:pt x="1814513" y="0"/>
                    </a:cubicBezTo>
                    <a:cubicBezTo>
                      <a:pt x="1854898" y="54769"/>
                      <a:pt x="1912430" y="106394"/>
                      <a:pt x="1932813" y="88297"/>
                    </a:cubicBezTo>
                    <a:lnTo>
                      <a:pt x="1907667" y="108871"/>
                    </a:lnTo>
                    <a:lnTo>
                      <a:pt x="1877378" y="133826"/>
                    </a:lnTo>
                    <a:lnTo>
                      <a:pt x="343853" y="1386745"/>
                    </a:lnTo>
                    <a:lnTo>
                      <a:pt x="343853" y="1386745"/>
                    </a:lnTo>
                    <a:lnTo>
                      <a:pt x="13240" y="1510570"/>
                    </a:lnTo>
                    <a:cubicBezTo>
                      <a:pt x="9178" y="1512352"/>
                      <a:pt x="4433" y="1511357"/>
                      <a:pt x="1429" y="1508093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01018BFD-11A6-30C3-56EA-C91D0518AFF2}"/>
                  </a:ext>
                </a:extLst>
              </p:cNvPr>
              <p:cNvSpPr/>
              <p:nvPr/>
            </p:nvSpPr>
            <p:spPr>
              <a:xfrm>
                <a:off x="4279803" y="3315821"/>
                <a:ext cx="412197" cy="397401"/>
              </a:xfrm>
              <a:custGeom>
                <a:avLst/>
                <a:gdLst>
                  <a:gd name="connsiteX0" fmla="*/ 396701 w 412197"/>
                  <a:gd name="connsiteY0" fmla="*/ 200628 h 397401"/>
                  <a:gd name="connsiteX1" fmla="*/ 161338 w 412197"/>
                  <a:gd name="connsiteY1" fmla="*/ 393605 h 397401"/>
                  <a:gd name="connsiteX2" fmla="*/ 70946 w 412197"/>
                  <a:gd name="connsiteY2" fmla="*/ 345122 h 397401"/>
                  <a:gd name="connsiteX3" fmla="*/ 5795 w 412197"/>
                  <a:gd name="connsiteY3" fmla="*/ 202819 h 397401"/>
                  <a:gd name="connsiteX4" fmla="*/ 5795 w 412197"/>
                  <a:gd name="connsiteY4" fmla="*/ 202819 h 397401"/>
                  <a:gd name="connsiteX5" fmla="*/ 242015 w 412197"/>
                  <a:gd name="connsiteY5" fmla="*/ 9366 h 397401"/>
                  <a:gd name="connsiteX6" fmla="*/ 405464 w 412197"/>
                  <a:gd name="connsiteY6" fmla="*/ 130048 h 397401"/>
                  <a:gd name="connsiteX7" fmla="*/ 396701 w 412197"/>
                  <a:gd name="connsiteY7" fmla="*/ 200628 h 39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2197" h="397401">
                    <a:moveTo>
                      <a:pt x="396701" y="200628"/>
                    </a:moveTo>
                    <a:lnTo>
                      <a:pt x="161338" y="393605"/>
                    </a:lnTo>
                    <a:cubicBezTo>
                      <a:pt x="145813" y="407416"/>
                      <a:pt x="107236" y="381793"/>
                      <a:pt x="70946" y="345122"/>
                    </a:cubicBezTo>
                    <a:cubicBezTo>
                      <a:pt x="22368" y="296068"/>
                      <a:pt x="-14779" y="221297"/>
                      <a:pt x="5795" y="202819"/>
                    </a:cubicBezTo>
                    <a:lnTo>
                      <a:pt x="5795" y="202819"/>
                    </a:lnTo>
                    <a:lnTo>
                      <a:pt x="242015" y="9366"/>
                    </a:lnTo>
                    <a:cubicBezTo>
                      <a:pt x="289164" y="-28734"/>
                      <a:pt x="378699" y="56991"/>
                      <a:pt x="405464" y="130048"/>
                    </a:cubicBezTo>
                    <a:cubicBezTo>
                      <a:pt x="415846" y="157003"/>
                      <a:pt x="415180" y="182816"/>
                      <a:pt x="396701" y="200628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82383127-E2CA-398C-84DC-178421EB5882}"/>
                  </a:ext>
                </a:extLst>
              </p:cNvPr>
              <p:cNvSpPr/>
              <p:nvPr/>
            </p:nvSpPr>
            <p:spPr>
              <a:xfrm>
                <a:off x="4510639" y="3315527"/>
                <a:ext cx="181484" cy="208282"/>
              </a:xfrm>
              <a:custGeom>
                <a:avLst/>
                <a:gdLst>
                  <a:gd name="connsiteX0" fmla="*/ 83665 w 181484"/>
                  <a:gd name="connsiteY0" fmla="*/ 186444 h 208282"/>
                  <a:gd name="connsiteX1" fmla="*/ 321 w 181484"/>
                  <a:gd name="connsiteY1" fmla="*/ 39378 h 208282"/>
                  <a:gd name="connsiteX2" fmla="*/ 19371 w 181484"/>
                  <a:gd name="connsiteY2" fmla="*/ 4326 h 208282"/>
                  <a:gd name="connsiteX3" fmla="*/ 174914 w 181484"/>
                  <a:gd name="connsiteY3" fmla="*/ 130056 h 208282"/>
                  <a:gd name="connsiteX4" fmla="*/ 166913 w 181484"/>
                  <a:gd name="connsiteY4" fmla="*/ 199874 h 208282"/>
                  <a:gd name="connsiteX5" fmla="*/ 83665 w 181484"/>
                  <a:gd name="connsiteY5" fmla="*/ 186444 h 208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484" h="208282">
                    <a:moveTo>
                      <a:pt x="83665" y="186444"/>
                    </a:moveTo>
                    <a:cubicBezTo>
                      <a:pt x="33468" y="151583"/>
                      <a:pt x="-3870" y="84908"/>
                      <a:pt x="321" y="39378"/>
                    </a:cubicBezTo>
                    <a:cubicBezTo>
                      <a:pt x="499" y="25267"/>
                      <a:pt x="7627" y="12151"/>
                      <a:pt x="19371" y="4326"/>
                    </a:cubicBezTo>
                    <a:cubicBezTo>
                      <a:pt x="68044" y="-19677"/>
                      <a:pt x="149578" y="60905"/>
                      <a:pt x="174914" y="130056"/>
                    </a:cubicBezTo>
                    <a:cubicBezTo>
                      <a:pt x="184916" y="156726"/>
                      <a:pt x="184439" y="182063"/>
                      <a:pt x="166913" y="199874"/>
                    </a:cubicBezTo>
                    <a:cubicBezTo>
                      <a:pt x="148911" y="214257"/>
                      <a:pt x="117764" y="210447"/>
                      <a:pt x="83665" y="186444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65" name="图形 536">
              <a:extLst>
                <a:ext uri="{FF2B5EF4-FFF2-40B4-BE49-F238E27FC236}">
                  <a16:creationId xmlns:a16="http://schemas.microsoft.com/office/drawing/2014/main" id="{A6ADEC4B-AE95-E2DE-8888-EEA7D987E761}"/>
                </a:ext>
              </a:extLst>
            </p:cNvPr>
            <p:cNvGrpSpPr/>
            <p:nvPr/>
          </p:nvGrpSpPr>
          <p:grpSpPr>
            <a:xfrm>
              <a:off x="2750740" y="3279429"/>
              <a:ext cx="1686782" cy="1621917"/>
              <a:chOff x="2750740" y="3279429"/>
              <a:chExt cx="1686782" cy="1621917"/>
            </a:xfrm>
          </p:grpSpPr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EB14476A-A085-BB88-2260-9AA150830EFF}"/>
                  </a:ext>
                </a:extLst>
              </p:cNvPr>
              <p:cNvSpPr/>
              <p:nvPr/>
            </p:nvSpPr>
            <p:spPr>
              <a:xfrm>
                <a:off x="3570544" y="3342661"/>
                <a:ext cx="449996" cy="614795"/>
              </a:xfrm>
              <a:custGeom>
                <a:avLst/>
                <a:gdLst>
                  <a:gd name="connsiteX0" fmla="*/ 410254 w 449996"/>
                  <a:gd name="connsiteY0" fmla="*/ 540787 h 614795"/>
                  <a:gd name="connsiteX1" fmla="*/ 386537 w 449996"/>
                  <a:gd name="connsiteY1" fmla="*/ 429249 h 614795"/>
                  <a:gd name="connsiteX2" fmla="*/ 449783 w 449996"/>
                  <a:gd name="connsiteY2" fmla="*/ 225985 h 614795"/>
                  <a:gd name="connsiteX3" fmla="*/ 221945 w 449996"/>
                  <a:gd name="connsiteY3" fmla="*/ 624 h 614795"/>
                  <a:gd name="connsiteX4" fmla="*/ 26873 w 449996"/>
                  <a:gd name="connsiteY4" fmla="*/ 153024 h 614795"/>
                  <a:gd name="connsiteX5" fmla="*/ 15824 w 449996"/>
                  <a:gd name="connsiteY5" fmla="*/ 237511 h 614795"/>
                  <a:gd name="connsiteX6" fmla="*/ 13442 w 449996"/>
                  <a:gd name="connsiteY6" fmla="*/ 444394 h 614795"/>
                  <a:gd name="connsiteX7" fmla="*/ 86594 w 449996"/>
                  <a:gd name="connsiteY7" fmla="*/ 507830 h 614795"/>
                  <a:gd name="connsiteX8" fmla="*/ 156603 w 449996"/>
                  <a:gd name="connsiteY8" fmla="*/ 510116 h 614795"/>
                  <a:gd name="connsiteX9" fmla="*/ 157175 w 449996"/>
                  <a:gd name="connsiteY9" fmla="*/ 582601 h 614795"/>
                  <a:gd name="connsiteX10" fmla="*/ 125837 w 449996"/>
                  <a:gd name="connsiteY10" fmla="*/ 614796 h 614795"/>
                  <a:gd name="connsiteX11" fmla="*/ 410254 w 449996"/>
                  <a:gd name="connsiteY11" fmla="*/ 540787 h 614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9996" h="614795">
                    <a:moveTo>
                      <a:pt x="410254" y="540787"/>
                    </a:moveTo>
                    <a:cubicBezTo>
                      <a:pt x="387775" y="521737"/>
                      <a:pt x="375202" y="461920"/>
                      <a:pt x="386537" y="429249"/>
                    </a:cubicBezTo>
                    <a:cubicBezTo>
                      <a:pt x="397872" y="396578"/>
                      <a:pt x="443687" y="319426"/>
                      <a:pt x="449783" y="225985"/>
                    </a:cubicBezTo>
                    <a:cubicBezTo>
                      <a:pt x="455879" y="132545"/>
                      <a:pt x="330244" y="-10616"/>
                      <a:pt x="221945" y="624"/>
                    </a:cubicBezTo>
                    <a:cubicBezTo>
                      <a:pt x="113646" y="11863"/>
                      <a:pt x="56019" y="71776"/>
                      <a:pt x="26873" y="153024"/>
                    </a:cubicBezTo>
                    <a:cubicBezTo>
                      <a:pt x="9156" y="202363"/>
                      <a:pt x="22682" y="209221"/>
                      <a:pt x="15824" y="237511"/>
                    </a:cubicBezTo>
                    <a:cubicBezTo>
                      <a:pt x="2393" y="293422"/>
                      <a:pt x="-10656" y="369813"/>
                      <a:pt x="13442" y="444394"/>
                    </a:cubicBezTo>
                    <a:cubicBezTo>
                      <a:pt x="23810" y="477709"/>
                      <a:pt x="52147" y="502283"/>
                      <a:pt x="86594" y="507830"/>
                    </a:cubicBezTo>
                    <a:cubicBezTo>
                      <a:pt x="109649" y="512413"/>
                      <a:pt x="133299" y="513185"/>
                      <a:pt x="156603" y="510116"/>
                    </a:cubicBezTo>
                    <a:cubicBezTo>
                      <a:pt x="158069" y="534251"/>
                      <a:pt x="158260" y="558446"/>
                      <a:pt x="157175" y="582601"/>
                    </a:cubicBezTo>
                    <a:cubicBezTo>
                      <a:pt x="156704" y="599855"/>
                      <a:pt x="143072" y="613860"/>
                      <a:pt x="125837" y="614796"/>
                    </a:cubicBezTo>
                    <a:cubicBezTo>
                      <a:pt x="125838" y="614796"/>
                      <a:pt x="433209" y="559837"/>
                      <a:pt x="410254" y="540787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D9712F4F-10F5-8064-6C12-2E492C9D5450}"/>
                  </a:ext>
                </a:extLst>
              </p:cNvPr>
              <p:cNvSpPr/>
              <p:nvPr/>
            </p:nvSpPr>
            <p:spPr>
              <a:xfrm>
                <a:off x="3664282" y="3712188"/>
                <a:ext cx="64978" cy="41307"/>
              </a:xfrm>
              <a:custGeom>
                <a:avLst/>
                <a:gdLst>
                  <a:gd name="connsiteX0" fmla="*/ 0 w 64978"/>
                  <a:gd name="connsiteY0" fmla="*/ 18479 h 41307"/>
                  <a:gd name="connsiteX1" fmla="*/ 42152 w 64978"/>
                  <a:gd name="connsiteY1" fmla="*/ 39596 h 41307"/>
                  <a:gd name="connsiteX2" fmla="*/ 64008 w 64978"/>
                  <a:gd name="connsiteY2" fmla="*/ 0 h 41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978" h="41307">
                    <a:moveTo>
                      <a:pt x="0" y="18479"/>
                    </a:moveTo>
                    <a:cubicBezTo>
                      <a:pt x="5808" y="35950"/>
                      <a:pt x="24681" y="45405"/>
                      <a:pt x="42152" y="39596"/>
                    </a:cubicBezTo>
                    <a:cubicBezTo>
                      <a:pt x="58646" y="34113"/>
                      <a:pt x="68159" y="16878"/>
                      <a:pt x="64008" y="0"/>
                    </a:cubicBezTo>
                    <a:close/>
                  </a:path>
                </a:pathLst>
              </a:custGeom>
              <a:solidFill>
                <a:srgbClr val="B166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17FDCBD8-EC8B-CEB4-B7DD-2C66E2B14489}"/>
                  </a:ext>
                </a:extLst>
              </p:cNvPr>
              <p:cNvSpPr/>
              <p:nvPr/>
            </p:nvSpPr>
            <p:spPr>
              <a:xfrm>
                <a:off x="3689429" y="3723427"/>
                <a:ext cx="40100" cy="31225"/>
              </a:xfrm>
              <a:custGeom>
                <a:avLst/>
                <a:gdLst>
                  <a:gd name="connsiteX0" fmla="*/ 0 w 40100"/>
                  <a:gd name="connsiteY0" fmla="*/ 30385 h 31225"/>
                  <a:gd name="connsiteX1" fmla="*/ 40100 w 40100"/>
                  <a:gd name="connsiteY1" fmla="*/ 0 h 31225"/>
                  <a:gd name="connsiteX2" fmla="*/ 5829 w 40100"/>
                  <a:gd name="connsiteY2" fmla="*/ 31188 h 31225"/>
                  <a:gd name="connsiteX3" fmla="*/ 0 w 40100"/>
                  <a:gd name="connsiteY3" fmla="*/ 30385 h 3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00" h="31225">
                    <a:moveTo>
                      <a:pt x="0" y="30385"/>
                    </a:moveTo>
                    <a:cubicBezTo>
                      <a:pt x="6375" y="13361"/>
                      <a:pt x="21986" y="1532"/>
                      <a:pt x="40100" y="0"/>
                    </a:cubicBezTo>
                    <a:cubicBezTo>
                      <a:pt x="39249" y="18076"/>
                      <a:pt x="23905" y="32040"/>
                      <a:pt x="5829" y="31188"/>
                    </a:cubicBezTo>
                    <a:cubicBezTo>
                      <a:pt x="3866" y="31096"/>
                      <a:pt x="1915" y="30827"/>
                      <a:pt x="0" y="30385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:a16="http://schemas.microsoft.com/office/drawing/2014/main" id="{7B531C2C-F10A-7E25-175B-BD811F8D17C6}"/>
                  </a:ext>
                </a:extLst>
              </p:cNvPr>
              <p:cNvSpPr/>
              <p:nvPr/>
            </p:nvSpPr>
            <p:spPr>
              <a:xfrm>
                <a:off x="3732490" y="3590674"/>
                <a:ext cx="36135" cy="36014"/>
              </a:xfrm>
              <a:custGeom>
                <a:avLst/>
                <a:gdLst>
                  <a:gd name="connsiteX0" fmla="*/ 944 w 36135"/>
                  <a:gd name="connsiteY0" fmla="*/ 12643 h 36014"/>
                  <a:gd name="connsiteX1" fmla="*/ 11870 w 36135"/>
                  <a:gd name="connsiteY1" fmla="*/ 34890 h 36014"/>
                  <a:gd name="connsiteX2" fmla="*/ 11993 w 36135"/>
                  <a:gd name="connsiteY2" fmla="*/ 34932 h 36014"/>
                  <a:gd name="connsiteX3" fmla="*/ 35053 w 36135"/>
                  <a:gd name="connsiteY3" fmla="*/ 24143 h 36014"/>
                  <a:gd name="connsiteX4" fmla="*/ 24264 w 36135"/>
                  <a:gd name="connsiteY4" fmla="*/ 1083 h 36014"/>
                  <a:gd name="connsiteX5" fmla="*/ 1204 w 36135"/>
                  <a:gd name="connsiteY5" fmla="*/ 11872 h 36014"/>
                  <a:gd name="connsiteX6" fmla="*/ 944 w 36135"/>
                  <a:gd name="connsiteY6" fmla="*/ 12643 h 36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35" h="36014">
                    <a:moveTo>
                      <a:pt x="944" y="12643"/>
                    </a:moveTo>
                    <a:cubicBezTo>
                      <a:pt x="-2182" y="21804"/>
                      <a:pt x="2710" y="31764"/>
                      <a:pt x="11870" y="34890"/>
                    </a:cubicBezTo>
                    <a:cubicBezTo>
                      <a:pt x="11911" y="34904"/>
                      <a:pt x="11952" y="34918"/>
                      <a:pt x="11993" y="34932"/>
                    </a:cubicBezTo>
                    <a:cubicBezTo>
                      <a:pt x="21340" y="38320"/>
                      <a:pt x="31665" y="33490"/>
                      <a:pt x="35053" y="24143"/>
                    </a:cubicBezTo>
                    <a:cubicBezTo>
                      <a:pt x="38441" y="14796"/>
                      <a:pt x="33611" y="4471"/>
                      <a:pt x="24264" y="1083"/>
                    </a:cubicBezTo>
                    <a:cubicBezTo>
                      <a:pt x="14917" y="-2306"/>
                      <a:pt x="4593" y="2524"/>
                      <a:pt x="1204" y="11872"/>
                    </a:cubicBezTo>
                    <a:cubicBezTo>
                      <a:pt x="1112" y="12127"/>
                      <a:pt x="1025" y="12384"/>
                      <a:pt x="944" y="126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id="{40616BF1-7522-0A48-D706-1FF86AB0BABA}"/>
                  </a:ext>
                </a:extLst>
              </p:cNvPr>
              <p:cNvSpPr/>
              <p:nvPr/>
            </p:nvSpPr>
            <p:spPr>
              <a:xfrm>
                <a:off x="3734768" y="3524450"/>
                <a:ext cx="40804" cy="29337"/>
              </a:xfrm>
              <a:custGeom>
                <a:avLst/>
                <a:gdLst>
                  <a:gd name="connsiteX0" fmla="*/ 0 w 40804"/>
                  <a:gd name="connsiteY0" fmla="*/ 14288 h 29337"/>
                  <a:gd name="connsiteX1" fmla="*/ 39529 w 40804"/>
                  <a:gd name="connsiteY1" fmla="*/ 29337 h 29337"/>
                  <a:gd name="connsiteX2" fmla="*/ 26861 w 40804"/>
                  <a:gd name="connsiteY2" fmla="*/ 1334 h 29337"/>
                  <a:gd name="connsiteX3" fmla="*/ 342 w 40804"/>
                  <a:gd name="connsiteY3" fmla="*/ 13307 h 29337"/>
                  <a:gd name="connsiteX4" fmla="*/ 0 w 40804"/>
                  <a:gd name="connsiteY4" fmla="*/ 14288 h 29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04" h="29337">
                    <a:moveTo>
                      <a:pt x="0" y="14288"/>
                    </a:moveTo>
                    <a:lnTo>
                      <a:pt x="39529" y="29337"/>
                    </a:lnTo>
                    <a:cubicBezTo>
                      <a:pt x="43499" y="18116"/>
                      <a:pt x="37910" y="5761"/>
                      <a:pt x="26861" y="1334"/>
                    </a:cubicBezTo>
                    <a:cubicBezTo>
                      <a:pt x="16231" y="-2683"/>
                      <a:pt x="4359" y="2678"/>
                      <a:pt x="342" y="13307"/>
                    </a:cubicBezTo>
                    <a:cubicBezTo>
                      <a:pt x="220" y="13631"/>
                      <a:pt x="106" y="13958"/>
                      <a:pt x="0" y="142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:a16="http://schemas.microsoft.com/office/drawing/2014/main" id="{00107D53-C820-6677-B422-792E3D9508CE}"/>
                  </a:ext>
                </a:extLst>
              </p:cNvPr>
              <p:cNvSpPr/>
              <p:nvPr/>
            </p:nvSpPr>
            <p:spPr>
              <a:xfrm>
                <a:off x="3602460" y="3518630"/>
                <a:ext cx="40962" cy="29537"/>
              </a:xfrm>
              <a:custGeom>
                <a:avLst/>
                <a:gdLst>
                  <a:gd name="connsiteX0" fmla="*/ 1244 w 40962"/>
                  <a:gd name="connsiteY0" fmla="*/ 29538 h 29537"/>
                  <a:gd name="connsiteX1" fmla="*/ 40963 w 40962"/>
                  <a:gd name="connsiteY1" fmla="*/ 14012 h 29537"/>
                  <a:gd name="connsiteX2" fmla="*/ 15062 w 40962"/>
                  <a:gd name="connsiteY2" fmla="*/ 1055 h 29537"/>
                  <a:gd name="connsiteX3" fmla="*/ 14007 w 40962"/>
                  <a:gd name="connsiteY3" fmla="*/ 1439 h 29537"/>
                  <a:gd name="connsiteX4" fmla="*/ 1244 w 40962"/>
                  <a:gd name="connsiteY4" fmla="*/ 29538 h 2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62" h="29537">
                    <a:moveTo>
                      <a:pt x="1244" y="29538"/>
                    </a:moveTo>
                    <a:lnTo>
                      <a:pt x="40963" y="14012"/>
                    </a:lnTo>
                    <a:cubicBezTo>
                      <a:pt x="37388" y="3282"/>
                      <a:pt x="25792" y="-2519"/>
                      <a:pt x="15062" y="1055"/>
                    </a:cubicBezTo>
                    <a:cubicBezTo>
                      <a:pt x="14707" y="1174"/>
                      <a:pt x="14355" y="1301"/>
                      <a:pt x="14007" y="1439"/>
                    </a:cubicBezTo>
                    <a:cubicBezTo>
                      <a:pt x="2944" y="5907"/>
                      <a:pt x="-2670" y="18267"/>
                      <a:pt x="1244" y="295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id="{59A93248-0529-EE0B-0FBF-32B0502DDD02}"/>
                  </a:ext>
                </a:extLst>
              </p:cNvPr>
              <p:cNvSpPr/>
              <p:nvPr/>
            </p:nvSpPr>
            <p:spPr>
              <a:xfrm>
                <a:off x="3611414" y="3578457"/>
                <a:ext cx="31804" cy="31813"/>
              </a:xfrm>
              <a:custGeom>
                <a:avLst/>
                <a:gdLst>
                  <a:gd name="connsiteX0" fmla="*/ 5 w 31804"/>
                  <a:gd name="connsiteY0" fmla="*/ 16574 h 31813"/>
                  <a:gd name="connsiteX1" fmla="*/ 16564 w 31804"/>
                  <a:gd name="connsiteY1" fmla="*/ 31800 h 31813"/>
                  <a:gd name="connsiteX2" fmla="*/ 31790 w 31804"/>
                  <a:gd name="connsiteY2" fmla="*/ 15240 h 31813"/>
                  <a:gd name="connsiteX3" fmla="*/ 15816 w 31804"/>
                  <a:gd name="connsiteY3" fmla="*/ 0 h 31813"/>
                  <a:gd name="connsiteX4" fmla="*/ 4 w 31804"/>
                  <a:gd name="connsiteY4" fmla="*/ 16565 h 31813"/>
                  <a:gd name="connsiteX5" fmla="*/ 5 w 31804"/>
                  <a:gd name="connsiteY5" fmla="*/ 16574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804" h="31813">
                    <a:moveTo>
                      <a:pt x="5" y="16574"/>
                    </a:moveTo>
                    <a:cubicBezTo>
                      <a:pt x="373" y="25351"/>
                      <a:pt x="7787" y="32168"/>
                      <a:pt x="16564" y="31800"/>
                    </a:cubicBezTo>
                    <a:cubicBezTo>
                      <a:pt x="25342" y="31431"/>
                      <a:pt x="32159" y="24017"/>
                      <a:pt x="31790" y="15240"/>
                    </a:cubicBezTo>
                    <a:cubicBezTo>
                      <a:pt x="31432" y="6690"/>
                      <a:pt x="24373" y="-44"/>
                      <a:pt x="15816" y="0"/>
                    </a:cubicBezTo>
                    <a:cubicBezTo>
                      <a:pt x="6876" y="208"/>
                      <a:pt x="-203" y="7624"/>
                      <a:pt x="4" y="16565"/>
                    </a:cubicBezTo>
                    <a:cubicBezTo>
                      <a:pt x="4" y="16568"/>
                      <a:pt x="4" y="16571"/>
                      <a:pt x="5" y="1657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:a16="http://schemas.microsoft.com/office/drawing/2014/main" id="{406428A4-EEDA-051B-4694-43E334E763EC}"/>
                  </a:ext>
                </a:extLst>
              </p:cNvPr>
              <p:cNvSpPr/>
              <p:nvPr/>
            </p:nvSpPr>
            <p:spPr>
              <a:xfrm>
                <a:off x="3597798" y="3578487"/>
                <a:ext cx="81248" cy="121985"/>
              </a:xfrm>
              <a:custGeom>
                <a:avLst/>
                <a:gdLst>
                  <a:gd name="connsiteX0" fmla="*/ 0 w 81248"/>
                  <a:gd name="connsiteY0" fmla="*/ 94363 h 121985"/>
                  <a:gd name="connsiteX1" fmla="*/ 61722 w 81248"/>
                  <a:gd name="connsiteY1" fmla="*/ 121985 h 121985"/>
                  <a:gd name="connsiteX2" fmla="*/ 81248 w 81248"/>
                  <a:gd name="connsiteY2" fmla="*/ 827 h 121985"/>
                  <a:gd name="connsiteX3" fmla="*/ 0 w 81248"/>
                  <a:gd name="connsiteY3" fmla="*/ 94363 h 121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248" h="121985">
                    <a:moveTo>
                      <a:pt x="0" y="94363"/>
                    </a:moveTo>
                    <a:lnTo>
                      <a:pt x="61722" y="121985"/>
                    </a:lnTo>
                    <a:lnTo>
                      <a:pt x="81248" y="827"/>
                    </a:lnTo>
                    <a:cubicBezTo>
                      <a:pt x="58293" y="-7460"/>
                      <a:pt x="28480" y="48166"/>
                      <a:pt x="0" y="94363"/>
                    </a:cubicBezTo>
                    <a:close/>
                  </a:path>
                </a:pathLst>
              </a:custGeom>
              <a:solidFill>
                <a:srgbClr val="F099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4" name="任意多边形: 形状 673">
                <a:extLst>
                  <a:ext uri="{FF2B5EF4-FFF2-40B4-BE49-F238E27FC236}">
                    <a16:creationId xmlns:a16="http://schemas.microsoft.com/office/drawing/2014/main" id="{52CC2310-06A4-87D1-B605-E56FAB138616}"/>
                  </a:ext>
                </a:extLst>
              </p:cNvPr>
              <p:cNvSpPr/>
              <p:nvPr/>
            </p:nvSpPr>
            <p:spPr>
              <a:xfrm>
                <a:off x="3727529" y="3760575"/>
                <a:ext cx="146589" cy="113633"/>
              </a:xfrm>
              <a:custGeom>
                <a:avLst/>
                <a:gdLst>
                  <a:gd name="connsiteX0" fmla="*/ 0 w 146589"/>
                  <a:gd name="connsiteY0" fmla="*/ 91916 h 113633"/>
                  <a:gd name="connsiteX1" fmla="*/ 75152 w 146589"/>
                  <a:gd name="connsiteY1" fmla="*/ 73724 h 113633"/>
                  <a:gd name="connsiteX2" fmla="*/ 146590 w 146589"/>
                  <a:gd name="connsiteY2" fmla="*/ 0 h 113633"/>
                  <a:gd name="connsiteX3" fmla="*/ 79915 w 146589"/>
                  <a:gd name="connsiteY3" fmla="*/ 89630 h 113633"/>
                  <a:gd name="connsiteX4" fmla="*/ 858 w 146589"/>
                  <a:gd name="connsiteY4" fmla="*/ 113633 h 11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589" h="113633">
                    <a:moveTo>
                      <a:pt x="0" y="91916"/>
                    </a:moveTo>
                    <a:cubicBezTo>
                      <a:pt x="0" y="91916"/>
                      <a:pt x="58579" y="83153"/>
                      <a:pt x="75152" y="73724"/>
                    </a:cubicBezTo>
                    <a:cubicBezTo>
                      <a:pt x="120205" y="48006"/>
                      <a:pt x="136588" y="28194"/>
                      <a:pt x="146590" y="0"/>
                    </a:cubicBezTo>
                    <a:cubicBezTo>
                      <a:pt x="140472" y="39030"/>
                      <a:pt x="115537" y="72548"/>
                      <a:pt x="79915" y="89630"/>
                    </a:cubicBezTo>
                    <a:cubicBezTo>
                      <a:pt x="54472" y="100367"/>
                      <a:pt x="27975" y="108412"/>
                      <a:pt x="858" y="113633"/>
                    </a:cubicBezTo>
                    <a:close/>
                  </a:path>
                </a:pathLst>
              </a:custGeom>
              <a:solidFill>
                <a:srgbClr val="F099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5" name="任意多边形: 形状 674">
                <a:extLst>
                  <a:ext uri="{FF2B5EF4-FFF2-40B4-BE49-F238E27FC236}">
                    <a16:creationId xmlns:a16="http://schemas.microsoft.com/office/drawing/2014/main" id="{3E335831-0C61-0107-91E2-F0F327FCB3CB}"/>
                  </a:ext>
                </a:extLst>
              </p:cNvPr>
              <p:cNvSpPr/>
              <p:nvPr/>
            </p:nvSpPr>
            <p:spPr>
              <a:xfrm>
                <a:off x="3534537" y="3279429"/>
                <a:ext cx="513745" cy="492898"/>
              </a:xfrm>
              <a:custGeom>
                <a:avLst/>
                <a:gdLst>
                  <a:gd name="connsiteX0" fmla="*/ 512460 w 513745"/>
                  <a:gd name="connsiteY0" fmla="*/ 241401 h 492898"/>
                  <a:gd name="connsiteX1" fmla="*/ 483885 w 513745"/>
                  <a:gd name="connsiteY1" fmla="*/ 187299 h 492898"/>
                  <a:gd name="connsiteX2" fmla="*/ 475693 w 513745"/>
                  <a:gd name="connsiteY2" fmla="*/ 182918 h 492898"/>
                  <a:gd name="connsiteX3" fmla="*/ 388158 w 513745"/>
                  <a:gd name="connsiteY3" fmla="*/ 54997 h 492898"/>
                  <a:gd name="connsiteX4" fmla="*/ 340533 w 513745"/>
                  <a:gd name="connsiteY4" fmla="*/ 45472 h 492898"/>
                  <a:gd name="connsiteX5" fmla="*/ 329199 w 513745"/>
                  <a:gd name="connsiteY5" fmla="*/ 39757 h 492898"/>
                  <a:gd name="connsiteX6" fmla="*/ 300624 w 513745"/>
                  <a:gd name="connsiteY6" fmla="*/ 12706 h 492898"/>
                  <a:gd name="connsiteX7" fmla="*/ 215851 w 513745"/>
                  <a:gd name="connsiteY7" fmla="*/ 29279 h 492898"/>
                  <a:gd name="connsiteX8" fmla="*/ 147747 w 513745"/>
                  <a:gd name="connsiteY8" fmla="*/ 19088 h 492898"/>
                  <a:gd name="connsiteX9" fmla="*/ 117077 w 513745"/>
                  <a:gd name="connsiteY9" fmla="*/ 49853 h 492898"/>
                  <a:gd name="connsiteX10" fmla="*/ 116124 w 513745"/>
                  <a:gd name="connsiteY10" fmla="*/ 73190 h 492898"/>
                  <a:gd name="connsiteX11" fmla="*/ 49401 w 513745"/>
                  <a:gd name="connsiteY11" fmla="*/ 93604 h 492898"/>
                  <a:gd name="connsiteX12" fmla="*/ 47354 w 513745"/>
                  <a:gd name="connsiteY12" fmla="*/ 97955 h 492898"/>
                  <a:gd name="connsiteX13" fmla="*/ 45925 w 513745"/>
                  <a:gd name="connsiteY13" fmla="*/ 104432 h 492898"/>
                  <a:gd name="connsiteX14" fmla="*/ 45925 w 513745"/>
                  <a:gd name="connsiteY14" fmla="*/ 111575 h 492898"/>
                  <a:gd name="connsiteX15" fmla="*/ 39829 w 513745"/>
                  <a:gd name="connsiteY15" fmla="*/ 147675 h 492898"/>
                  <a:gd name="connsiteX16" fmla="*/ 33828 w 513745"/>
                  <a:gd name="connsiteY16" fmla="*/ 154533 h 492898"/>
                  <a:gd name="connsiteX17" fmla="*/ 2181 w 513745"/>
                  <a:gd name="connsiteY17" fmla="*/ 155236 h 492898"/>
                  <a:gd name="connsiteX18" fmla="*/ 301 w 513745"/>
                  <a:gd name="connsiteY18" fmla="*/ 153200 h 492898"/>
                  <a:gd name="connsiteX19" fmla="*/ 31733 w 513745"/>
                  <a:gd name="connsiteY19" fmla="*/ 188918 h 492898"/>
                  <a:gd name="connsiteX20" fmla="*/ 28399 w 513745"/>
                  <a:gd name="connsiteY20" fmla="*/ 231495 h 492898"/>
                  <a:gd name="connsiteX21" fmla="*/ 54593 w 513745"/>
                  <a:gd name="connsiteY21" fmla="*/ 257117 h 492898"/>
                  <a:gd name="connsiteX22" fmla="*/ 64118 w 513745"/>
                  <a:gd name="connsiteY22" fmla="*/ 216350 h 492898"/>
                  <a:gd name="connsiteX23" fmla="*/ 75357 w 513745"/>
                  <a:gd name="connsiteY23" fmla="*/ 189204 h 492898"/>
                  <a:gd name="connsiteX24" fmla="*/ 124506 w 513745"/>
                  <a:gd name="connsiteY24" fmla="*/ 202825 h 492898"/>
                  <a:gd name="connsiteX25" fmla="*/ 307672 w 513745"/>
                  <a:gd name="connsiteY25" fmla="*/ 184823 h 492898"/>
                  <a:gd name="connsiteX26" fmla="*/ 287955 w 513745"/>
                  <a:gd name="connsiteY26" fmla="*/ 247783 h 492898"/>
                  <a:gd name="connsiteX27" fmla="*/ 304148 w 513745"/>
                  <a:gd name="connsiteY27" fmla="*/ 301790 h 492898"/>
                  <a:gd name="connsiteX28" fmla="*/ 306529 w 513745"/>
                  <a:gd name="connsiteY28" fmla="*/ 325316 h 492898"/>
                  <a:gd name="connsiteX29" fmla="*/ 301195 w 513745"/>
                  <a:gd name="connsiteY29" fmla="*/ 352653 h 492898"/>
                  <a:gd name="connsiteX30" fmla="*/ 301957 w 513745"/>
                  <a:gd name="connsiteY30" fmla="*/ 356654 h 492898"/>
                  <a:gd name="connsiteX31" fmla="*/ 321478 w 513745"/>
                  <a:gd name="connsiteY31" fmla="*/ 366103 h 492898"/>
                  <a:gd name="connsiteX32" fmla="*/ 324817 w 513745"/>
                  <a:gd name="connsiteY32" fmla="*/ 364464 h 492898"/>
                  <a:gd name="connsiteX33" fmla="*/ 339962 w 513745"/>
                  <a:gd name="connsiteY33" fmla="*/ 342080 h 492898"/>
                  <a:gd name="connsiteX34" fmla="*/ 426830 w 513745"/>
                  <a:gd name="connsiteY34" fmla="*/ 318649 h 492898"/>
                  <a:gd name="connsiteX35" fmla="*/ 426830 w 513745"/>
                  <a:gd name="connsiteY35" fmla="*/ 404374 h 492898"/>
                  <a:gd name="connsiteX36" fmla="*/ 365965 w 513745"/>
                  <a:gd name="connsiteY36" fmla="*/ 435806 h 492898"/>
                  <a:gd name="connsiteX37" fmla="*/ 355773 w 513745"/>
                  <a:gd name="connsiteY37" fmla="*/ 429139 h 492898"/>
                  <a:gd name="connsiteX38" fmla="*/ 377490 w 513745"/>
                  <a:gd name="connsiteY38" fmla="*/ 482288 h 492898"/>
                  <a:gd name="connsiteX39" fmla="*/ 422544 w 513745"/>
                  <a:gd name="connsiteY39" fmla="*/ 492480 h 492898"/>
                  <a:gd name="connsiteX40" fmla="*/ 454357 w 513745"/>
                  <a:gd name="connsiteY40" fmla="*/ 417899 h 492898"/>
                  <a:gd name="connsiteX41" fmla="*/ 481504 w 513745"/>
                  <a:gd name="connsiteY41" fmla="*/ 370274 h 492898"/>
                  <a:gd name="connsiteX42" fmla="*/ 481504 w 513745"/>
                  <a:gd name="connsiteY42" fmla="*/ 370274 h 492898"/>
                  <a:gd name="connsiteX43" fmla="*/ 488362 w 513745"/>
                  <a:gd name="connsiteY43" fmla="*/ 355987 h 492898"/>
                  <a:gd name="connsiteX44" fmla="*/ 512460 w 513745"/>
                  <a:gd name="connsiteY44" fmla="*/ 241401 h 49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13745" h="492898">
                    <a:moveTo>
                      <a:pt x="512460" y="241401"/>
                    </a:moveTo>
                    <a:cubicBezTo>
                      <a:pt x="509599" y="220566"/>
                      <a:pt x="499480" y="201408"/>
                      <a:pt x="483885" y="187299"/>
                    </a:cubicBezTo>
                    <a:cubicBezTo>
                      <a:pt x="481447" y="185348"/>
                      <a:pt x="478670" y="183863"/>
                      <a:pt x="475693" y="182918"/>
                    </a:cubicBezTo>
                    <a:cubicBezTo>
                      <a:pt x="489600" y="96145"/>
                      <a:pt x="422734" y="60807"/>
                      <a:pt x="388158" y="54997"/>
                    </a:cubicBezTo>
                    <a:cubicBezTo>
                      <a:pt x="372084" y="52914"/>
                      <a:pt x="356172" y="49732"/>
                      <a:pt x="340533" y="45472"/>
                    </a:cubicBezTo>
                    <a:cubicBezTo>
                      <a:pt x="336521" y="44072"/>
                      <a:pt x="332710" y="42150"/>
                      <a:pt x="329199" y="39757"/>
                    </a:cubicBezTo>
                    <a:cubicBezTo>
                      <a:pt x="318436" y="32327"/>
                      <a:pt x="312625" y="21564"/>
                      <a:pt x="300624" y="12706"/>
                    </a:cubicBezTo>
                    <a:cubicBezTo>
                      <a:pt x="273478" y="-7392"/>
                      <a:pt x="230139" y="-4915"/>
                      <a:pt x="215851" y="29279"/>
                    </a:cubicBezTo>
                    <a:cubicBezTo>
                      <a:pt x="197278" y="8229"/>
                      <a:pt x="174132" y="10229"/>
                      <a:pt x="147747" y="19088"/>
                    </a:cubicBezTo>
                    <a:cubicBezTo>
                      <a:pt x="132919" y="23395"/>
                      <a:pt x="121339" y="35012"/>
                      <a:pt x="117077" y="49853"/>
                    </a:cubicBezTo>
                    <a:cubicBezTo>
                      <a:pt x="115039" y="57466"/>
                      <a:pt x="114714" y="65436"/>
                      <a:pt x="116124" y="73190"/>
                    </a:cubicBezTo>
                    <a:cubicBezTo>
                      <a:pt x="92062" y="60402"/>
                      <a:pt x="62189" y="69541"/>
                      <a:pt x="49401" y="93604"/>
                    </a:cubicBezTo>
                    <a:cubicBezTo>
                      <a:pt x="48648" y="95020"/>
                      <a:pt x="47965" y="96472"/>
                      <a:pt x="47354" y="97955"/>
                    </a:cubicBezTo>
                    <a:cubicBezTo>
                      <a:pt x="46616" y="100048"/>
                      <a:pt x="46137" y="102223"/>
                      <a:pt x="45925" y="104432"/>
                    </a:cubicBezTo>
                    <a:cubicBezTo>
                      <a:pt x="45784" y="106811"/>
                      <a:pt x="45784" y="109196"/>
                      <a:pt x="45925" y="111575"/>
                    </a:cubicBezTo>
                    <a:cubicBezTo>
                      <a:pt x="45925" y="124244"/>
                      <a:pt x="47545" y="135388"/>
                      <a:pt x="39829" y="147675"/>
                    </a:cubicBezTo>
                    <a:cubicBezTo>
                      <a:pt x="38209" y="150267"/>
                      <a:pt x="36183" y="152583"/>
                      <a:pt x="33828" y="154533"/>
                    </a:cubicBezTo>
                    <a:cubicBezTo>
                      <a:pt x="25283" y="163466"/>
                      <a:pt x="11114" y="163781"/>
                      <a:pt x="2181" y="155236"/>
                    </a:cubicBezTo>
                    <a:cubicBezTo>
                      <a:pt x="1513" y="154597"/>
                      <a:pt x="885" y="153917"/>
                      <a:pt x="301" y="153200"/>
                    </a:cubicBezTo>
                    <a:cubicBezTo>
                      <a:pt x="-1890" y="175488"/>
                      <a:pt x="7825" y="191300"/>
                      <a:pt x="31733" y="188918"/>
                    </a:cubicBezTo>
                    <a:cubicBezTo>
                      <a:pt x="24313" y="201899"/>
                      <a:pt x="23090" y="217518"/>
                      <a:pt x="28399" y="231495"/>
                    </a:cubicBezTo>
                    <a:cubicBezTo>
                      <a:pt x="33012" y="243423"/>
                      <a:pt x="42566" y="252769"/>
                      <a:pt x="54593" y="257117"/>
                    </a:cubicBezTo>
                    <a:cubicBezTo>
                      <a:pt x="55749" y="243134"/>
                      <a:pt x="58958" y="229398"/>
                      <a:pt x="64118" y="216350"/>
                    </a:cubicBezTo>
                    <a:cubicBezTo>
                      <a:pt x="67452" y="206825"/>
                      <a:pt x="71262" y="198062"/>
                      <a:pt x="75357" y="189204"/>
                    </a:cubicBezTo>
                    <a:cubicBezTo>
                      <a:pt x="91059" y="195917"/>
                      <a:pt x="107589" y="200498"/>
                      <a:pt x="124506" y="202825"/>
                    </a:cubicBezTo>
                    <a:cubicBezTo>
                      <a:pt x="186076" y="213210"/>
                      <a:pt x="249302" y="206995"/>
                      <a:pt x="307672" y="184823"/>
                    </a:cubicBezTo>
                    <a:cubicBezTo>
                      <a:pt x="298751" y="205000"/>
                      <a:pt x="292137" y="226121"/>
                      <a:pt x="287955" y="247783"/>
                    </a:cubicBezTo>
                    <a:cubicBezTo>
                      <a:pt x="284937" y="267306"/>
                      <a:pt x="290886" y="287148"/>
                      <a:pt x="304148" y="301790"/>
                    </a:cubicBezTo>
                    <a:cubicBezTo>
                      <a:pt x="310434" y="307600"/>
                      <a:pt x="308148" y="318077"/>
                      <a:pt x="306529" y="325316"/>
                    </a:cubicBezTo>
                    <a:cubicBezTo>
                      <a:pt x="303395" y="334111"/>
                      <a:pt x="301598" y="343326"/>
                      <a:pt x="301195" y="352653"/>
                    </a:cubicBezTo>
                    <a:cubicBezTo>
                      <a:pt x="301256" y="354016"/>
                      <a:pt x="301512" y="355364"/>
                      <a:pt x="301957" y="356654"/>
                    </a:cubicBezTo>
                    <a:cubicBezTo>
                      <a:pt x="304738" y="364653"/>
                      <a:pt x="313478" y="368884"/>
                      <a:pt x="321478" y="366103"/>
                    </a:cubicBezTo>
                    <a:cubicBezTo>
                      <a:pt x="322653" y="365694"/>
                      <a:pt x="323775" y="365144"/>
                      <a:pt x="324817" y="364464"/>
                    </a:cubicBezTo>
                    <a:cubicBezTo>
                      <a:pt x="331341" y="358115"/>
                      <a:pt x="336495" y="350497"/>
                      <a:pt x="339962" y="342080"/>
                    </a:cubicBezTo>
                    <a:cubicBezTo>
                      <a:pt x="361488" y="297503"/>
                      <a:pt x="407875" y="296360"/>
                      <a:pt x="426830" y="318649"/>
                    </a:cubicBezTo>
                    <a:cubicBezTo>
                      <a:pt x="445785" y="340937"/>
                      <a:pt x="444928" y="363988"/>
                      <a:pt x="426830" y="404374"/>
                    </a:cubicBezTo>
                    <a:cubicBezTo>
                      <a:pt x="414638" y="431234"/>
                      <a:pt x="386730" y="444474"/>
                      <a:pt x="365965" y="435806"/>
                    </a:cubicBezTo>
                    <a:cubicBezTo>
                      <a:pt x="362184" y="434234"/>
                      <a:pt x="358728" y="431974"/>
                      <a:pt x="355773" y="429139"/>
                    </a:cubicBezTo>
                    <a:cubicBezTo>
                      <a:pt x="355202" y="446474"/>
                      <a:pt x="359679" y="469430"/>
                      <a:pt x="377490" y="482288"/>
                    </a:cubicBezTo>
                    <a:cubicBezTo>
                      <a:pt x="390954" y="490608"/>
                      <a:pt x="406810" y="494195"/>
                      <a:pt x="422544" y="492480"/>
                    </a:cubicBezTo>
                    <a:cubicBezTo>
                      <a:pt x="427973" y="476764"/>
                      <a:pt x="441594" y="450951"/>
                      <a:pt x="454357" y="417899"/>
                    </a:cubicBezTo>
                    <a:cubicBezTo>
                      <a:pt x="463882" y="401421"/>
                      <a:pt x="473407" y="385419"/>
                      <a:pt x="481504" y="370274"/>
                    </a:cubicBezTo>
                    <a:cubicBezTo>
                      <a:pt x="481504" y="370274"/>
                      <a:pt x="481504" y="370274"/>
                      <a:pt x="481504" y="370274"/>
                    </a:cubicBezTo>
                    <a:cubicBezTo>
                      <a:pt x="484075" y="365512"/>
                      <a:pt x="486361" y="360749"/>
                      <a:pt x="488362" y="355987"/>
                    </a:cubicBezTo>
                    <a:cubicBezTo>
                      <a:pt x="507316" y="312934"/>
                      <a:pt x="517508" y="280073"/>
                      <a:pt x="512460" y="2414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B47F031C-54B6-A606-3C71-35D6EE527875}"/>
                  </a:ext>
                </a:extLst>
              </p:cNvPr>
              <p:cNvSpPr/>
              <p:nvPr/>
            </p:nvSpPr>
            <p:spPr>
              <a:xfrm>
                <a:off x="4017374" y="3886641"/>
                <a:ext cx="420148" cy="796525"/>
              </a:xfrm>
              <a:custGeom>
                <a:avLst/>
                <a:gdLst>
                  <a:gd name="connsiteX0" fmla="*/ 0 w 420148"/>
                  <a:gd name="connsiteY0" fmla="*/ 1759 h 796525"/>
                  <a:gd name="connsiteX1" fmla="*/ 192119 w 420148"/>
                  <a:gd name="connsiteY1" fmla="*/ 63958 h 796525"/>
                  <a:gd name="connsiteX2" fmla="*/ 401669 w 420148"/>
                  <a:gd name="connsiteY2" fmla="*/ 432289 h 796525"/>
                  <a:gd name="connsiteX3" fmla="*/ 389477 w 420148"/>
                  <a:gd name="connsiteY3" fmla="*/ 563639 h 796525"/>
                  <a:gd name="connsiteX4" fmla="*/ 122111 w 420148"/>
                  <a:gd name="connsiteY4" fmla="*/ 796525 h 796525"/>
                  <a:gd name="connsiteX5" fmla="*/ 41529 w 420148"/>
                  <a:gd name="connsiteY5" fmla="*/ 669938 h 796525"/>
                  <a:gd name="connsiteX6" fmla="*/ 194977 w 420148"/>
                  <a:gd name="connsiteY6" fmla="*/ 468008 h 796525"/>
                  <a:gd name="connsiteX7" fmla="*/ 61627 w 420148"/>
                  <a:gd name="connsiteY7" fmla="*/ 248933 h 79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0148" h="796525">
                    <a:moveTo>
                      <a:pt x="0" y="1759"/>
                    </a:moveTo>
                    <a:cubicBezTo>
                      <a:pt x="114300" y="-8813"/>
                      <a:pt x="163449" y="30334"/>
                      <a:pt x="192119" y="63958"/>
                    </a:cubicBezTo>
                    <a:cubicBezTo>
                      <a:pt x="220789" y="97581"/>
                      <a:pt x="350044" y="311607"/>
                      <a:pt x="401669" y="432289"/>
                    </a:cubicBezTo>
                    <a:cubicBezTo>
                      <a:pt x="422529" y="481152"/>
                      <a:pt x="434150" y="519634"/>
                      <a:pt x="389477" y="563639"/>
                    </a:cubicBezTo>
                    <a:cubicBezTo>
                      <a:pt x="341852" y="610502"/>
                      <a:pt x="122111" y="796525"/>
                      <a:pt x="122111" y="796525"/>
                    </a:cubicBezTo>
                    <a:lnTo>
                      <a:pt x="41529" y="669938"/>
                    </a:lnTo>
                    <a:lnTo>
                      <a:pt x="194977" y="468008"/>
                    </a:lnTo>
                    <a:lnTo>
                      <a:pt x="61627" y="248933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2DF6AAFE-355F-D431-FEA1-D3A9F0244514}"/>
                  </a:ext>
                </a:extLst>
              </p:cNvPr>
              <p:cNvSpPr/>
              <p:nvPr/>
            </p:nvSpPr>
            <p:spPr>
              <a:xfrm>
                <a:off x="3488642" y="3888225"/>
                <a:ext cx="697034" cy="1013121"/>
              </a:xfrm>
              <a:custGeom>
                <a:avLst/>
                <a:gdLst>
                  <a:gd name="connsiteX0" fmla="*/ 593217 w 697034"/>
                  <a:gd name="connsiteY0" fmla="*/ 17034 h 1013121"/>
                  <a:gd name="connsiteX1" fmla="*/ 696373 w 697034"/>
                  <a:gd name="connsiteY1" fmla="*/ 248301 h 1013121"/>
                  <a:gd name="connsiteX2" fmla="*/ 675703 w 697034"/>
                  <a:gd name="connsiteY2" fmla="*/ 532908 h 1013121"/>
                  <a:gd name="connsiteX3" fmla="*/ 674084 w 697034"/>
                  <a:gd name="connsiteY3" fmla="*/ 707121 h 1013121"/>
                  <a:gd name="connsiteX4" fmla="*/ 682180 w 697034"/>
                  <a:gd name="connsiteY4" fmla="*/ 873046 h 1013121"/>
                  <a:gd name="connsiteX5" fmla="*/ 419100 w 697034"/>
                  <a:gd name="connsiteY5" fmla="*/ 1009158 h 1013121"/>
                  <a:gd name="connsiteX6" fmla="*/ 0 w 697034"/>
                  <a:gd name="connsiteY6" fmla="*/ 891715 h 1013121"/>
                  <a:gd name="connsiteX7" fmla="*/ 23146 w 697034"/>
                  <a:gd name="connsiteY7" fmla="*/ 577390 h 1013121"/>
                  <a:gd name="connsiteX8" fmla="*/ 42863 w 697034"/>
                  <a:gd name="connsiteY8" fmla="*/ 147527 h 1013121"/>
                  <a:gd name="connsiteX9" fmla="*/ 100013 w 697034"/>
                  <a:gd name="connsiteY9" fmla="*/ 88281 h 1013121"/>
                  <a:gd name="connsiteX10" fmla="*/ 309563 w 697034"/>
                  <a:gd name="connsiteY10" fmla="*/ 34941 h 1013121"/>
                  <a:gd name="connsiteX11" fmla="*/ 593217 w 697034"/>
                  <a:gd name="connsiteY11" fmla="*/ 17034 h 1013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7034" h="1013121">
                    <a:moveTo>
                      <a:pt x="593217" y="17034"/>
                    </a:moveTo>
                    <a:cubicBezTo>
                      <a:pt x="651034" y="45609"/>
                      <a:pt x="691229" y="160767"/>
                      <a:pt x="696373" y="248301"/>
                    </a:cubicBezTo>
                    <a:cubicBezTo>
                      <a:pt x="700373" y="316405"/>
                      <a:pt x="685324" y="405559"/>
                      <a:pt x="675703" y="532908"/>
                    </a:cubicBezTo>
                    <a:cubicBezTo>
                      <a:pt x="671357" y="590881"/>
                      <a:pt x="670816" y="649077"/>
                      <a:pt x="674084" y="707121"/>
                    </a:cubicBezTo>
                    <a:cubicBezTo>
                      <a:pt x="677132" y="767319"/>
                      <a:pt x="682180" y="873046"/>
                      <a:pt x="682180" y="873046"/>
                    </a:cubicBezTo>
                    <a:cubicBezTo>
                      <a:pt x="682180" y="873046"/>
                      <a:pt x="625030" y="988775"/>
                      <a:pt x="419100" y="1009158"/>
                    </a:cubicBezTo>
                    <a:cubicBezTo>
                      <a:pt x="119539" y="1038876"/>
                      <a:pt x="0" y="891715"/>
                      <a:pt x="0" y="891715"/>
                    </a:cubicBezTo>
                    <a:cubicBezTo>
                      <a:pt x="0" y="891715"/>
                      <a:pt x="20764" y="825040"/>
                      <a:pt x="23146" y="577390"/>
                    </a:cubicBezTo>
                    <a:cubicBezTo>
                      <a:pt x="24955" y="392224"/>
                      <a:pt x="6286" y="213535"/>
                      <a:pt x="42863" y="147527"/>
                    </a:cubicBezTo>
                    <a:cubicBezTo>
                      <a:pt x="58674" y="125524"/>
                      <a:pt x="58579" y="103712"/>
                      <a:pt x="100013" y="88281"/>
                    </a:cubicBezTo>
                    <a:cubicBezTo>
                      <a:pt x="128588" y="77613"/>
                      <a:pt x="258604" y="45895"/>
                      <a:pt x="309563" y="34941"/>
                    </a:cubicBezTo>
                    <a:cubicBezTo>
                      <a:pt x="479488" y="-1349"/>
                      <a:pt x="532733" y="-12779"/>
                      <a:pt x="593217" y="1703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:a16="http://schemas.microsoft.com/office/drawing/2014/main" id="{79C9613D-5555-6C1B-37ED-6AF343404D2D}"/>
                  </a:ext>
                </a:extLst>
              </p:cNvPr>
              <p:cNvSpPr/>
              <p:nvPr/>
            </p:nvSpPr>
            <p:spPr>
              <a:xfrm>
                <a:off x="3664092" y="3833976"/>
                <a:ext cx="337184" cy="142855"/>
              </a:xfrm>
              <a:custGeom>
                <a:avLst/>
                <a:gdLst>
                  <a:gd name="connsiteX0" fmla="*/ 34862 w 337184"/>
                  <a:gd name="connsiteY0" fmla="*/ 113861 h 142855"/>
                  <a:gd name="connsiteX1" fmla="*/ 112490 w 337184"/>
                  <a:gd name="connsiteY1" fmla="*/ 135673 h 142855"/>
                  <a:gd name="connsiteX2" fmla="*/ 280035 w 337184"/>
                  <a:gd name="connsiteY2" fmla="*/ 117290 h 142855"/>
                  <a:gd name="connsiteX3" fmla="*/ 337185 w 337184"/>
                  <a:gd name="connsiteY3" fmla="*/ 58901 h 142855"/>
                  <a:gd name="connsiteX4" fmla="*/ 308610 w 337184"/>
                  <a:gd name="connsiteY4" fmla="*/ 10705 h 142855"/>
                  <a:gd name="connsiteX5" fmla="*/ 292703 w 337184"/>
                  <a:gd name="connsiteY5" fmla="*/ 37 h 142855"/>
                  <a:gd name="connsiteX6" fmla="*/ 296228 w 337184"/>
                  <a:gd name="connsiteY6" fmla="*/ 13848 h 142855"/>
                  <a:gd name="connsiteX7" fmla="*/ 240506 w 337184"/>
                  <a:gd name="connsiteY7" fmla="*/ 50900 h 142855"/>
                  <a:gd name="connsiteX8" fmla="*/ 64579 w 337184"/>
                  <a:gd name="connsiteY8" fmla="*/ 58520 h 142855"/>
                  <a:gd name="connsiteX9" fmla="*/ 64579 w 337184"/>
                  <a:gd name="connsiteY9" fmla="*/ 50805 h 142855"/>
                  <a:gd name="connsiteX10" fmla="*/ 30956 w 337184"/>
                  <a:gd name="connsiteY10" fmla="*/ 85667 h 142855"/>
                  <a:gd name="connsiteX11" fmla="*/ 0 w 337184"/>
                  <a:gd name="connsiteY11" fmla="*/ 123195 h 14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7184" h="142855">
                    <a:moveTo>
                      <a:pt x="34862" y="113861"/>
                    </a:moveTo>
                    <a:cubicBezTo>
                      <a:pt x="60960" y="120528"/>
                      <a:pt x="72962" y="126910"/>
                      <a:pt x="112490" y="135673"/>
                    </a:cubicBezTo>
                    <a:cubicBezTo>
                      <a:pt x="168750" y="149630"/>
                      <a:pt x="228140" y="143114"/>
                      <a:pt x="280035" y="117290"/>
                    </a:cubicBezTo>
                    <a:cubicBezTo>
                      <a:pt x="328517" y="92239"/>
                      <a:pt x="337185" y="58901"/>
                      <a:pt x="337185" y="58901"/>
                    </a:cubicBezTo>
                    <a:cubicBezTo>
                      <a:pt x="337185" y="58901"/>
                      <a:pt x="316706" y="22611"/>
                      <a:pt x="308610" y="10705"/>
                    </a:cubicBezTo>
                    <a:cubicBezTo>
                      <a:pt x="300514" y="-1202"/>
                      <a:pt x="292703" y="37"/>
                      <a:pt x="292703" y="37"/>
                    </a:cubicBezTo>
                    <a:lnTo>
                      <a:pt x="296228" y="13848"/>
                    </a:lnTo>
                    <a:cubicBezTo>
                      <a:pt x="296228" y="13848"/>
                      <a:pt x="296228" y="36898"/>
                      <a:pt x="240506" y="50900"/>
                    </a:cubicBezTo>
                    <a:cubicBezTo>
                      <a:pt x="183356" y="65283"/>
                      <a:pt x="91059" y="66426"/>
                      <a:pt x="64579" y="58520"/>
                    </a:cubicBezTo>
                    <a:lnTo>
                      <a:pt x="64579" y="50805"/>
                    </a:lnTo>
                    <a:cubicBezTo>
                      <a:pt x="50863" y="54425"/>
                      <a:pt x="46482" y="64521"/>
                      <a:pt x="30956" y="85667"/>
                    </a:cubicBezTo>
                    <a:cubicBezTo>
                      <a:pt x="21339" y="98739"/>
                      <a:pt x="11005" y="111267"/>
                      <a:pt x="0" y="123195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7CD48DF1-262B-437A-A172-8A256FE2BE0C}"/>
                  </a:ext>
                </a:extLst>
              </p:cNvPr>
              <p:cNvSpPr/>
              <p:nvPr/>
            </p:nvSpPr>
            <p:spPr>
              <a:xfrm>
                <a:off x="2750740" y="4560826"/>
                <a:ext cx="284892" cy="211208"/>
              </a:xfrm>
              <a:custGeom>
                <a:avLst/>
                <a:gdLst>
                  <a:gd name="connsiteX0" fmla="*/ 187357 w 284892"/>
                  <a:gd name="connsiteY0" fmla="*/ 140342 h 211208"/>
                  <a:gd name="connsiteX1" fmla="*/ 89154 w 284892"/>
                  <a:gd name="connsiteY1" fmla="*/ 172823 h 211208"/>
                  <a:gd name="connsiteX2" fmla="*/ 45910 w 284892"/>
                  <a:gd name="connsiteY2" fmla="*/ 174251 h 211208"/>
                  <a:gd name="connsiteX3" fmla="*/ 0 w 284892"/>
                  <a:gd name="connsiteY3" fmla="*/ 211208 h 211208"/>
                  <a:gd name="connsiteX4" fmla="*/ 23146 w 284892"/>
                  <a:gd name="connsiteY4" fmla="*/ 101576 h 211208"/>
                  <a:gd name="connsiteX5" fmla="*/ 58388 w 284892"/>
                  <a:gd name="connsiteY5" fmla="*/ 71096 h 211208"/>
                  <a:gd name="connsiteX6" fmla="*/ 85344 w 284892"/>
                  <a:gd name="connsiteY6" fmla="*/ 32234 h 211208"/>
                  <a:gd name="connsiteX7" fmla="*/ 131540 w 284892"/>
                  <a:gd name="connsiteY7" fmla="*/ 1087 h 211208"/>
                  <a:gd name="connsiteX8" fmla="*/ 284893 w 284892"/>
                  <a:gd name="connsiteY8" fmla="*/ 13469 h 211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4892" h="211208">
                    <a:moveTo>
                      <a:pt x="187357" y="140342"/>
                    </a:moveTo>
                    <a:cubicBezTo>
                      <a:pt x="137160" y="152344"/>
                      <a:pt x="113633" y="169965"/>
                      <a:pt x="89154" y="172823"/>
                    </a:cubicBezTo>
                    <a:cubicBezTo>
                      <a:pt x="74808" y="174548"/>
                      <a:pt x="60339" y="175026"/>
                      <a:pt x="45910" y="174251"/>
                    </a:cubicBezTo>
                    <a:lnTo>
                      <a:pt x="0" y="211208"/>
                    </a:lnTo>
                    <a:cubicBezTo>
                      <a:pt x="0" y="211208"/>
                      <a:pt x="9525" y="131484"/>
                      <a:pt x="23146" y="101576"/>
                    </a:cubicBezTo>
                    <a:cubicBezTo>
                      <a:pt x="36766" y="71667"/>
                      <a:pt x="49149" y="89574"/>
                      <a:pt x="58388" y="71096"/>
                    </a:cubicBezTo>
                    <a:cubicBezTo>
                      <a:pt x="67627" y="52617"/>
                      <a:pt x="65437" y="39377"/>
                      <a:pt x="85344" y="32234"/>
                    </a:cubicBezTo>
                    <a:cubicBezTo>
                      <a:pt x="105251" y="25090"/>
                      <a:pt x="100774" y="6707"/>
                      <a:pt x="131540" y="1087"/>
                    </a:cubicBezTo>
                    <a:cubicBezTo>
                      <a:pt x="162306" y="-4533"/>
                      <a:pt x="284893" y="13469"/>
                      <a:pt x="284893" y="13469"/>
                    </a:cubicBezTo>
                    <a:close/>
                  </a:path>
                </a:pathLst>
              </a:custGeom>
              <a:solidFill>
                <a:srgbClr val="FFA8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id="{D20435BD-C720-C3CB-7460-EB0131B434D3}"/>
                  </a:ext>
                </a:extLst>
              </p:cNvPr>
              <p:cNvSpPr/>
              <p:nvPr/>
            </p:nvSpPr>
            <p:spPr>
              <a:xfrm>
                <a:off x="2883478" y="3974220"/>
                <a:ext cx="758813" cy="748093"/>
              </a:xfrm>
              <a:custGeom>
                <a:avLst/>
                <a:gdLst>
                  <a:gd name="connsiteX0" fmla="*/ 711939 w 758813"/>
                  <a:gd name="connsiteY0" fmla="*/ 0 h 748093"/>
                  <a:gd name="connsiteX1" fmla="*/ 491816 w 758813"/>
                  <a:gd name="connsiteY1" fmla="*/ 175451 h 748093"/>
                  <a:gd name="connsiteX2" fmla="*/ 340274 w 758813"/>
                  <a:gd name="connsiteY2" fmla="*/ 468154 h 748093"/>
                  <a:gd name="connsiteX3" fmla="*/ 63382 w 758813"/>
                  <a:gd name="connsiteY3" fmla="*/ 575024 h 748093"/>
                  <a:gd name="connsiteX4" fmla="*/ 21758 w 758813"/>
                  <a:gd name="connsiteY4" fmla="*/ 748094 h 748093"/>
                  <a:gd name="connsiteX5" fmla="*/ 389137 w 758813"/>
                  <a:gd name="connsiteY5" fmla="*/ 682371 h 748093"/>
                  <a:gd name="connsiteX6" fmla="*/ 560587 w 758813"/>
                  <a:gd name="connsiteY6" fmla="*/ 559213 h 748093"/>
                  <a:gd name="connsiteX7" fmla="*/ 739276 w 758813"/>
                  <a:gd name="connsiteY7" fmla="*/ 239363 h 748093"/>
                  <a:gd name="connsiteX8" fmla="*/ 711939 w 758813"/>
                  <a:gd name="connsiteY8" fmla="*/ 0 h 748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8813" h="748093">
                    <a:moveTo>
                      <a:pt x="711939" y="0"/>
                    </a:moveTo>
                    <a:cubicBezTo>
                      <a:pt x="584304" y="28575"/>
                      <a:pt x="552300" y="61055"/>
                      <a:pt x="491816" y="175451"/>
                    </a:cubicBezTo>
                    <a:cubicBezTo>
                      <a:pt x="423808" y="304038"/>
                      <a:pt x="340274" y="468154"/>
                      <a:pt x="340274" y="468154"/>
                    </a:cubicBezTo>
                    <a:cubicBezTo>
                      <a:pt x="340274" y="468154"/>
                      <a:pt x="166728" y="538067"/>
                      <a:pt x="63382" y="575024"/>
                    </a:cubicBezTo>
                    <a:cubicBezTo>
                      <a:pt x="29949" y="587026"/>
                      <a:pt x="-33487" y="744379"/>
                      <a:pt x="21758" y="748094"/>
                    </a:cubicBezTo>
                    <a:cubicBezTo>
                      <a:pt x="21758" y="748094"/>
                      <a:pt x="305222" y="698659"/>
                      <a:pt x="389137" y="682371"/>
                    </a:cubicBezTo>
                    <a:cubicBezTo>
                      <a:pt x="490007" y="662750"/>
                      <a:pt x="506009" y="642366"/>
                      <a:pt x="560587" y="559213"/>
                    </a:cubicBezTo>
                    <a:cubicBezTo>
                      <a:pt x="615165" y="476060"/>
                      <a:pt x="739276" y="239363"/>
                      <a:pt x="739276" y="239363"/>
                    </a:cubicBezTo>
                    <a:cubicBezTo>
                      <a:pt x="739276" y="239363"/>
                      <a:pt x="797950" y="66294"/>
                      <a:pt x="711939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90" name="任意多边形: 形状 689">
            <a:extLst>
              <a:ext uri="{FF2B5EF4-FFF2-40B4-BE49-F238E27FC236}">
                <a16:creationId xmlns:a16="http://schemas.microsoft.com/office/drawing/2014/main" id="{EB065444-4426-964F-BB4A-6B46DEA41D55}"/>
              </a:ext>
            </a:extLst>
          </p:cNvPr>
          <p:cNvSpPr/>
          <p:nvPr/>
        </p:nvSpPr>
        <p:spPr>
          <a:xfrm rot="10800000">
            <a:off x="-4180" y="-4308"/>
            <a:ext cx="1855923" cy="791708"/>
          </a:xfrm>
          <a:custGeom>
            <a:avLst/>
            <a:gdLst>
              <a:gd name="connsiteX0" fmla="*/ 1185711 w 1185711"/>
              <a:gd name="connsiteY0" fmla="*/ 505806 h 505806"/>
              <a:gd name="connsiteX1" fmla="*/ 0 w 1185711"/>
              <a:gd name="connsiteY1" fmla="*/ 505806 h 505806"/>
              <a:gd name="connsiteX2" fmla="*/ 177340 w 1185711"/>
              <a:gd name="connsiteY2" fmla="*/ 445534 h 505806"/>
              <a:gd name="connsiteX3" fmla="*/ 990954 w 1185711"/>
              <a:gd name="connsiteY3" fmla="*/ 98541 h 505806"/>
              <a:gd name="connsiteX4" fmla="*/ 1185711 w 1185711"/>
              <a:gd name="connsiteY4" fmla="*/ 0 h 50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5711" h="505806">
                <a:moveTo>
                  <a:pt x="1185711" y="505806"/>
                </a:moveTo>
                <a:lnTo>
                  <a:pt x="0" y="505806"/>
                </a:lnTo>
                <a:lnTo>
                  <a:pt x="177340" y="445534"/>
                </a:lnTo>
                <a:cubicBezTo>
                  <a:pt x="460528" y="342786"/>
                  <a:pt x="730401" y="225686"/>
                  <a:pt x="990954" y="98541"/>
                </a:cubicBezTo>
                <a:lnTo>
                  <a:pt x="1185711" y="0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83677E6-33FC-78BA-C4F3-DAC66879B0BA}"/>
              </a:ext>
            </a:extLst>
          </p:cNvPr>
          <p:cNvGrpSpPr/>
          <p:nvPr/>
        </p:nvGrpSpPr>
        <p:grpSpPr>
          <a:xfrm>
            <a:off x="1484134" y="2558731"/>
            <a:ext cx="4907113" cy="632594"/>
            <a:chOff x="1962618" y="3311028"/>
            <a:chExt cx="4907113" cy="63259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5583040F-1FFD-18C1-2499-EAD59C082A1A}"/>
                </a:ext>
              </a:extLst>
            </p:cNvPr>
            <p:cNvSpPr/>
            <p:nvPr/>
          </p:nvSpPr>
          <p:spPr>
            <a:xfrm>
              <a:off x="1962618" y="3311029"/>
              <a:ext cx="4907113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箭头: 五边形 5">
              <a:extLst>
                <a:ext uri="{FF2B5EF4-FFF2-40B4-BE49-F238E27FC236}">
                  <a16:creationId xmlns:a16="http://schemas.microsoft.com/office/drawing/2014/main" id="{BF8D3632-1BCD-3AF3-8E81-6DD9687857DA}"/>
                </a:ext>
              </a:extLst>
            </p:cNvPr>
            <p:cNvSpPr/>
            <p:nvPr/>
          </p:nvSpPr>
          <p:spPr>
            <a:xfrm>
              <a:off x="1964359" y="3311028"/>
              <a:ext cx="529624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AD5B032-3D85-5CB5-CAE3-B68A01245CEC}"/>
                </a:ext>
              </a:extLst>
            </p:cNvPr>
            <p:cNvSpPr txBox="1"/>
            <p:nvPr/>
          </p:nvSpPr>
          <p:spPr>
            <a:xfrm>
              <a:off x="3384415" y="3464714"/>
              <a:ext cx="1946367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工作设想及目标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E2243D2-2C49-0963-AEF3-0AD42093EB68}"/>
              </a:ext>
            </a:extLst>
          </p:cNvPr>
          <p:cNvSpPr txBox="1"/>
          <p:nvPr/>
        </p:nvSpPr>
        <p:spPr>
          <a:xfrm>
            <a:off x="1401599" y="4208190"/>
            <a:ext cx="520670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757749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CFC22C00-6641-B3BF-C5C6-498271A01F89}"/>
              </a:ext>
            </a:extLst>
          </p:cNvPr>
          <p:cNvSpPr/>
          <p:nvPr/>
        </p:nvSpPr>
        <p:spPr>
          <a:xfrm>
            <a:off x="947738" y="1507293"/>
            <a:ext cx="4306664" cy="386383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864186C5-86A1-A345-4E5B-04323859135E}"/>
              </a:ext>
            </a:extLst>
          </p:cNvPr>
          <p:cNvGrpSpPr/>
          <p:nvPr/>
        </p:nvGrpSpPr>
        <p:grpSpPr>
          <a:xfrm>
            <a:off x="-10664" y="-4309"/>
            <a:ext cx="3465725" cy="632594"/>
            <a:chOff x="1193361" y="1585804"/>
            <a:chExt cx="3465725" cy="63259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FFA085-E817-50C3-C1B2-17223DA6515E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五边形 9">
              <a:extLst>
                <a:ext uri="{FF2B5EF4-FFF2-40B4-BE49-F238E27FC236}">
                  <a16:creationId xmlns:a16="http://schemas.microsoft.com/office/drawing/2014/main" id="{081FE254-0AE2-3E8A-1324-B9130D4B0982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4EBA61-60A9-6BDA-7A9F-D595EFD79485}"/>
                </a:ext>
              </a:extLst>
            </p:cNvPr>
            <p:cNvSpPr txBox="1"/>
            <p:nvPr/>
          </p:nvSpPr>
          <p:spPr>
            <a:xfrm>
              <a:off x="2446158" y="1739490"/>
              <a:ext cx="1946367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工作设想及目标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C4748E-C07D-4D3F-3327-D1D6BB6404CD}"/>
                </a:ext>
              </a:extLst>
            </p:cNvPr>
            <p:cNvSpPr txBox="1"/>
            <p:nvPr/>
          </p:nvSpPr>
          <p:spPr>
            <a:xfrm>
              <a:off x="1369152" y="1619603"/>
              <a:ext cx="7216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5C716D9F-7C8F-597E-205A-4C1E70A07CA8}"/>
              </a:ext>
            </a:extLst>
          </p:cNvPr>
          <p:cNvSpPr/>
          <p:nvPr/>
        </p:nvSpPr>
        <p:spPr>
          <a:xfrm>
            <a:off x="6095999" y="1137208"/>
            <a:ext cx="5148263" cy="3583858"/>
          </a:xfrm>
          <a:prstGeom prst="roundRect">
            <a:avLst>
              <a:gd name="adj" fmla="val 7476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4DDE8B2-65E5-0017-A5BB-7950693517FE}"/>
              </a:ext>
            </a:extLst>
          </p:cNvPr>
          <p:cNvGrpSpPr/>
          <p:nvPr/>
        </p:nvGrpSpPr>
        <p:grpSpPr>
          <a:xfrm>
            <a:off x="947739" y="1547671"/>
            <a:ext cx="4691062" cy="1440105"/>
            <a:chOff x="283599" y="1744616"/>
            <a:chExt cx="4691062" cy="1440105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486C8F1-21AF-03ED-C701-DB156B253354}"/>
                </a:ext>
              </a:extLst>
            </p:cNvPr>
            <p:cNvSpPr txBox="1"/>
            <p:nvPr/>
          </p:nvSpPr>
          <p:spPr>
            <a:xfrm>
              <a:off x="283599" y="2190603"/>
              <a:ext cx="4691062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3159C35-55B4-55E4-91E7-E0325C0990B6}"/>
                </a:ext>
              </a:extLst>
            </p:cNvPr>
            <p:cNvSpPr txBox="1"/>
            <p:nvPr/>
          </p:nvSpPr>
          <p:spPr>
            <a:xfrm>
              <a:off x="577993" y="1744616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60112AE3-701B-664D-9694-2652238D42CD}"/>
              </a:ext>
            </a:extLst>
          </p:cNvPr>
          <p:cNvSpPr/>
          <p:nvPr/>
        </p:nvSpPr>
        <p:spPr>
          <a:xfrm>
            <a:off x="934952" y="3492313"/>
            <a:ext cx="323070" cy="323070"/>
          </a:xfrm>
          <a:prstGeom prst="ellips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69748A6-143C-3486-BE79-2D70009AABD4}"/>
              </a:ext>
            </a:extLst>
          </p:cNvPr>
          <p:cNvGrpSpPr/>
          <p:nvPr/>
        </p:nvGrpSpPr>
        <p:grpSpPr>
          <a:xfrm>
            <a:off x="1416013" y="3413516"/>
            <a:ext cx="4078096" cy="816522"/>
            <a:chOff x="283598" y="1906534"/>
            <a:chExt cx="4078096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6C65092-CE37-0626-C36E-FE9B60E427C9}"/>
                </a:ext>
              </a:extLst>
            </p:cNvPr>
            <p:cNvSpPr txBox="1"/>
            <p:nvPr/>
          </p:nvSpPr>
          <p:spPr>
            <a:xfrm>
              <a:off x="283598" y="2190603"/>
              <a:ext cx="4078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AFFF0188-F9D5-130F-8AAD-0B51D714899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15747C58-1BC7-5FDB-1AD6-73D95825B9B3}"/>
              </a:ext>
            </a:extLst>
          </p:cNvPr>
          <p:cNvGrpSpPr/>
          <p:nvPr/>
        </p:nvGrpSpPr>
        <p:grpSpPr>
          <a:xfrm>
            <a:off x="1416013" y="4532317"/>
            <a:ext cx="4078096" cy="816522"/>
            <a:chOff x="283598" y="1906534"/>
            <a:chExt cx="4078096" cy="8165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AD25C66-A21D-25E7-A7A6-AE4001BDAAEC}"/>
                </a:ext>
              </a:extLst>
            </p:cNvPr>
            <p:cNvSpPr txBox="1"/>
            <p:nvPr/>
          </p:nvSpPr>
          <p:spPr>
            <a:xfrm>
              <a:off x="283598" y="2190603"/>
              <a:ext cx="4078096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4C7232B-7A55-DC3A-B959-044198B9256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4" name="椭圆 33">
            <a:extLst>
              <a:ext uri="{FF2B5EF4-FFF2-40B4-BE49-F238E27FC236}">
                <a16:creationId xmlns:a16="http://schemas.microsoft.com/office/drawing/2014/main" id="{6177E543-AD9E-847C-EDDF-00076B0F58AC}"/>
              </a:ext>
            </a:extLst>
          </p:cNvPr>
          <p:cNvSpPr/>
          <p:nvPr/>
        </p:nvSpPr>
        <p:spPr>
          <a:xfrm>
            <a:off x="934952" y="4596169"/>
            <a:ext cx="323070" cy="323070"/>
          </a:xfrm>
          <a:prstGeom prst="ellips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483891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任意多边形: 形状 49">
            <a:extLst>
              <a:ext uri="{FF2B5EF4-FFF2-40B4-BE49-F238E27FC236}">
                <a16:creationId xmlns:a16="http://schemas.microsoft.com/office/drawing/2014/main" id="{7F266268-6685-838B-1609-25101DFD936A}"/>
              </a:ext>
            </a:extLst>
          </p:cNvPr>
          <p:cNvSpPr/>
          <p:nvPr/>
        </p:nvSpPr>
        <p:spPr>
          <a:xfrm>
            <a:off x="0" y="1623298"/>
            <a:ext cx="12192000" cy="5234702"/>
          </a:xfrm>
          <a:custGeom>
            <a:avLst/>
            <a:gdLst>
              <a:gd name="connsiteX0" fmla="*/ 12192000 w 12192000"/>
              <a:gd name="connsiteY0" fmla="*/ 0 h 5234702"/>
              <a:gd name="connsiteX1" fmla="*/ 12192000 w 12192000"/>
              <a:gd name="connsiteY1" fmla="*/ 5234702 h 5234702"/>
              <a:gd name="connsiteX2" fmla="*/ 0 w 12192000"/>
              <a:gd name="connsiteY2" fmla="*/ 5234702 h 5234702"/>
              <a:gd name="connsiteX3" fmla="*/ 0 w 12192000"/>
              <a:gd name="connsiteY3" fmla="*/ 4119499 h 5234702"/>
              <a:gd name="connsiteX4" fmla="*/ 246882 w 12192000"/>
              <a:gd name="connsiteY4" fmla="*/ 4163605 h 5234702"/>
              <a:gd name="connsiteX5" fmla="*/ 5152573 w 12192000"/>
              <a:gd name="connsiteY5" fmla="*/ 4684447 h 5234702"/>
              <a:gd name="connsiteX6" fmla="*/ 9579429 w 12192000"/>
              <a:gd name="connsiteY6" fmla="*/ 2928219 h 5234702"/>
              <a:gd name="connsiteX7" fmla="*/ 8113486 w 12192000"/>
              <a:gd name="connsiteY7" fmla="*/ 2478276 h 5234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234702">
                <a:moveTo>
                  <a:pt x="12192000" y="0"/>
                </a:moveTo>
                <a:lnTo>
                  <a:pt x="12192000" y="5234702"/>
                </a:lnTo>
                <a:lnTo>
                  <a:pt x="0" y="5234702"/>
                </a:lnTo>
                <a:lnTo>
                  <a:pt x="0" y="4119499"/>
                </a:lnTo>
                <a:lnTo>
                  <a:pt x="246882" y="4163605"/>
                </a:lnTo>
                <a:cubicBezTo>
                  <a:pt x="1849035" y="4447910"/>
                  <a:pt x="3919086" y="4782873"/>
                  <a:pt x="5152573" y="4684447"/>
                </a:cubicBezTo>
                <a:cubicBezTo>
                  <a:pt x="7032172" y="4534466"/>
                  <a:pt x="8305800" y="3731342"/>
                  <a:pt x="9579429" y="2928219"/>
                </a:cubicBezTo>
                <a:lnTo>
                  <a:pt x="8113486" y="2478276"/>
                </a:lnTo>
                <a:close/>
              </a:path>
            </a:pathLst>
          </a:custGeom>
          <a:solidFill>
            <a:srgbClr val="83498C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1" name="任意多边形: 形状 690">
            <a:extLst>
              <a:ext uri="{FF2B5EF4-FFF2-40B4-BE49-F238E27FC236}">
                <a16:creationId xmlns:a16="http://schemas.microsoft.com/office/drawing/2014/main" id="{CBE0D35F-CFB0-58F2-A70B-631DA330C034}"/>
              </a:ext>
            </a:extLst>
          </p:cNvPr>
          <p:cNvSpPr/>
          <p:nvPr/>
        </p:nvSpPr>
        <p:spPr>
          <a:xfrm rot="10800000">
            <a:off x="-4181" y="-4308"/>
            <a:ext cx="4981802" cy="1209902"/>
          </a:xfrm>
          <a:custGeom>
            <a:avLst/>
            <a:gdLst>
              <a:gd name="connsiteX0" fmla="*/ 1185711 w 1185711"/>
              <a:gd name="connsiteY0" fmla="*/ 505806 h 505806"/>
              <a:gd name="connsiteX1" fmla="*/ 0 w 1185711"/>
              <a:gd name="connsiteY1" fmla="*/ 505806 h 505806"/>
              <a:gd name="connsiteX2" fmla="*/ 177340 w 1185711"/>
              <a:gd name="connsiteY2" fmla="*/ 445534 h 505806"/>
              <a:gd name="connsiteX3" fmla="*/ 990954 w 1185711"/>
              <a:gd name="connsiteY3" fmla="*/ 98541 h 505806"/>
              <a:gd name="connsiteX4" fmla="*/ 1185711 w 1185711"/>
              <a:gd name="connsiteY4" fmla="*/ 0 h 50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5711" h="505806">
                <a:moveTo>
                  <a:pt x="1185711" y="505806"/>
                </a:moveTo>
                <a:lnTo>
                  <a:pt x="0" y="505806"/>
                </a:lnTo>
                <a:lnTo>
                  <a:pt x="177340" y="445534"/>
                </a:lnTo>
                <a:cubicBezTo>
                  <a:pt x="460528" y="342786"/>
                  <a:pt x="730401" y="225686"/>
                  <a:pt x="990954" y="98541"/>
                </a:cubicBezTo>
                <a:lnTo>
                  <a:pt x="1185711" y="0"/>
                </a:lnTo>
                <a:close/>
              </a:path>
            </a:pathLst>
          </a:custGeom>
          <a:solidFill>
            <a:srgbClr val="83498C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C4033EFE-C9B1-6411-ACD4-102F60900F06}"/>
              </a:ext>
            </a:extLst>
          </p:cNvPr>
          <p:cNvSpPr/>
          <p:nvPr/>
        </p:nvSpPr>
        <p:spPr>
          <a:xfrm>
            <a:off x="0" y="2637176"/>
            <a:ext cx="12192000" cy="4220824"/>
          </a:xfrm>
          <a:custGeom>
            <a:avLst/>
            <a:gdLst>
              <a:gd name="connsiteX0" fmla="*/ 12192000 w 12192000"/>
              <a:gd name="connsiteY0" fmla="*/ 0 h 4220824"/>
              <a:gd name="connsiteX1" fmla="*/ 12192000 w 12192000"/>
              <a:gd name="connsiteY1" fmla="*/ 4220824 h 4220824"/>
              <a:gd name="connsiteX2" fmla="*/ 0 w 12192000"/>
              <a:gd name="connsiteY2" fmla="*/ 4220824 h 4220824"/>
              <a:gd name="connsiteX3" fmla="*/ 0 w 12192000"/>
              <a:gd name="connsiteY3" fmla="*/ 2887655 h 4220824"/>
              <a:gd name="connsiteX4" fmla="*/ 332922 w 12192000"/>
              <a:gd name="connsiteY4" fmla="*/ 2947453 h 4220824"/>
              <a:gd name="connsiteX5" fmla="*/ 5892801 w 12192000"/>
              <a:gd name="connsiteY5" fmla="*/ 3585628 h 4220824"/>
              <a:gd name="connsiteX6" fmla="*/ 10319657 w 12192000"/>
              <a:gd name="connsiteY6" fmla="*/ 1829400 h 4220824"/>
              <a:gd name="connsiteX7" fmla="*/ 8853714 w 12192000"/>
              <a:gd name="connsiteY7" fmla="*/ 1379457 h 422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220824">
                <a:moveTo>
                  <a:pt x="12192000" y="0"/>
                </a:moveTo>
                <a:lnTo>
                  <a:pt x="12192000" y="4220824"/>
                </a:lnTo>
                <a:lnTo>
                  <a:pt x="0" y="4220824"/>
                </a:lnTo>
                <a:lnTo>
                  <a:pt x="0" y="2887655"/>
                </a:lnTo>
                <a:lnTo>
                  <a:pt x="332922" y="2947453"/>
                </a:lnTo>
                <a:cubicBezTo>
                  <a:pt x="1980747" y="3244543"/>
                  <a:pt x="4483101" y="3698114"/>
                  <a:pt x="5892801" y="3585628"/>
                </a:cubicBezTo>
                <a:cubicBezTo>
                  <a:pt x="7772400" y="3435647"/>
                  <a:pt x="9046028" y="2632523"/>
                  <a:pt x="10319657" y="1829400"/>
                </a:cubicBezTo>
                <a:lnTo>
                  <a:pt x="8853714" y="1379457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D0BC06C-8DC7-4B35-9E11-D8544E10082A}"/>
              </a:ext>
            </a:extLst>
          </p:cNvPr>
          <p:cNvSpPr/>
          <p:nvPr/>
        </p:nvSpPr>
        <p:spPr>
          <a:xfrm>
            <a:off x="9523879" y="616298"/>
            <a:ext cx="1492716" cy="83099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4800" spc="300" dirty="0">
                <a:solidFill>
                  <a:srgbClr val="83498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FF9D840-EEEC-47C5-A259-1AE98532CBF7}"/>
              </a:ext>
            </a:extLst>
          </p:cNvPr>
          <p:cNvSpPr/>
          <p:nvPr/>
        </p:nvSpPr>
        <p:spPr>
          <a:xfrm>
            <a:off x="9240754" y="1287760"/>
            <a:ext cx="16742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543" name="图形 536">
            <a:extLst>
              <a:ext uri="{FF2B5EF4-FFF2-40B4-BE49-F238E27FC236}">
                <a16:creationId xmlns:a16="http://schemas.microsoft.com/office/drawing/2014/main" id="{0642A8DC-216F-8F4F-CF71-1DAD0A428CDF}"/>
              </a:ext>
            </a:extLst>
          </p:cNvPr>
          <p:cNvGrpSpPr/>
          <p:nvPr/>
        </p:nvGrpSpPr>
        <p:grpSpPr>
          <a:xfrm>
            <a:off x="9745048" y="1834805"/>
            <a:ext cx="3403838" cy="3690706"/>
            <a:chOff x="926226" y="3552930"/>
            <a:chExt cx="2941891" cy="3189827"/>
          </a:xfrm>
        </p:grpSpPr>
        <p:grpSp>
          <p:nvGrpSpPr>
            <p:cNvPr id="544" name="图形 536">
              <a:extLst>
                <a:ext uri="{FF2B5EF4-FFF2-40B4-BE49-F238E27FC236}">
                  <a16:creationId xmlns:a16="http://schemas.microsoft.com/office/drawing/2014/main" id="{79B29E71-133E-79FA-2E57-2478307CA471}"/>
                </a:ext>
              </a:extLst>
            </p:cNvPr>
            <p:cNvGrpSpPr/>
            <p:nvPr/>
          </p:nvGrpSpPr>
          <p:grpSpPr>
            <a:xfrm>
              <a:off x="1643840" y="3967172"/>
              <a:ext cx="2224278" cy="2775584"/>
              <a:chOff x="1643840" y="3967172"/>
              <a:chExt cx="2224278" cy="2775584"/>
            </a:xfrm>
          </p:grpSpPr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A10B7A1E-9A36-EFEB-C824-516DFFC600CD}"/>
                  </a:ext>
                </a:extLst>
              </p:cNvPr>
              <p:cNvSpPr/>
              <p:nvPr/>
            </p:nvSpPr>
            <p:spPr>
              <a:xfrm>
                <a:off x="1643840" y="3967172"/>
                <a:ext cx="502253" cy="662844"/>
              </a:xfrm>
              <a:custGeom>
                <a:avLst/>
                <a:gdLst>
                  <a:gd name="connsiteX0" fmla="*/ 0 w 502253"/>
                  <a:gd name="connsiteY0" fmla="*/ 290036 h 662844"/>
                  <a:gd name="connsiteX1" fmla="*/ 0 w 502253"/>
                  <a:gd name="connsiteY1" fmla="*/ 662845 h 662844"/>
                  <a:gd name="connsiteX2" fmla="*/ 502063 w 502253"/>
                  <a:gd name="connsiteY2" fmla="*/ 372809 h 662844"/>
                  <a:gd name="connsiteX3" fmla="*/ 502253 w 502253"/>
                  <a:gd name="connsiteY3" fmla="*/ 0 h 662844"/>
                  <a:gd name="connsiteX4" fmla="*/ 0 w 502253"/>
                  <a:gd name="connsiteY4" fmla="*/ 290036 h 662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53" h="662844">
                    <a:moveTo>
                      <a:pt x="0" y="290036"/>
                    </a:moveTo>
                    <a:lnTo>
                      <a:pt x="0" y="662845"/>
                    </a:lnTo>
                    <a:lnTo>
                      <a:pt x="502063" y="372809"/>
                    </a:lnTo>
                    <a:lnTo>
                      <a:pt x="50225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3C53DA31-84A4-CF1B-5ACE-6EBEBF235D0D}"/>
                  </a:ext>
                </a:extLst>
              </p:cNvPr>
              <p:cNvSpPr/>
              <p:nvPr/>
            </p:nvSpPr>
            <p:spPr>
              <a:xfrm>
                <a:off x="1643840" y="4339980"/>
                <a:ext cx="1076420" cy="621411"/>
              </a:xfrm>
              <a:custGeom>
                <a:avLst/>
                <a:gdLst>
                  <a:gd name="connsiteX0" fmla="*/ 0 w 1076420"/>
                  <a:gd name="connsiteY0" fmla="*/ 290036 h 621411"/>
                  <a:gd name="connsiteX1" fmla="*/ 573976 w 1076420"/>
                  <a:gd name="connsiteY1" fmla="*/ 621411 h 621411"/>
                  <a:gd name="connsiteX2" fmla="*/ 1076420 w 1076420"/>
                  <a:gd name="connsiteY2" fmla="*/ 331470 h 621411"/>
                  <a:gd name="connsiteX3" fmla="*/ 502063 w 1076420"/>
                  <a:gd name="connsiteY3" fmla="*/ 0 h 621411"/>
                  <a:gd name="connsiteX4" fmla="*/ 0 w 1076420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420" h="621411">
                    <a:moveTo>
                      <a:pt x="0" y="290036"/>
                    </a:moveTo>
                    <a:lnTo>
                      <a:pt x="573976" y="621411"/>
                    </a:lnTo>
                    <a:lnTo>
                      <a:pt x="1076420" y="331470"/>
                    </a:lnTo>
                    <a:lnTo>
                      <a:pt x="50206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82F8DB65-8C8F-5294-9108-727B40E6FE70}"/>
                  </a:ext>
                </a:extLst>
              </p:cNvPr>
              <p:cNvSpPr/>
              <p:nvPr/>
            </p:nvSpPr>
            <p:spPr>
              <a:xfrm>
                <a:off x="1643840" y="4339980"/>
                <a:ext cx="1076420" cy="621411"/>
              </a:xfrm>
              <a:custGeom>
                <a:avLst/>
                <a:gdLst>
                  <a:gd name="connsiteX0" fmla="*/ 0 w 1076420"/>
                  <a:gd name="connsiteY0" fmla="*/ 290036 h 621411"/>
                  <a:gd name="connsiteX1" fmla="*/ 573976 w 1076420"/>
                  <a:gd name="connsiteY1" fmla="*/ 621411 h 621411"/>
                  <a:gd name="connsiteX2" fmla="*/ 1076420 w 1076420"/>
                  <a:gd name="connsiteY2" fmla="*/ 331470 h 621411"/>
                  <a:gd name="connsiteX3" fmla="*/ 502063 w 1076420"/>
                  <a:gd name="connsiteY3" fmla="*/ 0 h 621411"/>
                  <a:gd name="connsiteX4" fmla="*/ 0 w 1076420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420" h="621411">
                    <a:moveTo>
                      <a:pt x="0" y="290036"/>
                    </a:moveTo>
                    <a:lnTo>
                      <a:pt x="573976" y="621411"/>
                    </a:lnTo>
                    <a:lnTo>
                      <a:pt x="1076420" y="331470"/>
                    </a:lnTo>
                    <a:lnTo>
                      <a:pt x="50206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F6A2B3D4-767F-4ED9-CB97-0B452DA13C69}"/>
                  </a:ext>
                </a:extLst>
              </p:cNvPr>
              <p:cNvSpPr/>
              <p:nvPr/>
            </p:nvSpPr>
            <p:spPr>
              <a:xfrm>
                <a:off x="2217816" y="4671451"/>
                <a:ext cx="502443" cy="662844"/>
              </a:xfrm>
              <a:custGeom>
                <a:avLst/>
                <a:gdLst>
                  <a:gd name="connsiteX0" fmla="*/ 502444 w 502443"/>
                  <a:gd name="connsiteY0" fmla="*/ 0 h 662844"/>
                  <a:gd name="connsiteX1" fmla="*/ 502253 w 502443"/>
                  <a:gd name="connsiteY1" fmla="*/ 372809 h 662844"/>
                  <a:gd name="connsiteX2" fmla="*/ 0 w 502443"/>
                  <a:gd name="connsiteY2" fmla="*/ 662845 h 662844"/>
                  <a:gd name="connsiteX3" fmla="*/ 0 w 502443"/>
                  <a:gd name="connsiteY3" fmla="*/ 289941 h 662844"/>
                  <a:gd name="connsiteX4" fmla="*/ 502444 w 502443"/>
                  <a:gd name="connsiteY4" fmla="*/ 0 h 662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443" h="662844">
                    <a:moveTo>
                      <a:pt x="502444" y="0"/>
                    </a:moveTo>
                    <a:lnTo>
                      <a:pt x="502253" y="372809"/>
                    </a:lnTo>
                    <a:lnTo>
                      <a:pt x="0" y="662845"/>
                    </a:lnTo>
                    <a:lnTo>
                      <a:pt x="0" y="289941"/>
                    </a:lnTo>
                    <a:lnTo>
                      <a:pt x="502444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C397AEC6-726A-C54B-B48E-CCC922275D67}"/>
                  </a:ext>
                </a:extLst>
              </p:cNvPr>
              <p:cNvSpPr/>
              <p:nvPr/>
            </p:nvSpPr>
            <p:spPr>
              <a:xfrm>
                <a:off x="2217816" y="5044259"/>
                <a:ext cx="1076325" cy="621411"/>
              </a:xfrm>
              <a:custGeom>
                <a:avLst/>
                <a:gdLst>
                  <a:gd name="connsiteX0" fmla="*/ 0 w 1076325"/>
                  <a:gd name="connsiteY0" fmla="*/ 290036 h 621411"/>
                  <a:gd name="connsiteX1" fmla="*/ 573977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253 w 1076325"/>
                  <a:gd name="connsiteY3" fmla="*/ 0 h 621411"/>
                  <a:gd name="connsiteX4" fmla="*/ 0 w 1076325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90036"/>
                    </a:moveTo>
                    <a:lnTo>
                      <a:pt x="573977" y="621411"/>
                    </a:lnTo>
                    <a:lnTo>
                      <a:pt x="1076325" y="331470"/>
                    </a:lnTo>
                    <a:lnTo>
                      <a:pt x="50225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EB8BB6E4-72F9-F00C-78B1-EB0009957896}"/>
                  </a:ext>
                </a:extLst>
              </p:cNvPr>
              <p:cNvSpPr/>
              <p:nvPr/>
            </p:nvSpPr>
            <p:spPr>
              <a:xfrm>
                <a:off x="2217816" y="5044259"/>
                <a:ext cx="1076325" cy="621411"/>
              </a:xfrm>
              <a:custGeom>
                <a:avLst/>
                <a:gdLst>
                  <a:gd name="connsiteX0" fmla="*/ 0 w 1076325"/>
                  <a:gd name="connsiteY0" fmla="*/ 290036 h 621411"/>
                  <a:gd name="connsiteX1" fmla="*/ 573977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253 w 1076325"/>
                  <a:gd name="connsiteY3" fmla="*/ 0 h 621411"/>
                  <a:gd name="connsiteX4" fmla="*/ 0 w 1076325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90036"/>
                    </a:moveTo>
                    <a:lnTo>
                      <a:pt x="573977" y="621411"/>
                    </a:lnTo>
                    <a:lnTo>
                      <a:pt x="1076325" y="331470"/>
                    </a:lnTo>
                    <a:lnTo>
                      <a:pt x="50225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759FB430-F61C-7CD9-65D5-766767D2E283}"/>
                  </a:ext>
                </a:extLst>
              </p:cNvPr>
              <p:cNvSpPr/>
              <p:nvPr/>
            </p:nvSpPr>
            <p:spPr>
              <a:xfrm>
                <a:off x="2791793" y="5375729"/>
                <a:ext cx="502348" cy="662749"/>
              </a:xfrm>
              <a:custGeom>
                <a:avLst/>
                <a:gdLst>
                  <a:gd name="connsiteX0" fmla="*/ 502348 w 502348"/>
                  <a:gd name="connsiteY0" fmla="*/ 0 h 662749"/>
                  <a:gd name="connsiteX1" fmla="*/ 502348 w 502348"/>
                  <a:gd name="connsiteY1" fmla="*/ 372808 h 662749"/>
                  <a:gd name="connsiteX2" fmla="*/ 0 w 502348"/>
                  <a:gd name="connsiteY2" fmla="*/ 662749 h 662749"/>
                  <a:gd name="connsiteX3" fmla="*/ 0 w 502348"/>
                  <a:gd name="connsiteY3" fmla="*/ 289941 h 662749"/>
                  <a:gd name="connsiteX4" fmla="*/ 502348 w 502348"/>
                  <a:gd name="connsiteY4" fmla="*/ 0 h 662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348" h="662749">
                    <a:moveTo>
                      <a:pt x="502348" y="0"/>
                    </a:moveTo>
                    <a:lnTo>
                      <a:pt x="502348" y="372808"/>
                    </a:lnTo>
                    <a:lnTo>
                      <a:pt x="0" y="662749"/>
                    </a:lnTo>
                    <a:lnTo>
                      <a:pt x="0" y="289941"/>
                    </a:lnTo>
                    <a:lnTo>
                      <a:pt x="502348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79AE229E-A76C-16DE-CF15-79DA865ACF75}"/>
                  </a:ext>
                </a:extLst>
              </p:cNvPr>
              <p:cNvSpPr/>
              <p:nvPr/>
            </p:nvSpPr>
            <p:spPr>
              <a:xfrm>
                <a:off x="2791793" y="5748537"/>
                <a:ext cx="1076325" cy="621411"/>
              </a:xfrm>
              <a:custGeom>
                <a:avLst/>
                <a:gdLst>
                  <a:gd name="connsiteX0" fmla="*/ 0 w 1076325"/>
                  <a:gd name="connsiteY0" fmla="*/ 289941 h 621411"/>
                  <a:gd name="connsiteX1" fmla="*/ 574072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348 w 1076325"/>
                  <a:gd name="connsiteY3" fmla="*/ 0 h 621411"/>
                  <a:gd name="connsiteX4" fmla="*/ 0 w 1076325"/>
                  <a:gd name="connsiteY4" fmla="*/ 289941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89941"/>
                    </a:moveTo>
                    <a:lnTo>
                      <a:pt x="574072" y="621411"/>
                    </a:lnTo>
                    <a:lnTo>
                      <a:pt x="1076325" y="331470"/>
                    </a:lnTo>
                    <a:lnTo>
                      <a:pt x="502348" y="0"/>
                    </a:lnTo>
                    <a:lnTo>
                      <a:pt x="0" y="289941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DCB541D7-8093-C7A2-DC6C-2C466D025D3E}"/>
                  </a:ext>
                </a:extLst>
              </p:cNvPr>
              <p:cNvSpPr/>
              <p:nvPr/>
            </p:nvSpPr>
            <p:spPr>
              <a:xfrm>
                <a:off x="2791793" y="5748537"/>
                <a:ext cx="1076325" cy="621411"/>
              </a:xfrm>
              <a:custGeom>
                <a:avLst/>
                <a:gdLst>
                  <a:gd name="connsiteX0" fmla="*/ 0 w 1076325"/>
                  <a:gd name="connsiteY0" fmla="*/ 289941 h 621411"/>
                  <a:gd name="connsiteX1" fmla="*/ 574072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348 w 1076325"/>
                  <a:gd name="connsiteY3" fmla="*/ 0 h 621411"/>
                  <a:gd name="connsiteX4" fmla="*/ 0 w 1076325"/>
                  <a:gd name="connsiteY4" fmla="*/ 289941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89941"/>
                    </a:moveTo>
                    <a:lnTo>
                      <a:pt x="574072" y="621411"/>
                    </a:lnTo>
                    <a:lnTo>
                      <a:pt x="1076325" y="331470"/>
                    </a:lnTo>
                    <a:lnTo>
                      <a:pt x="502348" y="0"/>
                    </a:lnTo>
                    <a:lnTo>
                      <a:pt x="0" y="289941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D4FA4680-80D5-9FF0-3574-443623B69CC8}"/>
                  </a:ext>
                </a:extLst>
              </p:cNvPr>
              <p:cNvSpPr/>
              <p:nvPr/>
            </p:nvSpPr>
            <p:spPr>
              <a:xfrm>
                <a:off x="3365864" y="6080008"/>
                <a:ext cx="502253" cy="662749"/>
              </a:xfrm>
              <a:custGeom>
                <a:avLst/>
                <a:gdLst>
                  <a:gd name="connsiteX0" fmla="*/ 502253 w 502253"/>
                  <a:gd name="connsiteY0" fmla="*/ 0 h 662749"/>
                  <a:gd name="connsiteX1" fmla="*/ 502253 w 502253"/>
                  <a:gd name="connsiteY1" fmla="*/ 372808 h 662749"/>
                  <a:gd name="connsiteX2" fmla="*/ 0 w 502253"/>
                  <a:gd name="connsiteY2" fmla="*/ 662749 h 662749"/>
                  <a:gd name="connsiteX3" fmla="*/ 0 w 502253"/>
                  <a:gd name="connsiteY3" fmla="*/ 289941 h 662749"/>
                  <a:gd name="connsiteX4" fmla="*/ 502253 w 502253"/>
                  <a:gd name="connsiteY4" fmla="*/ 0 h 662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53" h="662749">
                    <a:moveTo>
                      <a:pt x="502253" y="0"/>
                    </a:moveTo>
                    <a:lnTo>
                      <a:pt x="502253" y="372808"/>
                    </a:lnTo>
                    <a:lnTo>
                      <a:pt x="0" y="662749"/>
                    </a:lnTo>
                    <a:lnTo>
                      <a:pt x="0" y="289941"/>
                    </a:lnTo>
                    <a:lnTo>
                      <a:pt x="502253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C5E782B0-098B-7119-9452-A1A952E194C0}"/>
                </a:ext>
              </a:extLst>
            </p:cNvPr>
            <p:cNvSpPr/>
            <p:nvPr/>
          </p:nvSpPr>
          <p:spPr>
            <a:xfrm>
              <a:off x="926226" y="3552930"/>
              <a:ext cx="1219866" cy="704278"/>
            </a:xfrm>
            <a:custGeom>
              <a:avLst/>
              <a:gdLst>
                <a:gd name="connsiteX0" fmla="*/ 717614 w 1219866"/>
                <a:gd name="connsiteY0" fmla="*/ 704278 h 704278"/>
                <a:gd name="connsiteX1" fmla="*/ 179451 w 1219866"/>
                <a:gd name="connsiteY1" fmla="*/ 393573 h 704278"/>
                <a:gd name="connsiteX2" fmla="*/ 0 w 1219866"/>
                <a:gd name="connsiteY2" fmla="*/ 497110 h 704278"/>
                <a:gd name="connsiteX3" fmla="*/ 71819 w 1219866"/>
                <a:gd name="connsiteY3" fmla="*/ 41434 h 704278"/>
                <a:gd name="connsiteX4" fmla="*/ 861060 w 1219866"/>
                <a:gd name="connsiteY4" fmla="*/ 0 h 704278"/>
                <a:gd name="connsiteX5" fmla="*/ 681704 w 1219866"/>
                <a:gd name="connsiteY5" fmla="*/ 103537 h 704278"/>
                <a:gd name="connsiteX6" fmla="*/ 1219867 w 1219866"/>
                <a:gd name="connsiteY6" fmla="*/ 414242 h 704278"/>
                <a:gd name="connsiteX7" fmla="*/ 717614 w 1219866"/>
                <a:gd name="connsiteY7" fmla="*/ 704278 h 7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866" h="704278">
                  <a:moveTo>
                    <a:pt x="717614" y="704278"/>
                  </a:moveTo>
                  <a:lnTo>
                    <a:pt x="179451" y="393573"/>
                  </a:lnTo>
                  <a:lnTo>
                    <a:pt x="0" y="497110"/>
                  </a:lnTo>
                  <a:lnTo>
                    <a:pt x="71819" y="41434"/>
                  </a:lnTo>
                  <a:lnTo>
                    <a:pt x="861060" y="0"/>
                  </a:lnTo>
                  <a:lnTo>
                    <a:pt x="681704" y="103537"/>
                  </a:lnTo>
                  <a:lnTo>
                    <a:pt x="1219867" y="414242"/>
                  </a:lnTo>
                  <a:lnTo>
                    <a:pt x="717614" y="704278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31E7CB9C-0281-54A9-9BD7-9BE4A2EB5915}"/>
                </a:ext>
              </a:extLst>
            </p:cNvPr>
            <p:cNvSpPr/>
            <p:nvPr/>
          </p:nvSpPr>
          <p:spPr>
            <a:xfrm>
              <a:off x="926226" y="3552930"/>
              <a:ext cx="1219866" cy="704278"/>
            </a:xfrm>
            <a:custGeom>
              <a:avLst/>
              <a:gdLst>
                <a:gd name="connsiteX0" fmla="*/ 717614 w 1219866"/>
                <a:gd name="connsiteY0" fmla="*/ 704278 h 704278"/>
                <a:gd name="connsiteX1" fmla="*/ 179451 w 1219866"/>
                <a:gd name="connsiteY1" fmla="*/ 393573 h 704278"/>
                <a:gd name="connsiteX2" fmla="*/ 0 w 1219866"/>
                <a:gd name="connsiteY2" fmla="*/ 497110 h 704278"/>
                <a:gd name="connsiteX3" fmla="*/ 71819 w 1219866"/>
                <a:gd name="connsiteY3" fmla="*/ 41434 h 704278"/>
                <a:gd name="connsiteX4" fmla="*/ 861060 w 1219866"/>
                <a:gd name="connsiteY4" fmla="*/ 0 h 704278"/>
                <a:gd name="connsiteX5" fmla="*/ 681704 w 1219866"/>
                <a:gd name="connsiteY5" fmla="*/ 103537 h 704278"/>
                <a:gd name="connsiteX6" fmla="*/ 1219867 w 1219866"/>
                <a:gd name="connsiteY6" fmla="*/ 414242 h 704278"/>
                <a:gd name="connsiteX7" fmla="*/ 717614 w 1219866"/>
                <a:gd name="connsiteY7" fmla="*/ 704278 h 7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866" h="704278">
                  <a:moveTo>
                    <a:pt x="717614" y="704278"/>
                  </a:moveTo>
                  <a:lnTo>
                    <a:pt x="179451" y="393573"/>
                  </a:lnTo>
                  <a:lnTo>
                    <a:pt x="0" y="497110"/>
                  </a:lnTo>
                  <a:lnTo>
                    <a:pt x="71819" y="41434"/>
                  </a:lnTo>
                  <a:lnTo>
                    <a:pt x="861060" y="0"/>
                  </a:lnTo>
                  <a:lnTo>
                    <a:pt x="681704" y="103537"/>
                  </a:lnTo>
                  <a:lnTo>
                    <a:pt x="1219867" y="414242"/>
                  </a:lnTo>
                  <a:lnTo>
                    <a:pt x="717614" y="70427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E831B6A6-D1B7-1E1E-1FF6-B09047B455E2}"/>
                </a:ext>
              </a:extLst>
            </p:cNvPr>
            <p:cNvSpPr/>
            <p:nvPr/>
          </p:nvSpPr>
          <p:spPr>
            <a:xfrm>
              <a:off x="926226" y="3946503"/>
              <a:ext cx="2439638" cy="2796254"/>
            </a:xfrm>
            <a:custGeom>
              <a:avLst/>
              <a:gdLst>
                <a:gd name="connsiteX0" fmla="*/ 1865567 w 2439638"/>
                <a:gd name="connsiteY0" fmla="*/ 2091976 h 2796254"/>
                <a:gd name="connsiteX1" fmla="*/ 1865567 w 2439638"/>
                <a:gd name="connsiteY1" fmla="*/ 1719167 h 2796254"/>
                <a:gd name="connsiteX2" fmla="*/ 1291590 w 2439638"/>
                <a:gd name="connsiteY2" fmla="*/ 1387793 h 2796254"/>
                <a:gd name="connsiteX3" fmla="*/ 1291590 w 2439638"/>
                <a:gd name="connsiteY3" fmla="*/ 1014889 h 2796254"/>
                <a:gd name="connsiteX4" fmla="*/ 717614 w 2439638"/>
                <a:gd name="connsiteY4" fmla="*/ 683514 h 2796254"/>
                <a:gd name="connsiteX5" fmla="*/ 717614 w 2439638"/>
                <a:gd name="connsiteY5" fmla="*/ 310705 h 2796254"/>
                <a:gd name="connsiteX6" fmla="*/ 179451 w 2439638"/>
                <a:gd name="connsiteY6" fmla="*/ 0 h 2796254"/>
                <a:gd name="connsiteX7" fmla="*/ 0 w 2439638"/>
                <a:gd name="connsiteY7" fmla="*/ 103537 h 2796254"/>
                <a:gd name="connsiteX8" fmla="*/ 0 w 2439638"/>
                <a:gd name="connsiteY8" fmla="*/ 186404 h 2796254"/>
                <a:gd name="connsiteX9" fmla="*/ 179451 w 2439638"/>
                <a:gd name="connsiteY9" fmla="*/ 82867 h 2796254"/>
                <a:gd name="connsiteX10" fmla="*/ 645795 w 2439638"/>
                <a:gd name="connsiteY10" fmla="*/ 352044 h 2796254"/>
                <a:gd name="connsiteX11" fmla="*/ 645795 w 2439638"/>
                <a:gd name="connsiteY11" fmla="*/ 724948 h 2796254"/>
                <a:gd name="connsiteX12" fmla="*/ 1219867 w 2439638"/>
                <a:gd name="connsiteY12" fmla="*/ 1056418 h 2796254"/>
                <a:gd name="connsiteX13" fmla="*/ 1219867 w 2439638"/>
                <a:gd name="connsiteY13" fmla="*/ 1429226 h 2796254"/>
                <a:gd name="connsiteX14" fmla="*/ 1793843 w 2439638"/>
                <a:gd name="connsiteY14" fmla="*/ 1760601 h 2796254"/>
                <a:gd name="connsiteX15" fmla="*/ 1793843 w 2439638"/>
                <a:gd name="connsiteY15" fmla="*/ 2133410 h 2796254"/>
                <a:gd name="connsiteX16" fmla="*/ 2367915 w 2439638"/>
                <a:gd name="connsiteY16" fmla="*/ 2464879 h 2796254"/>
                <a:gd name="connsiteX17" fmla="*/ 2367915 w 2439638"/>
                <a:gd name="connsiteY17" fmla="*/ 2754820 h 2796254"/>
                <a:gd name="connsiteX18" fmla="*/ 2439638 w 2439638"/>
                <a:gd name="connsiteY18" fmla="*/ 2796254 h 2796254"/>
                <a:gd name="connsiteX19" fmla="*/ 2439638 w 2439638"/>
                <a:gd name="connsiteY19" fmla="*/ 2423446 h 2796254"/>
                <a:gd name="connsiteX20" fmla="*/ 1865567 w 2439638"/>
                <a:gd name="connsiteY20" fmla="*/ 2091976 h 2796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39638" h="2796254">
                  <a:moveTo>
                    <a:pt x="1865567" y="2091976"/>
                  </a:moveTo>
                  <a:lnTo>
                    <a:pt x="1865567" y="1719167"/>
                  </a:lnTo>
                  <a:lnTo>
                    <a:pt x="1291590" y="1387793"/>
                  </a:lnTo>
                  <a:lnTo>
                    <a:pt x="1291590" y="1014889"/>
                  </a:lnTo>
                  <a:lnTo>
                    <a:pt x="717614" y="683514"/>
                  </a:lnTo>
                  <a:lnTo>
                    <a:pt x="717614" y="310705"/>
                  </a:lnTo>
                  <a:lnTo>
                    <a:pt x="179451" y="0"/>
                  </a:lnTo>
                  <a:lnTo>
                    <a:pt x="0" y="103537"/>
                  </a:lnTo>
                  <a:lnTo>
                    <a:pt x="0" y="186404"/>
                  </a:lnTo>
                  <a:lnTo>
                    <a:pt x="179451" y="82867"/>
                  </a:lnTo>
                  <a:lnTo>
                    <a:pt x="645795" y="352044"/>
                  </a:lnTo>
                  <a:lnTo>
                    <a:pt x="645795" y="724948"/>
                  </a:lnTo>
                  <a:lnTo>
                    <a:pt x="1219867" y="1056418"/>
                  </a:lnTo>
                  <a:lnTo>
                    <a:pt x="1219867" y="1429226"/>
                  </a:lnTo>
                  <a:lnTo>
                    <a:pt x="1793843" y="1760601"/>
                  </a:lnTo>
                  <a:lnTo>
                    <a:pt x="1793843" y="2133410"/>
                  </a:lnTo>
                  <a:lnTo>
                    <a:pt x="2367915" y="2464879"/>
                  </a:lnTo>
                  <a:lnTo>
                    <a:pt x="2367915" y="2754820"/>
                  </a:lnTo>
                  <a:lnTo>
                    <a:pt x="2439638" y="2796254"/>
                  </a:lnTo>
                  <a:lnTo>
                    <a:pt x="2439638" y="2423446"/>
                  </a:lnTo>
                  <a:lnTo>
                    <a:pt x="1865567" y="2091976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9D19DA44-DCAB-6CE1-55CF-07AABF3ECC47}"/>
                </a:ext>
              </a:extLst>
            </p:cNvPr>
            <p:cNvSpPr/>
            <p:nvPr/>
          </p:nvSpPr>
          <p:spPr>
            <a:xfrm>
              <a:off x="926226" y="3946503"/>
              <a:ext cx="2439638" cy="2796254"/>
            </a:xfrm>
            <a:custGeom>
              <a:avLst/>
              <a:gdLst>
                <a:gd name="connsiteX0" fmla="*/ 1865567 w 2439638"/>
                <a:gd name="connsiteY0" fmla="*/ 2091976 h 2796254"/>
                <a:gd name="connsiteX1" fmla="*/ 1865567 w 2439638"/>
                <a:gd name="connsiteY1" fmla="*/ 1719167 h 2796254"/>
                <a:gd name="connsiteX2" fmla="*/ 1291590 w 2439638"/>
                <a:gd name="connsiteY2" fmla="*/ 1387793 h 2796254"/>
                <a:gd name="connsiteX3" fmla="*/ 1291590 w 2439638"/>
                <a:gd name="connsiteY3" fmla="*/ 1014889 h 2796254"/>
                <a:gd name="connsiteX4" fmla="*/ 717614 w 2439638"/>
                <a:gd name="connsiteY4" fmla="*/ 683514 h 2796254"/>
                <a:gd name="connsiteX5" fmla="*/ 717614 w 2439638"/>
                <a:gd name="connsiteY5" fmla="*/ 310705 h 2796254"/>
                <a:gd name="connsiteX6" fmla="*/ 179451 w 2439638"/>
                <a:gd name="connsiteY6" fmla="*/ 0 h 2796254"/>
                <a:gd name="connsiteX7" fmla="*/ 0 w 2439638"/>
                <a:gd name="connsiteY7" fmla="*/ 103537 h 2796254"/>
                <a:gd name="connsiteX8" fmla="*/ 0 w 2439638"/>
                <a:gd name="connsiteY8" fmla="*/ 186404 h 2796254"/>
                <a:gd name="connsiteX9" fmla="*/ 179451 w 2439638"/>
                <a:gd name="connsiteY9" fmla="*/ 82867 h 2796254"/>
                <a:gd name="connsiteX10" fmla="*/ 645795 w 2439638"/>
                <a:gd name="connsiteY10" fmla="*/ 352044 h 2796254"/>
                <a:gd name="connsiteX11" fmla="*/ 645795 w 2439638"/>
                <a:gd name="connsiteY11" fmla="*/ 724948 h 2796254"/>
                <a:gd name="connsiteX12" fmla="*/ 1219867 w 2439638"/>
                <a:gd name="connsiteY12" fmla="*/ 1056418 h 2796254"/>
                <a:gd name="connsiteX13" fmla="*/ 1219867 w 2439638"/>
                <a:gd name="connsiteY13" fmla="*/ 1429226 h 2796254"/>
                <a:gd name="connsiteX14" fmla="*/ 1793843 w 2439638"/>
                <a:gd name="connsiteY14" fmla="*/ 1760601 h 2796254"/>
                <a:gd name="connsiteX15" fmla="*/ 1793843 w 2439638"/>
                <a:gd name="connsiteY15" fmla="*/ 2133410 h 2796254"/>
                <a:gd name="connsiteX16" fmla="*/ 2367915 w 2439638"/>
                <a:gd name="connsiteY16" fmla="*/ 2464879 h 2796254"/>
                <a:gd name="connsiteX17" fmla="*/ 2367915 w 2439638"/>
                <a:gd name="connsiteY17" fmla="*/ 2754820 h 2796254"/>
                <a:gd name="connsiteX18" fmla="*/ 2439638 w 2439638"/>
                <a:gd name="connsiteY18" fmla="*/ 2796254 h 2796254"/>
                <a:gd name="connsiteX19" fmla="*/ 2439638 w 2439638"/>
                <a:gd name="connsiteY19" fmla="*/ 2423446 h 2796254"/>
                <a:gd name="connsiteX20" fmla="*/ 1865567 w 2439638"/>
                <a:gd name="connsiteY20" fmla="*/ 2091976 h 2796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39638" h="2796254">
                  <a:moveTo>
                    <a:pt x="1865567" y="2091976"/>
                  </a:moveTo>
                  <a:lnTo>
                    <a:pt x="1865567" y="1719167"/>
                  </a:lnTo>
                  <a:lnTo>
                    <a:pt x="1291590" y="1387793"/>
                  </a:lnTo>
                  <a:lnTo>
                    <a:pt x="1291590" y="1014889"/>
                  </a:lnTo>
                  <a:lnTo>
                    <a:pt x="717614" y="683514"/>
                  </a:lnTo>
                  <a:lnTo>
                    <a:pt x="717614" y="310705"/>
                  </a:lnTo>
                  <a:lnTo>
                    <a:pt x="179451" y="0"/>
                  </a:lnTo>
                  <a:lnTo>
                    <a:pt x="0" y="103537"/>
                  </a:lnTo>
                  <a:lnTo>
                    <a:pt x="0" y="186404"/>
                  </a:lnTo>
                  <a:lnTo>
                    <a:pt x="179451" y="82867"/>
                  </a:lnTo>
                  <a:lnTo>
                    <a:pt x="645795" y="352044"/>
                  </a:lnTo>
                  <a:lnTo>
                    <a:pt x="645795" y="724948"/>
                  </a:lnTo>
                  <a:lnTo>
                    <a:pt x="1219867" y="1056418"/>
                  </a:lnTo>
                  <a:lnTo>
                    <a:pt x="1219867" y="1429226"/>
                  </a:lnTo>
                  <a:lnTo>
                    <a:pt x="1793843" y="1760601"/>
                  </a:lnTo>
                  <a:lnTo>
                    <a:pt x="1793843" y="2133410"/>
                  </a:lnTo>
                  <a:lnTo>
                    <a:pt x="2367915" y="2464879"/>
                  </a:lnTo>
                  <a:lnTo>
                    <a:pt x="2367915" y="2754820"/>
                  </a:lnTo>
                  <a:lnTo>
                    <a:pt x="2439638" y="2796254"/>
                  </a:lnTo>
                  <a:lnTo>
                    <a:pt x="2439638" y="2423446"/>
                  </a:lnTo>
                  <a:lnTo>
                    <a:pt x="1865567" y="2091976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68974959-18C4-A376-DC35-B7A795B827DA}"/>
                </a:ext>
              </a:extLst>
            </p:cNvPr>
            <p:cNvSpPr/>
            <p:nvPr/>
          </p:nvSpPr>
          <p:spPr>
            <a:xfrm>
              <a:off x="1607930" y="3552930"/>
              <a:ext cx="179355" cy="144970"/>
            </a:xfrm>
            <a:custGeom>
              <a:avLst/>
              <a:gdLst>
                <a:gd name="connsiteX0" fmla="*/ 179356 w 179355"/>
                <a:gd name="connsiteY0" fmla="*/ 0 h 144970"/>
                <a:gd name="connsiteX1" fmla="*/ 179356 w 179355"/>
                <a:gd name="connsiteY1" fmla="*/ 82867 h 144970"/>
                <a:gd name="connsiteX2" fmla="*/ 71723 w 179355"/>
                <a:gd name="connsiteY2" fmla="*/ 144971 h 144970"/>
                <a:gd name="connsiteX3" fmla="*/ 0 w 179355"/>
                <a:gd name="connsiteY3" fmla="*/ 103537 h 144970"/>
                <a:gd name="connsiteX4" fmla="*/ 179356 w 179355"/>
                <a:gd name="connsiteY4" fmla="*/ 0 h 14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355" h="144970">
                  <a:moveTo>
                    <a:pt x="179356" y="0"/>
                  </a:moveTo>
                  <a:lnTo>
                    <a:pt x="179356" y="82867"/>
                  </a:lnTo>
                  <a:lnTo>
                    <a:pt x="71723" y="144971"/>
                  </a:lnTo>
                  <a:lnTo>
                    <a:pt x="0" y="103537"/>
                  </a:lnTo>
                  <a:lnTo>
                    <a:pt x="179356" y="0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D0647CE3-3370-602F-2FC3-77B9A52BB067}"/>
                </a:ext>
              </a:extLst>
            </p:cNvPr>
            <p:cNvSpPr/>
            <p:nvPr/>
          </p:nvSpPr>
          <p:spPr>
            <a:xfrm>
              <a:off x="1607930" y="3552930"/>
              <a:ext cx="179355" cy="144970"/>
            </a:xfrm>
            <a:custGeom>
              <a:avLst/>
              <a:gdLst>
                <a:gd name="connsiteX0" fmla="*/ 179356 w 179355"/>
                <a:gd name="connsiteY0" fmla="*/ 0 h 144970"/>
                <a:gd name="connsiteX1" fmla="*/ 179356 w 179355"/>
                <a:gd name="connsiteY1" fmla="*/ 82867 h 144970"/>
                <a:gd name="connsiteX2" fmla="*/ 71723 w 179355"/>
                <a:gd name="connsiteY2" fmla="*/ 144971 h 144970"/>
                <a:gd name="connsiteX3" fmla="*/ 0 w 179355"/>
                <a:gd name="connsiteY3" fmla="*/ 103537 h 144970"/>
                <a:gd name="connsiteX4" fmla="*/ 179356 w 179355"/>
                <a:gd name="connsiteY4" fmla="*/ 0 h 14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355" h="144970">
                  <a:moveTo>
                    <a:pt x="179356" y="0"/>
                  </a:moveTo>
                  <a:lnTo>
                    <a:pt x="179356" y="82867"/>
                  </a:lnTo>
                  <a:lnTo>
                    <a:pt x="71723" y="144971"/>
                  </a:lnTo>
                  <a:lnTo>
                    <a:pt x="0" y="103537"/>
                  </a:lnTo>
                  <a:lnTo>
                    <a:pt x="179356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4" name="图形 536">
            <a:extLst>
              <a:ext uri="{FF2B5EF4-FFF2-40B4-BE49-F238E27FC236}">
                <a16:creationId xmlns:a16="http://schemas.microsoft.com/office/drawing/2014/main" id="{C97AC5EB-9794-3B58-A228-BA8E30790717}"/>
              </a:ext>
            </a:extLst>
          </p:cNvPr>
          <p:cNvGrpSpPr/>
          <p:nvPr/>
        </p:nvGrpSpPr>
        <p:grpSpPr>
          <a:xfrm>
            <a:off x="7026968" y="357553"/>
            <a:ext cx="975635" cy="836926"/>
            <a:chOff x="2430217" y="3251061"/>
            <a:chExt cx="843228" cy="723344"/>
          </a:xfrm>
        </p:grpSpPr>
        <p:grpSp>
          <p:nvGrpSpPr>
            <p:cNvPr id="615" name="图形 536">
              <a:extLst>
                <a:ext uri="{FF2B5EF4-FFF2-40B4-BE49-F238E27FC236}">
                  <a16:creationId xmlns:a16="http://schemas.microsoft.com/office/drawing/2014/main" id="{E6073580-953F-1145-73D8-C3D39A1DCCEB}"/>
                </a:ext>
              </a:extLst>
            </p:cNvPr>
            <p:cNvGrpSpPr/>
            <p:nvPr/>
          </p:nvGrpSpPr>
          <p:grpSpPr>
            <a:xfrm>
              <a:off x="2430217" y="3251061"/>
              <a:ext cx="791533" cy="661364"/>
              <a:chOff x="2430217" y="3251061"/>
              <a:chExt cx="791533" cy="661364"/>
            </a:xfrm>
          </p:grpSpPr>
          <p:grpSp>
            <p:nvGrpSpPr>
              <p:cNvPr id="616" name="图形 536">
                <a:extLst>
                  <a:ext uri="{FF2B5EF4-FFF2-40B4-BE49-F238E27FC236}">
                    <a16:creationId xmlns:a16="http://schemas.microsoft.com/office/drawing/2014/main" id="{CE65C46A-5BCA-7AB1-3B6F-B7D1B06C35CB}"/>
                  </a:ext>
                </a:extLst>
              </p:cNvPr>
              <p:cNvGrpSpPr/>
              <p:nvPr/>
            </p:nvGrpSpPr>
            <p:grpSpPr>
              <a:xfrm>
                <a:off x="2672254" y="3251061"/>
                <a:ext cx="549497" cy="661364"/>
                <a:chOff x="2672254" y="3251061"/>
                <a:chExt cx="549497" cy="661364"/>
              </a:xfrm>
            </p:grpSpPr>
            <p:sp>
              <p:nvSpPr>
                <p:cNvPr id="617" name="任意多边形: 形状 616">
                  <a:extLst>
                    <a:ext uri="{FF2B5EF4-FFF2-40B4-BE49-F238E27FC236}">
                      <a16:creationId xmlns:a16="http://schemas.microsoft.com/office/drawing/2014/main" id="{50884236-6E8B-9D7C-D3E0-0CBF0DECF9D2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49497" cy="661364"/>
                </a:xfrm>
                <a:custGeom>
                  <a:avLst/>
                  <a:gdLst>
                    <a:gd name="connsiteX0" fmla="*/ 139541 w 549497"/>
                    <a:gd name="connsiteY0" fmla="*/ 16024 h 661364"/>
                    <a:gd name="connsiteX1" fmla="*/ 309467 w 549497"/>
                    <a:gd name="connsiteY1" fmla="*/ 32788 h 661364"/>
                    <a:gd name="connsiteX2" fmla="*/ 549497 w 549497"/>
                    <a:gd name="connsiteY2" fmla="*/ 448745 h 661364"/>
                    <a:gd name="connsiteX3" fmla="*/ 478726 w 549497"/>
                    <a:gd name="connsiteY3" fmla="*/ 604478 h 661364"/>
                    <a:gd name="connsiteX4" fmla="*/ 409861 w 549497"/>
                    <a:gd name="connsiteY4" fmla="*/ 645341 h 661364"/>
                    <a:gd name="connsiteX5" fmla="*/ 240125 w 549497"/>
                    <a:gd name="connsiteY5" fmla="*/ 628577 h 661364"/>
                    <a:gd name="connsiteX6" fmla="*/ 0 w 549497"/>
                    <a:gd name="connsiteY6" fmla="*/ 212620 h 661364"/>
                    <a:gd name="connsiteX7" fmla="*/ 70294 w 549497"/>
                    <a:gd name="connsiteY7" fmla="*/ 57267 h 661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497" h="661364">
                      <a:moveTo>
                        <a:pt x="139541" y="16024"/>
                      </a:move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442055" y="108988"/>
                        <a:pt x="549593" y="295583"/>
                        <a:pt x="549497" y="448745"/>
                      </a:cubicBezTo>
                      <a:cubicBezTo>
                        <a:pt x="549497" y="525611"/>
                        <a:pt x="522446" y="579523"/>
                        <a:pt x="478726" y="604478"/>
                      </a:cubicBezTo>
                      <a:cubicBezTo>
                        <a:pt x="467296" y="610955"/>
                        <a:pt x="421576" y="638673"/>
                        <a:pt x="409861" y="645341"/>
                      </a:cubicBezTo>
                      <a:cubicBezTo>
                        <a:pt x="366427" y="670487"/>
                        <a:pt x="306419" y="666867"/>
                        <a:pt x="240125" y="628577"/>
                      </a:cubicBezTo>
                      <a:cubicBezTo>
                        <a:pt x="107442" y="552377"/>
                        <a:pt x="0" y="365782"/>
                        <a:pt x="0" y="212620"/>
                      </a:cubicBezTo>
                      <a:cubicBezTo>
                        <a:pt x="0" y="136420"/>
                        <a:pt x="26860" y="82318"/>
                        <a:pt x="70294" y="57267"/>
                      </a:cubicBezTo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8" name="任意多边形: 形状 617">
                  <a:extLst>
                    <a:ext uri="{FF2B5EF4-FFF2-40B4-BE49-F238E27FC236}">
                      <a16:creationId xmlns:a16="http://schemas.microsoft.com/office/drawing/2014/main" id="{1C25D021-9BF9-D457-8ED8-352217357B35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49497" cy="661364"/>
                </a:xfrm>
                <a:custGeom>
                  <a:avLst/>
                  <a:gdLst>
                    <a:gd name="connsiteX0" fmla="*/ 139541 w 549497"/>
                    <a:gd name="connsiteY0" fmla="*/ 16024 h 661364"/>
                    <a:gd name="connsiteX1" fmla="*/ 309467 w 549497"/>
                    <a:gd name="connsiteY1" fmla="*/ 32788 h 661364"/>
                    <a:gd name="connsiteX2" fmla="*/ 549497 w 549497"/>
                    <a:gd name="connsiteY2" fmla="*/ 448745 h 661364"/>
                    <a:gd name="connsiteX3" fmla="*/ 478726 w 549497"/>
                    <a:gd name="connsiteY3" fmla="*/ 604478 h 661364"/>
                    <a:gd name="connsiteX4" fmla="*/ 409861 w 549497"/>
                    <a:gd name="connsiteY4" fmla="*/ 645341 h 661364"/>
                    <a:gd name="connsiteX5" fmla="*/ 240125 w 549497"/>
                    <a:gd name="connsiteY5" fmla="*/ 628577 h 661364"/>
                    <a:gd name="connsiteX6" fmla="*/ 0 w 549497"/>
                    <a:gd name="connsiteY6" fmla="*/ 212620 h 661364"/>
                    <a:gd name="connsiteX7" fmla="*/ 70294 w 549497"/>
                    <a:gd name="connsiteY7" fmla="*/ 57267 h 661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497" h="661364">
                      <a:moveTo>
                        <a:pt x="139541" y="16024"/>
                      </a:move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442055" y="108988"/>
                        <a:pt x="549593" y="295583"/>
                        <a:pt x="549497" y="448745"/>
                      </a:cubicBezTo>
                      <a:cubicBezTo>
                        <a:pt x="549497" y="525611"/>
                        <a:pt x="522446" y="579523"/>
                        <a:pt x="478726" y="604478"/>
                      </a:cubicBezTo>
                      <a:cubicBezTo>
                        <a:pt x="467296" y="610955"/>
                        <a:pt x="421576" y="638673"/>
                        <a:pt x="409861" y="645341"/>
                      </a:cubicBezTo>
                      <a:cubicBezTo>
                        <a:pt x="366427" y="670487"/>
                        <a:pt x="306419" y="666867"/>
                        <a:pt x="240125" y="628577"/>
                      </a:cubicBezTo>
                      <a:cubicBezTo>
                        <a:pt x="107442" y="552377"/>
                        <a:pt x="0" y="365782"/>
                        <a:pt x="0" y="212620"/>
                      </a:cubicBezTo>
                      <a:cubicBezTo>
                        <a:pt x="0" y="136420"/>
                        <a:pt x="26860" y="82318"/>
                        <a:pt x="70294" y="57267"/>
                      </a:cubicBezTo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:a16="http://schemas.microsoft.com/office/drawing/2014/main" id="{38969A22-BC52-10A7-2897-B365567B04DB}"/>
                    </a:ext>
                  </a:extLst>
                </p:cNvPr>
                <p:cNvSpPr/>
                <p:nvPr/>
              </p:nvSpPr>
              <p:spPr>
                <a:xfrm>
                  <a:off x="2787411" y="3535023"/>
                  <a:ext cx="434340" cy="344328"/>
                </a:xfrm>
                <a:custGeom>
                  <a:avLst/>
                  <a:gdLst>
                    <a:gd name="connsiteX0" fmla="*/ 399383 w 434340"/>
                    <a:gd name="connsiteY0" fmla="*/ 0 h 344328"/>
                    <a:gd name="connsiteX1" fmla="*/ 434340 w 434340"/>
                    <a:gd name="connsiteY1" fmla="*/ 164497 h 344328"/>
                    <a:gd name="connsiteX2" fmla="*/ 124968 w 434340"/>
                    <a:gd name="connsiteY2" fmla="*/ 344329 h 344328"/>
                    <a:gd name="connsiteX3" fmla="*/ 124968 w 434340"/>
                    <a:gd name="connsiteY3" fmla="*/ 344329 h 344328"/>
                    <a:gd name="connsiteX4" fmla="*/ 0 w 434340"/>
                    <a:gd name="connsiteY4" fmla="*/ 231743 h 344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4340" h="344328">
                      <a:moveTo>
                        <a:pt x="399383" y="0"/>
                      </a:moveTo>
                      <a:cubicBezTo>
                        <a:pt x="421398" y="52108"/>
                        <a:pt x="433263" y="107940"/>
                        <a:pt x="434340" y="164497"/>
                      </a:cubicBezTo>
                      <a:lnTo>
                        <a:pt x="124968" y="344329"/>
                      </a:lnTo>
                      <a:lnTo>
                        <a:pt x="124968" y="344329"/>
                      </a:lnTo>
                      <a:cubicBezTo>
                        <a:pt x="76528" y="315093"/>
                        <a:pt x="34113" y="276881"/>
                        <a:pt x="0" y="231743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0" name="任意多边形: 形状 619">
                  <a:extLst>
                    <a:ext uri="{FF2B5EF4-FFF2-40B4-BE49-F238E27FC236}">
                      <a16:creationId xmlns:a16="http://schemas.microsoft.com/office/drawing/2014/main" id="{CBBBCDDB-EE3D-C325-AC68-6701D3A537D4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14540" cy="515705"/>
                </a:xfrm>
                <a:custGeom>
                  <a:avLst/>
                  <a:gdLst>
                    <a:gd name="connsiteX0" fmla="*/ 115157 w 514540"/>
                    <a:gd name="connsiteY0" fmla="*/ 515705 h 515705"/>
                    <a:gd name="connsiteX1" fmla="*/ 0 w 514540"/>
                    <a:gd name="connsiteY1" fmla="*/ 212334 h 515705"/>
                    <a:gd name="connsiteX2" fmla="*/ 70294 w 514540"/>
                    <a:gd name="connsiteY2" fmla="*/ 56981 h 515705"/>
                    <a:gd name="connsiteX3" fmla="*/ 139541 w 514540"/>
                    <a:gd name="connsiteY3" fmla="*/ 16024 h 515705"/>
                    <a:gd name="connsiteX4" fmla="*/ 309467 w 514540"/>
                    <a:gd name="connsiteY4" fmla="*/ 32788 h 515705"/>
                    <a:gd name="connsiteX5" fmla="*/ 514541 w 514540"/>
                    <a:gd name="connsiteY5" fmla="*/ 284248 h 515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4540" h="515705">
                      <a:moveTo>
                        <a:pt x="115157" y="515705"/>
                      </a:moveTo>
                      <a:cubicBezTo>
                        <a:pt x="46101" y="427123"/>
                        <a:pt x="0" y="312632"/>
                        <a:pt x="0" y="212334"/>
                      </a:cubicBezTo>
                      <a:cubicBezTo>
                        <a:pt x="0" y="136134"/>
                        <a:pt x="26860" y="82032"/>
                        <a:pt x="70294" y="56981"/>
                      </a:cubicBezTo>
                      <a:lnTo>
                        <a:pt x="139541" y="16024"/>
                      </a:ln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396240" y="82985"/>
                        <a:pt x="472345" y="180140"/>
                        <a:pt x="514541" y="284248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1" name="任意多边形: 形状 620">
                  <a:extLst>
                    <a:ext uri="{FF2B5EF4-FFF2-40B4-BE49-F238E27FC236}">
                      <a16:creationId xmlns:a16="http://schemas.microsoft.com/office/drawing/2014/main" id="{F0EE88B2-152F-90DC-C751-69A97C3E97F8}"/>
                    </a:ext>
                  </a:extLst>
                </p:cNvPr>
                <p:cNvSpPr/>
                <p:nvPr/>
              </p:nvSpPr>
              <p:spPr>
                <a:xfrm>
                  <a:off x="2672254" y="3291872"/>
                  <a:ext cx="480250" cy="620276"/>
                </a:xfrm>
                <a:custGeom>
                  <a:avLst/>
                  <a:gdLst>
                    <a:gd name="connsiteX0" fmla="*/ 240126 w 480250"/>
                    <a:gd name="connsiteY0" fmla="*/ 32839 h 620276"/>
                    <a:gd name="connsiteX1" fmla="*/ 480251 w 480250"/>
                    <a:gd name="connsiteY1" fmla="*/ 448796 h 620276"/>
                    <a:gd name="connsiteX2" fmla="*/ 240126 w 480250"/>
                    <a:gd name="connsiteY2" fmla="*/ 587480 h 620276"/>
                    <a:gd name="connsiteX3" fmla="*/ 0 w 480250"/>
                    <a:gd name="connsiteY3" fmla="*/ 171523 h 620276"/>
                    <a:gd name="connsiteX4" fmla="*/ 240126 w 480250"/>
                    <a:gd name="connsiteY4" fmla="*/ 32839 h 620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0250" h="620276">
                      <a:moveTo>
                        <a:pt x="240126" y="32839"/>
                      </a:moveTo>
                      <a:cubicBezTo>
                        <a:pt x="372713" y="109515"/>
                        <a:pt x="480251" y="295634"/>
                        <a:pt x="480251" y="448796"/>
                      </a:cubicBezTo>
                      <a:cubicBezTo>
                        <a:pt x="480251" y="601958"/>
                        <a:pt x="372713" y="664061"/>
                        <a:pt x="240126" y="587480"/>
                      </a:cubicBezTo>
                      <a:cubicBezTo>
                        <a:pt x="107537" y="510899"/>
                        <a:pt x="-190" y="324685"/>
                        <a:pt x="0" y="171523"/>
                      </a:cubicBezTo>
                      <a:cubicBezTo>
                        <a:pt x="191" y="18361"/>
                        <a:pt x="107633" y="-43837"/>
                        <a:pt x="240126" y="32839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2" name="任意多边形: 形状 621">
                  <a:extLst>
                    <a:ext uri="{FF2B5EF4-FFF2-40B4-BE49-F238E27FC236}">
                      <a16:creationId xmlns:a16="http://schemas.microsoft.com/office/drawing/2014/main" id="{F116192D-92AB-85C1-D7C7-7D2AADD7C691}"/>
                    </a:ext>
                  </a:extLst>
                </p:cNvPr>
                <p:cNvSpPr/>
                <p:nvPr/>
              </p:nvSpPr>
              <p:spPr>
                <a:xfrm>
                  <a:off x="2732261" y="3369413"/>
                  <a:ext cx="360235" cy="465515"/>
                </a:xfrm>
                <a:custGeom>
                  <a:avLst/>
                  <a:gdLst>
                    <a:gd name="connsiteX0" fmla="*/ 180118 w 360235"/>
                    <a:gd name="connsiteY0" fmla="*/ 24640 h 465515"/>
                    <a:gd name="connsiteX1" fmla="*/ 360235 w 360235"/>
                    <a:gd name="connsiteY1" fmla="*/ 336679 h 465515"/>
                    <a:gd name="connsiteX2" fmla="*/ 180118 w 360235"/>
                    <a:gd name="connsiteY2" fmla="*/ 440692 h 465515"/>
                    <a:gd name="connsiteX3" fmla="*/ 0 w 360235"/>
                    <a:gd name="connsiteY3" fmla="*/ 128653 h 465515"/>
                    <a:gd name="connsiteX4" fmla="*/ 180118 w 360235"/>
                    <a:gd name="connsiteY4" fmla="*/ 24640 h 465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235" h="465515">
                      <a:moveTo>
                        <a:pt x="180118" y="24640"/>
                      </a:moveTo>
                      <a:cubicBezTo>
                        <a:pt x="279559" y="81790"/>
                        <a:pt x="360235" y="221712"/>
                        <a:pt x="360235" y="336679"/>
                      </a:cubicBezTo>
                      <a:cubicBezTo>
                        <a:pt x="360235" y="451645"/>
                        <a:pt x="279559" y="498604"/>
                        <a:pt x="180118" y="440692"/>
                      </a:cubicBezTo>
                      <a:cubicBezTo>
                        <a:pt x="80677" y="382780"/>
                        <a:pt x="0" y="243524"/>
                        <a:pt x="0" y="128653"/>
                      </a:cubicBezTo>
                      <a:cubicBezTo>
                        <a:pt x="0" y="13781"/>
                        <a:pt x="80867" y="-32891"/>
                        <a:pt x="180118" y="2464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3" name="任意多边形: 形状 622">
                  <a:extLst>
                    <a:ext uri="{FF2B5EF4-FFF2-40B4-BE49-F238E27FC236}">
                      <a16:creationId xmlns:a16="http://schemas.microsoft.com/office/drawing/2014/main" id="{1D7FF554-2B59-FA25-C190-502559F1752A}"/>
                    </a:ext>
                  </a:extLst>
                </p:cNvPr>
                <p:cNvSpPr/>
                <p:nvPr/>
              </p:nvSpPr>
              <p:spPr>
                <a:xfrm>
                  <a:off x="2786839" y="3440042"/>
                  <a:ext cx="251079" cy="324592"/>
                </a:xfrm>
                <a:custGeom>
                  <a:avLst/>
                  <a:gdLst>
                    <a:gd name="connsiteX0" fmla="*/ 125540 w 251079"/>
                    <a:gd name="connsiteY0" fmla="*/ 17543 h 324592"/>
                    <a:gd name="connsiteX1" fmla="*/ 251079 w 251079"/>
                    <a:gd name="connsiteY1" fmla="*/ 234999 h 324592"/>
                    <a:gd name="connsiteX2" fmla="*/ 125540 w 251079"/>
                    <a:gd name="connsiteY2" fmla="*/ 307389 h 324592"/>
                    <a:gd name="connsiteX3" fmla="*/ 0 w 251079"/>
                    <a:gd name="connsiteY3" fmla="*/ 89552 h 324592"/>
                    <a:gd name="connsiteX4" fmla="*/ 125540 w 251079"/>
                    <a:gd name="connsiteY4" fmla="*/ 17543 h 324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079" h="324592">
                      <a:moveTo>
                        <a:pt x="125540" y="17543"/>
                      </a:moveTo>
                      <a:cubicBezTo>
                        <a:pt x="194882" y="57548"/>
                        <a:pt x="251079" y="154893"/>
                        <a:pt x="251079" y="234999"/>
                      </a:cubicBezTo>
                      <a:cubicBezTo>
                        <a:pt x="251079" y="315104"/>
                        <a:pt x="194786" y="347489"/>
                        <a:pt x="125540" y="307389"/>
                      </a:cubicBezTo>
                      <a:cubicBezTo>
                        <a:pt x="56293" y="267288"/>
                        <a:pt x="0" y="169943"/>
                        <a:pt x="0" y="89552"/>
                      </a:cubicBezTo>
                      <a:cubicBezTo>
                        <a:pt x="0" y="9161"/>
                        <a:pt x="56198" y="-23034"/>
                        <a:pt x="125540" y="17543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4" name="任意多边形: 形状 623">
                  <a:extLst>
                    <a:ext uri="{FF2B5EF4-FFF2-40B4-BE49-F238E27FC236}">
                      <a16:creationId xmlns:a16="http://schemas.microsoft.com/office/drawing/2014/main" id="{5534F1EB-A042-53C5-7B93-4C20D969EDB7}"/>
                    </a:ext>
                  </a:extLst>
                </p:cNvPr>
                <p:cNvSpPr/>
                <p:nvPr/>
              </p:nvSpPr>
              <p:spPr>
                <a:xfrm>
                  <a:off x="2842847" y="3512330"/>
                  <a:ext cx="138969" cy="179454"/>
                </a:xfrm>
                <a:custGeom>
                  <a:avLst/>
                  <a:gdLst>
                    <a:gd name="connsiteX0" fmla="*/ 69532 w 138969"/>
                    <a:gd name="connsiteY0" fmla="*/ 9453 h 179454"/>
                    <a:gd name="connsiteX1" fmla="*/ 138970 w 138969"/>
                    <a:gd name="connsiteY1" fmla="*/ 129849 h 179454"/>
                    <a:gd name="connsiteX2" fmla="*/ 69532 w 138969"/>
                    <a:gd name="connsiteY2" fmla="*/ 169949 h 179454"/>
                    <a:gd name="connsiteX3" fmla="*/ 0 w 138969"/>
                    <a:gd name="connsiteY3" fmla="*/ 50029 h 179454"/>
                    <a:gd name="connsiteX4" fmla="*/ 69532 w 138969"/>
                    <a:gd name="connsiteY4" fmla="*/ 9453 h 179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969" h="179454">
                      <a:moveTo>
                        <a:pt x="69532" y="9453"/>
                      </a:moveTo>
                      <a:cubicBezTo>
                        <a:pt x="110545" y="36223"/>
                        <a:pt x="136337" y="80943"/>
                        <a:pt x="138970" y="129849"/>
                      </a:cubicBezTo>
                      <a:cubicBezTo>
                        <a:pt x="138969" y="174140"/>
                        <a:pt x="107918" y="192142"/>
                        <a:pt x="69532" y="169949"/>
                      </a:cubicBezTo>
                      <a:cubicBezTo>
                        <a:pt x="28614" y="143297"/>
                        <a:pt x="2803" y="98781"/>
                        <a:pt x="0" y="50029"/>
                      </a:cubicBezTo>
                      <a:cubicBezTo>
                        <a:pt x="0" y="5262"/>
                        <a:pt x="31147" y="-12645"/>
                        <a:pt x="69532" y="9453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5" name="任意多边形: 形状 624">
                  <a:extLst>
                    <a:ext uri="{FF2B5EF4-FFF2-40B4-BE49-F238E27FC236}">
                      <a16:creationId xmlns:a16="http://schemas.microsoft.com/office/drawing/2014/main" id="{B0D3D759-EE28-F986-55EE-B1DCDC405EC4}"/>
                    </a:ext>
                  </a:extLst>
                </p:cNvPr>
                <p:cNvSpPr/>
                <p:nvPr/>
              </p:nvSpPr>
              <p:spPr>
                <a:xfrm>
                  <a:off x="2883042" y="3564182"/>
                  <a:ext cx="58673" cy="75766"/>
                </a:xfrm>
                <a:custGeom>
                  <a:avLst/>
                  <a:gdLst>
                    <a:gd name="connsiteX0" fmla="*/ 29337 w 58673"/>
                    <a:gd name="connsiteY0" fmla="*/ 3987 h 75766"/>
                    <a:gd name="connsiteX1" fmla="*/ 58674 w 58673"/>
                    <a:gd name="connsiteY1" fmla="*/ 54756 h 75766"/>
                    <a:gd name="connsiteX2" fmla="*/ 29337 w 58673"/>
                    <a:gd name="connsiteY2" fmla="*/ 71710 h 75766"/>
                    <a:gd name="connsiteX3" fmla="*/ 0 w 58673"/>
                    <a:gd name="connsiteY3" fmla="*/ 20942 h 75766"/>
                    <a:gd name="connsiteX4" fmla="*/ 29337 w 58673"/>
                    <a:gd name="connsiteY4" fmla="*/ 3987 h 75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673" h="75766">
                      <a:moveTo>
                        <a:pt x="29337" y="3987"/>
                      </a:moveTo>
                      <a:cubicBezTo>
                        <a:pt x="46643" y="15272"/>
                        <a:pt x="57538" y="34127"/>
                        <a:pt x="58674" y="54756"/>
                      </a:cubicBezTo>
                      <a:cubicBezTo>
                        <a:pt x="58674" y="73806"/>
                        <a:pt x="45529" y="81045"/>
                        <a:pt x="29337" y="71710"/>
                      </a:cubicBezTo>
                      <a:cubicBezTo>
                        <a:pt x="12031" y="60425"/>
                        <a:pt x="1136" y="41571"/>
                        <a:pt x="0" y="20942"/>
                      </a:cubicBezTo>
                      <a:cubicBezTo>
                        <a:pt x="0" y="2273"/>
                        <a:pt x="13144" y="-5347"/>
                        <a:pt x="29337" y="3987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6" name="图形 536">
                <a:extLst>
                  <a:ext uri="{FF2B5EF4-FFF2-40B4-BE49-F238E27FC236}">
                    <a16:creationId xmlns:a16="http://schemas.microsoft.com/office/drawing/2014/main" id="{E55C015B-A7A0-CB67-7F7B-B4BAC916CF2D}"/>
                  </a:ext>
                </a:extLst>
              </p:cNvPr>
              <p:cNvGrpSpPr/>
              <p:nvPr/>
            </p:nvGrpSpPr>
            <p:grpSpPr>
              <a:xfrm>
                <a:off x="2430217" y="3602079"/>
                <a:ext cx="481685" cy="292554"/>
                <a:chOff x="2430217" y="3602079"/>
                <a:chExt cx="481685" cy="292554"/>
              </a:xfrm>
            </p:grpSpPr>
            <p:sp>
              <p:nvSpPr>
                <p:cNvPr id="627" name="任意多边形: 形状 626">
                  <a:extLst>
                    <a:ext uri="{FF2B5EF4-FFF2-40B4-BE49-F238E27FC236}">
                      <a16:creationId xmlns:a16="http://schemas.microsoft.com/office/drawing/2014/main" id="{B0584D34-17B4-31EE-86FC-F6E830735E64}"/>
                    </a:ext>
                  </a:extLst>
                </p:cNvPr>
                <p:cNvSpPr/>
                <p:nvPr/>
              </p:nvSpPr>
              <p:spPr>
                <a:xfrm>
                  <a:off x="2494724" y="3796960"/>
                  <a:ext cx="80279" cy="97672"/>
                </a:xfrm>
                <a:custGeom>
                  <a:avLst/>
                  <a:gdLst>
                    <a:gd name="connsiteX0" fmla="*/ 80279 w 80279"/>
                    <a:gd name="connsiteY0" fmla="*/ 0 h 97672"/>
                    <a:gd name="connsiteX1" fmla="*/ 40179 w 80279"/>
                    <a:gd name="connsiteY1" fmla="*/ 93726 h 97672"/>
                    <a:gd name="connsiteX2" fmla="*/ 9604 w 80279"/>
                    <a:gd name="connsiteY2" fmla="*/ 40767 h 97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0279" h="97672">
                      <a:moveTo>
                        <a:pt x="80279" y="0"/>
                      </a:moveTo>
                      <a:cubicBezTo>
                        <a:pt x="80279" y="0"/>
                        <a:pt x="74374" y="74009"/>
                        <a:pt x="40179" y="93726"/>
                      </a:cubicBezTo>
                      <a:cubicBezTo>
                        <a:pt x="5984" y="113443"/>
                        <a:pt x="-12494" y="53531"/>
                        <a:pt x="9604" y="40767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07178CB7-A98C-D12F-E251-CC3869F4ED53}"/>
                    </a:ext>
                  </a:extLst>
                </p:cNvPr>
                <p:cNvSpPr/>
                <p:nvPr/>
              </p:nvSpPr>
              <p:spPr>
                <a:xfrm>
                  <a:off x="2460902" y="3778337"/>
                  <a:ext cx="114101" cy="61593"/>
                </a:xfrm>
                <a:custGeom>
                  <a:avLst/>
                  <a:gdLst>
                    <a:gd name="connsiteX0" fmla="*/ 114101 w 114101"/>
                    <a:gd name="connsiteY0" fmla="*/ 18623 h 61593"/>
                    <a:gd name="connsiteX1" fmla="*/ 12946 w 114101"/>
                    <a:gd name="connsiteY1" fmla="*/ 6431 h 61593"/>
                    <a:gd name="connsiteX2" fmla="*/ 43426 w 114101"/>
                    <a:gd name="connsiteY2" fmla="*/ 59391 h 61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4101" h="61593">
                      <a:moveTo>
                        <a:pt x="114101" y="18623"/>
                      </a:moveTo>
                      <a:cubicBezTo>
                        <a:pt x="114101" y="18623"/>
                        <a:pt x="47426" y="-13285"/>
                        <a:pt x="12946" y="6431"/>
                      </a:cubicBezTo>
                      <a:cubicBezTo>
                        <a:pt x="-21535" y="26148"/>
                        <a:pt x="21328" y="72154"/>
                        <a:pt x="43426" y="59391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9" name="任意多边形: 形状 628">
                  <a:extLst>
                    <a:ext uri="{FF2B5EF4-FFF2-40B4-BE49-F238E27FC236}">
                      <a16:creationId xmlns:a16="http://schemas.microsoft.com/office/drawing/2014/main" id="{68A545D5-EE0B-E8A4-9592-3F91F02281C1}"/>
                    </a:ext>
                  </a:extLst>
                </p:cNvPr>
                <p:cNvSpPr/>
                <p:nvPr/>
              </p:nvSpPr>
              <p:spPr>
                <a:xfrm>
                  <a:off x="2446797" y="3633892"/>
                  <a:ext cx="395668" cy="241554"/>
                </a:xfrm>
                <a:custGeom>
                  <a:avLst/>
                  <a:gdLst>
                    <a:gd name="connsiteX0" fmla="*/ 394525 w 395668"/>
                    <a:gd name="connsiteY0" fmla="*/ 18002 h 241554"/>
                    <a:gd name="connsiteX1" fmla="*/ 7430 w 395668"/>
                    <a:gd name="connsiteY1" fmla="*/ 241554 h 241554"/>
                    <a:gd name="connsiteX2" fmla="*/ 0 w 395668"/>
                    <a:gd name="connsiteY2" fmla="*/ 228409 h 241554"/>
                    <a:gd name="connsiteX3" fmla="*/ 395668 w 395668"/>
                    <a:gd name="connsiteY3" fmla="*/ 0 h 241554"/>
                    <a:gd name="connsiteX4" fmla="*/ 394525 w 395668"/>
                    <a:gd name="connsiteY4" fmla="*/ 18002 h 241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5668" h="241554">
                      <a:moveTo>
                        <a:pt x="394525" y="18002"/>
                      </a:moveTo>
                      <a:lnTo>
                        <a:pt x="7430" y="241554"/>
                      </a:lnTo>
                      <a:lnTo>
                        <a:pt x="0" y="228409"/>
                      </a:lnTo>
                      <a:lnTo>
                        <a:pt x="395668" y="0"/>
                      </a:lnTo>
                      <a:lnTo>
                        <a:pt x="394525" y="18002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0" name="任意多边形: 形状 629">
                  <a:extLst>
                    <a:ext uri="{FF2B5EF4-FFF2-40B4-BE49-F238E27FC236}">
                      <a16:creationId xmlns:a16="http://schemas.microsoft.com/office/drawing/2014/main" id="{3DFE7A26-B0BA-5562-7BB1-68EA4A5DF60B}"/>
                    </a:ext>
                  </a:extLst>
                </p:cNvPr>
                <p:cNvSpPr/>
                <p:nvPr/>
              </p:nvSpPr>
              <p:spPr>
                <a:xfrm>
                  <a:off x="2430217" y="3844572"/>
                  <a:ext cx="44203" cy="44203"/>
                </a:xfrm>
                <a:custGeom>
                  <a:avLst/>
                  <a:gdLst>
                    <a:gd name="connsiteX0" fmla="*/ 33153 w 44203"/>
                    <a:gd name="connsiteY0" fmla="*/ 2966 h 44203"/>
                    <a:gd name="connsiteX1" fmla="*/ 41238 w 44203"/>
                    <a:gd name="connsiteY1" fmla="*/ 33153 h 44203"/>
                    <a:gd name="connsiteX2" fmla="*/ 11050 w 44203"/>
                    <a:gd name="connsiteY2" fmla="*/ 41238 h 44203"/>
                    <a:gd name="connsiteX3" fmla="*/ 2959 w 44203"/>
                    <a:gd name="connsiteY3" fmla="*/ 11062 h 44203"/>
                    <a:gd name="connsiteX4" fmla="*/ 33141 w 44203"/>
                    <a:gd name="connsiteY4" fmla="*/ 2959 h 44203"/>
                    <a:gd name="connsiteX5" fmla="*/ 33153 w 44203"/>
                    <a:gd name="connsiteY5" fmla="*/ 2966 h 44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203" h="44203">
                      <a:moveTo>
                        <a:pt x="33153" y="2966"/>
                      </a:moveTo>
                      <a:cubicBezTo>
                        <a:pt x="43722" y="9069"/>
                        <a:pt x="47341" y="22585"/>
                        <a:pt x="41238" y="33153"/>
                      </a:cubicBezTo>
                      <a:cubicBezTo>
                        <a:pt x="35134" y="43722"/>
                        <a:pt x="21619" y="47341"/>
                        <a:pt x="11050" y="41238"/>
                      </a:cubicBezTo>
                      <a:cubicBezTo>
                        <a:pt x="486" y="35137"/>
                        <a:pt x="-3136" y="21630"/>
                        <a:pt x="2959" y="11062"/>
                      </a:cubicBezTo>
                      <a:cubicBezTo>
                        <a:pt x="9056" y="490"/>
                        <a:pt x="22569" y="-3138"/>
                        <a:pt x="33141" y="2959"/>
                      </a:cubicBezTo>
                      <a:cubicBezTo>
                        <a:pt x="33145" y="2961"/>
                        <a:pt x="33149" y="2963"/>
                        <a:pt x="33153" y="296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1" name="任意多边形: 形状 630">
                  <a:extLst>
                    <a:ext uri="{FF2B5EF4-FFF2-40B4-BE49-F238E27FC236}">
                      <a16:creationId xmlns:a16="http://schemas.microsoft.com/office/drawing/2014/main" id="{C5684E29-3249-200E-868D-5002AC6770D5}"/>
                    </a:ext>
                  </a:extLst>
                </p:cNvPr>
                <p:cNvSpPr/>
                <p:nvPr/>
              </p:nvSpPr>
              <p:spPr>
                <a:xfrm>
                  <a:off x="2829469" y="3602079"/>
                  <a:ext cx="82434" cy="96202"/>
                </a:xfrm>
                <a:custGeom>
                  <a:avLst/>
                  <a:gdLst>
                    <a:gd name="connsiteX0" fmla="*/ 4234 w 82434"/>
                    <a:gd name="connsiteY0" fmla="*/ 45149 h 96202"/>
                    <a:gd name="connsiteX1" fmla="*/ 15759 w 82434"/>
                    <a:gd name="connsiteY1" fmla="*/ 96202 h 96202"/>
                    <a:gd name="connsiteX2" fmla="*/ 82434 w 82434"/>
                    <a:gd name="connsiteY2" fmla="*/ 0 h 96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434" h="96202">
                      <a:moveTo>
                        <a:pt x="4234" y="45149"/>
                      </a:moveTo>
                      <a:cubicBezTo>
                        <a:pt x="-9863" y="64199"/>
                        <a:pt x="15759" y="96202"/>
                        <a:pt x="15759" y="96202"/>
                      </a:cubicBezTo>
                      <a:lnTo>
                        <a:pt x="82434" y="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2" name="任意多边形: 形状 631">
                  <a:extLst>
                    <a:ext uri="{FF2B5EF4-FFF2-40B4-BE49-F238E27FC236}">
                      <a16:creationId xmlns:a16="http://schemas.microsoft.com/office/drawing/2014/main" id="{2A31FA7E-EEB0-F8AB-E6EA-C77AFDE96F6C}"/>
                    </a:ext>
                  </a:extLst>
                </p:cNvPr>
                <p:cNvSpPr/>
                <p:nvPr/>
              </p:nvSpPr>
              <p:spPr>
                <a:xfrm>
                  <a:off x="2829469" y="3602079"/>
                  <a:ext cx="82434" cy="96202"/>
                </a:xfrm>
                <a:custGeom>
                  <a:avLst/>
                  <a:gdLst>
                    <a:gd name="connsiteX0" fmla="*/ 4234 w 82434"/>
                    <a:gd name="connsiteY0" fmla="*/ 45149 h 96202"/>
                    <a:gd name="connsiteX1" fmla="*/ 15759 w 82434"/>
                    <a:gd name="connsiteY1" fmla="*/ 96202 h 96202"/>
                    <a:gd name="connsiteX2" fmla="*/ 82434 w 82434"/>
                    <a:gd name="connsiteY2" fmla="*/ 0 h 96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434" h="96202">
                      <a:moveTo>
                        <a:pt x="4234" y="45149"/>
                      </a:moveTo>
                      <a:cubicBezTo>
                        <a:pt x="-9863" y="64199"/>
                        <a:pt x="15759" y="96202"/>
                        <a:pt x="15759" y="96202"/>
                      </a:cubicBezTo>
                      <a:lnTo>
                        <a:pt x="82434" y="0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3" name="任意多边形: 形状 632">
                  <a:extLst>
                    <a:ext uri="{FF2B5EF4-FFF2-40B4-BE49-F238E27FC236}">
                      <a16:creationId xmlns:a16="http://schemas.microsoft.com/office/drawing/2014/main" id="{4FFAF616-0551-6702-1832-BC60914B7AFC}"/>
                    </a:ext>
                  </a:extLst>
                </p:cNvPr>
                <p:cNvSpPr/>
                <p:nvPr/>
              </p:nvSpPr>
              <p:spPr>
                <a:xfrm>
                  <a:off x="2795317" y="3602079"/>
                  <a:ext cx="116395" cy="45282"/>
                </a:xfrm>
                <a:custGeom>
                  <a:avLst/>
                  <a:gdLst>
                    <a:gd name="connsiteX0" fmla="*/ 0 w 116395"/>
                    <a:gd name="connsiteY0" fmla="*/ 9716 h 45282"/>
                    <a:gd name="connsiteX1" fmla="*/ 38100 w 116395"/>
                    <a:gd name="connsiteY1" fmla="*/ 45149 h 45282"/>
                    <a:gd name="connsiteX2" fmla="*/ 116396 w 116395"/>
                    <a:gd name="connsiteY2" fmla="*/ 0 h 45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6395" h="45282">
                      <a:moveTo>
                        <a:pt x="0" y="9716"/>
                      </a:moveTo>
                      <a:cubicBezTo>
                        <a:pt x="0" y="9716"/>
                        <a:pt x="15145" y="47816"/>
                        <a:pt x="38100" y="45149"/>
                      </a:cubicBezTo>
                      <a:lnTo>
                        <a:pt x="116396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F8F8E62E-831E-59A6-E23A-D227B8E27D74}"/>
                </a:ext>
              </a:extLst>
            </p:cNvPr>
            <p:cNvSpPr/>
            <p:nvPr/>
          </p:nvSpPr>
          <p:spPr>
            <a:xfrm>
              <a:off x="3050206" y="3810009"/>
              <a:ext cx="223239" cy="164396"/>
            </a:xfrm>
            <a:custGeom>
              <a:avLst/>
              <a:gdLst>
                <a:gd name="connsiteX0" fmla="*/ 0 w 223239"/>
                <a:gd name="connsiteY0" fmla="*/ 84392 h 164396"/>
                <a:gd name="connsiteX1" fmla="*/ 58388 w 223239"/>
                <a:gd name="connsiteY1" fmla="*/ 142208 h 164396"/>
                <a:gd name="connsiteX2" fmla="*/ 145923 w 223239"/>
                <a:gd name="connsiteY2" fmla="*/ 164306 h 164396"/>
                <a:gd name="connsiteX3" fmla="*/ 150019 w 223239"/>
                <a:gd name="connsiteY3" fmla="*/ 163259 h 164396"/>
                <a:gd name="connsiteX4" fmla="*/ 219265 w 223239"/>
                <a:gd name="connsiteY4" fmla="*/ 123349 h 164396"/>
                <a:gd name="connsiteX5" fmla="*/ 222191 w 223239"/>
                <a:gd name="connsiteY5" fmla="*/ 112558 h 164396"/>
                <a:gd name="connsiteX6" fmla="*/ 219265 w 223239"/>
                <a:gd name="connsiteY6" fmla="*/ 109633 h 164396"/>
                <a:gd name="connsiteX7" fmla="*/ 146304 w 223239"/>
                <a:gd name="connsiteY7" fmla="*/ 0 h 164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239" h="164396">
                  <a:moveTo>
                    <a:pt x="0" y="84392"/>
                  </a:moveTo>
                  <a:cubicBezTo>
                    <a:pt x="14597" y="108025"/>
                    <a:pt x="34612" y="127844"/>
                    <a:pt x="58388" y="142208"/>
                  </a:cubicBezTo>
                  <a:cubicBezTo>
                    <a:pt x="84905" y="157666"/>
                    <a:pt x="115246" y="165325"/>
                    <a:pt x="145923" y="164306"/>
                  </a:cubicBezTo>
                  <a:cubicBezTo>
                    <a:pt x="147355" y="164309"/>
                    <a:pt x="148764" y="163948"/>
                    <a:pt x="150019" y="163259"/>
                  </a:cubicBezTo>
                  <a:cubicBezTo>
                    <a:pt x="154686" y="160401"/>
                    <a:pt x="218122" y="124016"/>
                    <a:pt x="219265" y="123349"/>
                  </a:cubicBezTo>
                  <a:cubicBezTo>
                    <a:pt x="223053" y="121177"/>
                    <a:pt x="224362" y="116345"/>
                    <a:pt x="222191" y="112558"/>
                  </a:cubicBezTo>
                  <a:cubicBezTo>
                    <a:pt x="221492" y="111340"/>
                    <a:pt x="220483" y="110331"/>
                    <a:pt x="219265" y="109633"/>
                  </a:cubicBezTo>
                  <a:cubicBezTo>
                    <a:pt x="178321" y="87392"/>
                    <a:pt x="151011" y="46356"/>
                    <a:pt x="146304" y="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任意多边形: 形状 634">
              <a:extLst>
                <a:ext uri="{FF2B5EF4-FFF2-40B4-BE49-F238E27FC236}">
                  <a16:creationId xmlns:a16="http://schemas.microsoft.com/office/drawing/2014/main" id="{AAD1B98D-FFFE-E589-585C-509E2C4EED26}"/>
                </a:ext>
              </a:extLst>
            </p:cNvPr>
            <p:cNvSpPr/>
            <p:nvPr/>
          </p:nvSpPr>
          <p:spPr>
            <a:xfrm>
              <a:off x="3050206" y="3810009"/>
              <a:ext cx="223239" cy="164396"/>
            </a:xfrm>
            <a:custGeom>
              <a:avLst/>
              <a:gdLst>
                <a:gd name="connsiteX0" fmla="*/ 0 w 223239"/>
                <a:gd name="connsiteY0" fmla="*/ 84392 h 164396"/>
                <a:gd name="connsiteX1" fmla="*/ 58388 w 223239"/>
                <a:gd name="connsiteY1" fmla="*/ 142208 h 164396"/>
                <a:gd name="connsiteX2" fmla="*/ 145923 w 223239"/>
                <a:gd name="connsiteY2" fmla="*/ 164306 h 164396"/>
                <a:gd name="connsiteX3" fmla="*/ 150019 w 223239"/>
                <a:gd name="connsiteY3" fmla="*/ 163259 h 164396"/>
                <a:gd name="connsiteX4" fmla="*/ 219265 w 223239"/>
                <a:gd name="connsiteY4" fmla="*/ 123349 h 164396"/>
                <a:gd name="connsiteX5" fmla="*/ 222191 w 223239"/>
                <a:gd name="connsiteY5" fmla="*/ 112558 h 164396"/>
                <a:gd name="connsiteX6" fmla="*/ 219265 w 223239"/>
                <a:gd name="connsiteY6" fmla="*/ 109633 h 164396"/>
                <a:gd name="connsiteX7" fmla="*/ 146304 w 223239"/>
                <a:gd name="connsiteY7" fmla="*/ 0 h 164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239" h="164396">
                  <a:moveTo>
                    <a:pt x="0" y="84392"/>
                  </a:moveTo>
                  <a:cubicBezTo>
                    <a:pt x="14597" y="108025"/>
                    <a:pt x="34612" y="127844"/>
                    <a:pt x="58388" y="142208"/>
                  </a:cubicBezTo>
                  <a:cubicBezTo>
                    <a:pt x="84905" y="157666"/>
                    <a:pt x="115246" y="165325"/>
                    <a:pt x="145923" y="164306"/>
                  </a:cubicBezTo>
                  <a:cubicBezTo>
                    <a:pt x="147355" y="164309"/>
                    <a:pt x="148764" y="163948"/>
                    <a:pt x="150019" y="163259"/>
                  </a:cubicBezTo>
                  <a:cubicBezTo>
                    <a:pt x="154686" y="160401"/>
                    <a:pt x="218122" y="124016"/>
                    <a:pt x="219265" y="123349"/>
                  </a:cubicBezTo>
                  <a:cubicBezTo>
                    <a:pt x="223053" y="121177"/>
                    <a:pt x="224362" y="116345"/>
                    <a:pt x="222191" y="112558"/>
                  </a:cubicBezTo>
                  <a:cubicBezTo>
                    <a:pt x="221492" y="111340"/>
                    <a:pt x="220483" y="110331"/>
                    <a:pt x="219265" y="109633"/>
                  </a:cubicBezTo>
                  <a:cubicBezTo>
                    <a:pt x="178321" y="87392"/>
                    <a:pt x="151011" y="46356"/>
                    <a:pt x="146304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任意多边形: 形状 635">
              <a:extLst>
                <a:ext uri="{FF2B5EF4-FFF2-40B4-BE49-F238E27FC236}">
                  <a16:creationId xmlns:a16="http://schemas.microsoft.com/office/drawing/2014/main" id="{B10C5844-05F4-A8FA-D286-AE0A4FAAAF3E}"/>
                </a:ext>
              </a:extLst>
            </p:cNvPr>
            <p:cNvSpPr/>
            <p:nvPr/>
          </p:nvSpPr>
          <p:spPr>
            <a:xfrm>
              <a:off x="3038776" y="3814962"/>
              <a:ext cx="165143" cy="159440"/>
            </a:xfrm>
            <a:custGeom>
              <a:avLst/>
              <a:gdLst>
                <a:gd name="connsiteX0" fmla="*/ 89154 w 165143"/>
                <a:gd name="connsiteY0" fmla="*/ 0 h 159440"/>
                <a:gd name="connsiteX1" fmla="*/ 161258 w 165143"/>
                <a:gd name="connsiteY1" fmla="*/ 144494 h 159440"/>
                <a:gd name="connsiteX2" fmla="*/ 164002 w 165143"/>
                <a:gd name="connsiteY2" fmla="*/ 155472 h 159440"/>
                <a:gd name="connsiteX3" fmla="*/ 157353 w 165143"/>
                <a:gd name="connsiteY3" fmla="*/ 159353 h 159440"/>
                <a:gd name="connsiteX4" fmla="*/ 69723 w 165143"/>
                <a:gd name="connsiteY4" fmla="*/ 137255 h 159440"/>
                <a:gd name="connsiteX5" fmla="*/ 0 w 165143"/>
                <a:gd name="connsiteY5" fmla="*/ 51530 h 1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143" h="159440">
                  <a:moveTo>
                    <a:pt x="89154" y="0"/>
                  </a:moveTo>
                  <a:cubicBezTo>
                    <a:pt x="80516" y="58519"/>
                    <a:pt x="109305" y="116211"/>
                    <a:pt x="161258" y="144494"/>
                  </a:cubicBezTo>
                  <a:cubicBezTo>
                    <a:pt x="165047" y="146768"/>
                    <a:pt x="166276" y="151682"/>
                    <a:pt x="164002" y="155472"/>
                  </a:cubicBezTo>
                  <a:cubicBezTo>
                    <a:pt x="162595" y="157817"/>
                    <a:pt x="160087" y="159281"/>
                    <a:pt x="157353" y="159353"/>
                  </a:cubicBezTo>
                  <a:cubicBezTo>
                    <a:pt x="126648" y="160354"/>
                    <a:pt x="96281" y="152696"/>
                    <a:pt x="69723" y="137255"/>
                  </a:cubicBezTo>
                  <a:cubicBezTo>
                    <a:pt x="7715" y="97917"/>
                    <a:pt x="0" y="51530"/>
                    <a:pt x="0" y="5153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7" name="图形 536">
            <a:extLst>
              <a:ext uri="{FF2B5EF4-FFF2-40B4-BE49-F238E27FC236}">
                <a16:creationId xmlns:a16="http://schemas.microsoft.com/office/drawing/2014/main" id="{09512436-A6BA-0F59-A41E-7FD0017F3980}"/>
              </a:ext>
            </a:extLst>
          </p:cNvPr>
          <p:cNvGrpSpPr/>
          <p:nvPr/>
        </p:nvGrpSpPr>
        <p:grpSpPr>
          <a:xfrm flipH="1">
            <a:off x="10338552" y="4504706"/>
            <a:ext cx="1296280" cy="2053952"/>
            <a:chOff x="2506703" y="3279429"/>
            <a:chExt cx="2185420" cy="3402776"/>
          </a:xfrm>
        </p:grpSpPr>
        <p:grpSp>
          <p:nvGrpSpPr>
            <p:cNvPr id="638" name="图形 536">
              <a:extLst>
                <a:ext uri="{FF2B5EF4-FFF2-40B4-BE49-F238E27FC236}">
                  <a16:creationId xmlns:a16="http://schemas.microsoft.com/office/drawing/2014/main" id="{773BB0CE-7467-77B8-B959-D1D4E83D1980}"/>
                </a:ext>
              </a:extLst>
            </p:cNvPr>
            <p:cNvGrpSpPr/>
            <p:nvPr/>
          </p:nvGrpSpPr>
          <p:grpSpPr>
            <a:xfrm>
              <a:off x="3034029" y="4653448"/>
              <a:ext cx="1232494" cy="2028757"/>
              <a:chOff x="3034029" y="4653448"/>
              <a:chExt cx="1232494" cy="2028757"/>
            </a:xfrm>
          </p:grpSpPr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id="{C6E80C88-427D-6BA1-55B7-44EB1FA08360}"/>
                  </a:ext>
                </a:extLst>
              </p:cNvPr>
              <p:cNvSpPr/>
              <p:nvPr/>
            </p:nvSpPr>
            <p:spPr>
              <a:xfrm>
                <a:off x="3973654" y="6062196"/>
                <a:ext cx="227552" cy="302825"/>
              </a:xfrm>
              <a:custGeom>
                <a:avLst/>
                <a:gdLst>
                  <a:gd name="connsiteX0" fmla="*/ 227552 w 227552"/>
                  <a:gd name="connsiteY0" fmla="*/ 226695 h 302825"/>
                  <a:gd name="connsiteX1" fmla="*/ 194977 w 227552"/>
                  <a:gd name="connsiteY1" fmla="*/ 0 h 302825"/>
                  <a:gd name="connsiteX2" fmla="*/ 0 w 227552"/>
                  <a:gd name="connsiteY2" fmla="*/ 46863 h 302825"/>
                  <a:gd name="connsiteX3" fmla="*/ 83153 w 227552"/>
                  <a:gd name="connsiteY3" fmla="*/ 294989 h 302825"/>
                  <a:gd name="connsiteX4" fmla="*/ 227552 w 227552"/>
                  <a:gd name="connsiteY4" fmla="*/ 226695 h 30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552" h="302825">
                    <a:moveTo>
                      <a:pt x="227552" y="226695"/>
                    </a:moveTo>
                    <a:cubicBezTo>
                      <a:pt x="214789" y="189547"/>
                      <a:pt x="207931" y="98393"/>
                      <a:pt x="194977" y="0"/>
                    </a:cubicBezTo>
                    <a:lnTo>
                      <a:pt x="0" y="46863"/>
                    </a:lnTo>
                    <a:cubicBezTo>
                      <a:pt x="0" y="46863"/>
                      <a:pt x="74200" y="272605"/>
                      <a:pt x="83153" y="294989"/>
                    </a:cubicBezTo>
                    <a:cubicBezTo>
                      <a:pt x="97917" y="331851"/>
                      <a:pt x="227552" y="226695"/>
                      <a:pt x="227552" y="226695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id="{EF96052D-2088-EF77-6C96-70F105B1F2B7}"/>
                  </a:ext>
                </a:extLst>
              </p:cNvPr>
              <p:cNvSpPr/>
              <p:nvPr/>
            </p:nvSpPr>
            <p:spPr>
              <a:xfrm>
                <a:off x="3917631" y="6237149"/>
                <a:ext cx="328921" cy="427028"/>
              </a:xfrm>
              <a:custGeom>
                <a:avLst/>
                <a:gdLst>
                  <a:gd name="connsiteX0" fmla="*/ 328915 w 328921"/>
                  <a:gd name="connsiteY0" fmla="*/ 99367 h 427028"/>
                  <a:gd name="connsiteX1" fmla="*/ 307388 w 328921"/>
                  <a:gd name="connsiteY1" fmla="*/ 53266 h 427028"/>
                  <a:gd name="connsiteX2" fmla="*/ 293482 w 328921"/>
                  <a:gd name="connsiteY2" fmla="*/ 39168 h 427028"/>
                  <a:gd name="connsiteX3" fmla="*/ 283004 w 328921"/>
                  <a:gd name="connsiteY3" fmla="*/ 17261 h 427028"/>
                  <a:gd name="connsiteX4" fmla="*/ 278432 w 328921"/>
                  <a:gd name="connsiteY4" fmla="*/ 9260 h 427028"/>
                  <a:gd name="connsiteX5" fmla="*/ 265573 w 328921"/>
                  <a:gd name="connsiteY5" fmla="*/ 2307 h 427028"/>
                  <a:gd name="connsiteX6" fmla="*/ 201184 w 328921"/>
                  <a:gd name="connsiteY6" fmla="*/ 10593 h 427028"/>
                  <a:gd name="connsiteX7" fmla="*/ 126508 w 328921"/>
                  <a:gd name="connsiteY7" fmla="*/ 58790 h 427028"/>
                  <a:gd name="connsiteX8" fmla="*/ 120698 w 328921"/>
                  <a:gd name="connsiteY8" fmla="*/ 85174 h 427028"/>
                  <a:gd name="connsiteX9" fmla="*/ 139081 w 328921"/>
                  <a:gd name="connsiteY9" fmla="*/ 185187 h 427028"/>
                  <a:gd name="connsiteX10" fmla="*/ 128985 w 328921"/>
                  <a:gd name="connsiteY10" fmla="*/ 248814 h 427028"/>
                  <a:gd name="connsiteX11" fmla="*/ 120603 w 328921"/>
                  <a:gd name="connsiteY11" fmla="*/ 267864 h 427028"/>
                  <a:gd name="connsiteX12" fmla="*/ 99267 w 328921"/>
                  <a:gd name="connsiteY12" fmla="*/ 280913 h 427028"/>
                  <a:gd name="connsiteX13" fmla="*/ 30306 w 328921"/>
                  <a:gd name="connsiteY13" fmla="*/ 297772 h 427028"/>
                  <a:gd name="connsiteX14" fmla="*/ 1064 w 328921"/>
                  <a:gd name="connsiteY14" fmla="*/ 353970 h 427028"/>
                  <a:gd name="connsiteX15" fmla="*/ 45355 w 328921"/>
                  <a:gd name="connsiteY15" fmla="*/ 404548 h 427028"/>
                  <a:gd name="connsiteX16" fmla="*/ 156322 w 328921"/>
                  <a:gd name="connsiteY16" fmla="*/ 423598 h 427028"/>
                  <a:gd name="connsiteX17" fmla="*/ 163084 w 328921"/>
                  <a:gd name="connsiteY17" fmla="*/ 420835 h 427028"/>
                  <a:gd name="connsiteX18" fmla="*/ 292624 w 328921"/>
                  <a:gd name="connsiteY18" fmla="*/ 351303 h 427028"/>
                  <a:gd name="connsiteX19" fmla="*/ 292624 w 328921"/>
                  <a:gd name="connsiteY19" fmla="*/ 350160 h 427028"/>
                  <a:gd name="connsiteX20" fmla="*/ 298721 w 328921"/>
                  <a:gd name="connsiteY20" fmla="*/ 284628 h 427028"/>
                  <a:gd name="connsiteX21" fmla="*/ 306245 w 328921"/>
                  <a:gd name="connsiteY21" fmla="*/ 236050 h 427028"/>
                  <a:gd name="connsiteX22" fmla="*/ 310055 w 328921"/>
                  <a:gd name="connsiteY22" fmla="*/ 214905 h 427028"/>
                  <a:gd name="connsiteX23" fmla="*/ 328915 w 328921"/>
                  <a:gd name="connsiteY23" fmla="*/ 99367 h 427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28921" h="427028">
                    <a:moveTo>
                      <a:pt x="328915" y="99367"/>
                    </a:moveTo>
                    <a:cubicBezTo>
                      <a:pt x="325516" y="82504"/>
                      <a:pt x="318135" y="66697"/>
                      <a:pt x="307388" y="53266"/>
                    </a:cubicBezTo>
                    <a:cubicBezTo>
                      <a:pt x="302995" y="48334"/>
                      <a:pt x="298353" y="43628"/>
                      <a:pt x="293482" y="39168"/>
                    </a:cubicBezTo>
                    <a:cubicBezTo>
                      <a:pt x="288935" y="32419"/>
                      <a:pt x="285404" y="25037"/>
                      <a:pt x="283004" y="17261"/>
                    </a:cubicBezTo>
                    <a:cubicBezTo>
                      <a:pt x="281878" y="14386"/>
                      <a:pt x="280337" y="11690"/>
                      <a:pt x="278432" y="9260"/>
                    </a:cubicBezTo>
                    <a:cubicBezTo>
                      <a:pt x="274958" y="5682"/>
                      <a:pt x="270470" y="3255"/>
                      <a:pt x="265573" y="2307"/>
                    </a:cubicBezTo>
                    <a:cubicBezTo>
                      <a:pt x="244238" y="-3408"/>
                      <a:pt x="221663" y="2307"/>
                      <a:pt x="201184" y="10593"/>
                    </a:cubicBezTo>
                    <a:cubicBezTo>
                      <a:pt x="172903" y="20674"/>
                      <a:pt x="147343" y="37171"/>
                      <a:pt x="126508" y="58790"/>
                    </a:cubicBezTo>
                    <a:cubicBezTo>
                      <a:pt x="119477" y="65636"/>
                      <a:pt x="117193" y="76008"/>
                      <a:pt x="120698" y="85174"/>
                    </a:cubicBezTo>
                    <a:cubicBezTo>
                      <a:pt x="124699" y="102034"/>
                      <a:pt x="139748" y="169090"/>
                      <a:pt x="139081" y="185187"/>
                    </a:cubicBezTo>
                    <a:cubicBezTo>
                      <a:pt x="139963" y="206855"/>
                      <a:pt x="136531" y="228483"/>
                      <a:pt x="128985" y="248814"/>
                    </a:cubicBezTo>
                    <a:cubicBezTo>
                      <a:pt x="126674" y="255366"/>
                      <a:pt x="123872" y="261734"/>
                      <a:pt x="120603" y="267864"/>
                    </a:cubicBezTo>
                    <a:cubicBezTo>
                      <a:pt x="116417" y="275793"/>
                      <a:pt x="108232" y="280799"/>
                      <a:pt x="99267" y="280913"/>
                    </a:cubicBezTo>
                    <a:cubicBezTo>
                      <a:pt x="75316" y="281362"/>
                      <a:pt x="51763" y="287120"/>
                      <a:pt x="30306" y="297772"/>
                    </a:cubicBezTo>
                    <a:cubicBezTo>
                      <a:pt x="8423" y="307154"/>
                      <a:pt x="-3810" y="330664"/>
                      <a:pt x="1064" y="353970"/>
                    </a:cubicBezTo>
                    <a:cubicBezTo>
                      <a:pt x="1064" y="353970"/>
                      <a:pt x="5255" y="380735"/>
                      <a:pt x="45355" y="404548"/>
                    </a:cubicBezTo>
                    <a:cubicBezTo>
                      <a:pt x="68311" y="418168"/>
                      <a:pt x="122508" y="434170"/>
                      <a:pt x="156322" y="423598"/>
                    </a:cubicBezTo>
                    <a:cubicBezTo>
                      <a:pt x="158703" y="422645"/>
                      <a:pt x="160894" y="421883"/>
                      <a:pt x="163084" y="420835"/>
                    </a:cubicBezTo>
                    <a:cubicBezTo>
                      <a:pt x="200137" y="403405"/>
                      <a:pt x="291767" y="358066"/>
                      <a:pt x="292624" y="351303"/>
                    </a:cubicBezTo>
                    <a:cubicBezTo>
                      <a:pt x="292624" y="351303"/>
                      <a:pt x="292624" y="350541"/>
                      <a:pt x="292624" y="350160"/>
                    </a:cubicBezTo>
                    <a:cubicBezTo>
                      <a:pt x="294339" y="328252"/>
                      <a:pt x="296530" y="306440"/>
                      <a:pt x="298721" y="284628"/>
                    </a:cubicBezTo>
                    <a:cubicBezTo>
                      <a:pt x="300407" y="268319"/>
                      <a:pt x="302919" y="252105"/>
                      <a:pt x="306245" y="236050"/>
                    </a:cubicBezTo>
                    <a:cubicBezTo>
                      <a:pt x="307769" y="229097"/>
                      <a:pt x="309007" y="222144"/>
                      <a:pt x="310055" y="214905"/>
                    </a:cubicBezTo>
                    <a:cubicBezTo>
                      <a:pt x="314722" y="185758"/>
                      <a:pt x="329296" y="102986"/>
                      <a:pt x="328915" y="9936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BD16E877-32B4-943F-10A1-3D63D52600BF}"/>
                  </a:ext>
                </a:extLst>
              </p:cNvPr>
              <p:cNvSpPr/>
              <p:nvPr/>
            </p:nvSpPr>
            <p:spPr>
              <a:xfrm>
                <a:off x="4084906" y="6345295"/>
                <a:ext cx="181617" cy="332691"/>
              </a:xfrm>
              <a:custGeom>
                <a:avLst/>
                <a:gdLst>
                  <a:gd name="connsiteX0" fmla="*/ 174117 w 181617"/>
                  <a:gd name="connsiteY0" fmla="*/ 5984 h 332691"/>
                  <a:gd name="connsiteX1" fmla="*/ 163449 w 181617"/>
                  <a:gd name="connsiteY1" fmla="*/ 101234 h 332691"/>
                  <a:gd name="connsiteX2" fmla="*/ 141827 w 181617"/>
                  <a:gd name="connsiteY2" fmla="*/ 189912 h 332691"/>
                  <a:gd name="connsiteX3" fmla="*/ 129350 w 181617"/>
                  <a:gd name="connsiteY3" fmla="*/ 264779 h 332691"/>
                  <a:gd name="connsiteX4" fmla="*/ 0 w 181617"/>
                  <a:gd name="connsiteY4" fmla="*/ 332692 h 332691"/>
                  <a:gd name="connsiteX5" fmla="*/ 37243 w 181617"/>
                  <a:gd name="connsiteY5" fmla="*/ 192770 h 332691"/>
                  <a:gd name="connsiteX6" fmla="*/ 96584 w 181617"/>
                  <a:gd name="connsiteY6" fmla="*/ 20558 h 332691"/>
                  <a:gd name="connsiteX7" fmla="*/ 174117 w 181617"/>
                  <a:gd name="connsiteY7" fmla="*/ 5984 h 33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1617" h="332691">
                    <a:moveTo>
                      <a:pt x="174117" y="5984"/>
                    </a:moveTo>
                    <a:cubicBezTo>
                      <a:pt x="190214" y="13890"/>
                      <a:pt x="177451" y="65135"/>
                      <a:pt x="163449" y="101234"/>
                    </a:cubicBezTo>
                    <a:cubicBezTo>
                      <a:pt x="146495" y="144859"/>
                      <a:pt x="139446" y="151717"/>
                      <a:pt x="141827" y="189912"/>
                    </a:cubicBezTo>
                    <a:cubicBezTo>
                      <a:pt x="144209" y="228107"/>
                      <a:pt x="145161" y="252111"/>
                      <a:pt x="129350" y="264779"/>
                    </a:cubicBezTo>
                    <a:cubicBezTo>
                      <a:pt x="113538" y="277447"/>
                      <a:pt x="0" y="332692"/>
                      <a:pt x="0" y="332692"/>
                    </a:cubicBezTo>
                    <a:cubicBezTo>
                      <a:pt x="19617" y="288273"/>
                      <a:pt x="32183" y="241064"/>
                      <a:pt x="37243" y="192770"/>
                    </a:cubicBezTo>
                    <a:cubicBezTo>
                      <a:pt x="46768" y="109236"/>
                      <a:pt x="56293" y="55705"/>
                      <a:pt x="96584" y="20558"/>
                    </a:cubicBezTo>
                    <a:cubicBezTo>
                      <a:pt x="136875" y="-14589"/>
                      <a:pt x="174117" y="5984"/>
                      <a:pt x="174117" y="598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AF22D535-DBB9-6CB6-EEDE-FBE591F1A565}"/>
                  </a:ext>
                </a:extLst>
              </p:cNvPr>
              <p:cNvSpPr/>
              <p:nvPr/>
            </p:nvSpPr>
            <p:spPr>
              <a:xfrm>
                <a:off x="3915118" y="6333734"/>
                <a:ext cx="347143" cy="348471"/>
              </a:xfrm>
              <a:custGeom>
                <a:avLst/>
                <a:gdLst>
                  <a:gd name="connsiteX0" fmla="*/ 3577 w 347143"/>
                  <a:gd name="connsiteY0" fmla="*/ 257575 h 348471"/>
                  <a:gd name="connsiteX1" fmla="*/ 106638 w 347143"/>
                  <a:gd name="connsiteY1" fmla="*/ 317964 h 348471"/>
                  <a:gd name="connsiteX2" fmla="*/ 190743 w 347143"/>
                  <a:gd name="connsiteY2" fmla="*/ 239097 h 348471"/>
                  <a:gd name="connsiteX3" fmla="*/ 234463 w 347143"/>
                  <a:gd name="connsiteY3" fmla="*/ 44120 h 348471"/>
                  <a:gd name="connsiteX4" fmla="*/ 331427 w 347143"/>
                  <a:gd name="connsiteY4" fmla="*/ 2020 h 348471"/>
                  <a:gd name="connsiteX5" fmla="*/ 347144 w 347143"/>
                  <a:gd name="connsiteY5" fmla="*/ 20308 h 348471"/>
                  <a:gd name="connsiteX6" fmla="*/ 270944 w 347143"/>
                  <a:gd name="connsiteY6" fmla="*/ 35738 h 348471"/>
                  <a:gd name="connsiteX7" fmla="*/ 219223 w 347143"/>
                  <a:gd name="connsiteY7" fmla="*/ 206045 h 348471"/>
                  <a:gd name="connsiteX8" fmla="*/ 154739 w 347143"/>
                  <a:gd name="connsiteY8" fmla="*/ 348063 h 348471"/>
                  <a:gd name="connsiteX9" fmla="*/ 9578 w 347143"/>
                  <a:gd name="connsiteY9" fmla="*/ 296532 h 348471"/>
                  <a:gd name="connsiteX10" fmla="*/ 3577 w 347143"/>
                  <a:gd name="connsiteY10" fmla="*/ 257575 h 34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7143" h="348471">
                    <a:moveTo>
                      <a:pt x="3577" y="257575"/>
                    </a:moveTo>
                    <a:cubicBezTo>
                      <a:pt x="3577" y="257575"/>
                      <a:pt x="24532" y="301295"/>
                      <a:pt x="106638" y="317964"/>
                    </a:cubicBezTo>
                    <a:cubicBezTo>
                      <a:pt x="158739" y="328537"/>
                      <a:pt x="184266" y="304057"/>
                      <a:pt x="190743" y="239097"/>
                    </a:cubicBezTo>
                    <a:cubicBezTo>
                      <a:pt x="197792" y="168612"/>
                      <a:pt x="206936" y="81648"/>
                      <a:pt x="234463" y="44120"/>
                    </a:cubicBezTo>
                    <a:cubicBezTo>
                      <a:pt x="261990" y="6591"/>
                      <a:pt x="303519" y="-5220"/>
                      <a:pt x="331427" y="2020"/>
                    </a:cubicBezTo>
                    <a:cubicBezTo>
                      <a:pt x="338863" y="5817"/>
                      <a:pt x="344508" y="12386"/>
                      <a:pt x="347144" y="20308"/>
                    </a:cubicBezTo>
                    <a:cubicBezTo>
                      <a:pt x="347144" y="20307"/>
                      <a:pt x="315425" y="-1886"/>
                      <a:pt x="270944" y="35738"/>
                    </a:cubicBezTo>
                    <a:cubicBezTo>
                      <a:pt x="235225" y="66123"/>
                      <a:pt x="225605" y="142037"/>
                      <a:pt x="219223" y="206045"/>
                    </a:cubicBezTo>
                    <a:cubicBezTo>
                      <a:pt x="212841" y="270053"/>
                      <a:pt x="204364" y="344157"/>
                      <a:pt x="154739" y="348063"/>
                    </a:cubicBezTo>
                    <a:cubicBezTo>
                      <a:pt x="105114" y="351968"/>
                      <a:pt x="39963" y="327393"/>
                      <a:pt x="9578" y="296532"/>
                    </a:cubicBezTo>
                    <a:cubicBezTo>
                      <a:pt x="-459" y="286122"/>
                      <a:pt x="-2861" y="270524"/>
                      <a:pt x="3577" y="257575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5F5B8EAE-845F-63DB-3313-A731BCDCA302}"/>
                  </a:ext>
                </a:extLst>
              </p:cNvPr>
              <p:cNvSpPr/>
              <p:nvPr/>
            </p:nvSpPr>
            <p:spPr>
              <a:xfrm>
                <a:off x="4033373" y="6496060"/>
                <a:ext cx="23199" cy="48637"/>
              </a:xfrm>
              <a:custGeom>
                <a:avLst/>
                <a:gdLst>
                  <a:gd name="connsiteX0" fmla="*/ 8481 w 23199"/>
                  <a:gd name="connsiteY0" fmla="*/ 0 h 48637"/>
                  <a:gd name="connsiteX1" fmla="*/ 290 w 23199"/>
                  <a:gd name="connsiteY1" fmla="*/ 11239 h 48637"/>
                  <a:gd name="connsiteX2" fmla="*/ 15530 w 23199"/>
                  <a:gd name="connsiteY2" fmla="*/ 46291 h 48637"/>
                  <a:gd name="connsiteX3" fmla="*/ 18101 w 23199"/>
                  <a:gd name="connsiteY3" fmla="*/ 35338 h 48637"/>
                  <a:gd name="connsiteX4" fmla="*/ 8481 w 23199"/>
                  <a:gd name="connsiteY4" fmla="*/ 0 h 4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99" h="48637">
                    <a:moveTo>
                      <a:pt x="8481" y="0"/>
                    </a:moveTo>
                    <a:cubicBezTo>
                      <a:pt x="4362" y="2506"/>
                      <a:pt x="1414" y="6551"/>
                      <a:pt x="290" y="11239"/>
                    </a:cubicBezTo>
                    <a:cubicBezTo>
                      <a:pt x="-1407" y="24829"/>
                      <a:pt x="4434" y="38263"/>
                      <a:pt x="15530" y="46291"/>
                    </a:cubicBezTo>
                    <a:cubicBezTo>
                      <a:pt x="21911" y="50768"/>
                      <a:pt x="27721" y="49721"/>
                      <a:pt x="18101" y="35338"/>
                    </a:cubicBezTo>
                    <a:cubicBezTo>
                      <a:pt x="11911" y="24581"/>
                      <a:pt x="8597" y="12410"/>
                      <a:pt x="8481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CD70A585-7950-3024-1F09-E4A070FA1B38}"/>
                  </a:ext>
                </a:extLst>
              </p:cNvPr>
              <p:cNvSpPr/>
              <p:nvPr/>
            </p:nvSpPr>
            <p:spPr>
              <a:xfrm>
                <a:off x="4048855" y="6457960"/>
                <a:ext cx="25759" cy="48185"/>
              </a:xfrm>
              <a:custGeom>
                <a:avLst/>
                <a:gdLst>
                  <a:gd name="connsiteX0" fmla="*/ 5286 w 25759"/>
                  <a:gd name="connsiteY0" fmla="*/ 0 h 48185"/>
                  <a:gd name="connsiteX1" fmla="*/ 47 w 25759"/>
                  <a:gd name="connsiteY1" fmla="*/ 9525 h 48185"/>
                  <a:gd name="connsiteX2" fmla="*/ 19097 w 25759"/>
                  <a:gd name="connsiteY2" fmla="*/ 46577 h 48185"/>
                  <a:gd name="connsiteX3" fmla="*/ 20145 w 25759"/>
                  <a:gd name="connsiteY3" fmla="*/ 32480 h 48185"/>
                  <a:gd name="connsiteX4" fmla="*/ 5286 w 25759"/>
                  <a:gd name="connsiteY4" fmla="*/ 0 h 48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59" h="48185">
                    <a:moveTo>
                      <a:pt x="5286" y="0"/>
                    </a:moveTo>
                    <a:cubicBezTo>
                      <a:pt x="2475" y="2461"/>
                      <a:pt x="621" y="5833"/>
                      <a:pt x="47" y="9525"/>
                    </a:cubicBezTo>
                    <a:cubicBezTo>
                      <a:pt x="-715" y="15430"/>
                      <a:pt x="7857" y="40291"/>
                      <a:pt x="19097" y="46577"/>
                    </a:cubicBezTo>
                    <a:cubicBezTo>
                      <a:pt x="30337" y="52864"/>
                      <a:pt x="25002" y="39148"/>
                      <a:pt x="20145" y="32480"/>
                    </a:cubicBezTo>
                    <a:cubicBezTo>
                      <a:pt x="14400" y="22034"/>
                      <a:pt x="9433" y="11177"/>
                      <a:pt x="5286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AD8E9D23-CC0C-DD90-AA5C-0A3FFFF5AE51}"/>
                  </a:ext>
                </a:extLst>
              </p:cNvPr>
              <p:cNvSpPr/>
              <p:nvPr/>
            </p:nvSpPr>
            <p:spPr>
              <a:xfrm>
                <a:off x="4053678" y="6411382"/>
                <a:ext cx="34767" cy="34004"/>
              </a:xfrm>
              <a:custGeom>
                <a:avLst/>
                <a:gdLst>
                  <a:gd name="connsiteX0" fmla="*/ 2177 w 34767"/>
                  <a:gd name="connsiteY0" fmla="*/ 0 h 34004"/>
                  <a:gd name="connsiteX1" fmla="*/ 463 w 34767"/>
                  <a:gd name="connsiteY1" fmla="*/ 13906 h 34004"/>
                  <a:gd name="connsiteX2" fmla="*/ 27895 w 34767"/>
                  <a:gd name="connsiteY2" fmla="*/ 34004 h 34004"/>
                  <a:gd name="connsiteX3" fmla="*/ 28562 w 34767"/>
                  <a:gd name="connsiteY3" fmla="*/ 24479 h 34004"/>
                  <a:gd name="connsiteX4" fmla="*/ 2177 w 34767"/>
                  <a:gd name="connsiteY4" fmla="*/ 0 h 34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767" h="34004">
                    <a:moveTo>
                      <a:pt x="2177" y="0"/>
                    </a:moveTo>
                    <a:cubicBezTo>
                      <a:pt x="78" y="4317"/>
                      <a:pt x="-525" y="9209"/>
                      <a:pt x="463" y="13906"/>
                    </a:cubicBezTo>
                    <a:cubicBezTo>
                      <a:pt x="6961" y="23622"/>
                      <a:pt x="16673" y="30737"/>
                      <a:pt x="27895" y="34004"/>
                    </a:cubicBezTo>
                    <a:cubicBezTo>
                      <a:pt x="35325" y="34004"/>
                      <a:pt x="38372" y="29909"/>
                      <a:pt x="28562" y="24479"/>
                    </a:cubicBezTo>
                    <a:cubicBezTo>
                      <a:pt x="20846" y="20193"/>
                      <a:pt x="4463" y="7049"/>
                      <a:pt x="2177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F3DFE187-013D-E1AB-15C4-133F63C38DDF}"/>
                  </a:ext>
                </a:extLst>
              </p:cNvPr>
              <p:cNvSpPr/>
              <p:nvPr/>
            </p:nvSpPr>
            <p:spPr>
              <a:xfrm>
                <a:off x="3638755" y="4653639"/>
                <a:ext cx="546258" cy="1574196"/>
              </a:xfrm>
              <a:custGeom>
                <a:avLst/>
                <a:gdLst>
                  <a:gd name="connsiteX0" fmla="*/ 515779 w 546258"/>
                  <a:gd name="connsiteY0" fmla="*/ 0 h 1574196"/>
                  <a:gd name="connsiteX1" fmla="*/ 520160 w 546258"/>
                  <a:gd name="connsiteY1" fmla="*/ 379857 h 1574196"/>
                  <a:gd name="connsiteX2" fmla="*/ 483584 w 546258"/>
                  <a:gd name="connsiteY2" fmla="*/ 901446 h 1574196"/>
                  <a:gd name="connsiteX3" fmla="*/ 529019 w 546258"/>
                  <a:gd name="connsiteY3" fmla="*/ 1175004 h 1574196"/>
                  <a:gd name="connsiteX4" fmla="*/ 546259 w 546258"/>
                  <a:gd name="connsiteY4" fmla="*/ 1519047 h 1574196"/>
                  <a:gd name="connsiteX5" fmla="*/ 449961 w 546258"/>
                  <a:gd name="connsiteY5" fmla="*/ 1515523 h 1574196"/>
                  <a:gd name="connsiteX6" fmla="*/ 367475 w 546258"/>
                  <a:gd name="connsiteY6" fmla="*/ 1574197 h 1574196"/>
                  <a:gd name="connsiteX7" fmla="*/ 240602 w 546258"/>
                  <a:gd name="connsiteY7" fmla="*/ 1170146 h 1574196"/>
                  <a:gd name="connsiteX8" fmla="*/ 168212 w 546258"/>
                  <a:gd name="connsiteY8" fmla="*/ 850582 h 1574196"/>
                  <a:gd name="connsiteX9" fmla="*/ 110300 w 546258"/>
                  <a:gd name="connsiteY9" fmla="*/ 370999 h 1574196"/>
                  <a:gd name="connsiteX10" fmla="*/ 0 w 546258"/>
                  <a:gd name="connsiteY10" fmla="*/ 190 h 15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6258" h="1574196">
                    <a:moveTo>
                      <a:pt x="515779" y="0"/>
                    </a:moveTo>
                    <a:cubicBezTo>
                      <a:pt x="529685" y="89344"/>
                      <a:pt x="535972" y="156496"/>
                      <a:pt x="520160" y="379857"/>
                    </a:cubicBezTo>
                    <a:cubicBezTo>
                      <a:pt x="513112" y="478155"/>
                      <a:pt x="483584" y="901446"/>
                      <a:pt x="483584" y="901446"/>
                    </a:cubicBezTo>
                    <a:cubicBezTo>
                      <a:pt x="509373" y="990542"/>
                      <a:pt x="524622" y="1082355"/>
                      <a:pt x="529019" y="1175004"/>
                    </a:cubicBezTo>
                    <a:cubicBezTo>
                      <a:pt x="534734" y="1329404"/>
                      <a:pt x="546259" y="1519047"/>
                      <a:pt x="546259" y="1519047"/>
                    </a:cubicBezTo>
                    <a:cubicBezTo>
                      <a:pt x="546259" y="1519047"/>
                      <a:pt x="513779" y="1497235"/>
                      <a:pt x="449961" y="1515523"/>
                    </a:cubicBezTo>
                    <a:cubicBezTo>
                      <a:pt x="417152" y="1526263"/>
                      <a:pt x="388384" y="1546726"/>
                      <a:pt x="367475" y="1574197"/>
                    </a:cubicBezTo>
                    <a:cubicBezTo>
                      <a:pt x="367475" y="1574197"/>
                      <a:pt x="286893" y="1339310"/>
                      <a:pt x="240602" y="1170146"/>
                    </a:cubicBezTo>
                    <a:cubicBezTo>
                      <a:pt x="208312" y="1051846"/>
                      <a:pt x="186119" y="1012888"/>
                      <a:pt x="168212" y="850582"/>
                    </a:cubicBezTo>
                    <a:cubicBezTo>
                      <a:pt x="146209" y="651129"/>
                      <a:pt x="110300" y="370999"/>
                      <a:pt x="110300" y="370999"/>
                    </a:cubicBezTo>
                    <a:lnTo>
                      <a:pt x="0" y="19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EC0E4BAB-5B4F-4C75-0ECC-4FF2556F4AC3}"/>
                  </a:ext>
                </a:extLst>
              </p:cNvPr>
              <p:cNvSpPr/>
              <p:nvPr/>
            </p:nvSpPr>
            <p:spPr>
              <a:xfrm>
                <a:off x="3638755" y="4653448"/>
                <a:ext cx="349281" cy="917066"/>
              </a:xfrm>
              <a:custGeom>
                <a:avLst/>
                <a:gdLst>
                  <a:gd name="connsiteX0" fmla="*/ 237744 w 349281"/>
                  <a:gd name="connsiteY0" fmla="*/ 468630 h 917066"/>
                  <a:gd name="connsiteX1" fmla="*/ 160782 w 349281"/>
                  <a:gd name="connsiteY1" fmla="*/ 598932 h 917066"/>
                  <a:gd name="connsiteX2" fmla="*/ 176498 w 349281"/>
                  <a:gd name="connsiteY2" fmla="*/ 917067 h 917066"/>
                  <a:gd name="connsiteX3" fmla="*/ 168212 w 349281"/>
                  <a:gd name="connsiteY3" fmla="*/ 850392 h 917066"/>
                  <a:gd name="connsiteX4" fmla="*/ 110300 w 349281"/>
                  <a:gd name="connsiteY4" fmla="*/ 370808 h 917066"/>
                  <a:gd name="connsiteX5" fmla="*/ 110300 w 349281"/>
                  <a:gd name="connsiteY5" fmla="*/ 370808 h 917066"/>
                  <a:gd name="connsiteX6" fmla="*/ 0 w 349281"/>
                  <a:gd name="connsiteY6" fmla="*/ 0 h 917066"/>
                  <a:gd name="connsiteX7" fmla="*/ 349282 w 349281"/>
                  <a:gd name="connsiteY7" fmla="*/ 0 h 917066"/>
                  <a:gd name="connsiteX8" fmla="*/ 319754 w 349281"/>
                  <a:gd name="connsiteY8" fmla="*/ 212788 h 917066"/>
                  <a:gd name="connsiteX9" fmla="*/ 237744 w 349281"/>
                  <a:gd name="connsiteY9" fmla="*/ 468630 h 917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9281" h="917066">
                    <a:moveTo>
                      <a:pt x="237744" y="468630"/>
                    </a:moveTo>
                    <a:cubicBezTo>
                      <a:pt x="177070" y="522160"/>
                      <a:pt x="164021" y="566833"/>
                      <a:pt x="160782" y="598932"/>
                    </a:cubicBezTo>
                    <a:cubicBezTo>
                      <a:pt x="157544" y="631031"/>
                      <a:pt x="176498" y="915924"/>
                      <a:pt x="176498" y="917067"/>
                    </a:cubicBezTo>
                    <a:cubicBezTo>
                      <a:pt x="173736" y="897541"/>
                      <a:pt x="170974" y="875728"/>
                      <a:pt x="168212" y="850392"/>
                    </a:cubicBezTo>
                    <a:cubicBezTo>
                      <a:pt x="146209" y="651129"/>
                      <a:pt x="110395" y="371189"/>
                      <a:pt x="110300" y="370808"/>
                    </a:cubicBezTo>
                    <a:lnTo>
                      <a:pt x="110300" y="370808"/>
                    </a:lnTo>
                    <a:lnTo>
                      <a:pt x="0" y="0"/>
                    </a:lnTo>
                    <a:lnTo>
                      <a:pt x="349282" y="0"/>
                    </a:lnTo>
                    <a:lnTo>
                      <a:pt x="319754" y="212788"/>
                    </a:lnTo>
                    <a:cubicBezTo>
                      <a:pt x="328613" y="304419"/>
                      <a:pt x="298323" y="415100"/>
                      <a:pt x="237744" y="4686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id="{FA818C0D-62B8-81B8-9D7E-E53BCC44869B}"/>
                  </a:ext>
                </a:extLst>
              </p:cNvPr>
              <p:cNvSpPr/>
              <p:nvPr/>
            </p:nvSpPr>
            <p:spPr>
              <a:xfrm>
                <a:off x="3034127" y="6023048"/>
                <a:ext cx="453983" cy="246962"/>
              </a:xfrm>
              <a:custGeom>
                <a:avLst/>
                <a:gdLst>
                  <a:gd name="connsiteX0" fmla="*/ 449752 w 453983"/>
                  <a:gd name="connsiteY0" fmla="*/ 155448 h 246962"/>
                  <a:gd name="connsiteX1" fmla="*/ 441560 w 453983"/>
                  <a:gd name="connsiteY1" fmla="*/ 212598 h 246962"/>
                  <a:gd name="connsiteX2" fmla="*/ 347168 w 453983"/>
                  <a:gd name="connsiteY2" fmla="*/ 246888 h 246962"/>
                  <a:gd name="connsiteX3" fmla="*/ 273253 w 453983"/>
                  <a:gd name="connsiteY3" fmla="*/ 216694 h 246962"/>
                  <a:gd name="connsiteX4" fmla="*/ 227438 w 453983"/>
                  <a:gd name="connsiteY4" fmla="*/ 177546 h 246962"/>
                  <a:gd name="connsiteX5" fmla="*/ 155048 w 453983"/>
                  <a:gd name="connsiteY5" fmla="*/ 155162 h 246962"/>
                  <a:gd name="connsiteX6" fmla="*/ 26937 w 453983"/>
                  <a:gd name="connsiteY6" fmla="*/ 87916 h 246962"/>
                  <a:gd name="connsiteX7" fmla="*/ 362 w 453983"/>
                  <a:gd name="connsiteY7" fmla="*/ 0 h 24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3983" h="246962">
                    <a:moveTo>
                      <a:pt x="449752" y="155448"/>
                    </a:moveTo>
                    <a:cubicBezTo>
                      <a:pt x="454133" y="174498"/>
                      <a:pt x="459277" y="189262"/>
                      <a:pt x="441560" y="212598"/>
                    </a:cubicBezTo>
                    <a:cubicBezTo>
                      <a:pt x="423844" y="235934"/>
                      <a:pt x="385363" y="248031"/>
                      <a:pt x="347168" y="246888"/>
                    </a:cubicBezTo>
                    <a:cubicBezTo>
                      <a:pt x="319787" y="245639"/>
                      <a:pt x="293678" y="234973"/>
                      <a:pt x="273253" y="216694"/>
                    </a:cubicBezTo>
                    <a:cubicBezTo>
                      <a:pt x="251156" y="199549"/>
                      <a:pt x="235725" y="184595"/>
                      <a:pt x="227438" y="177546"/>
                    </a:cubicBezTo>
                    <a:cubicBezTo>
                      <a:pt x="219152" y="170497"/>
                      <a:pt x="186290" y="161449"/>
                      <a:pt x="155048" y="155162"/>
                    </a:cubicBezTo>
                    <a:cubicBezTo>
                      <a:pt x="122282" y="148590"/>
                      <a:pt x="59036" y="134874"/>
                      <a:pt x="26937" y="87916"/>
                    </a:cubicBezTo>
                    <a:cubicBezTo>
                      <a:pt x="-5162" y="40958"/>
                      <a:pt x="362" y="0"/>
                      <a:pt x="36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7577464D-8492-69FC-5ED1-784CF2BCE179}"/>
                  </a:ext>
                </a:extLst>
              </p:cNvPr>
              <p:cNvSpPr/>
              <p:nvPr/>
            </p:nvSpPr>
            <p:spPr>
              <a:xfrm>
                <a:off x="3034029" y="5950384"/>
                <a:ext cx="453410" cy="297601"/>
              </a:xfrm>
              <a:custGeom>
                <a:avLst/>
                <a:gdLst>
                  <a:gd name="connsiteX0" fmla="*/ 208486 w 453410"/>
                  <a:gd name="connsiteY0" fmla="*/ 42565 h 297601"/>
                  <a:gd name="connsiteX1" fmla="*/ 438610 w 453410"/>
                  <a:gd name="connsiteY1" fmla="*/ 95905 h 297601"/>
                  <a:gd name="connsiteX2" fmla="*/ 453183 w 453410"/>
                  <a:gd name="connsiteY2" fmla="*/ 242114 h 297601"/>
                  <a:gd name="connsiteX3" fmla="*/ 305832 w 453410"/>
                  <a:gd name="connsiteY3" fmla="*/ 287929 h 297601"/>
                  <a:gd name="connsiteX4" fmla="*/ 237919 w 453410"/>
                  <a:gd name="connsiteY4" fmla="*/ 238495 h 297601"/>
                  <a:gd name="connsiteX5" fmla="*/ 173053 w 453410"/>
                  <a:gd name="connsiteY5" fmla="*/ 215825 h 297601"/>
                  <a:gd name="connsiteX6" fmla="*/ 95520 w 453410"/>
                  <a:gd name="connsiteY6" fmla="*/ 192489 h 297601"/>
                  <a:gd name="connsiteX7" fmla="*/ 270 w 453410"/>
                  <a:gd name="connsiteY7" fmla="*/ 60377 h 297601"/>
                  <a:gd name="connsiteX8" fmla="*/ 95520 w 453410"/>
                  <a:gd name="connsiteY8" fmla="*/ 1989 h 297601"/>
                  <a:gd name="connsiteX9" fmla="*/ 208486 w 453410"/>
                  <a:gd name="connsiteY9" fmla="*/ 42565 h 297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3410" h="297601">
                    <a:moveTo>
                      <a:pt x="208486" y="42565"/>
                    </a:moveTo>
                    <a:cubicBezTo>
                      <a:pt x="275638" y="65711"/>
                      <a:pt x="377746" y="79808"/>
                      <a:pt x="438610" y="95905"/>
                    </a:cubicBezTo>
                    <a:cubicBezTo>
                      <a:pt x="456898" y="112955"/>
                      <a:pt x="452993" y="190108"/>
                      <a:pt x="453183" y="242114"/>
                    </a:cubicBezTo>
                    <a:cubicBezTo>
                      <a:pt x="429847" y="295645"/>
                      <a:pt x="355266" y="309361"/>
                      <a:pt x="305832" y="287929"/>
                    </a:cubicBezTo>
                    <a:cubicBezTo>
                      <a:pt x="280209" y="273832"/>
                      <a:pt x="263064" y="253925"/>
                      <a:pt x="237919" y="238495"/>
                    </a:cubicBezTo>
                    <a:cubicBezTo>
                      <a:pt x="217750" y="227289"/>
                      <a:pt x="195811" y="219622"/>
                      <a:pt x="173053" y="215825"/>
                    </a:cubicBezTo>
                    <a:cubicBezTo>
                      <a:pt x="146713" y="209801"/>
                      <a:pt x="120809" y="202004"/>
                      <a:pt x="95520" y="192489"/>
                    </a:cubicBezTo>
                    <a:cubicBezTo>
                      <a:pt x="29512" y="162199"/>
                      <a:pt x="-3350" y="106002"/>
                      <a:pt x="270" y="60377"/>
                    </a:cubicBezTo>
                    <a:cubicBezTo>
                      <a:pt x="3699" y="20372"/>
                      <a:pt x="30083" y="-7917"/>
                      <a:pt x="95520" y="1989"/>
                    </a:cubicBezTo>
                    <a:cubicBezTo>
                      <a:pt x="125238" y="6370"/>
                      <a:pt x="162290" y="26754"/>
                      <a:pt x="208486" y="4256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FEDD9788-0341-BB4E-4189-5951985347DC}"/>
                  </a:ext>
                </a:extLst>
              </p:cNvPr>
              <p:cNvSpPr/>
              <p:nvPr/>
            </p:nvSpPr>
            <p:spPr>
              <a:xfrm>
                <a:off x="3237448" y="6002535"/>
                <a:ext cx="73743" cy="94596"/>
              </a:xfrm>
              <a:custGeom>
                <a:avLst/>
                <a:gdLst>
                  <a:gd name="connsiteX0" fmla="*/ 73743 w 73743"/>
                  <a:gd name="connsiteY0" fmla="*/ 7749 h 94596"/>
                  <a:gd name="connsiteX1" fmla="*/ 20974 w 73743"/>
                  <a:gd name="connsiteY1" fmla="*/ 23275 h 94596"/>
                  <a:gd name="connsiteX2" fmla="*/ 496 w 73743"/>
                  <a:gd name="connsiteY2" fmla="*/ 86997 h 94596"/>
                  <a:gd name="connsiteX3" fmla="*/ 13735 w 73743"/>
                  <a:gd name="connsiteY3" fmla="*/ 89760 h 94596"/>
                  <a:gd name="connsiteX4" fmla="*/ 34690 w 73743"/>
                  <a:gd name="connsiteY4" fmla="*/ 31086 h 94596"/>
                  <a:gd name="connsiteX5" fmla="*/ 68981 w 73743"/>
                  <a:gd name="connsiteY5" fmla="*/ 6511 h 9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743" h="94596">
                    <a:moveTo>
                      <a:pt x="73743" y="7749"/>
                    </a:moveTo>
                    <a:cubicBezTo>
                      <a:pt x="61837" y="-7776"/>
                      <a:pt x="38881" y="1368"/>
                      <a:pt x="20974" y="23275"/>
                    </a:cubicBezTo>
                    <a:cubicBezTo>
                      <a:pt x="3067" y="45183"/>
                      <a:pt x="-1695" y="80425"/>
                      <a:pt x="496" y="86997"/>
                    </a:cubicBezTo>
                    <a:cubicBezTo>
                      <a:pt x="2686" y="93570"/>
                      <a:pt x="11259" y="98808"/>
                      <a:pt x="13735" y="89760"/>
                    </a:cubicBezTo>
                    <a:cubicBezTo>
                      <a:pt x="16212" y="80711"/>
                      <a:pt x="20498" y="49850"/>
                      <a:pt x="34690" y="31086"/>
                    </a:cubicBezTo>
                    <a:cubicBezTo>
                      <a:pt x="43331" y="19572"/>
                      <a:pt x="55301" y="10993"/>
                      <a:pt x="68981" y="651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42E8300F-BBDA-F887-5E26-6E569E90C84E}"/>
                  </a:ext>
                </a:extLst>
              </p:cNvPr>
              <p:cNvSpPr/>
              <p:nvPr/>
            </p:nvSpPr>
            <p:spPr>
              <a:xfrm>
                <a:off x="3147840" y="5978608"/>
                <a:ext cx="78292" cy="81711"/>
              </a:xfrm>
              <a:custGeom>
                <a:avLst/>
                <a:gdLst>
                  <a:gd name="connsiteX0" fmla="*/ 78292 w 78292"/>
                  <a:gd name="connsiteY0" fmla="*/ 8435 h 81711"/>
                  <a:gd name="connsiteX1" fmla="*/ 22952 w 78292"/>
                  <a:gd name="connsiteY1" fmla="*/ 20437 h 81711"/>
                  <a:gd name="connsiteX2" fmla="*/ 283 w 78292"/>
                  <a:gd name="connsiteY2" fmla="*/ 73872 h 81711"/>
                  <a:gd name="connsiteX3" fmla="*/ 13046 w 78292"/>
                  <a:gd name="connsiteY3" fmla="*/ 77301 h 81711"/>
                  <a:gd name="connsiteX4" fmla="*/ 37716 w 78292"/>
                  <a:gd name="connsiteY4" fmla="*/ 27867 h 81711"/>
                  <a:gd name="connsiteX5" fmla="*/ 73720 w 78292"/>
                  <a:gd name="connsiteY5" fmla="*/ 6816 h 81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292" h="81711">
                    <a:moveTo>
                      <a:pt x="78292" y="8435"/>
                    </a:moveTo>
                    <a:cubicBezTo>
                      <a:pt x="67529" y="-7281"/>
                      <a:pt x="41430" y="244"/>
                      <a:pt x="22952" y="20437"/>
                    </a:cubicBezTo>
                    <a:cubicBezTo>
                      <a:pt x="4473" y="40630"/>
                      <a:pt x="-1432" y="67491"/>
                      <a:pt x="283" y="73872"/>
                    </a:cubicBezTo>
                    <a:cubicBezTo>
                      <a:pt x="1997" y="80254"/>
                      <a:pt x="9808" y="85969"/>
                      <a:pt x="13046" y="77301"/>
                    </a:cubicBezTo>
                    <a:cubicBezTo>
                      <a:pt x="18044" y="59402"/>
                      <a:pt x="26418" y="42622"/>
                      <a:pt x="37716" y="27867"/>
                    </a:cubicBezTo>
                    <a:cubicBezTo>
                      <a:pt x="47050" y="17050"/>
                      <a:pt x="59716" y="9644"/>
                      <a:pt x="73720" y="681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0A7D6280-337A-16DB-35E1-6ADF0DFA96F8}"/>
                  </a:ext>
                </a:extLst>
              </p:cNvPr>
              <p:cNvSpPr/>
              <p:nvPr/>
            </p:nvSpPr>
            <p:spPr>
              <a:xfrm>
                <a:off x="3189271" y="5991525"/>
                <a:ext cx="75247" cy="88867"/>
              </a:xfrm>
              <a:custGeom>
                <a:avLst/>
                <a:gdLst>
                  <a:gd name="connsiteX0" fmla="*/ 75248 w 75247"/>
                  <a:gd name="connsiteY0" fmla="*/ 8377 h 88867"/>
                  <a:gd name="connsiteX1" fmla="*/ 23241 w 75247"/>
                  <a:gd name="connsiteY1" fmla="*/ 20569 h 88867"/>
                  <a:gd name="connsiteX2" fmla="*/ 0 w 75247"/>
                  <a:gd name="connsiteY2" fmla="*/ 81053 h 88867"/>
                  <a:gd name="connsiteX3" fmla="*/ 12668 w 75247"/>
                  <a:gd name="connsiteY3" fmla="*/ 84387 h 88867"/>
                  <a:gd name="connsiteX4" fmla="*/ 36100 w 75247"/>
                  <a:gd name="connsiteY4" fmla="*/ 28856 h 88867"/>
                  <a:gd name="connsiteX5" fmla="*/ 70676 w 75247"/>
                  <a:gd name="connsiteY5" fmla="*/ 6948 h 8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47" h="88867">
                    <a:moveTo>
                      <a:pt x="75248" y="8377"/>
                    </a:moveTo>
                    <a:cubicBezTo>
                      <a:pt x="64484" y="-7339"/>
                      <a:pt x="41815" y="376"/>
                      <a:pt x="23241" y="20569"/>
                    </a:cubicBezTo>
                    <a:cubicBezTo>
                      <a:pt x="8868" y="37516"/>
                      <a:pt x="674" y="58841"/>
                      <a:pt x="0" y="81053"/>
                    </a:cubicBezTo>
                    <a:cubicBezTo>
                      <a:pt x="1715" y="87435"/>
                      <a:pt x="9525" y="93150"/>
                      <a:pt x="12668" y="84387"/>
                    </a:cubicBezTo>
                    <a:cubicBezTo>
                      <a:pt x="15812" y="75624"/>
                      <a:pt x="21431" y="46287"/>
                      <a:pt x="36100" y="28856"/>
                    </a:cubicBezTo>
                    <a:cubicBezTo>
                      <a:pt x="45102" y="18176"/>
                      <a:pt x="57174" y="10527"/>
                      <a:pt x="70676" y="694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1974A552-8F26-2A67-CF8B-FA40D65407E1}"/>
                  </a:ext>
                </a:extLst>
              </p:cNvPr>
              <p:cNvSpPr/>
              <p:nvPr/>
            </p:nvSpPr>
            <p:spPr>
              <a:xfrm>
                <a:off x="3279854" y="5966469"/>
                <a:ext cx="194881" cy="133918"/>
              </a:xfrm>
              <a:custGeom>
                <a:avLst/>
                <a:gdLst>
                  <a:gd name="connsiteX0" fmla="*/ 194881 w 194881"/>
                  <a:gd name="connsiteY0" fmla="*/ 26479 h 133918"/>
                  <a:gd name="connsiteX1" fmla="*/ 192119 w 194881"/>
                  <a:gd name="connsiteY1" fmla="*/ 97727 h 133918"/>
                  <a:gd name="connsiteX2" fmla="*/ 125921 w 194881"/>
                  <a:gd name="connsiteY2" fmla="*/ 132397 h 133918"/>
                  <a:gd name="connsiteX3" fmla="*/ 10859 w 194881"/>
                  <a:gd name="connsiteY3" fmla="*/ 101346 h 133918"/>
                  <a:gd name="connsiteX4" fmla="*/ 0 w 194881"/>
                  <a:gd name="connsiteY4" fmla="*/ 0 h 133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881" h="133918">
                    <a:moveTo>
                      <a:pt x="194881" y="26479"/>
                    </a:moveTo>
                    <a:cubicBezTo>
                      <a:pt x="194881" y="28670"/>
                      <a:pt x="192119" y="97727"/>
                      <a:pt x="192119" y="97727"/>
                    </a:cubicBezTo>
                    <a:cubicBezTo>
                      <a:pt x="192119" y="97727"/>
                      <a:pt x="185833" y="124778"/>
                      <a:pt x="125921" y="132397"/>
                    </a:cubicBezTo>
                    <a:cubicBezTo>
                      <a:pt x="66008" y="140018"/>
                      <a:pt x="22288" y="117348"/>
                      <a:pt x="10859" y="101346"/>
                    </a:cubicBezTo>
                    <a:cubicBezTo>
                      <a:pt x="10859" y="101346"/>
                      <a:pt x="3524" y="29813"/>
                      <a:pt x="0" y="0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id="{A60B6AC4-E0AE-4DE5-0B90-966B15C86D3F}"/>
                  </a:ext>
                </a:extLst>
              </p:cNvPr>
              <p:cNvSpPr/>
              <p:nvPr/>
            </p:nvSpPr>
            <p:spPr>
              <a:xfrm>
                <a:off x="3195923" y="4653829"/>
                <a:ext cx="792113" cy="1368846"/>
              </a:xfrm>
              <a:custGeom>
                <a:avLst/>
                <a:gdLst>
                  <a:gd name="connsiteX0" fmla="*/ 792114 w 792113"/>
                  <a:gd name="connsiteY0" fmla="*/ 162020 h 1368846"/>
                  <a:gd name="connsiteX1" fmla="*/ 593518 w 792113"/>
                  <a:gd name="connsiteY1" fmla="*/ 498348 h 1368846"/>
                  <a:gd name="connsiteX2" fmla="*/ 420734 w 792113"/>
                  <a:gd name="connsiteY2" fmla="*/ 658844 h 1368846"/>
                  <a:gd name="connsiteX3" fmla="*/ 302434 w 792113"/>
                  <a:gd name="connsiteY3" fmla="*/ 769334 h 1368846"/>
                  <a:gd name="connsiteX4" fmla="*/ 312530 w 792113"/>
                  <a:gd name="connsiteY4" fmla="*/ 1013555 h 1368846"/>
                  <a:gd name="connsiteX5" fmla="*/ 280907 w 792113"/>
                  <a:gd name="connsiteY5" fmla="*/ 1338263 h 1368846"/>
                  <a:gd name="connsiteX6" fmla="*/ 169655 w 792113"/>
                  <a:gd name="connsiteY6" fmla="*/ 1368171 h 1368846"/>
                  <a:gd name="connsiteX7" fmla="*/ 81168 w 792113"/>
                  <a:gd name="connsiteY7" fmla="*/ 1337501 h 1368846"/>
                  <a:gd name="connsiteX8" fmla="*/ 8016 w 792113"/>
                  <a:gd name="connsiteY8" fmla="*/ 821531 h 1368846"/>
                  <a:gd name="connsiteX9" fmla="*/ 55641 w 792113"/>
                  <a:gd name="connsiteY9" fmla="*/ 550545 h 1368846"/>
                  <a:gd name="connsiteX10" fmla="*/ 363489 w 792113"/>
                  <a:gd name="connsiteY10" fmla="*/ 0 h 1368846"/>
                  <a:gd name="connsiteX11" fmla="*/ 792114 w 792113"/>
                  <a:gd name="connsiteY11" fmla="*/ 0 h 1368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92113" h="1368846">
                    <a:moveTo>
                      <a:pt x="792114" y="162020"/>
                    </a:moveTo>
                    <a:cubicBezTo>
                      <a:pt x="785542" y="264890"/>
                      <a:pt x="741917" y="397955"/>
                      <a:pt x="593518" y="498348"/>
                    </a:cubicBezTo>
                    <a:cubicBezTo>
                      <a:pt x="525890" y="550736"/>
                      <a:pt x="476741" y="603123"/>
                      <a:pt x="420734" y="658844"/>
                    </a:cubicBezTo>
                    <a:cubicBezTo>
                      <a:pt x="351297" y="727615"/>
                      <a:pt x="302434" y="769334"/>
                      <a:pt x="302434" y="769334"/>
                    </a:cubicBezTo>
                    <a:cubicBezTo>
                      <a:pt x="313189" y="850267"/>
                      <a:pt x="316568" y="932010"/>
                      <a:pt x="312530" y="1013555"/>
                    </a:cubicBezTo>
                    <a:cubicBezTo>
                      <a:pt x="305958" y="1153192"/>
                      <a:pt x="280907" y="1338263"/>
                      <a:pt x="280907" y="1338263"/>
                    </a:cubicBezTo>
                    <a:cubicBezTo>
                      <a:pt x="248553" y="1361130"/>
                      <a:pt x="209114" y="1371732"/>
                      <a:pt x="169655" y="1368171"/>
                    </a:cubicBezTo>
                    <a:cubicBezTo>
                      <a:pt x="104599" y="1361885"/>
                      <a:pt x="81168" y="1337501"/>
                      <a:pt x="81168" y="1337501"/>
                    </a:cubicBezTo>
                    <a:cubicBezTo>
                      <a:pt x="81168" y="1337501"/>
                      <a:pt x="16779" y="906685"/>
                      <a:pt x="8016" y="821531"/>
                    </a:cubicBezTo>
                    <a:cubicBezTo>
                      <a:pt x="-747" y="736378"/>
                      <a:pt x="-17225" y="688181"/>
                      <a:pt x="55641" y="550545"/>
                    </a:cubicBezTo>
                    <a:cubicBezTo>
                      <a:pt x="112791" y="443960"/>
                      <a:pt x="363489" y="0"/>
                      <a:pt x="363489" y="0"/>
                    </a:cubicBezTo>
                    <a:lnTo>
                      <a:pt x="792114" y="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55" name="图形 536">
              <a:extLst>
                <a:ext uri="{FF2B5EF4-FFF2-40B4-BE49-F238E27FC236}">
                  <a16:creationId xmlns:a16="http://schemas.microsoft.com/office/drawing/2014/main" id="{ED3810E6-5026-A854-B0F8-807230A28941}"/>
                </a:ext>
              </a:extLst>
            </p:cNvPr>
            <p:cNvGrpSpPr/>
            <p:nvPr/>
          </p:nvGrpSpPr>
          <p:grpSpPr>
            <a:xfrm>
              <a:off x="2506703" y="3315527"/>
              <a:ext cx="2185420" cy="1817070"/>
              <a:chOff x="2506703" y="3315527"/>
              <a:chExt cx="2185420" cy="1817070"/>
            </a:xfrm>
          </p:grpSpPr>
          <p:sp>
            <p:nvSpPr>
              <p:cNvPr id="656" name="任意多边形: 形状 655">
                <a:extLst>
                  <a:ext uri="{FF2B5EF4-FFF2-40B4-BE49-F238E27FC236}">
                    <a16:creationId xmlns:a16="http://schemas.microsoft.com/office/drawing/2014/main" id="{1964D644-4057-1C28-EA2D-A5F93D2C0CDC}"/>
                  </a:ext>
                </a:extLst>
              </p:cNvPr>
              <p:cNvSpPr/>
              <p:nvPr/>
            </p:nvSpPr>
            <p:spPr>
              <a:xfrm>
                <a:off x="2506703" y="4818326"/>
                <a:ext cx="345097" cy="314268"/>
              </a:xfrm>
              <a:custGeom>
                <a:avLst/>
                <a:gdLst>
                  <a:gd name="connsiteX0" fmla="*/ 187458 w 345097"/>
                  <a:gd name="connsiteY0" fmla="*/ 0 h 314268"/>
                  <a:gd name="connsiteX1" fmla="*/ 1626 w 345097"/>
                  <a:gd name="connsiteY1" fmla="*/ 297942 h 314268"/>
                  <a:gd name="connsiteX2" fmla="*/ 5011 w 345097"/>
                  <a:gd name="connsiteY2" fmla="*/ 312644 h 314268"/>
                  <a:gd name="connsiteX3" fmla="*/ 14484 w 345097"/>
                  <a:gd name="connsiteY3" fmla="*/ 313563 h 314268"/>
                  <a:gd name="connsiteX4" fmla="*/ 345097 w 345097"/>
                  <a:gd name="connsiteY4" fmla="*/ 189738 h 31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097" h="314268">
                    <a:moveTo>
                      <a:pt x="187458" y="0"/>
                    </a:moveTo>
                    <a:lnTo>
                      <a:pt x="1626" y="297942"/>
                    </a:lnTo>
                    <a:cubicBezTo>
                      <a:pt x="-1499" y="302937"/>
                      <a:pt x="16" y="309519"/>
                      <a:pt x="5011" y="312644"/>
                    </a:cubicBezTo>
                    <a:cubicBezTo>
                      <a:pt x="7850" y="314420"/>
                      <a:pt x="11357" y="314760"/>
                      <a:pt x="14484" y="313563"/>
                    </a:cubicBezTo>
                    <a:lnTo>
                      <a:pt x="345097" y="189738"/>
                    </a:lnTo>
                    <a:close/>
                  </a:path>
                </a:pathLst>
              </a:custGeom>
              <a:solidFill>
                <a:srgbClr val="FFA8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7" name="任意多边形: 形状 656">
                <a:extLst>
                  <a:ext uri="{FF2B5EF4-FFF2-40B4-BE49-F238E27FC236}">
                    <a16:creationId xmlns:a16="http://schemas.microsoft.com/office/drawing/2014/main" id="{9242E893-DE77-3AFE-1C60-2421058039E5}"/>
                  </a:ext>
                </a:extLst>
              </p:cNvPr>
              <p:cNvSpPr/>
              <p:nvPr/>
            </p:nvSpPr>
            <p:spPr>
              <a:xfrm>
                <a:off x="2506704" y="5058070"/>
                <a:ext cx="85158" cy="74527"/>
              </a:xfrm>
              <a:custGeom>
                <a:avLst/>
                <a:gdLst>
                  <a:gd name="connsiteX0" fmla="*/ 14483 w 85158"/>
                  <a:gd name="connsiteY0" fmla="*/ 73819 h 74527"/>
                  <a:gd name="connsiteX1" fmla="*/ 706 w 85158"/>
                  <a:gd name="connsiteY1" fmla="*/ 67671 h 74527"/>
                  <a:gd name="connsiteX2" fmla="*/ 1624 w 85158"/>
                  <a:gd name="connsiteY2" fmla="*/ 58198 h 74527"/>
                  <a:gd name="connsiteX3" fmla="*/ 37915 w 85158"/>
                  <a:gd name="connsiteY3" fmla="*/ 0 h 74527"/>
                  <a:gd name="connsiteX4" fmla="*/ 37915 w 85158"/>
                  <a:gd name="connsiteY4" fmla="*/ 0 h 74527"/>
                  <a:gd name="connsiteX5" fmla="*/ 79348 w 85158"/>
                  <a:gd name="connsiteY5" fmla="*/ 45625 h 74527"/>
                  <a:gd name="connsiteX6" fmla="*/ 85159 w 85158"/>
                  <a:gd name="connsiteY6" fmla="*/ 47244 h 74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158" h="74527">
                    <a:moveTo>
                      <a:pt x="14483" y="73819"/>
                    </a:moveTo>
                    <a:cubicBezTo>
                      <a:pt x="8981" y="75926"/>
                      <a:pt x="2813" y="73173"/>
                      <a:pt x="706" y="67671"/>
                    </a:cubicBezTo>
                    <a:cubicBezTo>
                      <a:pt x="-492" y="64544"/>
                      <a:pt x="-152" y="61036"/>
                      <a:pt x="1624" y="58198"/>
                    </a:cubicBezTo>
                    <a:lnTo>
                      <a:pt x="37915" y="0"/>
                    </a:lnTo>
                    <a:lnTo>
                      <a:pt x="37915" y="0"/>
                    </a:lnTo>
                    <a:cubicBezTo>
                      <a:pt x="42106" y="21760"/>
                      <a:pt x="58091" y="39362"/>
                      <a:pt x="79348" y="45625"/>
                    </a:cubicBezTo>
                    <a:lnTo>
                      <a:pt x="85159" y="4724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8" name="任意多边形: 形状 657">
                <a:extLst>
                  <a:ext uri="{FF2B5EF4-FFF2-40B4-BE49-F238E27FC236}">
                    <a16:creationId xmlns:a16="http://schemas.microsoft.com/office/drawing/2014/main" id="{C7C77E8D-90B2-7067-7439-205FB48C9170}"/>
                  </a:ext>
                </a:extLst>
              </p:cNvPr>
              <p:cNvSpPr/>
              <p:nvPr/>
            </p:nvSpPr>
            <p:spPr>
              <a:xfrm>
                <a:off x="2691629" y="3518449"/>
                <a:ext cx="1749512" cy="1489424"/>
              </a:xfrm>
              <a:custGeom>
                <a:avLst/>
                <a:gdLst>
                  <a:gd name="connsiteX0" fmla="*/ 1749513 w 1749512"/>
                  <a:gd name="connsiteY0" fmla="*/ 190976 h 1489424"/>
                  <a:gd name="connsiteX1" fmla="*/ 1724367 w 1749512"/>
                  <a:gd name="connsiteY1" fmla="*/ 211550 h 1489424"/>
                  <a:gd name="connsiteX2" fmla="*/ 1694077 w 1749512"/>
                  <a:gd name="connsiteY2" fmla="*/ 236506 h 1489424"/>
                  <a:gd name="connsiteX3" fmla="*/ 160552 w 1749512"/>
                  <a:gd name="connsiteY3" fmla="*/ 1489424 h 1489424"/>
                  <a:gd name="connsiteX4" fmla="*/ 57111 w 1749512"/>
                  <a:gd name="connsiteY4" fmla="*/ 1439704 h 1489424"/>
                  <a:gd name="connsiteX5" fmla="*/ 3009 w 1749512"/>
                  <a:gd name="connsiteY5" fmla="*/ 1299972 h 1489424"/>
                  <a:gd name="connsiteX6" fmla="*/ 1536534 w 1749512"/>
                  <a:gd name="connsiteY6" fmla="*/ 47625 h 1489424"/>
                  <a:gd name="connsiteX7" fmla="*/ 1594541 w 1749512"/>
                  <a:gd name="connsiteY7" fmla="*/ 0 h 1489424"/>
                  <a:gd name="connsiteX8" fmla="*/ 1749513 w 1749512"/>
                  <a:gd name="connsiteY8" fmla="*/ 190976 h 1489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9512" h="1489424">
                    <a:moveTo>
                      <a:pt x="1749513" y="190976"/>
                    </a:moveTo>
                    <a:lnTo>
                      <a:pt x="1724367" y="211550"/>
                    </a:lnTo>
                    <a:lnTo>
                      <a:pt x="1694077" y="236506"/>
                    </a:lnTo>
                    <a:lnTo>
                      <a:pt x="160552" y="1489424"/>
                    </a:lnTo>
                    <a:cubicBezTo>
                      <a:pt x="121032" y="1486502"/>
                      <a:pt x="84079" y="1468740"/>
                      <a:pt x="57111" y="1439704"/>
                    </a:cubicBezTo>
                    <a:cubicBezTo>
                      <a:pt x="14724" y="1397413"/>
                      <a:pt x="-8707" y="1337596"/>
                      <a:pt x="3009" y="1299972"/>
                    </a:cubicBezTo>
                    <a:lnTo>
                      <a:pt x="1536534" y="47625"/>
                    </a:lnTo>
                    <a:lnTo>
                      <a:pt x="1594541" y="0"/>
                    </a:lnTo>
                    <a:cubicBezTo>
                      <a:pt x="1558155" y="32956"/>
                      <a:pt x="1713127" y="223361"/>
                      <a:pt x="1749513" y="19097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E4E65824-EDAC-DD40-0F0E-3D990D86D328}"/>
                  </a:ext>
                </a:extLst>
              </p:cNvPr>
              <p:cNvSpPr/>
              <p:nvPr/>
            </p:nvSpPr>
            <p:spPr>
              <a:xfrm>
                <a:off x="4128305" y="3596649"/>
                <a:ext cx="217300" cy="241009"/>
              </a:xfrm>
              <a:custGeom>
                <a:avLst/>
                <a:gdLst>
                  <a:gd name="connsiteX0" fmla="*/ 217300 w 217300"/>
                  <a:gd name="connsiteY0" fmla="*/ 191357 h 241009"/>
                  <a:gd name="connsiteX1" fmla="*/ 161103 w 217300"/>
                  <a:gd name="connsiteY1" fmla="*/ 237268 h 241009"/>
                  <a:gd name="connsiteX2" fmla="*/ 70044 w 217300"/>
                  <a:gd name="connsiteY2" fmla="*/ 187738 h 241009"/>
                  <a:gd name="connsiteX3" fmla="*/ 6036 w 217300"/>
                  <a:gd name="connsiteY3" fmla="*/ 45720 h 241009"/>
                  <a:gd name="connsiteX4" fmla="*/ 47470 w 217300"/>
                  <a:gd name="connsiteY4" fmla="*/ 11811 h 241009"/>
                  <a:gd name="connsiteX5" fmla="*/ 62519 w 217300"/>
                  <a:gd name="connsiteY5" fmla="*/ 0 h 241009"/>
                  <a:gd name="connsiteX6" fmla="*/ 126432 w 217300"/>
                  <a:gd name="connsiteY6" fmla="*/ 142113 h 241009"/>
                  <a:gd name="connsiteX7" fmla="*/ 215491 w 217300"/>
                  <a:gd name="connsiteY7" fmla="*/ 192691 h 241009"/>
                  <a:gd name="connsiteX8" fmla="*/ 215491 w 217300"/>
                  <a:gd name="connsiteY8" fmla="*/ 192691 h 241009"/>
                  <a:gd name="connsiteX9" fmla="*/ 217300 w 217300"/>
                  <a:gd name="connsiteY9" fmla="*/ 191357 h 24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7300" h="241009">
                    <a:moveTo>
                      <a:pt x="217300" y="191357"/>
                    </a:moveTo>
                    <a:lnTo>
                      <a:pt x="161103" y="237268"/>
                    </a:lnTo>
                    <a:cubicBezTo>
                      <a:pt x="145196" y="251079"/>
                      <a:pt x="106429" y="224885"/>
                      <a:pt x="70044" y="187738"/>
                    </a:cubicBezTo>
                    <a:cubicBezTo>
                      <a:pt x="21657" y="138589"/>
                      <a:pt x="-14919" y="63913"/>
                      <a:pt x="6036" y="45720"/>
                    </a:cubicBezTo>
                    <a:lnTo>
                      <a:pt x="47470" y="11811"/>
                    </a:lnTo>
                    <a:lnTo>
                      <a:pt x="62519" y="0"/>
                    </a:lnTo>
                    <a:cubicBezTo>
                      <a:pt x="41469" y="18288"/>
                      <a:pt x="78045" y="92869"/>
                      <a:pt x="126432" y="142113"/>
                    </a:cubicBezTo>
                    <a:cubicBezTo>
                      <a:pt x="161293" y="177641"/>
                      <a:pt x="198631" y="203168"/>
                      <a:pt x="215491" y="192691"/>
                    </a:cubicBezTo>
                    <a:lnTo>
                      <a:pt x="215491" y="192691"/>
                    </a:lnTo>
                    <a:cubicBezTo>
                      <a:pt x="216227" y="192462"/>
                      <a:pt x="216864" y="191993"/>
                      <a:pt x="217300" y="191357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61C8A17B-7A6C-28A2-6FC1-916D148EB947}"/>
                  </a:ext>
                </a:extLst>
              </p:cNvPr>
              <p:cNvSpPr/>
              <p:nvPr/>
            </p:nvSpPr>
            <p:spPr>
              <a:xfrm>
                <a:off x="4171031" y="3561788"/>
                <a:ext cx="216199" cy="241187"/>
              </a:xfrm>
              <a:custGeom>
                <a:avLst/>
                <a:gdLst>
                  <a:gd name="connsiteX0" fmla="*/ 160478 w 216199"/>
                  <a:gd name="connsiteY0" fmla="*/ 237553 h 241187"/>
                  <a:gd name="connsiteX1" fmla="*/ 5601 w 216199"/>
                  <a:gd name="connsiteY1" fmla="*/ 46101 h 241187"/>
                  <a:gd name="connsiteX2" fmla="*/ 61323 w 216199"/>
                  <a:gd name="connsiteY2" fmla="*/ 0 h 241187"/>
                  <a:gd name="connsiteX3" fmla="*/ 216199 w 216199"/>
                  <a:gd name="connsiteY3" fmla="*/ 191452 h 241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199" h="241187">
                    <a:moveTo>
                      <a:pt x="160478" y="237553"/>
                    </a:moveTo>
                    <a:cubicBezTo>
                      <a:pt x="123711" y="269748"/>
                      <a:pt x="-31165" y="78296"/>
                      <a:pt x="5601" y="46101"/>
                    </a:cubicBezTo>
                    <a:lnTo>
                      <a:pt x="61323" y="0"/>
                    </a:lnTo>
                    <a:cubicBezTo>
                      <a:pt x="24556" y="32290"/>
                      <a:pt x="179433" y="223647"/>
                      <a:pt x="216199" y="19145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7D62D871-0B42-A6F9-903B-F35601F6D5B5}"/>
                  </a:ext>
                </a:extLst>
              </p:cNvPr>
              <p:cNvSpPr/>
              <p:nvPr/>
            </p:nvSpPr>
            <p:spPr>
              <a:xfrm>
                <a:off x="4223970" y="3518640"/>
                <a:ext cx="217171" cy="240002"/>
              </a:xfrm>
              <a:custGeom>
                <a:avLst/>
                <a:gdLst>
                  <a:gd name="connsiteX0" fmla="*/ 217172 w 217171"/>
                  <a:gd name="connsiteY0" fmla="*/ 190786 h 240002"/>
                  <a:gd name="connsiteX1" fmla="*/ 161736 w 217171"/>
                  <a:gd name="connsiteY1" fmla="*/ 236315 h 240002"/>
                  <a:gd name="connsiteX2" fmla="*/ 3621 w 217171"/>
                  <a:gd name="connsiteY2" fmla="*/ 47434 h 240002"/>
                  <a:gd name="connsiteX3" fmla="*/ 5431 w 217171"/>
                  <a:gd name="connsiteY3" fmla="*/ 45434 h 240002"/>
                  <a:gd name="connsiteX4" fmla="*/ 61628 w 217171"/>
                  <a:gd name="connsiteY4" fmla="*/ 0 h 240002"/>
                  <a:gd name="connsiteX5" fmla="*/ 217172 w 217171"/>
                  <a:gd name="connsiteY5" fmla="*/ 190786 h 24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71" h="240002">
                    <a:moveTo>
                      <a:pt x="217172" y="190786"/>
                    </a:moveTo>
                    <a:lnTo>
                      <a:pt x="161736" y="236315"/>
                    </a:lnTo>
                    <a:cubicBezTo>
                      <a:pt x="125827" y="268129"/>
                      <a:pt x="-25144" y="84677"/>
                      <a:pt x="3621" y="47434"/>
                    </a:cubicBezTo>
                    <a:cubicBezTo>
                      <a:pt x="4143" y="46699"/>
                      <a:pt x="4751" y="46027"/>
                      <a:pt x="5431" y="45434"/>
                    </a:cubicBezTo>
                    <a:lnTo>
                      <a:pt x="61628" y="0"/>
                    </a:lnTo>
                    <a:cubicBezTo>
                      <a:pt x="25814" y="32766"/>
                      <a:pt x="180786" y="223171"/>
                      <a:pt x="217172" y="190786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FDE9A9DC-E3A8-67AE-4567-6AE777C98EC3}"/>
                  </a:ext>
                </a:extLst>
              </p:cNvPr>
              <p:cNvSpPr/>
              <p:nvPr/>
            </p:nvSpPr>
            <p:spPr>
              <a:xfrm>
                <a:off x="2508329" y="3621129"/>
                <a:ext cx="1932813" cy="1511445"/>
              </a:xfrm>
              <a:custGeom>
                <a:avLst/>
                <a:gdLst>
                  <a:gd name="connsiteX0" fmla="*/ 1429 w 1932813"/>
                  <a:gd name="connsiteY0" fmla="*/ 1508093 h 1511445"/>
                  <a:gd name="connsiteX1" fmla="*/ 0 w 1932813"/>
                  <a:gd name="connsiteY1" fmla="*/ 1495139 h 1511445"/>
                  <a:gd name="connsiteX2" fmla="*/ 216884 w 1932813"/>
                  <a:gd name="connsiteY2" fmla="*/ 1310259 h 1511445"/>
                  <a:gd name="connsiteX3" fmla="*/ 1813751 w 1932813"/>
                  <a:gd name="connsiteY3" fmla="*/ 6191 h 1511445"/>
                  <a:gd name="connsiteX4" fmla="*/ 1814513 w 1932813"/>
                  <a:gd name="connsiteY4" fmla="*/ 0 h 1511445"/>
                  <a:gd name="connsiteX5" fmla="*/ 1932813 w 1932813"/>
                  <a:gd name="connsiteY5" fmla="*/ 88297 h 1511445"/>
                  <a:gd name="connsiteX6" fmla="*/ 1907667 w 1932813"/>
                  <a:gd name="connsiteY6" fmla="*/ 108871 h 1511445"/>
                  <a:gd name="connsiteX7" fmla="*/ 1877378 w 1932813"/>
                  <a:gd name="connsiteY7" fmla="*/ 133826 h 1511445"/>
                  <a:gd name="connsiteX8" fmla="*/ 343853 w 1932813"/>
                  <a:gd name="connsiteY8" fmla="*/ 1386745 h 1511445"/>
                  <a:gd name="connsiteX9" fmla="*/ 343853 w 1932813"/>
                  <a:gd name="connsiteY9" fmla="*/ 1386745 h 1511445"/>
                  <a:gd name="connsiteX10" fmla="*/ 13240 w 1932813"/>
                  <a:gd name="connsiteY10" fmla="*/ 1510570 h 1511445"/>
                  <a:gd name="connsiteX11" fmla="*/ 1429 w 1932813"/>
                  <a:gd name="connsiteY11" fmla="*/ 1508093 h 151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2813" h="1511445">
                    <a:moveTo>
                      <a:pt x="1429" y="1508093"/>
                    </a:moveTo>
                    <a:lnTo>
                      <a:pt x="0" y="1495139"/>
                    </a:lnTo>
                    <a:lnTo>
                      <a:pt x="216884" y="1310259"/>
                    </a:lnTo>
                    <a:lnTo>
                      <a:pt x="1813751" y="6191"/>
                    </a:lnTo>
                    <a:cubicBezTo>
                      <a:pt x="1810988" y="2477"/>
                      <a:pt x="1811464" y="572"/>
                      <a:pt x="1814513" y="0"/>
                    </a:cubicBezTo>
                    <a:cubicBezTo>
                      <a:pt x="1854898" y="54769"/>
                      <a:pt x="1912430" y="106394"/>
                      <a:pt x="1932813" y="88297"/>
                    </a:cubicBezTo>
                    <a:lnTo>
                      <a:pt x="1907667" y="108871"/>
                    </a:lnTo>
                    <a:lnTo>
                      <a:pt x="1877378" y="133826"/>
                    </a:lnTo>
                    <a:lnTo>
                      <a:pt x="343853" y="1386745"/>
                    </a:lnTo>
                    <a:lnTo>
                      <a:pt x="343853" y="1386745"/>
                    </a:lnTo>
                    <a:lnTo>
                      <a:pt x="13240" y="1510570"/>
                    </a:lnTo>
                    <a:cubicBezTo>
                      <a:pt x="9178" y="1512352"/>
                      <a:pt x="4433" y="1511357"/>
                      <a:pt x="1429" y="1508093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01018BFD-11A6-30C3-56EA-C91D0518AFF2}"/>
                  </a:ext>
                </a:extLst>
              </p:cNvPr>
              <p:cNvSpPr/>
              <p:nvPr/>
            </p:nvSpPr>
            <p:spPr>
              <a:xfrm>
                <a:off x="4279803" y="3315821"/>
                <a:ext cx="412197" cy="397401"/>
              </a:xfrm>
              <a:custGeom>
                <a:avLst/>
                <a:gdLst>
                  <a:gd name="connsiteX0" fmla="*/ 396701 w 412197"/>
                  <a:gd name="connsiteY0" fmla="*/ 200628 h 397401"/>
                  <a:gd name="connsiteX1" fmla="*/ 161338 w 412197"/>
                  <a:gd name="connsiteY1" fmla="*/ 393605 h 397401"/>
                  <a:gd name="connsiteX2" fmla="*/ 70946 w 412197"/>
                  <a:gd name="connsiteY2" fmla="*/ 345122 h 397401"/>
                  <a:gd name="connsiteX3" fmla="*/ 5795 w 412197"/>
                  <a:gd name="connsiteY3" fmla="*/ 202819 h 397401"/>
                  <a:gd name="connsiteX4" fmla="*/ 5795 w 412197"/>
                  <a:gd name="connsiteY4" fmla="*/ 202819 h 397401"/>
                  <a:gd name="connsiteX5" fmla="*/ 242015 w 412197"/>
                  <a:gd name="connsiteY5" fmla="*/ 9366 h 397401"/>
                  <a:gd name="connsiteX6" fmla="*/ 405464 w 412197"/>
                  <a:gd name="connsiteY6" fmla="*/ 130048 h 397401"/>
                  <a:gd name="connsiteX7" fmla="*/ 396701 w 412197"/>
                  <a:gd name="connsiteY7" fmla="*/ 200628 h 39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2197" h="397401">
                    <a:moveTo>
                      <a:pt x="396701" y="200628"/>
                    </a:moveTo>
                    <a:lnTo>
                      <a:pt x="161338" y="393605"/>
                    </a:lnTo>
                    <a:cubicBezTo>
                      <a:pt x="145813" y="407416"/>
                      <a:pt x="107236" y="381793"/>
                      <a:pt x="70946" y="345122"/>
                    </a:cubicBezTo>
                    <a:cubicBezTo>
                      <a:pt x="22368" y="296068"/>
                      <a:pt x="-14779" y="221297"/>
                      <a:pt x="5795" y="202819"/>
                    </a:cubicBezTo>
                    <a:lnTo>
                      <a:pt x="5795" y="202819"/>
                    </a:lnTo>
                    <a:lnTo>
                      <a:pt x="242015" y="9366"/>
                    </a:lnTo>
                    <a:cubicBezTo>
                      <a:pt x="289164" y="-28734"/>
                      <a:pt x="378699" y="56991"/>
                      <a:pt x="405464" y="130048"/>
                    </a:cubicBezTo>
                    <a:cubicBezTo>
                      <a:pt x="415846" y="157003"/>
                      <a:pt x="415180" y="182816"/>
                      <a:pt x="396701" y="200628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82383127-E2CA-398C-84DC-178421EB5882}"/>
                  </a:ext>
                </a:extLst>
              </p:cNvPr>
              <p:cNvSpPr/>
              <p:nvPr/>
            </p:nvSpPr>
            <p:spPr>
              <a:xfrm>
                <a:off x="4510639" y="3315527"/>
                <a:ext cx="181484" cy="208282"/>
              </a:xfrm>
              <a:custGeom>
                <a:avLst/>
                <a:gdLst>
                  <a:gd name="connsiteX0" fmla="*/ 83665 w 181484"/>
                  <a:gd name="connsiteY0" fmla="*/ 186444 h 208282"/>
                  <a:gd name="connsiteX1" fmla="*/ 321 w 181484"/>
                  <a:gd name="connsiteY1" fmla="*/ 39378 h 208282"/>
                  <a:gd name="connsiteX2" fmla="*/ 19371 w 181484"/>
                  <a:gd name="connsiteY2" fmla="*/ 4326 h 208282"/>
                  <a:gd name="connsiteX3" fmla="*/ 174914 w 181484"/>
                  <a:gd name="connsiteY3" fmla="*/ 130056 h 208282"/>
                  <a:gd name="connsiteX4" fmla="*/ 166913 w 181484"/>
                  <a:gd name="connsiteY4" fmla="*/ 199874 h 208282"/>
                  <a:gd name="connsiteX5" fmla="*/ 83665 w 181484"/>
                  <a:gd name="connsiteY5" fmla="*/ 186444 h 208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484" h="208282">
                    <a:moveTo>
                      <a:pt x="83665" y="186444"/>
                    </a:moveTo>
                    <a:cubicBezTo>
                      <a:pt x="33468" y="151583"/>
                      <a:pt x="-3870" y="84908"/>
                      <a:pt x="321" y="39378"/>
                    </a:cubicBezTo>
                    <a:cubicBezTo>
                      <a:pt x="499" y="25267"/>
                      <a:pt x="7627" y="12151"/>
                      <a:pt x="19371" y="4326"/>
                    </a:cubicBezTo>
                    <a:cubicBezTo>
                      <a:pt x="68044" y="-19677"/>
                      <a:pt x="149578" y="60905"/>
                      <a:pt x="174914" y="130056"/>
                    </a:cubicBezTo>
                    <a:cubicBezTo>
                      <a:pt x="184916" y="156726"/>
                      <a:pt x="184439" y="182063"/>
                      <a:pt x="166913" y="199874"/>
                    </a:cubicBezTo>
                    <a:cubicBezTo>
                      <a:pt x="148911" y="214257"/>
                      <a:pt x="117764" y="210447"/>
                      <a:pt x="83665" y="186444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65" name="图形 536">
              <a:extLst>
                <a:ext uri="{FF2B5EF4-FFF2-40B4-BE49-F238E27FC236}">
                  <a16:creationId xmlns:a16="http://schemas.microsoft.com/office/drawing/2014/main" id="{A6ADEC4B-AE95-E2DE-8888-EEA7D987E761}"/>
                </a:ext>
              </a:extLst>
            </p:cNvPr>
            <p:cNvGrpSpPr/>
            <p:nvPr/>
          </p:nvGrpSpPr>
          <p:grpSpPr>
            <a:xfrm>
              <a:off x="2750740" y="3279429"/>
              <a:ext cx="1686782" cy="1621917"/>
              <a:chOff x="2750740" y="3279429"/>
              <a:chExt cx="1686782" cy="1621917"/>
            </a:xfrm>
          </p:grpSpPr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EB14476A-A085-BB88-2260-9AA150830EFF}"/>
                  </a:ext>
                </a:extLst>
              </p:cNvPr>
              <p:cNvSpPr/>
              <p:nvPr/>
            </p:nvSpPr>
            <p:spPr>
              <a:xfrm>
                <a:off x="3570544" y="3342661"/>
                <a:ext cx="449996" cy="614795"/>
              </a:xfrm>
              <a:custGeom>
                <a:avLst/>
                <a:gdLst>
                  <a:gd name="connsiteX0" fmla="*/ 410254 w 449996"/>
                  <a:gd name="connsiteY0" fmla="*/ 540787 h 614795"/>
                  <a:gd name="connsiteX1" fmla="*/ 386537 w 449996"/>
                  <a:gd name="connsiteY1" fmla="*/ 429249 h 614795"/>
                  <a:gd name="connsiteX2" fmla="*/ 449783 w 449996"/>
                  <a:gd name="connsiteY2" fmla="*/ 225985 h 614795"/>
                  <a:gd name="connsiteX3" fmla="*/ 221945 w 449996"/>
                  <a:gd name="connsiteY3" fmla="*/ 624 h 614795"/>
                  <a:gd name="connsiteX4" fmla="*/ 26873 w 449996"/>
                  <a:gd name="connsiteY4" fmla="*/ 153024 h 614795"/>
                  <a:gd name="connsiteX5" fmla="*/ 15824 w 449996"/>
                  <a:gd name="connsiteY5" fmla="*/ 237511 h 614795"/>
                  <a:gd name="connsiteX6" fmla="*/ 13442 w 449996"/>
                  <a:gd name="connsiteY6" fmla="*/ 444394 h 614795"/>
                  <a:gd name="connsiteX7" fmla="*/ 86594 w 449996"/>
                  <a:gd name="connsiteY7" fmla="*/ 507830 h 614795"/>
                  <a:gd name="connsiteX8" fmla="*/ 156603 w 449996"/>
                  <a:gd name="connsiteY8" fmla="*/ 510116 h 614795"/>
                  <a:gd name="connsiteX9" fmla="*/ 157175 w 449996"/>
                  <a:gd name="connsiteY9" fmla="*/ 582601 h 614795"/>
                  <a:gd name="connsiteX10" fmla="*/ 125837 w 449996"/>
                  <a:gd name="connsiteY10" fmla="*/ 614796 h 614795"/>
                  <a:gd name="connsiteX11" fmla="*/ 410254 w 449996"/>
                  <a:gd name="connsiteY11" fmla="*/ 540787 h 614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9996" h="614795">
                    <a:moveTo>
                      <a:pt x="410254" y="540787"/>
                    </a:moveTo>
                    <a:cubicBezTo>
                      <a:pt x="387775" y="521737"/>
                      <a:pt x="375202" y="461920"/>
                      <a:pt x="386537" y="429249"/>
                    </a:cubicBezTo>
                    <a:cubicBezTo>
                      <a:pt x="397872" y="396578"/>
                      <a:pt x="443687" y="319426"/>
                      <a:pt x="449783" y="225985"/>
                    </a:cubicBezTo>
                    <a:cubicBezTo>
                      <a:pt x="455879" y="132545"/>
                      <a:pt x="330244" y="-10616"/>
                      <a:pt x="221945" y="624"/>
                    </a:cubicBezTo>
                    <a:cubicBezTo>
                      <a:pt x="113646" y="11863"/>
                      <a:pt x="56019" y="71776"/>
                      <a:pt x="26873" y="153024"/>
                    </a:cubicBezTo>
                    <a:cubicBezTo>
                      <a:pt x="9156" y="202363"/>
                      <a:pt x="22682" y="209221"/>
                      <a:pt x="15824" y="237511"/>
                    </a:cubicBezTo>
                    <a:cubicBezTo>
                      <a:pt x="2393" y="293422"/>
                      <a:pt x="-10656" y="369813"/>
                      <a:pt x="13442" y="444394"/>
                    </a:cubicBezTo>
                    <a:cubicBezTo>
                      <a:pt x="23810" y="477709"/>
                      <a:pt x="52147" y="502283"/>
                      <a:pt x="86594" y="507830"/>
                    </a:cubicBezTo>
                    <a:cubicBezTo>
                      <a:pt x="109649" y="512413"/>
                      <a:pt x="133299" y="513185"/>
                      <a:pt x="156603" y="510116"/>
                    </a:cubicBezTo>
                    <a:cubicBezTo>
                      <a:pt x="158069" y="534251"/>
                      <a:pt x="158260" y="558446"/>
                      <a:pt x="157175" y="582601"/>
                    </a:cubicBezTo>
                    <a:cubicBezTo>
                      <a:pt x="156704" y="599855"/>
                      <a:pt x="143072" y="613860"/>
                      <a:pt x="125837" y="614796"/>
                    </a:cubicBezTo>
                    <a:cubicBezTo>
                      <a:pt x="125838" y="614796"/>
                      <a:pt x="433209" y="559837"/>
                      <a:pt x="410254" y="540787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D9712F4F-10F5-8064-6C12-2E492C9D5450}"/>
                  </a:ext>
                </a:extLst>
              </p:cNvPr>
              <p:cNvSpPr/>
              <p:nvPr/>
            </p:nvSpPr>
            <p:spPr>
              <a:xfrm>
                <a:off x="3664282" y="3712188"/>
                <a:ext cx="64978" cy="41307"/>
              </a:xfrm>
              <a:custGeom>
                <a:avLst/>
                <a:gdLst>
                  <a:gd name="connsiteX0" fmla="*/ 0 w 64978"/>
                  <a:gd name="connsiteY0" fmla="*/ 18479 h 41307"/>
                  <a:gd name="connsiteX1" fmla="*/ 42152 w 64978"/>
                  <a:gd name="connsiteY1" fmla="*/ 39596 h 41307"/>
                  <a:gd name="connsiteX2" fmla="*/ 64008 w 64978"/>
                  <a:gd name="connsiteY2" fmla="*/ 0 h 41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978" h="41307">
                    <a:moveTo>
                      <a:pt x="0" y="18479"/>
                    </a:moveTo>
                    <a:cubicBezTo>
                      <a:pt x="5808" y="35950"/>
                      <a:pt x="24681" y="45405"/>
                      <a:pt x="42152" y="39596"/>
                    </a:cubicBezTo>
                    <a:cubicBezTo>
                      <a:pt x="58646" y="34113"/>
                      <a:pt x="68159" y="16878"/>
                      <a:pt x="64008" y="0"/>
                    </a:cubicBezTo>
                    <a:close/>
                  </a:path>
                </a:pathLst>
              </a:custGeom>
              <a:solidFill>
                <a:srgbClr val="B166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17FDCBD8-EC8B-CEB4-B7DD-2C66E2B14489}"/>
                  </a:ext>
                </a:extLst>
              </p:cNvPr>
              <p:cNvSpPr/>
              <p:nvPr/>
            </p:nvSpPr>
            <p:spPr>
              <a:xfrm>
                <a:off x="3689429" y="3723427"/>
                <a:ext cx="40100" cy="31225"/>
              </a:xfrm>
              <a:custGeom>
                <a:avLst/>
                <a:gdLst>
                  <a:gd name="connsiteX0" fmla="*/ 0 w 40100"/>
                  <a:gd name="connsiteY0" fmla="*/ 30385 h 31225"/>
                  <a:gd name="connsiteX1" fmla="*/ 40100 w 40100"/>
                  <a:gd name="connsiteY1" fmla="*/ 0 h 31225"/>
                  <a:gd name="connsiteX2" fmla="*/ 5829 w 40100"/>
                  <a:gd name="connsiteY2" fmla="*/ 31188 h 31225"/>
                  <a:gd name="connsiteX3" fmla="*/ 0 w 40100"/>
                  <a:gd name="connsiteY3" fmla="*/ 30385 h 3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00" h="31225">
                    <a:moveTo>
                      <a:pt x="0" y="30385"/>
                    </a:moveTo>
                    <a:cubicBezTo>
                      <a:pt x="6375" y="13361"/>
                      <a:pt x="21986" y="1532"/>
                      <a:pt x="40100" y="0"/>
                    </a:cubicBezTo>
                    <a:cubicBezTo>
                      <a:pt x="39249" y="18076"/>
                      <a:pt x="23905" y="32040"/>
                      <a:pt x="5829" y="31188"/>
                    </a:cubicBezTo>
                    <a:cubicBezTo>
                      <a:pt x="3866" y="31096"/>
                      <a:pt x="1915" y="30827"/>
                      <a:pt x="0" y="30385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:a16="http://schemas.microsoft.com/office/drawing/2014/main" id="{7B531C2C-F10A-7E25-175B-BD811F8D17C6}"/>
                  </a:ext>
                </a:extLst>
              </p:cNvPr>
              <p:cNvSpPr/>
              <p:nvPr/>
            </p:nvSpPr>
            <p:spPr>
              <a:xfrm>
                <a:off x="3732490" y="3590674"/>
                <a:ext cx="36135" cy="36014"/>
              </a:xfrm>
              <a:custGeom>
                <a:avLst/>
                <a:gdLst>
                  <a:gd name="connsiteX0" fmla="*/ 944 w 36135"/>
                  <a:gd name="connsiteY0" fmla="*/ 12643 h 36014"/>
                  <a:gd name="connsiteX1" fmla="*/ 11870 w 36135"/>
                  <a:gd name="connsiteY1" fmla="*/ 34890 h 36014"/>
                  <a:gd name="connsiteX2" fmla="*/ 11993 w 36135"/>
                  <a:gd name="connsiteY2" fmla="*/ 34932 h 36014"/>
                  <a:gd name="connsiteX3" fmla="*/ 35053 w 36135"/>
                  <a:gd name="connsiteY3" fmla="*/ 24143 h 36014"/>
                  <a:gd name="connsiteX4" fmla="*/ 24264 w 36135"/>
                  <a:gd name="connsiteY4" fmla="*/ 1083 h 36014"/>
                  <a:gd name="connsiteX5" fmla="*/ 1204 w 36135"/>
                  <a:gd name="connsiteY5" fmla="*/ 11872 h 36014"/>
                  <a:gd name="connsiteX6" fmla="*/ 944 w 36135"/>
                  <a:gd name="connsiteY6" fmla="*/ 12643 h 36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35" h="36014">
                    <a:moveTo>
                      <a:pt x="944" y="12643"/>
                    </a:moveTo>
                    <a:cubicBezTo>
                      <a:pt x="-2182" y="21804"/>
                      <a:pt x="2710" y="31764"/>
                      <a:pt x="11870" y="34890"/>
                    </a:cubicBezTo>
                    <a:cubicBezTo>
                      <a:pt x="11911" y="34904"/>
                      <a:pt x="11952" y="34918"/>
                      <a:pt x="11993" y="34932"/>
                    </a:cubicBezTo>
                    <a:cubicBezTo>
                      <a:pt x="21340" y="38320"/>
                      <a:pt x="31665" y="33490"/>
                      <a:pt x="35053" y="24143"/>
                    </a:cubicBezTo>
                    <a:cubicBezTo>
                      <a:pt x="38441" y="14796"/>
                      <a:pt x="33611" y="4471"/>
                      <a:pt x="24264" y="1083"/>
                    </a:cubicBezTo>
                    <a:cubicBezTo>
                      <a:pt x="14917" y="-2306"/>
                      <a:pt x="4593" y="2524"/>
                      <a:pt x="1204" y="11872"/>
                    </a:cubicBezTo>
                    <a:cubicBezTo>
                      <a:pt x="1112" y="12127"/>
                      <a:pt x="1025" y="12384"/>
                      <a:pt x="944" y="126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id="{40616BF1-7522-0A48-D706-1FF86AB0BABA}"/>
                  </a:ext>
                </a:extLst>
              </p:cNvPr>
              <p:cNvSpPr/>
              <p:nvPr/>
            </p:nvSpPr>
            <p:spPr>
              <a:xfrm>
                <a:off x="3734768" y="3524450"/>
                <a:ext cx="40804" cy="29337"/>
              </a:xfrm>
              <a:custGeom>
                <a:avLst/>
                <a:gdLst>
                  <a:gd name="connsiteX0" fmla="*/ 0 w 40804"/>
                  <a:gd name="connsiteY0" fmla="*/ 14288 h 29337"/>
                  <a:gd name="connsiteX1" fmla="*/ 39529 w 40804"/>
                  <a:gd name="connsiteY1" fmla="*/ 29337 h 29337"/>
                  <a:gd name="connsiteX2" fmla="*/ 26861 w 40804"/>
                  <a:gd name="connsiteY2" fmla="*/ 1334 h 29337"/>
                  <a:gd name="connsiteX3" fmla="*/ 342 w 40804"/>
                  <a:gd name="connsiteY3" fmla="*/ 13307 h 29337"/>
                  <a:gd name="connsiteX4" fmla="*/ 0 w 40804"/>
                  <a:gd name="connsiteY4" fmla="*/ 14288 h 29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04" h="29337">
                    <a:moveTo>
                      <a:pt x="0" y="14288"/>
                    </a:moveTo>
                    <a:lnTo>
                      <a:pt x="39529" y="29337"/>
                    </a:lnTo>
                    <a:cubicBezTo>
                      <a:pt x="43499" y="18116"/>
                      <a:pt x="37910" y="5761"/>
                      <a:pt x="26861" y="1334"/>
                    </a:cubicBezTo>
                    <a:cubicBezTo>
                      <a:pt x="16231" y="-2683"/>
                      <a:pt x="4359" y="2678"/>
                      <a:pt x="342" y="13307"/>
                    </a:cubicBezTo>
                    <a:cubicBezTo>
                      <a:pt x="220" y="13631"/>
                      <a:pt x="106" y="13958"/>
                      <a:pt x="0" y="142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:a16="http://schemas.microsoft.com/office/drawing/2014/main" id="{00107D53-C820-6677-B422-792E3D9508CE}"/>
                  </a:ext>
                </a:extLst>
              </p:cNvPr>
              <p:cNvSpPr/>
              <p:nvPr/>
            </p:nvSpPr>
            <p:spPr>
              <a:xfrm>
                <a:off x="3602460" y="3518630"/>
                <a:ext cx="40962" cy="29537"/>
              </a:xfrm>
              <a:custGeom>
                <a:avLst/>
                <a:gdLst>
                  <a:gd name="connsiteX0" fmla="*/ 1244 w 40962"/>
                  <a:gd name="connsiteY0" fmla="*/ 29538 h 29537"/>
                  <a:gd name="connsiteX1" fmla="*/ 40963 w 40962"/>
                  <a:gd name="connsiteY1" fmla="*/ 14012 h 29537"/>
                  <a:gd name="connsiteX2" fmla="*/ 15062 w 40962"/>
                  <a:gd name="connsiteY2" fmla="*/ 1055 h 29537"/>
                  <a:gd name="connsiteX3" fmla="*/ 14007 w 40962"/>
                  <a:gd name="connsiteY3" fmla="*/ 1439 h 29537"/>
                  <a:gd name="connsiteX4" fmla="*/ 1244 w 40962"/>
                  <a:gd name="connsiteY4" fmla="*/ 29538 h 2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62" h="29537">
                    <a:moveTo>
                      <a:pt x="1244" y="29538"/>
                    </a:moveTo>
                    <a:lnTo>
                      <a:pt x="40963" y="14012"/>
                    </a:lnTo>
                    <a:cubicBezTo>
                      <a:pt x="37388" y="3282"/>
                      <a:pt x="25792" y="-2519"/>
                      <a:pt x="15062" y="1055"/>
                    </a:cubicBezTo>
                    <a:cubicBezTo>
                      <a:pt x="14707" y="1174"/>
                      <a:pt x="14355" y="1301"/>
                      <a:pt x="14007" y="1439"/>
                    </a:cubicBezTo>
                    <a:cubicBezTo>
                      <a:pt x="2944" y="5907"/>
                      <a:pt x="-2670" y="18267"/>
                      <a:pt x="1244" y="295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id="{59A93248-0529-EE0B-0FBF-32B0502DDD02}"/>
                  </a:ext>
                </a:extLst>
              </p:cNvPr>
              <p:cNvSpPr/>
              <p:nvPr/>
            </p:nvSpPr>
            <p:spPr>
              <a:xfrm>
                <a:off x="3611414" y="3578457"/>
                <a:ext cx="31804" cy="31813"/>
              </a:xfrm>
              <a:custGeom>
                <a:avLst/>
                <a:gdLst>
                  <a:gd name="connsiteX0" fmla="*/ 5 w 31804"/>
                  <a:gd name="connsiteY0" fmla="*/ 16574 h 31813"/>
                  <a:gd name="connsiteX1" fmla="*/ 16564 w 31804"/>
                  <a:gd name="connsiteY1" fmla="*/ 31800 h 31813"/>
                  <a:gd name="connsiteX2" fmla="*/ 31790 w 31804"/>
                  <a:gd name="connsiteY2" fmla="*/ 15240 h 31813"/>
                  <a:gd name="connsiteX3" fmla="*/ 15816 w 31804"/>
                  <a:gd name="connsiteY3" fmla="*/ 0 h 31813"/>
                  <a:gd name="connsiteX4" fmla="*/ 4 w 31804"/>
                  <a:gd name="connsiteY4" fmla="*/ 16565 h 31813"/>
                  <a:gd name="connsiteX5" fmla="*/ 5 w 31804"/>
                  <a:gd name="connsiteY5" fmla="*/ 16574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804" h="31813">
                    <a:moveTo>
                      <a:pt x="5" y="16574"/>
                    </a:moveTo>
                    <a:cubicBezTo>
                      <a:pt x="373" y="25351"/>
                      <a:pt x="7787" y="32168"/>
                      <a:pt x="16564" y="31800"/>
                    </a:cubicBezTo>
                    <a:cubicBezTo>
                      <a:pt x="25342" y="31431"/>
                      <a:pt x="32159" y="24017"/>
                      <a:pt x="31790" y="15240"/>
                    </a:cubicBezTo>
                    <a:cubicBezTo>
                      <a:pt x="31432" y="6690"/>
                      <a:pt x="24373" y="-44"/>
                      <a:pt x="15816" y="0"/>
                    </a:cubicBezTo>
                    <a:cubicBezTo>
                      <a:pt x="6876" y="208"/>
                      <a:pt x="-203" y="7624"/>
                      <a:pt x="4" y="16565"/>
                    </a:cubicBezTo>
                    <a:cubicBezTo>
                      <a:pt x="4" y="16568"/>
                      <a:pt x="4" y="16571"/>
                      <a:pt x="5" y="1657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:a16="http://schemas.microsoft.com/office/drawing/2014/main" id="{406428A4-EEDA-051B-4694-43E334E763EC}"/>
                  </a:ext>
                </a:extLst>
              </p:cNvPr>
              <p:cNvSpPr/>
              <p:nvPr/>
            </p:nvSpPr>
            <p:spPr>
              <a:xfrm>
                <a:off x="3597798" y="3578487"/>
                <a:ext cx="81248" cy="121985"/>
              </a:xfrm>
              <a:custGeom>
                <a:avLst/>
                <a:gdLst>
                  <a:gd name="connsiteX0" fmla="*/ 0 w 81248"/>
                  <a:gd name="connsiteY0" fmla="*/ 94363 h 121985"/>
                  <a:gd name="connsiteX1" fmla="*/ 61722 w 81248"/>
                  <a:gd name="connsiteY1" fmla="*/ 121985 h 121985"/>
                  <a:gd name="connsiteX2" fmla="*/ 81248 w 81248"/>
                  <a:gd name="connsiteY2" fmla="*/ 827 h 121985"/>
                  <a:gd name="connsiteX3" fmla="*/ 0 w 81248"/>
                  <a:gd name="connsiteY3" fmla="*/ 94363 h 121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248" h="121985">
                    <a:moveTo>
                      <a:pt x="0" y="94363"/>
                    </a:moveTo>
                    <a:lnTo>
                      <a:pt x="61722" y="121985"/>
                    </a:lnTo>
                    <a:lnTo>
                      <a:pt x="81248" y="827"/>
                    </a:lnTo>
                    <a:cubicBezTo>
                      <a:pt x="58293" y="-7460"/>
                      <a:pt x="28480" y="48166"/>
                      <a:pt x="0" y="94363"/>
                    </a:cubicBezTo>
                    <a:close/>
                  </a:path>
                </a:pathLst>
              </a:custGeom>
              <a:solidFill>
                <a:srgbClr val="F099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4" name="任意多边形: 形状 673">
                <a:extLst>
                  <a:ext uri="{FF2B5EF4-FFF2-40B4-BE49-F238E27FC236}">
                    <a16:creationId xmlns:a16="http://schemas.microsoft.com/office/drawing/2014/main" id="{52CC2310-06A4-87D1-B605-E56FAB138616}"/>
                  </a:ext>
                </a:extLst>
              </p:cNvPr>
              <p:cNvSpPr/>
              <p:nvPr/>
            </p:nvSpPr>
            <p:spPr>
              <a:xfrm>
                <a:off x="3727529" y="3760575"/>
                <a:ext cx="146589" cy="113633"/>
              </a:xfrm>
              <a:custGeom>
                <a:avLst/>
                <a:gdLst>
                  <a:gd name="connsiteX0" fmla="*/ 0 w 146589"/>
                  <a:gd name="connsiteY0" fmla="*/ 91916 h 113633"/>
                  <a:gd name="connsiteX1" fmla="*/ 75152 w 146589"/>
                  <a:gd name="connsiteY1" fmla="*/ 73724 h 113633"/>
                  <a:gd name="connsiteX2" fmla="*/ 146590 w 146589"/>
                  <a:gd name="connsiteY2" fmla="*/ 0 h 113633"/>
                  <a:gd name="connsiteX3" fmla="*/ 79915 w 146589"/>
                  <a:gd name="connsiteY3" fmla="*/ 89630 h 113633"/>
                  <a:gd name="connsiteX4" fmla="*/ 858 w 146589"/>
                  <a:gd name="connsiteY4" fmla="*/ 113633 h 11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589" h="113633">
                    <a:moveTo>
                      <a:pt x="0" y="91916"/>
                    </a:moveTo>
                    <a:cubicBezTo>
                      <a:pt x="0" y="91916"/>
                      <a:pt x="58579" y="83153"/>
                      <a:pt x="75152" y="73724"/>
                    </a:cubicBezTo>
                    <a:cubicBezTo>
                      <a:pt x="120205" y="48006"/>
                      <a:pt x="136588" y="28194"/>
                      <a:pt x="146590" y="0"/>
                    </a:cubicBezTo>
                    <a:cubicBezTo>
                      <a:pt x="140472" y="39030"/>
                      <a:pt x="115537" y="72548"/>
                      <a:pt x="79915" y="89630"/>
                    </a:cubicBezTo>
                    <a:cubicBezTo>
                      <a:pt x="54472" y="100367"/>
                      <a:pt x="27975" y="108412"/>
                      <a:pt x="858" y="113633"/>
                    </a:cubicBezTo>
                    <a:close/>
                  </a:path>
                </a:pathLst>
              </a:custGeom>
              <a:solidFill>
                <a:srgbClr val="F099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5" name="任意多边形: 形状 674">
                <a:extLst>
                  <a:ext uri="{FF2B5EF4-FFF2-40B4-BE49-F238E27FC236}">
                    <a16:creationId xmlns:a16="http://schemas.microsoft.com/office/drawing/2014/main" id="{3E335831-0C61-0107-91E2-F0F327FCB3CB}"/>
                  </a:ext>
                </a:extLst>
              </p:cNvPr>
              <p:cNvSpPr/>
              <p:nvPr/>
            </p:nvSpPr>
            <p:spPr>
              <a:xfrm>
                <a:off x="3534537" y="3279429"/>
                <a:ext cx="513745" cy="492898"/>
              </a:xfrm>
              <a:custGeom>
                <a:avLst/>
                <a:gdLst>
                  <a:gd name="connsiteX0" fmla="*/ 512460 w 513745"/>
                  <a:gd name="connsiteY0" fmla="*/ 241401 h 492898"/>
                  <a:gd name="connsiteX1" fmla="*/ 483885 w 513745"/>
                  <a:gd name="connsiteY1" fmla="*/ 187299 h 492898"/>
                  <a:gd name="connsiteX2" fmla="*/ 475693 w 513745"/>
                  <a:gd name="connsiteY2" fmla="*/ 182918 h 492898"/>
                  <a:gd name="connsiteX3" fmla="*/ 388158 w 513745"/>
                  <a:gd name="connsiteY3" fmla="*/ 54997 h 492898"/>
                  <a:gd name="connsiteX4" fmla="*/ 340533 w 513745"/>
                  <a:gd name="connsiteY4" fmla="*/ 45472 h 492898"/>
                  <a:gd name="connsiteX5" fmla="*/ 329199 w 513745"/>
                  <a:gd name="connsiteY5" fmla="*/ 39757 h 492898"/>
                  <a:gd name="connsiteX6" fmla="*/ 300624 w 513745"/>
                  <a:gd name="connsiteY6" fmla="*/ 12706 h 492898"/>
                  <a:gd name="connsiteX7" fmla="*/ 215851 w 513745"/>
                  <a:gd name="connsiteY7" fmla="*/ 29279 h 492898"/>
                  <a:gd name="connsiteX8" fmla="*/ 147747 w 513745"/>
                  <a:gd name="connsiteY8" fmla="*/ 19088 h 492898"/>
                  <a:gd name="connsiteX9" fmla="*/ 117077 w 513745"/>
                  <a:gd name="connsiteY9" fmla="*/ 49853 h 492898"/>
                  <a:gd name="connsiteX10" fmla="*/ 116124 w 513745"/>
                  <a:gd name="connsiteY10" fmla="*/ 73190 h 492898"/>
                  <a:gd name="connsiteX11" fmla="*/ 49401 w 513745"/>
                  <a:gd name="connsiteY11" fmla="*/ 93604 h 492898"/>
                  <a:gd name="connsiteX12" fmla="*/ 47354 w 513745"/>
                  <a:gd name="connsiteY12" fmla="*/ 97955 h 492898"/>
                  <a:gd name="connsiteX13" fmla="*/ 45925 w 513745"/>
                  <a:gd name="connsiteY13" fmla="*/ 104432 h 492898"/>
                  <a:gd name="connsiteX14" fmla="*/ 45925 w 513745"/>
                  <a:gd name="connsiteY14" fmla="*/ 111575 h 492898"/>
                  <a:gd name="connsiteX15" fmla="*/ 39829 w 513745"/>
                  <a:gd name="connsiteY15" fmla="*/ 147675 h 492898"/>
                  <a:gd name="connsiteX16" fmla="*/ 33828 w 513745"/>
                  <a:gd name="connsiteY16" fmla="*/ 154533 h 492898"/>
                  <a:gd name="connsiteX17" fmla="*/ 2181 w 513745"/>
                  <a:gd name="connsiteY17" fmla="*/ 155236 h 492898"/>
                  <a:gd name="connsiteX18" fmla="*/ 301 w 513745"/>
                  <a:gd name="connsiteY18" fmla="*/ 153200 h 492898"/>
                  <a:gd name="connsiteX19" fmla="*/ 31733 w 513745"/>
                  <a:gd name="connsiteY19" fmla="*/ 188918 h 492898"/>
                  <a:gd name="connsiteX20" fmla="*/ 28399 w 513745"/>
                  <a:gd name="connsiteY20" fmla="*/ 231495 h 492898"/>
                  <a:gd name="connsiteX21" fmla="*/ 54593 w 513745"/>
                  <a:gd name="connsiteY21" fmla="*/ 257117 h 492898"/>
                  <a:gd name="connsiteX22" fmla="*/ 64118 w 513745"/>
                  <a:gd name="connsiteY22" fmla="*/ 216350 h 492898"/>
                  <a:gd name="connsiteX23" fmla="*/ 75357 w 513745"/>
                  <a:gd name="connsiteY23" fmla="*/ 189204 h 492898"/>
                  <a:gd name="connsiteX24" fmla="*/ 124506 w 513745"/>
                  <a:gd name="connsiteY24" fmla="*/ 202825 h 492898"/>
                  <a:gd name="connsiteX25" fmla="*/ 307672 w 513745"/>
                  <a:gd name="connsiteY25" fmla="*/ 184823 h 492898"/>
                  <a:gd name="connsiteX26" fmla="*/ 287955 w 513745"/>
                  <a:gd name="connsiteY26" fmla="*/ 247783 h 492898"/>
                  <a:gd name="connsiteX27" fmla="*/ 304148 w 513745"/>
                  <a:gd name="connsiteY27" fmla="*/ 301790 h 492898"/>
                  <a:gd name="connsiteX28" fmla="*/ 306529 w 513745"/>
                  <a:gd name="connsiteY28" fmla="*/ 325316 h 492898"/>
                  <a:gd name="connsiteX29" fmla="*/ 301195 w 513745"/>
                  <a:gd name="connsiteY29" fmla="*/ 352653 h 492898"/>
                  <a:gd name="connsiteX30" fmla="*/ 301957 w 513745"/>
                  <a:gd name="connsiteY30" fmla="*/ 356654 h 492898"/>
                  <a:gd name="connsiteX31" fmla="*/ 321478 w 513745"/>
                  <a:gd name="connsiteY31" fmla="*/ 366103 h 492898"/>
                  <a:gd name="connsiteX32" fmla="*/ 324817 w 513745"/>
                  <a:gd name="connsiteY32" fmla="*/ 364464 h 492898"/>
                  <a:gd name="connsiteX33" fmla="*/ 339962 w 513745"/>
                  <a:gd name="connsiteY33" fmla="*/ 342080 h 492898"/>
                  <a:gd name="connsiteX34" fmla="*/ 426830 w 513745"/>
                  <a:gd name="connsiteY34" fmla="*/ 318649 h 492898"/>
                  <a:gd name="connsiteX35" fmla="*/ 426830 w 513745"/>
                  <a:gd name="connsiteY35" fmla="*/ 404374 h 492898"/>
                  <a:gd name="connsiteX36" fmla="*/ 365965 w 513745"/>
                  <a:gd name="connsiteY36" fmla="*/ 435806 h 492898"/>
                  <a:gd name="connsiteX37" fmla="*/ 355773 w 513745"/>
                  <a:gd name="connsiteY37" fmla="*/ 429139 h 492898"/>
                  <a:gd name="connsiteX38" fmla="*/ 377490 w 513745"/>
                  <a:gd name="connsiteY38" fmla="*/ 482288 h 492898"/>
                  <a:gd name="connsiteX39" fmla="*/ 422544 w 513745"/>
                  <a:gd name="connsiteY39" fmla="*/ 492480 h 492898"/>
                  <a:gd name="connsiteX40" fmla="*/ 454357 w 513745"/>
                  <a:gd name="connsiteY40" fmla="*/ 417899 h 492898"/>
                  <a:gd name="connsiteX41" fmla="*/ 481504 w 513745"/>
                  <a:gd name="connsiteY41" fmla="*/ 370274 h 492898"/>
                  <a:gd name="connsiteX42" fmla="*/ 481504 w 513745"/>
                  <a:gd name="connsiteY42" fmla="*/ 370274 h 492898"/>
                  <a:gd name="connsiteX43" fmla="*/ 488362 w 513745"/>
                  <a:gd name="connsiteY43" fmla="*/ 355987 h 492898"/>
                  <a:gd name="connsiteX44" fmla="*/ 512460 w 513745"/>
                  <a:gd name="connsiteY44" fmla="*/ 241401 h 49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13745" h="492898">
                    <a:moveTo>
                      <a:pt x="512460" y="241401"/>
                    </a:moveTo>
                    <a:cubicBezTo>
                      <a:pt x="509599" y="220566"/>
                      <a:pt x="499480" y="201408"/>
                      <a:pt x="483885" y="187299"/>
                    </a:cubicBezTo>
                    <a:cubicBezTo>
                      <a:pt x="481447" y="185348"/>
                      <a:pt x="478670" y="183863"/>
                      <a:pt x="475693" y="182918"/>
                    </a:cubicBezTo>
                    <a:cubicBezTo>
                      <a:pt x="489600" y="96145"/>
                      <a:pt x="422734" y="60807"/>
                      <a:pt x="388158" y="54997"/>
                    </a:cubicBezTo>
                    <a:cubicBezTo>
                      <a:pt x="372084" y="52914"/>
                      <a:pt x="356172" y="49732"/>
                      <a:pt x="340533" y="45472"/>
                    </a:cubicBezTo>
                    <a:cubicBezTo>
                      <a:pt x="336521" y="44072"/>
                      <a:pt x="332710" y="42150"/>
                      <a:pt x="329199" y="39757"/>
                    </a:cubicBezTo>
                    <a:cubicBezTo>
                      <a:pt x="318436" y="32327"/>
                      <a:pt x="312625" y="21564"/>
                      <a:pt x="300624" y="12706"/>
                    </a:cubicBezTo>
                    <a:cubicBezTo>
                      <a:pt x="273478" y="-7392"/>
                      <a:pt x="230139" y="-4915"/>
                      <a:pt x="215851" y="29279"/>
                    </a:cubicBezTo>
                    <a:cubicBezTo>
                      <a:pt x="197278" y="8229"/>
                      <a:pt x="174132" y="10229"/>
                      <a:pt x="147747" y="19088"/>
                    </a:cubicBezTo>
                    <a:cubicBezTo>
                      <a:pt x="132919" y="23395"/>
                      <a:pt x="121339" y="35012"/>
                      <a:pt x="117077" y="49853"/>
                    </a:cubicBezTo>
                    <a:cubicBezTo>
                      <a:pt x="115039" y="57466"/>
                      <a:pt x="114714" y="65436"/>
                      <a:pt x="116124" y="73190"/>
                    </a:cubicBezTo>
                    <a:cubicBezTo>
                      <a:pt x="92062" y="60402"/>
                      <a:pt x="62189" y="69541"/>
                      <a:pt x="49401" y="93604"/>
                    </a:cubicBezTo>
                    <a:cubicBezTo>
                      <a:pt x="48648" y="95020"/>
                      <a:pt x="47965" y="96472"/>
                      <a:pt x="47354" y="97955"/>
                    </a:cubicBezTo>
                    <a:cubicBezTo>
                      <a:pt x="46616" y="100048"/>
                      <a:pt x="46137" y="102223"/>
                      <a:pt x="45925" y="104432"/>
                    </a:cubicBezTo>
                    <a:cubicBezTo>
                      <a:pt x="45784" y="106811"/>
                      <a:pt x="45784" y="109196"/>
                      <a:pt x="45925" y="111575"/>
                    </a:cubicBezTo>
                    <a:cubicBezTo>
                      <a:pt x="45925" y="124244"/>
                      <a:pt x="47545" y="135388"/>
                      <a:pt x="39829" y="147675"/>
                    </a:cubicBezTo>
                    <a:cubicBezTo>
                      <a:pt x="38209" y="150267"/>
                      <a:pt x="36183" y="152583"/>
                      <a:pt x="33828" y="154533"/>
                    </a:cubicBezTo>
                    <a:cubicBezTo>
                      <a:pt x="25283" y="163466"/>
                      <a:pt x="11114" y="163781"/>
                      <a:pt x="2181" y="155236"/>
                    </a:cubicBezTo>
                    <a:cubicBezTo>
                      <a:pt x="1513" y="154597"/>
                      <a:pt x="885" y="153917"/>
                      <a:pt x="301" y="153200"/>
                    </a:cubicBezTo>
                    <a:cubicBezTo>
                      <a:pt x="-1890" y="175488"/>
                      <a:pt x="7825" y="191300"/>
                      <a:pt x="31733" y="188918"/>
                    </a:cubicBezTo>
                    <a:cubicBezTo>
                      <a:pt x="24313" y="201899"/>
                      <a:pt x="23090" y="217518"/>
                      <a:pt x="28399" y="231495"/>
                    </a:cubicBezTo>
                    <a:cubicBezTo>
                      <a:pt x="33012" y="243423"/>
                      <a:pt x="42566" y="252769"/>
                      <a:pt x="54593" y="257117"/>
                    </a:cubicBezTo>
                    <a:cubicBezTo>
                      <a:pt x="55749" y="243134"/>
                      <a:pt x="58958" y="229398"/>
                      <a:pt x="64118" y="216350"/>
                    </a:cubicBezTo>
                    <a:cubicBezTo>
                      <a:pt x="67452" y="206825"/>
                      <a:pt x="71262" y="198062"/>
                      <a:pt x="75357" y="189204"/>
                    </a:cubicBezTo>
                    <a:cubicBezTo>
                      <a:pt x="91059" y="195917"/>
                      <a:pt x="107589" y="200498"/>
                      <a:pt x="124506" y="202825"/>
                    </a:cubicBezTo>
                    <a:cubicBezTo>
                      <a:pt x="186076" y="213210"/>
                      <a:pt x="249302" y="206995"/>
                      <a:pt x="307672" y="184823"/>
                    </a:cubicBezTo>
                    <a:cubicBezTo>
                      <a:pt x="298751" y="205000"/>
                      <a:pt x="292137" y="226121"/>
                      <a:pt x="287955" y="247783"/>
                    </a:cubicBezTo>
                    <a:cubicBezTo>
                      <a:pt x="284937" y="267306"/>
                      <a:pt x="290886" y="287148"/>
                      <a:pt x="304148" y="301790"/>
                    </a:cubicBezTo>
                    <a:cubicBezTo>
                      <a:pt x="310434" y="307600"/>
                      <a:pt x="308148" y="318077"/>
                      <a:pt x="306529" y="325316"/>
                    </a:cubicBezTo>
                    <a:cubicBezTo>
                      <a:pt x="303395" y="334111"/>
                      <a:pt x="301598" y="343326"/>
                      <a:pt x="301195" y="352653"/>
                    </a:cubicBezTo>
                    <a:cubicBezTo>
                      <a:pt x="301256" y="354016"/>
                      <a:pt x="301512" y="355364"/>
                      <a:pt x="301957" y="356654"/>
                    </a:cubicBezTo>
                    <a:cubicBezTo>
                      <a:pt x="304738" y="364653"/>
                      <a:pt x="313478" y="368884"/>
                      <a:pt x="321478" y="366103"/>
                    </a:cubicBezTo>
                    <a:cubicBezTo>
                      <a:pt x="322653" y="365694"/>
                      <a:pt x="323775" y="365144"/>
                      <a:pt x="324817" y="364464"/>
                    </a:cubicBezTo>
                    <a:cubicBezTo>
                      <a:pt x="331341" y="358115"/>
                      <a:pt x="336495" y="350497"/>
                      <a:pt x="339962" y="342080"/>
                    </a:cubicBezTo>
                    <a:cubicBezTo>
                      <a:pt x="361488" y="297503"/>
                      <a:pt x="407875" y="296360"/>
                      <a:pt x="426830" y="318649"/>
                    </a:cubicBezTo>
                    <a:cubicBezTo>
                      <a:pt x="445785" y="340937"/>
                      <a:pt x="444928" y="363988"/>
                      <a:pt x="426830" y="404374"/>
                    </a:cubicBezTo>
                    <a:cubicBezTo>
                      <a:pt x="414638" y="431234"/>
                      <a:pt x="386730" y="444474"/>
                      <a:pt x="365965" y="435806"/>
                    </a:cubicBezTo>
                    <a:cubicBezTo>
                      <a:pt x="362184" y="434234"/>
                      <a:pt x="358728" y="431974"/>
                      <a:pt x="355773" y="429139"/>
                    </a:cubicBezTo>
                    <a:cubicBezTo>
                      <a:pt x="355202" y="446474"/>
                      <a:pt x="359679" y="469430"/>
                      <a:pt x="377490" y="482288"/>
                    </a:cubicBezTo>
                    <a:cubicBezTo>
                      <a:pt x="390954" y="490608"/>
                      <a:pt x="406810" y="494195"/>
                      <a:pt x="422544" y="492480"/>
                    </a:cubicBezTo>
                    <a:cubicBezTo>
                      <a:pt x="427973" y="476764"/>
                      <a:pt x="441594" y="450951"/>
                      <a:pt x="454357" y="417899"/>
                    </a:cubicBezTo>
                    <a:cubicBezTo>
                      <a:pt x="463882" y="401421"/>
                      <a:pt x="473407" y="385419"/>
                      <a:pt x="481504" y="370274"/>
                    </a:cubicBezTo>
                    <a:cubicBezTo>
                      <a:pt x="481504" y="370274"/>
                      <a:pt x="481504" y="370274"/>
                      <a:pt x="481504" y="370274"/>
                    </a:cubicBezTo>
                    <a:cubicBezTo>
                      <a:pt x="484075" y="365512"/>
                      <a:pt x="486361" y="360749"/>
                      <a:pt x="488362" y="355987"/>
                    </a:cubicBezTo>
                    <a:cubicBezTo>
                      <a:pt x="507316" y="312934"/>
                      <a:pt x="517508" y="280073"/>
                      <a:pt x="512460" y="2414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B47F031C-54B6-A606-3C71-35D6EE527875}"/>
                  </a:ext>
                </a:extLst>
              </p:cNvPr>
              <p:cNvSpPr/>
              <p:nvPr/>
            </p:nvSpPr>
            <p:spPr>
              <a:xfrm>
                <a:off x="4017374" y="3886641"/>
                <a:ext cx="420148" cy="796525"/>
              </a:xfrm>
              <a:custGeom>
                <a:avLst/>
                <a:gdLst>
                  <a:gd name="connsiteX0" fmla="*/ 0 w 420148"/>
                  <a:gd name="connsiteY0" fmla="*/ 1759 h 796525"/>
                  <a:gd name="connsiteX1" fmla="*/ 192119 w 420148"/>
                  <a:gd name="connsiteY1" fmla="*/ 63958 h 796525"/>
                  <a:gd name="connsiteX2" fmla="*/ 401669 w 420148"/>
                  <a:gd name="connsiteY2" fmla="*/ 432289 h 796525"/>
                  <a:gd name="connsiteX3" fmla="*/ 389477 w 420148"/>
                  <a:gd name="connsiteY3" fmla="*/ 563639 h 796525"/>
                  <a:gd name="connsiteX4" fmla="*/ 122111 w 420148"/>
                  <a:gd name="connsiteY4" fmla="*/ 796525 h 796525"/>
                  <a:gd name="connsiteX5" fmla="*/ 41529 w 420148"/>
                  <a:gd name="connsiteY5" fmla="*/ 669938 h 796525"/>
                  <a:gd name="connsiteX6" fmla="*/ 194977 w 420148"/>
                  <a:gd name="connsiteY6" fmla="*/ 468008 h 796525"/>
                  <a:gd name="connsiteX7" fmla="*/ 61627 w 420148"/>
                  <a:gd name="connsiteY7" fmla="*/ 248933 h 79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0148" h="796525">
                    <a:moveTo>
                      <a:pt x="0" y="1759"/>
                    </a:moveTo>
                    <a:cubicBezTo>
                      <a:pt x="114300" y="-8813"/>
                      <a:pt x="163449" y="30334"/>
                      <a:pt x="192119" y="63958"/>
                    </a:cubicBezTo>
                    <a:cubicBezTo>
                      <a:pt x="220789" y="97581"/>
                      <a:pt x="350044" y="311607"/>
                      <a:pt x="401669" y="432289"/>
                    </a:cubicBezTo>
                    <a:cubicBezTo>
                      <a:pt x="422529" y="481152"/>
                      <a:pt x="434150" y="519634"/>
                      <a:pt x="389477" y="563639"/>
                    </a:cubicBezTo>
                    <a:cubicBezTo>
                      <a:pt x="341852" y="610502"/>
                      <a:pt x="122111" y="796525"/>
                      <a:pt x="122111" y="796525"/>
                    </a:cubicBezTo>
                    <a:lnTo>
                      <a:pt x="41529" y="669938"/>
                    </a:lnTo>
                    <a:lnTo>
                      <a:pt x="194977" y="468008"/>
                    </a:lnTo>
                    <a:lnTo>
                      <a:pt x="61627" y="248933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2DF6AAFE-355F-D431-FEA1-D3A9F0244514}"/>
                  </a:ext>
                </a:extLst>
              </p:cNvPr>
              <p:cNvSpPr/>
              <p:nvPr/>
            </p:nvSpPr>
            <p:spPr>
              <a:xfrm>
                <a:off x="3488642" y="3888225"/>
                <a:ext cx="697034" cy="1013121"/>
              </a:xfrm>
              <a:custGeom>
                <a:avLst/>
                <a:gdLst>
                  <a:gd name="connsiteX0" fmla="*/ 593217 w 697034"/>
                  <a:gd name="connsiteY0" fmla="*/ 17034 h 1013121"/>
                  <a:gd name="connsiteX1" fmla="*/ 696373 w 697034"/>
                  <a:gd name="connsiteY1" fmla="*/ 248301 h 1013121"/>
                  <a:gd name="connsiteX2" fmla="*/ 675703 w 697034"/>
                  <a:gd name="connsiteY2" fmla="*/ 532908 h 1013121"/>
                  <a:gd name="connsiteX3" fmla="*/ 674084 w 697034"/>
                  <a:gd name="connsiteY3" fmla="*/ 707121 h 1013121"/>
                  <a:gd name="connsiteX4" fmla="*/ 682180 w 697034"/>
                  <a:gd name="connsiteY4" fmla="*/ 873046 h 1013121"/>
                  <a:gd name="connsiteX5" fmla="*/ 419100 w 697034"/>
                  <a:gd name="connsiteY5" fmla="*/ 1009158 h 1013121"/>
                  <a:gd name="connsiteX6" fmla="*/ 0 w 697034"/>
                  <a:gd name="connsiteY6" fmla="*/ 891715 h 1013121"/>
                  <a:gd name="connsiteX7" fmla="*/ 23146 w 697034"/>
                  <a:gd name="connsiteY7" fmla="*/ 577390 h 1013121"/>
                  <a:gd name="connsiteX8" fmla="*/ 42863 w 697034"/>
                  <a:gd name="connsiteY8" fmla="*/ 147527 h 1013121"/>
                  <a:gd name="connsiteX9" fmla="*/ 100013 w 697034"/>
                  <a:gd name="connsiteY9" fmla="*/ 88281 h 1013121"/>
                  <a:gd name="connsiteX10" fmla="*/ 309563 w 697034"/>
                  <a:gd name="connsiteY10" fmla="*/ 34941 h 1013121"/>
                  <a:gd name="connsiteX11" fmla="*/ 593217 w 697034"/>
                  <a:gd name="connsiteY11" fmla="*/ 17034 h 1013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7034" h="1013121">
                    <a:moveTo>
                      <a:pt x="593217" y="17034"/>
                    </a:moveTo>
                    <a:cubicBezTo>
                      <a:pt x="651034" y="45609"/>
                      <a:pt x="691229" y="160767"/>
                      <a:pt x="696373" y="248301"/>
                    </a:cubicBezTo>
                    <a:cubicBezTo>
                      <a:pt x="700373" y="316405"/>
                      <a:pt x="685324" y="405559"/>
                      <a:pt x="675703" y="532908"/>
                    </a:cubicBezTo>
                    <a:cubicBezTo>
                      <a:pt x="671357" y="590881"/>
                      <a:pt x="670816" y="649077"/>
                      <a:pt x="674084" y="707121"/>
                    </a:cubicBezTo>
                    <a:cubicBezTo>
                      <a:pt x="677132" y="767319"/>
                      <a:pt x="682180" y="873046"/>
                      <a:pt x="682180" y="873046"/>
                    </a:cubicBezTo>
                    <a:cubicBezTo>
                      <a:pt x="682180" y="873046"/>
                      <a:pt x="625030" y="988775"/>
                      <a:pt x="419100" y="1009158"/>
                    </a:cubicBezTo>
                    <a:cubicBezTo>
                      <a:pt x="119539" y="1038876"/>
                      <a:pt x="0" y="891715"/>
                      <a:pt x="0" y="891715"/>
                    </a:cubicBezTo>
                    <a:cubicBezTo>
                      <a:pt x="0" y="891715"/>
                      <a:pt x="20764" y="825040"/>
                      <a:pt x="23146" y="577390"/>
                    </a:cubicBezTo>
                    <a:cubicBezTo>
                      <a:pt x="24955" y="392224"/>
                      <a:pt x="6286" y="213535"/>
                      <a:pt x="42863" y="147527"/>
                    </a:cubicBezTo>
                    <a:cubicBezTo>
                      <a:pt x="58674" y="125524"/>
                      <a:pt x="58579" y="103712"/>
                      <a:pt x="100013" y="88281"/>
                    </a:cubicBezTo>
                    <a:cubicBezTo>
                      <a:pt x="128588" y="77613"/>
                      <a:pt x="258604" y="45895"/>
                      <a:pt x="309563" y="34941"/>
                    </a:cubicBezTo>
                    <a:cubicBezTo>
                      <a:pt x="479488" y="-1349"/>
                      <a:pt x="532733" y="-12779"/>
                      <a:pt x="593217" y="1703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:a16="http://schemas.microsoft.com/office/drawing/2014/main" id="{79C9613D-5555-6C1B-37ED-6AF343404D2D}"/>
                  </a:ext>
                </a:extLst>
              </p:cNvPr>
              <p:cNvSpPr/>
              <p:nvPr/>
            </p:nvSpPr>
            <p:spPr>
              <a:xfrm>
                <a:off x="3664092" y="3833976"/>
                <a:ext cx="337184" cy="142855"/>
              </a:xfrm>
              <a:custGeom>
                <a:avLst/>
                <a:gdLst>
                  <a:gd name="connsiteX0" fmla="*/ 34862 w 337184"/>
                  <a:gd name="connsiteY0" fmla="*/ 113861 h 142855"/>
                  <a:gd name="connsiteX1" fmla="*/ 112490 w 337184"/>
                  <a:gd name="connsiteY1" fmla="*/ 135673 h 142855"/>
                  <a:gd name="connsiteX2" fmla="*/ 280035 w 337184"/>
                  <a:gd name="connsiteY2" fmla="*/ 117290 h 142855"/>
                  <a:gd name="connsiteX3" fmla="*/ 337185 w 337184"/>
                  <a:gd name="connsiteY3" fmla="*/ 58901 h 142855"/>
                  <a:gd name="connsiteX4" fmla="*/ 308610 w 337184"/>
                  <a:gd name="connsiteY4" fmla="*/ 10705 h 142855"/>
                  <a:gd name="connsiteX5" fmla="*/ 292703 w 337184"/>
                  <a:gd name="connsiteY5" fmla="*/ 37 h 142855"/>
                  <a:gd name="connsiteX6" fmla="*/ 296228 w 337184"/>
                  <a:gd name="connsiteY6" fmla="*/ 13848 h 142855"/>
                  <a:gd name="connsiteX7" fmla="*/ 240506 w 337184"/>
                  <a:gd name="connsiteY7" fmla="*/ 50900 h 142855"/>
                  <a:gd name="connsiteX8" fmla="*/ 64579 w 337184"/>
                  <a:gd name="connsiteY8" fmla="*/ 58520 h 142855"/>
                  <a:gd name="connsiteX9" fmla="*/ 64579 w 337184"/>
                  <a:gd name="connsiteY9" fmla="*/ 50805 h 142855"/>
                  <a:gd name="connsiteX10" fmla="*/ 30956 w 337184"/>
                  <a:gd name="connsiteY10" fmla="*/ 85667 h 142855"/>
                  <a:gd name="connsiteX11" fmla="*/ 0 w 337184"/>
                  <a:gd name="connsiteY11" fmla="*/ 123195 h 14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7184" h="142855">
                    <a:moveTo>
                      <a:pt x="34862" y="113861"/>
                    </a:moveTo>
                    <a:cubicBezTo>
                      <a:pt x="60960" y="120528"/>
                      <a:pt x="72962" y="126910"/>
                      <a:pt x="112490" y="135673"/>
                    </a:cubicBezTo>
                    <a:cubicBezTo>
                      <a:pt x="168750" y="149630"/>
                      <a:pt x="228140" y="143114"/>
                      <a:pt x="280035" y="117290"/>
                    </a:cubicBezTo>
                    <a:cubicBezTo>
                      <a:pt x="328517" y="92239"/>
                      <a:pt x="337185" y="58901"/>
                      <a:pt x="337185" y="58901"/>
                    </a:cubicBezTo>
                    <a:cubicBezTo>
                      <a:pt x="337185" y="58901"/>
                      <a:pt x="316706" y="22611"/>
                      <a:pt x="308610" y="10705"/>
                    </a:cubicBezTo>
                    <a:cubicBezTo>
                      <a:pt x="300514" y="-1202"/>
                      <a:pt x="292703" y="37"/>
                      <a:pt x="292703" y="37"/>
                    </a:cubicBezTo>
                    <a:lnTo>
                      <a:pt x="296228" y="13848"/>
                    </a:lnTo>
                    <a:cubicBezTo>
                      <a:pt x="296228" y="13848"/>
                      <a:pt x="296228" y="36898"/>
                      <a:pt x="240506" y="50900"/>
                    </a:cubicBezTo>
                    <a:cubicBezTo>
                      <a:pt x="183356" y="65283"/>
                      <a:pt x="91059" y="66426"/>
                      <a:pt x="64579" y="58520"/>
                    </a:cubicBezTo>
                    <a:lnTo>
                      <a:pt x="64579" y="50805"/>
                    </a:lnTo>
                    <a:cubicBezTo>
                      <a:pt x="50863" y="54425"/>
                      <a:pt x="46482" y="64521"/>
                      <a:pt x="30956" y="85667"/>
                    </a:cubicBezTo>
                    <a:cubicBezTo>
                      <a:pt x="21339" y="98739"/>
                      <a:pt x="11005" y="111267"/>
                      <a:pt x="0" y="123195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7CD48DF1-262B-437A-A172-8A256FE2BE0C}"/>
                  </a:ext>
                </a:extLst>
              </p:cNvPr>
              <p:cNvSpPr/>
              <p:nvPr/>
            </p:nvSpPr>
            <p:spPr>
              <a:xfrm>
                <a:off x="2750740" y="4560826"/>
                <a:ext cx="284892" cy="211208"/>
              </a:xfrm>
              <a:custGeom>
                <a:avLst/>
                <a:gdLst>
                  <a:gd name="connsiteX0" fmla="*/ 187357 w 284892"/>
                  <a:gd name="connsiteY0" fmla="*/ 140342 h 211208"/>
                  <a:gd name="connsiteX1" fmla="*/ 89154 w 284892"/>
                  <a:gd name="connsiteY1" fmla="*/ 172823 h 211208"/>
                  <a:gd name="connsiteX2" fmla="*/ 45910 w 284892"/>
                  <a:gd name="connsiteY2" fmla="*/ 174251 h 211208"/>
                  <a:gd name="connsiteX3" fmla="*/ 0 w 284892"/>
                  <a:gd name="connsiteY3" fmla="*/ 211208 h 211208"/>
                  <a:gd name="connsiteX4" fmla="*/ 23146 w 284892"/>
                  <a:gd name="connsiteY4" fmla="*/ 101576 h 211208"/>
                  <a:gd name="connsiteX5" fmla="*/ 58388 w 284892"/>
                  <a:gd name="connsiteY5" fmla="*/ 71096 h 211208"/>
                  <a:gd name="connsiteX6" fmla="*/ 85344 w 284892"/>
                  <a:gd name="connsiteY6" fmla="*/ 32234 h 211208"/>
                  <a:gd name="connsiteX7" fmla="*/ 131540 w 284892"/>
                  <a:gd name="connsiteY7" fmla="*/ 1087 h 211208"/>
                  <a:gd name="connsiteX8" fmla="*/ 284893 w 284892"/>
                  <a:gd name="connsiteY8" fmla="*/ 13469 h 211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4892" h="211208">
                    <a:moveTo>
                      <a:pt x="187357" y="140342"/>
                    </a:moveTo>
                    <a:cubicBezTo>
                      <a:pt x="137160" y="152344"/>
                      <a:pt x="113633" y="169965"/>
                      <a:pt x="89154" y="172823"/>
                    </a:cubicBezTo>
                    <a:cubicBezTo>
                      <a:pt x="74808" y="174548"/>
                      <a:pt x="60339" y="175026"/>
                      <a:pt x="45910" y="174251"/>
                    </a:cubicBezTo>
                    <a:lnTo>
                      <a:pt x="0" y="211208"/>
                    </a:lnTo>
                    <a:cubicBezTo>
                      <a:pt x="0" y="211208"/>
                      <a:pt x="9525" y="131484"/>
                      <a:pt x="23146" y="101576"/>
                    </a:cubicBezTo>
                    <a:cubicBezTo>
                      <a:pt x="36766" y="71667"/>
                      <a:pt x="49149" y="89574"/>
                      <a:pt x="58388" y="71096"/>
                    </a:cubicBezTo>
                    <a:cubicBezTo>
                      <a:pt x="67627" y="52617"/>
                      <a:pt x="65437" y="39377"/>
                      <a:pt x="85344" y="32234"/>
                    </a:cubicBezTo>
                    <a:cubicBezTo>
                      <a:pt x="105251" y="25090"/>
                      <a:pt x="100774" y="6707"/>
                      <a:pt x="131540" y="1087"/>
                    </a:cubicBezTo>
                    <a:cubicBezTo>
                      <a:pt x="162306" y="-4533"/>
                      <a:pt x="284893" y="13469"/>
                      <a:pt x="284893" y="13469"/>
                    </a:cubicBezTo>
                    <a:close/>
                  </a:path>
                </a:pathLst>
              </a:custGeom>
              <a:solidFill>
                <a:srgbClr val="FFA8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id="{D20435BD-C720-C3CB-7460-EB0131B434D3}"/>
                  </a:ext>
                </a:extLst>
              </p:cNvPr>
              <p:cNvSpPr/>
              <p:nvPr/>
            </p:nvSpPr>
            <p:spPr>
              <a:xfrm>
                <a:off x="2883478" y="3974220"/>
                <a:ext cx="758813" cy="748093"/>
              </a:xfrm>
              <a:custGeom>
                <a:avLst/>
                <a:gdLst>
                  <a:gd name="connsiteX0" fmla="*/ 711939 w 758813"/>
                  <a:gd name="connsiteY0" fmla="*/ 0 h 748093"/>
                  <a:gd name="connsiteX1" fmla="*/ 491816 w 758813"/>
                  <a:gd name="connsiteY1" fmla="*/ 175451 h 748093"/>
                  <a:gd name="connsiteX2" fmla="*/ 340274 w 758813"/>
                  <a:gd name="connsiteY2" fmla="*/ 468154 h 748093"/>
                  <a:gd name="connsiteX3" fmla="*/ 63382 w 758813"/>
                  <a:gd name="connsiteY3" fmla="*/ 575024 h 748093"/>
                  <a:gd name="connsiteX4" fmla="*/ 21758 w 758813"/>
                  <a:gd name="connsiteY4" fmla="*/ 748094 h 748093"/>
                  <a:gd name="connsiteX5" fmla="*/ 389137 w 758813"/>
                  <a:gd name="connsiteY5" fmla="*/ 682371 h 748093"/>
                  <a:gd name="connsiteX6" fmla="*/ 560587 w 758813"/>
                  <a:gd name="connsiteY6" fmla="*/ 559213 h 748093"/>
                  <a:gd name="connsiteX7" fmla="*/ 739276 w 758813"/>
                  <a:gd name="connsiteY7" fmla="*/ 239363 h 748093"/>
                  <a:gd name="connsiteX8" fmla="*/ 711939 w 758813"/>
                  <a:gd name="connsiteY8" fmla="*/ 0 h 748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8813" h="748093">
                    <a:moveTo>
                      <a:pt x="711939" y="0"/>
                    </a:moveTo>
                    <a:cubicBezTo>
                      <a:pt x="584304" y="28575"/>
                      <a:pt x="552300" y="61055"/>
                      <a:pt x="491816" y="175451"/>
                    </a:cubicBezTo>
                    <a:cubicBezTo>
                      <a:pt x="423808" y="304038"/>
                      <a:pt x="340274" y="468154"/>
                      <a:pt x="340274" y="468154"/>
                    </a:cubicBezTo>
                    <a:cubicBezTo>
                      <a:pt x="340274" y="468154"/>
                      <a:pt x="166728" y="538067"/>
                      <a:pt x="63382" y="575024"/>
                    </a:cubicBezTo>
                    <a:cubicBezTo>
                      <a:pt x="29949" y="587026"/>
                      <a:pt x="-33487" y="744379"/>
                      <a:pt x="21758" y="748094"/>
                    </a:cubicBezTo>
                    <a:cubicBezTo>
                      <a:pt x="21758" y="748094"/>
                      <a:pt x="305222" y="698659"/>
                      <a:pt x="389137" y="682371"/>
                    </a:cubicBezTo>
                    <a:cubicBezTo>
                      <a:pt x="490007" y="662750"/>
                      <a:pt x="506009" y="642366"/>
                      <a:pt x="560587" y="559213"/>
                    </a:cubicBezTo>
                    <a:cubicBezTo>
                      <a:pt x="615165" y="476060"/>
                      <a:pt x="739276" y="239363"/>
                      <a:pt x="739276" y="239363"/>
                    </a:cubicBezTo>
                    <a:cubicBezTo>
                      <a:pt x="739276" y="239363"/>
                      <a:pt x="797950" y="66294"/>
                      <a:pt x="711939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90" name="任意多边形: 形状 689">
            <a:extLst>
              <a:ext uri="{FF2B5EF4-FFF2-40B4-BE49-F238E27FC236}">
                <a16:creationId xmlns:a16="http://schemas.microsoft.com/office/drawing/2014/main" id="{EB065444-4426-964F-BB4A-6B46DEA41D55}"/>
              </a:ext>
            </a:extLst>
          </p:cNvPr>
          <p:cNvSpPr/>
          <p:nvPr/>
        </p:nvSpPr>
        <p:spPr>
          <a:xfrm rot="10800000">
            <a:off x="-4180" y="-4308"/>
            <a:ext cx="1855923" cy="791708"/>
          </a:xfrm>
          <a:custGeom>
            <a:avLst/>
            <a:gdLst>
              <a:gd name="connsiteX0" fmla="*/ 1185711 w 1185711"/>
              <a:gd name="connsiteY0" fmla="*/ 505806 h 505806"/>
              <a:gd name="connsiteX1" fmla="*/ 0 w 1185711"/>
              <a:gd name="connsiteY1" fmla="*/ 505806 h 505806"/>
              <a:gd name="connsiteX2" fmla="*/ 177340 w 1185711"/>
              <a:gd name="connsiteY2" fmla="*/ 445534 h 505806"/>
              <a:gd name="connsiteX3" fmla="*/ 990954 w 1185711"/>
              <a:gd name="connsiteY3" fmla="*/ 98541 h 505806"/>
              <a:gd name="connsiteX4" fmla="*/ 1185711 w 1185711"/>
              <a:gd name="connsiteY4" fmla="*/ 0 h 50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5711" h="505806">
                <a:moveTo>
                  <a:pt x="1185711" y="505806"/>
                </a:moveTo>
                <a:lnTo>
                  <a:pt x="0" y="505806"/>
                </a:lnTo>
                <a:lnTo>
                  <a:pt x="177340" y="445534"/>
                </a:lnTo>
                <a:cubicBezTo>
                  <a:pt x="460528" y="342786"/>
                  <a:pt x="730401" y="225686"/>
                  <a:pt x="990954" y="98541"/>
                </a:cubicBezTo>
                <a:lnTo>
                  <a:pt x="1185711" y="0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905546D8-8732-BADA-0E6C-CC174D17F796}"/>
              </a:ext>
            </a:extLst>
          </p:cNvPr>
          <p:cNvGrpSpPr/>
          <p:nvPr/>
        </p:nvGrpSpPr>
        <p:grpSpPr>
          <a:xfrm>
            <a:off x="1193361" y="2126971"/>
            <a:ext cx="3465725" cy="632594"/>
            <a:chOff x="1193361" y="1585804"/>
            <a:chExt cx="3465725" cy="63259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5583040F-1FFD-18C1-2499-EAD59C082A1A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箭头: 五边形 5">
              <a:extLst>
                <a:ext uri="{FF2B5EF4-FFF2-40B4-BE49-F238E27FC236}">
                  <a16:creationId xmlns:a16="http://schemas.microsoft.com/office/drawing/2014/main" id="{BF8D3632-1BCD-3AF3-8E81-6DD9687857DA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AD5B032-3D85-5CB5-CAE3-B68A01245CEC}"/>
                </a:ext>
              </a:extLst>
            </p:cNvPr>
            <p:cNvSpPr txBox="1"/>
            <p:nvPr/>
          </p:nvSpPr>
          <p:spPr>
            <a:xfrm>
              <a:off x="2344558" y="1739490"/>
              <a:ext cx="1694695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228600" indent="-2286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indent="0"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个人基本情况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40DA833D-7A25-EB62-7CC8-AF74CB02DE41}"/>
                </a:ext>
              </a:extLst>
            </p:cNvPr>
            <p:cNvSpPr txBox="1"/>
            <p:nvPr/>
          </p:nvSpPr>
          <p:spPr>
            <a:xfrm>
              <a:off x="1369152" y="1619603"/>
              <a:ext cx="6575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F32460C6-8826-1C37-383E-BDE8336D1D8F}"/>
              </a:ext>
            </a:extLst>
          </p:cNvPr>
          <p:cNvGrpSpPr/>
          <p:nvPr/>
        </p:nvGrpSpPr>
        <p:grpSpPr>
          <a:xfrm>
            <a:off x="5132970" y="2126971"/>
            <a:ext cx="3465725" cy="632594"/>
            <a:chOff x="1193361" y="1585804"/>
            <a:chExt cx="3465725" cy="632594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261C9CE7-7714-3E97-B3D3-88D6F18119B2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箭头: 五边形 34">
              <a:extLst>
                <a:ext uri="{FF2B5EF4-FFF2-40B4-BE49-F238E27FC236}">
                  <a16:creationId xmlns:a16="http://schemas.microsoft.com/office/drawing/2014/main" id="{F91458F1-3B6C-5955-3501-47C3E6FD2EE5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BCBA1A1-0638-C68F-E7FD-0A81D8BC7BA4}"/>
                </a:ext>
              </a:extLst>
            </p:cNvPr>
            <p:cNvSpPr txBox="1"/>
            <p:nvPr/>
          </p:nvSpPr>
          <p:spPr>
            <a:xfrm>
              <a:off x="2357689" y="1739490"/>
              <a:ext cx="1694695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现职主要业绩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0818C88F-DBAA-D626-5677-01A24180EB90}"/>
                </a:ext>
              </a:extLst>
            </p:cNvPr>
            <p:cNvSpPr txBox="1"/>
            <p:nvPr/>
          </p:nvSpPr>
          <p:spPr>
            <a:xfrm>
              <a:off x="1369152" y="1619603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4AD5CABC-C7D4-6B80-E828-E0C6D622A613}"/>
              </a:ext>
            </a:extLst>
          </p:cNvPr>
          <p:cNvGrpSpPr/>
          <p:nvPr/>
        </p:nvGrpSpPr>
        <p:grpSpPr>
          <a:xfrm>
            <a:off x="1193361" y="3711514"/>
            <a:ext cx="3465725" cy="632594"/>
            <a:chOff x="1193361" y="1585804"/>
            <a:chExt cx="3465725" cy="632594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393B93C3-5E1C-8B32-9E28-EDEA502E96C6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箭头: 五边形 40">
              <a:extLst>
                <a:ext uri="{FF2B5EF4-FFF2-40B4-BE49-F238E27FC236}">
                  <a16:creationId xmlns:a16="http://schemas.microsoft.com/office/drawing/2014/main" id="{125EF736-62E8-9AE4-86C8-D914E0B5C304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ED84B04-7A97-88E5-2A5D-C58C40A1FEE4}"/>
                </a:ext>
              </a:extLst>
            </p:cNvPr>
            <p:cNvSpPr txBox="1"/>
            <p:nvPr/>
          </p:nvSpPr>
          <p:spPr>
            <a:xfrm>
              <a:off x="2344558" y="1739490"/>
              <a:ext cx="2198038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岗位任职状况评估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27523A6-2D9F-FF54-599A-95E5A77D4BE9}"/>
                </a:ext>
              </a:extLst>
            </p:cNvPr>
            <p:cNvSpPr txBox="1"/>
            <p:nvPr/>
          </p:nvSpPr>
          <p:spPr>
            <a:xfrm>
              <a:off x="1369152" y="1619603"/>
              <a:ext cx="715260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46392286-C0FA-41B2-9222-A680197F5A00}"/>
              </a:ext>
            </a:extLst>
          </p:cNvPr>
          <p:cNvGrpSpPr/>
          <p:nvPr/>
        </p:nvGrpSpPr>
        <p:grpSpPr>
          <a:xfrm>
            <a:off x="5132970" y="3711514"/>
            <a:ext cx="3465725" cy="632594"/>
            <a:chOff x="1193361" y="1585804"/>
            <a:chExt cx="3465725" cy="632594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C7CE44E8-E18F-2F4B-44A2-809FC47507C4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箭头: 五边形 45">
              <a:extLst>
                <a:ext uri="{FF2B5EF4-FFF2-40B4-BE49-F238E27FC236}">
                  <a16:creationId xmlns:a16="http://schemas.microsoft.com/office/drawing/2014/main" id="{9CE3076E-A4A2-83AE-3355-14D06AE7A462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5F6E3B9-3882-40FF-E52C-6271F5D9D085}"/>
                </a:ext>
              </a:extLst>
            </p:cNvPr>
            <p:cNvSpPr txBox="1"/>
            <p:nvPr/>
          </p:nvSpPr>
          <p:spPr>
            <a:xfrm>
              <a:off x="2360397" y="1739490"/>
              <a:ext cx="1946367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工作设想及目标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DB2C6CF-AD5F-A0A7-CF21-D89B4A3A2FEE}"/>
                </a:ext>
              </a:extLst>
            </p:cNvPr>
            <p:cNvSpPr txBox="1"/>
            <p:nvPr/>
          </p:nvSpPr>
          <p:spPr>
            <a:xfrm>
              <a:off x="1369152" y="1619603"/>
              <a:ext cx="7216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0032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4186C5-86A1-A345-4E5B-04323859135E}"/>
              </a:ext>
            </a:extLst>
          </p:cNvPr>
          <p:cNvGrpSpPr/>
          <p:nvPr/>
        </p:nvGrpSpPr>
        <p:grpSpPr>
          <a:xfrm>
            <a:off x="-10664" y="-4309"/>
            <a:ext cx="3465725" cy="632594"/>
            <a:chOff x="1193361" y="1585804"/>
            <a:chExt cx="3465725" cy="63259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FFA085-E817-50C3-C1B2-17223DA6515E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五边形 9">
              <a:extLst>
                <a:ext uri="{FF2B5EF4-FFF2-40B4-BE49-F238E27FC236}">
                  <a16:creationId xmlns:a16="http://schemas.microsoft.com/office/drawing/2014/main" id="{081FE254-0AE2-3E8A-1324-B9130D4B0982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4EBA61-60A9-6BDA-7A9F-D595EFD79485}"/>
                </a:ext>
              </a:extLst>
            </p:cNvPr>
            <p:cNvSpPr txBox="1"/>
            <p:nvPr/>
          </p:nvSpPr>
          <p:spPr>
            <a:xfrm>
              <a:off x="2446158" y="1739490"/>
              <a:ext cx="1946367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工作设想及目标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C4748E-C07D-4D3F-3327-D1D6BB6404CD}"/>
                </a:ext>
              </a:extLst>
            </p:cNvPr>
            <p:cNvSpPr txBox="1"/>
            <p:nvPr/>
          </p:nvSpPr>
          <p:spPr>
            <a:xfrm>
              <a:off x="1369152" y="1619603"/>
              <a:ext cx="7216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9" name="任意多边形: 形状 28">
            <a:extLst>
              <a:ext uri="{FF2B5EF4-FFF2-40B4-BE49-F238E27FC236}">
                <a16:creationId xmlns:a16="http://schemas.microsoft.com/office/drawing/2014/main" id="{9D473674-1516-7DC2-7B94-A90BC5603248}"/>
              </a:ext>
            </a:extLst>
          </p:cNvPr>
          <p:cNvSpPr/>
          <p:nvPr/>
        </p:nvSpPr>
        <p:spPr>
          <a:xfrm>
            <a:off x="1058446" y="1453043"/>
            <a:ext cx="3122048" cy="1616082"/>
          </a:xfrm>
          <a:custGeom>
            <a:avLst/>
            <a:gdLst>
              <a:gd name="connsiteX0" fmla="*/ 148672 w 3122048"/>
              <a:gd name="connsiteY0" fmla="*/ 0 h 1616082"/>
              <a:gd name="connsiteX1" fmla="*/ 2973376 w 3122048"/>
              <a:gd name="connsiteY1" fmla="*/ 0 h 1616082"/>
              <a:gd name="connsiteX2" fmla="*/ 3122048 w 3122048"/>
              <a:gd name="connsiteY2" fmla="*/ 148672 h 1616082"/>
              <a:gd name="connsiteX3" fmla="*/ 3122048 w 3122048"/>
              <a:gd name="connsiteY3" fmla="*/ 1616082 h 1616082"/>
              <a:gd name="connsiteX4" fmla="*/ 0 w 3122048"/>
              <a:gd name="connsiteY4" fmla="*/ 1616082 h 1616082"/>
              <a:gd name="connsiteX5" fmla="*/ 0 w 3122048"/>
              <a:gd name="connsiteY5" fmla="*/ 148672 h 1616082"/>
              <a:gd name="connsiteX6" fmla="*/ 148672 w 3122048"/>
              <a:gd name="connsiteY6" fmla="*/ 0 h 1616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2048" h="1616082">
                <a:moveTo>
                  <a:pt x="148672" y="0"/>
                </a:moveTo>
                <a:lnTo>
                  <a:pt x="2973376" y="0"/>
                </a:lnTo>
                <a:cubicBezTo>
                  <a:pt x="3055485" y="0"/>
                  <a:pt x="3122048" y="66563"/>
                  <a:pt x="3122048" y="148672"/>
                </a:cubicBezTo>
                <a:lnTo>
                  <a:pt x="3122048" y="1616082"/>
                </a:lnTo>
                <a:lnTo>
                  <a:pt x="0" y="1616082"/>
                </a:lnTo>
                <a:lnTo>
                  <a:pt x="0" y="148672"/>
                </a:lnTo>
                <a:cubicBezTo>
                  <a:pt x="0" y="66563"/>
                  <a:pt x="66563" y="0"/>
                  <a:pt x="148672" y="0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prstDash val="solid"/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80E22E3B-32EA-A235-3A3E-F5270790C594}"/>
              </a:ext>
            </a:extLst>
          </p:cNvPr>
          <p:cNvSpPr/>
          <p:nvPr/>
        </p:nvSpPr>
        <p:spPr>
          <a:xfrm>
            <a:off x="1058446" y="3069125"/>
            <a:ext cx="3122048" cy="2068931"/>
          </a:xfrm>
          <a:custGeom>
            <a:avLst/>
            <a:gdLst>
              <a:gd name="connsiteX0" fmla="*/ 0 w 3122048"/>
              <a:gd name="connsiteY0" fmla="*/ 0 h 2068931"/>
              <a:gd name="connsiteX1" fmla="*/ 3122048 w 3122048"/>
              <a:gd name="connsiteY1" fmla="*/ 0 h 2068931"/>
              <a:gd name="connsiteX2" fmla="*/ 3122048 w 3122048"/>
              <a:gd name="connsiteY2" fmla="*/ 1920259 h 2068931"/>
              <a:gd name="connsiteX3" fmla="*/ 2973376 w 3122048"/>
              <a:gd name="connsiteY3" fmla="*/ 2068931 h 2068931"/>
              <a:gd name="connsiteX4" fmla="*/ 148672 w 3122048"/>
              <a:gd name="connsiteY4" fmla="*/ 2068931 h 2068931"/>
              <a:gd name="connsiteX5" fmla="*/ 0 w 3122048"/>
              <a:gd name="connsiteY5" fmla="*/ 1920259 h 2068931"/>
              <a:gd name="connsiteX6" fmla="*/ 0 w 3122048"/>
              <a:gd name="connsiteY6" fmla="*/ 0 h 2068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2048" h="2068931">
                <a:moveTo>
                  <a:pt x="0" y="0"/>
                </a:moveTo>
                <a:lnTo>
                  <a:pt x="3122048" y="0"/>
                </a:lnTo>
                <a:lnTo>
                  <a:pt x="3122048" y="1920259"/>
                </a:lnTo>
                <a:cubicBezTo>
                  <a:pt x="3122048" y="2002368"/>
                  <a:pt x="3055485" y="2068931"/>
                  <a:pt x="2973376" y="2068931"/>
                </a:cubicBezTo>
                <a:lnTo>
                  <a:pt x="148672" y="2068931"/>
                </a:lnTo>
                <a:cubicBezTo>
                  <a:pt x="66563" y="2068931"/>
                  <a:pt x="0" y="2002368"/>
                  <a:pt x="0" y="192025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prstDash val="dash"/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866FCC58-4E04-DA6B-2D2C-979646937C7D}"/>
              </a:ext>
            </a:extLst>
          </p:cNvPr>
          <p:cNvGrpSpPr/>
          <p:nvPr/>
        </p:nvGrpSpPr>
        <p:grpSpPr>
          <a:xfrm>
            <a:off x="1208636" y="1372919"/>
            <a:ext cx="486791" cy="537218"/>
            <a:chOff x="816481" y="1196376"/>
            <a:chExt cx="600765" cy="663202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0EB35E06-151D-547A-8665-F91133493CD0}"/>
                </a:ext>
              </a:extLst>
            </p:cNvPr>
            <p:cNvSpPr/>
            <p:nvPr/>
          </p:nvSpPr>
          <p:spPr>
            <a:xfrm>
              <a:off x="816481" y="1199620"/>
              <a:ext cx="553757" cy="659958"/>
            </a:xfrm>
            <a:custGeom>
              <a:avLst/>
              <a:gdLst>
                <a:gd name="connsiteX0" fmla="*/ 0 w 1925515"/>
                <a:gd name="connsiteY0" fmla="*/ 0 h 2294793"/>
                <a:gd name="connsiteX1" fmla="*/ 1925515 w 1925515"/>
                <a:gd name="connsiteY1" fmla="*/ 0 h 2294793"/>
                <a:gd name="connsiteX2" fmla="*/ 1925515 w 1925515"/>
                <a:gd name="connsiteY2" fmla="*/ 508000 h 2294793"/>
                <a:gd name="connsiteX3" fmla="*/ 1924960 w 1925515"/>
                <a:gd name="connsiteY3" fmla="*/ 508000 h 2294793"/>
                <a:gd name="connsiteX4" fmla="*/ 1924960 w 1925515"/>
                <a:gd name="connsiteY4" fmla="*/ 1332590 h 2294793"/>
                <a:gd name="connsiteX5" fmla="*/ 962758 w 1925515"/>
                <a:gd name="connsiteY5" fmla="*/ 2294793 h 2294793"/>
                <a:gd name="connsiteX6" fmla="*/ 555 w 1925515"/>
                <a:gd name="connsiteY6" fmla="*/ 1332590 h 2294793"/>
                <a:gd name="connsiteX7" fmla="*/ 555 w 1925515"/>
                <a:gd name="connsiteY7" fmla="*/ 508000 h 2294793"/>
                <a:gd name="connsiteX8" fmla="*/ 0 w 1925515"/>
                <a:gd name="connsiteY8" fmla="*/ 508000 h 2294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5515" h="2294793">
                  <a:moveTo>
                    <a:pt x="0" y="0"/>
                  </a:moveTo>
                  <a:lnTo>
                    <a:pt x="1925515" y="0"/>
                  </a:lnTo>
                  <a:lnTo>
                    <a:pt x="1925515" y="508000"/>
                  </a:lnTo>
                  <a:lnTo>
                    <a:pt x="1924960" y="508000"/>
                  </a:lnTo>
                  <a:lnTo>
                    <a:pt x="1924960" y="1332590"/>
                  </a:lnTo>
                  <a:cubicBezTo>
                    <a:pt x="1924960" y="1864000"/>
                    <a:pt x="1494167" y="2294793"/>
                    <a:pt x="962758" y="2294793"/>
                  </a:cubicBezTo>
                  <a:cubicBezTo>
                    <a:pt x="431348" y="2294793"/>
                    <a:pt x="555" y="1864000"/>
                    <a:pt x="555" y="1332590"/>
                  </a:cubicBezTo>
                  <a:lnTo>
                    <a:pt x="555" y="508000"/>
                  </a:lnTo>
                  <a:lnTo>
                    <a:pt x="0" y="508000"/>
                  </a:lnTo>
                  <a:close/>
                </a:path>
              </a:pathLst>
            </a:custGeom>
            <a:solidFill>
              <a:srgbClr val="83498C"/>
            </a:solidFill>
            <a:ln w="15875">
              <a:noFill/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>
                  <a:cs typeface="+mn-ea"/>
                  <a:sym typeface="+mn-lt"/>
                </a:rPr>
                <a:t>01</a:t>
              </a:r>
              <a:endParaRPr lang="en-US" altLang="zh-CN" sz="1200" dirty="0">
                <a:cs typeface="+mn-ea"/>
                <a:sym typeface="+mn-lt"/>
              </a:endParaRPr>
            </a:p>
          </p:txBody>
        </p:sp>
        <p:sp>
          <p:nvSpPr>
            <p:cNvPr id="9" name="直角三角形 8">
              <a:extLst>
                <a:ext uri="{FF2B5EF4-FFF2-40B4-BE49-F238E27FC236}">
                  <a16:creationId xmlns:a16="http://schemas.microsoft.com/office/drawing/2014/main" id="{71CCD050-2A4A-0F60-57FF-E5D7A8B1A52F}"/>
                </a:ext>
              </a:extLst>
            </p:cNvPr>
            <p:cNvSpPr/>
            <p:nvPr/>
          </p:nvSpPr>
          <p:spPr>
            <a:xfrm>
              <a:off x="1369847" y="1196376"/>
              <a:ext cx="47399" cy="92823"/>
            </a:xfrm>
            <a:prstGeom prst="rtTriangle">
              <a:avLst/>
            </a:prstGeom>
            <a:solidFill>
              <a:srgbClr val="455A64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F6A7DF5-9ABD-31E8-57C8-EDBE56033167}"/>
              </a:ext>
            </a:extLst>
          </p:cNvPr>
          <p:cNvGrpSpPr/>
          <p:nvPr/>
        </p:nvGrpSpPr>
        <p:grpSpPr>
          <a:xfrm>
            <a:off x="1508625" y="3637191"/>
            <a:ext cx="2221690" cy="1181844"/>
            <a:chOff x="653286" y="1906534"/>
            <a:chExt cx="2221690" cy="118184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9FCCC19-FAA8-E91B-D59C-EBD680EFFD00}"/>
                </a:ext>
              </a:extLst>
            </p:cNvPr>
            <p:cNvSpPr txBox="1"/>
            <p:nvPr/>
          </p:nvSpPr>
          <p:spPr>
            <a:xfrm>
              <a:off x="653286" y="2325092"/>
              <a:ext cx="22216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FD87FB9-5FB7-12B3-6F97-D257FE8EF02F}"/>
                </a:ext>
              </a:extLst>
            </p:cNvPr>
            <p:cNvSpPr txBox="1"/>
            <p:nvPr/>
          </p:nvSpPr>
          <p:spPr>
            <a:xfrm>
              <a:off x="962722" y="1906534"/>
              <a:ext cx="16028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247DFB95-3532-39B7-AC48-A68F5474C294}"/>
              </a:ext>
            </a:extLst>
          </p:cNvPr>
          <p:cNvSpPr/>
          <p:nvPr/>
        </p:nvSpPr>
        <p:spPr>
          <a:xfrm>
            <a:off x="4534976" y="1453043"/>
            <a:ext cx="3122048" cy="1616082"/>
          </a:xfrm>
          <a:custGeom>
            <a:avLst/>
            <a:gdLst>
              <a:gd name="connsiteX0" fmla="*/ 148672 w 3122048"/>
              <a:gd name="connsiteY0" fmla="*/ 0 h 1616082"/>
              <a:gd name="connsiteX1" fmla="*/ 2973376 w 3122048"/>
              <a:gd name="connsiteY1" fmla="*/ 0 h 1616082"/>
              <a:gd name="connsiteX2" fmla="*/ 3122048 w 3122048"/>
              <a:gd name="connsiteY2" fmla="*/ 148672 h 1616082"/>
              <a:gd name="connsiteX3" fmla="*/ 3122048 w 3122048"/>
              <a:gd name="connsiteY3" fmla="*/ 1616082 h 1616082"/>
              <a:gd name="connsiteX4" fmla="*/ 0 w 3122048"/>
              <a:gd name="connsiteY4" fmla="*/ 1616082 h 1616082"/>
              <a:gd name="connsiteX5" fmla="*/ 0 w 3122048"/>
              <a:gd name="connsiteY5" fmla="*/ 148672 h 1616082"/>
              <a:gd name="connsiteX6" fmla="*/ 148672 w 3122048"/>
              <a:gd name="connsiteY6" fmla="*/ 0 h 1616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2048" h="1616082">
                <a:moveTo>
                  <a:pt x="148672" y="0"/>
                </a:moveTo>
                <a:lnTo>
                  <a:pt x="2973376" y="0"/>
                </a:lnTo>
                <a:cubicBezTo>
                  <a:pt x="3055485" y="0"/>
                  <a:pt x="3122048" y="66563"/>
                  <a:pt x="3122048" y="148672"/>
                </a:cubicBezTo>
                <a:lnTo>
                  <a:pt x="3122048" y="1616082"/>
                </a:lnTo>
                <a:lnTo>
                  <a:pt x="0" y="1616082"/>
                </a:lnTo>
                <a:lnTo>
                  <a:pt x="0" y="148672"/>
                </a:lnTo>
                <a:cubicBezTo>
                  <a:pt x="0" y="66563"/>
                  <a:pt x="66563" y="0"/>
                  <a:pt x="148672" y="0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prstDash val="solid"/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7B090FE-EE84-58D7-0289-EE0ACBEC06A7}"/>
              </a:ext>
            </a:extLst>
          </p:cNvPr>
          <p:cNvSpPr/>
          <p:nvPr/>
        </p:nvSpPr>
        <p:spPr>
          <a:xfrm>
            <a:off x="4534976" y="3069125"/>
            <a:ext cx="3122048" cy="2068931"/>
          </a:xfrm>
          <a:custGeom>
            <a:avLst/>
            <a:gdLst>
              <a:gd name="connsiteX0" fmla="*/ 0 w 3122048"/>
              <a:gd name="connsiteY0" fmla="*/ 0 h 2068931"/>
              <a:gd name="connsiteX1" fmla="*/ 3122048 w 3122048"/>
              <a:gd name="connsiteY1" fmla="*/ 0 h 2068931"/>
              <a:gd name="connsiteX2" fmla="*/ 3122048 w 3122048"/>
              <a:gd name="connsiteY2" fmla="*/ 1920259 h 2068931"/>
              <a:gd name="connsiteX3" fmla="*/ 2973376 w 3122048"/>
              <a:gd name="connsiteY3" fmla="*/ 2068931 h 2068931"/>
              <a:gd name="connsiteX4" fmla="*/ 148672 w 3122048"/>
              <a:gd name="connsiteY4" fmla="*/ 2068931 h 2068931"/>
              <a:gd name="connsiteX5" fmla="*/ 0 w 3122048"/>
              <a:gd name="connsiteY5" fmla="*/ 1920259 h 2068931"/>
              <a:gd name="connsiteX6" fmla="*/ 0 w 3122048"/>
              <a:gd name="connsiteY6" fmla="*/ 0 h 2068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2048" h="2068931">
                <a:moveTo>
                  <a:pt x="0" y="0"/>
                </a:moveTo>
                <a:lnTo>
                  <a:pt x="3122048" y="0"/>
                </a:lnTo>
                <a:lnTo>
                  <a:pt x="3122048" y="1920259"/>
                </a:lnTo>
                <a:cubicBezTo>
                  <a:pt x="3122048" y="2002368"/>
                  <a:pt x="3055485" y="2068931"/>
                  <a:pt x="2973376" y="2068931"/>
                </a:cubicBezTo>
                <a:lnTo>
                  <a:pt x="148672" y="2068931"/>
                </a:lnTo>
                <a:cubicBezTo>
                  <a:pt x="66563" y="2068931"/>
                  <a:pt x="0" y="2002368"/>
                  <a:pt x="0" y="192025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prstDash val="dash"/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31E3DE0-CF60-E256-4AA3-03D572DF95AF}"/>
              </a:ext>
            </a:extLst>
          </p:cNvPr>
          <p:cNvGrpSpPr/>
          <p:nvPr/>
        </p:nvGrpSpPr>
        <p:grpSpPr>
          <a:xfrm>
            <a:off x="4685166" y="1372919"/>
            <a:ext cx="486791" cy="537218"/>
            <a:chOff x="816481" y="1196376"/>
            <a:chExt cx="600765" cy="663202"/>
          </a:xfrm>
        </p:grpSpPr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8D654A80-5B74-46DE-B413-74C5A8FF27C3}"/>
                </a:ext>
              </a:extLst>
            </p:cNvPr>
            <p:cNvSpPr/>
            <p:nvPr/>
          </p:nvSpPr>
          <p:spPr>
            <a:xfrm>
              <a:off x="816481" y="1199620"/>
              <a:ext cx="553757" cy="659958"/>
            </a:xfrm>
            <a:custGeom>
              <a:avLst/>
              <a:gdLst>
                <a:gd name="connsiteX0" fmla="*/ 0 w 1925515"/>
                <a:gd name="connsiteY0" fmla="*/ 0 h 2294793"/>
                <a:gd name="connsiteX1" fmla="*/ 1925515 w 1925515"/>
                <a:gd name="connsiteY1" fmla="*/ 0 h 2294793"/>
                <a:gd name="connsiteX2" fmla="*/ 1925515 w 1925515"/>
                <a:gd name="connsiteY2" fmla="*/ 508000 h 2294793"/>
                <a:gd name="connsiteX3" fmla="*/ 1924960 w 1925515"/>
                <a:gd name="connsiteY3" fmla="*/ 508000 h 2294793"/>
                <a:gd name="connsiteX4" fmla="*/ 1924960 w 1925515"/>
                <a:gd name="connsiteY4" fmla="*/ 1332590 h 2294793"/>
                <a:gd name="connsiteX5" fmla="*/ 962758 w 1925515"/>
                <a:gd name="connsiteY5" fmla="*/ 2294793 h 2294793"/>
                <a:gd name="connsiteX6" fmla="*/ 555 w 1925515"/>
                <a:gd name="connsiteY6" fmla="*/ 1332590 h 2294793"/>
                <a:gd name="connsiteX7" fmla="*/ 555 w 1925515"/>
                <a:gd name="connsiteY7" fmla="*/ 508000 h 2294793"/>
                <a:gd name="connsiteX8" fmla="*/ 0 w 1925515"/>
                <a:gd name="connsiteY8" fmla="*/ 508000 h 2294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5515" h="2294793">
                  <a:moveTo>
                    <a:pt x="0" y="0"/>
                  </a:moveTo>
                  <a:lnTo>
                    <a:pt x="1925515" y="0"/>
                  </a:lnTo>
                  <a:lnTo>
                    <a:pt x="1925515" y="508000"/>
                  </a:lnTo>
                  <a:lnTo>
                    <a:pt x="1924960" y="508000"/>
                  </a:lnTo>
                  <a:lnTo>
                    <a:pt x="1924960" y="1332590"/>
                  </a:lnTo>
                  <a:cubicBezTo>
                    <a:pt x="1924960" y="1864000"/>
                    <a:pt x="1494167" y="2294793"/>
                    <a:pt x="962758" y="2294793"/>
                  </a:cubicBezTo>
                  <a:cubicBezTo>
                    <a:pt x="431348" y="2294793"/>
                    <a:pt x="555" y="1864000"/>
                    <a:pt x="555" y="1332590"/>
                  </a:cubicBezTo>
                  <a:lnTo>
                    <a:pt x="555" y="508000"/>
                  </a:lnTo>
                  <a:lnTo>
                    <a:pt x="0" y="508000"/>
                  </a:lnTo>
                  <a:close/>
                </a:path>
              </a:pathLst>
            </a:custGeom>
            <a:solidFill>
              <a:srgbClr val="455A64"/>
            </a:solidFill>
            <a:ln w="15875">
              <a:noFill/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37" name="直角三角形 36">
              <a:extLst>
                <a:ext uri="{FF2B5EF4-FFF2-40B4-BE49-F238E27FC236}">
                  <a16:creationId xmlns:a16="http://schemas.microsoft.com/office/drawing/2014/main" id="{BE833E40-69A2-EF6F-3400-7BE107E4B738}"/>
                </a:ext>
              </a:extLst>
            </p:cNvPr>
            <p:cNvSpPr/>
            <p:nvPr/>
          </p:nvSpPr>
          <p:spPr>
            <a:xfrm>
              <a:off x="1369847" y="1196376"/>
              <a:ext cx="47399" cy="92823"/>
            </a:xfrm>
            <a:prstGeom prst="rtTriangle">
              <a:avLst/>
            </a:prstGeom>
            <a:solidFill>
              <a:srgbClr val="455A64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6DB57A4-8924-EE67-A28B-319AD5085309}"/>
              </a:ext>
            </a:extLst>
          </p:cNvPr>
          <p:cNvGrpSpPr/>
          <p:nvPr/>
        </p:nvGrpSpPr>
        <p:grpSpPr>
          <a:xfrm>
            <a:off x="4985155" y="3637191"/>
            <a:ext cx="2221690" cy="1181844"/>
            <a:chOff x="653286" y="1906534"/>
            <a:chExt cx="2221690" cy="1181844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683FA735-6B12-4B7B-FB84-D8BB3136CC69}"/>
                </a:ext>
              </a:extLst>
            </p:cNvPr>
            <p:cNvSpPr txBox="1"/>
            <p:nvPr/>
          </p:nvSpPr>
          <p:spPr>
            <a:xfrm>
              <a:off x="653286" y="2325092"/>
              <a:ext cx="22216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3A84CCD-C829-69FB-47C8-40DC6778A192}"/>
                </a:ext>
              </a:extLst>
            </p:cNvPr>
            <p:cNvSpPr txBox="1"/>
            <p:nvPr/>
          </p:nvSpPr>
          <p:spPr>
            <a:xfrm>
              <a:off x="962722" y="1906534"/>
              <a:ext cx="16028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618C8D25-9D5A-3630-2A05-F2B69158F815}"/>
              </a:ext>
            </a:extLst>
          </p:cNvPr>
          <p:cNvSpPr/>
          <p:nvPr/>
        </p:nvSpPr>
        <p:spPr>
          <a:xfrm>
            <a:off x="8011506" y="1453043"/>
            <a:ext cx="3122048" cy="1616082"/>
          </a:xfrm>
          <a:custGeom>
            <a:avLst/>
            <a:gdLst>
              <a:gd name="connsiteX0" fmla="*/ 148672 w 3122048"/>
              <a:gd name="connsiteY0" fmla="*/ 0 h 1616082"/>
              <a:gd name="connsiteX1" fmla="*/ 2973376 w 3122048"/>
              <a:gd name="connsiteY1" fmla="*/ 0 h 1616082"/>
              <a:gd name="connsiteX2" fmla="*/ 3122048 w 3122048"/>
              <a:gd name="connsiteY2" fmla="*/ 148672 h 1616082"/>
              <a:gd name="connsiteX3" fmla="*/ 3122048 w 3122048"/>
              <a:gd name="connsiteY3" fmla="*/ 1616082 h 1616082"/>
              <a:gd name="connsiteX4" fmla="*/ 0 w 3122048"/>
              <a:gd name="connsiteY4" fmla="*/ 1616082 h 1616082"/>
              <a:gd name="connsiteX5" fmla="*/ 0 w 3122048"/>
              <a:gd name="connsiteY5" fmla="*/ 148672 h 1616082"/>
              <a:gd name="connsiteX6" fmla="*/ 148672 w 3122048"/>
              <a:gd name="connsiteY6" fmla="*/ 0 h 16160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2048" h="1616082">
                <a:moveTo>
                  <a:pt x="148672" y="0"/>
                </a:moveTo>
                <a:lnTo>
                  <a:pt x="2973376" y="0"/>
                </a:lnTo>
                <a:cubicBezTo>
                  <a:pt x="3055485" y="0"/>
                  <a:pt x="3122048" y="66563"/>
                  <a:pt x="3122048" y="148672"/>
                </a:cubicBezTo>
                <a:lnTo>
                  <a:pt x="3122048" y="1616082"/>
                </a:lnTo>
                <a:lnTo>
                  <a:pt x="0" y="1616082"/>
                </a:lnTo>
                <a:lnTo>
                  <a:pt x="0" y="148672"/>
                </a:lnTo>
                <a:cubicBezTo>
                  <a:pt x="0" y="66563"/>
                  <a:pt x="66563" y="0"/>
                  <a:pt x="148672" y="0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  <a:prstDash val="solid"/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183C83E9-229C-3B2C-4275-FC35684848FA}"/>
              </a:ext>
            </a:extLst>
          </p:cNvPr>
          <p:cNvSpPr/>
          <p:nvPr/>
        </p:nvSpPr>
        <p:spPr>
          <a:xfrm>
            <a:off x="8011506" y="3069125"/>
            <a:ext cx="3122048" cy="2068931"/>
          </a:xfrm>
          <a:custGeom>
            <a:avLst/>
            <a:gdLst>
              <a:gd name="connsiteX0" fmla="*/ 0 w 3122048"/>
              <a:gd name="connsiteY0" fmla="*/ 0 h 2068931"/>
              <a:gd name="connsiteX1" fmla="*/ 3122048 w 3122048"/>
              <a:gd name="connsiteY1" fmla="*/ 0 h 2068931"/>
              <a:gd name="connsiteX2" fmla="*/ 3122048 w 3122048"/>
              <a:gd name="connsiteY2" fmla="*/ 1920259 h 2068931"/>
              <a:gd name="connsiteX3" fmla="*/ 2973376 w 3122048"/>
              <a:gd name="connsiteY3" fmla="*/ 2068931 h 2068931"/>
              <a:gd name="connsiteX4" fmla="*/ 148672 w 3122048"/>
              <a:gd name="connsiteY4" fmla="*/ 2068931 h 2068931"/>
              <a:gd name="connsiteX5" fmla="*/ 0 w 3122048"/>
              <a:gd name="connsiteY5" fmla="*/ 1920259 h 2068931"/>
              <a:gd name="connsiteX6" fmla="*/ 0 w 3122048"/>
              <a:gd name="connsiteY6" fmla="*/ 0 h 20689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122048" h="2068931">
                <a:moveTo>
                  <a:pt x="0" y="0"/>
                </a:moveTo>
                <a:lnTo>
                  <a:pt x="3122048" y="0"/>
                </a:lnTo>
                <a:lnTo>
                  <a:pt x="3122048" y="1920259"/>
                </a:lnTo>
                <a:cubicBezTo>
                  <a:pt x="3122048" y="2002368"/>
                  <a:pt x="3055485" y="2068931"/>
                  <a:pt x="2973376" y="2068931"/>
                </a:cubicBezTo>
                <a:lnTo>
                  <a:pt x="148672" y="2068931"/>
                </a:lnTo>
                <a:cubicBezTo>
                  <a:pt x="66563" y="2068931"/>
                  <a:pt x="0" y="2002368"/>
                  <a:pt x="0" y="1920259"/>
                </a:cubicBez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9525">
            <a:noFill/>
            <a:prstDash val="dash"/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2425EC8-FC36-C36B-B02E-54EE1B86CDE4}"/>
              </a:ext>
            </a:extLst>
          </p:cNvPr>
          <p:cNvGrpSpPr/>
          <p:nvPr/>
        </p:nvGrpSpPr>
        <p:grpSpPr>
          <a:xfrm>
            <a:off x="8161696" y="1372919"/>
            <a:ext cx="486791" cy="537218"/>
            <a:chOff x="816481" y="1196376"/>
            <a:chExt cx="600765" cy="663202"/>
          </a:xfrm>
        </p:grpSpPr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68EC343-AFCA-F86C-95EF-7B01A0C274F6}"/>
                </a:ext>
              </a:extLst>
            </p:cNvPr>
            <p:cNvSpPr/>
            <p:nvPr/>
          </p:nvSpPr>
          <p:spPr>
            <a:xfrm>
              <a:off x="816481" y="1199620"/>
              <a:ext cx="553757" cy="659958"/>
            </a:xfrm>
            <a:custGeom>
              <a:avLst/>
              <a:gdLst>
                <a:gd name="connsiteX0" fmla="*/ 0 w 1925515"/>
                <a:gd name="connsiteY0" fmla="*/ 0 h 2294793"/>
                <a:gd name="connsiteX1" fmla="*/ 1925515 w 1925515"/>
                <a:gd name="connsiteY1" fmla="*/ 0 h 2294793"/>
                <a:gd name="connsiteX2" fmla="*/ 1925515 w 1925515"/>
                <a:gd name="connsiteY2" fmla="*/ 508000 h 2294793"/>
                <a:gd name="connsiteX3" fmla="*/ 1924960 w 1925515"/>
                <a:gd name="connsiteY3" fmla="*/ 508000 h 2294793"/>
                <a:gd name="connsiteX4" fmla="*/ 1924960 w 1925515"/>
                <a:gd name="connsiteY4" fmla="*/ 1332590 h 2294793"/>
                <a:gd name="connsiteX5" fmla="*/ 962758 w 1925515"/>
                <a:gd name="connsiteY5" fmla="*/ 2294793 h 2294793"/>
                <a:gd name="connsiteX6" fmla="*/ 555 w 1925515"/>
                <a:gd name="connsiteY6" fmla="*/ 1332590 h 2294793"/>
                <a:gd name="connsiteX7" fmla="*/ 555 w 1925515"/>
                <a:gd name="connsiteY7" fmla="*/ 508000 h 2294793"/>
                <a:gd name="connsiteX8" fmla="*/ 0 w 1925515"/>
                <a:gd name="connsiteY8" fmla="*/ 508000 h 22947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925515" h="2294793">
                  <a:moveTo>
                    <a:pt x="0" y="0"/>
                  </a:moveTo>
                  <a:lnTo>
                    <a:pt x="1925515" y="0"/>
                  </a:lnTo>
                  <a:lnTo>
                    <a:pt x="1925515" y="508000"/>
                  </a:lnTo>
                  <a:lnTo>
                    <a:pt x="1924960" y="508000"/>
                  </a:lnTo>
                  <a:lnTo>
                    <a:pt x="1924960" y="1332590"/>
                  </a:lnTo>
                  <a:cubicBezTo>
                    <a:pt x="1924960" y="1864000"/>
                    <a:pt x="1494167" y="2294793"/>
                    <a:pt x="962758" y="2294793"/>
                  </a:cubicBezTo>
                  <a:cubicBezTo>
                    <a:pt x="431348" y="2294793"/>
                    <a:pt x="555" y="1864000"/>
                    <a:pt x="555" y="1332590"/>
                  </a:cubicBezTo>
                  <a:lnTo>
                    <a:pt x="555" y="508000"/>
                  </a:lnTo>
                  <a:lnTo>
                    <a:pt x="0" y="508000"/>
                  </a:lnTo>
                  <a:close/>
                </a:path>
              </a:pathLst>
            </a:custGeom>
            <a:solidFill>
              <a:srgbClr val="83498C"/>
            </a:solidFill>
            <a:ln w="15875">
              <a:noFill/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200" dirty="0"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45" name="直角三角形 44">
              <a:extLst>
                <a:ext uri="{FF2B5EF4-FFF2-40B4-BE49-F238E27FC236}">
                  <a16:creationId xmlns:a16="http://schemas.microsoft.com/office/drawing/2014/main" id="{6FB0EC05-A8E6-97F9-70EA-9B7DD896FB1D}"/>
                </a:ext>
              </a:extLst>
            </p:cNvPr>
            <p:cNvSpPr/>
            <p:nvPr/>
          </p:nvSpPr>
          <p:spPr>
            <a:xfrm>
              <a:off x="1369847" y="1196376"/>
              <a:ext cx="47399" cy="92823"/>
            </a:xfrm>
            <a:prstGeom prst="rtTriangle">
              <a:avLst/>
            </a:prstGeom>
            <a:solidFill>
              <a:srgbClr val="455A64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B6F0932A-C249-CFCE-0A56-E9BB2F5669D5}"/>
              </a:ext>
            </a:extLst>
          </p:cNvPr>
          <p:cNvGrpSpPr/>
          <p:nvPr/>
        </p:nvGrpSpPr>
        <p:grpSpPr>
          <a:xfrm>
            <a:off x="8461685" y="3637191"/>
            <a:ext cx="2221690" cy="1181844"/>
            <a:chOff x="653286" y="1906534"/>
            <a:chExt cx="2221690" cy="1181844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ABB988D3-E060-B657-33CF-38860D585540}"/>
                </a:ext>
              </a:extLst>
            </p:cNvPr>
            <p:cNvSpPr txBox="1"/>
            <p:nvPr/>
          </p:nvSpPr>
          <p:spPr>
            <a:xfrm>
              <a:off x="653286" y="2325092"/>
              <a:ext cx="22216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2E2623BB-54C5-53EE-4391-4EA83C9F7B58}"/>
                </a:ext>
              </a:extLst>
            </p:cNvPr>
            <p:cNvSpPr txBox="1"/>
            <p:nvPr/>
          </p:nvSpPr>
          <p:spPr>
            <a:xfrm>
              <a:off x="962722" y="1906534"/>
              <a:ext cx="16028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26550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4186C5-86A1-A345-4E5B-04323859135E}"/>
              </a:ext>
            </a:extLst>
          </p:cNvPr>
          <p:cNvGrpSpPr/>
          <p:nvPr/>
        </p:nvGrpSpPr>
        <p:grpSpPr>
          <a:xfrm>
            <a:off x="-10664" y="-4309"/>
            <a:ext cx="3465725" cy="632594"/>
            <a:chOff x="1193361" y="1585804"/>
            <a:chExt cx="3465725" cy="63259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FFA085-E817-50C3-C1B2-17223DA6515E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五边形 9">
              <a:extLst>
                <a:ext uri="{FF2B5EF4-FFF2-40B4-BE49-F238E27FC236}">
                  <a16:creationId xmlns:a16="http://schemas.microsoft.com/office/drawing/2014/main" id="{081FE254-0AE2-3E8A-1324-B9130D4B0982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4EBA61-60A9-6BDA-7A9F-D595EFD79485}"/>
                </a:ext>
              </a:extLst>
            </p:cNvPr>
            <p:cNvSpPr txBox="1"/>
            <p:nvPr/>
          </p:nvSpPr>
          <p:spPr>
            <a:xfrm>
              <a:off x="2446158" y="1739490"/>
              <a:ext cx="1946367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工作设想及目标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C4748E-C07D-4D3F-3327-D1D6BB6404CD}"/>
                </a:ext>
              </a:extLst>
            </p:cNvPr>
            <p:cNvSpPr txBox="1"/>
            <p:nvPr/>
          </p:nvSpPr>
          <p:spPr>
            <a:xfrm>
              <a:off x="1369152" y="1619603"/>
              <a:ext cx="7216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aphicFrame>
        <p:nvGraphicFramePr>
          <p:cNvPr id="3" name="表格 2">
            <a:extLst>
              <a:ext uri="{FF2B5EF4-FFF2-40B4-BE49-F238E27FC236}">
                <a16:creationId xmlns:a16="http://schemas.microsoft.com/office/drawing/2014/main" id="{C91790F2-8BA4-52F2-9A23-C4875312098C}"/>
              </a:ext>
            </a:extLst>
          </p:cNvPr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79096947"/>
              </p:ext>
            </p:extLst>
          </p:nvPr>
        </p:nvGraphicFramePr>
        <p:xfrm>
          <a:off x="940139" y="1249429"/>
          <a:ext cx="10304124" cy="153187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320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844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8876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000">
                <a:tc>
                  <a:txBody>
                    <a:bodyPr/>
                    <a:lstStyle>
                      <a:lvl1pPr marL="34290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buChar char="•"/>
                        <a:defRPr sz="1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sym typeface="+mn-lt"/>
                        </a:rPr>
                        <a:t>添加标题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455A6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buChar char="•"/>
                        <a:defRPr sz="1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sym typeface="+mn-lt"/>
                        </a:rPr>
                        <a:t>项目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455A64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buChar char="•"/>
                        <a:defRPr sz="1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5pPr>
                    </a:lstStyle>
                    <a:p>
                      <a:pPr lvl="0"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8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  <a:sym typeface="+mn-lt"/>
                        </a:rPr>
                        <a:t>备注</a:t>
                      </a:r>
                      <a:endParaRPr lang="zh-CN" altLang="en-US" sz="1800" b="1" dirty="0">
                        <a:solidFill>
                          <a:schemeClr val="bg1"/>
                        </a:solidFill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>
                    <a:solidFill>
                      <a:srgbClr val="455A6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23871">
                <a:tc>
                  <a:txBody>
                    <a:bodyPr/>
                    <a:lstStyle>
                      <a:lvl1pPr marL="34290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buChar char="•"/>
                        <a:defRPr sz="1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5pPr>
                    </a:lstStyle>
                    <a:p>
                      <a:pPr lvl="0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sym typeface="+mn-lt"/>
                        </a:rPr>
                        <a:t>根据自己的需要添加适当的文字，此处添加详</a:t>
                      </a:r>
                      <a:endParaRPr lang="en-US" altLang="zh-CN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sym typeface="+mn-lt"/>
                      </a:endParaRPr>
                    </a:p>
                    <a:p>
                      <a:pPr lvl="0">
                        <a:lnSpc>
                          <a:spcPct val="150000"/>
                        </a:lnSpc>
                        <a:spcBef>
                          <a:spcPct val="0"/>
                        </a:spcBef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sym typeface="+mn-lt"/>
                        </a:rPr>
                        <a:t>细文本描述，建议与标题相关尽量简洁</a:t>
                      </a:r>
                      <a:r>
                        <a:rPr lang="en-US" altLang="zh-CN" sz="1000" b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sym typeface="+mn-lt"/>
                        </a:rPr>
                        <a:t>... ...</a:t>
                      </a:r>
                      <a:endParaRPr lang="zh-CN" altLang="en-US" sz="1000" b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ea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buChar char="•"/>
                        <a:defRPr sz="1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5pPr>
                    </a:lstStyle>
                    <a:p>
                      <a:pPr marL="342900" lvl="0" indent="-34290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0" u="none" kern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  <a:sym typeface="+mn-lt"/>
                        </a:rPr>
                        <a:t>根据自己的需要添加适当的文字，此处添加详</a:t>
                      </a:r>
                      <a:endParaRPr lang="en-US" altLang="zh-CN" sz="1000" b="0" u="none" kern="120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  <a:sym typeface="+mn-lt"/>
                      </a:endParaRPr>
                    </a:p>
                    <a:p>
                      <a:pPr marL="342900" lvl="0" indent="-34290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0" u="none" kern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  <a:sym typeface="+mn-lt"/>
                        </a:rPr>
                        <a:t>细文本描述，建议与标题相关尽量简洁</a:t>
                      </a:r>
                      <a:r>
                        <a:rPr lang="en-US" altLang="zh-CN" sz="1000" b="0" u="none" kern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  <a:sym typeface="+mn-lt"/>
                        </a:rPr>
                        <a:t>... ...</a:t>
                      </a:r>
                      <a:endParaRPr lang="zh-CN" altLang="en-US" sz="1000" b="0" u="none" kern="120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  <a:sym typeface="+mn-lt"/>
                      </a:endParaRPr>
                    </a:p>
                  </a:txBody>
                  <a:tcPr anchor="ctr"/>
                </a:tc>
                <a:tc>
                  <a:txBody>
                    <a:bodyPr/>
                    <a:lstStyle>
                      <a:lvl1pPr marL="342900" lvl="0" indent="-34290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80000"/>
                        <a:buFont typeface="Wingdings" panose="05000000000000000000" pitchFamily="2" charset="2"/>
                        <a:buChar char="•"/>
                        <a:defRPr sz="1400" b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1pPr>
                      <a:lvl2pPr marL="742950" lvl="1" indent="-28575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anose="05000000000000000000" pitchFamily="2" charset="2"/>
                        <a:buChar char="Ø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2pPr>
                      <a:lvl3pPr marL="1143000" lvl="2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Tx/>
                        <a:buFont typeface="Wingdings" panose="05000000000000000000" pitchFamily="2" charset="2"/>
                        <a:buChar char="l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3pPr>
                      <a:lvl4pPr marL="1600200" lvl="3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85000"/>
                        <a:buFont typeface="Wingdings" panose="05000000000000000000" pitchFamily="2" charset="2"/>
                        <a:buChar char="n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4pPr>
                      <a:lvl5pPr marL="2057400" lvl="4" indent="-22860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50000"/>
                        <a:buFont typeface="Wingdings" panose="05000000000000000000" pitchFamily="2" charset="2"/>
                        <a:buChar char="l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中宋" pitchFamily="2" charset="-122"/>
                        </a:defRPr>
                      </a:lvl5pPr>
                    </a:lstStyle>
                    <a:p>
                      <a:pPr marL="342900" lvl="0" indent="-34290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0" u="none" kern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  <a:sym typeface="+mn-lt"/>
                        </a:rPr>
                        <a:t>根据自己的需要添加适当的文字，此处添加详</a:t>
                      </a:r>
                      <a:endParaRPr lang="en-US" altLang="zh-CN" sz="1000" b="0" u="none" kern="120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  <a:sym typeface="+mn-lt"/>
                      </a:endParaRPr>
                    </a:p>
                    <a:p>
                      <a:pPr marL="342900" lvl="0" indent="-342900" algn="ctr" defTabSz="914400" rtl="0" eaLnBrk="0" fontAlgn="base" latinLnBrk="0" hangingPunct="0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lang="zh-CN" altLang="en-US" sz="1000" b="0" u="none" kern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  <a:sym typeface="+mn-lt"/>
                        </a:rPr>
                        <a:t>细文本描述，建议与标题相关尽量简洁</a:t>
                      </a:r>
                      <a:r>
                        <a:rPr lang="en-US" altLang="zh-CN" sz="1000" b="0" u="none" kern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+mn-ea"/>
                          <a:ea typeface="+mn-ea"/>
                          <a:cs typeface="+mn-cs"/>
                          <a:sym typeface="+mn-lt"/>
                        </a:rPr>
                        <a:t>... ...</a:t>
                      </a:r>
                      <a:endParaRPr lang="zh-CN" altLang="en-US" sz="1000" b="0" u="none" kern="120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ea"/>
                        <a:ea typeface="+mn-ea"/>
                        <a:cs typeface="+mn-cs"/>
                        <a:sym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pSp>
        <p:nvGrpSpPr>
          <p:cNvPr id="4" name="组合 3">
            <a:extLst>
              <a:ext uri="{FF2B5EF4-FFF2-40B4-BE49-F238E27FC236}">
                <a16:creationId xmlns:a16="http://schemas.microsoft.com/office/drawing/2014/main" id="{E076F0A2-5783-8F09-2D9A-E775CAA46EEA}"/>
              </a:ext>
            </a:extLst>
          </p:cNvPr>
          <p:cNvGrpSpPr/>
          <p:nvPr/>
        </p:nvGrpSpPr>
        <p:grpSpPr>
          <a:xfrm>
            <a:off x="947738" y="2973071"/>
            <a:ext cx="2948305" cy="2219052"/>
            <a:chOff x="1257935" y="3646171"/>
            <a:chExt cx="2948305" cy="2219052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4BC742D3-E25C-1A40-A052-4B701DD13F98}"/>
                </a:ext>
              </a:extLst>
            </p:cNvPr>
            <p:cNvSpPr/>
            <p:nvPr/>
          </p:nvSpPr>
          <p:spPr>
            <a:xfrm>
              <a:off x="1257935" y="3646171"/>
              <a:ext cx="2948305" cy="221905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prstDash val="dash"/>
              <a:headEnd type="none" w="med" len="med"/>
              <a:tailEnd type="stealth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sym typeface="+mn-lt"/>
              </a:endParaRP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40F653F4-18BB-B83E-60B2-A2381190E783}"/>
                </a:ext>
              </a:extLst>
            </p:cNvPr>
            <p:cNvGrpSpPr/>
            <p:nvPr/>
          </p:nvGrpSpPr>
          <p:grpSpPr>
            <a:xfrm>
              <a:off x="1649335" y="3881679"/>
              <a:ext cx="579143" cy="579143"/>
              <a:chOff x="891251" y="2488046"/>
              <a:chExt cx="579143" cy="579143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8CF5F37E-6490-A0C9-8B6E-99CEB8D41854}"/>
                  </a:ext>
                </a:extLst>
              </p:cNvPr>
              <p:cNvSpPr/>
              <p:nvPr/>
            </p:nvSpPr>
            <p:spPr>
              <a:xfrm>
                <a:off x="891251" y="2488046"/>
                <a:ext cx="579143" cy="579143"/>
              </a:xfrm>
              <a:prstGeom prst="rect">
                <a:avLst/>
              </a:prstGeom>
              <a:solidFill>
                <a:srgbClr val="8349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TextBox 33">
                <a:extLst>
                  <a:ext uri="{FF2B5EF4-FFF2-40B4-BE49-F238E27FC236}">
                    <a16:creationId xmlns:a16="http://schemas.microsoft.com/office/drawing/2014/main" id="{CF9DE4E8-7A39-F9A7-2178-C60CA929F171}"/>
                  </a:ext>
                </a:extLst>
              </p:cNvPr>
              <p:cNvSpPr txBox="1"/>
              <p:nvPr/>
            </p:nvSpPr>
            <p:spPr>
              <a:xfrm>
                <a:off x="961801" y="2508014"/>
                <a:ext cx="41870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400"/>
                <a:r>
                  <a:rPr lang="en-US" sz="28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A</a:t>
                </a:r>
              </a:p>
            </p:txBody>
          </p:sp>
        </p:grpSp>
      </p:grpSp>
      <p:sp>
        <p:nvSpPr>
          <p:cNvPr id="18" name="矩形 17">
            <a:extLst>
              <a:ext uri="{FF2B5EF4-FFF2-40B4-BE49-F238E27FC236}">
                <a16:creationId xmlns:a16="http://schemas.microsoft.com/office/drawing/2014/main" id="{3DD84C13-FAE5-8361-9EFA-DE89DD51417B}"/>
              </a:ext>
            </a:extLst>
          </p:cNvPr>
          <p:cNvSpPr/>
          <p:nvPr/>
        </p:nvSpPr>
        <p:spPr>
          <a:xfrm>
            <a:off x="4618048" y="2973071"/>
            <a:ext cx="2948305" cy="221905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prstDash val="dash"/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>
              <a:solidFill>
                <a:schemeClr val="bg1"/>
              </a:solidFill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C056736F-6E38-64E8-FAEA-C1DBC3A24E51}"/>
              </a:ext>
            </a:extLst>
          </p:cNvPr>
          <p:cNvGrpSpPr/>
          <p:nvPr/>
        </p:nvGrpSpPr>
        <p:grpSpPr>
          <a:xfrm>
            <a:off x="5195700" y="3168532"/>
            <a:ext cx="579143" cy="688553"/>
            <a:chOff x="891251" y="3753168"/>
            <a:chExt cx="579143" cy="688553"/>
          </a:xfrm>
        </p:grpSpPr>
        <p:sp>
          <p:nvSpPr>
            <p:cNvPr id="24" name="TextBox 36">
              <a:extLst>
                <a:ext uri="{FF2B5EF4-FFF2-40B4-BE49-F238E27FC236}">
                  <a16:creationId xmlns:a16="http://schemas.microsoft.com/office/drawing/2014/main" id="{A77B4EAA-E25B-4F0F-6F0F-0C9D6832774D}"/>
                </a:ext>
              </a:extLst>
            </p:cNvPr>
            <p:cNvSpPr txBox="1"/>
            <p:nvPr/>
          </p:nvSpPr>
          <p:spPr>
            <a:xfrm>
              <a:off x="945953" y="3795390"/>
              <a:ext cx="47481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400"/>
              <a:r>
                <a:rPr lang="en-US" sz="3600" b="1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</a:p>
          </p:txBody>
        </p:sp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C6E31F75-6219-7731-C53B-6479734498D5}"/>
                </a:ext>
              </a:extLst>
            </p:cNvPr>
            <p:cNvSpPr/>
            <p:nvPr/>
          </p:nvSpPr>
          <p:spPr>
            <a:xfrm>
              <a:off x="891251" y="3753168"/>
              <a:ext cx="579143" cy="579143"/>
            </a:xfrm>
            <a:prstGeom prst="rect">
              <a:avLst/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b="1" dirty="0">
                  <a:solidFill>
                    <a:schemeClr val="bg1"/>
                  </a:solidFill>
                  <a:cs typeface="+mn-ea"/>
                  <a:sym typeface="+mn-lt"/>
                </a:rPr>
                <a:t>B</a:t>
              </a:r>
              <a:endParaRPr lang="zh-CN" altLang="en-US" sz="2400" b="1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478571BA-37DB-A380-D14D-DE5B23EC48E8}"/>
              </a:ext>
            </a:extLst>
          </p:cNvPr>
          <p:cNvGrpSpPr/>
          <p:nvPr/>
        </p:nvGrpSpPr>
        <p:grpSpPr>
          <a:xfrm>
            <a:off x="8295957" y="2973071"/>
            <a:ext cx="2948305" cy="2219052"/>
            <a:chOff x="8123346" y="3646171"/>
            <a:chExt cx="2948305" cy="2219052"/>
          </a:xfrm>
        </p:grpSpPr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18C97555-7ADB-4198-FC03-DCDF5DE57402}"/>
                </a:ext>
              </a:extLst>
            </p:cNvPr>
            <p:cNvSpPr/>
            <p:nvPr/>
          </p:nvSpPr>
          <p:spPr>
            <a:xfrm>
              <a:off x="8123346" y="3646171"/>
              <a:ext cx="2948305" cy="221905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prstDash val="dash"/>
              <a:headEnd type="none" w="med" len="med"/>
              <a:tailEnd type="stealth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schemeClr val="bg1"/>
                </a:solidFill>
                <a:sym typeface="+mn-lt"/>
              </a:endParaRPr>
            </a:p>
          </p:txBody>
        </p:sp>
        <p:grpSp>
          <p:nvGrpSpPr>
            <p:cNvPr id="32" name="组合 31">
              <a:extLst>
                <a:ext uri="{FF2B5EF4-FFF2-40B4-BE49-F238E27FC236}">
                  <a16:creationId xmlns:a16="http://schemas.microsoft.com/office/drawing/2014/main" id="{8DC221C1-29CD-C142-C311-0D5D788CD3FA}"/>
                </a:ext>
              </a:extLst>
            </p:cNvPr>
            <p:cNvGrpSpPr/>
            <p:nvPr/>
          </p:nvGrpSpPr>
          <p:grpSpPr>
            <a:xfrm>
              <a:off x="8676892" y="3881679"/>
              <a:ext cx="579143" cy="579143"/>
              <a:chOff x="891251" y="5107012"/>
              <a:chExt cx="579143" cy="579143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A19FD519-8455-19C6-443C-1948CD2A1022}"/>
                  </a:ext>
                </a:extLst>
              </p:cNvPr>
              <p:cNvSpPr/>
              <p:nvPr/>
            </p:nvSpPr>
            <p:spPr>
              <a:xfrm>
                <a:off x="891251" y="5107012"/>
                <a:ext cx="579143" cy="579143"/>
              </a:xfrm>
              <a:prstGeom prst="rect">
                <a:avLst/>
              </a:prstGeom>
              <a:solidFill>
                <a:srgbClr val="83498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TextBox 35">
                <a:extLst>
                  <a:ext uri="{FF2B5EF4-FFF2-40B4-BE49-F238E27FC236}">
                    <a16:creationId xmlns:a16="http://schemas.microsoft.com/office/drawing/2014/main" id="{F274EC30-3C9A-F6DA-F9FD-558F71BA6A7F}"/>
                  </a:ext>
                </a:extLst>
              </p:cNvPr>
              <p:cNvSpPr txBox="1"/>
              <p:nvPr/>
            </p:nvSpPr>
            <p:spPr>
              <a:xfrm>
                <a:off x="957795" y="5157723"/>
                <a:ext cx="426720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 defTabSz="914400"/>
                <a:r>
                  <a:rPr lang="en-US" sz="2800" b="1" dirty="0">
                    <a:solidFill>
                      <a:schemeClr val="bg1"/>
                    </a:solidFill>
                    <a:cs typeface="+mn-ea"/>
                    <a:sym typeface="+mn-lt"/>
                  </a:rPr>
                  <a:t>C</a:t>
                </a:r>
              </a:p>
            </p:txBody>
          </p:sp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E04BC2B-F7DC-376C-148A-DF7D617F3CD0}"/>
              </a:ext>
            </a:extLst>
          </p:cNvPr>
          <p:cNvGrpSpPr/>
          <p:nvPr/>
        </p:nvGrpSpPr>
        <p:grpSpPr>
          <a:xfrm>
            <a:off x="1242132" y="3517200"/>
            <a:ext cx="2396417" cy="1221691"/>
            <a:chOff x="-459095" y="2084320"/>
            <a:chExt cx="2396417" cy="1221691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3D0A826-4E3F-ECF7-B598-A9F193B9A972}"/>
                </a:ext>
              </a:extLst>
            </p:cNvPr>
            <p:cNvSpPr txBox="1"/>
            <p:nvPr/>
          </p:nvSpPr>
          <p:spPr>
            <a:xfrm>
              <a:off x="-459095" y="2542725"/>
              <a:ext cx="239641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4E487C14-C486-DD99-8454-53C1FA149761}"/>
                </a:ext>
              </a:extLst>
            </p:cNvPr>
            <p:cNvSpPr txBox="1"/>
            <p:nvPr/>
          </p:nvSpPr>
          <p:spPr>
            <a:xfrm>
              <a:off x="359834" y="2084320"/>
              <a:ext cx="1395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F8BB4C62-1FE1-7EF4-FBAA-31122CA856CE}"/>
              </a:ext>
            </a:extLst>
          </p:cNvPr>
          <p:cNvGrpSpPr/>
          <p:nvPr/>
        </p:nvGrpSpPr>
        <p:grpSpPr>
          <a:xfrm>
            <a:off x="5065161" y="3517200"/>
            <a:ext cx="2396417" cy="1221691"/>
            <a:chOff x="-459095" y="2084320"/>
            <a:chExt cx="2396417" cy="1221691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273D0E97-8C0C-3EFA-9803-0FEA11053049}"/>
                </a:ext>
              </a:extLst>
            </p:cNvPr>
            <p:cNvSpPr txBox="1"/>
            <p:nvPr/>
          </p:nvSpPr>
          <p:spPr>
            <a:xfrm>
              <a:off x="-459095" y="2542725"/>
              <a:ext cx="239641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2F31F47-B98C-93EB-C218-F2698EEA6B58}"/>
                </a:ext>
              </a:extLst>
            </p:cNvPr>
            <p:cNvSpPr txBox="1"/>
            <p:nvPr/>
          </p:nvSpPr>
          <p:spPr>
            <a:xfrm>
              <a:off x="359834" y="2084320"/>
              <a:ext cx="1395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D9CAD1F5-E8F5-CF2E-F0D4-FDF7212149F1}"/>
              </a:ext>
            </a:extLst>
          </p:cNvPr>
          <p:cNvGrpSpPr/>
          <p:nvPr/>
        </p:nvGrpSpPr>
        <p:grpSpPr>
          <a:xfrm>
            <a:off x="8734621" y="3517200"/>
            <a:ext cx="2396417" cy="1221691"/>
            <a:chOff x="-459095" y="2084320"/>
            <a:chExt cx="2396417" cy="1221691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11EC1E2-D5F2-E93A-551E-4156DBAA02F7}"/>
                </a:ext>
              </a:extLst>
            </p:cNvPr>
            <p:cNvSpPr txBox="1"/>
            <p:nvPr/>
          </p:nvSpPr>
          <p:spPr>
            <a:xfrm>
              <a:off x="-459095" y="2542725"/>
              <a:ext cx="239641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337420F-5617-91D7-DA70-6FA875820B86}"/>
                </a:ext>
              </a:extLst>
            </p:cNvPr>
            <p:cNvSpPr txBox="1"/>
            <p:nvPr/>
          </p:nvSpPr>
          <p:spPr>
            <a:xfrm>
              <a:off x="359834" y="2084320"/>
              <a:ext cx="139525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79683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4186C5-86A1-A345-4E5B-04323859135E}"/>
              </a:ext>
            </a:extLst>
          </p:cNvPr>
          <p:cNvGrpSpPr/>
          <p:nvPr/>
        </p:nvGrpSpPr>
        <p:grpSpPr>
          <a:xfrm>
            <a:off x="-10664" y="-4309"/>
            <a:ext cx="3465725" cy="632594"/>
            <a:chOff x="1193361" y="1585804"/>
            <a:chExt cx="3465725" cy="63259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FFA085-E817-50C3-C1B2-17223DA6515E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五边形 9">
              <a:extLst>
                <a:ext uri="{FF2B5EF4-FFF2-40B4-BE49-F238E27FC236}">
                  <a16:creationId xmlns:a16="http://schemas.microsoft.com/office/drawing/2014/main" id="{081FE254-0AE2-3E8A-1324-B9130D4B0982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4EBA61-60A9-6BDA-7A9F-D595EFD79485}"/>
                </a:ext>
              </a:extLst>
            </p:cNvPr>
            <p:cNvSpPr txBox="1"/>
            <p:nvPr/>
          </p:nvSpPr>
          <p:spPr>
            <a:xfrm>
              <a:off x="2446158" y="1739490"/>
              <a:ext cx="1946367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工作设想及目标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C4748E-C07D-4D3F-3327-D1D6BB6404CD}"/>
                </a:ext>
              </a:extLst>
            </p:cNvPr>
            <p:cNvSpPr txBox="1"/>
            <p:nvPr/>
          </p:nvSpPr>
          <p:spPr>
            <a:xfrm>
              <a:off x="1369152" y="1619603"/>
              <a:ext cx="72167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A8914564-5FCC-EEA3-DB6D-D3FE34ECD667}"/>
              </a:ext>
            </a:extLst>
          </p:cNvPr>
          <p:cNvGrpSpPr/>
          <p:nvPr/>
        </p:nvGrpSpPr>
        <p:grpSpPr>
          <a:xfrm>
            <a:off x="947738" y="1311097"/>
            <a:ext cx="3970291" cy="4445272"/>
            <a:chOff x="7244319" y="1395279"/>
            <a:chExt cx="3970291" cy="4445272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97E9B78B-9EA1-998F-13D3-98A953097B1F}"/>
                </a:ext>
              </a:extLst>
            </p:cNvPr>
            <p:cNvGrpSpPr/>
            <p:nvPr/>
          </p:nvGrpSpPr>
          <p:grpSpPr>
            <a:xfrm>
              <a:off x="7244319" y="1395279"/>
              <a:ext cx="3970291" cy="4445272"/>
              <a:chOff x="7244319" y="1395279"/>
              <a:chExt cx="3970291" cy="4445272"/>
            </a:xfrm>
          </p:grpSpPr>
          <p:sp>
            <p:nvSpPr>
              <p:cNvPr id="29" name="椭圆 28">
                <a:extLst>
                  <a:ext uri="{FF2B5EF4-FFF2-40B4-BE49-F238E27FC236}">
                    <a16:creationId xmlns:a16="http://schemas.microsoft.com/office/drawing/2014/main" id="{9539B5F9-54AF-FD28-CA0B-105F1373CDB7}"/>
                  </a:ext>
                </a:extLst>
              </p:cNvPr>
              <p:cNvSpPr/>
              <p:nvPr/>
            </p:nvSpPr>
            <p:spPr>
              <a:xfrm>
                <a:off x="7456825" y="1845279"/>
                <a:ext cx="3545276" cy="3545276"/>
              </a:xfrm>
              <a:prstGeom prst="ellipse">
                <a:avLst/>
              </a:prstGeom>
              <a:noFill/>
              <a:ln w="9525">
                <a:solidFill>
                  <a:srgbClr val="455A64"/>
                </a:solidFill>
                <a:prstDash val="dash"/>
                <a:headEnd type="none" w="med" len="med"/>
                <a:tailEnd type="stealth" w="med" len="me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horz" wrap="square" lIns="121920" tIns="60960" rIns="121920" bIns="60960" numCol="1" anchor="t" anchorCtr="0" compatLnSpc="1"/>
              <a:lstStyle/>
              <a:p>
                <a:endParaRPr lang="zh-CN" altLang="en-US" sz="2400" dirty="0">
                  <a:latin typeface="+mn-ea"/>
                  <a:sym typeface="+mn-lt"/>
                </a:endParaRPr>
              </a:p>
            </p:txBody>
          </p:sp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E494C7A4-061E-322D-5BFE-AC2511CCDC07}"/>
                  </a:ext>
                </a:extLst>
              </p:cNvPr>
              <p:cNvGrpSpPr/>
              <p:nvPr/>
            </p:nvGrpSpPr>
            <p:grpSpPr>
              <a:xfrm>
                <a:off x="7244319" y="4054236"/>
                <a:ext cx="899995" cy="899996"/>
                <a:chOff x="7244314" y="4054233"/>
                <a:chExt cx="899995" cy="899996"/>
              </a:xfrm>
            </p:grpSpPr>
            <p:sp>
              <p:nvSpPr>
                <p:cNvPr id="46" name="任意多边形 9">
                  <a:extLst>
                    <a:ext uri="{FF2B5EF4-FFF2-40B4-BE49-F238E27FC236}">
                      <a16:creationId xmlns:a16="http://schemas.microsoft.com/office/drawing/2014/main" id="{B7F677BC-12B1-5F20-E99E-C6B04C19F5D9}"/>
                    </a:ext>
                  </a:extLst>
                </p:cNvPr>
                <p:cNvSpPr/>
                <p:nvPr/>
              </p:nvSpPr>
              <p:spPr>
                <a:xfrm>
                  <a:off x="7244314" y="4054233"/>
                  <a:ext cx="899995" cy="899996"/>
                </a:xfrm>
                <a:custGeom>
                  <a:avLst/>
                  <a:gdLst>
                    <a:gd name="connsiteX0" fmla="*/ 0 w 899995"/>
                    <a:gd name="connsiteY0" fmla="*/ 449998 h 899996"/>
                    <a:gd name="connsiteX1" fmla="*/ 449998 w 899995"/>
                    <a:gd name="connsiteY1" fmla="*/ 0 h 899996"/>
                    <a:gd name="connsiteX2" fmla="*/ 899996 w 899995"/>
                    <a:gd name="connsiteY2" fmla="*/ 449998 h 899996"/>
                    <a:gd name="connsiteX3" fmla="*/ 449998 w 899995"/>
                    <a:gd name="connsiteY3" fmla="*/ 899996 h 899996"/>
                    <a:gd name="connsiteX4" fmla="*/ 0 w 899995"/>
                    <a:gd name="connsiteY4" fmla="*/ 449998 h 899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9995" h="899996">
                      <a:moveTo>
                        <a:pt x="0" y="449998"/>
                      </a:moveTo>
                      <a:cubicBezTo>
                        <a:pt x="0" y="201471"/>
                        <a:pt x="201471" y="0"/>
                        <a:pt x="449998" y="0"/>
                      </a:cubicBezTo>
                      <a:cubicBezTo>
                        <a:pt x="698525" y="0"/>
                        <a:pt x="899996" y="201471"/>
                        <a:pt x="899996" y="449998"/>
                      </a:cubicBezTo>
                      <a:cubicBezTo>
                        <a:pt x="899996" y="698525"/>
                        <a:pt x="698525" y="899996"/>
                        <a:pt x="449998" y="899996"/>
                      </a:cubicBezTo>
                      <a:cubicBezTo>
                        <a:pt x="201471" y="899996"/>
                        <a:pt x="0" y="698525"/>
                        <a:pt x="0" y="449998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15875">
                  <a:solidFill>
                    <a:schemeClr val="bg1"/>
                  </a:solidFill>
                </a:ln>
                <a:effectLst>
                  <a:outerShdw blurRad="254000" dist="190500" dir="8100000" algn="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  <p:pic>
              <p:nvPicPr>
                <p:cNvPr id="47" name="图片 46">
                  <a:extLst>
                    <a:ext uri="{FF2B5EF4-FFF2-40B4-BE49-F238E27FC236}">
                      <a16:creationId xmlns:a16="http://schemas.microsoft.com/office/drawing/2014/main" id="{8B170826-8845-9359-A65D-2DFF1EB8B8E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3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507220" y="4317140"/>
                  <a:ext cx="374183" cy="374183"/>
                </a:xfrm>
                <a:prstGeom prst="rect">
                  <a:avLst/>
                </a:prstGeom>
              </p:spPr>
            </p:pic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id="{1562A72B-C944-2F07-D386-3136FD55C1C2}"/>
                  </a:ext>
                </a:extLst>
              </p:cNvPr>
              <p:cNvGrpSpPr/>
              <p:nvPr/>
            </p:nvGrpSpPr>
            <p:grpSpPr>
              <a:xfrm>
                <a:off x="10314615" y="4054236"/>
                <a:ext cx="899995" cy="899996"/>
                <a:chOff x="10314613" y="4054233"/>
                <a:chExt cx="899995" cy="899996"/>
              </a:xfrm>
            </p:grpSpPr>
            <p:sp>
              <p:nvSpPr>
                <p:cNvPr id="44" name="任意多边形 15">
                  <a:extLst>
                    <a:ext uri="{FF2B5EF4-FFF2-40B4-BE49-F238E27FC236}">
                      <a16:creationId xmlns:a16="http://schemas.microsoft.com/office/drawing/2014/main" id="{C5DC6D3F-518A-21E4-6DE4-3DBB35D82851}"/>
                    </a:ext>
                  </a:extLst>
                </p:cNvPr>
                <p:cNvSpPr/>
                <p:nvPr/>
              </p:nvSpPr>
              <p:spPr>
                <a:xfrm>
                  <a:off x="10314613" y="4054233"/>
                  <a:ext cx="899995" cy="899996"/>
                </a:xfrm>
                <a:custGeom>
                  <a:avLst/>
                  <a:gdLst>
                    <a:gd name="connsiteX0" fmla="*/ 0 w 899995"/>
                    <a:gd name="connsiteY0" fmla="*/ 449998 h 899996"/>
                    <a:gd name="connsiteX1" fmla="*/ 449998 w 899995"/>
                    <a:gd name="connsiteY1" fmla="*/ 0 h 899996"/>
                    <a:gd name="connsiteX2" fmla="*/ 899996 w 899995"/>
                    <a:gd name="connsiteY2" fmla="*/ 449998 h 899996"/>
                    <a:gd name="connsiteX3" fmla="*/ 449998 w 899995"/>
                    <a:gd name="connsiteY3" fmla="*/ 899996 h 899996"/>
                    <a:gd name="connsiteX4" fmla="*/ 0 w 899995"/>
                    <a:gd name="connsiteY4" fmla="*/ 449998 h 899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9995" h="899996">
                      <a:moveTo>
                        <a:pt x="0" y="449998"/>
                      </a:moveTo>
                      <a:cubicBezTo>
                        <a:pt x="0" y="201471"/>
                        <a:pt x="201471" y="0"/>
                        <a:pt x="449998" y="0"/>
                      </a:cubicBezTo>
                      <a:cubicBezTo>
                        <a:pt x="698525" y="0"/>
                        <a:pt x="899996" y="201471"/>
                        <a:pt x="899996" y="449998"/>
                      </a:cubicBezTo>
                      <a:cubicBezTo>
                        <a:pt x="899996" y="698525"/>
                        <a:pt x="698525" y="899996"/>
                        <a:pt x="449998" y="899996"/>
                      </a:cubicBezTo>
                      <a:cubicBezTo>
                        <a:pt x="201471" y="899996"/>
                        <a:pt x="0" y="698525"/>
                        <a:pt x="0" y="449998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15875">
                  <a:solidFill>
                    <a:schemeClr val="bg1"/>
                  </a:solidFill>
                </a:ln>
                <a:effectLst>
                  <a:outerShdw blurRad="254000" dist="190500" dir="8100000" algn="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  <p:pic>
              <p:nvPicPr>
                <p:cNvPr id="45" name="图片 44">
                  <a:extLst>
                    <a:ext uri="{FF2B5EF4-FFF2-40B4-BE49-F238E27FC236}">
                      <a16:creationId xmlns:a16="http://schemas.microsoft.com/office/drawing/2014/main" id="{A7EEBD45-0736-1FE6-7FA7-224620E9A71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4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553852" y="4346162"/>
                  <a:ext cx="421517" cy="316138"/>
                </a:xfrm>
                <a:prstGeom prst="rect">
                  <a:avLst/>
                </a:prstGeom>
              </p:spPr>
            </p:pic>
          </p:grpSp>
          <p:grpSp>
            <p:nvGrpSpPr>
              <p:cNvPr id="32" name="组合 31">
                <a:extLst>
                  <a:ext uri="{FF2B5EF4-FFF2-40B4-BE49-F238E27FC236}">
                    <a16:creationId xmlns:a16="http://schemas.microsoft.com/office/drawing/2014/main" id="{9BA512D9-71AD-94FD-2483-DC807378019C}"/>
                  </a:ext>
                </a:extLst>
              </p:cNvPr>
              <p:cNvGrpSpPr/>
              <p:nvPr/>
            </p:nvGrpSpPr>
            <p:grpSpPr>
              <a:xfrm>
                <a:off x="8731944" y="4940555"/>
                <a:ext cx="899995" cy="899996"/>
                <a:chOff x="8819805" y="4940552"/>
                <a:chExt cx="899995" cy="899996"/>
              </a:xfrm>
            </p:grpSpPr>
            <p:sp>
              <p:nvSpPr>
                <p:cNvPr id="42" name="任意多边形 18">
                  <a:extLst>
                    <a:ext uri="{FF2B5EF4-FFF2-40B4-BE49-F238E27FC236}">
                      <a16:creationId xmlns:a16="http://schemas.microsoft.com/office/drawing/2014/main" id="{B7A42636-165D-E1F2-EB7B-9BFDFC3351CD}"/>
                    </a:ext>
                  </a:extLst>
                </p:cNvPr>
                <p:cNvSpPr/>
                <p:nvPr/>
              </p:nvSpPr>
              <p:spPr>
                <a:xfrm>
                  <a:off x="8819805" y="4940552"/>
                  <a:ext cx="899995" cy="899996"/>
                </a:xfrm>
                <a:custGeom>
                  <a:avLst/>
                  <a:gdLst>
                    <a:gd name="connsiteX0" fmla="*/ 0 w 899995"/>
                    <a:gd name="connsiteY0" fmla="*/ 449998 h 899996"/>
                    <a:gd name="connsiteX1" fmla="*/ 449998 w 899995"/>
                    <a:gd name="connsiteY1" fmla="*/ 0 h 899996"/>
                    <a:gd name="connsiteX2" fmla="*/ 899996 w 899995"/>
                    <a:gd name="connsiteY2" fmla="*/ 449998 h 899996"/>
                    <a:gd name="connsiteX3" fmla="*/ 449998 w 899995"/>
                    <a:gd name="connsiteY3" fmla="*/ 899996 h 899996"/>
                    <a:gd name="connsiteX4" fmla="*/ 0 w 899995"/>
                    <a:gd name="connsiteY4" fmla="*/ 449998 h 899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9995" h="899996">
                      <a:moveTo>
                        <a:pt x="0" y="449998"/>
                      </a:moveTo>
                      <a:cubicBezTo>
                        <a:pt x="0" y="201471"/>
                        <a:pt x="201471" y="0"/>
                        <a:pt x="449998" y="0"/>
                      </a:cubicBezTo>
                      <a:cubicBezTo>
                        <a:pt x="698525" y="0"/>
                        <a:pt x="899996" y="201471"/>
                        <a:pt x="899996" y="449998"/>
                      </a:cubicBezTo>
                      <a:cubicBezTo>
                        <a:pt x="899996" y="698525"/>
                        <a:pt x="698525" y="899996"/>
                        <a:pt x="449998" y="899996"/>
                      </a:cubicBezTo>
                      <a:cubicBezTo>
                        <a:pt x="201471" y="899996"/>
                        <a:pt x="0" y="698525"/>
                        <a:pt x="0" y="449998"/>
                      </a:cubicBezTo>
                      <a:close/>
                    </a:path>
                  </a:pathLst>
                </a:custGeom>
                <a:solidFill>
                  <a:srgbClr val="83498C"/>
                </a:solidFill>
                <a:ln w="15875">
                  <a:solidFill>
                    <a:schemeClr val="bg1"/>
                  </a:solidFill>
                </a:ln>
                <a:effectLst>
                  <a:outerShdw blurRad="254000" dist="190500" dir="8100000" algn="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  <p:pic>
              <p:nvPicPr>
                <p:cNvPr id="43" name="图片 42">
                  <a:extLst>
                    <a:ext uri="{FF2B5EF4-FFF2-40B4-BE49-F238E27FC236}">
                      <a16:creationId xmlns:a16="http://schemas.microsoft.com/office/drawing/2014/main" id="{FA8CF92D-FB26-3760-103B-8063D947F86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86536" y="5207893"/>
                  <a:ext cx="367200" cy="368297"/>
                </a:xfrm>
                <a:prstGeom prst="rect">
                  <a:avLst/>
                </a:prstGeom>
              </p:spPr>
            </p:pic>
          </p:grpSp>
          <p:grpSp>
            <p:nvGrpSpPr>
              <p:cNvPr id="33" name="组合 32">
                <a:extLst>
                  <a:ext uri="{FF2B5EF4-FFF2-40B4-BE49-F238E27FC236}">
                    <a16:creationId xmlns:a16="http://schemas.microsoft.com/office/drawing/2014/main" id="{46A6724E-3E2E-6646-3CDE-C92394913F9D}"/>
                  </a:ext>
                </a:extLst>
              </p:cNvPr>
              <p:cNvGrpSpPr/>
              <p:nvPr/>
            </p:nvGrpSpPr>
            <p:grpSpPr>
              <a:xfrm>
                <a:off x="10314615" y="2281595"/>
                <a:ext cx="899995" cy="899996"/>
                <a:chOff x="10314613" y="2281595"/>
                <a:chExt cx="899995" cy="899996"/>
              </a:xfrm>
            </p:grpSpPr>
            <p:sp>
              <p:nvSpPr>
                <p:cNvPr id="40" name="任意多边形 21">
                  <a:extLst>
                    <a:ext uri="{FF2B5EF4-FFF2-40B4-BE49-F238E27FC236}">
                      <a16:creationId xmlns:a16="http://schemas.microsoft.com/office/drawing/2014/main" id="{6CA0E09E-F836-1A60-E737-AEA8BDE3785F}"/>
                    </a:ext>
                  </a:extLst>
                </p:cNvPr>
                <p:cNvSpPr/>
                <p:nvPr/>
              </p:nvSpPr>
              <p:spPr>
                <a:xfrm>
                  <a:off x="10314613" y="2281595"/>
                  <a:ext cx="899995" cy="899996"/>
                </a:xfrm>
                <a:custGeom>
                  <a:avLst/>
                  <a:gdLst>
                    <a:gd name="connsiteX0" fmla="*/ 0 w 899995"/>
                    <a:gd name="connsiteY0" fmla="*/ 449998 h 899996"/>
                    <a:gd name="connsiteX1" fmla="*/ 449998 w 899995"/>
                    <a:gd name="connsiteY1" fmla="*/ 0 h 899996"/>
                    <a:gd name="connsiteX2" fmla="*/ 899996 w 899995"/>
                    <a:gd name="connsiteY2" fmla="*/ 449998 h 899996"/>
                    <a:gd name="connsiteX3" fmla="*/ 449998 w 899995"/>
                    <a:gd name="connsiteY3" fmla="*/ 899996 h 899996"/>
                    <a:gd name="connsiteX4" fmla="*/ 0 w 899995"/>
                    <a:gd name="connsiteY4" fmla="*/ 449998 h 899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9995" h="899996">
                      <a:moveTo>
                        <a:pt x="0" y="449998"/>
                      </a:moveTo>
                      <a:cubicBezTo>
                        <a:pt x="0" y="201471"/>
                        <a:pt x="201471" y="0"/>
                        <a:pt x="449998" y="0"/>
                      </a:cubicBezTo>
                      <a:cubicBezTo>
                        <a:pt x="698525" y="0"/>
                        <a:pt x="899996" y="201471"/>
                        <a:pt x="899996" y="449998"/>
                      </a:cubicBezTo>
                      <a:cubicBezTo>
                        <a:pt x="899996" y="698525"/>
                        <a:pt x="698525" y="899996"/>
                        <a:pt x="449998" y="899996"/>
                      </a:cubicBezTo>
                      <a:cubicBezTo>
                        <a:pt x="201471" y="899996"/>
                        <a:pt x="0" y="698525"/>
                        <a:pt x="0" y="449998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15875">
                  <a:solidFill>
                    <a:schemeClr val="bg1"/>
                  </a:solidFill>
                </a:ln>
                <a:effectLst>
                  <a:outerShdw blurRad="254000" dist="190500" dir="8100000" algn="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  <p:pic>
              <p:nvPicPr>
                <p:cNvPr id="41" name="图片 40">
                  <a:extLst>
                    <a:ext uri="{FF2B5EF4-FFF2-40B4-BE49-F238E27FC236}">
                      <a16:creationId xmlns:a16="http://schemas.microsoft.com/office/drawing/2014/main" id="{7F662052-5D7F-D169-3847-38AECB047D0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568702" y="2535685"/>
                  <a:ext cx="391816" cy="391816"/>
                </a:xfrm>
                <a:prstGeom prst="rect">
                  <a:avLst/>
                </a:prstGeom>
              </p:spPr>
            </p:pic>
          </p:grpSp>
          <p:grpSp>
            <p:nvGrpSpPr>
              <p:cNvPr id="34" name="组合 33">
                <a:extLst>
                  <a:ext uri="{FF2B5EF4-FFF2-40B4-BE49-F238E27FC236}">
                    <a16:creationId xmlns:a16="http://schemas.microsoft.com/office/drawing/2014/main" id="{1376DD10-56EA-EBFB-A6D8-F8401A698298}"/>
                  </a:ext>
                </a:extLst>
              </p:cNvPr>
              <p:cNvGrpSpPr/>
              <p:nvPr/>
            </p:nvGrpSpPr>
            <p:grpSpPr>
              <a:xfrm>
                <a:off x="7244319" y="2281595"/>
                <a:ext cx="899995" cy="899996"/>
                <a:chOff x="7244314" y="2281595"/>
                <a:chExt cx="899995" cy="899996"/>
              </a:xfrm>
            </p:grpSpPr>
            <p:sp>
              <p:nvSpPr>
                <p:cNvPr id="38" name="任意多边形 24">
                  <a:extLst>
                    <a:ext uri="{FF2B5EF4-FFF2-40B4-BE49-F238E27FC236}">
                      <a16:creationId xmlns:a16="http://schemas.microsoft.com/office/drawing/2014/main" id="{982DD1FD-7B68-9C27-96A0-5BC4CC58F07B}"/>
                    </a:ext>
                  </a:extLst>
                </p:cNvPr>
                <p:cNvSpPr/>
                <p:nvPr/>
              </p:nvSpPr>
              <p:spPr>
                <a:xfrm>
                  <a:off x="7244314" y="2281595"/>
                  <a:ext cx="899995" cy="899996"/>
                </a:xfrm>
                <a:custGeom>
                  <a:avLst/>
                  <a:gdLst>
                    <a:gd name="connsiteX0" fmla="*/ 0 w 899995"/>
                    <a:gd name="connsiteY0" fmla="*/ 449998 h 899996"/>
                    <a:gd name="connsiteX1" fmla="*/ 449998 w 899995"/>
                    <a:gd name="connsiteY1" fmla="*/ 0 h 899996"/>
                    <a:gd name="connsiteX2" fmla="*/ 899996 w 899995"/>
                    <a:gd name="connsiteY2" fmla="*/ 449998 h 899996"/>
                    <a:gd name="connsiteX3" fmla="*/ 449998 w 899995"/>
                    <a:gd name="connsiteY3" fmla="*/ 899996 h 899996"/>
                    <a:gd name="connsiteX4" fmla="*/ 0 w 899995"/>
                    <a:gd name="connsiteY4" fmla="*/ 449998 h 899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9995" h="899996">
                      <a:moveTo>
                        <a:pt x="0" y="449998"/>
                      </a:moveTo>
                      <a:cubicBezTo>
                        <a:pt x="0" y="201471"/>
                        <a:pt x="201471" y="0"/>
                        <a:pt x="449998" y="0"/>
                      </a:cubicBezTo>
                      <a:cubicBezTo>
                        <a:pt x="698525" y="0"/>
                        <a:pt x="899996" y="201471"/>
                        <a:pt x="899996" y="449998"/>
                      </a:cubicBezTo>
                      <a:cubicBezTo>
                        <a:pt x="899996" y="698525"/>
                        <a:pt x="698525" y="899996"/>
                        <a:pt x="449998" y="899996"/>
                      </a:cubicBezTo>
                      <a:cubicBezTo>
                        <a:pt x="201471" y="899996"/>
                        <a:pt x="0" y="698525"/>
                        <a:pt x="0" y="449998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15875">
                  <a:solidFill>
                    <a:schemeClr val="bg1"/>
                  </a:solidFill>
                </a:ln>
                <a:effectLst>
                  <a:outerShdw blurRad="254000" dist="190500" dir="8100000" algn="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  <p:pic>
              <p:nvPicPr>
                <p:cNvPr id="39" name="图片 38">
                  <a:extLst>
                    <a:ext uri="{FF2B5EF4-FFF2-40B4-BE49-F238E27FC236}">
                      <a16:creationId xmlns:a16="http://schemas.microsoft.com/office/drawing/2014/main" id="{153E464B-F0D9-D546-48ED-2265FFAE2E5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7496866" y="2533422"/>
                  <a:ext cx="394890" cy="396343"/>
                </a:xfrm>
                <a:prstGeom prst="rect">
                  <a:avLst/>
                </a:prstGeom>
              </p:spPr>
            </p:pic>
          </p:grp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3FEEB409-B6BA-60E3-BE0E-EB03197BE1E6}"/>
                  </a:ext>
                </a:extLst>
              </p:cNvPr>
              <p:cNvGrpSpPr/>
              <p:nvPr/>
            </p:nvGrpSpPr>
            <p:grpSpPr>
              <a:xfrm>
                <a:off x="8779466" y="1395279"/>
                <a:ext cx="899995" cy="899996"/>
                <a:chOff x="8779466" y="1395279"/>
                <a:chExt cx="899995" cy="899996"/>
              </a:xfrm>
            </p:grpSpPr>
            <p:sp>
              <p:nvSpPr>
                <p:cNvPr id="36" name="任意多边形 12">
                  <a:extLst>
                    <a:ext uri="{FF2B5EF4-FFF2-40B4-BE49-F238E27FC236}">
                      <a16:creationId xmlns:a16="http://schemas.microsoft.com/office/drawing/2014/main" id="{A458D2D0-1138-EAC2-7809-1A323A0530C6}"/>
                    </a:ext>
                  </a:extLst>
                </p:cNvPr>
                <p:cNvSpPr/>
                <p:nvPr/>
              </p:nvSpPr>
              <p:spPr>
                <a:xfrm>
                  <a:off x="8779466" y="1395279"/>
                  <a:ext cx="899995" cy="899996"/>
                </a:xfrm>
                <a:custGeom>
                  <a:avLst/>
                  <a:gdLst>
                    <a:gd name="connsiteX0" fmla="*/ 0 w 899995"/>
                    <a:gd name="connsiteY0" fmla="*/ 449998 h 899996"/>
                    <a:gd name="connsiteX1" fmla="*/ 449998 w 899995"/>
                    <a:gd name="connsiteY1" fmla="*/ 0 h 899996"/>
                    <a:gd name="connsiteX2" fmla="*/ 899996 w 899995"/>
                    <a:gd name="connsiteY2" fmla="*/ 449998 h 899996"/>
                    <a:gd name="connsiteX3" fmla="*/ 449998 w 899995"/>
                    <a:gd name="connsiteY3" fmla="*/ 899996 h 899996"/>
                    <a:gd name="connsiteX4" fmla="*/ 0 w 899995"/>
                    <a:gd name="connsiteY4" fmla="*/ 449998 h 8999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899995" h="899996">
                      <a:moveTo>
                        <a:pt x="0" y="449998"/>
                      </a:moveTo>
                      <a:cubicBezTo>
                        <a:pt x="0" y="201471"/>
                        <a:pt x="201471" y="0"/>
                        <a:pt x="449998" y="0"/>
                      </a:cubicBezTo>
                      <a:cubicBezTo>
                        <a:pt x="698525" y="0"/>
                        <a:pt x="899996" y="201471"/>
                        <a:pt x="899996" y="449998"/>
                      </a:cubicBezTo>
                      <a:cubicBezTo>
                        <a:pt x="899996" y="698525"/>
                        <a:pt x="698525" y="899996"/>
                        <a:pt x="449998" y="899996"/>
                      </a:cubicBezTo>
                      <a:cubicBezTo>
                        <a:pt x="201471" y="899996"/>
                        <a:pt x="0" y="698525"/>
                        <a:pt x="0" y="449998"/>
                      </a:cubicBezTo>
                      <a:close/>
                    </a:path>
                  </a:pathLst>
                </a:custGeom>
                <a:solidFill>
                  <a:srgbClr val="83498C"/>
                </a:solidFill>
                <a:ln w="15875">
                  <a:solidFill>
                    <a:schemeClr val="bg1"/>
                  </a:solidFill>
                </a:ln>
                <a:effectLst>
                  <a:outerShdw blurRad="254000" dist="190500" dir="8100000" algn="tr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1200" dirty="0">
                    <a:cs typeface="+mn-ea"/>
                    <a:sym typeface="+mn-lt"/>
                  </a:endParaRPr>
                </a:p>
              </p:txBody>
            </p:sp>
            <p:pic>
              <p:nvPicPr>
                <p:cNvPr id="37" name="图片 36">
                  <a:extLst>
                    <a:ext uri="{FF2B5EF4-FFF2-40B4-BE49-F238E27FC236}">
                      <a16:creationId xmlns:a16="http://schemas.microsoft.com/office/drawing/2014/main" id="{6BA595B7-D181-B890-763A-B7BC47E10F4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45456" y="1626120"/>
                  <a:ext cx="367200" cy="368297"/>
                </a:xfrm>
                <a:prstGeom prst="rect">
                  <a:avLst/>
                </a:prstGeom>
              </p:spPr>
            </p:pic>
          </p:grpSp>
        </p:grpSp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id="{0EE4D095-7885-FEE1-AD02-65BF60C71E5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171181" y="2533422"/>
              <a:ext cx="2206630" cy="2216924"/>
            </a:xfrm>
            <a:prstGeom prst="ellipse">
              <a:avLst/>
            </a:prstGeom>
          </p:spPr>
        </p:pic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F2D01338-EF0E-0C1C-C5BA-B680D4706786}"/>
              </a:ext>
            </a:extLst>
          </p:cNvPr>
          <p:cNvGrpSpPr/>
          <p:nvPr/>
        </p:nvGrpSpPr>
        <p:grpSpPr>
          <a:xfrm>
            <a:off x="5731170" y="1456035"/>
            <a:ext cx="2235568" cy="1047355"/>
            <a:chOff x="283598" y="1906534"/>
            <a:chExt cx="2235568" cy="1047355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13F9A001-5C6A-BC56-5CD2-BBDC8121671F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07AE3BA-DECE-79EB-2852-C20BABB802C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54285E10-8415-377F-5E55-3EF24F4DE93C}"/>
              </a:ext>
            </a:extLst>
          </p:cNvPr>
          <p:cNvCxnSpPr>
            <a:cxnSpLocks/>
          </p:cNvCxnSpPr>
          <p:nvPr/>
        </p:nvCxnSpPr>
        <p:spPr>
          <a:xfrm>
            <a:off x="8128000" y="1456035"/>
            <a:ext cx="0" cy="3509665"/>
          </a:xfrm>
          <a:prstGeom prst="line">
            <a:avLst/>
          </a:prstGeom>
          <a:noFill/>
          <a:ln w="9525">
            <a:solidFill>
              <a:srgbClr val="455A64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50520BDD-2B8F-40A4-C9EE-B9ABA38A4CB2}"/>
              </a:ext>
            </a:extLst>
          </p:cNvPr>
          <p:cNvGrpSpPr/>
          <p:nvPr/>
        </p:nvGrpSpPr>
        <p:grpSpPr>
          <a:xfrm>
            <a:off x="8344163" y="1456035"/>
            <a:ext cx="2235568" cy="1047355"/>
            <a:chOff x="283598" y="1906534"/>
            <a:chExt cx="2235568" cy="1047355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9D02E24-17DC-294B-06F9-79D5127AC522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DDC4E78E-78B0-B108-F6CC-3BE77AA976B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9385CCC1-81B9-9C96-B55D-257B85DB6A86}"/>
              </a:ext>
            </a:extLst>
          </p:cNvPr>
          <p:cNvGrpSpPr/>
          <p:nvPr/>
        </p:nvGrpSpPr>
        <p:grpSpPr>
          <a:xfrm>
            <a:off x="5731170" y="2738735"/>
            <a:ext cx="2235568" cy="1047355"/>
            <a:chOff x="283598" y="1906534"/>
            <a:chExt cx="2235568" cy="1047355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EF3FBD3-DD66-A9C3-7258-9617FB6875B2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EB6CAC3-9280-4CEF-94C1-632A782A0C38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BAD06857-8F4F-AD37-4E3C-5868718FE7C3}"/>
              </a:ext>
            </a:extLst>
          </p:cNvPr>
          <p:cNvGrpSpPr/>
          <p:nvPr/>
        </p:nvGrpSpPr>
        <p:grpSpPr>
          <a:xfrm>
            <a:off x="8344163" y="2738735"/>
            <a:ext cx="2235568" cy="1047355"/>
            <a:chOff x="283598" y="1906534"/>
            <a:chExt cx="2235568" cy="1047355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5B3D1E90-E0AB-443A-8E13-0FF8C6B119ED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508BBBB-EAFF-454E-AABE-B68000491F2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ABC00206-2707-7EB0-A367-CC74F96E8F50}"/>
              </a:ext>
            </a:extLst>
          </p:cNvPr>
          <p:cNvGrpSpPr/>
          <p:nvPr/>
        </p:nvGrpSpPr>
        <p:grpSpPr>
          <a:xfrm>
            <a:off x="5731170" y="4021435"/>
            <a:ext cx="2235568" cy="1047355"/>
            <a:chOff x="283598" y="1906534"/>
            <a:chExt cx="2235568" cy="1047355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3595553-D99B-B565-BFD6-9CA9FBFF8F99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574FC9CB-7BE6-1AD2-554A-13AA241290E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3199E857-D185-0EFB-80D4-BE68E145482F}"/>
              </a:ext>
            </a:extLst>
          </p:cNvPr>
          <p:cNvGrpSpPr/>
          <p:nvPr/>
        </p:nvGrpSpPr>
        <p:grpSpPr>
          <a:xfrm>
            <a:off x="8344163" y="4021435"/>
            <a:ext cx="2235568" cy="1047355"/>
            <a:chOff x="283598" y="1906534"/>
            <a:chExt cx="2235568" cy="1047355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B8A3EA82-CD6A-7682-9148-D84D3CE70F8B}"/>
                </a:ext>
              </a:extLst>
            </p:cNvPr>
            <p:cNvSpPr txBox="1"/>
            <p:nvPr/>
          </p:nvSpPr>
          <p:spPr>
            <a:xfrm>
              <a:off x="283598" y="2190603"/>
              <a:ext cx="2235567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52194783-C7ED-EDCB-7F1D-44E83017444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478ED3F7-0860-B550-DD03-41AFB6040D3B}"/>
              </a:ext>
            </a:extLst>
          </p:cNvPr>
          <p:cNvCxnSpPr/>
          <p:nvPr/>
        </p:nvCxnSpPr>
        <p:spPr>
          <a:xfrm>
            <a:off x="5731170" y="2592290"/>
            <a:ext cx="4848560" cy="0"/>
          </a:xfrm>
          <a:prstGeom prst="line">
            <a:avLst/>
          </a:prstGeom>
          <a:noFill/>
          <a:ln w="9525">
            <a:solidFill>
              <a:srgbClr val="455A64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F425353C-E427-8307-B4FB-2FB014F2ABEA}"/>
              </a:ext>
            </a:extLst>
          </p:cNvPr>
          <p:cNvCxnSpPr/>
          <p:nvPr/>
        </p:nvCxnSpPr>
        <p:spPr>
          <a:xfrm>
            <a:off x="5731170" y="3889180"/>
            <a:ext cx="4848560" cy="0"/>
          </a:xfrm>
          <a:prstGeom prst="line">
            <a:avLst/>
          </a:prstGeom>
          <a:noFill/>
          <a:ln w="9525">
            <a:solidFill>
              <a:srgbClr val="455A64"/>
            </a:solidFill>
            <a:prstDash val="dash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</p:spTree>
    <p:extLst>
      <p:ext uri="{BB962C8B-B14F-4D97-AF65-F5344CB8AC3E}">
        <p14:creationId xmlns:p14="http://schemas.microsoft.com/office/powerpoint/2010/main" val="3890124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1" name="任意多边形: 形状 690">
            <a:extLst>
              <a:ext uri="{FF2B5EF4-FFF2-40B4-BE49-F238E27FC236}">
                <a16:creationId xmlns:a16="http://schemas.microsoft.com/office/drawing/2014/main" id="{CBE0D35F-CFB0-58F2-A70B-631DA330C034}"/>
              </a:ext>
            </a:extLst>
          </p:cNvPr>
          <p:cNvSpPr/>
          <p:nvPr/>
        </p:nvSpPr>
        <p:spPr>
          <a:xfrm rot="10800000">
            <a:off x="-4181" y="-4308"/>
            <a:ext cx="4981802" cy="1209902"/>
          </a:xfrm>
          <a:custGeom>
            <a:avLst/>
            <a:gdLst>
              <a:gd name="connsiteX0" fmla="*/ 1185711 w 1185711"/>
              <a:gd name="connsiteY0" fmla="*/ 505806 h 505806"/>
              <a:gd name="connsiteX1" fmla="*/ 0 w 1185711"/>
              <a:gd name="connsiteY1" fmla="*/ 505806 h 505806"/>
              <a:gd name="connsiteX2" fmla="*/ 177340 w 1185711"/>
              <a:gd name="connsiteY2" fmla="*/ 445534 h 505806"/>
              <a:gd name="connsiteX3" fmla="*/ 990954 w 1185711"/>
              <a:gd name="connsiteY3" fmla="*/ 98541 h 505806"/>
              <a:gd name="connsiteX4" fmla="*/ 1185711 w 1185711"/>
              <a:gd name="connsiteY4" fmla="*/ 0 h 50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5711" h="505806">
                <a:moveTo>
                  <a:pt x="1185711" y="505806"/>
                </a:moveTo>
                <a:lnTo>
                  <a:pt x="0" y="505806"/>
                </a:lnTo>
                <a:lnTo>
                  <a:pt x="177340" y="445534"/>
                </a:lnTo>
                <a:cubicBezTo>
                  <a:pt x="460528" y="342786"/>
                  <a:pt x="730401" y="225686"/>
                  <a:pt x="990954" y="98541"/>
                </a:cubicBezTo>
                <a:lnTo>
                  <a:pt x="1185711" y="0"/>
                </a:lnTo>
                <a:close/>
              </a:path>
            </a:pathLst>
          </a:custGeom>
          <a:solidFill>
            <a:srgbClr val="83498C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C4033EFE-C9B1-6411-ACD4-102F60900F06}"/>
              </a:ext>
            </a:extLst>
          </p:cNvPr>
          <p:cNvSpPr/>
          <p:nvPr/>
        </p:nvSpPr>
        <p:spPr>
          <a:xfrm>
            <a:off x="0" y="2637176"/>
            <a:ext cx="12192000" cy="4220824"/>
          </a:xfrm>
          <a:custGeom>
            <a:avLst/>
            <a:gdLst>
              <a:gd name="connsiteX0" fmla="*/ 12192000 w 12192000"/>
              <a:gd name="connsiteY0" fmla="*/ 0 h 4220824"/>
              <a:gd name="connsiteX1" fmla="*/ 12192000 w 12192000"/>
              <a:gd name="connsiteY1" fmla="*/ 4220824 h 4220824"/>
              <a:gd name="connsiteX2" fmla="*/ 0 w 12192000"/>
              <a:gd name="connsiteY2" fmla="*/ 4220824 h 4220824"/>
              <a:gd name="connsiteX3" fmla="*/ 0 w 12192000"/>
              <a:gd name="connsiteY3" fmla="*/ 2887655 h 4220824"/>
              <a:gd name="connsiteX4" fmla="*/ 332922 w 12192000"/>
              <a:gd name="connsiteY4" fmla="*/ 2947453 h 4220824"/>
              <a:gd name="connsiteX5" fmla="*/ 5892801 w 12192000"/>
              <a:gd name="connsiteY5" fmla="*/ 3585628 h 4220824"/>
              <a:gd name="connsiteX6" fmla="*/ 10319657 w 12192000"/>
              <a:gd name="connsiteY6" fmla="*/ 1829400 h 4220824"/>
              <a:gd name="connsiteX7" fmla="*/ 8853714 w 12192000"/>
              <a:gd name="connsiteY7" fmla="*/ 1379457 h 422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220824">
                <a:moveTo>
                  <a:pt x="12192000" y="0"/>
                </a:moveTo>
                <a:lnTo>
                  <a:pt x="12192000" y="4220824"/>
                </a:lnTo>
                <a:lnTo>
                  <a:pt x="0" y="4220824"/>
                </a:lnTo>
                <a:lnTo>
                  <a:pt x="0" y="2887655"/>
                </a:lnTo>
                <a:lnTo>
                  <a:pt x="332922" y="2947453"/>
                </a:lnTo>
                <a:cubicBezTo>
                  <a:pt x="1980747" y="3244543"/>
                  <a:pt x="4483101" y="3698114"/>
                  <a:pt x="5892801" y="3585628"/>
                </a:cubicBezTo>
                <a:cubicBezTo>
                  <a:pt x="7772400" y="3435647"/>
                  <a:pt x="9046028" y="2632523"/>
                  <a:pt x="10319657" y="1829400"/>
                </a:cubicBezTo>
                <a:lnTo>
                  <a:pt x="8853714" y="1379457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7D0BC06C-8DC7-4B35-9E11-D8544E10082A}"/>
              </a:ext>
            </a:extLst>
          </p:cNvPr>
          <p:cNvSpPr/>
          <p:nvPr/>
        </p:nvSpPr>
        <p:spPr>
          <a:xfrm>
            <a:off x="3874883" y="1525220"/>
            <a:ext cx="4442243" cy="1323439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8000" spc="300" dirty="0">
                <a:solidFill>
                  <a:srgbClr val="83498C"/>
                </a:solidFill>
                <a:latin typeface="Aa厚底黑" panose="00020600040101010101" pitchFamily="18" charset="-122"/>
                <a:ea typeface="Aa厚底黑" panose="00020600040101010101" pitchFamily="18" charset="-122"/>
                <a:cs typeface="+mn-ea"/>
                <a:sym typeface="+mn-lt"/>
              </a:rPr>
              <a:t>谢谢观看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BFF9D840-EEEC-47C5-A259-1AE98532CBF7}"/>
              </a:ext>
            </a:extLst>
          </p:cNvPr>
          <p:cNvSpPr/>
          <p:nvPr/>
        </p:nvSpPr>
        <p:spPr>
          <a:xfrm>
            <a:off x="4145643" y="917719"/>
            <a:ext cx="38372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>
                    <a:lumMod val="65000"/>
                  </a:schemeClr>
                </a:solidFill>
                <a:cs typeface="+mn-ea"/>
                <a:sym typeface="+mn-lt"/>
              </a:rPr>
              <a:t>JOB PROMOTION REPORT</a:t>
            </a:r>
            <a:endParaRPr lang="zh-CN" altLang="en-US" sz="2000" dirty="0">
              <a:solidFill>
                <a:schemeClr val="bg1">
                  <a:lumMod val="6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B1900399-E782-4906-B9CC-F93DE932D597}"/>
              </a:ext>
            </a:extLst>
          </p:cNvPr>
          <p:cNvSpPr txBox="1"/>
          <p:nvPr/>
        </p:nvSpPr>
        <p:spPr>
          <a:xfrm>
            <a:off x="2516980" y="2777062"/>
            <a:ext cx="7158040" cy="33855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R="0" lvl="0" indent="0" defTabSz="91440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6000" b="0" i="0" u="none" strike="noStrike" cap="none" spc="0" normalizeH="0" baseline="0">
                <a:ln>
                  <a:noFill/>
                </a:ln>
                <a:gradFill>
                  <a:gsLst>
                    <a:gs pos="19000">
                      <a:srgbClr val="55A9FF"/>
                    </a:gs>
                    <a:gs pos="100000">
                      <a:srgbClr val="1E8EFE"/>
                    </a:gs>
                    <a:gs pos="53000">
                      <a:srgbClr val="168AFF"/>
                    </a:gs>
                  </a:gsLst>
                  <a:lin ang="18900000" scaled="1"/>
                </a:gradFill>
                <a:effectLst/>
                <a:uLnTx/>
                <a:uFillTx/>
                <a:latin typeface="汉仪雅酷黑 65W" panose="020B0604020202020204" charset="-122"/>
                <a:ea typeface="汉仪雅酷黑 65W" panose="020B0604020202020204" charset="-122"/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pPr algn="ctr"/>
            <a:r>
              <a:rPr lang="zh-CN" altLang="en-US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岗位晋升辩论赛  </a:t>
            </a:r>
            <a:r>
              <a:rPr lang="en-US" altLang="zh-CN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晋升述职  </a:t>
            </a:r>
            <a:r>
              <a:rPr lang="en-US" altLang="zh-CN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竞聘  </a:t>
            </a:r>
            <a:r>
              <a:rPr lang="en-US" altLang="zh-CN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 </a:t>
            </a:r>
            <a:r>
              <a:rPr lang="zh-CN" altLang="en-US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工作汇报 </a:t>
            </a:r>
            <a:r>
              <a:rPr lang="en-US" altLang="zh-CN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/ </a:t>
            </a:r>
            <a:r>
              <a:rPr lang="zh-CN" altLang="en-US" sz="1600" b="1" dirty="0">
                <a:ln w="19050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个人总结</a:t>
            </a:r>
          </a:p>
        </p:txBody>
      </p:sp>
      <p:sp>
        <p:nvSpPr>
          <p:cNvPr id="696" name="任意多边形: 形状 695">
            <a:extLst>
              <a:ext uri="{FF2B5EF4-FFF2-40B4-BE49-F238E27FC236}">
                <a16:creationId xmlns:a16="http://schemas.microsoft.com/office/drawing/2014/main" id="{31C4E029-2058-7CC0-6053-FA0294ED5F6A}"/>
              </a:ext>
            </a:extLst>
          </p:cNvPr>
          <p:cNvSpPr/>
          <p:nvPr/>
        </p:nvSpPr>
        <p:spPr>
          <a:xfrm>
            <a:off x="0" y="1623298"/>
            <a:ext cx="12192000" cy="5234702"/>
          </a:xfrm>
          <a:custGeom>
            <a:avLst/>
            <a:gdLst>
              <a:gd name="connsiteX0" fmla="*/ 12192000 w 12192000"/>
              <a:gd name="connsiteY0" fmla="*/ 0 h 5234702"/>
              <a:gd name="connsiteX1" fmla="*/ 12192000 w 12192000"/>
              <a:gd name="connsiteY1" fmla="*/ 5234702 h 5234702"/>
              <a:gd name="connsiteX2" fmla="*/ 0 w 12192000"/>
              <a:gd name="connsiteY2" fmla="*/ 5234702 h 5234702"/>
              <a:gd name="connsiteX3" fmla="*/ 0 w 12192000"/>
              <a:gd name="connsiteY3" fmla="*/ 4119499 h 5234702"/>
              <a:gd name="connsiteX4" fmla="*/ 246882 w 12192000"/>
              <a:gd name="connsiteY4" fmla="*/ 4163605 h 5234702"/>
              <a:gd name="connsiteX5" fmla="*/ 5152573 w 12192000"/>
              <a:gd name="connsiteY5" fmla="*/ 4684447 h 5234702"/>
              <a:gd name="connsiteX6" fmla="*/ 9579429 w 12192000"/>
              <a:gd name="connsiteY6" fmla="*/ 2928219 h 5234702"/>
              <a:gd name="connsiteX7" fmla="*/ 8113486 w 12192000"/>
              <a:gd name="connsiteY7" fmla="*/ 2478276 h 5234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234702">
                <a:moveTo>
                  <a:pt x="12192000" y="0"/>
                </a:moveTo>
                <a:lnTo>
                  <a:pt x="12192000" y="5234702"/>
                </a:lnTo>
                <a:lnTo>
                  <a:pt x="0" y="5234702"/>
                </a:lnTo>
                <a:lnTo>
                  <a:pt x="0" y="4119499"/>
                </a:lnTo>
                <a:lnTo>
                  <a:pt x="246882" y="4163605"/>
                </a:lnTo>
                <a:cubicBezTo>
                  <a:pt x="1849035" y="4447910"/>
                  <a:pt x="3919086" y="4782873"/>
                  <a:pt x="5152573" y="4684447"/>
                </a:cubicBezTo>
                <a:cubicBezTo>
                  <a:pt x="7032172" y="4534466"/>
                  <a:pt x="8305800" y="3731342"/>
                  <a:pt x="9579429" y="2928219"/>
                </a:cubicBezTo>
                <a:lnTo>
                  <a:pt x="8113486" y="2478276"/>
                </a:lnTo>
                <a:close/>
              </a:path>
            </a:pathLst>
          </a:custGeom>
          <a:solidFill>
            <a:srgbClr val="83498C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681" name="组合 680">
            <a:extLst>
              <a:ext uri="{FF2B5EF4-FFF2-40B4-BE49-F238E27FC236}">
                <a16:creationId xmlns:a16="http://schemas.microsoft.com/office/drawing/2014/main" id="{DE3FDC55-4AB5-CB93-0C68-F7B801F12DB6}"/>
              </a:ext>
            </a:extLst>
          </p:cNvPr>
          <p:cNvGrpSpPr/>
          <p:nvPr/>
        </p:nvGrpSpPr>
        <p:grpSpPr>
          <a:xfrm>
            <a:off x="583730" y="3168284"/>
            <a:ext cx="3931006" cy="3329599"/>
            <a:chOff x="529129" y="3251061"/>
            <a:chExt cx="4306919" cy="3648001"/>
          </a:xfrm>
        </p:grpSpPr>
        <p:grpSp>
          <p:nvGrpSpPr>
            <p:cNvPr id="540" name="图形 536">
              <a:extLst>
                <a:ext uri="{FF2B5EF4-FFF2-40B4-BE49-F238E27FC236}">
                  <a16:creationId xmlns:a16="http://schemas.microsoft.com/office/drawing/2014/main" id="{E0FFA0CA-493F-56D6-869B-D82EEB6638AE}"/>
                </a:ext>
              </a:extLst>
            </p:cNvPr>
            <p:cNvGrpSpPr/>
            <p:nvPr/>
          </p:nvGrpSpPr>
          <p:grpSpPr>
            <a:xfrm>
              <a:off x="831143" y="5254666"/>
              <a:ext cx="3160704" cy="1530572"/>
              <a:chOff x="831143" y="5254666"/>
              <a:chExt cx="3160704" cy="1530572"/>
            </a:xfrm>
            <a:solidFill>
              <a:srgbClr val="E0E0E0"/>
            </a:solidFill>
          </p:grpSpPr>
          <p:sp>
            <p:nvSpPr>
              <p:cNvPr id="541" name="任意多边形: 形状 540">
                <a:extLst>
                  <a:ext uri="{FF2B5EF4-FFF2-40B4-BE49-F238E27FC236}">
                    <a16:creationId xmlns:a16="http://schemas.microsoft.com/office/drawing/2014/main" id="{4F2AE834-5328-8F64-6EDA-60F31816D3C0}"/>
                  </a:ext>
                </a:extLst>
              </p:cNvPr>
              <p:cNvSpPr/>
              <p:nvPr/>
            </p:nvSpPr>
            <p:spPr>
              <a:xfrm>
                <a:off x="1340659" y="5254666"/>
                <a:ext cx="2651188" cy="1530572"/>
              </a:xfrm>
              <a:custGeom>
                <a:avLst/>
                <a:gdLst>
                  <a:gd name="connsiteX0" fmla="*/ 2025206 w 2651188"/>
                  <a:gd name="connsiteY0" fmla="*/ 1530572 h 1530572"/>
                  <a:gd name="connsiteX1" fmla="*/ 0 w 2651188"/>
                  <a:gd name="connsiteY1" fmla="*/ 361378 h 1530572"/>
                  <a:gd name="connsiteX2" fmla="*/ 625983 w 2651188"/>
                  <a:gd name="connsiteY2" fmla="*/ 0 h 1530572"/>
                  <a:gd name="connsiteX3" fmla="*/ 2651189 w 2651188"/>
                  <a:gd name="connsiteY3" fmla="*/ 1169194 h 1530572"/>
                  <a:gd name="connsiteX4" fmla="*/ 2025206 w 2651188"/>
                  <a:gd name="connsiteY4" fmla="*/ 1530572 h 15305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51188" h="1530572">
                    <a:moveTo>
                      <a:pt x="2025206" y="1530572"/>
                    </a:moveTo>
                    <a:lnTo>
                      <a:pt x="0" y="361378"/>
                    </a:lnTo>
                    <a:lnTo>
                      <a:pt x="625983" y="0"/>
                    </a:lnTo>
                    <a:lnTo>
                      <a:pt x="2651189" y="1169194"/>
                    </a:lnTo>
                    <a:lnTo>
                      <a:pt x="2025206" y="1530572"/>
                    </a:ln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:a16="http://schemas.microsoft.com/office/drawing/2014/main" id="{E63E509F-1515-830D-7E52-15B35F012E59}"/>
                  </a:ext>
                </a:extLst>
              </p:cNvPr>
              <p:cNvSpPr/>
              <p:nvPr/>
            </p:nvSpPr>
            <p:spPr>
              <a:xfrm>
                <a:off x="831143" y="6272246"/>
                <a:ext cx="705850" cy="412063"/>
              </a:xfrm>
              <a:custGeom>
                <a:avLst/>
                <a:gdLst>
                  <a:gd name="connsiteX0" fmla="*/ 602480 w 705850"/>
                  <a:gd name="connsiteY0" fmla="*/ 60365 h 412063"/>
                  <a:gd name="connsiteX1" fmla="*/ 602480 w 705850"/>
                  <a:gd name="connsiteY1" fmla="*/ 351734 h 412063"/>
                  <a:gd name="connsiteX2" fmla="*/ 103370 w 705850"/>
                  <a:gd name="connsiteY2" fmla="*/ 351734 h 412063"/>
                  <a:gd name="connsiteX3" fmla="*/ 103370 w 705850"/>
                  <a:gd name="connsiteY3" fmla="*/ 60365 h 412063"/>
                  <a:gd name="connsiteX4" fmla="*/ 602480 w 705850"/>
                  <a:gd name="connsiteY4" fmla="*/ 60365 h 412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05850" h="412063">
                    <a:moveTo>
                      <a:pt x="602480" y="60365"/>
                    </a:moveTo>
                    <a:cubicBezTo>
                      <a:pt x="740307" y="140851"/>
                      <a:pt x="740307" y="271343"/>
                      <a:pt x="602480" y="351734"/>
                    </a:cubicBezTo>
                    <a:cubicBezTo>
                      <a:pt x="464653" y="432125"/>
                      <a:pt x="241197" y="432221"/>
                      <a:pt x="103370" y="351734"/>
                    </a:cubicBezTo>
                    <a:cubicBezTo>
                      <a:pt x="-34457" y="271248"/>
                      <a:pt x="-34457" y="140851"/>
                      <a:pt x="103370" y="60365"/>
                    </a:cubicBezTo>
                    <a:cubicBezTo>
                      <a:pt x="241197" y="-20122"/>
                      <a:pt x="464653" y="-20122"/>
                      <a:pt x="602480" y="60365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43" name="图形 536">
              <a:extLst>
                <a:ext uri="{FF2B5EF4-FFF2-40B4-BE49-F238E27FC236}">
                  <a16:creationId xmlns:a16="http://schemas.microsoft.com/office/drawing/2014/main" id="{0642A8DC-216F-8F4F-CF71-1DAD0A428CDF}"/>
                </a:ext>
              </a:extLst>
            </p:cNvPr>
            <p:cNvGrpSpPr/>
            <p:nvPr/>
          </p:nvGrpSpPr>
          <p:grpSpPr>
            <a:xfrm>
              <a:off x="926226" y="3552930"/>
              <a:ext cx="2941891" cy="3189827"/>
              <a:chOff x="926226" y="3552930"/>
              <a:chExt cx="2941891" cy="3189827"/>
            </a:xfrm>
          </p:grpSpPr>
          <p:grpSp>
            <p:nvGrpSpPr>
              <p:cNvPr id="544" name="图形 536">
                <a:extLst>
                  <a:ext uri="{FF2B5EF4-FFF2-40B4-BE49-F238E27FC236}">
                    <a16:creationId xmlns:a16="http://schemas.microsoft.com/office/drawing/2014/main" id="{79B29E71-133E-79FA-2E57-2478307CA471}"/>
                  </a:ext>
                </a:extLst>
              </p:cNvPr>
              <p:cNvGrpSpPr/>
              <p:nvPr/>
            </p:nvGrpSpPr>
            <p:grpSpPr>
              <a:xfrm>
                <a:off x="1643840" y="3967172"/>
                <a:ext cx="2224278" cy="2775584"/>
                <a:chOff x="1643840" y="3967172"/>
                <a:chExt cx="2224278" cy="2775584"/>
              </a:xfrm>
            </p:grpSpPr>
            <p:sp>
              <p:nvSpPr>
                <p:cNvPr id="545" name="任意多边形: 形状 544">
                  <a:extLst>
                    <a:ext uri="{FF2B5EF4-FFF2-40B4-BE49-F238E27FC236}">
                      <a16:creationId xmlns:a16="http://schemas.microsoft.com/office/drawing/2014/main" id="{A10B7A1E-9A36-EFEB-C824-516DFFC600CD}"/>
                    </a:ext>
                  </a:extLst>
                </p:cNvPr>
                <p:cNvSpPr/>
                <p:nvPr/>
              </p:nvSpPr>
              <p:spPr>
                <a:xfrm>
                  <a:off x="1643840" y="3967172"/>
                  <a:ext cx="502253" cy="662844"/>
                </a:xfrm>
                <a:custGeom>
                  <a:avLst/>
                  <a:gdLst>
                    <a:gd name="connsiteX0" fmla="*/ 0 w 502253"/>
                    <a:gd name="connsiteY0" fmla="*/ 290036 h 662844"/>
                    <a:gd name="connsiteX1" fmla="*/ 0 w 502253"/>
                    <a:gd name="connsiteY1" fmla="*/ 662845 h 662844"/>
                    <a:gd name="connsiteX2" fmla="*/ 502063 w 502253"/>
                    <a:gd name="connsiteY2" fmla="*/ 372809 h 662844"/>
                    <a:gd name="connsiteX3" fmla="*/ 502253 w 502253"/>
                    <a:gd name="connsiteY3" fmla="*/ 0 h 662844"/>
                    <a:gd name="connsiteX4" fmla="*/ 0 w 502253"/>
                    <a:gd name="connsiteY4" fmla="*/ 290036 h 662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253" h="662844">
                      <a:moveTo>
                        <a:pt x="0" y="290036"/>
                      </a:moveTo>
                      <a:lnTo>
                        <a:pt x="0" y="662845"/>
                      </a:lnTo>
                      <a:lnTo>
                        <a:pt x="502063" y="372809"/>
                      </a:lnTo>
                      <a:lnTo>
                        <a:pt x="502253" y="0"/>
                      </a:lnTo>
                      <a:lnTo>
                        <a:pt x="0" y="290036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6" name="任意多边形: 形状 545">
                  <a:extLst>
                    <a:ext uri="{FF2B5EF4-FFF2-40B4-BE49-F238E27FC236}">
                      <a16:creationId xmlns:a16="http://schemas.microsoft.com/office/drawing/2014/main" id="{3C53DA31-84A4-CF1B-5ACE-6EBEBF235D0D}"/>
                    </a:ext>
                  </a:extLst>
                </p:cNvPr>
                <p:cNvSpPr/>
                <p:nvPr/>
              </p:nvSpPr>
              <p:spPr>
                <a:xfrm>
                  <a:off x="1643840" y="4339980"/>
                  <a:ext cx="1076420" cy="621411"/>
                </a:xfrm>
                <a:custGeom>
                  <a:avLst/>
                  <a:gdLst>
                    <a:gd name="connsiteX0" fmla="*/ 0 w 1076420"/>
                    <a:gd name="connsiteY0" fmla="*/ 290036 h 621411"/>
                    <a:gd name="connsiteX1" fmla="*/ 573976 w 1076420"/>
                    <a:gd name="connsiteY1" fmla="*/ 621411 h 621411"/>
                    <a:gd name="connsiteX2" fmla="*/ 1076420 w 1076420"/>
                    <a:gd name="connsiteY2" fmla="*/ 331470 h 621411"/>
                    <a:gd name="connsiteX3" fmla="*/ 502063 w 1076420"/>
                    <a:gd name="connsiteY3" fmla="*/ 0 h 621411"/>
                    <a:gd name="connsiteX4" fmla="*/ 0 w 1076420"/>
                    <a:gd name="connsiteY4" fmla="*/ 290036 h 621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6420" h="621411">
                      <a:moveTo>
                        <a:pt x="0" y="290036"/>
                      </a:moveTo>
                      <a:lnTo>
                        <a:pt x="573976" y="621411"/>
                      </a:lnTo>
                      <a:lnTo>
                        <a:pt x="1076420" y="331470"/>
                      </a:lnTo>
                      <a:lnTo>
                        <a:pt x="502063" y="0"/>
                      </a:lnTo>
                      <a:lnTo>
                        <a:pt x="0" y="290036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7" name="任意多边形: 形状 546">
                  <a:extLst>
                    <a:ext uri="{FF2B5EF4-FFF2-40B4-BE49-F238E27FC236}">
                      <a16:creationId xmlns:a16="http://schemas.microsoft.com/office/drawing/2014/main" id="{82F8DB65-8C8F-5294-9108-727B40E6FE70}"/>
                    </a:ext>
                  </a:extLst>
                </p:cNvPr>
                <p:cNvSpPr/>
                <p:nvPr/>
              </p:nvSpPr>
              <p:spPr>
                <a:xfrm>
                  <a:off x="1643840" y="4339980"/>
                  <a:ext cx="1076420" cy="621411"/>
                </a:xfrm>
                <a:custGeom>
                  <a:avLst/>
                  <a:gdLst>
                    <a:gd name="connsiteX0" fmla="*/ 0 w 1076420"/>
                    <a:gd name="connsiteY0" fmla="*/ 290036 h 621411"/>
                    <a:gd name="connsiteX1" fmla="*/ 573976 w 1076420"/>
                    <a:gd name="connsiteY1" fmla="*/ 621411 h 621411"/>
                    <a:gd name="connsiteX2" fmla="*/ 1076420 w 1076420"/>
                    <a:gd name="connsiteY2" fmla="*/ 331470 h 621411"/>
                    <a:gd name="connsiteX3" fmla="*/ 502063 w 1076420"/>
                    <a:gd name="connsiteY3" fmla="*/ 0 h 621411"/>
                    <a:gd name="connsiteX4" fmla="*/ 0 w 1076420"/>
                    <a:gd name="connsiteY4" fmla="*/ 290036 h 621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6420" h="621411">
                      <a:moveTo>
                        <a:pt x="0" y="290036"/>
                      </a:moveTo>
                      <a:lnTo>
                        <a:pt x="573976" y="621411"/>
                      </a:lnTo>
                      <a:lnTo>
                        <a:pt x="1076420" y="331470"/>
                      </a:lnTo>
                      <a:lnTo>
                        <a:pt x="502063" y="0"/>
                      </a:lnTo>
                      <a:lnTo>
                        <a:pt x="0" y="29003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8" name="任意多边形: 形状 547">
                  <a:extLst>
                    <a:ext uri="{FF2B5EF4-FFF2-40B4-BE49-F238E27FC236}">
                      <a16:creationId xmlns:a16="http://schemas.microsoft.com/office/drawing/2014/main" id="{F6A2B3D4-767F-4ED9-CB97-0B452DA13C69}"/>
                    </a:ext>
                  </a:extLst>
                </p:cNvPr>
                <p:cNvSpPr/>
                <p:nvPr/>
              </p:nvSpPr>
              <p:spPr>
                <a:xfrm>
                  <a:off x="2217816" y="4671451"/>
                  <a:ext cx="502443" cy="662844"/>
                </a:xfrm>
                <a:custGeom>
                  <a:avLst/>
                  <a:gdLst>
                    <a:gd name="connsiteX0" fmla="*/ 502444 w 502443"/>
                    <a:gd name="connsiteY0" fmla="*/ 0 h 662844"/>
                    <a:gd name="connsiteX1" fmla="*/ 502253 w 502443"/>
                    <a:gd name="connsiteY1" fmla="*/ 372809 h 662844"/>
                    <a:gd name="connsiteX2" fmla="*/ 0 w 502443"/>
                    <a:gd name="connsiteY2" fmla="*/ 662845 h 662844"/>
                    <a:gd name="connsiteX3" fmla="*/ 0 w 502443"/>
                    <a:gd name="connsiteY3" fmla="*/ 289941 h 662844"/>
                    <a:gd name="connsiteX4" fmla="*/ 502444 w 502443"/>
                    <a:gd name="connsiteY4" fmla="*/ 0 h 66284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443" h="662844">
                      <a:moveTo>
                        <a:pt x="502444" y="0"/>
                      </a:moveTo>
                      <a:lnTo>
                        <a:pt x="502253" y="372809"/>
                      </a:lnTo>
                      <a:lnTo>
                        <a:pt x="0" y="662845"/>
                      </a:lnTo>
                      <a:lnTo>
                        <a:pt x="0" y="289941"/>
                      </a:lnTo>
                      <a:lnTo>
                        <a:pt x="502444" y="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9" name="任意多边形: 形状 548">
                  <a:extLst>
                    <a:ext uri="{FF2B5EF4-FFF2-40B4-BE49-F238E27FC236}">
                      <a16:creationId xmlns:a16="http://schemas.microsoft.com/office/drawing/2014/main" id="{C397AEC6-726A-C54B-B48E-CCC922275D67}"/>
                    </a:ext>
                  </a:extLst>
                </p:cNvPr>
                <p:cNvSpPr/>
                <p:nvPr/>
              </p:nvSpPr>
              <p:spPr>
                <a:xfrm>
                  <a:off x="2217816" y="5044259"/>
                  <a:ext cx="1076325" cy="621411"/>
                </a:xfrm>
                <a:custGeom>
                  <a:avLst/>
                  <a:gdLst>
                    <a:gd name="connsiteX0" fmla="*/ 0 w 1076325"/>
                    <a:gd name="connsiteY0" fmla="*/ 290036 h 621411"/>
                    <a:gd name="connsiteX1" fmla="*/ 573977 w 1076325"/>
                    <a:gd name="connsiteY1" fmla="*/ 621411 h 621411"/>
                    <a:gd name="connsiteX2" fmla="*/ 1076325 w 1076325"/>
                    <a:gd name="connsiteY2" fmla="*/ 331470 h 621411"/>
                    <a:gd name="connsiteX3" fmla="*/ 502253 w 1076325"/>
                    <a:gd name="connsiteY3" fmla="*/ 0 h 621411"/>
                    <a:gd name="connsiteX4" fmla="*/ 0 w 1076325"/>
                    <a:gd name="connsiteY4" fmla="*/ 290036 h 621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6325" h="621411">
                      <a:moveTo>
                        <a:pt x="0" y="290036"/>
                      </a:moveTo>
                      <a:lnTo>
                        <a:pt x="573977" y="621411"/>
                      </a:lnTo>
                      <a:lnTo>
                        <a:pt x="1076325" y="331470"/>
                      </a:lnTo>
                      <a:lnTo>
                        <a:pt x="502253" y="0"/>
                      </a:lnTo>
                      <a:lnTo>
                        <a:pt x="0" y="290036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0" name="任意多边形: 形状 549">
                  <a:extLst>
                    <a:ext uri="{FF2B5EF4-FFF2-40B4-BE49-F238E27FC236}">
                      <a16:creationId xmlns:a16="http://schemas.microsoft.com/office/drawing/2014/main" id="{EB8BB6E4-72F9-F00C-78B1-EB0009957896}"/>
                    </a:ext>
                  </a:extLst>
                </p:cNvPr>
                <p:cNvSpPr/>
                <p:nvPr/>
              </p:nvSpPr>
              <p:spPr>
                <a:xfrm>
                  <a:off x="2217816" y="5044259"/>
                  <a:ext cx="1076325" cy="621411"/>
                </a:xfrm>
                <a:custGeom>
                  <a:avLst/>
                  <a:gdLst>
                    <a:gd name="connsiteX0" fmla="*/ 0 w 1076325"/>
                    <a:gd name="connsiteY0" fmla="*/ 290036 h 621411"/>
                    <a:gd name="connsiteX1" fmla="*/ 573977 w 1076325"/>
                    <a:gd name="connsiteY1" fmla="*/ 621411 h 621411"/>
                    <a:gd name="connsiteX2" fmla="*/ 1076325 w 1076325"/>
                    <a:gd name="connsiteY2" fmla="*/ 331470 h 621411"/>
                    <a:gd name="connsiteX3" fmla="*/ 502253 w 1076325"/>
                    <a:gd name="connsiteY3" fmla="*/ 0 h 621411"/>
                    <a:gd name="connsiteX4" fmla="*/ 0 w 1076325"/>
                    <a:gd name="connsiteY4" fmla="*/ 290036 h 621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6325" h="621411">
                      <a:moveTo>
                        <a:pt x="0" y="290036"/>
                      </a:moveTo>
                      <a:lnTo>
                        <a:pt x="573977" y="621411"/>
                      </a:lnTo>
                      <a:lnTo>
                        <a:pt x="1076325" y="331470"/>
                      </a:lnTo>
                      <a:lnTo>
                        <a:pt x="502253" y="0"/>
                      </a:lnTo>
                      <a:lnTo>
                        <a:pt x="0" y="290036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1" name="任意多边形: 形状 550">
                  <a:extLst>
                    <a:ext uri="{FF2B5EF4-FFF2-40B4-BE49-F238E27FC236}">
                      <a16:creationId xmlns:a16="http://schemas.microsoft.com/office/drawing/2014/main" id="{759FB430-F61C-7CD9-65D5-766767D2E283}"/>
                    </a:ext>
                  </a:extLst>
                </p:cNvPr>
                <p:cNvSpPr/>
                <p:nvPr/>
              </p:nvSpPr>
              <p:spPr>
                <a:xfrm>
                  <a:off x="2791793" y="5375729"/>
                  <a:ext cx="502348" cy="662749"/>
                </a:xfrm>
                <a:custGeom>
                  <a:avLst/>
                  <a:gdLst>
                    <a:gd name="connsiteX0" fmla="*/ 502348 w 502348"/>
                    <a:gd name="connsiteY0" fmla="*/ 0 h 662749"/>
                    <a:gd name="connsiteX1" fmla="*/ 502348 w 502348"/>
                    <a:gd name="connsiteY1" fmla="*/ 372808 h 662749"/>
                    <a:gd name="connsiteX2" fmla="*/ 0 w 502348"/>
                    <a:gd name="connsiteY2" fmla="*/ 662749 h 662749"/>
                    <a:gd name="connsiteX3" fmla="*/ 0 w 502348"/>
                    <a:gd name="connsiteY3" fmla="*/ 289941 h 662749"/>
                    <a:gd name="connsiteX4" fmla="*/ 502348 w 502348"/>
                    <a:gd name="connsiteY4" fmla="*/ 0 h 662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348" h="662749">
                      <a:moveTo>
                        <a:pt x="502348" y="0"/>
                      </a:moveTo>
                      <a:lnTo>
                        <a:pt x="502348" y="372808"/>
                      </a:lnTo>
                      <a:lnTo>
                        <a:pt x="0" y="662749"/>
                      </a:lnTo>
                      <a:lnTo>
                        <a:pt x="0" y="289941"/>
                      </a:lnTo>
                      <a:lnTo>
                        <a:pt x="502348" y="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2" name="任意多边形: 形状 551">
                  <a:extLst>
                    <a:ext uri="{FF2B5EF4-FFF2-40B4-BE49-F238E27FC236}">
                      <a16:creationId xmlns:a16="http://schemas.microsoft.com/office/drawing/2014/main" id="{79AE229E-A76C-16DE-CF15-79DA865ACF75}"/>
                    </a:ext>
                  </a:extLst>
                </p:cNvPr>
                <p:cNvSpPr/>
                <p:nvPr/>
              </p:nvSpPr>
              <p:spPr>
                <a:xfrm>
                  <a:off x="2791793" y="5748537"/>
                  <a:ext cx="1076325" cy="621411"/>
                </a:xfrm>
                <a:custGeom>
                  <a:avLst/>
                  <a:gdLst>
                    <a:gd name="connsiteX0" fmla="*/ 0 w 1076325"/>
                    <a:gd name="connsiteY0" fmla="*/ 289941 h 621411"/>
                    <a:gd name="connsiteX1" fmla="*/ 574072 w 1076325"/>
                    <a:gd name="connsiteY1" fmla="*/ 621411 h 621411"/>
                    <a:gd name="connsiteX2" fmla="*/ 1076325 w 1076325"/>
                    <a:gd name="connsiteY2" fmla="*/ 331470 h 621411"/>
                    <a:gd name="connsiteX3" fmla="*/ 502348 w 1076325"/>
                    <a:gd name="connsiteY3" fmla="*/ 0 h 621411"/>
                    <a:gd name="connsiteX4" fmla="*/ 0 w 1076325"/>
                    <a:gd name="connsiteY4" fmla="*/ 289941 h 621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6325" h="621411">
                      <a:moveTo>
                        <a:pt x="0" y="289941"/>
                      </a:moveTo>
                      <a:lnTo>
                        <a:pt x="574072" y="621411"/>
                      </a:lnTo>
                      <a:lnTo>
                        <a:pt x="1076325" y="331470"/>
                      </a:lnTo>
                      <a:lnTo>
                        <a:pt x="502348" y="0"/>
                      </a:lnTo>
                      <a:lnTo>
                        <a:pt x="0" y="289941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3" name="任意多边形: 形状 552">
                  <a:extLst>
                    <a:ext uri="{FF2B5EF4-FFF2-40B4-BE49-F238E27FC236}">
                      <a16:creationId xmlns:a16="http://schemas.microsoft.com/office/drawing/2014/main" id="{DCB541D7-8093-C7A2-DC6C-2C466D025D3E}"/>
                    </a:ext>
                  </a:extLst>
                </p:cNvPr>
                <p:cNvSpPr/>
                <p:nvPr/>
              </p:nvSpPr>
              <p:spPr>
                <a:xfrm>
                  <a:off x="2791793" y="5748537"/>
                  <a:ext cx="1076325" cy="621411"/>
                </a:xfrm>
                <a:custGeom>
                  <a:avLst/>
                  <a:gdLst>
                    <a:gd name="connsiteX0" fmla="*/ 0 w 1076325"/>
                    <a:gd name="connsiteY0" fmla="*/ 289941 h 621411"/>
                    <a:gd name="connsiteX1" fmla="*/ 574072 w 1076325"/>
                    <a:gd name="connsiteY1" fmla="*/ 621411 h 621411"/>
                    <a:gd name="connsiteX2" fmla="*/ 1076325 w 1076325"/>
                    <a:gd name="connsiteY2" fmla="*/ 331470 h 621411"/>
                    <a:gd name="connsiteX3" fmla="*/ 502348 w 1076325"/>
                    <a:gd name="connsiteY3" fmla="*/ 0 h 621411"/>
                    <a:gd name="connsiteX4" fmla="*/ 0 w 1076325"/>
                    <a:gd name="connsiteY4" fmla="*/ 289941 h 6214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6325" h="621411">
                      <a:moveTo>
                        <a:pt x="0" y="289941"/>
                      </a:moveTo>
                      <a:lnTo>
                        <a:pt x="574072" y="621411"/>
                      </a:lnTo>
                      <a:lnTo>
                        <a:pt x="1076325" y="331470"/>
                      </a:lnTo>
                      <a:lnTo>
                        <a:pt x="502348" y="0"/>
                      </a:lnTo>
                      <a:lnTo>
                        <a:pt x="0" y="289941"/>
                      </a:ln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4" name="任意多边形: 形状 553">
                  <a:extLst>
                    <a:ext uri="{FF2B5EF4-FFF2-40B4-BE49-F238E27FC236}">
                      <a16:creationId xmlns:a16="http://schemas.microsoft.com/office/drawing/2014/main" id="{D4FA4680-80D5-9FF0-3574-443623B69CC8}"/>
                    </a:ext>
                  </a:extLst>
                </p:cNvPr>
                <p:cNvSpPr/>
                <p:nvPr/>
              </p:nvSpPr>
              <p:spPr>
                <a:xfrm>
                  <a:off x="3365864" y="6080008"/>
                  <a:ext cx="502253" cy="662749"/>
                </a:xfrm>
                <a:custGeom>
                  <a:avLst/>
                  <a:gdLst>
                    <a:gd name="connsiteX0" fmla="*/ 502253 w 502253"/>
                    <a:gd name="connsiteY0" fmla="*/ 0 h 662749"/>
                    <a:gd name="connsiteX1" fmla="*/ 502253 w 502253"/>
                    <a:gd name="connsiteY1" fmla="*/ 372808 h 662749"/>
                    <a:gd name="connsiteX2" fmla="*/ 0 w 502253"/>
                    <a:gd name="connsiteY2" fmla="*/ 662749 h 662749"/>
                    <a:gd name="connsiteX3" fmla="*/ 0 w 502253"/>
                    <a:gd name="connsiteY3" fmla="*/ 289941 h 662749"/>
                    <a:gd name="connsiteX4" fmla="*/ 502253 w 502253"/>
                    <a:gd name="connsiteY4" fmla="*/ 0 h 66274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2253" h="662749">
                      <a:moveTo>
                        <a:pt x="502253" y="0"/>
                      </a:moveTo>
                      <a:lnTo>
                        <a:pt x="502253" y="372808"/>
                      </a:lnTo>
                      <a:lnTo>
                        <a:pt x="0" y="662749"/>
                      </a:lnTo>
                      <a:lnTo>
                        <a:pt x="0" y="289941"/>
                      </a:lnTo>
                      <a:lnTo>
                        <a:pt x="502253" y="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55" name="任意多边形: 形状 554">
                <a:extLst>
                  <a:ext uri="{FF2B5EF4-FFF2-40B4-BE49-F238E27FC236}">
                    <a16:creationId xmlns:a16="http://schemas.microsoft.com/office/drawing/2014/main" id="{C5E782B0-098B-7119-9452-A1A952E194C0}"/>
                  </a:ext>
                </a:extLst>
              </p:cNvPr>
              <p:cNvSpPr/>
              <p:nvPr/>
            </p:nvSpPr>
            <p:spPr>
              <a:xfrm>
                <a:off x="926226" y="3552930"/>
                <a:ext cx="1219866" cy="704278"/>
              </a:xfrm>
              <a:custGeom>
                <a:avLst/>
                <a:gdLst>
                  <a:gd name="connsiteX0" fmla="*/ 717614 w 1219866"/>
                  <a:gd name="connsiteY0" fmla="*/ 704278 h 704278"/>
                  <a:gd name="connsiteX1" fmla="*/ 179451 w 1219866"/>
                  <a:gd name="connsiteY1" fmla="*/ 393573 h 704278"/>
                  <a:gd name="connsiteX2" fmla="*/ 0 w 1219866"/>
                  <a:gd name="connsiteY2" fmla="*/ 497110 h 704278"/>
                  <a:gd name="connsiteX3" fmla="*/ 71819 w 1219866"/>
                  <a:gd name="connsiteY3" fmla="*/ 41434 h 704278"/>
                  <a:gd name="connsiteX4" fmla="*/ 861060 w 1219866"/>
                  <a:gd name="connsiteY4" fmla="*/ 0 h 704278"/>
                  <a:gd name="connsiteX5" fmla="*/ 681704 w 1219866"/>
                  <a:gd name="connsiteY5" fmla="*/ 103537 h 704278"/>
                  <a:gd name="connsiteX6" fmla="*/ 1219867 w 1219866"/>
                  <a:gd name="connsiteY6" fmla="*/ 414242 h 704278"/>
                  <a:gd name="connsiteX7" fmla="*/ 717614 w 1219866"/>
                  <a:gd name="connsiteY7" fmla="*/ 704278 h 704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866" h="704278">
                    <a:moveTo>
                      <a:pt x="717614" y="704278"/>
                    </a:moveTo>
                    <a:lnTo>
                      <a:pt x="179451" y="393573"/>
                    </a:lnTo>
                    <a:lnTo>
                      <a:pt x="0" y="497110"/>
                    </a:lnTo>
                    <a:lnTo>
                      <a:pt x="71819" y="41434"/>
                    </a:lnTo>
                    <a:lnTo>
                      <a:pt x="861060" y="0"/>
                    </a:lnTo>
                    <a:lnTo>
                      <a:pt x="681704" y="103537"/>
                    </a:lnTo>
                    <a:lnTo>
                      <a:pt x="1219867" y="414242"/>
                    </a:lnTo>
                    <a:lnTo>
                      <a:pt x="717614" y="704278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6" name="任意多边形: 形状 555">
                <a:extLst>
                  <a:ext uri="{FF2B5EF4-FFF2-40B4-BE49-F238E27FC236}">
                    <a16:creationId xmlns:a16="http://schemas.microsoft.com/office/drawing/2014/main" id="{31E7CB9C-0281-54A9-9BD7-9BE4A2EB5915}"/>
                  </a:ext>
                </a:extLst>
              </p:cNvPr>
              <p:cNvSpPr/>
              <p:nvPr/>
            </p:nvSpPr>
            <p:spPr>
              <a:xfrm>
                <a:off x="926226" y="3552930"/>
                <a:ext cx="1219866" cy="704278"/>
              </a:xfrm>
              <a:custGeom>
                <a:avLst/>
                <a:gdLst>
                  <a:gd name="connsiteX0" fmla="*/ 717614 w 1219866"/>
                  <a:gd name="connsiteY0" fmla="*/ 704278 h 704278"/>
                  <a:gd name="connsiteX1" fmla="*/ 179451 w 1219866"/>
                  <a:gd name="connsiteY1" fmla="*/ 393573 h 704278"/>
                  <a:gd name="connsiteX2" fmla="*/ 0 w 1219866"/>
                  <a:gd name="connsiteY2" fmla="*/ 497110 h 704278"/>
                  <a:gd name="connsiteX3" fmla="*/ 71819 w 1219866"/>
                  <a:gd name="connsiteY3" fmla="*/ 41434 h 704278"/>
                  <a:gd name="connsiteX4" fmla="*/ 861060 w 1219866"/>
                  <a:gd name="connsiteY4" fmla="*/ 0 h 704278"/>
                  <a:gd name="connsiteX5" fmla="*/ 681704 w 1219866"/>
                  <a:gd name="connsiteY5" fmla="*/ 103537 h 704278"/>
                  <a:gd name="connsiteX6" fmla="*/ 1219867 w 1219866"/>
                  <a:gd name="connsiteY6" fmla="*/ 414242 h 704278"/>
                  <a:gd name="connsiteX7" fmla="*/ 717614 w 1219866"/>
                  <a:gd name="connsiteY7" fmla="*/ 704278 h 7042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219866" h="704278">
                    <a:moveTo>
                      <a:pt x="717614" y="704278"/>
                    </a:moveTo>
                    <a:lnTo>
                      <a:pt x="179451" y="393573"/>
                    </a:lnTo>
                    <a:lnTo>
                      <a:pt x="0" y="497110"/>
                    </a:lnTo>
                    <a:lnTo>
                      <a:pt x="71819" y="41434"/>
                    </a:lnTo>
                    <a:lnTo>
                      <a:pt x="861060" y="0"/>
                    </a:lnTo>
                    <a:lnTo>
                      <a:pt x="681704" y="103537"/>
                    </a:lnTo>
                    <a:lnTo>
                      <a:pt x="1219867" y="414242"/>
                    </a:lnTo>
                    <a:lnTo>
                      <a:pt x="717614" y="704278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:a16="http://schemas.microsoft.com/office/drawing/2014/main" id="{E831B6A6-D1B7-1E1E-1FF6-B09047B455E2}"/>
                  </a:ext>
                </a:extLst>
              </p:cNvPr>
              <p:cNvSpPr/>
              <p:nvPr/>
            </p:nvSpPr>
            <p:spPr>
              <a:xfrm>
                <a:off x="926226" y="3946503"/>
                <a:ext cx="2439638" cy="2796254"/>
              </a:xfrm>
              <a:custGeom>
                <a:avLst/>
                <a:gdLst>
                  <a:gd name="connsiteX0" fmla="*/ 1865567 w 2439638"/>
                  <a:gd name="connsiteY0" fmla="*/ 2091976 h 2796254"/>
                  <a:gd name="connsiteX1" fmla="*/ 1865567 w 2439638"/>
                  <a:gd name="connsiteY1" fmla="*/ 1719167 h 2796254"/>
                  <a:gd name="connsiteX2" fmla="*/ 1291590 w 2439638"/>
                  <a:gd name="connsiteY2" fmla="*/ 1387793 h 2796254"/>
                  <a:gd name="connsiteX3" fmla="*/ 1291590 w 2439638"/>
                  <a:gd name="connsiteY3" fmla="*/ 1014889 h 2796254"/>
                  <a:gd name="connsiteX4" fmla="*/ 717614 w 2439638"/>
                  <a:gd name="connsiteY4" fmla="*/ 683514 h 2796254"/>
                  <a:gd name="connsiteX5" fmla="*/ 717614 w 2439638"/>
                  <a:gd name="connsiteY5" fmla="*/ 310705 h 2796254"/>
                  <a:gd name="connsiteX6" fmla="*/ 179451 w 2439638"/>
                  <a:gd name="connsiteY6" fmla="*/ 0 h 2796254"/>
                  <a:gd name="connsiteX7" fmla="*/ 0 w 2439638"/>
                  <a:gd name="connsiteY7" fmla="*/ 103537 h 2796254"/>
                  <a:gd name="connsiteX8" fmla="*/ 0 w 2439638"/>
                  <a:gd name="connsiteY8" fmla="*/ 186404 h 2796254"/>
                  <a:gd name="connsiteX9" fmla="*/ 179451 w 2439638"/>
                  <a:gd name="connsiteY9" fmla="*/ 82867 h 2796254"/>
                  <a:gd name="connsiteX10" fmla="*/ 645795 w 2439638"/>
                  <a:gd name="connsiteY10" fmla="*/ 352044 h 2796254"/>
                  <a:gd name="connsiteX11" fmla="*/ 645795 w 2439638"/>
                  <a:gd name="connsiteY11" fmla="*/ 724948 h 2796254"/>
                  <a:gd name="connsiteX12" fmla="*/ 1219867 w 2439638"/>
                  <a:gd name="connsiteY12" fmla="*/ 1056418 h 2796254"/>
                  <a:gd name="connsiteX13" fmla="*/ 1219867 w 2439638"/>
                  <a:gd name="connsiteY13" fmla="*/ 1429226 h 2796254"/>
                  <a:gd name="connsiteX14" fmla="*/ 1793843 w 2439638"/>
                  <a:gd name="connsiteY14" fmla="*/ 1760601 h 2796254"/>
                  <a:gd name="connsiteX15" fmla="*/ 1793843 w 2439638"/>
                  <a:gd name="connsiteY15" fmla="*/ 2133410 h 2796254"/>
                  <a:gd name="connsiteX16" fmla="*/ 2367915 w 2439638"/>
                  <a:gd name="connsiteY16" fmla="*/ 2464879 h 2796254"/>
                  <a:gd name="connsiteX17" fmla="*/ 2367915 w 2439638"/>
                  <a:gd name="connsiteY17" fmla="*/ 2754820 h 2796254"/>
                  <a:gd name="connsiteX18" fmla="*/ 2439638 w 2439638"/>
                  <a:gd name="connsiteY18" fmla="*/ 2796254 h 2796254"/>
                  <a:gd name="connsiteX19" fmla="*/ 2439638 w 2439638"/>
                  <a:gd name="connsiteY19" fmla="*/ 2423446 h 2796254"/>
                  <a:gd name="connsiteX20" fmla="*/ 1865567 w 2439638"/>
                  <a:gd name="connsiteY20" fmla="*/ 2091976 h 2796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39638" h="2796254">
                    <a:moveTo>
                      <a:pt x="1865567" y="2091976"/>
                    </a:moveTo>
                    <a:lnTo>
                      <a:pt x="1865567" y="1719167"/>
                    </a:lnTo>
                    <a:lnTo>
                      <a:pt x="1291590" y="1387793"/>
                    </a:lnTo>
                    <a:lnTo>
                      <a:pt x="1291590" y="1014889"/>
                    </a:lnTo>
                    <a:lnTo>
                      <a:pt x="717614" y="683514"/>
                    </a:lnTo>
                    <a:lnTo>
                      <a:pt x="717614" y="310705"/>
                    </a:lnTo>
                    <a:lnTo>
                      <a:pt x="179451" y="0"/>
                    </a:lnTo>
                    <a:lnTo>
                      <a:pt x="0" y="103537"/>
                    </a:lnTo>
                    <a:lnTo>
                      <a:pt x="0" y="186404"/>
                    </a:lnTo>
                    <a:lnTo>
                      <a:pt x="179451" y="82867"/>
                    </a:lnTo>
                    <a:lnTo>
                      <a:pt x="645795" y="352044"/>
                    </a:lnTo>
                    <a:lnTo>
                      <a:pt x="645795" y="724948"/>
                    </a:lnTo>
                    <a:lnTo>
                      <a:pt x="1219867" y="1056418"/>
                    </a:lnTo>
                    <a:lnTo>
                      <a:pt x="1219867" y="1429226"/>
                    </a:lnTo>
                    <a:lnTo>
                      <a:pt x="1793843" y="1760601"/>
                    </a:lnTo>
                    <a:lnTo>
                      <a:pt x="1793843" y="2133410"/>
                    </a:lnTo>
                    <a:lnTo>
                      <a:pt x="2367915" y="2464879"/>
                    </a:lnTo>
                    <a:lnTo>
                      <a:pt x="2367915" y="2754820"/>
                    </a:lnTo>
                    <a:lnTo>
                      <a:pt x="2439638" y="2796254"/>
                    </a:lnTo>
                    <a:lnTo>
                      <a:pt x="2439638" y="2423446"/>
                    </a:lnTo>
                    <a:lnTo>
                      <a:pt x="1865567" y="209197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:a16="http://schemas.microsoft.com/office/drawing/2014/main" id="{9D19DA44-DCAB-6CE1-55CF-07AABF3ECC47}"/>
                  </a:ext>
                </a:extLst>
              </p:cNvPr>
              <p:cNvSpPr/>
              <p:nvPr/>
            </p:nvSpPr>
            <p:spPr>
              <a:xfrm>
                <a:off x="926226" y="3946503"/>
                <a:ext cx="2439638" cy="2796254"/>
              </a:xfrm>
              <a:custGeom>
                <a:avLst/>
                <a:gdLst>
                  <a:gd name="connsiteX0" fmla="*/ 1865567 w 2439638"/>
                  <a:gd name="connsiteY0" fmla="*/ 2091976 h 2796254"/>
                  <a:gd name="connsiteX1" fmla="*/ 1865567 w 2439638"/>
                  <a:gd name="connsiteY1" fmla="*/ 1719167 h 2796254"/>
                  <a:gd name="connsiteX2" fmla="*/ 1291590 w 2439638"/>
                  <a:gd name="connsiteY2" fmla="*/ 1387793 h 2796254"/>
                  <a:gd name="connsiteX3" fmla="*/ 1291590 w 2439638"/>
                  <a:gd name="connsiteY3" fmla="*/ 1014889 h 2796254"/>
                  <a:gd name="connsiteX4" fmla="*/ 717614 w 2439638"/>
                  <a:gd name="connsiteY4" fmla="*/ 683514 h 2796254"/>
                  <a:gd name="connsiteX5" fmla="*/ 717614 w 2439638"/>
                  <a:gd name="connsiteY5" fmla="*/ 310705 h 2796254"/>
                  <a:gd name="connsiteX6" fmla="*/ 179451 w 2439638"/>
                  <a:gd name="connsiteY6" fmla="*/ 0 h 2796254"/>
                  <a:gd name="connsiteX7" fmla="*/ 0 w 2439638"/>
                  <a:gd name="connsiteY7" fmla="*/ 103537 h 2796254"/>
                  <a:gd name="connsiteX8" fmla="*/ 0 w 2439638"/>
                  <a:gd name="connsiteY8" fmla="*/ 186404 h 2796254"/>
                  <a:gd name="connsiteX9" fmla="*/ 179451 w 2439638"/>
                  <a:gd name="connsiteY9" fmla="*/ 82867 h 2796254"/>
                  <a:gd name="connsiteX10" fmla="*/ 645795 w 2439638"/>
                  <a:gd name="connsiteY10" fmla="*/ 352044 h 2796254"/>
                  <a:gd name="connsiteX11" fmla="*/ 645795 w 2439638"/>
                  <a:gd name="connsiteY11" fmla="*/ 724948 h 2796254"/>
                  <a:gd name="connsiteX12" fmla="*/ 1219867 w 2439638"/>
                  <a:gd name="connsiteY12" fmla="*/ 1056418 h 2796254"/>
                  <a:gd name="connsiteX13" fmla="*/ 1219867 w 2439638"/>
                  <a:gd name="connsiteY13" fmla="*/ 1429226 h 2796254"/>
                  <a:gd name="connsiteX14" fmla="*/ 1793843 w 2439638"/>
                  <a:gd name="connsiteY14" fmla="*/ 1760601 h 2796254"/>
                  <a:gd name="connsiteX15" fmla="*/ 1793843 w 2439638"/>
                  <a:gd name="connsiteY15" fmla="*/ 2133410 h 2796254"/>
                  <a:gd name="connsiteX16" fmla="*/ 2367915 w 2439638"/>
                  <a:gd name="connsiteY16" fmla="*/ 2464879 h 2796254"/>
                  <a:gd name="connsiteX17" fmla="*/ 2367915 w 2439638"/>
                  <a:gd name="connsiteY17" fmla="*/ 2754820 h 2796254"/>
                  <a:gd name="connsiteX18" fmla="*/ 2439638 w 2439638"/>
                  <a:gd name="connsiteY18" fmla="*/ 2796254 h 2796254"/>
                  <a:gd name="connsiteX19" fmla="*/ 2439638 w 2439638"/>
                  <a:gd name="connsiteY19" fmla="*/ 2423446 h 2796254"/>
                  <a:gd name="connsiteX20" fmla="*/ 1865567 w 2439638"/>
                  <a:gd name="connsiteY20" fmla="*/ 2091976 h 27962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2439638" h="2796254">
                    <a:moveTo>
                      <a:pt x="1865567" y="2091976"/>
                    </a:moveTo>
                    <a:lnTo>
                      <a:pt x="1865567" y="1719167"/>
                    </a:lnTo>
                    <a:lnTo>
                      <a:pt x="1291590" y="1387793"/>
                    </a:lnTo>
                    <a:lnTo>
                      <a:pt x="1291590" y="1014889"/>
                    </a:lnTo>
                    <a:lnTo>
                      <a:pt x="717614" y="683514"/>
                    </a:lnTo>
                    <a:lnTo>
                      <a:pt x="717614" y="310705"/>
                    </a:lnTo>
                    <a:lnTo>
                      <a:pt x="179451" y="0"/>
                    </a:lnTo>
                    <a:lnTo>
                      <a:pt x="0" y="103537"/>
                    </a:lnTo>
                    <a:lnTo>
                      <a:pt x="0" y="186404"/>
                    </a:lnTo>
                    <a:lnTo>
                      <a:pt x="179451" y="82867"/>
                    </a:lnTo>
                    <a:lnTo>
                      <a:pt x="645795" y="352044"/>
                    </a:lnTo>
                    <a:lnTo>
                      <a:pt x="645795" y="724948"/>
                    </a:lnTo>
                    <a:lnTo>
                      <a:pt x="1219867" y="1056418"/>
                    </a:lnTo>
                    <a:lnTo>
                      <a:pt x="1219867" y="1429226"/>
                    </a:lnTo>
                    <a:lnTo>
                      <a:pt x="1793843" y="1760601"/>
                    </a:lnTo>
                    <a:lnTo>
                      <a:pt x="1793843" y="2133410"/>
                    </a:lnTo>
                    <a:lnTo>
                      <a:pt x="2367915" y="2464879"/>
                    </a:lnTo>
                    <a:lnTo>
                      <a:pt x="2367915" y="2754820"/>
                    </a:lnTo>
                    <a:lnTo>
                      <a:pt x="2439638" y="2796254"/>
                    </a:lnTo>
                    <a:lnTo>
                      <a:pt x="2439638" y="2423446"/>
                    </a:lnTo>
                    <a:lnTo>
                      <a:pt x="1865567" y="2091976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:a16="http://schemas.microsoft.com/office/drawing/2014/main" id="{68974959-18C4-A376-DC35-B7A795B827DA}"/>
                  </a:ext>
                </a:extLst>
              </p:cNvPr>
              <p:cNvSpPr/>
              <p:nvPr/>
            </p:nvSpPr>
            <p:spPr>
              <a:xfrm>
                <a:off x="1607930" y="3552930"/>
                <a:ext cx="179355" cy="144970"/>
              </a:xfrm>
              <a:custGeom>
                <a:avLst/>
                <a:gdLst>
                  <a:gd name="connsiteX0" fmla="*/ 179356 w 179355"/>
                  <a:gd name="connsiteY0" fmla="*/ 0 h 144970"/>
                  <a:gd name="connsiteX1" fmla="*/ 179356 w 179355"/>
                  <a:gd name="connsiteY1" fmla="*/ 82867 h 144970"/>
                  <a:gd name="connsiteX2" fmla="*/ 71723 w 179355"/>
                  <a:gd name="connsiteY2" fmla="*/ 144971 h 144970"/>
                  <a:gd name="connsiteX3" fmla="*/ 0 w 179355"/>
                  <a:gd name="connsiteY3" fmla="*/ 103537 h 144970"/>
                  <a:gd name="connsiteX4" fmla="*/ 179356 w 179355"/>
                  <a:gd name="connsiteY4" fmla="*/ 0 h 14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355" h="144970">
                    <a:moveTo>
                      <a:pt x="179356" y="0"/>
                    </a:moveTo>
                    <a:lnTo>
                      <a:pt x="179356" y="82867"/>
                    </a:lnTo>
                    <a:lnTo>
                      <a:pt x="71723" y="144971"/>
                    </a:lnTo>
                    <a:lnTo>
                      <a:pt x="0" y="103537"/>
                    </a:lnTo>
                    <a:lnTo>
                      <a:pt x="179356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:a16="http://schemas.microsoft.com/office/drawing/2014/main" id="{D0647CE3-3370-602F-2FC3-77B9A52BB067}"/>
                  </a:ext>
                </a:extLst>
              </p:cNvPr>
              <p:cNvSpPr/>
              <p:nvPr/>
            </p:nvSpPr>
            <p:spPr>
              <a:xfrm>
                <a:off x="1607930" y="3552930"/>
                <a:ext cx="179355" cy="144970"/>
              </a:xfrm>
              <a:custGeom>
                <a:avLst/>
                <a:gdLst>
                  <a:gd name="connsiteX0" fmla="*/ 179356 w 179355"/>
                  <a:gd name="connsiteY0" fmla="*/ 0 h 144970"/>
                  <a:gd name="connsiteX1" fmla="*/ 179356 w 179355"/>
                  <a:gd name="connsiteY1" fmla="*/ 82867 h 144970"/>
                  <a:gd name="connsiteX2" fmla="*/ 71723 w 179355"/>
                  <a:gd name="connsiteY2" fmla="*/ 144971 h 144970"/>
                  <a:gd name="connsiteX3" fmla="*/ 0 w 179355"/>
                  <a:gd name="connsiteY3" fmla="*/ 103537 h 144970"/>
                  <a:gd name="connsiteX4" fmla="*/ 179356 w 179355"/>
                  <a:gd name="connsiteY4" fmla="*/ 0 h 14497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79355" h="144970">
                    <a:moveTo>
                      <a:pt x="179356" y="0"/>
                    </a:moveTo>
                    <a:lnTo>
                      <a:pt x="179356" y="82867"/>
                    </a:lnTo>
                    <a:lnTo>
                      <a:pt x="71723" y="144971"/>
                    </a:lnTo>
                    <a:lnTo>
                      <a:pt x="0" y="103537"/>
                    </a:lnTo>
                    <a:lnTo>
                      <a:pt x="179356" y="0"/>
                    </a:lnTo>
                    <a:close/>
                  </a:path>
                </a:pathLst>
              </a:custGeom>
              <a:solidFill>
                <a:srgbClr val="000000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1" name="图形 536">
              <a:extLst>
                <a:ext uri="{FF2B5EF4-FFF2-40B4-BE49-F238E27FC236}">
                  <a16:creationId xmlns:a16="http://schemas.microsoft.com/office/drawing/2014/main" id="{FEDF0CC8-1471-574D-F6E8-F633E86CD282}"/>
                </a:ext>
              </a:extLst>
            </p:cNvPr>
            <p:cNvGrpSpPr/>
            <p:nvPr/>
          </p:nvGrpSpPr>
          <p:grpSpPr>
            <a:xfrm>
              <a:off x="1884631" y="4548951"/>
              <a:ext cx="1565013" cy="1749948"/>
              <a:chOff x="1884631" y="4548951"/>
              <a:chExt cx="1565013" cy="1749948"/>
            </a:xfrm>
          </p:grpSpPr>
          <p:sp>
            <p:nvSpPr>
              <p:cNvPr id="562" name="任意多边形: 形状 561">
                <a:extLst>
                  <a:ext uri="{FF2B5EF4-FFF2-40B4-BE49-F238E27FC236}">
                    <a16:creationId xmlns:a16="http://schemas.microsoft.com/office/drawing/2014/main" id="{F98D5780-A570-4634-C2D6-CDE13ABED0CE}"/>
                  </a:ext>
                </a:extLst>
              </p:cNvPr>
              <p:cNvSpPr/>
              <p:nvPr/>
            </p:nvSpPr>
            <p:spPr>
              <a:xfrm>
                <a:off x="1884631" y="4548951"/>
                <a:ext cx="430149" cy="277661"/>
              </a:xfrm>
              <a:custGeom>
                <a:avLst/>
                <a:gdLst>
                  <a:gd name="connsiteX0" fmla="*/ 61055 w 430149"/>
                  <a:gd name="connsiteY0" fmla="*/ 7818 h 277661"/>
                  <a:gd name="connsiteX1" fmla="*/ 61722 w 430149"/>
                  <a:gd name="connsiteY1" fmla="*/ 7818 h 277661"/>
                  <a:gd name="connsiteX2" fmla="*/ 89249 w 430149"/>
                  <a:gd name="connsiteY2" fmla="*/ 5722 h 277661"/>
                  <a:gd name="connsiteX3" fmla="*/ 92202 w 430149"/>
                  <a:gd name="connsiteY3" fmla="*/ 3055 h 277661"/>
                  <a:gd name="connsiteX4" fmla="*/ 89440 w 430149"/>
                  <a:gd name="connsiteY4" fmla="*/ 103 h 277661"/>
                  <a:gd name="connsiteX5" fmla="*/ 60865 w 430149"/>
                  <a:gd name="connsiteY5" fmla="*/ 2293 h 277661"/>
                  <a:gd name="connsiteX6" fmla="*/ 58674 w 430149"/>
                  <a:gd name="connsiteY6" fmla="*/ 5627 h 277661"/>
                  <a:gd name="connsiteX7" fmla="*/ 61055 w 430149"/>
                  <a:gd name="connsiteY7" fmla="*/ 7818 h 277661"/>
                  <a:gd name="connsiteX8" fmla="*/ 5620 w 430149"/>
                  <a:gd name="connsiteY8" fmla="*/ 54871 h 277661"/>
                  <a:gd name="connsiteX9" fmla="*/ 11430 w 430149"/>
                  <a:gd name="connsiteY9" fmla="*/ 35821 h 277661"/>
                  <a:gd name="connsiteX10" fmla="*/ 9999 w 430149"/>
                  <a:gd name="connsiteY10" fmla="*/ 32042 h 277661"/>
                  <a:gd name="connsiteX11" fmla="*/ 6668 w 430149"/>
                  <a:gd name="connsiteY11" fmla="*/ 32773 h 277661"/>
                  <a:gd name="connsiteX12" fmla="*/ 0 w 430149"/>
                  <a:gd name="connsiteY12" fmla="*/ 54776 h 277661"/>
                  <a:gd name="connsiteX13" fmla="*/ 1429 w 430149"/>
                  <a:gd name="connsiteY13" fmla="*/ 66301 h 277661"/>
                  <a:gd name="connsiteX14" fmla="*/ 4191 w 430149"/>
                  <a:gd name="connsiteY14" fmla="*/ 68397 h 277661"/>
                  <a:gd name="connsiteX15" fmla="*/ 4572 w 430149"/>
                  <a:gd name="connsiteY15" fmla="*/ 68397 h 277661"/>
                  <a:gd name="connsiteX16" fmla="*/ 6668 w 430149"/>
                  <a:gd name="connsiteY16" fmla="*/ 64968 h 277661"/>
                  <a:gd name="connsiteX17" fmla="*/ 5620 w 430149"/>
                  <a:gd name="connsiteY17" fmla="*/ 54871 h 277661"/>
                  <a:gd name="connsiteX18" fmla="*/ 67247 w 430149"/>
                  <a:gd name="connsiteY18" fmla="*/ 132976 h 277661"/>
                  <a:gd name="connsiteX19" fmla="*/ 56007 w 430149"/>
                  <a:gd name="connsiteY19" fmla="*/ 125833 h 277661"/>
                  <a:gd name="connsiteX20" fmla="*/ 43244 w 430149"/>
                  <a:gd name="connsiteY20" fmla="*/ 116308 h 277661"/>
                  <a:gd name="connsiteX21" fmla="*/ 39338 w 430149"/>
                  <a:gd name="connsiteY21" fmla="*/ 116308 h 277661"/>
                  <a:gd name="connsiteX22" fmla="*/ 39243 w 430149"/>
                  <a:gd name="connsiteY22" fmla="*/ 120213 h 277661"/>
                  <a:gd name="connsiteX23" fmla="*/ 39338 w 430149"/>
                  <a:gd name="connsiteY23" fmla="*/ 120308 h 277661"/>
                  <a:gd name="connsiteX24" fmla="*/ 52483 w 430149"/>
                  <a:gd name="connsiteY24" fmla="*/ 130405 h 277661"/>
                  <a:gd name="connsiteX25" fmla="*/ 64103 w 430149"/>
                  <a:gd name="connsiteY25" fmla="*/ 137834 h 277661"/>
                  <a:gd name="connsiteX26" fmla="*/ 65532 w 430149"/>
                  <a:gd name="connsiteY26" fmla="*/ 137834 h 277661"/>
                  <a:gd name="connsiteX27" fmla="*/ 68008 w 430149"/>
                  <a:gd name="connsiteY27" fmla="*/ 136406 h 277661"/>
                  <a:gd name="connsiteX28" fmla="*/ 67246 w 430149"/>
                  <a:gd name="connsiteY28" fmla="*/ 132977 h 277661"/>
                  <a:gd name="connsiteX29" fmla="*/ 103156 w 430149"/>
                  <a:gd name="connsiteY29" fmla="*/ 152026 h 277661"/>
                  <a:gd name="connsiteX30" fmla="*/ 78962 w 430149"/>
                  <a:gd name="connsiteY30" fmla="*/ 139930 h 277661"/>
                  <a:gd name="connsiteX31" fmla="*/ 75200 w 430149"/>
                  <a:gd name="connsiteY31" fmla="*/ 141120 h 277661"/>
                  <a:gd name="connsiteX32" fmla="*/ 76391 w 430149"/>
                  <a:gd name="connsiteY32" fmla="*/ 144883 h 277661"/>
                  <a:gd name="connsiteX33" fmla="*/ 100775 w 430149"/>
                  <a:gd name="connsiteY33" fmla="*/ 157075 h 277661"/>
                  <a:gd name="connsiteX34" fmla="*/ 101918 w 430149"/>
                  <a:gd name="connsiteY34" fmla="*/ 157075 h 277661"/>
                  <a:gd name="connsiteX35" fmla="*/ 104489 w 430149"/>
                  <a:gd name="connsiteY35" fmla="*/ 155456 h 277661"/>
                  <a:gd name="connsiteX36" fmla="*/ 103325 w 430149"/>
                  <a:gd name="connsiteY36" fmla="*/ 151727 h 277661"/>
                  <a:gd name="connsiteX37" fmla="*/ 103156 w 430149"/>
                  <a:gd name="connsiteY37" fmla="*/ 151646 h 277661"/>
                  <a:gd name="connsiteX38" fmla="*/ 12668 w 430149"/>
                  <a:gd name="connsiteY38" fmla="*/ 79922 h 277661"/>
                  <a:gd name="connsiteX39" fmla="*/ 8948 w 430149"/>
                  <a:gd name="connsiteY39" fmla="*/ 78731 h 277661"/>
                  <a:gd name="connsiteX40" fmla="*/ 8858 w 430149"/>
                  <a:gd name="connsiteY40" fmla="*/ 78779 h 277661"/>
                  <a:gd name="connsiteX41" fmla="*/ 7620 w 430149"/>
                  <a:gd name="connsiteY41" fmla="*/ 82589 h 277661"/>
                  <a:gd name="connsiteX42" fmla="*/ 27527 w 430149"/>
                  <a:gd name="connsiteY42" fmla="*/ 109259 h 277661"/>
                  <a:gd name="connsiteX43" fmla="*/ 29528 w 430149"/>
                  <a:gd name="connsiteY43" fmla="*/ 110116 h 277661"/>
                  <a:gd name="connsiteX44" fmla="*/ 31528 w 430149"/>
                  <a:gd name="connsiteY44" fmla="*/ 109354 h 277661"/>
                  <a:gd name="connsiteX45" fmla="*/ 31528 w 430149"/>
                  <a:gd name="connsiteY45" fmla="*/ 105354 h 277661"/>
                  <a:gd name="connsiteX46" fmla="*/ 12669 w 430149"/>
                  <a:gd name="connsiteY46" fmla="*/ 79541 h 277661"/>
                  <a:gd name="connsiteX47" fmla="*/ 50102 w 430149"/>
                  <a:gd name="connsiteY47" fmla="*/ 8104 h 277661"/>
                  <a:gd name="connsiteX48" fmla="*/ 46482 w 430149"/>
                  <a:gd name="connsiteY48" fmla="*/ 6389 h 277661"/>
                  <a:gd name="connsiteX49" fmla="*/ 33052 w 430149"/>
                  <a:gd name="connsiteY49" fmla="*/ 11914 h 277661"/>
                  <a:gd name="connsiteX50" fmla="*/ 18669 w 430149"/>
                  <a:gd name="connsiteY50" fmla="*/ 20772 h 277661"/>
                  <a:gd name="connsiteX51" fmla="*/ 18063 w 430149"/>
                  <a:gd name="connsiteY51" fmla="*/ 24631 h 277661"/>
                  <a:gd name="connsiteX52" fmla="*/ 18098 w 430149"/>
                  <a:gd name="connsiteY52" fmla="*/ 24677 h 277661"/>
                  <a:gd name="connsiteX53" fmla="*/ 22098 w 430149"/>
                  <a:gd name="connsiteY53" fmla="*/ 25154 h 277661"/>
                  <a:gd name="connsiteX54" fmla="*/ 35528 w 430149"/>
                  <a:gd name="connsiteY54" fmla="*/ 16962 h 277661"/>
                  <a:gd name="connsiteX55" fmla="*/ 48292 w 430149"/>
                  <a:gd name="connsiteY55" fmla="*/ 11723 h 277661"/>
                  <a:gd name="connsiteX56" fmla="*/ 50284 w 430149"/>
                  <a:gd name="connsiteY56" fmla="*/ 8207 h 277661"/>
                  <a:gd name="connsiteX57" fmla="*/ 50101 w 430149"/>
                  <a:gd name="connsiteY57" fmla="*/ 7723 h 277661"/>
                  <a:gd name="connsiteX58" fmla="*/ 320326 w 430149"/>
                  <a:gd name="connsiteY58" fmla="*/ 162695 h 277661"/>
                  <a:gd name="connsiteX59" fmla="*/ 343662 w 430149"/>
                  <a:gd name="connsiteY59" fmla="*/ 175458 h 277661"/>
                  <a:gd name="connsiteX60" fmla="*/ 344996 w 430149"/>
                  <a:gd name="connsiteY60" fmla="*/ 175458 h 277661"/>
                  <a:gd name="connsiteX61" fmla="*/ 347870 w 430149"/>
                  <a:gd name="connsiteY61" fmla="*/ 172813 h 277661"/>
                  <a:gd name="connsiteX62" fmla="*/ 346329 w 430149"/>
                  <a:gd name="connsiteY62" fmla="*/ 170219 h 277661"/>
                  <a:gd name="connsiteX63" fmla="*/ 323088 w 430149"/>
                  <a:gd name="connsiteY63" fmla="*/ 157456 h 277661"/>
                  <a:gd name="connsiteX64" fmla="*/ 319183 w 430149"/>
                  <a:gd name="connsiteY64" fmla="*/ 158504 h 277661"/>
                  <a:gd name="connsiteX65" fmla="*/ 320326 w 430149"/>
                  <a:gd name="connsiteY65" fmla="*/ 162313 h 277661"/>
                  <a:gd name="connsiteX66" fmla="*/ 390144 w 430149"/>
                  <a:gd name="connsiteY66" fmla="*/ 200795 h 277661"/>
                  <a:gd name="connsiteX67" fmla="*/ 401003 w 430149"/>
                  <a:gd name="connsiteY67" fmla="*/ 208034 h 277661"/>
                  <a:gd name="connsiteX68" fmla="*/ 401003 w 430149"/>
                  <a:gd name="connsiteY68" fmla="*/ 208034 h 277661"/>
                  <a:gd name="connsiteX69" fmla="*/ 410528 w 430149"/>
                  <a:gd name="connsiteY69" fmla="*/ 216130 h 277661"/>
                  <a:gd name="connsiteX70" fmla="*/ 412528 w 430149"/>
                  <a:gd name="connsiteY70" fmla="*/ 216987 h 277661"/>
                  <a:gd name="connsiteX71" fmla="*/ 414528 w 430149"/>
                  <a:gd name="connsiteY71" fmla="*/ 216034 h 277661"/>
                  <a:gd name="connsiteX72" fmla="*/ 414528 w 430149"/>
                  <a:gd name="connsiteY72" fmla="*/ 212129 h 277661"/>
                  <a:gd name="connsiteX73" fmla="*/ 404051 w 430149"/>
                  <a:gd name="connsiteY73" fmla="*/ 203461 h 277661"/>
                  <a:gd name="connsiteX74" fmla="*/ 404051 w 430149"/>
                  <a:gd name="connsiteY74" fmla="*/ 203462 h 277661"/>
                  <a:gd name="connsiteX75" fmla="*/ 392716 w 430149"/>
                  <a:gd name="connsiteY75" fmla="*/ 196032 h 277661"/>
                  <a:gd name="connsiteX76" fmla="*/ 388906 w 430149"/>
                  <a:gd name="connsiteY76" fmla="*/ 196985 h 277661"/>
                  <a:gd name="connsiteX77" fmla="*/ 389858 w 430149"/>
                  <a:gd name="connsiteY77" fmla="*/ 200795 h 277661"/>
                  <a:gd name="connsiteX78" fmla="*/ 102965 w 430149"/>
                  <a:gd name="connsiteY78" fmla="*/ 7342 h 277661"/>
                  <a:gd name="connsiteX79" fmla="*/ 129921 w 430149"/>
                  <a:gd name="connsiteY79" fmla="*/ 14009 h 277661"/>
                  <a:gd name="connsiteX80" fmla="*/ 130778 w 430149"/>
                  <a:gd name="connsiteY80" fmla="*/ 14009 h 277661"/>
                  <a:gd name="connsiteX81" fmla="*/ 133564 w 430149"/>
                  <a:gd name="connsiteY81" fmla="*/ 11082 h 277661"/>
                  <a:gd name="connsiteX82" fmla="*/ 131731 w 430149"/>
                  <a:gd name="connsiteY82" fmla="*/ 8485 h 277661"/>
                  <a:gd name="connsiteX83" fmla="*/ 103823 w 430149"/>
                  <a:gd name="connsiteY83" fmla="*/ 1532 h 277661"/>
                  <a:gd name="connsiteX84" fmla="*/ 100609 w 430149"/>
                  <a:gd name="connsiteY84" fmla="*/ 3752 h 277661"/>
                  <a:gd name="connsiteX85" fmla="*/ 100584 w 430149"/>
                  <a:gd name="connsiteY85" fmla="*/ 3913 h 277661"/>
                  <a:gd name="connsiteX86" fmla="*/ 102913 w 430149"/>
                  <a:gd name="connsiteY86" fmla="*/ 7049 h 277661"/>
                  <a:gd name="connsiteX87" fmla="*/ 102965 w 430149"/>
                  <a:gd name="connsiteY87" fmla="*/ 7056 h 277661"/>
                  <a:gd name="connsiteX88" fmla="*/ 297275 w 430149"/>
                  <a:gd name="connsiteY88" fmla="*/ 149074 h 277661"/>
                  <a:gd name="connsiteX89" fmla="*/ 308705 w 430149"/>
                  <a:gd name="connsiteY89" fmla="*/ 155932 h 277661"/>
                  <a:gd name="connsiteX90" fmla="*/ 310134 w 430149"/>
                  <a:gd name="connsiteY90" fmla="*/ 155932 h 277661"/>
                  <a:gd name="connsiteX91" fmla="*/ 312610 w 430149"/>
                  <a:gd name="connsiteY91" fmla="*/ 154503 h 277661"/>
                  <a:gd name="connsiteX92" fmla="*/ 311618 w 430149"/>
                  <a:gd name="connsiteY92" fmla="*/ 150725 h 277661"/>
                  <a:gd name="connsiteX93" fmla="*/ 311563 w 430149"/>
                  <a:gd name="connsiteY93" fmla="*/ 150693 h 277661"/>
                  <a:gd name="connsiteX94" fmla="*/ 300228 w 430149"/>
                  <a:gd name="connsiteY94" fmla="*/ 143835 h 277661"/>
                  <a:gd name="connsiteX95" fmla="*/ 287083 w 430149"/>
                  <a:gd name="connsiteY95" fmla="*/ 134310 h 277661"/>
                  <a:gd name="connsiteX96" fmla="*/ 283083 w 430149"/>
                  <a:gd name="connsiteY96" fmla="*/ 134881 h 277661"/>
                  <a:gd name="connsiteX97" fmla="*/ 283608 w 430149"/>
                  <a:gd name="connsiteY97" fmla="*/ 138752 h 277661"/>
                  <a:gd name="connsiteX98" fmla="*/ 283654 w 430149"/>
                  <a:gd name="connsiteY98" fmla="*/ 138787 h 277661"/>
                  <a:gd name="connsiteX99" fmla="*/ 297275 w 430149"/>
                  <a:gd name="connsiteY99" fmla="*/ 148788 h 277661"/>
                  <a:gd name="connsiteX100" fmla="*/ 234506 w 430149"/>
                  <a:gd name="connsiteY100" fmla="*/ 91162 h 277661"/>
                  <a:gd name="connsiteX101" fmla="*/ 236601 w 430149"/>
                  <a:gd name="connsiteY101" fmla="*/ 93448 h 277661"/>
                  <a:gd name="connsiteX102" fmla="*/ 238697 w 430149"/>
                  <a:gd name="connsiteY102" fmla="*/ 94400 h 277661"/>
                  <a:gd name="connsiteX103" fmla="*/ 240602 w 430149"/>
                  <a:gd name="connsiteY103" fmla="*/ 93638 h 277661"/>
                  <a:gd name="connsiteX104" fmla="*/ 240602 w 430149"/>
                  <a:gd name="connsiteY104" fmla="*/ 89733 h 277661"/>
                  <a:gd name="connsiteX105" fmla="*/ 238506 w 430149"/>
                  <a:gd name="connsiteY105" fmla="*/ 87352 h 277661"/>
                  <a:gd name="connsiteX106" fmla="*/ 218504 w 430149"/>
                  <a:gd name="connsiteY106" fmla="*/ 65540 h 277661"/>
                  <a:gd name="connsiteX107" fmla="*/ 214517 w 430149"/>
                  <a:gd name="connsiteY107" fmla="*/ 64881 h 277661"/>
                  <a:gd name="connsiteX108" fmla="*/ 213858 w 430149"/>
                  <a:gd name="connsiteY108" fmla="*/ 68868 h 277661"/>
                  <a:gd name="connsiteX109" fmla="*/ 214408 w 430149"/>
                  <a:gd name="connsiteY109" fmla="*/ 69445 h 277661"/>
                  <a:gd name="connsiteX110" fmla="*/ 234506 w 430149"/>
                  <a:gd name="connsiteY110" fmla="*/ 90876 h 277661"/>
                  <a:gd name="connsiteX111" fmla="*/ 270891 w 430149"/>
                  <a:gd name="connsiteY111" fmla="*/ 129262 h 277661"/>
                  <a:gd name="connsiteX112" fmla="*/ 272796 w 430149"/>
                  <a:gd name="connsiteY112" fmla="*/ 130024 h 277661"/>
                  <a:gd name="connsiteX113" fmla="*/ 274892 w 430149"/>
                  <a:gd name="connsiteY113" fmla="*/ 129071 h 277661"/>
                  <a:gd name="connsiteX114" fmla="*/ 275028 w 430149"/>
                  <a:gd name="connsiteY114" fmla="*/ 125302 h 277661"/>
                  <a:gd name="connsiteX115" fmla="*/ 274892 w 430149"/>
                  <a:gd name="connsiteY115" fmla="*/ 125166 h 277661"/>
                  <a:gd name="connsiteX116" fmla="*/ 252032 w 430149"/>
                  <a:gd name="connsiteY116" fmla="*/ 102116 h 277661"/>
                  <a:gd name="connsiteX117" fmla="*/ 248031 w 430149"/>
                  <a:gd name="connsiteY117" fmla="*/ 102116 h 277661"/>
                  <a:gd name="connsiteX118" fmla="*/ 248031 w 430149"/>
                  <a:gd name="connsiteY118" fmla="*/ 106021 h 277661"/>
                  <a:gd name="connsiteX119" fmla="*/ 271272 w 430149"/>
                  <a:gd name="connsiteY119" fmla="*/ 128595 h 277661"/>
                  <a:gd name="connsiteX120" fmla="*/ 190881 w 430149"/>
                  <a:gd name="connsiteY120" fmla="*/ 48013 h 277661"/>
                  <a:gd name="connsiteX121" fmla="*/ 203073 w 430149"/>
                  <a:gd name="connsiteY121" fmla="*/ 58491 h 277661"/>
                  <a:gd name="connsiteX122" fmla="*/ 204978 w 430149"/>
                  <a:gd name="connsiteY122" fmla="*/ 59158 h 277661"/>
                  <a:gd name="connsiteX123" fmla="*/ 207074 w 430149"/>
                  <a:gd name="connsiteY123" fmla="*/ 58301 h 277661"/>
                  <a:gd name="connsiteX124" fmla="*/ 207074 w 430149"/>
                  <a:gd name="connsiteY124" fmla="*/ 54300 h 277661"/>
                  <a:gd name="connsiteX125" fmla="*/ 194501 w 430149"/>
                  <a:gd name="connsiteY125" fmla="*/ 43537 h 277661"/>
                  <a:gd name="connsiteX126" fmla="*/ 194501 w 430149"/>
                  <a:gd name="connsiteY126" fmla="*/ 43537 h 277661"/>
                  <a:gd name="connsiteX127" fmla="*/ 182975 w 430149"/>
                  <a:gd name="connsiteY127" fmla="*/ 35059 h 277661"/>
                  <a:gd name="connsiteX128" fmla="*/ 179101 w 430149"/>
                  <a:gd name="connsiteY128" fmla="*/ 36209 h 277661"/>
                  <a:gd name="connsiteX129" fmla="*/ 179737 w 430149"/>
                  <a:gd name="connsiteY129" fmla="*/ 39727 h 277661"/>
                  <a:gd name="connsiteX130" fmla="*/ 191072 w 430149"/>
                  <a:gd name="connsiteY130" fmla="*/ 48013 h 277661"/>
                  <a:gd name="connsiteX131" fmla="*/ 320231 w 430149"/>
                  <a:gd name="connsiteY131" fmla="*/ 260612 h 277661"/>
                  <a:gd name="connsiteX132" fmla="*/ 304610 w 430149"/>
                  <a:gd name="connsiteY132" fmla="*/ 252420 h 277661"/>
                  <a:gd name="connsiteX133" fmla="*/ 293751 w 430149"/>
                  <a:gd name="connsiteY133" fmla="*/ 245467 h 277661"/>
                  <a:gd name="connsiteX134" fmla="*/ 289972 w 430149"/>
                  <a:gd name="connsiteY134" fmla="*/ 246898 h 277661"/>
                  <a:gd name="connsiteX135" fmla="*/ 290703 w 430149"/>
                  <a:gd name="connsiteY135" fmla="*/ 250229 h 277661"/>
                  <a:gd name="connsiteX136" fmla="*/ 301752 w 430149"/>
                  <a:gd name="connsiteY136" fmla="*/ 257183 h 277661"/>
                  <a:gd name="connsiteX137" fmla="*/ 317945 w 430149"/>
                  <a:gd name="connsiteY137" fmla="*/ 265755 h 277661"/>
                  <a:gd name="connsiteX138" fmla="*/ 319087 w 430149"/>
                  <a:gd name="connsiteY138" fmla="*/ 265755 h 277661"/>
                  <a:gd name="connsiteX139" fmla="*/ 321659 w 430149"/>
                  <a:gd name="connsiteY139" fmla="*/ 264041 h 277661"/>
                  <a:gd name="connsiteX140" fmla="*/ 320623 w 430149"/>
                  <a:gd name="connsiteY140" fmla="*/ 260134 h 277661"/>
                  <a:gd name="connsiteX141" fmla="*/ 320231 w 430149"/>
                  <a:gd name="connsiteY141" fmla="*/ 259945 h 277661"/>
                  <a:gd name="connsiteX142" fmla="*/ 371285 w 430149"/>
                  <a:gd name="connsiteY142" fmla="*/ 271946 h 277661"/>
                  <a:gd name="connsiteX143" fmla="*/ 336804 w 430149"/>
                  <a:gd name="connsiteY143" fmla="*/ 266898 h 277661"/>
                  <a:gd name="connsiteX144" fmla="*/ 333321 w 430149"/>
                  <a:gd name="connsiteY144" fmla="*/ 268666 h 277661"/>
                  <a:gd name="connsiteX145" fmla="*/ 333280 w 430149"/>
                  <a:gd name="connsiteY145" fmla="*/ 268803 h 277661"/>
                  <a:gd name="connsiteX146" fmla="*/ 335090 w 430149"/>
                  <a:gd name="connsiteY146" fmla="*/ 272327 h 277661"/>
                  <a:gd name="connsiteX147" fmla="*/ 368618 w 430149"/>
                  <a:gd name="connsiteY147" fmla="*/ 277661 h 277661"/>
                  <a:gd name="connsiteX148" fmla="*/ 371475 w 430149"/>
                  <a:gd name="connsiteY148" fmla="*/ 277661 h 277661"/>
                  <a:gd name="connsiteX149" fmla="*/ 374239 w 430149"/>
                  <a:gd name="connsiteY149" fmla="*/ 274901 h 277661"/>
                  <a:gd name="connsiteX150" fmla="*/ 374237 w 430149"/>
                  <a:gd name="connsiteY150" fmla="*/ 274804 h 277661"/>
                  <a:gd name="connsiteX151" fmla="*/ 371913 w 430149"/>
                  <a:gd name="connsiteY151" fmla="*/ 271335 h 277661"/>
                  <a:gd name="connsiteX152" fmla="*/ 371285 w 430149"/>
                  <a:gd name="connsiteY152" fmla="*/ 271280 h 277661"/>
                  <a:gd name="connsiteX153" fmla="*/ 140208 w 430149"/>
                  <a:gd name="connsiteY153" fmla="*/ 168886 h 277661"/>
                  <a:gd name="connsiteX154" fmla="*/ 115443 w 430149"/>
                  <a:gd name="connsiteY154" fmla="*/ 157932 h 277661"/>
                  <a:gd name="connsiteX155" fmla="*/ 111728 w 430149"/>
                  <a:gd name="connsiteY155" fmla="*/ 159361 h 277661"/>
                  <a:gd name="connsiteX156" fmla="*/ 113010 w 430149"/>
                  <a:gd name="connsiteY156" fmla="*/ 163051 h 277661"/>
                  <a:gd name="connsiteX157" fmla="*/ 113062 w 430149"/>
                  <a:gd name="connsiteY157" fmla="*/ 163076 h 277661"/>
                  <a:gd name="connsiteX158" fmla="*/ 138017 w 430149"/>
                  <a:gd name="connsiteY158" fmla="*/ 174029 h 277661"/>
                  <a:gd name="connsiteX159" fmla="*/ 139160 w 430149"/>
                  <a:gd name="connsiteY159" fmla="*/ 174029 h 277661"/>
                  <a:gd name="connsiteX160" fmla="*/ 141963 w 430149"/>
                  <a:gd name="connsiteY160" fmla="*/ 171308 h 277661"/>
                  <a:gd name="connsiteX161" fmla="*/ 140208 w 430149"/>
                  <a:gd name="connsiteY161" fmla="*/ 168695 h 277661"/>
                  <a:gd name="connsiteX162" fmla="*/ 423672 w 430149"/>
                  <a:gd name="connsiteY162" fmla="*/ 222130 h 277661"/>
                  <a:gd name="connsiteX163" fmla="*/ 419767 w 430149"/>
                  <a:gd name="connsiteY163" fmla="*/ 221464 h 277661"/>
                  <a:gd name="connsiteX164" fmla="*/ 419054 w 430149"/>
                  <a:gd name="connsiteY164" fmla="*/ 225305 h 277661"/>
                  <a:gd name="connsiteX165" fmla="*/ 419100 w 430149"/>
                  <a:gd name="connsiteY165" fmla="*/ 225369 h 277661"/>
                  <a:gd name="connsiteX166" fmla="*/ 424529 w 430149"/>
                  <a:gd name="connsiteY166" fmla="*/ 240323 h 277661"/>
                  <a:gd name="connsiteX167" fmla="*/ 423005 w 430149"/>
                  <a:gd name="connsiteY167" fmla="*/ 247372 h 277661"/>
                  <a:gd name="connsiteX168" fmla="*/ 424287 w 430149"/>
                  <a:gd name="connsiteY168" fmla="*/ 251062 h 277661"/>
                  <a:gd name="connsiteX169" fmla="*/ 424339 w 430149"/>
                  <a:gd name="connsiteY169" fmla="*/ 251087 h 277661"/>
                  <a:gd name="connsiteX170" fmla="*/ 425577 w 430149"/>
                  <a:gd name="connsiteY170" fmla="*/ 251087 h 277661"/>
                  <a:gd name="connsiteX171" fmla="*/ 428149 w 430149"/>
                  <a:gd name="connsiteY171" fmla="*/ 249467 h 277661"/>
                  <a:gd name="connsiteX172" fmla="*/ 430149 w 430149"/>
                  <a:gd name="connsiteY172" fmla="*/ 239942 h 277661"/>
                  <a:gd name="connsiteX173" fmla="*/ 423672 w 430149"/>
                  <a:gd name="connsiteY173" fmla="*/ 222131 h 277661"/>
                  <a:gd name="connsiteX174" fmla="*/ 415481 w 430149"/>
                  <a:gd name="connsiteY174" fmla="*/ 256516 h 277661"/>
                  <a:gd name="connsiteX175" fmla="*/ 404717 w 430149"/>
                  <a:gd name="connsiteY175" fmla="*/ 263088 h 277661"/>
                  <a:gd name="connsiteX176" fmla="*/ 388429 w 430149"/>
                  <a:gd name="connsiteY176" fmla="*/ 268993 h 277661"/>
                  <a:gd name="connsiteX177" fmla="*/ 386334 w 430149"/>
                  <a:gd name="connsiteY177" fmla="*/ 272422 h 277661"/>
                  <a:gd name="connsiteX178" fmla="*/ 389096 w 430149"/>
                  <a:gd name="connsiteY178" fmla="*/ 274518 h 277661"/>
                  <a:gd name="connsiteX179" fmla="*/ 389763 w 430149"/>
                  <a:gd name="connsiteY179" fmla="*/ 274518 h 277661"/>
                  <a:gd name="connsiteX180" fmla="*/ 407194 w 430149"/>
                  <a:gd name="connsiteY180" fmla="*/ 268136 h 277661"/>
                  <a:gd name="connsiteX181" fmla="*/ 419005 w 430149"/>
                  <a:gd name="connsiteY181" fmla="*/ 260897 h 277661"/>
                  <a:gd name="connsiteX182" fmla="*/ 419100 w 430149"/>
                  <a:gd name="connsiteY182" fmla="*/ 256992 h 277661"/>
                  <a:gd name="connsiteX183" fmla="*/ 419005 w 430149"/>
                  <a:gd name="connsiteY183" fmla="*/ 256897 h 277661"/>
                  <a:gd name="connsiteX184" fmla="*/ 415671 w 430149"/>
                  <a:gd name="connsiteY184" fmla="*/ 256516 h 277661"/>
                  <a:gd name="connsiteX185" fmla="*/ 381286 w 430149"/>
                  <a:gd name="connsiteY185" fmla="*/ 188984 h 277661"/>
                  <a:gd name="connsiteX186" fmla="*/ 357854 w 430149"/>
                  <a:gd name="connsiteY186" fmla="*/ 176315 h 277661"/>
                  <a:gd name="connsiteX187" fmla="*/ 354044 w 430149"/>
                  <a:gd name="connsiteY187" fmla="*/ 177458 h 277661"/>
                  <a:gd name="connsiteX188" fmla="*/ 355098 w 430149"/>
                  <a:gd name="connsiteY188" fmla="*/ 181220 h 277661"/>
                  <a:gd name="connsiteX189" fmla="*/ 355187 w 430149"/>
                  <a:gd name="connsiteY189" fmla="*/ 181268 h 277661"/>
                  <a:gd name="connsiteX190" fmla="*/ 378524 w 430149"/>
                  <a:gd name="connsiteY190" fmla="*/ 193841 h 277661"/>
                  <a:gd name="connsiteX191" fmla="*/ 379857 w 430149"/>
                  <a:gd name="connsiteY191" fmla="*/ 193841 h 277661"/>
                  <a:gd name="connsiteX192" fmla="*/ 382333 w 430149"/>
                  <a:gd name="connsiteY192" fmla="*/ 192413 h 277661"/>
                  <a:gd name="connsiteX193" fmla="*/ 381476 w 430149"/>
                  <a:gd name="connsiteY193" fmla="*/ 188984 h 277661"/>
                  <a:gd name="connsiteX194" fmla="*/ 260985 w 430149"/>
                  <a:gd name="connsiteY194" fmla="*/ 223559 h 277661"/>
                  <a:gd name="connsiteX195" fmla="*/ 257080 w 430149"/>
                  <a:gd name="connsiteY195" fmla="*/ 224512 h 277661"/>
                  <a:gd name="connsiteX196" fmla="*/ 258007 w 430149"/>
                  <a:gd name="connsiteY196" fmla="*/ 228307 h 277661"/>
                  <a:gd name="connsiteX197" fmla="*/ 258032 w 430149"/>
                  <a:gd name="connsiteY197" fmla="*/ 228322 h 277661"/>
                  <a:gd name="connsiteX198" fmla="*/ 279749 w 430149"/>
                  <a:gd name="connsiteY198" fmla="*/ 242324 h 277661"/>
                  <a:gd name="connsiteX199" fmla="*/ 281273 w 430149"/>
                  <a:gd name="connsiteY199" fmla="*/ 242324 h 277661"/>
                  <a:gd name="connsiteX200" fmla="*/ 283655 w 430149"/>
                  <a:gd name="connsiteY200" fmla="*/ 241085 h 277661"/>
                  <a:gd name="connsiteX201" fmla="*/ 282893 w 430149"/>
                  <a:gd name="connsiteY201" fmla="*/ 237180 h 277661"/>
                  <a:gd name="connsiteX202" fmla="*/ 261176 w 430149"/>
                  <a:gd name="connsiteY202" fmla="*/ 223559 h 277661"/>
                  <a:gd name="connsiteX203" fmla="*/ 168974 w 430149"/>
                  <a:gd name="connsiteY203" fmla="*/ 31916 h 277661"/>
                  <a:gd name="connsiteX204" fmla="*/ 171450 w 430149"/>
                  <a:gd name="connsiteY204" fmla="*/ 30583 h 277661"/>
                  <a:gd name="connsiteX205" fmla="*/ 170497 w 430149"/>
                  <a:gd name="connsiteY205" fmla="*/ 26677 h 277661"/>
                  <a:gd name="connsiteX206" fmla="*/ 144970 w 430149"/>
                  <a:gd name="connsiteY206" fmla="*/ 13628 h 277661"/>
                  <a:gd name="connsiteX207" fmla="*/ 141298 w 430149"/>
                  <a:gd name="connsiteY207" fmla="*/ 14961 h 277661"/>
                  <a:gd name="connsiteX208" fmla="*/ 141256 w 430149"/>
                  <a:gd name="connsiteY208" fmla="*/ 15057 h 277661"/>
                  <a:gd name="connsiteX209" fmla="*/ 142588 w 430149"/>
                  <a:gd name="connsiteY209" fmla="*/ 18729 h 277661"/>
                  <a:gd name="connsiteX210" fmla="*/ 142684 w 430149"/>
                  <a:gd name="connsiteY210" fmla="*/ 18772 h 277661"/>
                  <a:gd name="connsiteX211" fmla="*/ 167545 w 430149"/>
                  <a:gd name="connsiteY211" fmla="*/ 31535 h 277661"/>
                  <a:gd name="connsiteX212" fmla="*/ 169164 w 430149"/>
                  <a:gd name="connsiteY212" fmla="*/ 31916 h 277661"/>
                  <a:gd name="connsiteX213" fmla="*/ 177641 w 430149"/>
                  <a:gd name="connsiteY213" fmla="*/ 184316 h 277661"/>
                  <a:gd name="connsiteX214" fmla="*/ 152591 w 430149"/>
                  <a:gd name="connsiteY214" fmla="*/ 173839 h 277661"/>
                  <a:gd name="connsiteX215" fmla="*/ 148876 w 430149"/>
                  <a:gd name="connsiteY215" fmla="*/ 175363 h 277661"/>
                  <a:gd name="connsiteX216" fmla="*/ 150192 w 430149"/>
                  <a:gd name="connsiteY216" fmla="*/ 178898 h 277661"/>
                  <a:gd name="connsiteX217" fmla="*/ 150400 w 430149"/>
                  <a:gd name="connsiteY217" fmla="*/ 178982 h 277661"/>
                  <a:gd name="connsiteX218" fmla="*/ 175451 w 430149"/>
                  <a:gd name="connsiteY218" fmla="*/ 189460 h 277661"/>
                  <a:gd name="connsiteX219" fmla="*/ 176498 w 430149"/>
                  <a:gd name="connsiteY219" fmla="*/ 189460 h 277661"/>
                  <a:gd name="connsiteX220" fmla="*/ 179402 w 430149"/>
                  <a:gd name="connsiteY220" fmla="*/ 186846 h 277661"/>
                  <a:gd name="connsiteX221" fmla="*/ 177641 w 430149"/>
                  <a:gd name="connsiteY221" fmla="*/ 184126 h 277661"/>
                  <a:gd name="connsiteX222" fmla="*/ 249650 w 430149"/>
                  <a:gd name="connsiteY222" fmla="*/ 217368 h 277661"/>
                  <a:gd name="connsiteX223" fmla="*/ 226505 w 430149"/>
                  <a:gd name="connsiteY223" fmla="*/ 205367 h 277661"/>
                  <a:gd name="connsiteX224" fmla="*/ 222790 w 430149"/>
                  <a:gd name="connsiteY224" fmla="*/ 206605 h 277661"/>
                  <a:gd name="connsiteX225" fmla="*/ 224123 w 430149"/>
                  <a:gd name="connsiteY225" fmla="*/ 210415 h 277661"/>
                  <a:gd name="connsiteX226" fmla="*/ 246983 w 430149"/>
                  <a:gd name="connsiteY226" fmla="*/ 222226 h 277661"/>
                  <a:gd name="connsiteX227" fmla="*/ 248317 w 430149"/>
                  <a:gd name="connsiteY227" fmla="*/ 222226 h 277661"/>
                  <a:gd name="connsiteX228" fmla="*/ 250793 w 430149"/>
                  <a:gd name="connsiteY228" fmla="*/ 220797 h 277661"/>
                  <a:gd name="connsiteX229" fmla="*/ 249866 w 430149"/>
                  <a:gd name="connsiteY229" fmla="*/ 217002 h 277661"/>
                  <a:gd name="connsiteX230" fmla="*/ 249841 w 430149"/>
                  <a:gd name="connsiteY230" fmla="*/ 216987 h 277661"/>
                  <a:gd name="connsiteX231" fmla="*/ 214598 w 430149"/>
                  <a:gd name="connsiteY231" fmla="*/ 199842 h 277661"/>
                  <a:gd name="connsiteX232" fmla="*/ 202692 w 430149"/>
                  <a:gd name="connsiteY232" fmla="*/ 194699 h 277661"/>
                  <a:gd name="connsiteX233" fmla="*/ 190119 w 430149"/>
                  <a:gd name="connsiteY233" fmla="*/ 189460 h 277661"/>
                  <a:gd name="connsiteX234" fmla="*/ 186705 w 430149"/>
                  <a:gd name="connsiteY234" fmla="*/ 191622 h 277661"/>
                  <a:gd name="connsiteX235" fmla="*/ 188024 w 430149"/>
                  <a:gd name="connsiteY235" fmla="*/ 194699 h 277661"/>
                  <a:gd name="connsiteX236" fmla="*/ 200501 w 430149"/>
                  <a:gd name="connsiteY236" fmla="*/ 199842 h 277661"/>
                  <a:gd name="connsiteX237" fmla="*/ 212312 w 430149"/>
                  <a:gd name="connsiteY237" fmla="*/ 204986 h 277661"/>
                  <a:gd name="connsiteX238" fmla="*/ 213455 w 430149"/>
                  <a:gd name="connsiteY238" fmla="*/ 204986 h 277661"/>
                  <a:gd name="connsiteX239" fmla="*/ 216027 w 430149"/>
                  <a:gd name="connsiteY239" fmla="*/ 203271 h 277661"/>
                  <a:gd name="connsiteX240" fmla="*/ 214916 w 430149"/>
                  <a:gd name="connsiteY240" fmla="*/ 199526 h 277661"/>
                  <a:gd name="connsiteX241" fmla="*/ 214789 w 430149"/>
                  <a:gd name="connsiteY241" fmla="*/ 199461 h 2776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</a:cxnLst>
                <a:rect l="l" t="t" r="r" b="b"/>
                <a:pathLst>
                  <a:path w="430149" h="277661">
                    <a:moveTo>
                      <a:pt x="61055" y="7818"/>
                    </a:moveTo>
                    <a:lnTo>
                      <a:pt x="61722" y="7818"/>
                    </a:lnTo>
                    <a:cubicBezTo>
                      <a:pt x="70781" y="6018"/>
                      <a:pt x="80023" y="5315"/>
                      <a:pt x="89249" y="5722"/>
                    </a:cubicBezTo>
                    <a:cubicBezTo>
                      <a:pt x="90793" y="5777"/>
                      <a:pt x="92100" y="4596"/>
                      <a:pt x="92202" y="3055"/>
                    </a:cubicBezTo>
                    <a:cubicBezTo>
                      <a:pt x="92205" y="1496"/>
                      <a:pt x="90996" y="203"/>
                      <a:pt x="89440" y="103"/>
                    </a:cubicBezTo>
                    <a:cubicBezTo>
                      <a:pt x="79862" y="-290"/>
                      <a:pt x="70271" y="445"/>
                      <a:pt x="60865" y="2293"/>
                    </a:cubicBezTo>
                    <a:cubicBezTo>
                      <a:pt x="59351" y="2627"/>
                      <a:pt x="58380" y="4106"/>
                      <a:pt x="58674" y="5627"/>
                    </a:cubicBezTo>
                    <a:cubicBezTo>
                      <a:pt x="58938" y="6780"/>
                      <a:pt x="59885" y="7651"/>
                      <a:pt x="61055" y="7818"/>
                    </a:cubicBezTo>
                    <a:close/>
                    <a:moveTo>
                      <a:pt x="5620" y="54871"/>
                    </a:moveTo>
                    <a:cubicBezTo>
                      <a:pt x="5594" y="48081"/>
                      <a:pt x="7619" y="41442"/>
                      <a:pt x="11430" y="35821"/>
                    </a:cubicBezTo>
                    <a:cubicBezTo>
                      <a:pt x="12079" y="34383"/>
                      <a:pt x="11438" y="32691"/>
                      <a:pt x="9999" y="32042"/>
                    </a:cubicBezTo>
                    <a:cubicBezTo>
                      <a:pt x="8849" y="31524"/>
                      <a:pt x="7495" y="31821"/>
                      <a:pt x="6668" y="32773"/>
                    </a:cubicBezTo>
                    <a:cubicBezTo>
                      <a:pt x="2304" y="39280"/>
                      <a:pt x="-18" y="46942"/>
                      <a:pt x="0" y="54776"/>
                    </a:cubicBezTo>
                    <a:cubicBezTo>
                      <a:pt x="23" y="58661"/>
                      <a:pt x="502" y="62529"/>
                      <a:pt x="1429" y="66301"/>
                    </a:cubicBezTo>
                    <a:cubicBezTo>
                      <a:pt x="1799" y="67524"/>
                      <a:pt x="2914" y="68370"/>
                      <a:pt x="4191" y="68397"/>
                    </a:cubicBezTo>
                    <a:lnTo>
                      <a:pt x="4572" y="68397"/>
                    </a:lnTo>
                    <a:cubicBezTo>
                      <a:pt x="6092" y="68021"/>
                      <a:pt x="7027" y="66492"/>
                      <a:pt x="6668" y="64968"/>
                    </a:cubicBezTo>
                    <a:cubicBezTo>
                      <a:pt x="5912" y="61657"/>
                      <a:pt x="5560" y="58267"/>
                      <a:pt x="5620" y="54871"/>
                    </a:cubicBezTo>
                    <a:close/>
                    <a:moveTo>
                      <a:pt x="67247" y="132976"/>
                    </a:moveTo>
                    <a:cubicBezTo>
                      <a:pt x="63246" y="130595"/>
                      <a:pt x="59436" y="128214"/>
                      <a:pt x="56007" y="125833"/>
                    </a:cubicBezTo>
                    <a:cubicBezTo>
                      <a:pt x="51595" y="122874"/>
                      <a:pt x="47335" y="119695"/>
                      <a:pt x="43244" y="116308"/>
                    </a:cubicBezTo>
                    <a:cubicBezTo>
                      <a:pt x="42165" y="115230"/>
                      <a:pt x="40417" y="115230"/>
                      <a:pt x="39338" y="116308"/>
                    </a:cubicBezTo>
                    <a:cubicBezTo>
                      <a:pt x="38234" y="117360"/>
                      <a:pt x="38191" y="119108"/>
                      <a:pt x="39243" y="120213"/>
                    </a:cubicBezTo>
                    <a:cubicBezTo>
                      <a:pt x="39274" y="120246"/>
                      <a:pt x="39306" y="120277"/>
                      <a:pt x="39338" y="120308"/>
                    </a:cubicBezTo>
                    <a:cubicBezTo>
                      <a:pt x="43527" y="123918"/>
                      <a:pt x="47915" y="127289"/>
                      <a:pt x="52483" y="130405"/>
                    </a:cubicBezTo>
                    <a:cubicBezTo>
                      <a:pt x="56102" y="132881"/>
                      <a:pt x="60008" y="135358"/>
                      <a:pt x="64103" y="137834"/>
                    </a:cubicBezTo>
                    <a:cubicBezTo>
                      <a:pt x="64576" y="137920"/>
                      <a:pt x="65060" y="137920"/>
                      <a:pt x="65532" y="137834"/>
                    </a:cubicBezTo>
                    <a:cubicBezTo>
                      <a:pt x="66544" y="137799"/>
                      <a:pt x="67471" y="137263"/>
                      <a:pt x="68008" y="136406"/>
                    </a:cubicBezTo>
                    <a:cubicBezTo>
                      <a:pt x="68608" y="135228"/>
                      <a:pt x="68288" y="133790"/>
                      <a:pt x="67246" y="132977"/>
                    </a:cubicBezTo>
                    <a:close/>
                    <a:moveTo>
                      <a:pt x="103156" y="152026"/>
                    </a:moveTo>
                    <a:cubicBezTo>
                      <a:pt x="94298" y="147836"/>
                      <a:pt x="86106" y="143740"/>
                      <a:pt x="78962" y="139930"/>
                    </a:cubicBezTo>
                    <a:cubicBezTo>
                      <a:pt x="77595" y="139220"/>
                      <a:pt x="75910" y="139753"/>
                      <a:pt x="75200" y="141120"/>
                    </a:cubicBezTo>
                    <a:cubicBezTo>
                      <a:pt x="74490" y="142488"/>
                      <a:pt x="75023" y="144173"/>
                      <a:pt x="76391" y="144883"/>
                    </a:cubicBezTo>
                    <a:cubicBezTo>
                      <a:pt x="83534" y="148788"/>
                      <a:pt x="91821" y="152884"/>
                      <a:pt x="100775" y="157075"/>
                    </a:cubicBezTo>
                    <a:cubicBezTo>
                      <a:pt x="101151" y="157161"/>
                      <a:pt x="101541" y="157161"/>
                      <a:pt x="101918" y="157075"/>
                    </a:cubicBezTo>
                    <a:cubicBezTo>
                      <a:pt x="103021" y="157098"/>
                      <a:pt x="104033" y="156461"/>
                      <a:pt x="104489" y="155456"/>
                    </a:cubicBezTo>
                    <a:cubicBezTo>
                      <a:pt x="105197" y="154104"/>
                      <a:pt x="104676" y="152435"/>
                      <a:pt x="103325" y="151727"/>
                    </a:cubicBezTo>
                    <a:cubicBezTo>
                      <a:pt x="103269" y="151698"/>
                      <a:pt x="103213" y="151671"/>
                      <a:pt x="103156" y="151646"/>
                    </a:cubicBezTo>
                    <a:close/>
                    <a:moveTo>
                      <a:pt x="12668" y="79922"/>
                    </a:moveTo>
                    <a:cubicBezTo>
                      <a:pt x="11970" y="78566"/>
                      <a:pt x="10304" y="78033"/>
                      <a:pt x="8948" y="78731"/>
                    </a:cubicBezTo>
                    <a:cubicBezTo>
                      <a:pt x="8918" y="78746"/>
                      <a:pt x="8888" y="78763"/>
                      <a:pt x="8858" y="78779"/>
                    </a:cubicBezTo>
                    <a:cubicBezTo>
                      <a:pt x="7476" y="79499"/>
                      <a:pt x="6925" y="81194"/>
                      <a:pt x="7620" y="82589"/>
                    </a:cubicBezTo>
                    <a:cubicBezTo>
                      <a:pt x="13025" y="92334"/>
                      <a:pt x="19722" y="101305"/>
                      <a:pt x="27527" y="109259"/>
                    </a:cubicBezTo>
                    <a:cubicBezTo>
                      <a:pt x="28055" y="109798"/>
                      <a:pt x="28774" y="110106"/>
                      <a:pt x="29528" y="110116"/>
                    </a:cubicBezTo>
                    <a:cubicBezTo>
                      <a:pt x="30272" y="110153"/>
                      <a:pt x="30997" y="109877"/>
                      <a:pt x="31528" y="109354"/>
                    </a:cubicBezTo>
                    <a:cubicBezTo>
                      <a:pt x="32617" y="108243"/>
                      <a:pt x="32617" y="106465"/>
                      <a:pt x="31528" y="105354"/>
                    </a:cubicBezTo>
                    <a:cubicBezTo>
                      <a:pt x="24041" y="97695"/>
                      <a:pt x="17690" y="89002"/>
                      <a:pt x="12669" y="79541"/>
                    </a:cubicBezTo>
                    <a:close/>
                    <a:moveTo>
                      <a:pt x="50102" y="8104"/>
                    </a:moveTo>
                    <a:cubicBezTo>
                      <a:pt x="49526" y="6676"/>
                      <a:pt x="47951" y="5930"/>
                      <a:pt x="46482" y="6389"/>
                    </a:cubicBezTo>
                    <a:cubicBezTo>
                      <a:pt x="41895" y="7951"/>
                      <a:pt x="37410" y="9796"/>
                      <a:pt x="33052" y="11914"/>
                    </a:cubicBezTo>
                    <a:cubicBezTo>
                      <a:pt x="27959" y="14353"/>
                      <a:pt x="23138" y="17322"/>
                      <a:pt x="18669" y="20772"/>
                    </a:cubicBezTo>
                    <a:cubicBezTo>
                      <a:pt x="17436" y="21670"/>
                      <a:pt x="17165" y="23398"/>
                      <a:pt x="18063" y="24631"/>
                    </a:cubicBezTo>
                    <a:cubicBezTo>
                      <a:pt x="18075" y="24647"/>
                      <a:pt x="18086" y="24662"/>
                      <a:pt x="18098" y="24677"/>
                    </a:cubicBezTo>
                    <a:cubicBezTo>
                      <a:pt x="19099" y="25862"/>
                      <a:pt x="20847" y="26070"/>
                      <a:pt x="22098" y="25154"/>
                    </a:cubicBezTo>
                    <a:cubicBezTo>
                      <a:pt x="26321" y="22027"/>
                      <a:pt x="30816" y="19286"/>
                      <a:pt x="35528" y="16962"/>
                    </a:cubicBezTo>
                    <a:cubicBezTo>
                      <a:pt x="39675" y="14963"/>
                      <a:pt x="43937" y="13214"/>
                      <a:pt x="48292" y="11723"/>
                    </a:cubicBezTo>
                    <a:cubicBezTo>
                      <a:pt x="49813" y="11303"/>
                      <a:pt x="50705" y="9729"/>
                      <a:pt x="50284" y="8207"/>
                    </a:cubicBezTo>
                    <a:cubicBezTo>
                      <a:pt x="50238" y="8041"/>
                      <a:pt x="50177" y="7878"/>
                      <a:pt x="50101" y="7723"/>
                    </a:cubicBezTo>
                    <a:close/>
                    <a:moveTo>
                      <a:pt x="320326" y="162695"/>
                    </a:moveTo>
                    <a:cubicBezTo>
                      <a:pt x="328327" y="167171"/>
                      <a:pt x="336137" y="171458"/>
                      <a:pt x="343662" y="175458"/>
                    </a:cubicBezTo>
                    <a:cubicBezTo>
                      <a:pt x="344101" y="175556"/>
                      <a:pt x="344557" y="175556"/>
                      <a:pt x="344996" y="175458"/>
                    </a:cubicBezTo>
                    <a:cubicBezTo>
                      <a:pt x="346520" y="175521"/>
                      <a:pt x="347807" y="174337"/>
                      <a:pt x="347870" y="172813"/>
                    </a:cubicBezTo>
                    <a:cubicBezTo>
                      <a:pt x="347916" y="171719"/>
                      <a:pt x="347311" y="170702"/>
                      <a:pt x="346329" y="170219"/>
                    </a:cubicBezTo>
                    <a:cubicBezTo>
                      <a:pt x="338804" y="166219"/>
                      <a:pt x="331089" y="162028"/>
                      <a:pt x="323088" y="157456"/>
                    </a:cubicBezTo>
                    <a:cubicBezTo>
                      <a:pt x="321714" y="156719"/>
                      <a:pt x="320004" y="157178"/>
                      <a:pt x="319183" y="158504"/>
                    </a:cubicBezTo>
                    <a:cubicBezTo>
                      <a:pt x="318472" y="159874"/>
                      <a:pt x="318978" y="161561"/>
                      <a:pt x="320326" y="162313"/>
                    </a:cubicBezTo>
                    <a:close/>
                    <a:moveTo>
                      <a:pt x="390144" y="200795"/>
                    </a:moveTo>
                    <a:cubicBezTo>
                      <a:pt x="394240" y="203366"/>
                      <a:pt x="397764" y="205652"/>
                      <a:pt x="401003" y="208034"/>
                    </a:cubicBezTo>
                    <a:lnTo>
                      <a:pt x="401003" y="208034"/>
                    </a:lnTo>
                    <a:cubicBezTo>
                      <a:pt x="404364" y="210505"/>
                      <a:pt x="407547" y="213210"/>
                      <a:pt x="410528" y="216130"/>
                    </a:cubicBezTo>
                    <a:cubicBezTo>
                      <a:pt x="411049" y="216677"/>
                      <a:pt x="411772" y="216987"/>
                      <a:pt x="412528" y="216987"/>
                    </a:cubicBezTo>
                    <a:cubicBezTo>
                      <a:pt x="413290" y="216932"/>
                      <a:pt x="414004" y="216592"/>
                      <a:pt x="414528" y="216034"/>
                    </a:cubicBezTo>
                    <a:cubicBezTo>
                      <a:pt x="415606" y="214956"/>
                      <a:pt x="415606" y="213208"/>
                      <a:pt x="414528" y="212129"/>
                    </a:cubicBezTo>
                    <a:cubicBezTo>
                      <a:pt x="411222" y="209022"/>
                      <a:pt x="407722" y="206127"/>
                      <a:pt x="404051" y="203461"/>
                    </a:cubicBezTo>
                    <a:lnTo>
                      <a:pt x="404051" y="203462"/>
                    </a:lnTo>
                    <a:cubicBezTo>
                      <a:pt x="400717" y="201080"/>
                      <a:pt x="397002" y="198604"/>
                      <a:pt x="392716" y="196032"/>
                    </a:cubicBezTo>
                    <a:cubicBezTo>
                      <a:pt x="391401" y="195243"/>
                      <a:pt x="389695" y="195669"/>
                      <a:pt x="388906" y="196985"/>
                    </a:cubicBezTo>
                    <a:cubicBezTo>
                      <a:pt x="388117" y="198300"/>
                      <a:pt x="388543" y="200006"/>
                      <a:pt x="389858" y="200795"/>
                    </a:cubicBezTo>
                    <a:close/>
                    <a:moveTo>
                      <a:pt x="102965" y="7342"/>
                    </a:moveTo>
                    <a:cubicBezTo>
                      <a:pt x="112132" y="8751"/>
                      <a:pt x="121154" y="10983"/>
                      <a:pt x="129921" y="14009"/>
                    </a:cubicBezTo>
                    <a:lnTo>
                      <a:pt x="130778" y="14009"/>
                    </a:lnTo>
                    <a:cubicBezTo>
                      <a:pt x="132356" y="13970"/>
                      <a:pt x="133603" y="12659"/>
                      <a:pt x="133564" y="11082"/>
                    </a:cubicBezTo>
                    <a:cubicBezTo>
                      <a:pt x="133535" y="9925"/>
                      <a:pt x="132811" y="8899"/>
                      <a:pt x="131731" y="8485"/>
                    </a:cubicBezTo>
                    <a:cubicBezTo>
                      <a:pt x="122647" y="5364"/>
                      <a:pt x="113309" y="3037"/>
                      <a:pt x="103823" y="1532"/>
                    </a:cubicBezTo>
                    <a:cubicBezTo>
                      <a:pt x="102322" y="1257"/>
                      <a:pt x="100883" y="2251"/>
                      <a:pt x="100609" y="3752"/>
                    </a:cubicBezTo>
                    <a:cubicBezTo>
                      <a:pt x="100599" y="3805"/>
                      <a:pt x="100591" y="3859"/>
                      <a:pt x="100584" y="3913"/>
                    </a:cubicBezTo>
                    <a:cubicBezTo>
                      <a:pt x="100361" y="5422"/>
                      <a:pt x="101404" y="6826"/>
                      <a:pt x="102913" y="7049"/>
                    </a:cubicBezTo>
                    <a:cubicBezTo>
                      <a:pt x="102931" y="7051"/>
                      <a:pt x="102948" y="7054"/>
                      <a:pt x="102965" y="7056"/>
                    </a:cubicBezTo>
                    <a:close/>
                    <a:moveTo>
                      <a:pt x="297275" y="149074"/>
                    </a:moveTo>
                    <a:lnTo>
                      <a:pt x="308705" y="155932"/>
                    </a:lnTo>
                    <a:cubicBezTo>
                      <a:pt x="309173" y="156062"/>
                      <a:pt x="309667" y="156062"/>
                      <a:pt x="310134" y="155932"/>
                    </a:cubicBezTo>
                    <a:cubicBezTo>
                      <a:pt x="311156" y="155932"/>
                      <a:pt x="312100" y="155388"/>
                      <a:pt x="312610" y="154503"/>
                    </a:cubicBezTo>
                    <a:cubicBezTo>
                      <a:pt x="313380" y="153186"/>
                      <a:pt x="312936" y="151494"/>
                      <a:pt x="311618" y="150725"/>
                    </a:cubicBezTo>
                    <a:cubicBezTo>
                      <a:pt x="311600" y="150714"/>
                      <a:pt x="311581" y="150703"/>
                      <a:pt x="311563" y="150693"/>
                    </a:cubicBezTo>
                    <a:lnTo>
                      <a:pt x="300228" y="143835"/>
                    </a:lnTo>
                    <a:cubicBezTo>
                      <a:pt x="295662" y="140923"/>
                      <a:pt x="291272" y="137743"/>
                      <a:pt x="287083" y="134310"/>
                    </a:cubicBezTo>
                    <a:cubicBezTo>
                      <a:pt x="285808" y="133415"/>
                      <a:pt x="284057" y="133665"/>
                      <a:pt x="283083" y="134881"/>
                    </a:cubicBezTo>
                    <a:cubicBezTo>
                      <a:pt x="282159" y="136095"/>
                      <a:pt x="282394" y="137829"/>
                      <a:pt x="283608" y="138752"/>
                    </a:cubicBezTo>
                    <a:cubicBezTo>
                      <a:pt x="283624" y="138764"/>
                      <a:pt x="283639" y="138776"/>
                      <a:pt x="283654" y="138787"/>
                    </a:cubicBezTo>
                    <a:cubicBezTo>
                      <a:pt x="288131" y="142787"/>
                      <a:pt x="292799" y="145930"/>
                      <a:pt x="297275" y="148788"/>
                    </a:cubicBezTo>
                    <a:close/>
                    <a:moveTo>
                      <a:pt x="234506" y="91162"/>
                    </a:moveTo>
                    <a:lnTo>
                      <a:pt x="236601" y="93448"/>
                    </a:lnTo>
                    <a:cubicBezTo>
                      <a:pt x="237148" y="94027"/>
                      <a:pt x="237900" y="94369"/>
                      <a:pt x="238697" y="94400"/>
                    </a:cubicBezTo>
                    <a:cubicBezTo>
                      <a:pt x="239401" y="94374"/>
                      <a:pt x="240074" y="94105"/>
                      <a:pt x="240602" y="93638"/>
                    </a:cubicBezTo>
                    <a:cubicBezTo>
                      <a:pt x="241680" y="92560"/>
                      <a:pt x="241680" y="90812"/>
                      <a:pt x="240602" y="89733"/>
                    </a:cubicBezTo>
                    <a:lnTo>
                      <a:pt x="238506" y="87352"/>
                    </a:lnTo>
                    <a:cubicBezTo>
                      <a:pt x="232029" y="80113"/>
                      <a:pt x="225266" y="72588"/>
                      <a:pt x="218504" y="65540"/>
                    </a:cubicBezTo>
                    <a:cubicBezTo>
                      <a:pt x="217585" y="64257"/>
                      <a:pt x="215799" y="63962"/>
                      <a:pt x="214517" y="64881"/>
                    </a:cubicBezTo>
                    <a:cubicBezTo>
                      <a:pt x="213234" y="65800"/>
                      <a:pt x="212939" y="67585"/>
                      <a:pt x="213858" y="68868"/>
                    </a:cubicBezTo>
                    <a:cubicBezTo>
                      <a:pt x="214014" y="69085"/>
                      <a:pt x="214199" y="69279"/>
                      <a:pt x="214408" y="69445"/>
                    </a:cubicBezTo>
                    <a:cubicBezTo>
                      <a:pt x="221361" y="76112"/>
                      <a:pt x="228029" y="83542"/>
                      <a:pt x="234506" y="90876"/>
                    </a:cubicBezTo>
                    <a:close/>
                    <a:moveTo>
                      <a:pt x="270891" y="129262"/>
                    </a:moveTo>
                    <a:cubicBezTo>
                      <a:pt x="271393" y="129769"/>
                      <a:pt x="272083" y="130045"/>
                      <a:pt x="272796" y="130024"/>
                    </a:cubicBezTo>
                    <a:cubicBezTo>
                      <a:pt x="273603" y="130040"/>
                      <a:pt x="274373" y="129689"/>
                      <a:pt x="274892" y="129071"/>
                    </a:cubicBezTo>
                    <a:cubicBezTo>
                      <a:pt x="275970" y="128068"/>
                      <a:pt x="276031" y="126380"/>
                      <a:pt x="275028" y="125302"/>
                    </a:cubicBezTo>
                    <a:cubicBezTo>
                      <a:pt x="274984" y="125255"/>
                      <a:pt x="274939" y="125210"/>
                      <a:pt x="274892" y="125166"/>
                    </a:cubicBezTo>
                    <a:cubicBezTo>
                      <a:pt x="268034" y="118880"/>
                      <a:pt x="260795" y="111545"/>
                      <a:pt x="252032" y="102116"/>
                    </a:cubicBezTo>
                    <a:cubicBezTo>
                      <a:pt x="250920" y="101026"/>
                      <a:pt x="249142" y="101026"/>
                      <a:pt x="248031" y="102116"/>
                    </a:cubicBezTo>
                    <a:cubicBezTo>
                      <a:pt x="246953" y="103194"/>
                      <a:pt x="246953" y="104942"/>
                      <a:pt x="248031" y="106021"/>
                    </a:cubicBezTo>
                    <a:cubicBezTo>
                      <a:pt x="255387" y="113938"/>
                      <a:pt x="263144" y="121473"/>
                      <a:pt x="271272" y="128595"/>
                    </a:cubicBezTo>
                    <a:close/>
                    <a:moveTo>
                      <a:pt x="190881" y="48013"/>
                    </a:moveTo>
                    <a:cubicBezTo>
                      <a:pt x="194882" y="51157"/>
                      <a:pt x="198882" y="54586"/>
                      <a:pt x="203073" y="58491"/>
                    </a:cubicBezTo>
                    <a:cubicBezTo>
                      <a:pt x="203610" y="58930"/>
                      <a:pt x="204284" y="59166"/>
                      <a:pt x="204978" y="59158"/>
                    </a:cubicBezTo>
                    <a:cubicBezTo>
                      <a:pt x="205763" y="59162"/>
                      <a:pt x="206517" y="58853"/>
                      <a:pt x="207074" y="58301"/>
                    </a:cubicBezTo>
                    <a:cubicBezTo>
                      <a:pt x="208163" y="57190"/>
                      <a:pt x="208163" y="55411"/>
                      <a:pt x="207074" y="54300"/>
                    </a:cubicBezTo>
                    <a:cubicBezTo>
                      <a:pt x="202787" y="50300"/>
                      <a:pt x="198692" y="46775"/>
                      <a:pt x="194501" y="43537"/>
                    </a:cubicBezTo>
                    <a:lnTo>
                      <a:pt x="194501" y="43537"/>
                    </a:lnTo>
                    <a:cubicBezTo>
                      <a:pt x="191262" y="40965"/>
                      <a:pt x="187357" y="38108"/>
                      <a:pt x="182975" y="35059"/>
                    </a:cubicBezTo>
                    <a:cubicBezTo>
                      <a:pt x="181588" y="34307"/>
                      <a:pt x="179854" y="34821"/>
                      <a:pt x="179101" y="36209"/>
                    </a:cubicBezTo>
                    <a:cubicBezTo>
                      <a:pt x="178462" y="37385"/>
                      <a:pt x="178727" y="38848"/>
                      <a:pt x="179737" y="39727"/>
                    </a:cubicBezTo>
                    <a:cubicBezTo>
                      <a:pt x="184118" y="42680"/>
                      <a:pt x="187833" y="45442"/>
                      <a:pt x="191072" y="48013"/>
                    </a:cubicBezTo>
                    <a:close/>
                    <a:moveTo>
                      <a:pt x="320231" y="260612"/>
                    </a:moveTo>
                    <a:cubicBezTo>
                      <a:pt x="314861" y="258204"/>
                      <a:pt x="309644" y="255468"/>
                      <a:pt x="304610" y="252420"/>
                    </a:cubicBezTo>
                    <a:lnTo>
                      <a:pt x="293751" y="245467"/>
                    </a:lnTo>
                    <a:cubicBezTo>
                      <a:pt x="292312" y="244818"/>
                      <a:pt x="290620" y="245459"/>
                      <a:pt x="289972" y="246898"/>
                    </a:cubicBezTo>
                    <a:cubicBezTo>
                      <a:pt x="289453" y="248048"/>
                      <a:pt x="289750" y="249402"/>
                      <a:pt x="290703" y="250229"/>
                    </a:cubicBezTo>
                    <a:cubicBezTo>
                      <a:pt x="294323" y="252611"/>
                      <a:pt x="297942" y="254897"/>
                      <a:pt x="301752" y="257183"/>
                    </a:cubicBezTo>
                    <a:cubicBezTo>
                      <a:pt x="306965" y="260376"/>
                      <a:pt x="312373" y="263240"/>
                      <a:pt x="317945" y="265755"/>
                    </a:cubicBezTo>
                    <a:cubicBezTo>
                      <a:pt x="318321" y="265841"/>
                      <a:pt x="318711" y="265841"/>
                      <a:pt x="319087" y="265755"/>
                    </a:cubicBezTo>
                    <a:cubicBezTo>
                      <a:pt x="320206" y="265736"/>
                      <a:pt x="321212" y="265066"/>
                      <a:pt x="321659" y="264041"/>
                    </a:cubicBezTo>
                    <a:cubicBezTo>
                      <a:pt x="322452" y="262676"/>
                      <a:pt x="321988" y="260927"/>
                      <a:pt x="320623" y="260134"/>
                    </a:cubicBezTo>
                    <a:cubicBezTo>
                      <a:pt x="320498" y="260061"/>
                      <a:pt x="320366" y="259998"/>
                      <a:pt x="320231" y="259945"/>
                    </a:cubicBezTo>
                    <a:close/>
                    <a:moveTo>
                      <a:pt x="371285" y="271946"/>
                    </a:moveTo>
                    <a:cubicBezTo>
                      <a:pt x="359588" y="272235"/>
                      <a:pt x="347927" y="270528"/>
                      <a:pt x="336804" y="266898"/>
                    </a:cubicBezTo>
                    <a:cubicBezTo>
                      <a:pt x="335354" y="266424"/>
                      <a:pt x="333794" y="267216"/>
                      <a:pt x="333321" y="268666"/>
                    </a:cubicBezTo>
                    <a:cubicBezTo>
                      <a:pt x="333306" y="268712"/>
                      <a:pt x="333292" y="268757"/>
                      <a:pt x="333280" y="268803"/>
                    </a:cubicBezTo>
                    <a:cubicBezTo>
                      <a:pt x="332839" y="270273"/>
                      <a:pt x="333638" y="271829"/>
                      <a:pt x="335090" y="272327"/>
                    </a:cubicBezTo>
                    <a:cubicBezTo>
                      <a:pt x="345940" y="275756"/>
                      <a:pt x="357239" y="277554"/>
                      <a:pt x="368618" y="277661"/>
                    </a:cubicBezTo>
                    <a:lnTo>
                      <a:pt x="371475" y="277661"/>
                    </a:lnTo>
                    <a:cubicBezTo>
                      <a:pt x="373001" y="277662"/>
                      <a:pt x="374238" y="276426"/>
                      <a:pt x="374239" y="274901"/>
                    </a:cubicBezTo>
                    <a:cubicBezTo>
                      <a:pt x="374239" y="274868"/>
                      <a:pt x="374238" y="274836"/>
                      <a:pt x="374237" y="274804"/>
                    </a:cubicBezTo>
                    <a:cubicBezTo>
                      <a:pt x="374553" y="273204"/>
                      <a:pt x="373512" y="271651"/>
                      <a:pt x="371913" y="271335"/>
                    </a:cubicBezTo>
                    <a:cubicBezTo>
                      <a:pt x="371706" y="271294"/>
                      <a:pt x="371495" y="271275"/>
                      <a:pt x="371285" y="271280"/>
                    </a:cubicBezTo>
                    <a:close/>
                    <a:moveTo>
                      <a:pt x="140208" y="168886"/>
                    </a:moveTo>
                    <a:lnTo>
                      <a:pt x="115443" y="157932"/>
                    </a:lnTo>
                    <a:cubicBezTo>
                      <a:pt x="114022" y="157326"/>
                      <a:pt x="112377" y="157959"/>
                      <a:pt x="111728" y="159361"/>
                    </a:cubicBezTo>
                    <a:cubicBezTo>
                      <a:pt x="111063" y="160734"/>
                      <a:pt x="111637" y="162386"/>
                      <a:pt x="113010" y="163051"/>
                    </a:cubicBezTo>
                    <a:cubicBezTo>
                      <a:pt x="113027" y="163059"/>
                      <a:pt x="113044" y="163068"/>
                      <a:pt x="113062" y="163076"/>
                    </a:cubicBezTo>
                    <a:cubicBezTo>
                      <a:pt x="121158" y="166695"/>
                      <a:pt x="129540" y="170410"/>
                      <a:pt x="138017" y="174029"/>
                    </a:cubicBezTo>
                    <a:cubicBezTo>
                      <a:pt x="138393" y="174122"/>
                      <a:pt x="138785" y="174122"/>
                      <a:pt x="139160" y="174029"/>
                    </a:cubicBezTo>
                    <a:cubicBezTo>
                      <a:pt x="140686" y="174052"/>
                      <a:pt x="141940" y="172833"/>
                      <a:pt x="141963" y="171308"/>
                    </a:cubicBezTo>
                    <a:cubicBezTo>
                      <a:pt x="141980" y="170156"/>
                      <a:pt x="141280" y="169115"/>
                      <a:pt x="140208" y="168695"/>
                    </a:cubicBezTo>
                    <a:close/>
                    <a:moveTo>
                      <a:pt x="423672" y="222130"/>
                    </a:moveTo>
                    <a:cubicBezTo>
                      <a:pt x="422761" y="220895"/>
                      <a:pt x="421036" y="220601"/>
                      <a:pt x="419767" y="221464"/>
                    </a:cubicBezTo>
                    <a:cubicBezTo>
                      <a:pt x="418509" y="222328"/>
                      <a:pt x="418191" y="224047"/>
                      <a:pt x="419054" y="225305"/>
                    </a:cubicBezTo>
                    <a:cubicBezTo>
                      <a:pt x="419069" y="225326"/>
                      <a:pt x="419085" y="225348"/>
                      <a:pt x="419100" y="225369"/>
                    </a:cubicBezTo>
                    <a:cubicBezTo>
                      <a:pt x="422384" y="229688"/>
                      <a:pt x="424277" y="234903"/>
                      <a:pt x="424529" y="240323"/>
                    </a:cubicBezTo>
                    <a:cubicBezTo>
                      <a:pt x="424539" y="242756"/>
                      <a:pt x="424019" y="245161"/>
                      <a:pt x="423005" y="247372"/>
                    </a:cubicBezTo>
                    <a:cubicBezTo>
                      <a:pt x="422340" y="248745"/>
                      <a:pt x="422914" y="250397"/>
                      <a:pt x="424287" y="251062"/>
                    </a:cubicBezTo>
                    <a:cubicBezTo>
                      <a:pt x="424304" y="251070"/>
                      <a:pt x="424321" y="251079"/>
                      <a:pt x="424339" y="251087"/>
                    </a:cubicBezTo>
                    <a:cubicBezTo>
                      <a:pt x="424746" y="251184"/>
                      <a:pt x="425170" y="251184"/>
                      <a:pt x="425577" y="251087"/>
                    </a:cubicBezTo>
                    <a:cubicBezTo>
                      <a:pt x="426668" y="251063"/>
                      <a:pt x="427657" y="250441"/>
                      <a:pt x="428149" y="249467"/>
                    </a:cubicBezTo>
                    <a:cubicBezTo>
                      <a:pt x="429478" y="246468"/>
                      <a:pt x="430159" y="243223"/>
                      <a:pt x="430149" y="239942"/>
                    </a:cubicBezTo>
                    <a:cubicBezTo>
                      <a:pt x="429803" y="233494"/>
                      <a:pt x="427549" y="227295"/>
                      <a:pt x="423672" y="222131"/>
                    </a:cubicBezTo>
                    <a:close/>
                    <a:moveTo>
                      <a:pt x="415481" y="256516"/>
                    </a:moveTo>
                    <a:cubicBezTo>
                      <a:pt x="412164" y="259122"/>
                      <a:pt x="408551" y="261328"/>
                      <a:pt x="404717" y="263088"/>
                    </a:cubicBezTo>
                    <a:cubicBezTo>
                      <a:pt x="399530" y="265669"/>
                      <a:pt x="394066" y="267651"/>
                      <a:pt x="388429" y="268993"/>
                    </a:cubicBezTo>
                    <a:cubicBezTo>
                      <a:pt x="386909" y="269369"/>
                      <a:pt x="385975" y="270898"/>
                      <a:pt x="386334" y="272422"/>
                    </a:cubicBezTo>
                    <a:cubicBezTo>
                      <a:pt x="386647" y="273684"/>
                      <a:pt x="387797" y="274556"/>
                      <a:pt x="389096" y="274518"/>
                    </a:cubicBezTo>
                    <a:lnTo>
                      <a:pt x="389763" y="274518"/>
                    </a:lnTo>
                    <a:cubicBezTo>
                      <a:pt x="395785" y="273019"/>
                      <a:pt x="401628" y="270880"/>
                      <a:pt x="407194" y="268136"/>
                    </a:cubicBezTo>
                    <a:cubicBezTo>
                      <a:pt x="411398" y="266190"/>
                      <a:pt x="415362" y="263760"/>
                      <a:pt x="419005" y="260897"/>
                    </a:cubicBezTo>
                    <a:cubicBezTo>
                      <a:pt x="420110" y="259845"/>
                      <a:pt x="420152" y="258097"/>
                      <a:pt x="419100" y="256992"/>
                    </a:cubicBezTo>
                    <a:cubicBezTo>
                      <a:pt x="419069" y="256959"/>
                      <a:pt x="419037" y="256928"/>
                      <a:pt x="419005" y="256897"/>
                    </a:cubicBezTo>
                    <a:cubicBezTo>
                      <a:pt x="418123" y="255999"/>
                      <a:pt x="416733" y="255840"/>
                      <a:pt x="415671" y="256516"/>
                    </a:cubicBezTo>
                    <a:close/>
                    <a:moveTo>
                      <a:pt x="381286" y="188984"/>
                    </a:moveTo>
                    <a:lnTo>
                      <a:pt x="357854" y="176315"/>
                    </a:lnTo>
                    <a:cubicBezTo>
                      <a:pt x="356484" y="175605"/>
                      <a:pt x="354797" y="176111"/>
                      <a:pt x="354044" y="177458"/>
                    </a:cubicBezTo>
                    <a:cubicBezTo>
                      <a:pt x="353296" y="178788"/>
                      <a:pt x="353768" y="180472"/>
                      <a:pt x="355098" y="181220"/>
                    </a:cubicBezTo>
                    <a:cubicBezTo>
                      <a:pt x="355127" y="181237"/>
                      <a:pt x="355157" y="181253"/>
                      <a:pt x="355187" y="181268"/>
                    </a:cubicBezTo>
                    <a:cubicBezTo>
                      <a:pt x="363569" y="185745"/>
                      <a:pt x="371380" y="189841"/>
                      <a:pt x="378524" y="193841"/>
                    </a:cubicBezTo>
                    <a:cubicBezTo>
                      <a:pt x="378957" y="193980"/>
                      <a:pt x="379423" y="193980"/>
                      <a:pt x="379857" y="193841"/>
                    </a:cubicBezTo>
                    <a:cubicBezTo>
                      <a:pt x="380890" y="193885"/>
                      <a:pt x="381855" y="193328"/>
                      <a:pt x="382333" y="192413"/>
                    </a:cubicBezTo>
                    <a:cubicBezTo>
                      <a:pt x="382912" y="191212"/>
                      <a:pt x="382552" y="189770"/>
                      <a:pt x="381476" y="188984"/>
                    </a:cubicBezTo>
                    <a:close/>
                    <a:moveTo>
                      <a:pt x="260985" y="223559"/>
                    </a:moveTo>
                    <a:cubicBezTo>
                      <a:pt x="259642" y="222753"/>
                      <a:pt x="257901" y="223178"/>
                      <a:pt x="257080" y="224512"/>
                    </a:cubicBezTo>
                    <a:cubicBezTo>
                      <a:pt x="256288" y="225816"/>
                      <a:pt x="256703" y="227515"/>
                      <a:pt x="258007" y="228307"/>
                    </a:cubicBezTo>
                    <a:cubicBezTo>
                      <a:pt x="258015" y="228312"/>
                      <a:pt x="258024" y="228317"/>
                      <a:pt x="258032" y="228322"/>
                    </a:cubicBezTo>
                    <a:cubicBezTo>
                      <a:pt x="266224" y="233370"/>
                      <a:pt x="273558" y="237847"/>
                      <a:pt x="279749" y="242324"/>
                    </a:cubicBezTo>
                    <a:cubicBezTo>
                      <a:pt x="280248" y="242462"/>
                      <a:pt x="280775" y="242462"/>
                      <a:pt x="281273" y="242324"/>
                    </a:cubicBezTo>
                    <a:cubicBezTo>
                      <a:pt x="282220" y="242316"/>
                      <a:pt x="283105" y="241856"/>
                      <a:pt x="283655" y="241085"/>
                    </a:cubicBezTo>
                    <a:cubicBezTo>
                      <a:pt x="284497" y="239791"/>
                      <a:pt x="284160" y="238062"/>
                      <a:pt x="282893" y="237180"/>
                    </a:cubicBezTo>
                    <a:cubicBezTo>
                      <a:pt x="276797" y="233465"/>
                      <a:pt x="269462" y="228608"/>
                      <a:pt x="261176" y="223559"/>
                    </a:cubicBezTo>
                    <a:close/>
                    <a:moveTo>
                      <a:pt x="168974" y="31916"/>
                    </a:moveTo>
                    <a:cubicBezTo>
                      <a:pt x="169971" y="31919"/>
                      <a:pt x="170903" y="31417"/>
                      <a:pt x="171450" y="30583"/>
                    </a:cubicBezTo>
                    <a:cubicBezTo>
                      <a:pt x="172204" y="29232"/>
                      <a:pt x="171789" y="27529"/>
                      <a:pt x="170497" y="26677"/>
                    </a:cubicBezTo>
                    <a:cubicBezTo>
                      <a:pt x="162267" y="21803"/>
                      <a:pt x="153741" y="17445"/>
                      <a:pt x="144970" y="13628"/>
                    </a:cubicBezTo>
                    <a:cubicBezTo>
                      <a:pt x="143588" y="12982"/>
                      <a:pt x="141944" y="13579"/>
                      <a:pt x="141298" y="14961"/>
                    </a:cubicBezTo>
                    <a:cubicBezTo>
                      <a:pt x="141284" y="14993"/>
                      <a:pt x="141269" y="15025"/>
                      <a:pt x="141256" y="15057"/>
                    </a:cubicBezTo>
                    <a:cubicBezTo>
                      <a:pt x="140610" y="16439"/>
                      <a:pt x="141206" y="18083"/>
                      <a:pt x="142588" y="18729"/>
                    </a:cubicBezTo>
                    <a:cubicBezTo>
                      <a:pt x="142620" y="18744"/>
                      <a:pt x="142652" y="18758"/>
                      <a:pt x="142684" y="18772"/>
                    </a:cubicBezTo>
                    <a:cubicBezTo>
                      <a:pt x="151234" y="22493"/>
                      <a:pt x="159538" y="26756"/>
                      <a:pt x="167545" y="31535"/>
                    </a:cubicBezTo>
                    <a:cubicBezTo>
                      <a:pt x="168030" y="31831"/>
                      <a:pt x="168597" y="31965"/>
                      <a:pt x="169164" y="31916"/>
                    </a:cubicBezTo>
                    <a:close/>
                    <a:moveTo>
                      <a:pt x="177641" y="184316"/>
                    </a:moveTo>
                    <a:cubicBezTo>
                      <a:pt x="169164" y="180792"/>
                      <a:pt x="160782" y="177363"/>
                      <a:pt x="152591" y="173839"/>
                    </a:cubicBezTo>
                    <a:cubicBezTo>
                      <a:pt x="151144" y="173245"/>
                      <a:pt x="149488" y="173924"/>
                      <a:pt x="148876" y="175363"/>
                    </a:cubicBezTo>
                    <a:cubicBezTo>
                      <a:pt x="148263" y="176702"/>
                      <a:pt x="148852" y="178285"/>
                      <a:pt x="150192" y="178898"/>
                    </a:cubicBezTo>
                    <a:cubicBezTo>
                      <a:pt x="150260" y="178929"/>
                      <a:pt x="150329" y="178957"/>
                      <a:pt x="150400" y="178982"/>
                    </a:cubicBezTo>
                    <a:lnTo>
                      <a:pt x="175451" y="189460"/>
                    </a:lnTo>
                    <a:cubicBezTo>
                      <a:pt x="175795" y="189545"/>
                      <a:pt x="176154" y="189545"/>
                      <a:pt x="176498" y="189460"/>
                    </a:cubicBezTo>
                    <a:cubicBezTo>
                      <a:pt x="178022" y="189540"/>
                      <a:pt x="179322" y="188369"/>
                      <a:pt x="179402" y="186846"/>
                    </a:cubicBezTo>
                    <a:cubicBezTo>
                      <a:pt x="179464" y="185654"/>
                      <a:pt x="178754" y="184557"/>
                      <a:pt x="177641" y="184126"/>
                    </a:cubicBezTo>
                    <a:close/>
                    <a:moveTo>
                      <a:pt x="249650" y="217368"/>
                    </a:moveTo>
                    <a:cubicBezTo>
                      <a:pt x="242316" y="213177"/>
                      <a:pt x="234696" y="209272"/>
                      <a:pt x="226505" y="205367"/>
                    </a:cubicBezTo>
                    <a:cubicBezTo>
                      <a:pt x="225134" y="204733"/>
                      <a:pt x="223506" y="205275"/>
                      <a:pt x="222790" y="206605"/>
                    </a:cubicBezTo>
                    <a:cubicBezTo>
                      <a:pt x="222108" y="208025"/>
                      <a:pt x="222704" y="209730"/>
                      <a:pt x="224123" y="210415"/>
                    </a:cubicBezTo>
                    <a:cubicBezTo>
                      <a:pt x="232124" y="214320"/>
                      <a:pt x="239649" y="218130"/>
                      <a:pt x="246983" y="222226"/>
                    </a:cubicBezTo>
                    <a:cubicBezTo>
                      <a:pt x="247417" y="222364"/>
                      <a:pt x="247883" y="222364"/>
                      <a:pt x="248317" y="222226"/>
                    </a:cubicBezTo>
                    <a:cubicBezTo>
                      <a:pt x="249338" y="222227"/>
                      <a:pt x="250283" y="221682"/>
                      <a:pt x="250793" y="220797"/>
                    </a:cubicBezTo>
                    <a:cubicBezTo>
                      <a:pt x="251585" y="219493"/>
                      <a:pt x="251170" y="217794"/>
                      <a:pt x="249866" y="217002"/>
                    </a:cubicBezTo>
                    <a:cubicBezTo>
                      <a:pt x="249858" y="216997"/>
                      <a:pt x="249849" y="216992"/>
                      <a:pt x="249841" y="216987"/>
                    </a:cubicBezTo>
                    <a:close/>
                    <a:moveTo>
                      <a:pt x="214598" y="199842"/>
                    </a:moveTo>
                    <a:cubicBezTo>
                      <a:pt x="210884" y="198128"/>
                      <a:pt x="206883" y="196413"/>
                      <a:pt x="202692" y="194699"/>
                    </a:cubicBezTo>
                    <a:lnTo>
                      <a:pt x="190119" y="189460"/>
                    </a:lnTo>
                    <a:cubicBezTo>
                      <a:pt x="188579" y="189114"/>
                      <a:pt x="187051" y="190082"/>
                      <a:pt x="186705" y="191622"/>
                    </a:cubicBezTo>
                    <a:cubicBezTo>
                      <a:pt x="186435" y="192825"/>
                      <a:pt x="186966" y="194065"/>
                      <a:pt x="188024" y="194699"/>
                    </a:cubicBezTo>
                    <a:lnTo>
                      <a:pt x="200501" y="199842"/>
                    </a:lnTo>
                    <a:cubicBezTo>
                      <a:pt x="204597" y="201557"/>
                      <a:pt x="208598" y="203271"/>
                      <a:pt x="212312" y="204986"/>
                    </a:cubicBezTo>
                    <a:cubicBezTo>
                      <a:pt x="212688" y="205071"/>
                      <a:pt x="213079" y="205071"/>
                      <a:pt x="213455" y="204986"/>
                    </a:cubicBezTo>
                    <a:cubicBezTo>
                      <a:pt x="214590" y="205020"/>
                      <a:pt x="215622" y="204332"/>
                      <a:pt x="216027" y="203271"/>
                    </a:cubicBezTo>
                    <a:cubicBezTo>
                      <a:pt x="216754" y="201930"/>
                      <a:pt x="216257" y="200253"/>
                      <a:pt x="214916" y="199526"/>
                    </a:cubicBezTo>
                    <a:cubicBezTo>
                      <a:pt x="214874" y="199503"/>
                      <a:pt x="214832" y="199482"/>
                      <a:pt x="214789" y="19946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:a16="http://schemas.microsoft.com/office/drawing/2014/main" id="{EEA2D4B2-3FCD-8670-7B9A-F040785F81F1}"/>
                  </a:ext>
                </a:extLst>
              </p:cNvPr>
              <p:cNvSpPr/>
              <p:nvPr/>
            </p:nvSpPr>
            <p:spPr>
              <a:xfrm>
                <a:off x="2629582" y="5161512"/>
                <a:ext cx="475678" cy="250698"/>
              </a:xfrm>
              <a:custGeom>
                <a:avLst/>
                <a:gdLst>
                  <a:gd name="connsiteX0" fmla="*/ 91440 w 475678"/>
                  <a:gd name="connsiteY0" fmla="*/ 115348 h 250698"/>
                  <a:gd name="connsiteX1" fmla="*/ 77152 w 475678"/>
                  <a:gd name="connsiteY1" fmla="*/ 109728 h 250698"/>
                  <a:gd name="connsiteX2" fmla="*/ 63436 w 475678"/>
                  <a:gd name="connsiteY2" fmla="*/ 103442 h 250698"/>
                  <a:gd name="connsiteX3" fmla="*/ 59746 w 475678"/>
                  <a:gd name="connsiteY3" fmla="*/ 104723 h 250698"/>
                  <a:gd name="connsiteX4" fmla="*/ 59722 w 475678"/>
                  <a:gd name="connsiteY4" fmla="*/ 104775 h 250698"/>
                  <a:gd name="connsiteX5" fmla="*/ 60960 w 475678"/>
                  <a:gd name="connsiteY5" fmla="*/ 108585 h 250698"/>
                  <a:gd name="connsiteX6" fmla="*/ 74962 w 475678"/>
                  <a:gd name="connsiteY6" fmla="*/ 114871 h 250698"/>
                  <a:gd name="connsiteX7" fmla="*/ 89535 w 475678"/>
                  <a:gd name="connsiteY7" fmla="*/ 120682 h 250698"/>
                  <a:gd name="connsiteX8" fmla="*/ 90487 w 475678"/>
                  <a:gd name="connsiteY8" fmla="*/ 120682 h 250698"/>
                  <a:gd name="connsiteX9" fmla="*/ 93154 w 475678"/>
                  <a:gd name="connsiteY9" fmla="*/ 118777 h 250698"/>
                  <a:gd name="connsiteX10" fmla="*/ 91440 w 475678"/>
                  <a:gd name="connsiteY10" fmla="*/ 115348 h 250698"/>
                  <a:gd name="connsiteX11" fmla="*/ 90297 w 475678"/>
                  <a:gd name="connsiteY11" fmla="*/ 2762 h 250698"/>
                  <a:gd name="connsiteX12" fmla="*/ 87439 w 475678"/>
                  <a:gd name="connsiteY12" fmla="*/ 0 h 250698"/>
                  <a:gd name="connsiteX13" fmla="*/ 87439 w 475678"/>
                  <a:gd name="connsiteY13" fmla="*/ 0 h 250698"/>
                  <a:gd name="connsiteX14" fmla="*/ 52959 w 475678"/>
                  <a:gd name="connsiteY14" fmla="*/ 4572 h 250698"/>
                  <a:gd name="connsiteX15" fmla="*/ 50863 w 475678"/>
                  <a:gd name="connsiteY15" fmla="*/ 8001 h 250698"/>
                  <a:gd name="connsiteX16" fmla="*/ 53626 w 475678"/>
                  <a:gd name="connsiteY16" fmla="*/ 10096 h 250698"/>
                  <a:gd name="connsiteX17" fmla="*/ 54292 w 475678"/>
                  <a:gd name="connsiteY17" fmla="*/ 10096 h 250698"/>
                  <a:gd name="connsiteX18" fmla="*/ 87535 w 475678"/>
                  <a:gd name="connsiteY18" fmla="*/ 5715 h 250698"/>
                  <a:gd name="connsiteX19" fmla="*/ 90312 w 475678"/>
                  <a:gd name="connsiteY19" fmla="*/ 2968 h 250698"/>
                  <a:gd name="connsiteX20" fmla="*/ 90297 w 475678"/>
                  <a:gd name="connsiteY20" fmla="*/ 2667 h 250698"/>
                  <a:gd name="connsiteX21" fmla="*/ 135922 w 475678"/>
                  <a:gd name="connsiteY21" fmla="*/ 129731 h 250698"/>
                  <a:gd name="connsiteX22" fmla="*/ 106489 w 475678"/>
                  <a:gd name="connsiteY22" fmla="*/ 120205 h 250698"/>
                  <a:gd name="connsiteX23" fmla="*/ 102873 w 475678"/>
                  <a:gd name="connsiteY23" fmla="*/ 122008 h 250698"/>
                  <a:gd name="connsiteX24" fmla="*/ 102870 w 475678"/>
                  <a:gd name="connsiteY24" fmla="*/ 122015 h 250698"/>
                  <a:gd name="connsiteX25" fmla="*/ 104605 w 475678"/>
                  <a:gd name="connsiteY25" fmla="*/ 125515 h 250698"/>
                  <a:gd name="connsiteX26" fmla="*/ 104680 w 475678"/>
                  <a:gd name="connsiteY26" fmla="*/ 125540 h 250698"/>
                  <a:gd name="connsiteX27" fmla="*/ 134302 w 475678"/>
                  <a:gd name="connsiteY27" fmla="*/ 135065 h 250698"/>
                  <a:gd name="connsiteX28" fmla="*/ 135160 w 475678"/>
                  <a:gd name="connsiteY28" fmla="*/ 135065 h 250698"/>
                  <a:gd name="connsiteX29" fmla="*/ 137827 w 475678"/>
                  <a:gd name="connsiteY29" fmla="*/ 133064 h 250698"/>
                  <a:gd name="connsiteX30" fmla="*/ 135922 w 475678"/>
                  <a:gd name="connsiteY30" fmla="*/ 129731 h 250698"/>
                  <a:gd name="connsiteX31" fmla="*/ 50197 w 475678"/>
                  <a:gd name="connsiteY31" fmla="*/ 96393 h 250698"/>
                  <a:gd name="connsiteX32" fmla="*/ 25241 w 475678"/>
                  <a:gd name="connsiteY32" fmla="*/ 79915 h 250698"/>
                  <a:gd name="connsiteX33" fmla="*/ 21336 w 475678"/>
                  <a:gd name="connsiteY33" fmla="*/ 79915 h 250698"/>
                  <a:gd name="connsiteX34" fmla="*/ 21241 w 475678"/>
                  <a:gd name="connsiteY34" fmla="*/ 83820 h 250698"/>
                  <a:gd name="connsiteX35" fmla="*/ 21336 w 475678"/>
                  <a:gd name="connsiteY35" fmla="*/ 83915 h 250698"/>
                  <a:gd name="connsiteX36" fmla="*/ 47053 w 475678"/>
                  <a:gd name="connsiteY36" fmla="*/ 100965 h 250698"/>
                  <a:gd name="connsiteX37" fmla="*/ 48387 w 475678"/>
                  <a:gd name="connsiteY37" fmla="*/ 100965 h 250698"/>
                  <a:gd name="connsiteX38" fmla="*/ 50863 w 475678"/>
                  <a:gd name="connsiteY38" fmla="*/ 99536 h 250698"/>
                  <a:gd name="connsiteX39" fmla="*/ 50197 w 475678"/>
                  <a:gd name="connsiteY39" fmla="*/ 96298 h 250698"/>
                  <a:gd name="connsiteX40" fmla="*/ 139160 w 475678"/>
                  <a:gd name="connsiteY40" fmla="*/ 4191 h 250698"/>
                  <a:gd name="connsiteX41" fmla="*/ 104870 w 475678"/>
                  <a:gd name="connsiteY41" fmla="*/ 191 h 250698"/>
                  <a:gd name="connsiteX42" fmla="*/ 101823 w 475678"/>
                  <a:gd name="connsiteY42" fmla="*/ 2845 h 250698"/>
                  <a:gd name="connsiteX43" fmla="*/ 101822 w 475678"/>
                  <a:gd name="connsiteY43" fmla="*/ 2858 h 250698"/>
                  <a:gd name="connsiteX44" fmla="*/ 104489 w 475678"/>
                  <a:gd name="connsiteY44" fmla="*/ 5810 h 250698"/>
                  <a:gd name="connsiteX45" fmla="*/ 138112 w 475678"/>
                  <a:gd name="connsiteY45" fmla="*/ 9716 h 250698"/>
                  <a:gd name="connsiteX46" fmla="*/ 138113 w 475678"/>
                  <a:gd name="connsiteY46" fmla="*/ 9716 h 250698"/>
                  <a:gd name="connsiteX47" fmla="*/ 140970 w 475678"/>
                  <a:gd name="connsiteY47" fmla="*/ 7429 h 250698"/>
                  <a:gd name="connsiteX48" fmla="*/ 139065 w 475678"/>
                  <a:gd name="connsiteY48" fmla="*/ 4191 h 250698"/>
                  <a:gd name="connsiteX49" fmla="*/ 180118 w 475678"/>
                  <a:gd name="connsiteY49" fmla="*/ 143161 h 250698"/>
                  <a:gd name="connsiteX50" fmla="*/ 152114 w 475678"/>
                  <a:gd name="connsiteY50" fmla="*/ 134398 h 250698"/>
                  <a:gd name="connsiteX51" fmla="*/ 150304 w 475678"/>
                  <a:gd name="connsiteY51" fmla="*/ 133826 h 250698"/>
                  <a:gd name="connsiteX52" fmla="*/ 146821 w 475678"/>
                  <a:gd name="connsiteY52" fmla="*/ 135594 h 250698"/>
                  <a:gd name="connsiteX53" fmla="*/ 146780 w 475678"/>
                  <a:gd name="connsiteY53" fmla="*/ 135731 h 250698"/>
                  <a:gd name="connsiteX54" fmla="*/ 148685 w 475678"/>
                  <a:gd name="connsiteY54" fmla="*/ 139255 h 250698"/>
                  <a:gd name="connsiteX55" fmla="*/ 150495 w 475678"/>
                  <a:gd name="connsiteY55" fmla="*/ 139732 h 250698"/>
                  <a:gd name="connsiteX56" fmla="*/ 178403 w 475678"/>
                  <a:gd name="connsiteY56" fmla="*/ 148114 h 250698"/>
                  <a:gd name="connsiteX57" fmla="*/ 179165 w 475678"/>
                  <a:gd name="connsiteY57" fmla="*/ 148114 h 250698"/>
                  <a:gd name="connsiteX58" fmla="*/ 181861 w 475678"/>
                  <a:gd name="connsiteY58" fmla="*/ 145103 h 250698"/>
                  <a:gd name="connsiteX59" fmla="*/ 180022 w 475678"/>
                  <a:gd name="connsiteY59" fmla="*/ 142589 h 250698"/>
                  <a:gd name="connsiteX60" fmla="*/ 311944 w 475678"/>
                  <a:gd name="connsiteY60" fmla="*/ 99346 h 250698"/>
                  <a:gd name="connsiteX61" fmla="*/ 315849 w 475678"/>
                  <a:gd name="connsiteY61" fmla="*/ 99346 h 250698"/>
                  <a:gd name="connsiteX62" fmla="*/ 315849 w 475678"/>
                  <a:gd name="connsiteY62" fmla="*/ 95441 h 250698"/>
                  <a:gd name="connsiteX63" fmla="*/ 290227 w 475678"/>
                  <a:gd name="connsiteY63" fmla="*/ 75152 h 250698"/>
                  <a:gd name="connsiteX64" fmla="*/ 286226 w 475678"/>
                  <a:gd name="connsiteY64" fmla="*/ 75724 h 250698"/>
                  <a:gd name="connsiteX65" fmla="*/ 286751 w 475678"/>
                  <a:gd name="connsiteY65" fmla="*/ 79595 h 250698"/>
                  <a:gd name="connsiteX66" fmla="*/ 286798 w 475678"/>
                  <a:gd name="connsiteY66" fmla="*/ 79629 h 250698"/>
                  <a:gd name="connsiteX67" fmla="*/ 311848 w 475678"/>
                  <a:gd name="connsiteY67" fmla="*/ 99346 h 250698"/>
                  <a:gd name="connsiteX68" fmla="*/ 5620 w 475678"/>
                  <a:gd name="connsiteY68" fmla="*/ 49435 h 250698"/>
                  <a:gd name="connsiteX69" fmla="*/ 6191 w 475678"/>
                  <a:gd name="connsiteY69" fmla="*/ 44482 h 250698"/>
                  <a:gd name="connsiteX70" fmla="*/ 4278 w 475678"/>
                  <a:gd name="connsiteY70" fmla="*/ 41076 h 250698"/>
                  <a:gd name="connsiteX71" fmla="*/ 4191 w 475678"/>
                  <a:gd name="connsiteY71" fmla="*/ 41053 h 250698"/>
                  <a:gd name="connsiteX72" fmla="*/ 762 w 475678"/>
                  <a:gd name="connsiteY72" fmla="*/ 43148 h 250698"/>
                  <a:gd name="connsiteX73" fmla="*/ 0 w 475678"/>
                  <a:gd name="connsiteY73" fmla="*/ 49435 h 250698"/>
                  <a:gd name="connsiteX74" fmla="*/ 10382 w 475678"/>
                  <a:gd name="connsiteY74" fmla="*/ 73438 h 250698"/>
                  <a:gd name="connsiteX75" fmla="*/ 12573 w 475678"/>
                  <a:gd name="connsiteY75" fmla="*/ 74390 h 250698"/>
                  <a:gd name="connsiteX76" fmla="*/ 15430 w 475678"/>
                  <a:gd name="connsiteY76" fmla="*/ 71727 h 250698"/>
                  <a:gd name="connsiteX77" fmla="*/ 14668 w 475678"/>
                  <a:gd name="connsiteY77" fmla="*/ 69723 h 250698"/>
                  <a:gd name="connsiteX78" fmla="*/ 5524 w 475678"/>
                  <a:gd name="connsiteY78" fmla="*/ 49435 h 250698"/>
                  <a:gd name="connsiteX79" fmla="*/ 189166 w 475678"/>
                  <a:gd name="connsiteY79" fmla="*/ 17050 h 250698"/>
                  <a:gd name="connsiteX80" fmla="*/ 156019 w 475678"/>
                  <a:gd name="connsiteY80" fmla="*/ 7525 h 250698"/>
                  <a:gd name="connsiteX81" fmla="*/ 152628 w 475678"/>
                  <a:gd name="connsiteY81" fmla="*/ 9464 h 250698"/>
                  <a:gd name="connsiteX82" fmla="*/ 152590 w 475678"/>
                  <a:gd name="connsiteY82" fmla="*/ 9620 h 250698"/>
                  <a:gd name="connsiteX83" fmla="*/ 154781 w 475678"/>
                  <a:gd name="connsiteY83" fmla="*/ 12954 h 250698"/>
                  <a:gd name="connsiteX84" fmla="*/ 187357 w 475678"/>
                  <a:gd name="connsiteY84" fmla="*/ 22479 h 250698"/>
                  <a:gd name="connsiteX85" fmla="*/ 188309 w 475678"/>
                  <a:gd name="connsiteY85" fmla="*/ 22479 h 250698"/>
                  <a:gd name="connsiteX86" fmla="*/ 191005 w 475678"/>
                  <a:gd name="connsiteY86" fmla="*/ 19469 h 250698"/>
                  <a:gd name="connsiteX87" fmla="*/ 189166 w 475678"/>
                  <a:gd name="connsiteY87" fmla="*/ 16954 h 250698"/>
                  <a:gd name="connsiteX88" fmla="*/ 391287 w 475678"/>
                  <a:gd name="connsiteY88" fmla="*/ 155162 h 250698"/>
                  <a:gd name="connsiteX89" fmla="*/ 414147 w 475678"/>
                  <a:gd name="connsiteY89" fmla="*/ 166878 h 250698"/>
                  <a:gd name="connsiteX90" fmla="*/ 415385 w 475678"/>
                  <a:gd name="connsiteY90" fmla="*/ 166878 h 250698"/>
                  <a:gd name="connsiteX91" fmla="*/ 417957 w 475678"/>
                  <a:gd name="connsiteY91" fmla="*/ 165354 h 250698"/>
                  <a:gd name="connsiteX92" fmla="*/ 416718 w 475678"/>
                  <a:gd name="connsiteY92" fmla="*/ 161544 h 250698"/>
                  <a:gd name="connsiteX93" fmla="*/ 393954 w 475678"/>
                  <a:gd name="connsiteY93" fmla="*/ 149924 h 250698"/>
                  <a:gd name="connsiteX94" fmla="*/ 389939 w 475678"/>
                  <a:gd name="connsiteY94" fmla="*/ 150384 h 250698"/>
                  <a:gd name="connsiteX95" fmla="*/ 390399 w 475678"/>
                  <a:gd name="connsiteY95" fmla="*/ 154399 h 250698"/>
                  <a:gd name="connsiteX96" fmla="*/ 391287 w 475678"/>
                  <a:gd name="connsiteY96" fmla="*/ 154876 h 250698"/>
                  <a:gd name="connsiteX97" fmla="*/ 246793 w 475678"/>
                  <a:gd name="connsiteY97" fmla="*/ 50959 h 250698"/>
                  <a:gd name="connsiteX98" fmla="*/ 273367 w 475678"/>
                  <a:gd name="connsiteY98" fmla="*/ 69342 h 250698"/>
                  <a:gd name="connsiteX99" fmla="*/ 275082 w 475678"/>
                  <a:gd name="connsiteY99" fmla="*/ 69913 h 250698"/>
                  <a:gd name="connsiteX100" fmla="*/ 277368 w 475678"/>
                  <a:gd name="connsiteY100" fmla="*/ 68771 h 250698"/>
                  <a:gd name="connsiteX101" fmla="*/ 276765 w 475678"/>
                  <a:gd name="connsiteY101" fmla="*/ 64911 h 250698"/>
                  <a:gd name="connsiteX102" fmla="*/ 276701 w 475678"/>
                  <a:gd name="connsiteY102" fmla="*/ 64865 h 250698"/>
                  <a:gd name="connsiteX103" fmla="*/ 249746 w 475678"/>
                  <a:gd name="connsiteY103" fmla="*/ 45815 h 250698"/>
                  <a:gd name="connsiteX104" fmla="*/ 246038 w 475678"/>
                  <a:gd name="connsiteY104" fmla="*/ 46510 h 250698"/>
                  <a:gd name="connsiteX105" fmla="*/ 245936 w 475678"/>
                  <a:gd name="connsiteY105" fmla="*/ 46672 h 250698"/>
                  <a:gd name="connsiteX106" fmla="*/ 246145 w 475678"/>
                  <a:gd name="connsiteY106" fmla="*/ 50573 h 250698"/>
                  <a:gd name="connsiteX107" fmla="*/ 246698 w 475678"/>
                  <a:gd name="connsiteY107" fmla="*/ 50959 h 250698"/>
                  <a:gd name="connsiteX108" fmla="*/ 10858 w 475678"/>
                  <a:gd name="connsiteY108" fmla="*/ 33528 h 250698"/>
                  <a:gd name="connsiteX109" fmla="*/ 12954 w 475678"/>
                  <a:gd name="connsiteY109" fmla="*/ 32575 h 250698"/>
                  <a:gd name="connsiteX110" fmla="*/ 24003 w 475678"/>
                  <a:gd name="connsiteY110" fmla="*/ 23050 h 250698"/>
                  <a:gd name="connsiteX111" fmla="*/ 24003 w 475678"/>
                  <a:gd name="connsiteY111" fmla="*/ 23050 h 250698"/>
                  <a:gd name="connsiteX112" fmla="*/ 38481 w 475678"/>
                  <a:gd name="connsiteY112" fmla="*/ 15145 h 250698"/>
                  <a:gd name="connsiteX113" fmla="*/ 39952 w 475678"/>
                  <a:gd name="connsiteY113" fmla="*/ 11526 h 250698"/>
                  <a:gd name="connsiteX114" fmla="*/ 39910 w 475678"/>
                  <a:gd name="connsiteY114" fmla="*/ 11430 h 250698"/>
                  <a:gd name="connsiteX115" fmla="*/ 36448 w 475678"/>
                  <a:gd name="connsiteY115" fmla="*/ 9933 h 250698"/>
                  <a:gd name="connsiteX116" fmla="*/ 36290 w 475678"/>
                  <a:gd name="connsiteY116" fmla="*/ 10001 h 250698"/>
                  <a:gd name="connsiteX117" fmla="*/ 20860 w 475678"/>
                  <a:gd name="connsiteY117" fmla="*/ 18383 h 250698"/>
                  <a:gd name="connsiteX118" fmla="*/ 20860 w 475678"/>
                  <a:gd name="connsiteY118" fmla="*/ 18383 h 250698"/>
                  <a:gd name="connsiteX119" fmla="*/ 8763 w 475678"/>
                  <a:gd name="connsiteY119" fmla="*/ 28670 h 250698"/>
                  <a:gd name="connsiteX120" fmla="*/ 8763 w 475678"/>
                  <a:gd name="connsiteY120" fmla="*/ 32671 h 250698"/>
                  <a:gd name="connsiteX121" fmla="*/ 10763 w 475678"/>
                  <a:gd name="connsiteY121" fmla="*/ 33528 h 250698"/>
                  <a:gd name="connsiteX122" fmla="*/ 462248 w 475678"/>
                  <a:gd name="connsiteY122" fmla="*/ 189357 h 250698"/>
                  <a:gd name="connsiteX123" fmla="*/ 458295 w 475678"/>
                  <a:gd name="connsiteY123" fmla="*/ 189500 h 250698"/>
                  <a:gd name="connsiteX124" fmla="*/ 458438 w 475678"/>
                  <a:gd name="connsiteY124" fmla="*/ 193453 h 250698"/>
                  <a:gd name="connsiteX125" fmla="*/ 470059 w 475678"/>
                  <a:gd name="connsiteY125" fmla="*/ 213837 h 250698"/>
                  <a:gd name="connsiteX126" fmla="*/ 470059 w 475678"/>
                  <a:gd name="connsiteY126" fmla="*/ 213836 h 250698"/>
                  <a:gd name="connsiteX127" fmla="*/ 472719 w 475678"/>
                  <a:gd name="connsiteY127" fmla="*/ 216510 h 250698"/>
                  <a:gd name="connsiteX128" fmla="*/ 472916 w 475678"/>
                  <a:gd name="connsiteY128" fmla="*/ 216503 h 250698"/>
                  <a:gd name="connsiteX129" fmla="*/ 475679 w 475678"/>
                  <a:gd name="connsiteY129" fmla="*/ 213455 h 250698"/>
                  <a:gd name="connsiteX130" fmla="*/ 462153 w 475678"/>
                  <a:gd name="connsiteY130" fmla="*/ 189357 h 250698"/>
                  <a:gd name="connsiteX131" fmla="*/ 424148 w 475678"/>
                  <a:gd name="connsiteY131" fmla="*/ 244602 h 250698"/>
                  <a:gd name="connsiteX132" fmla="*/ 389001 w 475678"/>
                  <a:gd name="connsiteY132" fmla="*/ 242221 h 250698"/>
                  <a:gd name="connsiteX133" fmla="*/ 386022 w 475678"/>
                  <a:gd name="connsiteY133" fmla="*/ 244951 h 250698"/>
                  <a:gd name="connsiteX134" fmla="*/ 387858 w 475678"/>
                  <a:gd name="connsiteY134" fmla="*/ 247745 h 250698"/>
                  <a:gd name="connsiteX135" fmla="*/ 414433 w 475678"/>
                  <a:gd name="connsiteY135" fmla="*/ 250698 h 250698"/>
                  <a:gd name="connsiteX136" fmla="*/ 424720 w 475678"/>
                  <a:gd name="connsiteY136" fmla="*/ 250126 h 250698"/>
                  <a:gd name="connsiteX137" fmla="*/ 427196 w 475678"/>
                  <a:gd name="connsiteY137" fmla="*/ 247078 h 250698"/>
                  <a:gd name="connsiteX138" fmla="*/ 424148 w 475678"/>
                  <a:gd name="connsiteY138" fmla="*/ 244602 h 250698"/>
                  <a:gd name="connsiteX139" fmla="*/ 382714 w 475678"/>
                  <a:gd name="connsiteY139" fmla="*/ 143923 h 250698"/>
                  <a:gd name="connsiteX140" fmla="*/ 361283 w 475678"/>
                  <a:gd name="connsiteY140" fmla="*/ 130397 h 250698"/>
                  <a:gd name="connsiteX141" fmla="*/ 357252 w 475678"/>
                  <a:gd name="connsiteY141" fmla="*/ 130677 h 250698"/>
                  <a:gd name="connsiteX142" fmla="*/ 357531 w 475678"/>
                  <a:gd name="connsiteY142" fmla="*/ 134708 h 250698"/>
                  <a:gd name="connsiteX143" fmla="*/ 358044 w 475678"/>
                  <a:gd name="connsiteY143" fmla="*/ 135064 h 250698"/>
                  <a:gd name="connsiteX144" fmla="*/ 379952 w 475678"/>
                  <a:gd name="connsiteY144" fmla="*/ 148781 h 250698"/>
                  <a:gd name="connsiteX145" fmla="*/ 381381 w 475678"/>
                  <a:gd name="connsiteY145" fmla="*/ 148781 h 250698"/>
                  <a:gd name="connsiteX146" fmla="*/ 383762 w 475678"/>
                  <a:gd name="connsiteY146" fmla="*/ 147352 h 250698"/>
                  <a:gd name="connsiteX147" fmla="*/ 382714 w 475678"/>
                  <a:gd name="connsiteY147" fmla="*/ 143923 h 250698"/>
                  <a:gd name="connsiteX148" fmla="*/ 371570 w 475678"/>
                  <a:gd name="connsiteY148" fmla="*/ 237458 h 250698"/>
                  <a:gd name="connsiteX149" fmla="*/ 354997 w 475678"/>
                  <a:gd name="connsiteY149" fmla="*/ 230886 h 250698"/>
                  <a:gd name="connsiteX150" fmla="*/ 354997 w 475678"/>
                  <a:gd name="connsiteY150" fmla="*/ 230886 h 250698"/>
                  <a:gd name="connsiteX151" fmla="*/ 343376 w 475678"/>
                  <a:gd name="connsiteY151" fmla="*/ 224981 h 250698"/>
                  <a:gd name="connsiteX152" fmla="*/ 339566 w 475678"/>
                  <a:gd name="connsiteY152" fmla="*/ 226124 h 250698"/>
                  <a:gd name="connsiteX153" fmla="*/ 340620 w 475678"/>
                  <a:gd name="connsiteY153" fmla="*/ 229885 h 250698"/>
                  <a:gd name="connsiteX154" fmla="*/ 340709 w 475678"/>
                  <a:gd name="connsiteY154" fmla="*/ 229934 h 250698"/>
                  <a:gd name="connsiteX155" fmla="*/ 352615 w 475678"/>
                  <a:gd name="connsiteY155" fmla="*/ 235934 h 250698"/>
                  <a:gd name="connsiteX156" fmla="*/ 352615 w 475678"/>
                  <a:gd name="connsiteY156" fmla="*/ 235934 h 250698"/>
                  <a:gd name="connsiteX157" fmla="*/ 369760 w 475678"/>
                  <a:gd name="connsiteY157" fmla="*/ 242792 h 250698"/>
                  <a:gd name="connsiteX158" fmla="*/ 370618 w 475678"/>
                  <a:gd name="connsiteY158" fmla="*/ 242792 h 250698"/>
                  <a:gd name="connsiteX159" fmla="*/ 373285 w 475678"/>
                  <a:gd name="connsiteY159" fmla="*/ 240887 h 250698"/>
                  <a:gd name="connsiteX160" fmla="*/ 371570 w 475678"/>
                  <a:gd name="connsiteY160" fmla="*/ 237553 h 250698"/>
                  <a:gd name="connsiteX161" fmla="*/ 449580 w 475678"/>
                  <a:gd name="connsiteY161" fmla="*/ 185833 h 250698"/>
                  <a:gd name="connsiteX162" fmla="*/ 451961 w 475678"/>
                  <a:gd name="connsiteY162" fmla="*/ 184594 h 250698"/>
                  <a:gd name="connsiteX163" fmla="*/ 451285 w 475678"/>
                  <a:gd name="connsiteY163" fmla="*/ 180747 h 250698"/>
                  <a:gd name="connsiteX164" fmla="*/ 451199 w 475678"/>
                  <a:gd name="connsiteY164" fmla="*/ 180689 h 250698"/>
                  <a:gd name="connsiteX165" fmla="*/ 439483 w 475678"/>
                  <a:gd name="connsiteY165" fmla="*/ 173545 h 250698"/>
                  <a:gd name="connsiteX166" fmla="*/ 439483 w 475678"/>
                  <a:gd name="connsiteY166" fmla="*/ 173545 h 250698"/>
                  <a:gd name="connsiteX167" fmla="*/ 428054 w 475678"/>
                  <a:gd name="connsiteY167" fmla="*/ 167640 h 250698"/>
                  <a:gd name="connsiteX168" fmla="*/ 424308 w 475678"/>
                  <a:gd name="connsiteY168" fmla="*/ 168751 h 250698"/>
                  <a:gd name="connsiteX169" fmla="*/ 424244 w 475678"/>
                  <a:gd name="connsiteY169" fmla="*/ 168878 h 250698"/>
                  <a:gd name="connsiteX170" fmla="*/ 425482 w 475678"/>
                  <a:gd name="connsiteY170" fmla="*/ 172593 h 250698"/>
                  <a:gd name="connsiteX171" fmla="*/ 436721 w 475678"/>
                  <a:gd name="connsiteY171" fmla="*/ 178499 h 250698"/>
                  <a:gd name="connsiteX172" fmla="*/ 436721 w 475678"/>
                  <a:gd name="connsiteY172" fmla="*/ 178499 h 250698"/>
                  <a:gd name="connsiteX173" fmla="*/ 448056 w 475678"/>
                  <a:gd name="connsiteY173" fmla="*/ 185452 h 250698"/>
                  <a:gd name="connsiteX174" fmla="*/ 449580 w 475678"/>
                  <a:gd name="connsiteY174" fmla="*/ 185928 h 250698"/>
                  <a:gd name="connsiteX175" fmla="*/ 465772 w 475678"/>
                  <a:gd name="connsiteY175" fmla="*/ 224695 h 250698"/>
                  <a:gd name="connsiteX176" fmla="*/ 456247 w 475678"/>
                  <a:gd name="connsiteY176" fmla="*/ 233172 h 250698"/>
                  <a:gd name="connsiteX177" fmla="*/ 440722 w 475678"/>
                  <a:gd name="connsiteY177" fmla="*/ 240792 h 250698"/>
                  <a:gd name="connsiteX178" fmla="*/ 439007 w 475678"/>
                  <a:gd name="connsiteY178" fmla="*/ 244412 h 250698"/>
                  <a:gd name="connsiteX179" fmla="*/ 441674 w 475678"/>
                  <a:gd name="connsiteY179" fmla="*/ 246317 h 250698"/>
                  <a:gd name="connsiteX180" fmla="*/ 442531 w 475678"/>
                  <a:gd name="connsiteY180" fmla="*/ 246317 h 250698"/>
                  <a:gd name="connsiteX181" fmla="*/ 459486 w 475678"/>
                  <a:gd name="connsiteY181" fmla="*/ 237934 h 250698"/>
                  <a:gd name="connsiteX182" fmla="*/ 470059 w 475678"/>
                  <a:gd name="connsiteY182" fmla="*/ 228409 h 250698"/>
                  <a:gd name="connsiteX183" fmla="*/ 469582 w 475678"/>
                  <a:gd name="connsiteY183" fmla="*/ 224409 h 250698"/>
                  <a:gd name="connsiteX184" fmla="*/ 465772 w 475678"/>
                  <a:gd name="connsiteY184" fmla="*/ 224790 h 250698"/>
                  <a:gd name="connsiteX185" fmla="*/ 331946 w 475678"/>
                  <a:gd name="connsiteY185" fmla="*/ 218503 h 250698"/>
                  <a:gd name="connsiteX186" fmla="*/ 309563 w 475678"/>
                  <a:gd name="connsiteY186" fmla="*/ 204788 h 250698"/>
                  <a:gd name="connsiteX187" fmla="*/ 305855 w 475678"/>
                  <a:gd name="connsiteY187" fmla="*/ 205482 h 250698"/>
                  <a:gd name="connsiteX188" fmla="*/ 305753 w 475678"/>
                  <a:gd name="connsiteY188" fmla="*/ 205645 h 250698"/>
                  <a:gd name="connsiteX189" fmla="*/ 306499 w 475678"/>
                  <a:gd name="connsiteY189" fmla="*/ 209479 h 250698"/>
                  <a:gd name="connsiteX190" fmla="*/ 306610 w 475678"/>
                  <a:gd name="connsiteY190" fmla="*/ 209550 h 250698"/>
                  <a:gd name="connsiteX191" fmla="*/ 329089 w 475678"/>
                  <a:gd name="connsiteY191" fmla="*/ 223361 h 250698"/>
                  <a:gd name="connsiteX192" fmla="*/ 330517 w 475678"/>
                  <a:gd name="connsiteY192" fmla="*/ 223361 h 250698"/>
                  <a:gd name="connsiteX193" fmla="*/ 332994 w 475678"/>
                  <a:gd name="connsiteY193" fmla="*/ 222028 h 250698"/>
                  <a:gd name="connsiteX194" fmla="*/ 331946 w 475678"/>
                  <a:gd name="connsiteY194" fmla="*/ 218599 h 250698"/>
                  <a:gd name="connsiteX195" fmla="*/ 235648 w 475678"/>
                  <a:gd name="connsiteY195" fmla="*/ 37529 h 250698"/>
                  <a:gd name="connsiteX196" fmla="*/ 221075 w 475678"/>
                  <a:gd name="connsiteY196" fmla="*/ 29813 h 250698"/>
                  <a:gd name="connsiteX197" fmla="*/ 205264 w 475678"/>
                  <a:gd name="connsiteY197" fmla="*/ 22860 h 250698"/>
                  <a:gd name="connsiteX198" fmla="*/ 201674 w 475678"/>
                  <a:gd name="connsiteY198" fmla="*/ 24401 h 250698"/>
                  <a:gd name="connsiteX199" fmla="*/ 201644 w 475678"/>
                  <a:gd name="connsiteY199" fmla="*/ 24479 h 250698"/>
                  <a:gd name="connsiteX200" fmla="*/ 202960 w 475678"/>
                  <a:gd name="connsiteY200" fmla="*/ 28014 h 250698"/>
                  <a:gd name="connsiteX201" fmla="*/ 203168 w 475678"/>
                  <a:gd name="connsiteY201" fmla="*/ 28099 h 250698"/>
                  <a:gd name="connsiteX202" fmla="*/ 218599 w 475678"/>
                  <a:gd name="connsiteY202" fmla="*/ 34862 h 250698"/>
                  <a:gd name="connsiteX203" fmla="*/ 232886 w 475678"/>
                  <a:gd name="connsiteY203" fmla="*/ 42386 h 250698"/>
                  <a:gd name="connsiteX204" fmla="*/ 234220 w 475678"/>
                  <a:gd name="connsiteY204" fmla="*/ 42386 h 250698"/>
                  <a:gd name="connsiteX205" fmla="*/ 236696 w 475678"/>
                  <a:gd name="connsiteY205" fmla="*/ 41053 h 250698"/>
                  <a:gd name="connsiteX206" fmla="*/ 235649 w 475678"/>
                  <a:gd name="connsiteY206" fmla="*/ 37624 h 250698"/>
                  <a:gd name="connsiteX207" fmla="*/ 264223 w 475678"/>
                  <a:gd name="connsiteY207" fmla="*/ 177356 h 250698"/>
                  <a:gd name="connsiteX208" fmla="*/ 252603 w 475678"/>
                  <a:gd name="connsiteY208" fmla="*/ 170974 h 250698"/>
                  <a:gd name="connsiteX209" fmla="*/ 238506 w 475678"/>
                  <a:gd name="connsiteY209" fmla="*/ 164116 h 250698"/>
                  <a:gd name="connsiteX210" fmla="*/ 235042 w 475678"/>
                  <a:gd name="connsiteY210" fmla="*/ 166198 h 250698"/>
                  <a:gd name="connsiteX211" fmla="*/ 236220 w 475678"/>
                  <a:gd name="connsiteY211" fmla="*/ 169259 h 250698"/>
                  <a:gd name="connsiteX212" fmla="*/ 249936 w 475678"/>
                  <a:gd name="connsiteY212" fmla="*/ 175927 h 250698"/>
                  <a:gd name="connsiteX213" fmla="*/ 261461 w 475678"/>
                  <a:gd name="connsiteY213" fmla="*/ 182309 h 250698"/>
                  <a:gd name="connsiteX214" fmla="*/ 262795 w 475678"/>
                  <a:gd name="connsiteY214" fmla="*/ 182309 h 250698"/>
                  <a:gd name="connsiteX215" fmla="*/ 265271 w 475678"/>
                  <a:gd name="connsiteY215" fmla="*/ 180880 h 250698"/>
                  <a:gd name="connsiteX216" fmla="*/ 264414 w 475678"/>
                  <a:gd name="connsiteY216" fmla="*/ 177451 h 250698"/>
                  <a:gd name="connsiteX217" fmla="*/ 298228 w 475678"/>
                  <a:gd name="connsiteY217" fmla="*/ 197739 h 250698"/>
                  <a:gd name="connsiteX218" fmla="*/ 275654 w 475678"/>
                  <a:gd name="connsiteY218" fmla="*/ 184023 h 250698"/>
                  <a:gd name="connsiteX219" fmla="*/ 271859 w 475678"/>
                  <a:gd name="connsiteY219" fmla="*/ 184950 h 250698"/>
                  <a:gd name="connsiteX220" fmla="*/ 271844 w 475678"/>
                  <a:gd name="connsiteY220" fmla="*/ 184975 h 250698"/>
                  <a:gd name="connsiteX221" fmla="*/ 272796 w 475678"/>
                  <a:gd name="connsiteY221" fmla="*/ 188881 h 250698"/>
                  <a:gd name="connsiteX222" fmla="*/ 295275 w 475678"/>
                  <a:gd name="connsiteY222" fmla="*/ 202501 h 250698"/>
                  <a:gd name="connsiteX223" fmla="*/ 296704 w 475678"/>
                  <a:gd name="connsiteY223" fmla="*/ 202501 h 250698"/>
                  <a:gd name="connsiteX224" fmla="*/ 299180 w 475678"/>
                  <a:gd name="connsiteY224" fmla="*/ 201168 h 250698"/>
                  <a:gd name="connsiteX225" fmla="*/ 298418 w 475678"/>
                  <a:gd name="connsiteY225" fmla="*/ 197834 h 250698"/>
                  <a:gd name="connsiteX226" fmla="*/ 348996 w 475678"/>
                  <a:gd name="connsiteY226" fmla="*/ 128111 h 250698"/>
                  <a:gd name="connsiteX227" fmla="*/ 351187 w 475678"/>
                  <a:gd name="connsiteY227" fmla="*/ 126873 h 250698"/>
                  <a:gd name="connsiteX228" fmla="*/ 350661 w 475678"/>
                  <a:gd name="connsiteY228" fmla="*/ 123002 h 250698"/>
                  <a:gd name="connsiteX229" fmla="*/ 350615 w 475678"/>
                  <a:gd name="connsiteY229" fmla="*/ 122968 h 250698"/>
                  <a:gd name="connsiteX230" fmla="*/ 340709 w 475678"/>
                  <a:gd name="connsiteY230" fmla="*/ 115348 h 250698"/>
                  <a:gd name="connsiteX231" fmla="*/ 328041 w 475678"/>
                  <a:gd name="connsiteY231" fmla="*/ 105156 h 250698"/>
                  <a:gd name="connsiteX232" fmla="*/ 324136 w 475678"/>
                  <a:gd name="connsiteY232" fmla="*/ 105156 h 250698"/>
                  <a:gd name="connsiteX233" fmla="*/ 324040 w 475678"/>
                  <a:gd name="connsiteY233" fmla="*/ 109061 h 250698"/>
                  <a:gd name="connsiteX234" fmla="*/ 324136 w 475678"/>
                  <a:gd name="connsiteY234" fmla="*/ 109156 h 250698"/>
                  <a:gd name="connsiteX235" fmla="*/ 336899 w 475678"/>
                  <a:gd name="connsiteY235" fmla="*/ 119348 h 250698"/>
                  <a:gd name="connsiteX236" fmla="*/ 347091 w 475678"/>
                  <a:gd name="connsiteY236" fmla="*/ 127254 h 250698"/>
                  <a:gd name="connsiteX237" fmla="*/ 349187 w 475678"/>
                  <a:gd name="connsiteY237" fmla="*/ 128207 h 250698"/>
                  <a:gd name="connsiteX238" fmla="*/ 224028 w 475678"/>
                  <a:gd name="connsiteY238" fmla="*/ 158115 h 250698"/>
                  <a:gd name="connsiteX239" fmla="*/ 194691 w 475678"/>
                  <a:gd name="connsiteY239" fmla="*/ 147733 h 250698"/>
                  <a:gd name="connsiteX240" fmla="*/ 191071 w 475678"/>
                  <a:gd name="connsiteY240" fmla="*/ 149542 h 250698"/>
                  <a:gd name="connsiteX241" fmla="*/ 192881 w 475678"/>
                  <a:gd name="connsiteY241" fmla="*/ 153067 h 250698"/>
                  <a:gd name="connsiteX242" fmla="*/ 222028 w 475678"/>
                  <a:gd name="connsiteY242" fmla="*/ 163354 h 250698"/>
                  <a:gd name="connsiteX243" fmla="*/ 223075 w 475678"/>
                  <a:gd name="connsiteY243" fmla="*/ 163354 h 250698"/>
                  <a:gd name="connsiteX244" fmla="*/ 225647 w 475678"/>
                  <a:gd name="connsiteY244" fmla="*/ 161544 h 250698"/>
                  <a:gd name="connsiteX245" fmla="*/ 224218 w 475678"/>
                  <a:gd name="connsiteY245" fmla="*/ 158210 h 2506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</a:cxnLst>
                <a:rect l="l" t="t" r="r" b="b"/>
                <a:pathLst>
                  <a:path w="475678" h="250698">
                    <a:moveTo>
                      <a:pt x="91440" y="115348"/>
                    </a:moveTo>
                    <a:cubicBezTo>
                      <a:pt x="86487" y="113538"/>
                      <a:pt x="81915" y="111633"/>
                      <a:pt x="77152" y="109728"/>
                    </a:cubicBezTo>
                    <a:cubicBezTo>
                      <a:pt x="72390" y="107823"/>
                      <a:pt x="68294" y="105823"/>
                      <a:pt x="63436" y="103442"/>
                    </a:cubicBezTo>
                    <a:cubicBezTo>
                      <a:pt x="62064" y="102776"/>
                      <a:pt x="60411" y="103350"/>
                      <a:pt x="59746" y="104723"/>
                    </a:cubicBezTo>
                    <a:cubicBezTo>
                      <a:pt x="59738" y="104740"/>
                      <a:pt x="59730" y="104758"/>
                      <a:pt x="59722" y="104775"/>
                    </a:cubicBezTo>
                    <a:cubicBezTo>
                      <a:pt x="59026" y="106170"/>
                      <a:pt x="59577" y="107865"/>
                      <a:pt x="60960" y="108585"/>
                    </a:cubicBezTo>
                    <a:cubicBezTo>
                      <a:pt x="65913" y="110966"/>
                      <a:pt x="70485" y="113062"/>
                      <a:pt x="74962" y="114871"/>
                    </a:cubicBezTo>
                    <a:cubicBezTo>
                      <a:pt x="79438" y="116681"/>
                      <a:pt x="84487" y="118777"/>
                      <a:pt x="89535" y="120682"/>
                    </a:cubicBezTo>
                    <a:lnTo>
                      <a:pt x="90487" y="120682"/>
                    </a:lnTo>
                    <a:cubicBezTo>
                      <a:pt x="91680" y="120644"/>
                      <a:pt x="92732" y="119892"/>
                      <a:pt x="93154" y="118777"/>
                    </a:cubicBezTo>
                    <a:cubicBezTo>
                      <a:pt x="93548" y="117363"/>
                      <a:pt x="92807" y="115881"/>
                      <a:pt x="91440" y="115348"/>
                    </a:cubicBezTo>
                    <a:close/>
                    <a:moveTo>
                      <a:pt x="90297" y="2762"/>
                    </a:moveTo>
                    <a:cubicBezTo>
                      <a:pt x="90199" y="1242"/>
                      <a:pt x="88962" y="46"/>
                      <a:pt x="87439" y="0"/>
                    </a:cubicBezTo>
                    <a:lnTo>
                      <a:pt x="87439" y="0"/>
                    </a:lnTo>
                    <a:cubicBezTo>
                      <a:pt x="75813" y="258"/>
                      <a:pt x="64250" y="1791"/>
                      <a:pt x="52959" y="4572"/>
                    </a:cubicBezTo>
                    <a:cubicBezTo>
                      <a:pt x="51439" y="4948"/>
                      <a:pt x="50504" y="6477"/>
                      <a:pt x="50863" y="8001"/>
                    </a:cubicBezTo>
                    <a:cubicBezTo>
                      <a:pt x="51234" y="9223"/>
                      <a:pt x="52349" y="10069"/>
                      <a:pt x="53626" y="10096"/>
                    </a:cubicBezTo>
                    <a:lnTo>
                      <a:pt x="54292" y="10096"/>
                    </a:lnTo>
                    <a:cubicBezTo>
                      <a:pt x="65181" y="7432"/>
                      <a:pt x="76327" y="5963"/>
                      <a:pt x="87535" y="5715"/>
                    </a:cubicBezTo>
                    <a:cubicBezTo>
                      <a:pt x="89060" y="5723"/>
                      <a:pt x="90304" y="4493"/>
                      <a:pt x="90312" y="2968"/>
                    </a:cubicBezTo>
                    <a:cubicBezTo>
                      <a:pt x="90312" y="2867"/>
                      <a:pt x="90307" y="2767"/>
                      <a:pt x="90297" y="2667"/>
                    </a:cubicBezTo>
                    <a:close/>
                    <a:moveTo>
                      <a:pt x="135922" y="129731"/>
                    </a:moveTo>
                    <a:cubicBezTo>
                      <a:pt x="125825" y="126683"/>
                      <a:pt x="115919" y="123539"/>
                      <a:pt x="106489" y="120205"/>
                    </a:cubicBezTo>
                    <a:cubicBezTo>
                      <a:pt x="104993" y="119704"/>
                      <a:pt x="103374" y="120511"/>
                      <a:pt x="102873" y="122008"/>
                    </a:cubicBezTo>
                    <a:cubicBezTo>
                      <a:pt x="102872" y="122010"/>
                      <a:pt x="102871" y="122013"/>
                      <a:pt x="102870" y="122015"/>
                    </a:cubicBezTo>
                    <a:cubicBezTo>
                      <a:pt x="102382" y="123461"/>
                      <a:pt x="103159" y="125028"/>
                      <a:pt x="104605" y="125515"/>
                    </a:cubicBezTo>
                    <a:cubicBezTo>
                      <a:pt x="104630" y="125524"/>
                      <a:pt x="104655" y="125532"/>
                      <a:pt x="104680" y="125540"/>
                    </a:cubicBezTo>
                    <a:cubicBezTo>
                      <a:pt x="114205" y="128778"/>
                      <a:pt x="123730" y="131826"/>
                      <a:pt x="134302" y="135065"/>
                    </a:cubicBezTo>
                    <a:lnTo>
                      <a:pt x="135160" y="135065"/>
                    </a:lnTo>
                    <a:cubicBezTo>
                      <a:pt x="136386" y="135039"/>
                      <a:pt x="137459" y="134234"/>
                      <a:pt x="137827" y="133064"/>
                    </a:cubicBezTo>
                    <a:cubicBezTo>
                      <a:pt x="138194" y="131621"/>
                      <a:pt x="137352" y="130147"/>
                      <a:pt x="135922" y="129731"/>
                    </a:cubicBezTo>
                    <a:close/>
                    <a:moveTo>
                      <a:pt x="50197" y="96393"/>
                    </a:moveTo>
                    <a:cubicBezTo>
                      <a:pt x="41408" y="91648"/>
                      <a:pt x="33057" y="86133"/>
                      <a:pt x="25241" y="79915"/>
                    </a:cubicBezTo>
                    <a:cubicBezTo>
                      <a:pt x="24163" y="78837"/>
                      <a:pt x="22414" y="78837"/>
                      <a:pt x="21336" y="79915"/>
                    </a:cubicBezTo>
                    <a:cubicBezTo>
                      <a:pt x="20231" y="80967"/>
                      <a:pt x="20189" y="82715"/>
                      <a:pt x="21241" y="83820"/>
                    </a:cubicBezTo>
                    <a:cubicBezTo>
                      <a:pt x="21272" y="83853"/>
                      <a:pt x="21303" y="83884"/>
                      <a:pt x="21336" y="83915"/>
                    </a:cubicBezTo>
                    <a:cubicBezTo>
                      <a:pt x="29388" y="90347"/>
                      <a:pt x="37994" y="96053"/>
                      <a:pt x="47053" y="100965"/>
                    </a:cubicBezTo>
                    <a:cubicBezTo>
                      <a:pt x="47487" y="101103"/>
                      <a:pt x="47953" y="101103"/>
                      <a:pt x="48387" y="100965"/>
                    </a:cubicBezTo>
                    <a:cubicBezTo>
                      <a:pt x="49403" y="100947"/>
                      <a:pt x="50339" y="100407"/>
                      <a:pt x="50863" y="99536"/>
                    </a:cubicBezTo>
                    <a:cubicBezTo>
                      <a:pt x="51352" y="98425"/>
                      <a:pt x="51084" y="97126"/>
                      <a:pt x="50197" y="96298"/>
                    </a:cubicBezTo>
                    <a:close/>
                    <a:moveTo>
                      <a:pt x="139160" y="4191"/>
                    </a:moveTo>
                    <a:cubicBezTo>
                      <a:pt x="127821" y="2168"/>
                      <a:pt x="116370" y="832"/>
                      <a:pt x="104870" y="191"/>
                    </a:cubicBezTo>
                    <a:cubicBezTo>
                      <a:pt x="103296" y="82"/>
                      <a:pt x="101931" y="1270"/>
                      <a:pt x="101823" y="2845"/>
                    </a:cubicBezTo>
                    <a:cubicBezTo>
                      <a:pt x="101823" y="2849"/>
                      <a:pt x="101822" y="2853"/>
                      <a:pt x="101822" y="2858"/>
                    </a:cubicBezTo>
                    <a:cubicBezTo>
                      <a:pt x="101815" y="4383"/>
                      <a:pt x="102971" y="5663"/>
                      <a:pt x="104489" y="5810"/>
                    </a:cubicBezTo>
                    <a:cubicBezTo>
                      <a:pt x="115763" y="6460"/>
                      <a:pt x="126990" y="7764"/>
                      <a:pt x="138112" y="9716"/>
                    </a:cubicBezTo>
                    <a:lnTo>
                      <a:pt x="138113" y="9716"/>
                    </a:lnTo>
                    <a:cubicBezTo>
                      <a:pt x="139492" y="9743"/>
                      <a:pt x="140694" y="8781"/>
                      <a:pt x="140970" y="7429"/>
                    </a:cubicBezTo>
                    <a:cubicBezTo>
                      <a:pt x="141192" y="6033"/>
                      <a:pt x="140393" y="4675"/>
                      <a:pt x="139065" y="4191"/>
                    </a:cubicBezTo>
                    <a:close/>
                    <a:moveTo>
                      <a:pt x="180118" y="143161"/>
                    </a:moveTo>
                    <a:lnTo>
                      <a:pt x="152114" y="134398"/>
                    </a:lnTo>
                    <a:lnTo>
                      <a:pt x="150304" y="133826"/>
                    </a:lnTo>
                    <a:cubicBezTo>
                      <a:pt x="148854" y="133352"/>
                      <a:pt x="147295" y="134144"/>
                      <a:pt x="146821" y="135594"/>
                    </a:cubicBezTo>
                    <a:cubicBezTo>
                      <a:pt x="146806" y="135640"/>
                      <a:pt x="146793" y="135685"/>
                      <a:pt x="146780" y="135731"/>
                    </a:cubicBezTo>
                    <a:cubicBezTo>
                      <a:pt x="146399" y="137223"/>
                      <a:pt x="147228" y="138757"/>
                      <a:pt x="148685" y="139255"/>
                    </a:cubicBezTo>
                    <a:lnTo>
                      <a:pt x="150495" y="139732"/>
                    </a:lnTo>
                    <a:lnTo>
                      <a:pt x="178403" y="148114"/>
                    </a:lnTo>
                    <a:lnTo>
                      <a:pt x="179165" y="148114"/>
                    </a:lnTo>
                    <a:cubicBezTo>
                      <a:pt x="180741" y="148027"/>
                      <a:pt x="181948" y="146679"/>
                      <a:pt x="181861" y="145103"/>
                    </a:cubicBezTo>
                    <a:cubicBezTo>
                      <a:pt x="181799" y="143975"/>
                      <a:pt x="181078" y="142990"/>
                      <a:pt x="180022" y="142589"/>
                    </a:cubicBezTo>
                    <a:close/>
                    <a:moveTo>
                      <a:pt x="311944" y="99346"/>
                    </a:moveTo>
                    <a:cubicBezTo>
                      <a:pt x="313043" y="100374"/>
                      <a:pt x="314750" y="100374"/>
                      <a:pt x="315849" y="99346"/>
                    </a:cubicBezTo>
                    <a:cubicBezTo>
                      <a:pt x="316877" y="98247"/>
                      <a:pt x="316877" y="96539"/>
                      <a:pt x="315849" y="95441"/>
                    </a:cubicBezTo>
                    <a:cubicBezTo>
                      <a:pt x="307276" y="88583"/>
                      <a:pt x="298704" y="81725"/>
                      <a:pt x="290227" y="75152"/>
                    </a:cubicBezTo>
                    <a:cubicBezTo>
                      <a:pt x="288964" y="74205"/>
                      <a:pt x="287173" y="74461"/>
                      <a:pt x="286226" y="75724"/>
                    </a:cubicBezTo>
                    <a:cubicBezTo>
                      <a:pt x="285302" y="76938"/>
                      <a:pt x="285538" y="78671"/>
                      <a:pt x="286751" y="79595"/>
                    </a:cubicBezTo>
                    <a:cubicBezTo>
                      <a:pt x="286767" y="79606"/>
                      <a:pt x="286782" y="79618"/>
                      <a:pt x="286798" y="79629"/>
                    </a:cubicBezTo>
                    <a:cubicBezTo>
                      <a:pt x="294799" y="85725"/>
                      <a:pt x="303276" y="92488"/>
                      <a:pt x="311848" y="99346"/>
                    </a:cubicBezTo>
                    <a:close/>
                    <a:moveTo>
                      <a:pt x="5620" y="49435"/>
                    </a:moveTo>
                    <a:cubicBezTo>
                      <a:pt x="5622" y="47767"/>
                      <a:pt x="5814" y="46106"/>
                      <a:pt x="6191" y="44482"/>
                    </a:cubicBezTo>
                    <a:cubicBezTo>
                      <a:pt x="6604" y="43013"/>
                      <a:pt x="5747" y="41488"/>
                      <a:pt x="4278" y="41076"/>
                    </a:cubicBezTo>
                    <a:cubicBezTo>
                      <a:pt x="4249" y="41068"/>
                      <a:pt x="4220" y="41060"/>
                      <a:pt x="4191" y="41053"/>
                    </a:cubicBezTo>
                    <a:cubicBezTo>
                      <a:pt x="2676" y="40746"/>
                      <a:pt x="1180" y="41660"/>
                      <a:pt x="762" y="43148"/>
                    </a:cubicBezTo>
                    <a:cubicBezTo>
                      <a:pt x="276" y="45209"/>
                      <a:pt x="20" y="47317"/>
                      <a:pt x="0" y="49435"/>
                    </a:cubicBezTo>
                    <a:cubicBezTo>
                      <a:pt x="520" y="58410"/>
                      <a:pt x="4198" y="66912"/>
                      <a:pt x="10382" y="73438"/>
                    </a:cubicBezTo>
                    <a:cubicBezTo>
                      <a:pt x="10959" y="74031"/>
                      <a:pt x="11746" y="74374"/>
                      <a:pt x="12573" y="74390"/>
                    </a:cubicBezTo>
                    <a:cubicBezTo>
                      <a:pt x="14098" y="74444"/>
                      <a:pt x="15377" y="73251"/>
                      <a:pt x="15430" y="71727"/>
                    </a:cubicBezTo>
                    <a:cubicBezTo>
                      <a:pt x="15456" y="70984"/>
                      <a:pt x="15182" y="70261"/>
                      <a:pt x="14668" y="69723"/>
                    </a:cubicBezTo>
                    <a:cubicBezTo>
                      <a:pt x="9292" y="64272"/>
                      <a:pt x="6047" y="57074"/>
                      <a:pt x="5524" y="49435"/>
                    </a:cubicBezTo>
                    <a:close/>
                    <a:moveTo>
                      <a:pt x="189166" y="17050"/>
                    </a:moveTo>
                    <a:cubicBezTo>
                      <a:pt x="178403" y="13430"/>
                      <a:pt x="167164" y="10287"/>
                      <a:pt x="156019" y="7525"/>
                    </a:cubicBezTo>
                    <a:cubicBezTo>
                      <a:pt x="154547" y="7124"/>
                      <a:pt x="153029" y="7992"/>
                      <a:pt x="152628" y="9464"/>
                    </a:cubicBezTo>
                    <a:cubicBezTo>
                      <a:pt x="152614" y="9515"/>
                      <a:pt x="152601" y="9568"/>
                      <a:pt x="152590" y="9620"/>
                    </a:cubicBezTo>
                    <a:cubicBezTo>
                      <a:pt x="152296" y="11142"/>
                      <a:pt x="153267" y="12621"/>
                      <a:pt x="154781" y="12954"/>
                    </a:cubicBezTo>
                    <a:cubicBezTo>
                      <a:pt x="165735" y="15526"/>
                      <a:pt x="176689" y="18669"/>
                      <a:pt x="187357" y="22479"/>
                    </a:cubicBezTo>
                    <a:lnTo>
                      <a:pt x="188309" y="22479"/>
                    </a:lnTo>
                    <a:cubicBezTo>
                      <a:pt x="189885" y="22392"/>
                      <a:pt x="191092" y="21044"/>
                      <a:pt x="191005" y="19469"/>
                    </a:cubicBezTo>
                    <a:cubicBezTo>
                      <a:pt x="190943" y="18341"/>
                      <a:pt x="190222" y="17355"/>
                      <a:pt x="189166" y="16954"/>
                    </a:cubicBezTo>
                    <a:close/>
                    <a:moveTo>
                      <a:pt x="391287" y="155162"/>
                    </a:moveTo>
                    <a:cubicBezTo>
                      <a:pt x="399288" y="159449"/>
                      <a:pt x="406908" y="163259"/>
                      <a:pt x="414147" y="166878"/>
                    </a:cubicBezTo>
                    <a:cubicBezTo>
                      <a:pt x="414555" y="166966"/>
                      <a:pt x="414977" y="166966"/>
                      <a:pt x="415385" y="166878"/>
                    </a:cubicBezTo>
                    <a:cubicBezTo>
                      <a:pt x="416461" y="166895"/>
                      <a:pt x="417455" y="166306"/>
                      <a:pt x="417957" y="165354"/>
                    </a:cubicBezTo>
                    <a:cubicBezTo>
                      <a:pt x="418600" y="163956"/>
                      <a:pt x="418061" y="162297"/>
                      <a:pt x="416718" y="161544"/>
                    </a:cubicBezTo>
                    <a:cubicBezTo>
                      <a:pt x="409480" y="158020"/>
                      <a:pt x="401860" y="154210"/>
                      <a:pt x="393954" y="149924"/>
                    </a:cubicBezTo>
                    <a:cubicBezTo>
                      <a:pt x="392718" y="148942"/>
                      <a:pt x="390921" y="149148"/>
                      <a:pt x="389939" y="150384"/>
                    </a:cubicBezTo>
                    <a:cubicBezTo>
                      <a:pt x="388957" y="151619"/>
                      <a:pt x="389163" y="153417"/>
                      <a:pt x="390399" y="154399"/>
                    </a:cubicBezTo>
                    <a:cubicBezTo>
                      <a:pt x="390664" y="154609"/>
                      <a:pt x="390965" y="154771"/>
                      <a:pt x="391287" y="154876"/>
                    </a:cubicBezTo>
                    <a:close/>
                    <a:moveTo>
                      <a:pt x="246793" y="50959"/>
                    </a:moveTo>
                    <a:cubicBezTo>
                      <a:pt x="255079" y="56197"/>
                      <a:pt x="263747" y="62293"/>
                      <a:pt x="273367" y="69342"/>
                    </a:cubicBezTo>
                    <a:cubicBezTo>
                      <a:pt x="273868" y="69701"/>
                      <a:pt x="274466" y="69901"/>
                      <a:pt x="275082" y="69913"/>
                    </a:cubicBezTo>
                    <a:cubicBezTo>
                      <a:pt x="275981" y="69913"/>
                      <a:pt x="276828" y="69490"/>
                      <a:pt x="277368" y="68771"/>
                    </a:cubicBezTo>
                    <a:cubicBezTo>
                      <a:pt x="278267" y="67538"/>
                      <a:pt x="277997" y="65810"/>
                      <a:pt x="276765" y="64911"/>
                    </a:cubicBezTo>
                    <a:cubicBezTo>
                      <a:pt x="276744" y="64895"/>
                      <a:pt x="276723" y="64880"/>
                      <a:pt x="276701" y="64865"/>
                    </a:cubicBezTo>
                    <a:cubicBezTo>
                      <a:pt x="267176" y="57626"/>
                      <a:pt x="258127" y="51530"/>
                      <a:pt x="249746" y="45815"/>
                    </a:cubicBezTo>
                    <a:cubicBezTo>
                      <a:pt x="248530" y="44983"/>
                      <a:pt x="246870" y="45294"/>
                      <a:pt x="246038" y="46510"/>
                    </a:cubicBezTo>
                    <a:cubicBezTo>
                      <a:pt x="246002" y="46563"/>
                      <a:pt x="245968" y="46617"/>
                      <a:pt x="245936" y="46672"/>
                    </a:cubicBezTo>
                    <a:cubicBezTo>
                      <a:pt x="244916" y="47808"/>
                      <a:pt x="245010" y="49554"/>
                      <a:pt x="246145" y="50573"/>
                    </a:cubicBezTo>
                    <a:cubicBezTo>
                      <a:pt x="246313" y="50724"/>
                      <a:pt x="246499" y="50853"/>
                      <a:pt x="246698" y="50959"/>
                    </a:cubicBezTo>
                    <a:close/>
                    <a:moveTo>
                      <a:pt x="10858" y="33528"/>
                    </a:moveTo>
                    <a:cubicBezTo>
                      <a:pt x="11659" y="33518"/>
                      <a:pt x="12420" y="33173"/>
                      <a:pt x="12954" y="32575"/>
                    </a:cubicBezTo>
                    <a:cubicBezTo>
                      <a:pt x="16228" y="28955"/>
                      <a:pt x="19939" y="25755"/>
                      <a:pt x="24003" y="23050"/>
                    </a:cubicBezTo>
                    <a:lnTo>
                      <a:pt x="24003" y="23050"/>
                    </a:lnTo>
                    <a:cubicBezTo>
                      <a:pt x="28537" y="19912"/>
                      <a:pt x="33390" y="17262"/>
                      <a:pt x="38481" y="15145"/>
                    </a:cubicBezTo>
                    <a:cubicBezTo>
                      <a:pt x="39887" y="14552"/>
                      <a:pt x="40545" y="12932"/>
                      <a:pt x="39952" y="11526"/>
                    </a:cubicBezTo>
                    <a:cubicBezTo>
                      <a:pt x="39939" y="11494"/>
                      <a:pt x="39924" y="11462"/>
                      <a:pt x="39910" y="11430"/>
                    </a:cubicBezTo>
                    <a:cubicBezTo>
                      <a:pt x="39367" y="10061"/>
                      <a:pt x="37817" y="9390"/>
                      <a:pt x="36448" y="9933"/>
                    </a:cubicBezTo>
                    <a:cubicBezTo>
                      <a:pt x="36394" y="9954"/>
                      <a:pt x="36342" y="9977"/>
                      <a:pt x="36290" y="10001"/>
                    </a:cubicBezTo>
                    <a:cubicBezTo>
                      <a:pt x="30882" y="12277"/>
                      <a:pt x="25713" y="15085"/>
                      <a:pt x="20860" y="18383"/>
                    </a:cubicBezTo>
                    <a:lnTo>
                      <a:pt x="20860" y="18383"/>
                    </a:lnTo>
                    <a:cubicBezTo>
                      <a:pt x="16452" y="21345"/>
                      <a:pt x="12394" y="24796"/>
                      <a:pt x="8763" y="28670"/>
                    </a:cubicBezTo>
                    <a:cubicBezTo>
                      <a:pt x="7674" y="29781"/>
                      <a:pt x="7674" y="31560"/>
                      <a:pt x="8763" y="32671"/>
                    </a:cubicBezTo>
                    <a:cubicBezTo>
                      <a:pt x="9270" y="33239"/>
                      <a:pt x="10002" y="33552"/>
                      <a:pt x="10763" y="33528"/>
                    </a:cubicBezTo>
                    <a:close/>
                    <a:moveTo>
                      <a:pt x="462248" y="189357"/>
                    </a:moveTo>
                    <a:cubicBezTo>
                      <a:pt x="461117" y="188305"/>
                      <a:pt x="459348" y="188369"/>
                      <a:pt x="458295" y="189500"/>
                    </a:cubicBezTo>
                    <a:cubicBezTo>
                      <a:pt x="457243" y="190631"/>
                      <a:pt x="457307" y="192401"/>
                      <a:pt x="458438" y="193453"/>
                    </a:cubicBezTo>
                    <a:cubicBezTo>
                      <a:pt x="464952" y="198358"/>
                      <a:pt x="469156" y="205732"/>
                      <a:pt x="470059" y="213837"/>
                    </a:cubicBezTo>
                    <a:lnTo>
                      <a:pt x="470059" y="213836"/>
                    </a:lnTo>
                    <a:cubicBezTo>
                      <a:pt x="470055" y="215309"/>
                      <a:pt x="471246" y="216506"/>
                      <a:pt x="472719" y="216510"/>
                    </a:cubicBezTo>
                    <a:cubicBezTo>
                      <a:pt x="472785" y="216510"/>
                      <a:pt x="472851" y="216508"/>
                      <a:pt x="472916" y="216503"/>
                    </a:cubicBezTo>
                    <a:cubicBezTo>
                      <a:pt x="474487" y="216355"/>
                      <a:pt x="475686" y="215033"/>
                      <a:pt x="475679" y="213455"/>
                    </a:cubicBezTo>
                    <a:cubicBezTo>
                      <a:pt x="474727" y="203888"/>
                      <a:pt x="469824" y="195153"/>
                      <a:pt x="462153" y="189357"/>
                    </a:cubicBezTo>
                    <a:close/>
                    <a:moveTo>
                      <a:pt x="424148" y="244602"/>
                    </a:moveTo>
                    <a:cubicBezTo>
                      <a:pt x="412380" y="245610"/>
                      <a:pt x="400526" y="244806"/>
                      <a:pt x="389001" y="242221"/>
                    </a:cubicBezTo>
                    <a:cubicBezTo>
                      <a:pt x="387424" y="242152"/>
                      <a:pt x="386091" y="243375"/>
                      <a:pt x="386022" y="244951"/>
                    </a:cubicBezTo>
                    <a:cubicBezTo>
                      <a:pt x="385969" y="246181"/>
                      <a:pt x="386708" y="247307"/>
                      <a:pt x="387858" y="247745"/>
                    </a:cubicBezTo>
                    <a:cubicBezTo>
                      <a:pt x="396593" y="249631"/>
                      <a:pt x="405497" y="250621"/>
                      <a:pt x="414433" y="250698"/>
                    </a:cubicBezTo>
                    <a:cubicBezTo>
                      <a:pt x="417870" y="250703"/>
                      <a:pt x="421305" y="250512"/>
                      <a:pt x="424720" y="250126"/>
                    </a:cubicBezTo>
                    <a:cubicBezTo>
                      <a:pt x="426245" y="249969"/>
                      <a:pt x="427354" y="248604"/>
                      <a:pt x="427196" y="247078"/>
                    </a:cubicBezTo>
                    <a:cubicBezTo>
                      <a:pt x="427038" y="245553"/>
                      <a:pt x="425674" y="244444"/>
                      <a:pt x="424148" y="244602"/>
                    </a:cubicBezTo>
                    <a:close/>
                    <a:moveTo>
                      <a:pt x="382714" y="143923"/>
                    </a:moveTo>
                    <a:cubicBezTo>
                      <a:pt x="375190" y="139541"/>
                      <a:pt x="368141" y="135160"/>
                      <a:pt x="361283" y="130397"/>
                    </a:cubicBezTo>
                    <a:cubicBezTo>
                      <a:pt x="360093" y="129361"/>
                      <a:pt x="358288" y="129486"/>
                      <a:pt x="357252" y="130677"/>
                    </a:cubicBezTo>
                    <a:cubicBezTo>
                      <a:pt x="356216" y="131867"/>
                      <a:pt x="356341" y="133672"/>
                      <a:pt x="357531" y="134708"/>
                    </a:cubicBezTo>
                    <a:cubicBezTo>
                      <a:pt x="357689" y="134845"/>
                      <a:pt x="357861" y="134965"/>
                      <a:pt x="358044" y="135064"/>
                    </a:cubicBezTo>
                    <a:cubicBezTo>
                      <a:pt x="365093" y="139827"/>
                      <a:pt x="372237" y="144590"/>
                      <a:pt x="379952" y="148781"/>
                    </a:cubicBezTo>
                    <a:cubicBezTo>
                      <a:pt x="380416" y="148933"/>
                      <a:pt x="380917" y="148933"/>
                      <a:pt x="381381" y="148781"/>
                    </a:cubicBezTo>
                    <a:cubicBezTo>
                      <a:pt x="382386" y="148811"/>
                      <a:pt x="383316" y="148252"/>
                      <a:pt x="383762" y="147352"/>
                    </a:cubicBezTo>
                    <a:cubicBezTo>
                      <a:pt x="384303" y="146107"/>
                      <a:pt x="383859" y="144653"/>
                      <a:pt x="382714" y="143923"/>
                    </a:cubicBezTo>
                    <a:close/>
                    <a:moveTo>
                      <a:pt x="371570" y="237458"/>
                    </a:moveTo>
                    <a:cubicBezTo>
                      <a:pt x="365926" y="235582"/>
                      <a:pt x="360393" y="233387"/>
                      <a:pt x="354997" y="230886"/>
                    </a:cubicBezTo>
                    <a:lnTo>
                      <a:pt x="354997" y="230886"/>
                    </a:lnTo>
                    <a:cubicBezTo>
                      <a:pt x="351091" y="229076"/>
                      <a:pt x="347281" y="227076"/>
                      <a:pt x="343376" y="224981"/>
                    </a:cubicBezTo>
                    <a:cubicBezTo>
                      <a:pt x="342002" y="224321"/>
                      <a:pt x="340350" y="224816"/>
                      <a:pt x="339566" y="226124"/>
                    </a:cubicBezTo>
                    <a:cubicBezTo>
                      <a:pt x="338818" y="227453"/>
                      <a:pt x="339290" y="229137"/>
                      <a:pt x="340620" y="229885"/>
                    </a:cubicBezTo>
                    <a:cubicBezTo>
                      <a:pt x="340649" y="229902"/>
                      <a:pt x="340679" y="229918"/>
                      <a:pt x="340709" y="229934"/>
                    </a:cubicBezTo>
                    <a:cubicBezTo>
                      <a:pt x="344710" y="232124"/>
                      <a:pt x="348710" y="234125"/>
                      <a:pt x="352615" y="235934"/>
                    </a:cubicBezTo>
                    <a:lnTo>
                      <a:pt x="352615" y="235934"/>
                    </a:lnTo>
                    <a:cubicBezTo>
                      <a:pt x="358201" y="238531"/>
                      <a:pt x="363925" y="240820"/>
                      <a:pt x="369760" y="242792"/>
                    </a:cubicBezTo>
                    <a:lnTo>
                      <a:pt x="370618" y="242792"/>
                    </a:lnTo>
                    <a:cubicBezTo>
                      <a:pt x="371838" y="242843"/>
                      <a:pt x="372937" y="242058"/>
                      <a:pt x="373285" y="240887"/>
                    </a:cubicBezTo>
                    <a:cubicBezTo>
                      <a:pt x="373670" y="239499"/>
                      <a:pt x="372924" y="238048"/>
                      <a:pt x="371570" y="237553"/>
                    </a:cubicBezTo>
                    <a:close/>
                    <a:moveTo>
                      <a:pt x="449580" y="185833"/>
                    </a:moveTo>
                    <a:cubicBezTo>
                      <a:pt x="450526" y="185825"/>
                      <a:pt x="451412" y="185365"/>
                      <a:pt x="451961" y="184594"/>
                    </a:cubicBezTo>
                    <a:cubicBezTo>
                      <a:pt x="452837" y="183345"/>
                      <a:pt x="452534" y="181623"/>
                      <a:pt x="451285" y="180747"/>
                    </a:cubicBezTo>
                    <a:cubicBezTo>
                      <a:pt x="451257" y="180727"/>
                      <a:pt x="451228" y="180708"/>
                      <a:pt x="451199" y="180689"/>
                    </a:cubicBezTo>
                    <a:cubicBezTo>
                      <a:pt x="447416" y="178113"/>
                      <a:pt x="443506" y="175729"/>
                      <a:pt x="439483" y="173545"/>
                    </a:cubicBezTo>
                    <a:lnTo>
                      <a:pt x="439483" y="173545"/>
                    </a:lnTo>
                    <a:cubicBezTo>
                      <a:pt x="435769" y="171545"/>
                      <a:pt x="431959" y="169545"/>
                      <a:pt x="428054" y="167640"/>
                    </a:cubicBezTo>
                    <a:cubicBezTo>
                      <a:pt x="426713" y="166913"/>
                      <a:pt x="425036" y="167410"/>
                      <a:pt x="424308" y="168751"/>
                    </a:cubicBezTo>
                    <a:cubicBezTo>
                      <a:pt x="424286" y="168793"/>
                      <a:pt x="424264" y="168835"/>
                      <a:pt x="424244" y="168878"/>
                    </a:cubicBezTo>
                    <a:cubicBezTo>
                      <a:pt x="423610" y="170249"/>
                      <a:pt x="424152" y="171877"/>
                      <a:pt x="425482" y="172593"/>
                    </a:cubicBezTo>
                    <a:cubicBezTo>
                      <a:pt x="429387" y="174593"/>
                      <a:pt x="433102" y="176498"/>
                      <a:pt x="436721" y="178499"/>
                    </a:cubicBezTo>
                    <a:lnTo>
                      <a:pt x="436721" y="178499"/>
                    </a:lnTo>
                    <a:cubicBezTo>
                      <a:pt x="440817" y="180784"/>
                      <a:pt x="444627" y="183070"/>
                      <a:pt x="448056" y="185452"/>
                    </a:cubicBezTo>
                    <a:cubicBezTo>
                      <a:pt x="448514" y="185739"/>
                      <a:pt x="449039" y="185903"/>
                      <a:pt x="449580" y="185928"/>
                    </a:cubicBezTo>
                    <a:close/>
                    <a:moveTo>
                      <a:pt x="465772" y="224695"/>
                    </a:moveTo>
                    <a:cubicBezTo>
                      <a:pt x="463057" y="227998"/>
                      <a:pt x="459844" y="230858"/>
                      <a:pt x="456247" y="233172"/>
                    </a:cubicBezTo>
                    <a:cubicBezTo>
                      <a:pt x="451433" y="236389"/>
                      <a:pt x="446212" y="238951"/>
                      <a:pt x="440722" y="240792"/>
                    </a:cubicBezTo>
                    <a:cubicBezTo>
                      <a:pt x="439294" y="241367"/>
                      <a:pt x="438548" y="242943"/>
                      <a:pt x="439007" y="244412"/>
                    </a:cubicBezTo>
                    <a:cubicBezTo>
                      <a:pt x="439407" y="245544"/>
                      <a:pt x="440473" y="246305"/>
                      <a:pt x="441674" y="246317"/>
                    </a:cubicBezTo>
                    <a:lnTo>
                      <a:pt x="442531" y="246317"/>
                    </a:lnTo>
                    <a:cubicBezTo>
                      <a:pt x="448553" y="244342"/>
                      <a:pt x="454262" y="241520"/>
                      <a:pt x="459486" y="237934"/>
                    </a:cubicBezTo>
                    <a:cubicBezTo>
                      <a:pt x="463489" y="235335"/>
                      <a:pt x="467057" y="232120"/>
                      <a:pt x="470059" y="228409"/>
                    </a:cubicBezTo>
                    <a:cubicBezTo>
                      <a:pt x="471027" y="227172"/>
                      <a:pt x="470814" y="225385"/>
                      <a:pt x="469582" y="224409"/>
                    </a:cubicBezTo>
                    <a:cubicBezTo>
                      <a:pt x="468391" y="223584"/>
                      <a:pt x="466777" y="223745"/>
                      <a:pt x="465772" y="224790"/>
                    </a:cubicBezTo>
                    <a:close/>
                    <a:moveTo>
                      <a:pt x="331946" y="218503"/>
                    </a:moveTo>
                    <a:cubicBezTo>
                      <a:pt x="324898" y="214313"/>
                      <a:pt x="317468" y="209741"/>
                      <a:pt x="309563" y="204788"/>
                    </a:cubicBezTo>
                    <a:cubicBezTo>
                      <a:pt x="308347" y="203956"/>
                      <a:pt x="306687" y="204267"/>
                      <a:pt x="305855" y="205482"/>
                    </a:cubicBezTo>
                    <a:cubicBezTo>
                      <a:pt x="305819" y="205535"/>
                      <a:pt x="305785" y="205590"/>
                      <a:pt x="305753" y="205645"/>
                    </a:cubicBezTo>
                    <a:cubicBezTo>
                      <a:pt x="304900" y="206910"/>
                      <a:pt x="305234" y="208627"/>
                      <a:pt x="306499" y="209479"/>
                    </a:cubicBezTo>
                    <a:cubicBezTo>
                      <a:pt x="306535" y="209504"/>
                      <a:pt x="306572" y="209527"/>
                      <a:pt x="306610" y="209550"/>
                    </a:cubicBezTo>
                    <a:cubicBezTo>
                      <a:pt x="314515" y="214503"/>
                      <a:pt x="321945" y="219075"/>
                      <a:pt x="329089" y="223361"/>
                    </a:cubicBezTo>
                    <a:cubicBezTo>
                      <a:pt x="329556" y="223491"/>
                      <a:pt x="330050" y="223491"/>
                      <a:pt x="330517" y="223361"/>
                    </a:cubicBezTo>
                    <a:cubicBezTo>
                      <a:pt x="331515" y="223364"/>
                      <a:pt x="332447" y="222862"/>
                      <a:pt x="332994" y="222028"/>
                    </a:cubicBezTo>
                    <a:cubicBezTo>
                      <a:pt x="333458" y="220779"/>
                      <a:pt x="333029" y="219375"/>
                      <a:pt x="331946" y="218599"/>
                    </a:cubicBezTo>
                    <a:close/>
                    <a:moveTo>
                      <a:pt x="235648" y="37529"/>
                    </a:moveTo>
                    <a:cubicBezTo>
                      <a:pt x="230696" y="34671"/>
                      <a:pt x="225838" y="32099"/>
                      <a:pt x="221075" y="29813"/>
                    </a:cubicBezTo>
                    <a:cubicBezTo>
                      <a:pt x="216408" y="27527"/>
                      <a:pt x="211074" y="25146"/>
                      <a:pt x="205264" y="22860"/>
                    </a:cubicBezTo>
                    <a:cubicBezTo>
                      <a:pt x="203847" y="22294"/>
                      <a:pt x="202240" y="22984"/>
                      <a:pt x="201674" y="24401"/>
                    </a:cubicBezTo>
                    <a:cubicBezTo>
                      <a:pt x="201664" y="24427"/>
                      <a:pt x="201654" y="24453"/>
                      <a:pt x="201644" y="24479"/>
                    </a:cubicBezTo>
                    <a:cubicBezTo>
                      <a:pt x="201031" y="25819"/>
                      <a:pt x="201621" y="27401"/>
                      <a:pt x="202960" y="28014"/>
                    </a:cubicBezTo>
                    <a:cubicBezTo>
                      <a:pt x="203028" y="28045"/>
                      <a:pt x="203097" y="28073"/>
                      <a:pt x="203168" y="28099"/>
                    </a:cubicBezTo>
                    <a:cubicBezTo>
                      <a:pt x="208883" y="30385"/>
                      <a:pt x="214122" y="32671"/>
                      <a:pt x="218599" y="34862"/>
                    </a:cubicBezTo>
                    <a:cubicBezTo>
                      <a:pt x="223075" y="37052"/>
                      <a:pt x="228124" y="39624"/>
                      <a:pt x="232886" y="42386"/>
                    </a:cubicBezTo>
                    <a:cubicBezTo>
                      <a:pt x="233320" y="42525"/>
                      <a:pt x="233786" y="42525"/>
                      <a:pt x="234220" y="42386"/>
                    </a:cubicBezTo>
                    <a:cubicBezTo>
                      <a:pt x="235227" y="42427"/>
                      <a:pt x="236176" y="41916"/>
                      <a:pt x="236696" y="41053"/>
                    </a:cubicBezTo>
                    <a:cubicBezTo>
                      <a:pt x="237197" y="39806"/>
                      <a:pt x="236761" y="38378"/>
                      <a:pt x="235649" y="37624"/>
                    </a:cubicBezTo>
                    <a:close/>
                    <a:moveTo>
                      <a:pt x="264223" y="177356"/>
                    </a:moveTo>
                    <a:lnTo>
                      <a:pt x="252603" y="170974"/>
                    </a:lnTo>
                    <a:cubicBezTo>
                      <a:pt x="248412" y="168688"/>
                      <a:pt x="243649" y="166402"/>
                      <a:pt x="238506" y="164116"/>
                    </a:cubicBezTo>
                    <a:cubicBezTo>
                      <a:pt x="236974" y="163734"/>
                      <a:pt x="235424" y="164666"/>
                      <a:pt x="235042" y="166198"/>
                    </a:cubicBezTo>
                    <a:cubicBezTo>
                      <a:pt x="234752" y="167364"/>
                      <a:pt x="235222" y="168588"/>
                      <a:pt x="236220" y="169259"/>
                    </a:cubicBezTo>
                    <a:cubicBezTo>
                      <a:pt x="241268" y="171450"/>
                      <a:pt x="245745" y="173736"/>
                      <a:pt x="249936" y="175927"/>
                    </a:cubicBezTo>
                    <a:cubicBezTo>
                      <a:pt x="254127" y="178117"/>
                      <a:pt x="257746" y="180213"/>
                      <a:pt x="261461" y="182309"/>
                    </a:cubicBezTo>
                    <a:cubicBezTo>
                      <a:pt x="261901" y="182404"/>
                      <a:pt x="262355" y="182404"/>
                      <a:pt x="262795" y="182309"/>
                    </a:cubicBezTo>
                    <a:cubicBezTo>
                      <a:pt x="263816" y="182309"/>
                      <a:pt x="264761" y="181764"/>
                      <a:pt x="265271" y="180880"/>
                    </a:cubicBezTo>
                    <a:cubicBezTo>
                      <a:pt x="265811" y="179676"/>
                      <a:pt x="265457" y="178259"/>
                      <a:pt x="264414" y="177451"/>
                    </a:cubicBezTo>
                    <a:close/>
                    <a:moveTo>
                      <a:pt x="298228" y="197739"/>
                    </a:moveTo>
                    <a:cubicBezTo>
                      <a:pt x="291179" y="193358"/>
                      <a:pt x="283655" y="188785"/>
                      <a:pt x="275654" y="184023"/>
                    </a:cubicBezTo>
                    <a:cubicBezTo>
                      <a:pt x="274350" y="183231"/>
                      <a:pt x="272651" y="183646"/>
                      <a:pt x="271859" y="184950"/>
                    </a:cubicBezTo>
                    <a:cubicBezTo>
                      <a:pt x="271853" y="184959"/>
                      <a:pt x="271849" y="184967"/>
                      <a:pt x="271844" y="184975"/>
                    </a:cubicBezTo>
                    <a:cubicBezTo>
                      <a:pt x="271037" y="186318"/>
                      <a:pt x="271462" y="188060"/>
                      <a:pt x="272796" y="188881"/>
                    </a:cubicBezTo>
                    <a:cubicBezTo>
                      <a:pt x="280797" y="193548"/>
                      <a:pt x="288226" y="198406"/>
                      <a:pt x="295275" y="202501"/>
                    </a:cubicBezTo>
                    <a:cubicBezTo>
                      <a:pt x="295744" y="202622"/>
                      <a:pt x="296235" y="202622"/>
                      <a:pt x="296704" y="202501"/>
                    </a:cubicBezTo>
                    <a:cubicBezTo>
                      <a:pt x="297702" y="202504"/>
                      <a:pt x="298633" y="202002"/>
                      <a:pt x="299180" y="201168"/>
                    </a:cubicBezTo>
                    <a:cubicBezTo>
                      <a:pt x="299661" y="200008"/>
                      <a:pt x="299355" y="198670"/>
                      <a:pt x="298418" y="197834"/>
                    </a:cubicBezTo>
                    <a:close/>
                    <a:moveTo>
                      <a:pt x="348996" y="128111"/>
                    </a:moveTo>
                    <a:cubicBezTo>
                      <a:pt x="349887" y="128091"/>
                      <a:pt x="350709" y="127626"/>
                      <a:pt x="351187" y="126873"/>
                    </a:cubicBezTo>
                    <a:cubicBezTo>
                      <a:pt x="352110" y="125659"/>
                      <a:pt x="351875" y="123926"/>
                      <a:pt x="350661" y="123002"/>
                    </a:cubicBezTo>
                    <a:cubicBezTo>
                      <a:pt x="350646" y="122990"/>
                      <a:pt x="350631" y="122979"/>
                      <a:pt x="350615" y="122968"/>
                    </a:cubicBezTo>
                    <a:lnTo>
                      <a:pt x="340709" y="115348"/>
                    </a:lnTo>
                    <a:lnTo>
                      <a:pt x="328041" y="105156"/>
                    </a:lnTo>
                    <a:cubicBezTo>
                      <a:pt x="326942" y="104128"/>
                      <a:pt x="325235" y="104128"/>
                      <a:pt x="324136" y="105156"/>
                    </a:cubicBezTo>
                    <a:cubicBezTo>
                      <a:pt x="323031" y="106208"/>
                      <a:pt x="322988" y="107956"/>
                      <a:pt x="324040" y="109061"/>
                    </a:cubicBezTo>
                    <a:cubicBezTo>
                      <a:pt x="324072" y="109094"/>
                      <a:pt x="324103" y="109125"/>
                      <a:pt x="324136" y="109156"/>
                    </a:cubicBezTo>
                    <a:lnTo>
                      <a:pt x="336899" y="119348"/>
                    </a:lnTo>
                    <a:cubicBezTo>
                      <a:pt x="340328" y="122111"/>
                      <a:pt x="343757" y="124778"/>
                      <a:pt x="347091" y="127254"/>
                    </a:cubicBezTo>
                    <a:cubicBezTo>
                      <a:pt x="347625" y="127851"/>
                      <a:pt x="348385" y="128197"/>
                      <a:pt x="349187" y="128207"/>
                    </a:cubicBezTo>
                    <a:close/>
                    <a:moveTo>
                      <a:pt x="224028" y="158115"/>
                    </a:moveTo>
                    <a:cubicBezTo>
                      <a:pt x="215455" y="154781"/>
                      <a:pt x="205835" y="151352"/>
                      <a:pt x="194691" y="147733"/>
                    </a:cubicBezTo>
                    <a:cubicBezTo>
                      <a:pt x="193196" y="147284"/>
                      <a:pt x="191610" y="148077"/>
                      <a:pt x="191071" y="149542"/>
                    </a:cubicBezTo>
                    <a:cubicBezTo>
                      <a:pt x="190630" y="151013"/>
                      <a:pt x="191429" y="152569"/>
                      <a:pt x="192881" y="153067"/>
                    </a:cubicBezTo>
                    <a:cubicBezTo>
                      <a:pt x="204025" y="156686"/>
                      <a:pt x="213550" y="160020"/>
                      <a:pt x="222028" y="163354"/>
                    </a:cubicBezTo>
                    <a:lnTo>
                      <a:pt x="223075" y="163354"/>
                    </a:lnTo>
                    <a:cubicBezTo>
                      <a:pt x="224226" y="163345"/>
                      <a:pt x="225251" y="162624"/>
                      <a:pt x="225647" y="161544"/>
                    </a:cubicBezTo>
                    <a:cubicBezTo>
                      <a:pt x="226027" y="160234"/>
                      <a:pt x="225429" y="158838"/>
                      <a:pt x="224218" y="15821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:a16="http://schemas.microsoft.com/office/drawing/2014/main" id="{8C515B4A-6804-5422-E36D-DF2DE1FD6BE4}"/>
                  </a:ext>
                </a:extLst>
              </p:cNvPr>
              <p:cNvSpPr/>
              <p:nvPr/>
            </p:nvSpPr>
            <p:spPr>
              <a:xfrm>
                <a:off x="3025050" y="6027521"/>
                <a:ext cx="424594" cy="271378"/>
              </a:xfrm>
              <a:custGeom>
                <a:avLst/>
                <a:gdLst>
                  <a:gd name="connsiteX0" fmla="*/ 31348 w 424594"/>
                  <a:gd name="connsiteY0" fmla="*/ 11339 h 271378"/>
                  <a:gd name="connsiteX1" fmla="*/ 189653 w 424594"/>
                  <a:gd name="connsiteY1" fmla="*/ 42390 h 271378"/>
                  <a:gd name="connsiteX2" fmla="*/ 295857 w 424594"/>
                  <a:gd name="connsiteY2" fmla="*/ 143641 h 271378"/>
                  <a:gd name="connsiteX3" fmla="*/ 399679 w 424594"/>
                  <a:gd name="connsiteY3" fmla="*/ 202696 h 271378"/>
                  <a:gd name="connsiteX4" fmla="*/ 403203 w 424594"/>
                  <a:gd name="connsiteY4" fmla="*/ 262894 h 271378"/>
                  <a:gd name="connsiteX5" fmla="*/ 300238 w 424594"/>
                  <a:gd name="connsiteY5" fmla="*/ 251369 h 271378"/>
                  <a:gd name="connsiteX6" fmla="*/ 198797 w 424594"/>
                  <a:gd name="connsiteY6" fmla="*/ 194219 h 271378"/>
                  <a:gd name="connsiteX7" fmla="*/ 51445 w 424594"/>
                  <a:gd name="connsiteY7" fmla="*/ 125448 h 271378"/>
                  <a:gd name="connsiteX8" fmla="*/ 31348 w 424594"/>
                  <a:gd name="connsiteY8" fmla="*/ 11339 h 2713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4594" h="271378">
                    <a:moveTo>
                      <a:pt x="31348" y="11339"/>
                    </a:moveTo>
                    <a:cubicBezTo>
                      <a:pt x="95451" y="-19998"/>
                      <a:pt x="162792" y="21340"/>
                      <a:pt x="189653" y="42390"/>
                    </a:cubicBezTo>
                    <a:cubicBezTo>
                      <a:pt x="226324" y="70965"/>
                      <a:pt x="253566" y="117543"/>
                      <a:pt x="295857" y="143641"/>
                    </a:cubicBezTo>
                    <a:cubicBezTo>
                      <a:pt x="338148" y="169740"/>
                      <a:pt x="376915" y="186313"/>
                      <a:pt x="399679" y="202696"/>
                    </a:cubicBezTo>
                    <a:cubicBezTo>
                      <a:pt x="422444" y="219079"/>
                      <a:pt x="440351" y="244797"/>
                      <a:pt x="403203" y="262894"/>
                    </a:cubicBezTo>
                    <a:cubicBezTo>
                      <a:pt x="366056" y="280992"/>
                      <a:pt x="325670" y="266799"/>
                      <a:pt x="300238" y="251369"/>
                    </a:cubicBezTo>
                    <a:cubicBezTo>
                      <a:pt x="274807" y="235938"/>
                      <a:pt x="253756" y="217079"/>
                      <a:pt x="198797" y="194219"/>
                    </a:cubicBezTo>
                    <a:cubicBezTo>
                      <a:pt x="143838" y="171359"/>
                      <a:pt x="84497" y="148308"/>
                      <a:pt x="51445" y="125448"/>
                    </a:cubicBezTo>
                    <a:cubicBezTo>
                      <a:pt x="18393" y="102588"/>
                      <a:pt x="-34280" y="43438"/>
                      <a:pt x="31348" y="11339"/>
                    </a:cubicBezTo>
                    <a:close/>
                  </a:path>
                </a:pathLst>
              </a:custGeom>
              <a:solidFill>
                <a:srgbClr val="BA68C8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67" name="图形 536">
              <a:extLst>
                <a:ext uri="{FF2B5EF4-FFF2-40B4-BE49-F238E27FC236}">
                  <a16:creationId xmlns:a16="http://schemas.microsoft.com/office/drawing/2014/main" id="{C3075611-DD77-CDFA-E11C-BC432FEE67D0}"/>
                </a:ext>
              </a:extLst>
            </p:cNvPr>
            <p:cNvGrpSpPr/>
            <p:nvPr/>
          </p:nvGrpSpPr>
          <p:grpSpPr>
            <a:xfrm>
              <a:off x="4307792" y="4520098"/>
              <a:ext cx="528256" cy="1726120"/>
              <a:chOff x="4307792" y="4520098"/>
              <a:chExt cx="528256" cy="1726120"/>
            </a:xfrm>
          </p:grpSpPr>
          <p:sp>
            <p:nvSpPr>
              <p:cNvPr id="568" name="任意多边形: 形状 567">
                <a:extLst>
                  <a:ext uri="{FF2B5EF4-FFF2-40B4-BE49-F238E27FC236}">
                    <a16:creationId xmlns:a16="http://schemas.microsoft.com/office/drawing/2014/main" id="{05201897-CB1E-FF8E-54D3-DF6E12AD062B}"/>
                  </a:ext>
                </a:extLst>
              </p:cNvPr>
              <p:cNvSpPr/>
              <p:nvPr/>
            </p:nvSpPr>
            <p:spPr>
              <a:xfrm>
                <a:off x="4307792" y="4520098"/>
                <a:ext cx="528256" cy="1726120"/>
              </a:xfrm>
              <a:custGeom>
                <a:avLst/>
                <a:gdLst>
                  <a:gd name="connsiteX0" fmla="*/ 408527 w 528256"/>
                  <a:gd name="connsiteY0" fmla="*/ 1663160 h 1726120"/>
                  <a:gd name="connsiteX1" fmla="*/ 299371 w 528256"/>
                  <a:gd name="connsiteY1" fmla="*/ 1726120 h 1726120"/>
                  <a:gd name="connsiteX2" fmla="*/ 119729 w 528256"/>
                  <a:gd name="connsiteY2" fmla="*/ 1622489 h 1726120"/>
                  <a:gd name="connsiteX3" fmla="*/ 119729 w 528256"/>
                  <a:gd name="connsiteY3" fmla="*/ 290131 h 1726120"/>
                  <a:gd name="connsiteX4" fmla="*/ 0 w 528256"/>
                  <a:gd name="connsiteY4" fmla="*/ 220980 h 1726120"/>
                  <a:gd name="connsiteX5" fmla="*/ 205454 w 528256"/>
                  <a:gd name="connsiteY5" fmla="*/ 63055 h 1726120"/>
                  <a:gd name="connsiteX6" fmla="*/ 314515 w 528256"/>
                  <a:gd name="connsiteY6" fmla="*/ 0 h 1726120"/>
                  <a:gd name="connsiteX7" fmla="*/ 528256 w 528256"/>
                  <a:gd name="connsiteY7" fmla="*/ 399955 h 1726120"/>
                  <a:gd name="connsiteX8" fmla="*/ 419100 w 528256"/>
                  <a:gd name="connsiteY8" fmla="*/ 462915 h 1726120"/>
                  <a:gd name="connsiteX9" fmla="*/ 408527 w 528256"/>
                  <a:gd name="connsiteY9" fmla="*/ 456819 h 1726120"/>
                  <a:gd name="connsiteX10" fmla="*/ 408527 w 528256"/>
                  <a:gd name="connsiteY10" fmla="*/ 1663160 h 1726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8256" h="1726120">
                    <a:moveTo>
                      <a:pt x="408527" y="1663160"/>
                    </a:moveTo>
                    <a:lnTo>
                      <a:pt x="299371" y="1726120"/>
                    </a:lnTo>
                    <a:lnTo>
                      <a:pt x="119729" y="1622489"/>
                    </a:lnTo>
                    <a:lnTo>
                      <a:pt x="119729" y="290131"/>
                    </a:lnTo>
                    <a:lnTo>
                      <a:pt x="0" y="220980"/>
                    </a:lnTo>
                    <a:lnTo>
                      <a:pt x="205454" y="63055"/>
                    </a:lnTo>
                    <a:lnTo>
                      <a:pt x="314515" y="0"/>
                    </a:lnTo>
                    <a:lnTo>
                      <a:pt x="528256" y="399955"/>
                    </a:lnTo>
                    <a:lnTo>
                      <a:pt x="419100" y="462915"/>
                    </a:lnTo>
                    <a:lnTo>
                      <a:pt x="408527" y="456819"/>
                    </a:lnTo>
                    <a:lnTo>
                      <a:pt x="408527" y="166316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:a16="http://schemas.microsoft.com/office/drawing/2014/main" id="{9AAE8BF0-6547-3042-8AB4-C9460D2D8B5B}"/>
                  </a:ext>
                </a:extLst>
              </p:cNvPr>
              <p:cNvSpPr/>
              <p:nvPr/>
            </p:nvSpPr>
            <p:spPr>
              <a:xfrm>
                <a:off x="4307792" y="4520098"/>
                <a:ext cx="528256" cy="1726120"/>
              </a:xfrm>
              <a:custGeom>
                <a:avLst/>
                <a:gdLst>
                  <a:gd name="connsiteX0" fmla="*/ 408527 w 528256"/>
                  <a:gd name="connsiteY0" fmla="*/ 1663160 h 1726120"/>
                  <a:gd name="connsiteX1" fmla="*/ 299371 w 528256"/>
                  <a:gd name="connsiteY1" fmla="*/ 1726120 h 1726120"/>
                  <a:gd name="connsiteX2" fmla="*/ 119729 w 528256"/>
                  <a:gd name="connsiteY2" fmla="*/ 1622489 h 1726120"/>
                  <a:gd name="connsiteX3" fmla="*/ 119729 w 528256"/>
                  <a:gd name="connsiteY3" fmla="*/ 290131 h 1726120"/>
                  <a:gd name="connsiteX4" fmla="*/ 0 w 528256"/>
                  <a:gd name="connsiteY4" fmla="*/ 220980 h 1726120"/>
                  <a:gd name="connsiteX5" fmla="*/ 205454 w 528256"/>
                  <a:gd name="connsiteY5" fmla="*/ 63055 h 1726120"/>
                  <a:gd name="connsiteX6" fmla="*/ 314515 w 528256"/>
                  <a:gd name="connsiteY6" fmla="*/ 0 h 1726120"/>
                  <a:gd name="connsiteX7" fmla="*/ 528256 w 528256"/>
                  <a:gd name="connsiteY7" fmla="*/ 399955 h 1726120"/>
                  <a:gd name="connsiteX8" fmla="*/ 419100 w 528256"/>
                  <a:gd name="connsiteY8" fmla="*/ 462915 h 1726120"/>
                  <a:gd name="connsiteX9" fmla="*/ 408527 w 528256"/>
                  <a:gd name="connsiteY9" fmla="*/ 456819 h 1726120"/>
                  <a:gd name="connsiteX10" fmla="*/ 408527 w 528256"/>
                  <a:gd name="connsiteY10" fmla="*/ 1663160 h 1726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28256" h="1726120">
                    <a:moveTo>
                      <a:pt x="408527" y="1663160"/>
                    </a:moveTo>
                    <a:lnTo>
                      <a:pt x="299371" y="1726120"/>
                    </a:lnTo>
                    <a:lnTo>
                      <a:pt x="119729" y="1622489"/>
                    </a:lnTo>
                    <a:lnTo>
                      <a:pt x="119729" y="290131"/>
                    </a:lnTo>
                    <a:lnTo>
                      <a:pt x="0" y="220980"/>
                    </a:lnTo>
                    <a:lnTo>
                      <a:pt x="205454" y="63055"/>
                    </a:lnTo>
                    <a:lnTo>
                      <a:pt x="314515" y="0"/>
                    </a:lnTo>
                    <a:lnTo>
                      <a:pt x="528256" y="399955"/>
                    </a:lnTo>
                    <a:lnTo>
                      <a:pt x="419100" y="462915"/>
                    </a:lnTo>
                    <a:lnTo>
                      <a:pt x="408527" y="456819"/>
                    </a:lnTo>
                    <a:lnTo>
                      <a:pt x="408527" y="1663160"/>
                    </a:lnTo>
                    <a:close/>
                  </a:path>
                </a:pathLst>
              </a:custGeom>
              <a:solidFill>
                <a:srgbClr val="FFFFFF">
                  <a:alpha val="8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:a16="http://schemas.microsoft.com/office/drawing/2014/main" id="{7B65B33C-5771-CB3B-7BC2-55EC0FF8F8A1}"/>
                  </a:ext>
                </a:extLst>
              </p:cNvPr>
              <p:cNvSpPr/>
              <p:nvPr/>
            </p:nvSpPr>
            <p:spPr>
              <a:xfrm>
                <a:off x="4307792" y="4583154"/>
                <a:ext cx="419100" cy="1663064"/>
              </a:xfrm>
              <a:custGeom>
                <a:avLst/>
                <a:gdLst>
                  <a:gd name="connsiteX0" fmla="*/ 299371 w 419100"/>
                  <a:gd name="connsiteY0" fmla="*/ 1663065 h 1663064"/>
                  <a:gd name="connsiteX1" fmla="*/ 119729 w 419100"/>
                  <a:gd name="connsiteY1" fmla="*/ 1559433 h 1663064"/>
                  <a:gd name="connsiteX2" fmla="*/ 119729 w 419100"/>
                  <a:gd name="connsiteY2" fmla="*/ 227076 h 1663064"/>
                  <a:gd name="connsiteX3" fmla="*/ 0 w 419100"/>
                  <a:gd name="connsiteY3" fmla="*/ 157925 h 1663064"/>
                  <a:gd name="connsiteX4" fmla="*/ 205454 w 419100"/>
                  <a:gd name="connsiteY4" fmla="*/ 0 h 1663064"/>
                  <a:gd name="connsiteX5" fmla="*/ 419100 w 419100"/>
                  <a:gd name="connsiteY5" fmla="*/ 399859 h 1663064"/>
                  <a:gd name="connsiteX6" fmla="*/ 299371 w 419100"/>
                  <a:gd name="connsiteY6" fmla="*/ 330708 h 1663064"/>
                  <a:gd name="connsiteX7" fmla="*/ 299371 w 419100"/>
                  <a:gd name="connsiteY7" fmla="*/ 1663065 h 1663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100" h="1663064">
                    <a:moveTo>
                      <a:pt x="299371" y="1663065"/>
                    </a:moveTo>
                    <a:lnTo>
                      <a:pt x="119729" y="1559433"/>
                    </a:lnTo>
                    <a:lnTo>
                      <a:pt x="119729" y="227076"/>
                    </a:lnTo>
                    <a:lnTo>
                      <a:pt x="0" y="157925"/>
                    </a:lnTo>
                    <a:lnTo>
                      <a:pt x="205454" y="0"/>
                    </a:lnTo>
                    <a:lnTo>
                      <a:pt x="419100" y="399859"/>
                    </a:lnTo>
                    <a:lnTo>
                      <a:pt x="299371" y="330708"/>
                    </a:lnTo>
                    <a:lnTo>
                      <a:pt x="299371" y="1663065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:a16="http://schemas.microsoft.com/office/drawing/2014/main" id="{4802EB60-DE51-0ED5-C6F7-9B22740FD578}"/>
                  </a:ext>
                </a:extLst>
              </p:cNvPr>
              <p:cNvSpPr/>
              <p:nvPr/>
            </p:nvSpPr>
            <p:spPr>
              <a:xfrm>
                <a:off x="4307792" y="4583154"/>
                <a:ext cx="419100" cy="1663064"/>
              </a:xfrm>
              <a:custGeom>
                <a:avLst/>
                <a:gdLst>
                  <a:gd name="connsiteX0" fmla="*/ 299371 w 419100"/>
                  <a:gd name="connsiteY0" fmla="*/ 1663065 h 1663064"/>
                  <a:gd name="connsiteX1" fmla="*/ 119729 w 419100"/>
                  <a:gd name="connsiteY1" fmla="*/ 1559433 h 1663064"/>
                  <a:gd name="connsiteX2" fmla="*/ 119729 w 419100"/>
                  <a:gd name="connsiteY2" fmla="*/ 227076 h 1663064"/>
                  <a:gd name="connsiteX3" fmla="*/ 0 w 419100"/>
                  <a:gd name="connsiteY3" fmla="*/ 157925 h 1663064"/>
                  <a:gd name="connsiteX4" fmla="*/ 205454 w 419100"/>
                  <a:gd name="connsiteY4" fmla="*/ 0 h 1663064"/>
                  <a:gd name="connsiteX5" fmla="*/ 419100 w 419100"/>
                  <a:gd name="connsiteY5" fmla="*/ 399859 h 1663064"/>
                  <a:gd name="connsiteX6" fmla="*/ 299371 w 419100"/>
                  <a:gd name="connsiteY6" fmla="*/ 330708 h 1663064"/>
                  <a:gd name="connsiteX7" fmla="*/ 299371 w 419100"/>
                  <a:gd name="connsiteY7" fmla="*/ 1663065 h 16630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9100" h="1663064">
                    <a:moveTo>
                      <a:pt x="299371" y="1663065"/>
                    </a:moveTo>
                    <a:lnTo>
                      <a:pt x="119729" y="1559433"/>
                    </a:lnTo>
                    <a:lnTo>
                      <a:pt x="119729" y="227076"/>
                    </a:lnTo>
                    <a:lnTo>
                      <a:pt x="0" y="157925"/>
                    </a:lnTo>
                    <a:lnTo>
                      <a:pt x="205454" y="0"/>
                    </a:lnTo>
                    <a:lnTo>
                      <a:pt x="419100" y="399859"/>
                    </a:lnTo>
                    <a:lnTo>
                      <a:pt x="299371" y="330708"/>
                    </a:lnTo>
                    <a:lnTo>
                      <a:pt x="299371" y="1663065"/>
                    </a:lnTo>
                    <a:close/>
                  </a:path>
                </a:pathLst>
              </a:custGeom>
              <a:solidFill>
                <a:srgbClr val="FFFFFF">
                  <a:alpha val="7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:a16="http://schemas.microsoft.com/office/drawing/2014/main" id="{B4F798EC-4213-7100-651E-274315AD5E14}"/>
                  </a:ext>
                </a:extLst>
              </p:cNvPr>
              <p:cNvSpPr/>
              <p:nvPr/>
            </p:nvSpPr>
            <p:spPr>
              <a:xfrm>
                <a:off x="4607162" y="4913862"/>
                <a:ext cx="109156" cy="1332356"/>
              </a:xfrm>
              <a:custGeom>
                <a:avLst/>
                <a:gdLst>
                  <a:gd name="connsiteX0" fmla="*/ 109156 w 109156"/>
                  <a:gd name="connsiteY0" fmla="*/ 1269397 h 1332356"/>
                  <a:gd name="connsiteX1" fmla="*/ 0 w 109156"/>
                  <a:gd name="connsiteY1" fmla="*/ 1332357 h 1332356"/>
                  <a:gd name="connsiteX2" fmla="*/ 0 w 109156"/>
                  <a:gd name="connsiteY2" fmla="*/ 0 h 1332356"/>
                  <a:gd name="connsiteX3" fmla="*/ 109156 w 109156"/>
                  <a:gd name="connsiteY3" fmla="*/ 63055 h 1332356"/>
                  <a:gd name="connsiteX4" fmla="*/ 109156 w 109156"/>
                  <a:gd name="connsiteY4" fmla="*/ 1269397 h 1332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156" h="1332356">
                    <a:moveTo>
                      <a:pt x="109156" y="1269397"/>
                    </a:moveTo>
                    <a:lnTo>
                      <a:pt x="0" y="1332357"/>
                    </a:lnTo>
                    <a:lnTo>
                      <a:pt x="0" y="0"/>
                    </a:lnTo>
                    <a:lnTo>
                      <a:pt x="109156" y="63055"/>
                    </a:lnTo>
                    <a:lnTo>
                      <a:pt x="109156" y="1269397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:a16="http://schemas.microsoft.com/office/drawing/2014/main" id="{F83B632E-7209-7732-1EF2-16CAF6C70062}"/>
                  </a:ext>
                </a:extLst>
              </p:cNvPr>
              <p:cNvSpPr/>
              <p:nvPr/>
            </p:nvSpPr>
            <p:spPr>
              <a:xfrm>
                <a:off x="4607162" y="4913862"/>
                <a:ext cx="109156" cy="1332356"/>
              </a:xfrm>
              <a:custGeom>
                <a:avLst/>
                <a:gdLst>
                  <a:gd name="connsiteX0" fmla="*/ 109156 w 109156"/>
                  <a:gd name="connsiteY0" fmla="*/ 1269397 h 1332356"/>
                  <a:gd name="connsiteX1" fmla="*/ 0 w 109156"/>
                  <a:gd name="connsiteY1" fmla="*/ 1332357 h 1332356"/>
                  <a:gd name="connsiteX2" fmla="*/ 0 w 109156"/>
                  <a:gd name="connsiteY2" fmla="*/ 0 h 1332356"/>
                  <a:gd name="connsiteX3" fmla="*/ 109156 w 109156"/>
                  <a:gd name="connsiteY3" fmla="*/ 63055 h 1332356"/>
                  <a:gd name="connsiteX4" fmla="*/ 109156 w 109156"/>
                  <a:gd name="connsiteY4" fmla="*/ 1269397 h 1332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9156" h="1332356">
                    <a:moveTo>
                      <a:pt x="109156" y="1269397"/>
                    </a:moveTo>
                    <a:lnTo>
                      <a:pt x="0" y="1332357"/>
                    </a:lnTo>
                    <a:lnTo>
                      <a:pt x="0" y="0"/>
                    </a:lnTo>
                    <a:lnTo>
                      <a:pt x="109156" y="63055"/>
                    </a:lnTo>
                    <a:lnTo>
                      <a:pt x="109156" y="1269397"/>
                    </a:lnTo>
                    <a:close/>
                  </a:path>
                </a:pathLst>
              </a:custGeom>
              <a:solidFill>
                <a:srgbClr val="FFFFFF">
                  <a:alpha val="5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574" name="图形 536">
              <a:extLst>
                <a:ext uri="{FF2B5EF4-FFF2-40B4-BE49-F238E27FC236}">
                  <a16:creationId xmlns:a16="http://schemas.microsoft.com/office/drawing/2014/main" id="{78DA4B83-E1D8-23DC-F8F3-065322332974}"/>
                </a:ext>
              </a:extLst>
            </p:cNvPr>
            <p:cNvGrpSpPr/>
            <p:nvPr/>
          </p:nvGrpSpPr>
          <p:grpSpPr>
            <a:xfrm>
              <a:off x="1780237" y="5608139"/>
              <a:ext cx="871156" cy="1290923"/>
              <a:chOff x="1780237" y="5608139"/>
              <a:chExt cx="871156" cy="1290923"/>
            </a:xfrm>
          </p:grpSpPr>
          <p:grpSp>
            <p:nvGrpSpPr>
              <p:cNvPr id="575" name="图形 536">
                <a:extLst>
                  <a:ext uri="{FF2B5EF4-FFF2-40B4-BE49-F238E27FC236}">
                    <a16:creationId xmlns:a16="http://schemas.microsoft.com/office/drawing/2014/main" id="{0A9BB4EC-39C4-F2BF-B21A-A0734A815D6D}"/>
                  </a:ext>
                </a:extLst>
              </p:cNvPr>
              <p:cNvGrpSpPr/>
              <p:nvPr/>
            </p:nvGrpSpPr>
            <p:grpSpPr>
              <a:xfrm>
                <a:off x="2136282" y="5608139"/>
                <a:ext cx="515112" cy="1290923"/>
                <a:chOff x="2136282" y="5608139"/>
                <a:chExt cx="515112" cy="1290923"/>
              </a:xfrm>
            </p:grpSpPr>
            <p:sp>
              <p:nvSpPr>
                <p:cNvPr id="576" name="任意多边形: 形状 575">
                  <a:extLst>
                    <a:ext uri="{FF2B5EF4-FFF2-40B4-BE49-F238E27FC236}">
                      <a16:creationId xmlns:a16="http://schemas.microsoft.com/office/drawing/2014/main" id="{97249938-06D0-C1D9-7C78-79D4A43D68D2}"/>
                    </a:ext>
                  </a:extLst>
                </p:cNvPr>
                <p:cNvSpPr/>
                <p:nvPr/>
              </p:nvSpPr>
              <p:spPr>
                <a:xfrm>
                  <a:off x="2136282" y="5608139"/>
                  <a:ext cx="515112" cy="1290923"/>
                </a:xfrm>
                <a:custGeom>
                  <a:avLst/>
                  <a:gdLst>
                    <a:gd name="connsiteX0" fmla="*/ 116776 w 515112"/>
                    <a:gd name="connsiteY0" fmla="*/ 1229487 h 1290923"/>
                    <a:gd name="connsiteX1" fmla="*/ 223171 w 515112"/>
                    <a:gd name="connsiteY1" fmla="*/ 1290923 h 1290923"/>
                    <a:gd name="connsiteX2" fmla="*/ 398335 w 515112"/>
                    <a:gd name="connsiteY2" fmla="*/ 1189768 h 1290923"/>
                    <a:gd name="connsiteX3" fmla="*/ 398335 w 515112"/>
                    <a:gd name="connsiteY3" fmla="*/ 282893 h 1290923"/>
                    <a:gd name="connsiteX4" fmla="*/ 515112 w 515112"/>
                    <a:gd name="connsiteY4" fmla="*/ 215455 h 1290923"/>
                    <a:gd name="connsiteX5" fmla="*/ 314801 w 515112"/>
                    <a:gd name="connsiteY5" fmla="*/ 61436 h 1290923"/>
                    <a:gd name="connsiteX6" fmla="*/ 208407 w 515112"/>
                    <a:gd name="connsiteY6" fmla="*/ 0 h 1290923"/>
                    <a:gd name="connsiteX7" fmla="*/ 0 w 515112"/>
                    <a:gd name="connsiteY7" fmla="*/ 389954 h 1290923"/>
                    <a:gd name="connsiteX8" fmla="*/ 106394 w 515112"/>
                    <a:gd name="connsiteY8" fmla="*/ 451390 h 1290923"/>
                    <a:gd name="connsiteX9" fmla="*/ 116776 w 515112"/>
                    <a:gd name="connsiteY9" fmla="*/ 445389 h 1290923"/>
                    <a:gd name="connsiteX10" fmla="*/ 116776 w 515112"/>
                    <a:gd name="connsiteY10" fmla="*/ 1229487 h 12909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15112" h="1290923">
                      <a:moveTo>
                        <a:pt x="116776" y="1229487"/>
                      </a:moveTo>
                      <a:lnTo>
                        <a:pt x="223171" y="1290923"/>
                      </a:lnTo>
                      <a:lnTo>
                        <a:pt x="398335" y="1189768"/>
                      </a:lnTo>
                      <a:lnTo>
                        <a:pt x="398335" y="282893"/>
                      </a:lnTo>
                      <a:lnTo>
                        <a:pt x="515112" y="215455"/>
                      </a:lnTo>
                      <a:lnTo>
                        <a:pt x="314801" y="61436"/>
                      </a:lnTo>
                      <a:lnTo>
                        <a:pt x="208407" y="0"/>
                      </a:lnTo>
                      <a:lnTo>
                        <a:pt x="0" y="389954"/>
                      </a:lnTo>
                      <a:lnTo>
                        <a:pt x="106394" y="451390"/>
                      </a:lnTo>
                      <a:lnTo>
                        <a:pt x="116776" y="445389"/>
                      </a:lnTo>
                      <a:lnTo>
                        <a:pt x="116776" y="1229487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7" name="任意多边形: 形状 576">
                  <a:extLst>
                    <a:ext uri="{FF2B5EF4-FFF2-40B4-BE49-F238E27FC236}">
                      <a16:creationId xmlns:a16="http://schemas.microsoft.com/office/drawing/2014/main" id="{26E2A5F0-6F69-6F1D-4947-FF49AD49D295}"/>
                    </a:ext>
                  </a:extLst>
                </p:cNvPr>
                <p:cNvSpPr/>
                <p:nvPr/>
              </p:nvSpPr>
              <p:spPr>
                <a:xfrm>
                  <a:off x="2242676" y="5669575"/>
                  <a:ext cx="408717" cy="1229486"/>
                </a:xfrm>
                <a:custGeom>
                  <a:avLst/>
                  <a:gdLst>
                    <a:gd name="connsiteX0" fmla="*/ 116776 w 408717"/>
                    <a:gd name="connsiteY0" fmla="*/ 1229487 h 1229486"/>
                    <a:gd name="connsiteX1" fmla="*/ 291941 w 408717"/>
                    <a:gd name="connsiteY1" fmla="*/ 1128331 h 1229486"/>
                    <a:gd name="connsiteX2" fmla="*/ 291941 w 408717"/>
                    <a:gd name="connsiteY2" fmla="*/ 221456 h 1229486"/>
                    <a:gd name="connsiteX3" fmla="*/ 408718 w 408717"/>
                    <a:gd name="connsiteY3" fmla="*/ 154019 h 1229486"/>
                    <a:gd name="connsiteX4" fmla="*/ 208407 w 408717"/>
                    <a:gd name="connsiteY4" fmla="*/ 0 h 1229486"/>
                    <a:gd name="connsiteX5" fmla="*/ 0 w 408717"/>
                    <a:gd name="connsiteY5" fmla="*/ 389954 h 1229486"/>
                    <a:gd name="connsiteX6" fmla="*/ 116776 w 408717"/>
                    <a:gd name="connsiteY6" fmla="*/ 322516 h 1229486"/>
                    <a:gd name="connsiteX7" fmla="*/ 116776 w 408717"/>
                    <a:gd name="connsiteY7" fmla="*/ 1229487 h 12294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08717" h="1229486">
                      <a:moveTo>
                        <a:pt x="116776" y="1229487"/>
                      </a:moveTo>
                      <a:lnTo>
                        <a:pt x="291941" y="1128331"/>
                      </a:lnTo>
                      <a:lnTo>
                        <a:pt x="291941" y="221456"/>
                      </a:lnTo>
                      <a:lnTo>
                        <a:pt x="408718" y="154019"/>
                      </a:lnTo>
                      <a:lnTo>
                        <a:pt x="208407" y="0"/>
                      </a:lnTo>
                      <a:lnTo>
                        <a:pt x="0" y="389954"/>
                      </a:lnTo>
                      <a:lnTo>
                        <a:pt x="116776" y="322516"/>
                      </a:lnTo>
                      <a:lnTo>
                        <a:pt x="116776" y="1229487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8" name="任意多边形: 形状 577">
                  <a:extLst>
                    <a:ext uri="{FF2B5EF4-FFF2-40B4-BE49-F238E27FC236}">
                      <a16:creationId xmlns:a16="http://schemas.microsoft.com/office/drawing/2014/main" id="{14B494F9-E1E7-C8B8-7257-1ECFC9B31FFD}"/>
                    </a:ext>
                  </a:extLst>
                </p:cNvPr>
                <p:cNvSpPr/>
                <p:nvPr/>
              </p:nvSpPr>
              <p:spPr>
                <a:xfrm>
                  <a:off x="2253058" y="5992092"/>
                  <a:ext cx="106394" cy="906970"/>
                </a:xfrm>
                <a:custGeom>
                  <a:avLst/>
                  <a:gdLst>
                    <a:gd name="connsiteX0" fmla="*/ 0 w 106394"/>
                    <a:gd name="connsiteY0" fmla="*/ 845534 h 906970"/>
                    <a:gd name="connsiteX1" fmla="*/ 106394 w 106394"/>
                    <a:gd name="connsiteY1" fmla="*/ 906971 h 906970"/>
                    <a:gd name="connsiteX2" fmla="*/ 106394 w 106394"/>
                    <a:gd name="connsiteY2" fmla="*/ 0 h 906970"/>
                    <a:gd name="connsiteX3" fmla="*/ 0 w 106394"/>
                    <a:gd name="connsiteY3" fmla="*/ 61436 h 906970"/>
                    <a:gd name="connsiteX4" fmla="*/ 0 w 106394"/>
                    <a:gd name="connsiteY4" fmla="*/ 845534 h 906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394" h="906970">
                      <a:moveTo>
                        <a:pt x="0" y="845534"/>
                      </a:moveTo>
                      <a:lnTo>
                        <a:pt x="106394" y="906971"/>
                      </a:lnTo>
                      <a:lnTo>
                        <a:pt x="106394" y="0"/>
                      </a:lnTo>
                      <a:lnTo>
                        <a:pt x="0" y="61436"/>
                      </a:lnTo>
                      <a:lnTo>
                        <a:pt x="0" y="845534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79" name="图形 536">
                <a:extLst>
                  <a:ext uri="{FF2B5EF4-FFF2-40B4-BE49-F238E27FC236}">
                    <a16:creationId xmlns:a16="http://schemas.microsoft.com/office/drawing/2014/main" id="{8A23960D-6F93-1110-91DE-407A9E8631FD}"/>
                  </a:ext>
                </a:extLst>
              </p:cNvPr>
              <p:cNvGrpSpPr/>
              <p:nvPr/>
            </p:nvGrpSpPr>
            <p:grpSpPr>
              <a:xfrm>
                <a:off x="1780237" y="6069149"/>
                <a:ext cx="386048" cy="794004"/>
                <a:chOff x="1780237" y="6069149"/>
                <a:chExt cx="386048" cy="794004"/>
              </a:xfrm>
            </p:grpSpPr>
            <p:sp>
              <p:nvSpPr>
                <p:cNvPr id="580" name="任意多边形: 形状 579">
                  <a:extLst>
                    <a:ext uri="{FF2B5EF4-FFF2-40B4-BE49-F238E27FC236}">
                      <a16:creationId xmlns:a16="http://schemas.microsoft.com/office/drawing/2014/main" id="{CF65BB11-71CA-E674-360D-41C9938071FE}"/>
                    </a:ext>
                  </a:extLst>
                </p:cNvPr>
                <p:cNvSpPr/>
                <p:nvPr/>
              </p:nvSpPr>
              <p:spPr>
                <a:xfrm>
                  <a:off x="1780237" y="6069149"/>
                  <a:ext cx="386048" cy="794004"/>
                </a:xfrm>
                <a:custGeom>
                  <a:avLst/>
                  <a:gdLst>
                    <a:gd name="connsiteX0" fmla="*/ 87535 w 386048"/>
                    <a:gd name="connsiteY0" fmla="*/ 747998 h 794004"/>
                    <a:gd name="connsiteX1" fmla="*/ 167259 w 386048"/>
                    <a:gd name="connsiteY1" fmla="*/ 794004 h 794004"/>
                    <a:gd name="connsiteX2" fmla="*/ 298513 w 386048"/>
                    <a:gd name="connsiteY2" fmla="*/ 718185 h 794004"/>
                    <a:gd name="connsiteX3" fmla="*/ 298513 w 386048"/>
                    <a:gd name="connsiteY3" fmla="*/ 211931 h 794004"/>
                    <a:gd name="connsiteX4" fmla="*/ 386048 w 386048"/>
                    <a:gd name="connsiteY4" fmla="*/ 161449 h 794004"/>
                    <a:gd name="connsiteX5" fmla="*/ 235839 w 386048"/>
                    <a:gd name="connsiteY5" fmla="*/ 46006 h 794004"/>
                    <a:gd name="connsiteX6" fmla="*/ 156115 w 386048"/>
                    <a:gd name="connsiteY6" fmla="*/ 0 h 794004"/>
                    <a:gd name="connsiteX7" fmla="*/ 0 w 386048"/>
                    <a:gd name="connsiteY7" fmla="*/ 292227 h 794004"/>
                    <a:gd name="connsiteX8" fmla="*/ 79724 w 386048"/>
                    <a:gd name="connsiteY8" fmla="*/ 338233 h 794004"/>
                    <a:gd name="connsiteX9" fmla="*/ 87535 w 386048"/>
                    <a:gd name="connsiteY9" fmla="*/ 333756 h 794004"/>
                    <a:gd name="connsiteX10" fmla="*/ 87535 w 386048"/>
                    <a:gd name="connsiteY10" fmla="*/ 747998 h 794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86048" h="794004">
                      <a:moveTo>
                        <a:pt x="87535" y="747998"/>
                      </a:moveTo>
                      <a:lnTo>
                        <a:pt x="167259" y="794004"/>
                      </a:lnTo>
                      <a:lnTo>
                        <a:pt x="298513" y="718185"/>
                      </a:lnTo>
                      <a:lnTo>
                        <a:pt x="298513" y="211931"/>
                      </a:lnTo>
                      <a:lnTo>
                        <a:pt x="386048" y="161449"/>
                      </a:lnTo>
                      <a:lnTo>
                        <a:pt x="235839" y="46006"/>
                      </a:lnTo>
                      <a:lnTo>
                        <a:pt x="156115" y="0"/>
                      </a:lnTo>
                      <a:lnTo>
                        <a:pt x="0" y="292227"/>
                      </a:lnTo>
                      <a:lnTo>
                        <a:pt x="79724" y="338233"/>
                      </a:lnTo>
                      <a:lnTo>
                        <a:pt x="87535" y="333756"/>
                      </a:lnTo>
                      <a:lnTo>
                        <a:pt x="87535" y="747998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1" name="任意多边形: 形状 580">
                  <a:extLst>
                    <a:ext uri="{FF2B5EF4-FFF2-40B4-BE49-F238E27FC236}">
                      <a16:creationId xmlns:a16="http://schemas.microsoft.com/office/drawing/2014/main" id="{2F01E191-C6E5-FA63-9EDB-C1B1A50B3178}"/>
                    </a:ext>
                  </a:extLst>
                </p:cNvPr>
                <p:cNvSpPr/>
                <p:nvPr/>
              </p:nvSpPr>
              <p:spPr>
                <a:xfrm>
                  <a:off x="1780237" y="6069149"/>
                  <a:ext cx="235839" cy="338232"/>
                </a:xfrm>
                <a:custGeom>
                  <a:avLst/>
                  <a:gdLst>
                    <a:gd name="connsiteX0" fmla="*/ 79724 w 235839"/>
                    <a:gd name="connsiteY0" fmla="*/ 338233 h 338232"/>
                    <a:gd name="connsiteX1" fmla="*/ 235839 w 235839"/>
                    <a:gd name="connsiteY1" fmla="*/ 46006 h 338232"/>
                    <a:gd name="connsiteX2" fmla="*/ 156115 w 235839"/>
                    <a:gd name="connsiteY2" fmla="*/ 0 h 338232"/>
                    <a:gd name="connsiteX3" fmla="*/ 0 w 235839"/>
                    <a:gd name="connsiteY3" fmla="*/ 292227 h 338232"/>
                    <a:gd name="connsiteX4" fmla="*/ 79724 w 235839"/>
                    <a:gd name="connsiteY4" fmla="*/ 338233 h 3382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5839" h="338232">
                      <a:moveTo>
                        <a:pt x="79724" y="338233"/>
                      </a:moveTo>
                      <a:lnTo>
                        <a:pt x="235839" y="46006"/>
                      </a:lnTo>
                      <a:lnTo>
                        <a:pt x="156115" y="0"/>
                      </a:lnTo>
                      <a:lnTo>
                        <a:pt x="0" y="292227"/>
                      </a:lnTo>
                      <a:lnTo>
                        <a:pt x="79724" y="338233"/>
                      </a:lnTo>
                      <a:close/>
                    </a:path>
                  </a:pathLst>
                </a:custGeom>
                <a:solidFill>
                  <a:srgbClr val="FFFFFF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2" name="任意多边形: 形状 581">
                  <a:extLst>
                    <a:ext uri="{FF2B5EF4-FFF2-40B4-BE49-F238E27FC236}">
                      <a16:creationId xmlns:a16="http://schemas.microsoft.com/office/drawing/2014/main" id="{EBC3769E-E24D-D389-5BA6-A4CDF7B5F777}"/>
                    </a:ext>
                  </a:extLst>
                </p:cNvPr>
                <p:cNvSpPr/>
                <p:nvPr/>
              </p:nvSpPr>
              <p:spPr>
                <a:xfrm>
                  <a:off x="1859962" y="6115155"/>
                  <a:ext cx="306324" cy="747998"/>
                </a:xfrm>
                <a:custGeom>
                  <a:avLst/>
                  <a:gdLst>
                    <a:gd name="connsiteX0" fmla="*/ 87535 w 306324"/>
                    <a:gd name="connsiteY0" fmla="*/ 747998 h 747998"/>
                    <a:gd name="connsiteX1" fmla="*/ 218789 w 306324"/>
                    <a:gd name="connsiteY1" fmla="*/ 672179 h 747998"/>
                    <a:gd name="connsiteX2" fmla="*/ 218789 w 306324"/>
                    <a:gd name="connsiteY2" fmla="*/ 165925 h 747998"/>
                    <a:gd name="connsiteX3" fmla="*/ 306324 w 306324"/>
                    <a:gd name="connsiteY3" fmla="*/ 115443 h 747998"/>
                    <a:gd name="connsiteX4" fmla="*/ 156115 w 306324"/>
                    <a:gd name="connsiteY4" fmla="*/ 0 h 747998"/>
                    <a:gd name="connsiteX5" fmla="*/ 0 w 306324"/>
                    <a:gd name="connsiteY5" fmla="*/ 292227 h 747998"/>
                    <a:gd name="connsiteX6" fmla="*/ 87535 w 306324"/>
                    <a:gd name="connsiteY6" fmla="*/ 241745 h 747998"/>
                    <a:gd name="connsiteX7" fmla="*/ 87535 w 306324"/>
                    <a:gd name="connsiteY7" fmla="*/ 747998 h 747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6324" h="747998">
                      <a:moveTo>
                        <a:pt x="87535" y="747998"/>
                      </a:moveTo>
                      <a:lnTo>
                        <a:pt x="218789" y="672179"/>
                      </a:lnTo>
                      <a:lnTo>
                        <a:pt x="218789" y="165925"/>
                      </a:lnTo>
                      <a:lnTo>
                        <a:pt x="306324" y="115443"/>
                      </a:lnTo>
                      <a:lnTo>
                        <a:pt x="156115" y="0"/>
                      </a:lnTo>
                      <a:lnTo>
                        <a:pt x="0" y="292227"/>
                      </a:lnTo>
                      <a:lnTo>
                        <a:pt x="87535" y="241745"/>
                      </a:lnTo>
                      <a:lnTo>
                        <a:pt x="87535" y="747998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3" name="任意多边形: 形状 582">
                  <a:extLst>
                    <a:ext uri="{FF2B5EF4-FFF2-40B4-BE49-F238E27FC236}">
                      <a16:creationId xmlns:a16="http://schemas.microsoft.com/office/drawing/2014/main" id="{ABD1D10A-A2A2-CFAA-0E18-EBADAFAEFCF1}"/>
                    </a:ext>
                  </a:extLst>
                </p:cNvPr>
                <p:cNvSpPr/>
                <p:nvPr/>
              </p:nvSpPr>
              <p:spPr>
                <a:xfrm>
                  <a:off x="1859962" y="6115155"/>
                  <a:ext cx="306324" cy="747998"/>
                </a:xfrm>
                <a:custGeom>
                  <a:avLst/>
                  <a:gdLst>
                    <a:gd name="connsiteX0" fmla="*/ 87535 w 306324"/>
                    <a:gd name="connsiteY0" fmla="*/ 747998 h 747998"/>
                    <a:gd name="connsiteX1" fmla="*/ 218789 w 306324"/>
                    <a:gd name="connsiteY1" fmla="*/ 672179 h 747998"/>
                    <a:gd name="connsiteX2" fmla="*/ 218789 w 306324"/>
                    <a:gd name="connsiteY2" fmla="*/ 165925 h 747998"/>
                    <a:gd name="connsiteX3" fmla="*/ 306324 w 306324"/>
                    <a:gd name="connsiteY3" fmla="*/ 115443 h 747998"/>
                    <a:gd name="connsiteX4" fmla="*/ 156115 w 306324"/>
                    <a:gd name="connsiteY4" fmla="*/ 0 h 747998"/>
                    <a:gd name="connsiteX5" fmla="*/ 0 w 306324"/>
                    <a:gd name="connsiteY5" fmla="*/ 292227 h 747998"/>
                    <a:gd name="connsiteX6" fmla="*/ 87535 w 306324"/>
                    <a:gd name="connsiteY6" fmla="*/ 241745 h 747998"/>
                    <a:gd name="connsiteX7" fmla="*/ 87535 w 306324"/>
                    <a:gd name="connsiteY7" fmla="*/ 747998 h 7479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06324" h="747998">
                      <a:moveTo>
                        <a:pt x="87535" y="747998"/>
                      </a:moveTo>
                      <a:lnTo>
                        <a:pt x="218789" y="672179"/>
                      </a:lnTo>
                      <a:lnTo>
                        <a:pt x="218789" y="165925"/>
                      </a:lnTo>
                      <a:lnTo>
                        <a:pt x="306324" y="115443"/>
                      </a:lnTo>
                      <a:lnTo>
                        <a:pt x="156115" y="0"/>
                      </a:lnTo>
                      <a:lnTo>
                        <a:pt x="0" y="292227"/>
                      </a:lnTo>
                      <a:lnTo>
                        <a:pt x="87535" y="241745"/>
                      </a:lnTo>
                      <a:lnTo>
                        <a:pt x="87535" y="747998"/>
                      </a:ln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4" name="任意多边形: 形状 583">
                  <a:extLst>
                    <a:ext uri="{FF2B5EF4-FFF2-40B4-BE49-F238E27FC236}">
                      <a16:creationId xmlns:a16="http://schemas.microsoft.com/office/drawing/2014/main" id="{FA3AF777-4AA5-6C61-BE0F-CD625A1F4493}"/>
                    </a:ext>
                  </a:extLst>
                </p:cNvPr>
                <p:cNvSpPr/>
                <p:nvPr/>
              </p:nvSpPr>
              <p:spPr>
                <a:xfrm>
                  <a:off x="1867772" y="6356899"/>
                  <a:ext cx="79724" cy="506253"/>
                </a:xfrm>
                <a:custGeom>
                  <a:avLst/>
                  <a:gdLst>
                    <a:gd name="connsiteX0" fmla="*/ 0 w 79724"/>
                    <a:gd name="connsiteY0" fmla="*/ 460248 h 506253"/>
                    <a:gd name="connsiteX1" fmla="*/ 79724 w 79724"/>
                    <a:gd name="connsiteY1" fmla="*/ 506254 h 506253"/>
                    <a:gd name="connsiteX2" fmla="*/ 79724 w 79724"/>
                    <a:gd name="connsiteY2" fmla="*/ 0 h 506253"/>
                    <a:gd name="connsiteX3" fmla="*/ 0 w 79724"/>
                    <a:gd name="connsiteY3" fmla="*/ 46006 h 506253"/>
                    <a:gd name="connsiteX4" fmla="*/ 0 w 79724"/>
                    <a:gd name="connsiteY4" fmla="*/ 460248 h 5062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724" h="506253">
                      <a:moveTo>
                        <a:pt x="0" y="460248"/>
                      </a:moveTo>
                      <a:lnTo>
                        <a:pt x="79724" y="506254"/>
                      </a:lnTo>
                      <a:lnTo>
                        <a:pt x="79724" y="0"/>
                      </a:lnTo>
                      <a:lnTo>
                        <a:pt x="0" y="46006"/>
                      </a:lnTo>
                      <a:lnTo>
                        <a:pt x="0" y="460248"/>
                      </a:lnTo>
                      <a:close/>
                    </a:path>
                  </a:pathLst>
                </a:custGeom>
                <a:solidFill>
                  <a:srgbClr val="000000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85" name="图形 536">
              <a:extLst>
                <a:ext uri="{FF2B5EF4-FFF2-40B4-BE49-F238E27FC236}">
                  <a16:creationId xmlns:a16="http://schemas.microsoft.com/office/drawing/2014/main" id="{5624D746-4F0C-2B87-EF3B-7BA570F880CD}"/>
                </a:ext>
              </a:extLst>
            </p:cNvPr>
            <p:cNvGrpSpPr/>
            <p:nvPr/>
          </p:nvGrpSpPr>
          <p:grpSpPr>
            <a:xfrm>
              <a:off x="529129" y="4149957"/>
              <a:ext cx="959072" cy="1793081"/>
              <a:chOff x="529129" y="4149957"/>
              <a:chExt cx="959072" cy="1793081"/>
            </a:xfrm>
          </p:grpSpPr>
          <p:grpSp>
            <p:nvGrpSpPr>
              <p:cNvPr id="586" name="图形 536">
                <a:extLst>
                  <a:ext uri="{FF2B5EF4-FFF2-40B4-BE49-F238E27FC236}">
                    <a16:creationId xmlns:a16="http://schemas.microsoft.com/office/drawing/2014/main" id="{D0A0F7E4-55D1-5412-8338-87A3DB931FFF}"/>
                  </a:ext>
                </a:extLst>
              </p:cNvPr>
              <p:cNvGrpSpPr/>
              <p:nvPr/>
            </p:nvGrpSpPr>
            <p:grpSpPr>
              <a:xfrm>
                <a:off x="529129" y="4149957"/>
                <a:ext cx="517779" cy="1793081"/>
                <a:chOff x="529129" y="4149957"/>
                <a:chExt cx="517779" cy="1793081"/>
              </a:xfrm>
            </p:grpSpPr>
            <p:sp>
              <p:nvSpPr>
                <p:cNvPr id="587" name="任意多边形: 形状 586">
                  <a:extLst>
                    <a:ext uri="{FF2B5EF4-FFF2-40B4-BE49-F238E27FC236}">
                      <a16:creationId xmlns:a16="http://schemas.microsoft.com/office/drawing/2014/main" id="{708283F0-5025-8D12-0A60-B47C5C820355}"/>
                    </a:ext>
                  </a:extLst>
                </p:cNvPr>
                <p:cNvSpPr/>
                <p:nvPr/>
              </p:nvSpPr>
              <p:spPr>
                <a:xfrm>
                  <a:off x="538749" y="4159672"/>
                  <a:ext cx="495490" cy="1775269"/>
                </a:xfrm>
                <a:custGeom>
                  <a:avLst/>
                  <a:gdLst>
                    <a:gd name="connsiteX0" fmla="*/ 114967 w 495490"/>
                    <a:gd name="connsiteY0" fmla="*/ 1717643 h 1775269"/>
                    <a:gd name="connsiteX1" fmla="*/ 114967 w 495490"/>
                    <a:gd name="connsiteY1" fmla="*/ 425672 h 1775269"/>
                    <a:gd name="connsiteX2" fmla="*/ 97536 w 495490"/>
                    <a:gd name="connsiteY2" fmla="*/ 435769 h 1775269"/>
                    <a:gd name="connsiteX3" fmla="*/ 0 w 495490"/>
                    <a:gd name="connsiteY3" fmla="*/ 379381 h 1775269"/>
                    <a:gd name="connsiteX4" fmla="*/ 202692 w 495490"/>
                    <a:gd name="connsiteY4" fmla="*/ 0 h 1775269"/>
                    <a:gd name="connsiteX5" fmla="*/ 303371 w 495490"/>
                    <a:gd name="connsiteY5" fmla="*/ 58102 h 1775269"/>
                    <a:gd name="connsiteX6" fmla="*/ 495491 w 495490"/>
                    <a:gd name="connsiteY6" fmla="*/ 205930 h 1775269"/>
                    <a:gd name="connsiteX7" fmla="*/ 383762 w 495490"/>
                    <a:gd name="connsiteY7" fmla="*/ 270415 h 1775269"/>
                    <a:gd name="connsiteX8" fmla="*/ 383762 w 495490"/>
                    <a:gd name="connsiteY8" fmla="*/ 1677734 h 1775269"/>
                    <a:gd name="connsiteX9" fmla="*/ 214884 w 495490"/>
                    <a:gd name="connsiteY9" fmla="*/ 1775269 h 1775269"/>
                    <a:gd name="connsiteX10" fmla="*/ 114967 w 495490"/>
                    <a:gd name="connsiteY10" fmla="*/ 1717643 h 17752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95490" h="1775269">
                      <a:moveTo>
                        <a:pt x="114967" y="1717643"/>
                      </a:moveTo>
                      <a:lnTo>
                        <a:pt x="114967" y="425672"/>
                      </a:lnTo>
                      <a:lnTo>
                        <a:pt x="97536" y="435769"/>
                      </a:lnTo>
                      <a:lnTo>
                        <a:pt x="0" y="379381"/>
                      </a:lnTo>
                      <a:lnTo>
                        <a:pt x="202692" y="0"/>
                      </a:lnTo>
                      <a:lnTo>
                        <a:pt x="303371" y="58102"/>
                      </a:lnTo>
                      <a:lnTo>
                        <a:pt x="495491" y="205930"/>
                      </a:lnTo>
                      <a:lnTo>
                        <a:pt x="383762" y="270415"/>
                      </a:lnTo>
                      <a:lnTo>
                        <a:pt x="383762" y="1677734"/>
                      </a:lnTo>
                      <a:lnTo>
                        <a:pt x="214884" y="1775269"/>
                      </a:lnTo>
                      <a:lnTo>
                        <a:pt x="114967" y="1717643"/>
                      </a:ln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8" name="任意多边形: 形状 587">
                  <a:extLst>
                    <a:ext uri="{FF2B5EF4-FFF2-40B4-BE49-F238E27FC236}">
                      <a16:creationId xmlns:a16="http://schemas.microsoft.com/office/drawing/2014/main" id="{212C508A-2F7D-36A8-2ACE-DA787F2CCAD5}"/>
                    </a:ext>
                  </a:extLst>
                </p:cNvPr>
                <p:cNvSpPr/>
                <p:nvPr/>
              </p:nvSpPr>
              <p:spPr>
                <a:xfrm>
                  <a:off x="529129" y="4149957"/>
                  <a:ext cx="517588" cy="1793081"/>
                </a:xfrm>
                <a:custGeom>
                  <a:avLst/>
                  <a:gdLst>
                    <a:gd name="connsiteX0" fmla="*/ 215170 w 517588"/>
                    <a:gd name="connsiteY0" fmla="*/ 19431 h 1793081"/>
                    <a:gd name="connsiteX1" fmla="*/ 308705 w 517588"/>
                    <a:gd name="connsiteY1" fmla="*/ 73438 h 1793081"/>
                    <a:gd name="connsiteX2" fmla="*/ 492538 w 517588"/>
                    <a:gd name="connsiteY2" fmla="*/ 214789 h 1793081"/>
                    <a:gd name="connsiteX3" fmla="*/ 393383 w 517588"/>
                    <a:gd name="connsiteY3" fmla="*/ 271939 h 1793081"/>
                    <a:gd name="connsiteX4" fmla="*/ 386429 w 517588"/>
                    <a:gd name="connsiteY4" fmla="*/ 276034 h 1793081"/>
                    <a:gd name="connsiteX5" fmla="*/ 386429 w 517588"/>
                    <a:gd name="connsiteY5" fmla="*/ 1683353 h 1793081"/>
                    <a:gd name="connsiteX6" fmla="*/ 224504 w 517588"/>
                    <a:gd name="connsiteY6" fmla="*/ 1776889 h 1793081"/>
                    <a:gd name="connsiteX7" fmla="*/ 131350 w 517588"/>
                    <a:gd name="connsiteY7" fmla="*/ 1723263 h 1793081"/>
                    <a:gd name="connsiteX8" fmla="*/ 131350 w 517588"/>
                    <a:gd name="connsiteY8" fmla="*/ 423196 h 1793081"/>
                    <a:gd name="connsiteX9" fmla="*/ 110204 w 517588"/>
                    <a:gd name="connsiteY9" fmla="*/ 435388 h 1793081"/>
                    <a:gd name="connsiteX10" fmla="*/ 106871 w 517588"/>
                    <a:gd name="connsiteY10" fmla="*/ 437293 h 1793081"/>
                    <a:gd name="connsiteX11" fmla="*/ 18764 w 517588"/>
                    <a:gd name="connsiteY11" fmla="*/ 386429 h 1793081"/>
                    <a:gd name="connsiteX12" fmla="*/ 215170 w 517588"/>
                    <a:gd name="connsiteY12" fmla="*/ 19431 h 1793081"/>
                    <a:gd name="connsiteX13" fmla="*/ 209550 w 517588"/>
                    <a:gd name="connsiteY13" fmla="*/ 381 h 1793081"/>
                    <a:gd name="connsiteX14" fmla="*/ 0 w 517588"/>
                    <a:gd name="connsiteY14" fmla="*/ 392239 h 1793081"/>
                    <a:gd name="connsiteX15" fmla="*/ 106966 w 517588"/>
                    <a:gd name="connsiteY15" fmla="*/ 453962 h 1793081"/>
                    <a:gd name="connsiteX16" fmla="*/ 117348 w 517588"/>
                    <a:gd name="connsiteY16" fmla="*/ 447961 h 1793081"/>
                    <a:gd name="connsiteX17" fmla="*/ 117348 w 517588"/>
                    <a:gd name="connsiteY17" fmla="*/ 1731359 h 1793081"/>
                    <a:gd name="connsiteX18" fmla="*/ 224314 w 517588"/>
                    <a:gd name="connsiteY18" fmla="*/ 1793081 h 1793081"/>
                    <a:gd name="connsiteX19" fmla="*/ 400241 w 517588"/>
                    <a:gd name="connsiteY19" fmla="*/ 1691545 h 1793081"/>
                    <a:gd name="connsiteX20" fmla="*/ 400241 w 517588"/>
                    <a:gd name="connsiteY20" fmla="*/ 284226 h 1793081"/>
                    <a:gd name="connsiteX21" fmla="*/ 517589 w 517588"/>
                    <a:gd name="connsiteY21" fmla="*/ 216503 h 1793081"/>
                    <a:gd name="connsiteX22" fmla="*/ 316516 w 517588"/>
                    <a:gd name="connsiteY22" fmla="*/ 61722 h 1793081"/>
                    <a:gd name="connsiteX23" fmla="*/ 209550 w 517588"/>
                    <a:gd name="connsiteY23" fmla="*/ 0 h 179308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517588" h="1793081">
                      <a:moveTo>
                        <a:pt x="215170" y="19431"/>
                      </a:moveTo>
                      <a:lnTo>
                        <a:pt x="308705" y="73438"/>
                      </a:lnTo>
                      <a:lnTo>
                        <a:pt x="492538" y="214789"/>
                      </a:lnTo>
                      <a:lnTo>
                        <a:pt x="393383" y="271939"/>
                      </a:lnTo>
                      <a:lnTo>
                        <a:pt x="386429" y="276034"/>
                      </a:lnTo>
                      <a:lnTo>
                        <a:pt x="386429" y="1683353"/>
                      </a:lnTo>
                      <a:lnTo>
                        <a:pt x="224504" y="1776889"/>
                      </a:lnTo>
                      <a:lnTo>
                        <a:pt x="131350" y="1723263"/>
                      </a:lnTo>
                      <a:lnTo>
                        <a:pt x="131350" y="423196"/>
                      </a:lnTo>
                      <a:lnTo>
                        <a:pt x="110204" y="435388"/>
                      </a:lnTo>
                      <a:lnTo>
                        <a:pt x="106871" y="437293"/>
                      </a:lnTo>
                      <a:lnTo>
                        <a:pt x="18764" y="386429"/>
                      </a:lnTo>
                      <a:lnTo>
                        <a:pt x="215170" y="19431"/>
                      </a:lnTo>
                      <a:moveTo>
                        <a:pt x="209550" y="381"/>
                      </a:moveTo>
                      <a:lnTo>
                        <a:pt x="0" y="392239"/>
                      </a:lnTo>
                      <a:lnTo>
                        <a:pt x="106966" y="453962"/>
                      </a:lnTo>
                      <a:lnTo>
                        <a:pt x="117348" y="447961"/>
                      </a:lnTo>
                      <a:lnTo>
                        <a:pt x="117348" y="1731359"/>
                      </a:lnTo>
                      <a:lnTo>
                        <a:pt x="224314" y="1793081"/>
                      </a:lnTo>
                      <a:lnTo>
                        <a:pt x="400241" y="1691545"/>
                      </a:lnTo>
                      <a:lnTo>
                        <a:pt x="400241" y="284226"/>
                      </a:lnTo>
                      <a:lnTo>
                        <a:pt x="517589" y="216503"/>
                      </a:lnTo>
                      <a:lnTo>
                        <a:pt x="316516" y="61722"/>
                      </a:lnTo>
                      <a:lnTo>
                        <a:pt x="209550" y="0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9" name="任意多边形: 形状 588">
                  <a:extLst>
                    <a:ext uri="{FF2B5EF4-FFF2-40B4-BE49-F238E27FC236}">
                      <a16:creationId xmlns:a16="http://schemas.microsoft.com/office/drawing/2014/main" id="{D1F0F977-5A77-9705-DB6F-186689005F79}"/>
                    </a:ext>
                  </a:extLst>
                </p:cNvPr>
                <p:cNvSpPr/>
                <p:nvPr/>
              </p:nvSpPr>
              <p:spPr>
                <a:xfrm>
                  <a:off x="636285" y="4211679"/>
                  <a:ext cx="410622" cy="1731359"/>
                </a:xfrm>
                <a:custGeom>
                  <a:avLst/>
                  <a:gdLst>
                    <a:gd name="connsiteX0" fmla="*/ 117348 w 410622"/>
                    <a:gd name="connsiteY0" fmla="*/ 1731359 h 1731359"/>
                    <a:gd name="connsiteX1" fmla="*/ 293275 w 410622"/>
                    <a:gd name="connsiteY1" fmla="*/ 1629823 h 1731359"/>
                    <a:gd name="connsiteX2" fmla="*/ 293275 w 410622"/>
                    <a:gd name="connsiteY2" fmla="*/ 222504 h 1731359"/>
                    <a:gd name="connsiteX3" fmla="*/ 410623 w 410622"/>
                    <a:gd name="connsiteY3" fmla="*/ 154781 h 1731359"/>
                    <a:gd name="connsiteX4" fmla="*/ 209360 w 410622"/>
                    <a:gd name="connsiteY4" fmla="*/ 0 h 1731359"/>
                    <a:gd name="connsiteX5" fmla="*/ 0 w 410622"/>
                    <a:gd name="connsiteY5" fmla="*/ 391859 h 1731359"/>
                    <a:gd name="connsiteX6" fmla="*/ 117348 w 410622"/>
                    <a:gd name="connsiteY6" fmla="*/ 324136 h 1731359"/>
                    <a:gd name="connsiteX7" fmla="*/ 117348 w 410622"/>
                    <a:gd name="connsiteY7" fmla="*/ 1731359 h 17313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0622" h="1731359">
                      <a:moveTo>
                        <a:pt x="117348" y="1731359"/>
                      </a:moveTo>
                      <a:lnTo>
                        <a:pt x="293275" y="1629823"/>
                      </a:lnTo>
                      <a:lnTo>
                        <a:pt x="293275" y="222504"/>
                      </a:lnTo>
                      <a:lnTo>
                        <a:pt x="410623" y="154781"/>
                      </a:lnTo>
                      <a:lnTo>
                        <a:pt x="209360" y="0"/>
                      </a:lnTo>
                      <a:lnTo>
                        <a:pt x="0" y="391859"/>
                      </a:lnTo>
                      <a:lnTo>
                        <a:pt x="117348" y="324136"/>
                      </a:lnTo>
                      <a:lnTo>
                        <a:pt x="117348" y="1731359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0" name="任意多边形: 形状 589">
                  <a:extLst>
                    <a:ext uri="{FF2B5EF4-FFF2-40B4-BE49-F238E27FC236}">
                      <a16:creationId xmlns:a16="http://schemas.microsoft.com/office/drawing/2014/main" id="{772933F4-B033-9747-1BDD-EF62890162D0}"/>
                    </a:ext>
                  </a:extLst>
                </p:cNvPr>
                <p:cNvSpPr/>
                <p:nvPr/>
              </p:nvSpPr>
              <p:spPr>
                <a:xfrm>
                  <a:off x="646667" y="4535814"/>
                  <a:ext cx="106965" cy="1407223"/>
                </a:xfrm>
                <a:custGeom>
                  <a:avLst/>
                  <a:gdLst>
                    <a:gd name="connsiteX0" fmla="*/ 0 w 106965"/>
                    <a:gd name="connsiteY0" fmla="*/ 1345502 h 1407223"/>
                    <a:gd name="connsiteX1" fmla="*/ 106966 w 106965"/>
                    <a:gd name="connsiteY1" fmla="*/ 1407224 h 1407223"/>
                    <a:gd name="connsiteX2" fmla="*/ 106966 w 106965"/>
                    <a:gd name="connsiteY2" fmla="*/ 0 h 1407223"/>
                    <a:gd name="connsiteX3" fmla="*/ 0 w 106965"/>
                    <a:gd name="connsiteY3" fmla="*/ 61722 h 1407223"/>
                    <a:gd name="connsiteX4" fmla="*/ 0 w 106965"/>
                    <a:gd name="connsiteY4" fmla="*/ 1345502 h 140722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6965" h="1407223">
                      <a:moveTo>
                        <a:pt x="0" y="1345502"/>
                      </a:moveTo>
                      <a:lnTo>
                        <a:pt x="106966" y="1407224"/>
                      </a:lnTo>
                      <a:lnTo>
                        <a:pt x="106966" y="0"/>
                      </a:lnTo>
                      <a:lnTo>
                        <a:pt x="0" y="61722"/>
                      </a:lnTo>
                      <a:lnTo>
                        <a:pt x="0" y="1345502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591" name="图形 536">
                <a:extLst>
                  <a:ext uri="{FF2B5EF4-FFF2-40B4-BE49-F238E27FC236}">
                    <a16:creationId xmlns:a16="http://schemas.microsoft.com/office/drawing/2014/main" id="{1BCAC3FA-F21F-ED95-C1CC-298DF7C20B00}"/>
                  </a:ext>
                </a:extLst>
              </p:cNvPr>
              <p:cNvGrpSpPr/>
              <p:nvPr/>
            </p:nvGrpSpPr>
            <p:grpSpPr>
              <a:xfrm>
                <a:off x="999092" y="4492857"/>
                <a:ext cx="489108" cy="1332737"/>
                <a:chOff x="999092" y="4492857"/>
                <a:chExt cx="489108" cy="1332737"/>
              </a:xfrm>
            </p:grpSpPr>
            <p:sp>
              <p:nvSpPr>
                <p:cNvPr id="592" name="任意多边形: 形状 591">
                  <a:extLst>
                    <a:ext uri="{FF2B5EF4-FFF2-40B4-BE49-F238E27FC236}">
                      <a16:creationId xmlns:a16="http://schemas.microsoft.com/office/drawing/2014/main" id="{8BAB54B9-9EAC-C789-ECE7-313505FD1AAD}"/>
                    </a:ext>
                  </a:extLst>
                </p:cNvPr>
                <p:cNvSpPr/>
                <p:nvPr/>
              </p:nvSpPr>
              <p:spPr>
                <a:xfrm>
                  <a:off x="1007951" y="4502382"/>
                  <a:ext cx="468344" cy="1315592"/>
                </a:xfrm>
                <a:custGeom>
                  <a:avLst/>
                  <a:gdLst>
                    <a:gd name="connsiteX0" fmla="*/ 108680 w 468344"/>
                    <a:gd name="connsiteY0" fmla="*/ 1261015 h 1315592"/>
                    <a:gd name="connsiteX1" fmla="*/ 108680 w 468344"/>
                    <a:gd name="connsiteY1" fmla="*/ 402336 h 1315592"/>
                    <a:gd name="connsiteX2" fmla="*/ 92202 w 468344"/>
                    <a:gd name="connsiteY2" fmla="*/ 411861 h 1315592"/>
                    <a:gd name="connsiteX3" fmla="*/ 0 w 468344"/>
                    <a:gd name="connsiteY3" fmla="*/ 358616 h 1315592"/>
                    <a:gd name="connsiteX4" fmla="*/ 191643 w 468344"/>
                    <a:gd name="connsiteY4" fmla="*/ 0 h 1315592"/>
                    <a:gd name="connsiteX5" fmla="*/ 286703 w 468344"/>
                    <a:gd name="connsiteY5" fmla="*/ 54959 h 1315592"/>
                    <a:gd name="connsiteX6" fmla="*/ 468344 w 468344"/>
                    <a:gd name="connsiteY6" fmla="*/ 194596 h 1315592"/>
                    <a:gd name="connsiteX7" fmla="*/ 362712 w 468344"/>
                    <a:gd name="connsiteY7" fmla="*/ 255651 h 1315592"/>
                    <a:gd name="connsiteX8" fmla="*/ 362712 w 468344"/>
                    <a:gd name="connsiteY8" fmla="*/ 1223391 h 1315592"/>
                    <a:gd name="connsiteX9" fmla="*/ 203073 w 468344"/>
                    <a:gd name="connsiteY9" fmla="*/ 1315593 h 1315592"/>
                    <a:gd name="connsiteX10" fmla="*/ 108680 w 468344"/>
                    <a:gd name="connsiteY10" fmla="*/ 1261015 h 1315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468344" h="1315592">
                      <a:moveTo>
                        <a:pt x="108680" y="1261015"/>
                      </a:moveTo>
                      <a:lnTo>
                        <a:pt x="108680" y="402336"/>
                      </a:lnTo>
                      <a:lnTo>
                        <a:pt x="92202" y="411861"/>
                      </a:lnTo>
                      <a:lnTo>
                        <a:pt x="0" y="358616"/>
                      </a:lnTo>
                      <a:lnTo>
                        <a:pt x="191643" y="0"/>
                      </a:lnTo>
                      <a:lnTo>
                        <a:pt x="286703" y="54959"/>
                      </a:lnTo>
                      <a:lnTo>
                        <a:pt x="468344" y="194596"/>
                      </a:lnTo>
                      <a:lnTo>
                        <a:pt x="362712" y="255651"/>
                      </a:lnTo>
                      <a:lnTo>
                        <a:pt x="362712" y="1223391"/>
                      </a:lnTo>
                      <a:lnTo>
                        <a:pt x="203073" y="1315593"/>
                      </a:lnTo>
                      <a:lnTo>
                        <a:pt x="108680" y="1261015"/>
                      </a:lnTo>
                      <a:close/>
                    </a:path>
                  </a:pathLst>
                </a:custGeom>
                <a:solidFill>
                  <a:srgbClr val="F5F5F5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3" name="任意多边形: 形状 592">
                  <a:extLst>
                    <a:ext uri="{FF2B5EF4-FFF2-40B4-BE49-F238E27FC236}">
                      <a16:creationId xmlns:a16="http://schemas.microsoft.com/office/drawing/2014/main" id="{1361CB43-97BD-1494-9F71-6A57CA99C333}"/>
                    </a:ext>
                  </a:extLst>
                </p:cNvPr>
                <p:cNvSpPr/>
                <p:nvPr/>
              </p:nvSpPr>
              <p:spPr>
                <a:xfrm>
                  <a:off x="999092" y="4492857"/>
                  <a:ext cx="488822" cy="1332737"/>
                </a:xfrm>
                <a:custGeom>
                  <a:avLst/>
                  <a:gdLst>
                    <a:gd name="connsiteX0" fmla="*/ 203073 w 488822"/>
                    <a:gd name="connsiteY0" fmla="*/ 18764 h 1332737"/>
                    <a:gd name="connsiteX1" fmla="*/ 291465 w 488822"/>
                    <a:gd name="connsiteY1" fmla="*/ 69818 h 1332737"/>
                    <a:gd name="connsiteX2" fmla="*/ 465296 w 488822"/>
                    <a:gd name="connsiteY2" fmla="*/ 203168 h 1332737"/>
                    <a:gd name="connsiteX3" fmla="*/ 371570 w 488822"/>
                    <a:gd name="connsiteY3" fmla="*/ 257270 h 1332737"/>
                    <a:gd name="connsiteX4" fmla="*/ 364998 w 488822"/>
                    <a:gd name="connsiteY4" fmla="*/ 261080 h 1332737"/>
                    <a:gd name="connsiteX5" fmla="*/ 364998 w 488822"/>
                    <a:gd name="connsiteY5" fmla="*/ 1228820 h 1332737"/>
                    <a:gd name="connsiteX6" fmla="*/ 211931 w 488822"/>
                    <a:gd name="connsiteY6" fmla="*/ 1317403 h 1332737"/>
                    <a:gd name="connsiteX7" fmla="*/ 124111 w 488822"/>
                    <a:gd name="connsiteY7" fmla="*/ 1266730 h 1332737"/>
                    <a:gd name="connsiteX8" fmla="*/ 124111 w 488822"/>
                    <a:gd name="connsiteY8" fmla="*/ 399955 h 1332737"/>
                    <a:gd name="connsiteX9" fmla="*/ 104108 w 488822"/>
                    <a:gd name="connsiteY9" fmla="*/ 411480 h 1332737"/>
                    <a:gd name="connsiteX10" fmla="*/ 100965 w 488822"/>
                    <a:gd name="connsiteY10" fmla="*/ 413290 h 1332737"/>
                    <a:gd name="connsiteX11" fmla="*/ 17621 w 488822"/>
                    <a:gd name="connsiteY11" fmla="*/ 365188 h 1332737"/>
                    <a:gd name="connsiteX12" fmla="*/ 202978 w 488822"/>
                    <a:gd name="connsiteY12" fmla="*/ 18383 h 1332737"/>
                    <a:gd name="connsiteX13" fmla="*/ 197739 w 488822"/>
                    <a:gd name="connsiteY13" fmla="*/ 0 h 1332737"/>
                    <a:gd name="connsiteX14" fmla="*/ 0 w 488822"/>
                    <a:gd name="connsiteY14" fmla="*/ 370713 h 1332737"/>
                    <a:gd name="connsiteX15" fmla="*/ 101060 w 488822"/>
                    <a:gd name="connsiteY15" fmla="*/ 429006 h 1332737"/>
                    <a:gd name="connsiteX16" fmla="*/ 110585 w 488822"/>
                    <a:gd name="connsiteY16" fmla="*/ 423386 h 1332737"/>
                    <a:gd name="connsiteX17" fmla="*/ 110585 w 488822"/>
                    <a:gd name="connsiteY17" fmla="*/ 1274445 h 1332737"/>
                    <a:gd name="connsiteX18" fmla="*/ 211645 w 488822"/>
                    <a:gd name="connsiteY18" fmla="*/ 1332738 h 1332737"/>
                    <a:gd name="connsiteX19" fmla="*/ 377952 w 488822"/>
                    <a:gd name="connsiteY19" fmla="*/ 1236726 h 1332737"/>
                    <a:gd name="connsiteX20" fmla="*/ 377952 w 488822"/>
                    <a:gd name="connsiteY20" fmla="*/ 268986 h 1332737"/>
                    <a:gd name="connsiteX21" fmla="*/ 488823 w 488822"/>
                    <a:gd name="connsiteY21" fmla="*/ 204978 h 1332737"/>
                    <a:gd name="connsiteX22" fmla="*/ 298323 w 488822"/>
                    <a:gd name="connsiteY22" fmla="*/ 58674 h 1332737"/>
                    <a:gd name="connsiteX23" fmla="*/ 197263 w 488822"/>
                    <a:gd name="connsiteY23" fmla="*/ 381 h 13327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488822" h="1332737">
                      <a:moveTo>
                        <a:pt x="203073" y="18764"/>
                      </a:moveTo>
                      <a:lnTo>
                        <a:pt x="291465" y="69818"/>
                      </a:lnTo>
                      <a:lnTo>
                        <a:pt x="465296" y="203168"/>
                      </a:lnTo>
                      <a:lnTo>
                        <a:pt x="371570" y="257270"/>
                      </a:lnTo>
                      <a:lnTo>
                        <a:pt x="364998" y="261080"/>
                      </a:lnTo>
                      <a:lnTo>
                        <a:pt x="364998" y="1228820"/>
                      </a:lnTo>
                      <a:lnTo>
                        <a:pt x="211931" y="1317403"/>
                      </a:lnTo>
                      <a:lnTo>
                        <a:pt x="124111" y="1266730"/>
                      </a:lnTo>
                      <a:lnTo>
                        <a:pt x="124111" y="399955"/>
                      </a:lnTo>
                      <a:lnTo>
                        <a:pt x="104108" y="411480"/>
                      </a:lnTo>
                      <a:lnTo>
                        <a:pt x="100965" y="413290"/>
                      </a:lnTo>
                      <a:lnTo>
                        <a:pt x="17621" y="365188"/>
                      </a:lnTo>
                      <a:lnTo>
                        <a:pt x="202978" y="18383"/>
                      </a:lnTo>
                      <a:moveTo>
                        <a:pt x="197739" y="0"/>
                      </a:moveTo>
                      <a:lnTo>
                        <a:pt x="0" y="370713"/>
                      </a:lnTo>
                      <a:lnTo>
                        <a:pt x="101060" y="429006"/>
                      </a:lnTo>
                      <a:lnTo>
                        <a:pt x="110585" y="423386"/>
                      </a:lnTo>
                      <a:lnTo>
                        <a:pt x="110585" y="1274445"/>
                      </a:lnTo>
                      <a:lnTo>
                        <a:pt x="211645" y="1332738"/>
                      </a:lnTo>
                      <a:lnTo>
                        <a:pt x="377952" y="1236726"/>
                      </a:lnTo>
                      <a:lnTo>
                        <a:pt x="377952" y="268986"/>
                      </a:lnTo>
                      <a:lnTo>
                        <a:pt x="488823" y="204978"/>
                      </a:lnTo>
                      <a:lnTo>
                        <a:pt x="298323" y="58674"/>
                      </a:lnTo>
                      <a:lnTo>
                        <a:pt x="197263" y="381"/>
                      </a:lnTo>
                      <a:close/>
                    </a:path>
                  </a:pathLst>
                </a:custGeom>
                <a:solidFill>
                  <a:srgbClr val="E6E6E6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4" name="任意多边形: 形状 593">
                  <a:extLst>
                    <a:ext uri="{FF2B5EF4-FFF2-40B4-BE49-F238E27FC236}">
                      <a16:creationId xmlns:a16="http://schemas.microsoft.com/office/drawing/2014/main" id="{99361D47-9FCC-2868-B432-8392D722C6C0}"/>
                    </a:ext>
                  </a:extLst>
                </p:cNvPr>
                <p:cNvSpPr/>
                <p:nvPr/>
              </p:nvSpPr>
              <p:spPr>
                <a:xfrm>
                  <a:off x="1100153" y="4551531"/>
                  <a:ext cx="388048" cy="1274063"/>
                </a:xfrm>
                <a:custGeom>
                  <a:avLst/>
                  <a:gdLst>
                    <a:gd name="connsiteX0" fmla="*/ 110871 w 388048"/>
                    <a:gd name="connsiteY0" fmla="*/ 1274064 h 1274063"/>
                    <a:gd name="connsiteX1" fmla="*/ 277178 w 388048"/>
                    <a:gd name="connsiteY1" fmla="*/ 1178052 h 1274063"/>
                    <a:gd name="connsiteX2" fmla="*/ 277178 w 388048"/>
                    <a:gd name="connsiteY2" fmla="*/ 210312 h 1274063"/>
                    <a:gd name="connsiteX3" fmla="*/ 388048 w 388048"/>
                    <a:gd name="connsiteY3" fmla="*/ 146304 h 1274063"/>
                    <a:gd name="connsiteX4" fmla="*/ 197834 w 388048"/>
                    <a:gd name="connsiteY4" fmla="*/ 0 h 1274063"/>
                    <a:gd name="connsiteX5" fmla="*/ 0 w 388048"/>
                    <a:gd name="connsiteY5" fmla="*/ 370332 h 1274063"/>
                    <a:gd name="connsiteX6" fmla="*/ 110871 w 388048"/>
                    <a:gd name="connsiteY6" fmla="*/ 306324 h 1274063"/>
                    <a:gd name="connsiteX7" fmla="*/ 110871 w 388048"/>
                    <a:gd name="connsiteY7" fmla="*/ 1274064 h 12740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388048" h="1274063">
                      <a:moveTo>
                        <a:pt x="110871" y="1274064"/>
                      </a:moveTo>
                      <a:lnTo>
                        <a:pt x="277178" y="1178052"/>
                      </a:lnTo>
                      <a:lnTo>
                        <a:pt x="277178" y="210312"/>
                      </a:lnTo>
                      <a:lnTo>
                        <a:pt x="388048" y="146304"/>
                      </a:lnTo>
                      <a:lnTo>
                        <a:pt x="197834" y="0"/>
                      </a:lnTo>
                      <a:lnTo>
                        <a:pt x="0" y="370332"/>
                      </a:lnTo>
                      <a:lnTo>
                        <a:pt x="110871" y="306324"/>
                      </a:lnTo>
                      <a:lnTo>
                        <a:pt x="110871" y="1274064"/>
                      </a:ln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5" name="任意多边形: 形状 594">
                  <a:extLst>
                    <a:ext uri="{FF2B5EF4-FFF2-40B4-BE49-F238E27FC236}">
                      <a16:creationId xmlns:a16="http://schemas.microsoft.com/office/drawing/2014/main" id="{AF5850DA-B82D-84AF-F7BC-E60D70CA5CE6}"/>
                    </a:ext>
                  </a:extLst>
                </p:cNvPr>
                <p:cNvSpPr/>
                <p:nvPr/>
              </p:nvSpPr>
              <p:spPr>
                <a:xfrm>
                  <a:off x="1109963" y="4857855"/>
                  <a:ext cx="101060" cy="967739"/>
                </a:xfrm>
                <a:custGeom>
                  <a:avLst/>
                  <a:gdLst>
                    <a:gd name="connsiteX0" fmla="*/ 0 w 101060"/>
                    <a:gd name="connsiteY0" fmla="*/ 909447 h 967739"/>
                    <a:gd name="connsiteX1" fmla="*/ 101060 w 101060"/>
                    <a:gd name="connsiteY1" fmla="*/ 967740 h 967739"/>
                    <a:gd name="connsiteX2" fmla="*/ 101060 w 101060"/>
                    <a:gd name="connsiteY2" fmla="*/ 0 h 967739"/>
                    <a:gd name="connsiteX3" fmla="*/ 0 w 101060"/>
                    <a:gd name="connsiteY3" fmla="*/ 58293 h 967739"/>
                    <a:gd name="connsiteX4" fmla="*/ 0 w 101060"/>
                    <a:gd name="connsiteY4" fmla="*/ 909447 h 96773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60" h="967739">
                      <a:moveTo>
                        <a:pt x="0" y="909447"/>
                      </a:moveTo>
                      <a:lnTo>
                        <a:pt x="101060" y="967740"/>
                      </a:lnTo>
                      <a:lnTo>
                        <a:pt x="101060" y="0"/>
                      </a:lnTo>
                      <a:lnTo>
                        <a:pt x="0" y="58293"/>
                      </a:lnTo>
                      <a:lnTo>
                        <a:pt x="0" y="909447"/>
                      </a:ln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596" name="图形 536">
              <a:extLst>
                <a:ext uri="{FF2B5EF4-FFF2-40B4-BE49-F238E27FC236}">
                  <a16:creationId xmlns:a16="http://schemas.microsoft.com/office/drawing/2014/main" id="{E8E43671-A73D-E0DC-56DD-7B430AD433B7}"/>
                </a:ext>
              </a:extLst>
            </p:cNvPr>
            <p:cNvGrpSpPr/>
            <p:nvPr/>
          </p:nvGrpSpPr>
          <p:grpSpPr>
            <a:xfrm>
              <a:off x="600090" y="5034353"/>
              <a:ext cx="1148429" cy="1564431"/>
              <a:chOff x="600090" y="5034353"/>
              <a:chExt cx="1148429" cy="1564431"/>
            </a:xfrm>
          </p:grpSpPr>
          <p:grpSp>
            <p:nvGrpSpPr>
              <p:cNvPr id="597" name="图形 536">
                <a:extLst>
                  <a:ext uri="{FF2B5EF4-FFF2-40B4-BE49-F238E27FC236}">
                    <a16:creationId xmlns:a16="http://schemas.microsoft.com/office/drawing/2014/main" id="{2102F01F-1477-B8B6-EE81-97843B255800}"/>
                  </a:ext>
                </a:extLst>
              </p:cNvPr>
              <p:cNvGrpSpPr/>
              <p:nvPr/>
            </p:nvGrpSpPr>
            <p:grpSpPr>
              <a:xfrm>
                <a:off x="855735" y="5933370"/>
                <a:ext cx="656664" cy="665413"/>
                <a:chOff x="855735" y="5933370"/>
                <a:chExt cx="656664" cy="665413"/>
              </a:xfrm>
            </p:grpSpPr>
            <p:sp>
              <p:nvSpPr>
                <p:cNvPr id="598" name="任意多边形: 形状 597">
                  <a:extLst>
                    <a:ext uri="{FF2B5EF4-FFF2-40B4-BE49-F238E27FC236}">
                      <a16:creationId xmlns:a16="http://schemas.microsoft.com/office/drawing/2014/main" id="{7D7EF1FB-0B54-E5ED-E802-30AB50DC8637}"/>
                    </a:ext>
                  </a:extLst>
                </p:cNvPr>
                <p:cNvSpPr/>
                <p:nvPr/>
              </p:nvSpPr>
              <p:spPr>
                <a:xfrm>
                  <a:off x="889079" y="6220311"/>
                  <a:ext cx="590550" cy="378404"/>
                </a:xfrm>
                <a:custGeom>
                  <a:avLst/>
                  <a:gdLst>
                    <a:gd name="connsiteX0" fmla="*/ 590550 w 590550"/>
                    <a:gd name="connsiteY0" fmla="*/ 0 h 378404"/>
                    <a:gd name="connsiteX1" fmla="*/ 0 w 590550"/>
                    <a:gd name="connsiteY1" fmla="*/ 0 h 378404"/>
                    <a:gd name="connsiteX2" fmla="*/ 61055 w 590550"/>
                    <a:gd name="connsiteY2" fmla="*/ 254508 h 378404"/>
                    <a:gd name="connsiteX3" fmla="*/ 61055 w 590550"/>
                    <a:gd name="connsiteY3" fmla="*/ 254508 h 378404"/>
                    <a:gd name="connsiteX4" fmla="*/ 128969 w 590550"/>
                    <a:gd name="connsiteY4" fmla="*/ 338614 h 378404"/>
                    <a:gd name="connsiteX5" fmla="*/ 461677 w 590550"/>
                    <a:gd name="connsiteY5" fmla="*/ 338614 h 378404"/>
                    <a:gd name="connsiteX6" fmla="*/ 530257 w 590550"/>
                    <a:gd name="connsiteY6" fmla="*/ 247460 h 3784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90550" h="378404">
                      <a:moveTo>
                        <a:pt x="590550" y="0"/>
                      </a:moveTo>
                      <a:lnTo>
                        <a:pt x="0" y="0"/>
                      </a:lnTo>
                      <a:lnTo>
                        <a:pt x="61055" y="254508"/>
                      </a:lnTo>
                      <a:lnTo>
                        <a:pt x="61055" y="254508"/>
                      </a:lnTo>
                      <a:cubicBezTo>
                        <a:pt x="65723" y="285179"/>
                        <a:pt x="88297" y="315183"/>
                        <a:pt x="128969" y="338614"/>
                      </a:cubicBezTo>
                      <a:cubicBezTo>
                        <a:pt x="220885" y="391668"/>
                        <a:pt x="369856" y="391668"/>
                        <a:pt x="461677" y="338614"/>
                      </a:cubicBezTo>
                      <a:cubicBezTo>
                        <a:pt x="505492" y="313373"/>
                        <a:pt x="528352" y="280607"/>
                        <a:pt x="530257" y="24746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9" name="任意多边形: 形状 598">
                  <a:extLst>
                    <a:ext uri="{FF2B5EF4-FFF2-40B4-BE49-F238E27FC236}">
                      <a16:creationId xmlns:a16="http://schemas.microsoft.com/office/drawing/2014/main" id="{636C05EC-D4B3-9FDF-1A88-0BB4C0E2A17E}"/>
                    </a:ext>
                  </a:extLst>
                </p:cNvPr>
                <p:cNvSpPr/>
                <p:nvPr/>
              </p:nvSpPr>
              <p:spPr>
                <a:xfrm>
                  <a:off x="889079" y="6220501"/>
                  <a:ext cx="587025" cy="378282"/>
                </a:xfrm>
                <a:custGeom>
                  <a:avLst/>
                  <a:gdLst>
                    <a:gd name="connsiteX0" fmla="*/ 518255 w 587025"/>
                    <a:gd name="connsiteY0" fmla="*/ 174307 h 378282"/>
                    <a:gd name="connsiteX1" fmla="*/ 553784 w 587025"/>
                    <a:gd name="connsiteY1" fmla="*/ 149542 h 378282"/>
                    <a:gd name="connsiteX2" fmla="*/ 587026 w 587025"/>
                    <a:gd name="connsiteY2" fmla="*/ 13525 h 378282"/>
                    <a:gd name="connsiteX3" fmla="*/ 527209 w 587025"/>
                    <a:gd name="connsiteY3" fmla="*/ 61150 h 378282"/>
                    <a:gd name="connsiteX4" fmla="*/ 73914 w 587025"/>
                    <a:gd name="connsiteY4" fmla="*/ 66961 h 378282"/>
                    <a:gd name="connsiteX5" fmla="*/ 88963 w 587025"/>
                    <a:gd name="connsiteY5" fmla="*/ 6382 h 378282"/>
                    <a:gd name="connsiteX6" fmla="*/ 84296 w 587025"/>
                    <a:gd name="connsiteY6" fmla="*/ 0 h 378282"/>
                    <a:gd name="connsiteX7" fmla="*/ 0 w 587025"/>
                    <a:gd name="connsiteY7" fmla="*/ 0 h 378282"/>
                    <a:gd name="connsiteX8" fmla="*/ 61055 w 587025"/>
                    <a:gd name="connsiteY8" fmla="*/ 254413 h 378282"/>
                    <a:gd name="connsiteX9" fmla="*/ 61055 w 587025"/>
                    <a:gd name="connsiteY9" fmla="*/ 254413 h 378282"/>
                    <a:gd name="connsiteX10" fmla="*/ 128969 w 587025"/>
                    <a:gd name="connsiteY10" fmla="*/ 338518 h 378282"/>
                    <a:gd name="connsiteX11" fmla="*/ 370904 w 587025"/>
                    <a:gd name="connsiteY11" fmla="*/ 370999 h 378282"/>
                    <a:gd name="connsiteX12" fmla="*/ 107537 w 587025"/>
                    <a:gd name="connsiteY12" fmla="*/ 258318 h 378282"/>
                    <a:gd name="connsiteX13" fmla="*/ 90964 w 587025"/>
                    <a:gd name="connsiteY13" fmla="*/ 182118 h 378282"/>
                    <a:gd name="connsiteX14" fmla="*/ 518255 w 587025"/>
                    <a:gd name="connsiteY14" fmla="*/ 174307 h 378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587025" h="378282">
                      <a:moveTo>
                        <a:pt x="518255" y="174307"/>
                      </a:moveTo>
                      <a:cubicBezTo>
                        <a:pt x="530783" y="167081"/>
                        <a:pt x="542669" y="158796"/>
                        <a:pt x="553784" y="149542"/>
                      </a:cubicBezTo>
                      <a:lnTo>
                        <a:pt x="587026" y="13525"/>
                      </a:lnTo>
                      <a:cubicBezTo>
                        <a:pt x="569770" y="32505"/>
                        <a:pt x="549573" y="48586"/>
                        <a:pt x="527209" y="61150"/>
                      </a:cubicBezTo>
                      <a:cubicBezTo>
                        <a:pt x="402527" y="133064"/>
                        <a:pt x="202787" y="134874"/>
                        <a:pt x="73914" y="66961"/>
                      </a:cubicBezTo>
                      <a:lnTo>
                        <a:pt x="88963" y="6382"/>
                      </a:lnTo>
                      <a:lnTo>
                        <a:pt x="84296" y="0"/>
                      </a:lnTo>
                      <a:lnTo>
                        <a:pt x="0" y="0"/>
                      </a:lnTo>
                      <a:lnTo>
                        <a:pt x="61055" y="254413"/>
                      </a:lnTo>
                      <a:lnTo>
                        <a:pt x="61055" y="254413"/>
                      </a:lnTo>
                      <a:cubicBezTo>
                        <a:pt x="65723" y="285083"/>
                        <a:pt x="88297" y="315087"/>
                        <a:pt x="128969" y="338518"/>
                      </a:cubicBezTo>
                      <a:cubicBezTo>
                        <a:pt x="194405" y="376618"/>
                        <a:pt x="288798" y="387096"/>
                        <a:pt x="370904" y="370999"/>
                      </a:cubicBezTo>
                      <a:cubicBezTo>
                        <a:pt x="223742" y="381953"/>
                        <a:pt x="122682" y="317659"/>
                        <a:pt x="107537" y="258318"/>
                      </a:cubicBezTo>
                      <a:cubicBezTo>
                        <a:pt x="101537" y="234601"/>
                        <a:pt x="90964" y="182118"/>
                        <a:pt x="90964" y="182118"/>
                      </a:cubicBezTo>
                      <a:cubicBezTo>
                        <a:pt x="213550" y="244507"/>
                        <a:pt x="400812" y="242030"/>
                        <a:pt x="518255" y="174307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0" name="任意多边形: 形状 599">
                  <a:extLst>
                    <a:ext uri="{FF2B5EF4-FFF2-40B4-BE49-F238E27FC236}">
                      <a16:creationId xmlns:a16="http://schemas.microsoft.com/office/drawing/2014/main" id="{7D0B65EC-FDBC-D66D-CF58-A9484959E925}"/>
                    </a:ext>
                  </a:extLst>
                </p:cNvPr>
                <p:cNvSpPr/>
                <p:nvPr/>
              </p:nvSpPr>
              <p:spPr>
                <a:xfrm>
                  <a:off x="855735" y="5933370"/>
                  <a:ext cx="656664" cy="378999"/>
                </a:xfrm>
                <a:custGeom>
                  <a:avLst/>
                  <a:gdLst>
                    <a:gd name="connsiteX0" fmla="*/ 654373 w 656664"/>
                    <a:gd name="connsiteY0" fmla="*/ 211693 h 378999"/>
                    <a:gd name="connsiteX1" fmla="*/ 634656 w 656664"/>
                    <a:gd name="connsiteY1" fmla="*/ 257604 h 378999"/>
                    <a:gd name="connsiteX2" fmla="*/ 560552 w 656664"/>
                    <a:gd name="connsiteY2" fmla="*/ 323421 h 378999"/>
                    <a:gd name="connsiteX3" fmla="*/ 96018 w 656664"/>
                    <a:gd name="connsiteY3" fmla="*/ 323421 h 378999"/>
                    <a:gd name="connsiteX4" fmla="*/ 21913 w 656664"/>
                    <a:gd name="connsiteY4" fmla="*/ 257889 h 378999"/>
                    <a:gd name="connsiteX5" fmla="*/ 2292 w 656664"/>
                    <a:gd name="connsiteY5" fmla="*/ 211979 h 378999"/>
                    <a:gd name="connsiteX6" fmla="*/ 2292 w 656664"/>
                    <a:gd name="connsiteY6" fmla="*/ 211979 h 378999"/>
                    <a:gd name="connsiteX7" fmla="*/ 96113 w 656664"/>
                    <a:gd name="connsiteY7" fmla="*/ 55578 h 378999"/>
                    <a:gd name="connsiteX8" fmla="*/ 560647 w 656664"/>
                    <a:gd name="connsiteY8" fmla="*/ 55578 h 378999"/>
                    <a:gd name="connsiteX9" fmla="*/ 654373 w 656664"/>
                    <a:gd name="connsiteY9" fmla="*/ 211693 h 378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656664" h="378999">
                      <a:moveTo>
                        <a:pt x="654373" y="211693"/>
                      </a:moveTo>
                      <a:cubicBezTo>
                        <a:pt x="650989" y="228177"/>
                        <a:pt x="644280" y="243799"/>
                        <a:pt x="634656" y="257604"/>
                      </a:cubicBezTo>
                      <a:cubicBezTo>
                        <a:pt x="615333" y="284939"/>
                        <a:pt x="589977" y="307459"/>
                        <a:pt x="560552" y="323421"/>
                      </a:cubicBezTo>
                      <a:cubicBezTo>
                        <a:pt x="432345" y="397526"/>
                        <a:pt x="224319" y="397526"/>
                        <a:pt x="96018" y="323421"/>
                      </a:cubicBezTo>
                      <a:cubicBezTo>
                        <a:pt x="66623" y="307541"/>
                        <a:pt x="41270" y="285120"/>
                        <a:pt x="21913" y="257889"/>
                      </a:cubicBezTo>
                      <a:cubicBezTo>
                        <a:pt x="12358" y="244058"/>
                        <a:pt x="5685" y="228444"/>
                        <a:pt x="2292" y="211979"/>
                      </a:cubicBezTo>
                      <a:lnTo>
                        <a:pt x="2292" y="211979"/>
                      </a:lnTo>
                      <a:cubicBezTo>
                        <a:pt x="-9138" y="156353"/>
                        <a:pt x="22199" y="98346"/>
                        <a:pt x="96113" y="55578"/>
                      </a:cubicBezTo>
                      <a:cubicBezTo>
                        <a:pt x="224415" y="-18526"/>
                        <a:pt x="432441" y="-18526"/>
                        <a:pt x="560647" y="55578"/>
                      </a:cubicBezTo>
                      <a:cubicBezTo>
                        <a:pt x="634466" y="98060"/>
                        <a:pt x="665803" y="156067"/>
                        <a:pt x="654373" y="211693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1" name="任意多边形: 形状 600">
                  <a:extLst>
                    <a:ext uri="{FF2B5EF4-FFF2-40B4-BE49-F238E27FC236}">
                      <a16:creationId xmlns:a16="http://schemas.microsoft.com/office/drawing/2014/main" id="{C51E21A8-7417-CA18-2C7F-52F7033D9B66}"/>
                    </a:ext>
                  </a:extLst>
                </p:cNvPr>
                <p:cNvSpPr/>
                <p:nvPr/>
              </p:nvSpPr>
              <p:spPr>
                <a:xfrm>
                  <a:off x="858027" y="6145349"/>
                  <a:ext cx="652176" cy="263461"/>
                </a:xfrm>
                <a:custGeom>
                  <a:avLst/>
                  <a:gdLst>
                    <a:gd name="connsiteX0" fmla="*/ 632365 w 652176"/>
                    <a:gd name="connsiteY0" fmla="*/ 45911 h 263461"/>
                    <a:gd name="connsiteX1" fmla="*/ 558260 w 652176"/>
                    <a:gd name="connsiteY1" fmla="*/ 111728 h 263461"/>
                    <a:gd name="connsiteX2" fmla="*/ 93726 w 652176"/>
                    <a:gd name="connsiteY2" fmla="*/ 111728 h 263461"/>
                    <a:gd name="connsiteX3" fmla="*/ 19622 w 652176"/>
                    <a:gd name="connsiteY3" fmla="*/ 45911 h 263461"/>
                    <a:gd name="connsiteX4" fmla="*/ 0 w 652176"/>
                    <a:gd name="connsiteY4" fmla="*/ 0 h 263461"/>
                    <a:gd name="connsiteX5" fmla="*/ 0 w 652176"/>
                    <a:gd name="connsiteY5" fmla="*/ 0 h 263461"/>
                    <a:gd name="connsiteX6" fmla="*/ 14573 w 652176"/>
                    <a:gd name="connsiteY6" fmla="*/ 100108 h 263461"/>
                    <a:gd name="connsiteX7" fmla="*/ 104775 w 652176"/>
                    <a:gd name="connsiteY7" fmla="*/ 210598 h 263461"/>
                    <a:gd name="connsiteX8" fmla="*/ 547402 w 652176"/>
                    <a:gd name="connsiteY8" fmla="*/ 210598 h 263461"/>
                    <a:gd name="connsiteX9" fmla="*/ 637318 w 652176"/>
                    <a:gd name="connsiteY9" fmla="*/ 101537 h 263461"/>
                    <a:gd name="connsiteX10" fmla="*/ 638080 w 652176"/>
                    <a:gd name="connsiteY10" fmla="*/ 96393 h 263461"/>
                    <a:gd name="connsiteX11" fmla="*/ 652177 w 652176"/>
                    <a:gd name="connsiteY11" fmla="*/ 0 h 263461"/>
                    <a:gd name="connsiteX12" fmla="*/ 632365 w 652176"/>
                    <a:gd name="connsiteY12" fmla="*/ 45911 h 2634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52176" h="263461">
                      <a:moveTo>
                        <a:pt x="632365" y="45911"/>
                      </a:moveTo>
                      <a:cubicBezTo>
                        <a:pt x="613041" y="73246"/>
                        <a:pt x="587685" y="95766"/>
                        <a:pt x="558260" y="111728"/>
                      </a:cubicBezTo>
                      <a:cubicBezTo>
                        <a:pt x="430054" y="185833"/>
                        <a:pt x="222028" y="185833"/>
                        <a:pt x="93726" y="111728"/>
                      </a:cubicBezTo>
                      <a:cubicBezTo>
                        <a:pt x="64301" y="95766"/>
                        <a:pt x="38945" y="73246"/>
                        <a:pt x="19622" y="45911"/>
                      </a:cubicBezTo>
                      <a:cubicBezTo>
                        <a:pt x="10066" y="32079"/>
                        <a:pt x="3393" y="16465"/>
                        <a:pt x="0" y="0"/>
                      </a:cubicBezTo>
                      <a:lnTo>
                        <a:pt x="0" y="0"/>
                      </a:lnTo>
                      <a:lnTo>
                        <a:pt x="14573" y="100108"/>
                      </a:lnTo>
                      <a:cubicBezTo>
                        <a:pt x="21241" y="140399"/>
                        <a:pt x="51245" y="179737"/>
                        <a:pt x="104775" y="210598"/>
                      </a:cubicBezTo>
                      <a:cubicBezTo>
                        <a:pt x="227076" y="281083"/>
                        <a:pt x="425101" y="281083"/>
                        <a:pt x="547402" y="210598"/>
                      </a:cubicBezTo>
                      <a:cubicBezTo>
                        <a:pt x="600170" y="180118"/>
                        <a:pt x="630174" y="141256"/>
                        <a:pt x="637318" y="101537"/>
                      </a:cubicBezTo>
                      <a:lnTo>
                        <a:pt x="638080" y="96393"/>
                      </a:lnTo>
                      <a:lnTo>
                        <a:pt x="652177" y="0"/>
                      </a:lnTo>
                      <a:cubicBezTo>
                        <a:pt x="648764" y="16491"/>
                        <a:pt x="642022" y="32113"/>
                        <a:pt x="632365" y="45911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2" name="任意多边形: 形状 601">
                  <a:extLst>
                    <a:ext uri="{FF2B5EF4-FFF2-40B4-BE49-F238E27FC236}">
                      <a16:creationId xmlns:a16="http://schemas.microsoft.com/office/drawing/2014/main" id="{62CCDFBA-E372-CA28-4873-4BCC59DC3A93}"/>
                    </a:ext>
                  </a:extLst>
                </p:cNvPr>
                <p:cNvSpPr/>
                <p:nvPr/>
              </p:nvSpPr>
              <p:spPr>
                <a:xfrm>
                  <a:off x="910374" y="5964660"/>
                  <a:ext cx="547322" cy="315563"/>
                </a:xfrm>
                <a:custGeom>
                  <a:avLst/>
                  <a:gdLst>
                    <a:gd name="connsiteX0" fmla="*/ 467242 w 547322"/>
                    <a:gd name="connsiteY0" fmla="*/ 46292 h 315563"/>
                    <a:gd name="connsiteX1" fmla="*/ 80146 w 547322"/>
                    <a:gd name="connsiteY1" fmla="*/ 46292 h 315563"/>
                    <a:gd name="connsiteX2" fmla="*/ 1374 w 547322"/>
                    <a:gd name="connsiteY2" fmla="*/ 174022 h 315563"/>
                    <a:gd name="connsiteX3" fmla="*/ 80146 w 547322"/>
                    <a:gd name="connsiteY3" fmla="*/ 269272 h 315563"/>
                    <a:gd name="connsiteX4" fmla="*/ 467242 w 547322"/>
                    <a:gd name="connsiteY4" fmla="*/ 269272 h 315563"/>
                    <a:gd name="connsiteX5" fmla="*/ 545919 w 547322"/>
                    <a:gd name="connsiteY5" fmla="*/ 174022 h 315563"/>
                    <a:gd name="connsiteX6" fmla="*/ 467242 w 547322"/>
                    <a:gd name="connsiteY6" fmla="*/ 46292 h 3155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47322" h="315563">
                      <a:moveTo>
                        <a:pt x="467242" y="46292"/>
                      </a:moveTo>
                      <a:cubicBezTo>
                        <a:pt x="360276" y="-15431"/>
                        <a:pt x="187017" y="-15431"/>
                        <a:pt x="80146" y="46292"/>
                      </a:cubicBezTo>
                      <a:cubicBezTo>
                        <a:pt x="19662" y="81344"/>
                        <a:pt x="-6531" y="128492"/>
                        <a:pt x="1374" y="174022"/>
                      </a:cubicBezTo>
                      <a:cubicBezTo>
                        <a:pt x="7470" y="208978"/>
                        <a:pt x="33759" y="242983"/>
                        <a:pt x="80146" y="269272"/>
                      </a:cubicBezTo>
                      <a:cubicBezTo>
                        <a:pt x="187017" y="330994"/>
                        <a:pt x="360276" y="330994"/>
                        <a:pt x="467242" y="269272"/>
                      </a:cubicBezTo>
                      <a:cubicBezTo>
                        <a:pt x="513534" y="242507"/>
                        <a:pt x="539823" y="208502"/>
                        <a:pt x="545919" y="174022"/>
                      </a:cubicBezTo>
                      <a:cubicBezTo>
                        <a:pt x="553920" y="128492"/>
                        <a:pt x="527726" y="81344"/>
                        <a:pt x="467242" y="46292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3" name="任意多边形: 形状 602">
                  <a:extLst>
                    <a:ext uri="{FF2B5EF4-FFF2-40B4-BE49-F238E27FC236}">
                      <a16:creationId xmlns:a16="http://schemas.microsoft.com/office/drawing/2014/main" id="{347CB224-F389-BBD6-C448-475B143518CD}"/>
                    </a:ext>
                  </a:extLst>
                </p:cNvPr>
                <p:cNvSpPr/>
                <p:nvPr/>
              </p:nvSpPr>
              <p:spPr>
                <a:xfrm>
                  <a:off x="929845" y="6036193"/>
                  <a:ext cx="508444" cy="244506"/>
                </a:xfrm>
                <a:custGeom>
                  <a:avLst/>
                  <a:gdLst>
                    <a:gd name="connsiteX0" fmla="*/ 0 w 508444"/>
                    <a:gd name="connsiteY0" fmla="*/ 144780 h 244506"/>
                    <a:gd name="connsiteX1" fmla="*/ 60674 w 508444"/>
                    <a:gd name="connsiteY1" fmla="*/ 198215 h 244506"/>
                    <a:gd name="connsiteX2" fmla="*/ 447770 w 508444"/>
                    <a:gd name="connsiteY2" fmla="*/ 198215 h 244506"/>
                    <a:gd name="connsiteX3" fmla="*/ 508445 w 508444"/>
                    <a:gd name="connsiteY3" fmla="*/ 144780 h 244506"/>
                    <a:gd name="connsiteX4" fmla="*/ 434054 w 508444"/>
                    <a:gd name="connsiteY4" fmla="*/ 42863 h 244506"/>
                    <a:gd name="connsiteX5" fmla="*/ 74390 w 508444"/>
                    <a:gd name="connsiteY5" fmla="*/ 42863 h 244506"/>
                    <a:gd name="connsiteX6" fmla="*/ 0 w 508444"/>
                    <a:gd name="connsiteY6" fmla="*/ 144780 h 24450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508444" h="244506">
                      <a:moveTo>
                        <a:pt x="0" y="144780"/>
                      </a:moveTo>
                      <a:cubicBezTo>
                        <a:pt x="15992" y="166889"/>
                        <a:pt x="36722" y="185145"/>
                        <a:pt x="60674" y="198215"/>
                      </a:cubicBezTo>
                      <a:cubicBezTo>
                        <a:pt x="167545" y="259937"/>
                        <a:pt x="340805" y="259937"/>
                        <a:pt x="447770" y="198215"/>
                      </a:cubicBezTo>
                      <a:cubicBezTo>
                        <a:pt x="471723" y="185145"/>
                        <a:pt x="492452" y="166889"/>
                        <a:pt x="508445" y="144780"/>
                      </a:cubicBezTo>
                      <a:cubicBezTo>
                        <a:pt x="507683" y="107823"/>
                        <a:pt x="482918" y="71056"/>
                        <a:pt x="434054" y="42863"/>
                      </a:cubicBezTo>
                      <a:cubicBezTo>
                        <a:pt x="334709" y="-14288"/>
                        <a:pt x="173641" y="-14288"/>
                        <a:pt x="74390" y="42863"/>
                      </a:cubicBezTo>
                      <a:cubicBezTo>
                        <a:pt x="25908" y="71056"/>
                        <a:pt x="762" y="107442"/>
                        <a:pt x="0" y="14478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04" name="图形 536">
                <a:extLst>
                  <a:ext uri="{FF2B5EF4-FFF2-40B4-BE49-F238E27FC236}">
                    <a16:creationId xmlns:a16="http://schemas.microsoft.com/office/drawing/2014/main" id="{87050F00-6CAD-FAF3-9A68-A4B21FA3262B}"/>
                  </a:ext>
                </a:extLst>
              </p:cNvPr>
              <p:cNvGrpSpPr/>
              <p:nvPr/>
            </p:nvGrpSpPr>
            <p:grpSpPr>
              <a:xfrm>
                <a:off x="600090" y="5034353"/>
                <a:ext cx="1148429" cy="1177559"/>
                <a:chOff x="600090" y="5034353"/>
                <a:chExt cx="1148429" cy="1177559"/>
              </a:xfrm>
            </p:grpSpPr>
            <p:sp>
              <p:nvSpPr>
                <p:cNvPr id="605" name="任意多边形: 形状 604">
                  <a:extLst>
                    <a:ext uri="{FF2B5EF4-FFF2-40B4-BE49-F238E27FC236}">
                      <a16:creationId xmlns:a16="http://schemas.microsoft.com/office/drawing/2014/main" id="{E6A17465-A0B6-D435-C75C-FCBC7E2CB382}"/>
                    </a:ext>
                  </a:extLst>
                </p:cNvPr>
                <p:cNvSpPr/>
                <p:nvPr/>
              </p:nvSpPr>
              <p:spPr>
                <a:xfrm>
                  <a:off x="960040" y="5034353"/>
                  <a:ext cx="363468" cy="910970"/>
                </a:xfrm>
                <a:custGeom>
                  <a:avLst/>
                  <a:gdLst>
                    <a:gd name="connsiteX0" fmla="*/ 75533 w 363468"/>
                    <a:gd name="connsiteY0" fmla="*/ 202883 h 910970"/>
                    <a:gd name="connsiteX1" fmla="*/ 231458 w 363468"/>
                    <a:gd name="connsiteY1" fmla="*/ 360902 h 910970"/>
                    <a:gd name="connsiteX2" fmla="*/ 73914 w 363468"/>
                    <a:gd name="connsiteY2" fmla="*/ 263462 h 910970"/>
                    <a:gd name="connsiteX3" fmla="*/ 83439 w 363468"/>
                    <a:gd name="connsiteY3" fmla="*/ 425387 h 910970"/>
                    <a:gd name="connsiteX4" fmla="*/ 202216 w 363468"/>
                    <a:gd name="connsiteY4" fmla="*/ 533400 h 910970"/>
                    <a:gd name="connsiteX5" fmla="*/ 80486 w 363468"/>
                    <a:gd name="connsiteY5" fmla="*/ 467011 h 910970"/>
                    <a:gd name="connsiteX6" fmla="*/ 80486 w 363468"/>
                    <a:gd name="connsiteY6" fmla="*/ 683228 h 910970"/>
                    <a:gd name="connsiteX7" fmla="*/ 133636 w 363468"/>
                    <a:gd name="connsiteY7" fmla="*/ 838009 h 910970"/>
                    <a:gd name="connsiteX8" fmla="*/ 162973 w 363468"/>
                    <a:gd name="connsiteY8" fmla="*/ 906780 h 910970"/>
                    <a:gd name="connsiteX9" fmla="*/ 165068 w 363468"/>
                    <a:gd name="connsiteY9" fmla="*/ 910971 h 910970"/>
                    <a:gd name="connsiteX10" fmla="*/ 262223 w 363468"/>
                    <a:gd name="connsiteY10" fmla="*/ 873443 h 910970"/>
                    <a:gd name="connsiteX11" fmla="*/ 347948 w 363468"/>
                    <a:gd name="connsiteY11" fmla="*/ 642747 h 910970"/>
                    <a:gd name="connsiteX12" fmla="*/ 0 w 363468"/>
                    <a:gd name="connsiteY12" fmla="*/ 0 h 910970"/>
                    <a:gd name="connsiteX13" fmla="*/ 75533 w 363468"/>
                    <a:gd name="connsiteY13" fmla="*/ 202883 h 91097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363468" h="910970">
                      <a:moveTo>
                        <a:pt x="75533" y="202883"/>
                      </a:moveTo>
                      <a:lnTo>
                        <a:pt x="231458" y="360902"/>
                      </a:lnTo>
                      <a:lnTo>
                        <a:pt x="73914" y="263462"/>
                      </a:lnTo>
                      <a:cubicBezTo>
                        <a:pt x="67614" y="317579"/>
                        <a:pt x="70837" y="372382"/>
                        <a:pt x="83439" y="425387"/>
                      </a:cubicBezTo>
                      <a:cubicBezTo>
                        <a:pt x="83439" y="425387"/>
                        <a:pt x="159639" y="484442"/>
                        <a:pt x="202216" y="533400"/>
                      </a:cubicBezTo>
                      <a:lnTo>
                        <a:pt x="80486" y="467011"/>
                      </a:lnTo>
                      <a:cubicBezTo>
                        <a:pt x="80486" y="467011"/>
                        <a:pt x="61436" y="550259"/>
                        <a:pt x="80486" y="683228"/>
                      </a:cubicBezTo>
                      <a:cubicBezTo>
                        <a:pt x="85630" y="718090"/>
                        <a:pt x="115633" y="787051"/>
                        <a:pt x="133636" y="838009"/>
                      </a:cubicBezTo>
                      <a:cubicBezTo>
                        <a:pt x="141851" y="861569"/>
                        <a:pt x="151652" y="884545"/>
                        <a:pt x="162973" y="906780"/>
                      </a:cubicBezTo>
                      <a:lnTo>
                        <a:pt x="165068" y="910971"/>
                      </a:lnTo>
                      <a:cubicBezTo>
                        <a:pt x="196374" y="897826"/>
                        <a:pt x="228759" y="885317"/>
                        <a:pt x="262223" y="873443"/>
                      </a:cubicBezTo>
                      <a:cubicBezTo>
                        <a:pt x="288131" y="832676"/>
                        <a:pt x="327946" y="729043"/>
                        <a:pt x="347948" y="642747"/>
                      </a:cubicBezTo>
                      <a:cubicBezTo>
                        <a:pt x="425768" y="312230"/>
                        <a:pt x="195548" y="89249"/>
                        <a:pt x="0" y="0"/>
                      </a:cubicBezTo>
                      <a:cubicBezTo>
                        <a:pt x="667" y="0"/>
                        <a:pt x="59912" y="96298"/>
                        <a:pt x="75533" y="202883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6" name="任意多边形: 形状 605">
                  <a:extLst>
                    <a:ext uri="{FF2B5EF4-FFF2-40B4-BE49-F238E27FC236}">
                      <a16:creationId xmlns:a16="http://schemas.microsoft.com/office/drawing/2014/main" id="{ACF94047-263A-EC89-3B0F-70C02CC9AF58}"/>
                    </a:ext>
                  </a:extLst>
                </p:cNvPr>
                <p:cNvSpPr/>
                <p:nvPr/>
              </p:nvSpPr>
              <p:spPr>
                <a:xfrm>
                  <a:off x="1174221" y="5268954"/>
                  <a:ext cx="77486" cy="579787"/>
                </a:xfrm>
                <a:custGeom>
                  <a:avLst/>
                  <a:gdLst>
                    <a:gd name="connsiteX0" fmla="*/ 3941 w 77486"/>
                    <a:gd name="connsiteY0" fmla="*/ 0 h 579787"/>
                    <a:gd name="connsiteX1" fmla="*/ 59948 w 77486"/>
                    <a:gd name="connsiteY1" fmla="*/ 137446 h 579787"/>
                    <a:gd name="connsiteX2" fmla="*/ 72902 w 77486"/>
                    <a:gd name="connsiteY2" fmla="*/ 286131 h 579787"/>
                    <a:gd name="connsiteX3" fmla="*/ 607 w 77486"/>
                    <a:gd name="connsiteY3" fmla="*/ 572643 h 579787"/>
                    <a:gd name="connsiteX4" fmla="*/ 607 w 77486"/>
                    <a:gd name="connsiteY4" fmla="*/ 572643 h 579787"/>
                    <a:gd name="connsiteX5" fmla="*/ 2438 w 77486"/>
                    <a:gd name="connsiteY5" fmla="*/ 579125 h 579787"/>
                    <a:gd name="connsiteX6" fmla="*/ 2608 w 77486"/>
                    <a:gd name="connsiteY6" fmla="*/ 579215 h 579787"/>
                    <a:gd name="connsiteX7" fmla="*/ 9180 w 77486"/>
                    <a:gd name="connsiteY7" fmla="*/ 577215 h 579787"/>
                    <a:gd name="connsiteX8" fmla="*/ 9180 w 77486"/>
                    <a:gd name="connsiteY8" fmla="*/ 577215 h 579787"/>
                    <a:gd name="connsiteX9" fmla="*/ 77474 w 77486"/>
                    <a:gd name="connsiteY9" fmla="*/ 286226 h 579787"/>
                    <a:gd name="connsiteX10" fmla="*/ 62043 w 77486"/>
                    <a:gd name="connsiteY10" fmla="*/ 136874 h 579787"/>
                    <a:gd name="connsiteX11" fmla="*/ 3941 w 77486"/>
                    <a:gd name="connsiteY11" fmla="*/ 0 h 5797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7486" h="579787">
                      <a:moveTo>
                        <a:pt x="3941" y="0"/>
                      </a:moveTo>
                      <a:cubicBezTo>
                        <a:pt x="34897" y="39719"/>
                        <a:pt x="49852" y="88868"/>
                        <a:pt x="59948" y="137446"/>
                      </a:cubicBezTo>
                      <a:cubicBezTo>
                        <a:pt x="69683" y="186386"/>
                        <a:pt x="74027" y="236245"/>
                        <a:pt x="72902" y="286131"/>
                      </a:cubicBezTo>
                      <a:cubicBezTo>
                        <a:pt x="71751" y="386002"/>
                        <a:pt x="46977" y="484182"/>
                        <a:pt x="607" y="572643"/>
                      </a:cubicBezTo>
                      <a:lnTo>
                        <a:pt x="607" y="572643"/>
                      </a:lnTo>
                      <a:cubicBezTo>
                        <a:pt x="-677" y="574938"/>
                        <a:pt x="142" y="577840"/>
                        <a:pt x="2438" y="579125"/>
                      </a:cubicBezTo>
                      <a:cubicBezTo>
                        <a:pt x="2494" y="579156"/>
                        <a:pt x="2550" y="579186"/>
                        <a:pt x="2608" y="579215"/>
                      </a:cubicBezTo>
                      <a:cubicBezTo>
                        <a:pt x="4975" y="580478"/>
                        <a:pt x="7917" y="579582"/>
                        <a:pt x="9180" y="577215"/>
                      </a:cubicBezTo>
                      <a:lnTo>
                        <a:pt x="9180" y="577215"/>
                      </a:lnTo>
                      <a:cubicBezTo>
                        <a:pt x="54573" y="486961"/>
                        <a:pt x="77975" y="387251"/>
                        <a:pt x="77474" y="286226"/>
                      </a:cubicBezTo>
                      <a:cubicBezTo>
                        <a:pt x="77781" y="236029"/>
                        <a:pt x="72607" y="185948"/>
                        <a:pt x="62043" y="136874"/>
                      </a:cubicBezTo>
                      <a:cubicBezTo>
                        <a:pt x="51376" y="88392"/>
                        <a:pt x="35564" y="39243"/>
                        <a:pt x="3941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7" name="任意多边形: 形状 606">
                  <a:extLst>
                    <a:ext uri="{FF2B5EF4-FFF2-40B4-BE49-F238E27FC236}">
                      <a16:creationId xmlns:a16="http://schemas.microsoft.com/office/drawing/2014/main" id="{A6AF9E0E-670C-EBC5-B32D-1C871BD0A8D4}"/>
                    </a:ext>
                  </a:extLst>
                </p:cNvPr>
                <p:cNvSpPr/>
                <p:nvPr/>
              </p:nvSpPr>
              <p:spPr>
                <a:xfrm>
                  <a:off x="1151561" y="5429260"/>
                  <a:ext cx="596957" cy="782652"/>
                </a:xfrm>
                <a:custGeom>
                  <a:avLst/>
                  <a:gdLst>
                    <a:gd name="connsiteX0" fmla="*/ 596958 w 596957"/>
                    <a:gd name="connsiteY0" fmla="*/ 0 h 782652"/>
                    <a:gd name="connsiteX1" fmla="*/ 596958 w 596957"/>
                    <a:gd name="connsiteY1" fmla="*/ 0 h 782652"/>
                    <a:gd name="connsiteX2" fmla="*/ 429699 w 596957"/>
                    <a:gd name="connsiteY2" fmla="*/ 288036 h 782652"/>
                    <a:gd name="connsiteX3" fmla="*/ 245771 w 596957"/>
                    <a:gd name="connsiteY3" fmla="*/ 335661 h 782652"/>
                    <a:gd name="connsiteX4" fmla="*/ 385217 w 596957"/>
                    <a:gd name="connsiteY4" fmla="*/ 346805 h 782652"/>
                    <a:gd name="connsiteX5" fmla="*/ 322067 w 596957"/>
                    <a:gd name="connsiteY5" fmla="*/ 470630 h 782652"/>
                    <a:gd name="connsiteX6" fmla="*/ 141853 w 596957"/>
                    <a:gd name="connsiteY6" fmla="*/ 525589 h 782652"/>
                    <a:gd name="connsiteX7" fmla="*/ 287491 w 596957"/>
                    <a:gd name="connsiteY7" fmla="*/ 535686 h 782652"/>
                    <a:gd name="connsiteX8" fmla="*/ 163666 w 596957"/>
                    <a:gd name="connsiteY8" fmla="*/ 747331 h 782652"/>
                    <a:gd name="connsiteX9" fmla="*/ 64130 w 596957"/>
                    <a:gd name="connsiteY9" fmla="*/ 777621 h 782652"/>
                    <a:gd name="connsiteX10" fmla="*/ 6980 w 596957"/>
                    <a:gd name="connsiteY10" fmla="*/ 667131 h 782652"/>
                    <a:gd name="connsiteX11" fmla="*/ 46794 w 596957"/>
                    <a:gd name="connsiteY11" fmla="*/ 362331 h 782652"/>
                    <a:gd name="connsiteX12" fmla="*/ 97562 w 596957"/>
                    <a:gd name="connsiteY12" fmla="*/ 270415 h 782652"/>
                    <a:gd name="connsiteX13" fmla="*/ 596958 w 596957"/>
                    <a:gd name="connsiteY13" fmla="*/ 0 h 782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96957" h="782652">
                      <a:moveTo>
                        <a:pt x="596958" y="0"/>
                      </a:moveTo>
                      <a:lnTo>
                        <a:pt x="596958" y="0"/>
                      </a:lnTo>
                      <a:cubicBezTo>
                        <a:pt x="592862" y="5905"/>
                        <a:pt x="525616" y="102775"/>
                        <a:pt x="429699" y="288036"/>
                      </a:cubicBezTo>
                      <a:lnTo>
                        <a:pt x="245771" y="335661"/>
                      </a:lnTo>
                      <a:lnTo>
                        <a:pt x="385217" y="346805"/>
                      </a:lnTo>
                      <a:lnTo>
                        <a:pt x="322067" y="470630"/>
                      </a:lnTo>
                      <a:lnTo>
                        <a:pt x="141853" y="525589"/>
                      </a:lnTo>
                      <a:lnTo>
                        <a:pt x="287491" y="535686"/>
                      </a:lnTo>
                      <a:cubicBezTo>
                        <a:pt x="287491" y="535686"/>
                        <a:pt x="260630" y="679418"/>
                        <a:pt x="163666" y="747331"/>
                      </a:cubicBezTo>
                      <a:cubicBezTo>
                        <a:pt x="109945" y="784765"/>
                        <a:pt x="85370" y="787813"/>
                        <a:pt x="64130" y="777621"/>
                      </a:cubicBezTo>
                      <a:cubicBezTo>
                        <a:pt x="38126" y="765238"/>
                        <a:pt x="22696" y="726091"/>
                        <a:pt x="6980" y="667131"/>
                      </a:cubicBezTo>
                      <a:cubicBezTo>
                        <a:pt x="-8737" y="608171"/>
                        <a:pt x="1074" y="485108"/>
                        <a:pt x="46794" y="362331"/>
                      </a:cubicBezTo>
                      <a:cubicBezTo>
                        <a:pt x="59260" y="329434"/>
                        <a:pt x="76355" y="298484"/>
                        <a:pt x="97562" y="270415"/>
                      </a:cubicBezTo>
                      <a:cubicBezTo>
                        <a:pt x="219673" y="106585"/>
                        <a:pt x="469799" y="9525"/>
                        <a:pt x="596958" y="0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8" name="任意多边形: 形状 607">
                  <a:extLst>
                    <a:ext uri="{FF2B5EF4-FFF2-40B4-BE49-F238E27FC236}">
                      <a16:creationId xmlns:a16="http://schemas.microsoft.com/office/drawing/2014/main" id="{AEFF0DC1-5F4F-4ED0-0408-8AA109ADE2A6}"/>
                    </a:ext>
                  </a:extLst>
                </p:cNvPr>
                <p:cNvSpPr/>
                <p:nvPr/>
              </p:nvSpPr>
              <p:spPr>
                <a:xfrm>
                  <a:off x="1151561" y="5429260"/>
                  <a:ext cx="596957" cy="782652"/>
                </a:xfrm>
                <a:custGeom>
                  <a:avLst/>
                  <a:gdLst>
                    <a:gd name="connsiteX0" fmla="*/ 596958 w 596957"/>
                    <a:gd name="connsiteY0" fmla="*/ 0 h 782652"/>
                    <a:gd name="connsiteX1" fmla="*/ 596958 w 596957"/>
                    <a:gd name="connsiteY1" fmla="*/ 0 h 782652"/>
                    <a:gd name="connsiteX2" fmla="*/ 429699 w 596957"/>
                    <a:gd name="connsiteY2" fmla="*/ 288036 h 782652"/>
                    <a:gd name="connsiteX3" fmla="*/ 245771 w 596957"/>
                    <a:gd name="connsiteY3" fmla="*/ 335661 h 782652"/>
                    <a:gd name="connsiteX4" fmla="*/ 385217 w 596957"/>
                    <a:gd name="connsiteY4" fmla="*/ 346805 h 782652"/>
                    <a:gd name="connsiteX5" fmla="*/ 322067 w 596957"/>
                    <a:gd name="connsiteY5" fmla="*/ 470630 h 782652"/>
                    <a:gd name="connsiteX6" fmla="*/ 141853 w 596957"/>
                    <a:gd name="connsiteY6" fmla="*/ 525589 h 782652"/>
                    <a:gd name="connsiteX7" fmla="*/ 287491 w 596957"/>
                    <a:gd name="connsiteY7" fmla="*/ 535686 h 782652"/>
                    <a:gd name="connsiteX8" fmla="*/ 163666 w 596957"/>
                    <a:gd name="connsiteY8" fmla="*/ 747331 h 782652"/>
                    <a:gd name="connsiteX9" fmla="*/ 64130 w 596957"/>
                    <a:gd name="connsiteY9" fmla="*/ 777621 h 782652"/>
                    <a:gd name="connsiteX10" fmla="*/ 6980 w 596957"/>
                    <a:gd name="connsiteY10" fmla="*/ 667131 h 782652"/>
                    <a:gd name="connsiteX11" fmla="*/ 46794 w 596957"/>
                    <a:gd name="connsiteY11" fmla="*/ 362331 h 782652"/>
                    <a:gd name="connsiteX12" fmla="*/ 97562 w 596957"/>
                    <a:gd name="connsiteY12" fmla="*/ 270415 h 782652"/>
                    <a:gd name="connsiteX13" fmla="*/ 596958 w 596957"/>
                    <a:gd name="connsiteY13" fmla="*/ 0 h 78265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</a:cxnLst>
                  <a:rect l="l" t="t" r="r" b="b"/>
                  <a:pathLst>
                    <a:path w="596957" h="782652">
                      <a:moveTo>
                        <a:pt x="596958" y="0"/>
                      </a:moveTo>
                      <a:lnTo>
                        <a:pt x="596958" y="0"/>
                      </a:lnTo>
                      <a:cubicBezTo>
                        <a:pt x="592862" y="5905"/>
                        <a:pt x="525616" y="102775"/>
                        <a:pt x="429699" y="288036"/>
                      </a:cubicBezTo>
                      <a:lnTo>
                        <a:pt x="245771" y="335661"/>
                      </a:lnTo>
                      <a:lnTo>
                        <a:pt x="385217" y="346805"/>
                      </a:lnTo>
                      <a:lnTo>
                        <a:pt x="322067" y="470630"/>
                      </a:lnTo>
                      <a:lnTo>
                        <a:pt x="141853" y="525589"/>
                      </a:lnTo>
                      <a:lnTo>
                        <a:pt x="287491" y="535686"/>
                      </a:lnTo>
                      <a:cubicBezTo>
                        <a:pt x="287491" y="535686"/>
                        <a:pt x="260630" y="679418"/>
                        <a:pt x="163666" y="747331"/>
                      </a:cubicBezTo>
                      <a:cubicBezTo>
                        <a:pt x="109945" y="784765"/>
                        <a:pt x="85370" y="787813"/>
                        <a:pt x="64130" y="777621"/>
                      </a:cubicBezTo>
                      <a:cubicBezTo>
                        <a:pt x="38126" y="765238"/>
                        <a:pt x="22696" y="726091"/>
                        <a:pt x="6980" y="667131"/>
                      </a:cubicBezTo>
                      <a:cubicBezTo>
                        <a:pt x="-8737" y="608171"/>
                        <a:pt x="1074" y="485108"/>
                        <a:pt x="46794" y="362331"/>
                      </a:cubicBezTo>
                      <a:cubicBezTo>
                        <a:pt x="59260" y="329434"/>
                        <a:pt x="76355" y="298484"/>
                        <a:pt x="97562" y="270415"/>
                      </a:cubicBezTo>
                      <a:cubicBezTo>
                        <a:pt x="219673" y="106585"/>
                        <a:pt x="469799" y="9525"/>
                        <a:pt x="596958" y="0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9" name="任意多边形: 形状 608">
                  <a:extLst>
                    <a:ext uri="{FF2B5EF4-FFF2-40B4-BE49-F238E27FC236}">
                      <a16:creationId xmlns:a16="http://schemas.microsoft.com/office/drawing/2014/main" id="{0A2CCE33-36B0-A0A1-D260-3CE3F5D1AB04}"/>
                    </a:ext>
                  </a:extLst>
                </p:cNvPr>
                <p:cNvSpPr/>
                <p:nvPr/>
              </p:nvSpPr>
              <p:spPr>
                <a:xfrm>
                  <a:off x="1212585" y="5508317"/>
                  <a:ext cx="346235" cy="501967"/>
                </a:xfrm>
                <a:custGeom>
                  <a:avLst/>
                  <a:gdLst>
                    <a:gd name="connsiteX0" fmla="*/ 346196 w 346235"/>
                    <a:gd name="connsiteY0" fmla="*/ 0 h 501967"/>
                    <a:gd name="connsiteX1" fmla="*/ 103118 w 346235"/>
                    <a:gd name="connsiteY1" fmla="*/ 203454 h 501967"/>
                    <a:gd name="connsiteX2" fmla="*/ 26347 w 346235"/>
                    <a:gd name="connsiteY2" fmla="*/ 343758 h 501967"/>
                    <a:gd name="connsiteX3" fmla="*/ 343 w 346235"/>
                    <a:gd name="connsiteY3" fmla="*/ 500920 h 501967"/>
                    <a:gd name="connsiteX4" fmla="*/ 48 w 346235"/>
                    <a:gd name="connsiteY4" fmla="*/ 501672 h 501967"/>
                    <a:gd name="connsiteX5" fmla="*/ 343 w 346235"/>
                    <a:gd name="connsiteY5" fmla="*/ 501968 h 501967"/>
                    <a:gd name="connsiteX6" fmla="*/ 343 w 346235"/>
                    <a:gd name="connsiteY6" fmla="*/ 501491 h 501967"/>
                    <a:gd name="connsiteX7" fmla="*/ 35491 w 346235"/>
                    <a:gd name="connsiteY7" fmla="*/ 347758 h 501967"/>
                    <a:gd name="connsiteX8" fmla="*/ 109119 w 346235"/>
                    <a:gd name="connsiteY8" fmla="*/ 208883 h 501967"/>
                    <a:gd name="connsiteX9" fmla="*/ 346005 w 346235"/>
                    <a:gd name="connsiteY9" fmla="*/ 1429 h 501967"/>
                    <a:gd name="connsiteX10" fmla="*/ 346101 w 346235"/>
                    <a:gd name="connsiteY10" fmla="*/ 762 h 501967"/>
                    <a:gd name="connsiteX11" fmla="*/ 346005 w 346235"/>
                    <a:gd name="connsiteY11" fmla="*/ 667 h 501967"/>
                    <a:gd name="connsiteX12" fmla="*/ 346196 w 346235"/>
                    <a:gd name="connsiteY12" fmla="*/ 0 h 5019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346235" h="501967">
                      <a:moveTo>
                        <a:pt x="346196" y="0"/>
                      </a:moveTo>
                      <a:cubicBezTo>
                        <a:pt x="253613" y="51340"/>
                        <a:pt x="167602" y="117920"/>
                        <a:pt x="103118" y="203454"/>
                      </a:cubicBezTo>
                      <a:cubicBezTo>
                        <a:pt x="70353" y="245922"/>
                        <a:pt x="44448" y="293265"/>
                        <a:pt x="26347" y="343758"/>
                      </a:cubicBezTo>
                      <a:cubicBezTo>
                        <a:pt x="9108" y="394362"/>
                        <a:pt x="323" y="447460"/>
                        <a:pt x="343" y="500920"/>
                      </a:cubicBezTo>
                      <a:cubicBezTo>
                        <a:pt x="54" y="501046"/>
                        <a:pt x="-78" y="501383"/>
                        <a:pt x="48" y="501672"/>
                      </a:cubicBezTo>
                      <a:cubicBezTo>
                        <a:pt x="105" y="501805"/>
                        <a:pt x="211" y="501910"/>
                        <a:pt x="343" y="501968"/>
                      </a:cubicBezTo>
                      <a:cubicBezTo>
                        <a:pt x="413" y="501816"/>
                        <a:pt x="413" y="501643"/>
                        <a:pt x="343" y="501491"/>
                      </a:cubicBezTo>
                      <a:cubicBezTo>
                        <a:pt x="5508" y="448967"/>
                        <a:pt x="17318" y="397309"/>
                        <a:pt x="35491" y="347758"/>
                      </a:cubicBezTo>
                      <a:cubicBezTo>
                        <a:pt x="53559" y="298313"/>
                        <a:pt x="78333" y="251585"/>
                        <a:pt x="109119" y="208883"/>
                      </a:cubicBezTo>
                      <a:cubicBezTo>
                        <a:pt x="171222" y="123158"/>
                        <a:pt x="255042" y="55245"/>
                        <a:pt x="346005" y="1429"/>
                      </a:cubicBezTo>
                      <a:cubicBezTo>
                        <a:pt x="346216" y="1271"/>
                        <a:pt x="346258" y="973"/>
                        <a:pt x="346101" y="762"/>
                      </a:cubicBezTo>
                      <a:cubicBezTo>
                        <a:pt x="346074" y="726"/>
                        <a:pt x="346041" y="694"/>
                        <a:pt x="346005" y="667"/>
                      </a:cubicBezTo>
                      <a:cubicBezTo>
                        <a:pt x="346212" y="513"/>
                        <a:pt x="346290" y="240"/>
                        <a:pt x="346196" y="0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0" name="任意多边形: 形状 609">
                  <a:extLst>
                    <a:ext uri="{FF2B5EF4-FFF2-40B4-BE49-F238E27FC236}">
                      <a16:creationId xmlns:a16="http://schemas.microsoft.com/office/drawing/2014/main" id="{1701C532-E0B0-DF29-22DF-2CDF94488301}"/>
                    </a:ext>
                  </a:extLst>
                </p:cNvPr>
                <p:cNvSpPr/>
                <p:nvPr/>
              </p:nvSpPr>
              <p:spPr>
                <a:xfrm>
                  <a:off x="600090" y="5396684"/>
                  <a:ext cx="621258" cy="814502"/>
                </a:xfrm>
                <a:custGeom>
                  <a:avLst/>
                  <a:gdLst>
                    <a:gd name="connsiteX0" fmla="*/ 0 w 621258"/>
                    <a:gd name="connsiteY0" fmla="*/ 0 h 814502"/>
                    <a:gd name="connsiteX1" fmla="*/ 0 w 621258"/>
                    <a:gd name="connsiteY1" fmla="*/ 0 h 814502"/>
                    <a:gd name="connsiteX2" fmla="*/ 55245 w 621258"/>
                    <a:gd name="connsiteY2" fmla="*/ 7144 h 814502"/>
                    <a:gd name="connsiteX3" fmla="*/ 263081 w 621258"/>
                    <a:gd name="connsiteY3" fmla="*/ 76390 h 814502"/>
                    <a:gd name="connsiteX4" fmla="*/ 336137 w 621258"/>
                    <a:gd name="connsiteY4" fmla="*/ 114491 h 814502"/>
                    <a:gd name="connsiteX5" fmla="*/ 371761 w 621258"/>
                    <a:gd name="connsiteY5" fmla="*/ 136398 h 814502"/>
                    <a:gd name="connsiteX6" fmla="*/ 524161 w 621258"/>
                    <a:gd name="connsiteY6" fmla="*/ 272796 h 814502"/>
                    <a:gd name="connsiteX7" fmla="*/ 573500 w 621258"/>
                    <a:gd name="connsiteY7" fmla="*/ 356426 h 814502"/>
                    <a:gd name="connsiteX8" fmla="*/ 578453 w 621258"/>
                    <a:gd name="connsiteY8" fmla="*/ 367951 h 814502"/>
                    <a:gd name="connsiteX9" fmla="*/ 578453 w 621258"/>
                    <a:gd name="connsiteY9" fmla="*/ 367951 h 814502"/>
                    <a:gd name="connsiteX10" fmla="*/ 589026 w 621258"/>
                    <a:gd name="connsiteY10" fmla="*/ 397574 h 814502"/>
                    <a:gd name="connsiteX11" fmla="*/ 615220 w 621258"/>
                    <a:gd name="connsiteY11" fmla="*/ 662654 h 814502"/>
                    <a:gd name="connsiteX12" fmla="*/ 566928 w 621258"/>
                    <a:gd name="connsiteY12" fmla="*/ 807053 h 814502"/>
                    <a:gd name="connsiteX13" fmla="*/ 561023 w 621258"/>
                    <a:gd name="connsiteY13" fmla="*/ 810673 h 814502"/>
                    <a:gd name="connsiteX14" fmla="*/ 462820 w 621258"/>
                    <a:gd name="connsiteY14" fmla="*/ 777145 h 814502"/>
                    <a:gd name="connsiteX15" fmla="*/ 330899 w 621258"/>
                    <a:gd name="connsiteY15" fmla="*/ 552450 h 814502"/>
                    <a:gd name="connsiteX16" fmla="*/ 482346 w 621258"/>
                    <a:gd name="connsiteY16" fmla="*/ 539496 h 814502"/>
                    <a:gd name="connsiteX17" fmla="*/ 293846 w 621258"/>
                    <a:gd name="connsiteY17" fmla="*/ 485394 h 814502"/>
                    <a:gd name="connsiteX18" fmla="*/ 226028 w 621258"/>
                    <a:gd name="connsiteY18" fmla="*/ 357378 h 814502"/>
                    <a:gd name="connsiteX19" fmla="*/ 371475 w 621258"/>
                    <a:gd name="connsiteY19" fmla="*/ 343281 h 814502"/>
                    <a:gd name="connsiteX20" fmla="*/ 179261 w 621258"/>
                    <a:gd name="connsiteY20" fmla="*/ 297180 h 814502"/>
                    <a:gd name="connsiteX21" fmla="*/ 191 w 621258"/>
                    <a:gd name="connsiteY21" fmla="*/ 286 h 814502"/>
                    <a:gd name="connsiteX22" fmla="*/ 191 w 621258"/>
                    <a:gd name="connsiteY22" fmla="*/ 286 h 8145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</a:cxnLst>
                  <a:rect l="l" t="t" r="r" b="b"/>
                  <a:pathLst>
                    <a:path w="621258" h="814502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18544" y="1248"/>
                        <a:pt x="36994" y="3633"/>
                        <a:pt x="55245" y="7144"/>
                      </a:cubicBezTo>
                      <a:cubicBezTo>
                        <a:pt x="127110" y="21580"/>
                        <a:pt x="196918" y="44839"/>
                        <a:pt x="263081" y="76390"/>
                      </a:cubicBezTo>
                      <a:cubicBezTo>
                        <a:pt x="287655" y="87916"/>
                        <a:pt x="312134" y="100679"/>
                        <a:pt x="336137" y="114491"/>
                      </a:cubicBezTo>
                      <a:cubicBezTo>
                        <a:pt x="348139" y="121476"/>
                        <a:pt x="360013" y="128778"/>
                        <a:pt x="371761" y="136398"/>
                      </a:cubicBezTo>
                      <a:cubicBezTo>
                        <a:pt x="429771" y="173101"/>
                        <a:pt x="481274" y="219196"/>
                        <a:pt x="524161" y="272796"/>
                      </a:cubicBezTo>
                      <a:cubicBezTo>
                        <a:pt x="544022" y="298511"/>
                        <a:pt x="560597" y="326605"/>
                        <a:pt x="573500" y="356426"/>
                      </a:cubicBezTo>
                      <a:cubicBezTo>
                        <a:pt x="575120" y="360236"/>
                        <a:pt x="576929" y="364046"/>
                        <a:pt x="578453" y="367951"/>
                      </a:cubicBezTo>
                      <a:lnTo>
                        <a:pt x="578453" y="367951"/>
                      </a:lnTo>
                      <a:cubicBezTo>
                        <a:pt x="582359" y="378047"/>
                        <a:pt x="585788" y="387858"/>
                        <a:pt x="589026" y="397574"/>
                      </a:cubicBezTo>
                      <a:cubicBezTo>
                        <a:pt x="627126" y="507492"/>
                        <a:pt x="624935" y="581311"/>
                        <a:pt x="615220" y="662654"/>
                      </a:cubicBezTo>
                      <a:cubicBezTo>
                        <a:pt x="607695" y="725710"/>
                        <a:pt x="580168" y="796004"/>
                        <a:pt x="566928" y="807053"/>
                      </a:cubicBezTo>
                      <a:cubicBezTo>
                        <a:pt x="565121" y="808505"/>
                        <a:pt x="563137" y="809722"/>
                        <a:pt x="561023" y="810673"/>
                      </a:cubicBezTo>
                      <a:cubicBezTo>
                        <a:pt x="541973" y="820674"/>
                        <a:pt x="513969" y="811625"/>
                        <a:pt x="462820" y="777145"/>
                      </a:cubicBezTo>
                      <a:cubicBezTo>
                        <a:pt x="360426" y="708184"/>
                        <a:pt x="330899" y="552450"/>
                        <a:pt x="330899" y="552450"/>
                      </a:cubicBezTo>
                      <a:lnTo>
                        <a:pt x="482346" y="539496"/>
                      </a:lnTo>
                      <a:lnTo>
                        <a:pt x="293846" y="485394"/>
                      </a:lnTo>
                      <a:lnTo>
                        <a:pt x="226028" y="357378"/>
                      </a:lnTo>
                      <a:lnTo>
                        <a:pt x="371475" y="343281"/>
                      </a:lnTo>
                      <a:lnTo>
                        <a:pt x="179261" y="297180"/>
                      </a:lnTo>
                      <a:cubicBezTo>
                        <a:pt x="76200" y="106013"/>
                        <a:pt x="4572" y="6382"/>
                        <a:pt x="191" y="286"/>
                      </a:cubicBezTo>
                      <a:lnTo>
                        <a:pt x="191" y="286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1" name="任意多边形: 形状 610">
                  <a:extLst>
                    <a:ext uri="{FF2B5EF4-FFF2-40B4-BE49-F238E27FC236}">
                      <a16:creationId xmlns:a16="http://schemas.microsoft.com/office/drawing/2014/main" id="{77DB7857-066B-0875-2895-AA45BB4911C9}"/>
                    </a:ext>
                  </a:extLst>
                </p:cNvPr>
                <p:cNvSpPr/>
                <p:nvPr/>
              </p:nvSpPr>
              <p:spPr>
                <a:xfrm>
                  <a:off x="600185" y="5396970"/>
                  <a:ext cx="621162" cy="813816"/>
                </a:xfrm>
                <a:custGeom>
                  <a:avLst/>
                  <a:gdLst>
                    <a:gd name="connsiteX0" fmla="*/ 55150 w 621162"/>
                    <a:gd name="connsiteY0" fmla="*/ 6858 h 813816"/>
                    <a:gd name="connsiteX1" fmla="*/ 262985 w 621162"/>
                    <a:gd name="connsiteY1" fmla="*/ 76105 h 813816"/>
                    <a:gd name="connsiteX2" fmla="*/ 336042 w 621162"/>
                    <a:gd name="connsiteY2" fmla="*/ 114205 h 813816"/>
                    <a:gd name="connsiteX3" fmla="*/ 371666 w 621162"/>
                    <a:gd name="connsiteY3" fmla="*/ 136112 h 813816"/>
                    <a:gd name="connsiteX4" fmla="*/ 524066 w 621162"/>
                    <a:gd name="connsiteY4" fmla="*/ 272510 h 813816"/>
                    <a:gd name="connsiteX5" fmla="*/ 573405 w 621162"/>
                    <a:gd name="connsiteY5" fmla="*/ 356140 h 813816"/>
                    <a:gd name="connsiteX6" fmla="*/ 578358 w 621162"/>
                    <a:gd name="connsiteY6" fmla="*/ 367665 h 813816"/>
                    <a:gd name="connsiteX7" fmla="*/ 578358 w 621162"/>
                    <a:gd name="connsiteY7" fmla="*/ 367665 h 813816"/>
                    <a:gd name="connsiteX8" fmla="*/ 588931 w 621162"/>
                    <a:gd name="connsiteY8" fmla="*/ 397288 h 813816"/>
                    <a:gd name="connsiteX9" fmla="*/ 615125 w 621162"/>
                    <a:gd name="connsiteY9" fmla="*/ 662369 h 813816"/>
                    <a:gd name="connsiteX10" fmla="*/ 566833 w 621162"/>
                    <a:gd name="connsiteY10" fmla="*/ 806768 h 813816"/>
                    <a:gd name="connsiteX11" fmla="*/ 560927 w 621162"/>
                    <a:gd name="connsiteY11" fmla="*/ 810387 h 813816"/>
                    <a:gd name="connsiteX12" fmla="*/ 548735 w 621162"/>
                    <a:gd name="connsiteY12" fmla="*/ 813816 h 813816"/>
                    <a:gd name="connsiteX13" fmla="*/ 477965 w 621162"/>
                    <a:gd name="connsiteY13" fmla="*/ 355759 h 813816"/>
                    <a:gd name="connsiteX14" fmla="*/ 0 w 621162"/>
                    <a:gd name="connsiteY14" fmla="*/ 0 h 813816"/>
                    <a:gd name="connsiteX15" fmla="*/ 0 w 621162"/>
                    <a:gd name="connsiteY15" fmla="*/ 0 h 813816"/>
                    <a:gd name="connsiteX16" fmla="*/ 55150 w 621162"/>
                    <a:gd name="connsiteY16" fmla="*/ 6858 h 813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1162" h="813816">
                      <a:moveTo>
                        <a:pt x="55150" y="6858"/>
                      </a:moveTo>
                      <a:cubicBezTo>
                        <a:pt x="127015" y="21295"/>
                        <a:pt x="196822" y="44553"/>
                        <a:pt x="262985" y="76105"/>
                      </a:cubicBezTo>
                      <a:cubicBezTo>
                        <a:pt x="287560" y="87630"/>
                        <a:pt x="312039" y="100394"/>
                        <a:pt x="336042" y="114205"/>
                      </a:cubicBezTo>
                      <a:cubicBezTo>
                        <a:pt x="348044" y="121190"/>
                        <a:pt x="359918" y="128492"/>
                        <a:pt x="371666" y="136112"/>
                      </a:cubicBezTo>
                      <a:cubicBezTo>
                        <a:pt x="429676" y="172815"/>
                        <a:pt x="481178" y="218910"/>
                        <a:pt x="524066" y="272510"/>
                      </a:cubicBezTo>
                      <a:cubicBezTo>
                        <a:pt x="543927" y="298226"/>
                        <a:pt x="560502" y="326319"/>
                        <a:pt x="573405" y="356140"/>
                      </a:cubicBezTo>
                      <a:cubicBezTo>
                        <a:pt x="575024" y="359950"/>
                        <a:pt x="576834" y="363760"/>
                        <a:pt x="578358" y="367665"/>
                      </a:cubicBezTo>
                      <a:lnTo>
                        <a:pt x="578358" y="367665"/>
                      </a:lnTo>
                      <a:cubicBezTo>
                        <a:pt x="582263" y="377762"/>
                        <a:pt x="585692" y="387572"/>
                        <a:pt x="588931" y="397288"/>
                      </a:cubicBezTo>
                      <a:cubicBezTo>
                        <a:pt x="627031" y="507206"/>
                        <a:pt x="624840" y="581025"/>
                        <a:pt x="615125" y="662369"/>
                      </a:cubicBezTo>
                      <a:cubicBezTo>
                        <a:pt x="607600" y="725424"/>
                        <a:pt x="580073" y="795719"/>
                        <a:pt x="566833" y="806768"/>
                      </a:cubicBezTo>
                      <a:cubicBezTo>
                        <a:pt x="565026" y="808220"/>
                        <a:pt x="563041" y="809436"/>
                        <a:pt x="560927" y="810387"/>
                      </a:cubicBezTo>
                      <a:cubicBezTo>
                        <a:pt x="557118" y="812294"/>
                        <a:pt x="552980" y="813458"/>
                        <a:pt x="548735" y="813816"/>
                      </a:cubicBezTo>
                      <a:cubicBezTo>
                        <a:pt x="570167" y="716756"/>
                        <a:pt x="542544" y="464153"/>
                        <a:pt x="477965" y="355759"/>
                      </a:cubicBezTo>
                      <a:cubicBezTo>
                        <a:pt x="411290" y="243078"/>
                        <a:pt x="243459" y="73819"/>
                        <a:pt x="0" y="0"/>
                      </a:cubicBezTo>
                      <a:lnTo>
                        <a:pt x="0" y="0"/>
                      </a:lnTo>
                      <a:cubicBezTo>
                        <a:pt x="18503" y="1189"/>
                        <a:pt x="36919" y="3479"/>
                        <a:pt x="55150" y="6858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2" name="任意多边形: 形状 611">
                  <a:extLst>
                    <a:ext uri="{FF2B5EF4-FFF2-40B4-BE49-F238E27FC236}">
                      <a16:creationId xmlns:a16="http://schemas.microsoft.com/office/drawing/2014/main" id="{CE283B24-1E17-EF5C-EE5B-99B52B195BE4}"/>
                    </a:ext>
                  </a:extLst>
                </p:cNvPr>
                <p:cNvSpPr/>
                <p:nvPr/>
              </p:nvSpPr>
              <p:spPr>
                <a:xfrm>
                  <a:off x="600185" y="5396970"/>
                  <a:ext cx="621162" cy="813816"/>
                </a:xfrm>
                <a:custGeom>
                  <a:avLst/>
                  <a:gdLst>
                    <a:gd name="connsiteX0" fmla="*/ 55150 w 621162"/>
                    <a:gd name="connsiteY0" fmla="*/ 6858 h 813816"/>
                    <a:gd name="connsiteX1" fmla="*/ 262985 w 621162"/>
                    <a:gd name="connsiteY1" fmla="*/ 76105 h 813816"/>
                    <a:gd name="connsiteX2" fmla="*/ 336042 w 621162"/>
                    <a:gd name="connsiteY2" fmla="*/ 114205 h 813816"/>
                    <a:gd name="connsiteX3" fmla="*/ 371666 w 621162"/>
                    <a:gd name="connsiteY3" fmla="*/ 136112 h 813816"/>
                    <a:gd name="connsiteX4" fmla="*/ 524066 w 621162"/>
                    <a:gd name="connsiteY4" fmla="*/ 272510 h 813816"/>
                    <a:gd name="connsiteX5" fmla="*/ 573405 w 621162"/>
                    <a:gd name="connsiteY5" fmla="*/ 356140 h 813816"/>
                    <a:gd name="connsiteX6" fmla="*/ 578358 w 621162"/>
                    <a:gd name="connsiteY6" fmla="*/ 367665 h 813816"/>
                    <a:gd name="connsiteX7" fmla="*/ 578358 w 621162"/>
                    <a:gd name="connsiteY7" fmla="*/ 367665 h 813816"/>
                    <a:gd name="connsiteX8" fmla="*/ 588931 w 621162"/>
                    <a:gd name="connsiteY8" fmla="*/ 397288 h 813816"/>
                    <a:gd name="connsiteX9" fmla="*/ 615125 w 621162"/>
                    <a:gd name="connsiteY9" fmla="*/ 662369 h 813816"/>
                    <a:gd name="connsiteX10" fmla="*/ 566833 w 621162"/>
                    <a:gd name="connsiteY10" fmla="*/ 806768 h 813816"/>
                    <a:gd name="connsiteX11" fmla="*/ 560927 w 621162"/>
                    <a:gd name="connsiteY11" fmla="*/ 810387 h 813816"/>
                    <a:gd name="connsiteX12" fmla="*/ 548735 w 621162"/>
                    <a:gd name="connsiteY12" fmla="*/ 813816 h 813816"/>
                    <a:gd name="connsiteX13" fmla="*/ 477965 w 621162"/>
                    <a:gd name="connsiteY13" fmla="*/ 355759 h 813816"/>
                    <a:gd name="connsiteX14" fmla="*/ 0 w 621162"/>
                    <a:gd name="connsiteY14" fmla="*/ 0 h 813816"/>
                    <a:gd name="connsiteX15" fmla="*/ 0 w 621162"/>
                    <a:gd name="connsiteY15" fmla="*/ 0 h 813816"/>
                    <a:gd name="connsiteX16" fmla="*/ 55150 w 621162"/>
                    <a:gd name="connsiteY16" fmla="*/ 6858 h 813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621162" h="813816">
                      <a:moveTo>
                        <a:pt x="55150" y="6858"/>
                      </a:moveTo>
                      <a:cubicBezTo>
                        <a:pt x="127015" y="21295"/>
                        <a:pt x="196822" y="44553"/>
                        <a:pt x="262985" y="76105"/>
                      </a:cubicBezTo>
                      <a:cubicBezTo>
                        <a:pt x="287560" y="87630"/>
                        <a:pt x="312039" y="100394"/>
                        <a:pt x="336042" y="114205"/>
                      </a:cubicBezTo>
                      <a:cubicBezTo>
                        <a:pt x="348044" y="121190"/>
                        <a:pt x="359918" y="128492"/>
                        <a:pt x="371666" y="136112"/>
                      </a:cubicBezTo>
                      <a:cubicBezTo>
                        <a:pt x="429676" y="172815"/>
                        <a:pt x="481178" y="218910"/>
                        <a:pt x="524066" y="272510"/>
                      </a:cubicBezTo>
                      <a:cubicBezTo>
                        <a:pt x="543927" y="298226"/>
                        <a:pt x="560502" y="326319"/>
                        <a:pt x="573405" y="356140"/>
                      </a:cubicBezTo>
                      <a:cubicBezTo>
                        <a:pt x="575024" y="359950"/>
                        <a:pt x="576834" y="363760"/>
                        <a:pt x="578358" y="367665"/>
                      </a:cubicBezTo>
                      <a:lnTo>
                        <a:pt x="578358" y="367665"/>
                      </a:lnTo>
                      <a:cubicBezTo>
                        <a:pt x="582263" y="377762"/>
                        <a:pt x="585692" y="387572"/>
                        <a:pt x="588931" y="397288"/>
                      </a:cubicBezTo>
                      <a:cubicBezTo>
                        <a:pt x="627031" y="507206"/>
                        <a:pt x="624840" y="581025"/>
                        <a:pt x="615125" y="662369"/>
                      </a:cubicBezTo>
                      <a:cubicBezTo>
                        <a:pt x="607600" y="725424"/>
                        <a:pt x="580073" y="795719"/>
                        <a:pt x="566833" y="806768"/>
                      </a:cubicBezTo>
                      <a:cubicBezTo>
                        <a:pt x="565026" y="808220"/>
                        <a:pt x="563041" y="809436"/>
                        <a:pt x="560927" y="810387"/>
                      </a:cubicBezTo>
                      <a:cubicBezTo>
                        <a:pt x="557118" y="812294"/>
                        <a:pt x="552980" y="813458"/>
                        <a:pt x="548735" y="813816"/>
                      </a:cubicBezTo>
                      <a:cubicBezTo>
                        <a:pt x="570167" y="716756"/>
                        <a:pt x="542544" y="464153"/>
                        <a:pt x="477965" y="355759"/>
                      </a:cubicBezTo>
                      <a:cubicBezTo>
                        <a:pt x="411290" y="243078"/>
                        <a:pt x="243459" y="73819"/>
                        <a:pt x="0" y="0"/>
                      </a:cubicBezTo>
                      <a:lnTo>
                        <a:pt x="0" y="0"/>
                      </a:lnTo>
                      <a:cubicBezTo>
                        <a:pt x="18503" y="1189"/>
                        <a:pt x="36919" y="3479"/>
                        <a:pt x="55150" y="6858"/>
                      </a:cubicBezTo>
                      <a:close/>
                    </a:path>
                  </a:pathLst>
                </a:custGeom>
                <a:solidFill>
                  <a:srgbClr val="000000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3" name="任意多边形: 形状 612">
                  <a:extLst>
                    <a:ext uri="{FF2B5EF4-FFF2-40B4-BE49-F238E27FC236}">
                      <a16:creationId xmlns:a16="http://schemas.microsoft.com/office/drawing/2014/main" id="{E891C130-DB53-2ED0-E881-AE5F6F9594D0}"/>
                    </a:ext>
                  </a:extLst>
                </p:cNvPr>
                <p:cNvSpPr/>
                <p:nvPr/>
              </p:nvSpPr>
              <p:spPr>
                <a:xfrm>
                  <a:off x="788018" y="5478753"/>
                  <a:ext cx="370792" cy="733138"/>
                </a:xfrm>
                <a:custGeom>
                  <a:avLst/>
                  <a:gdLst>
                    <a:gd name="connsiteX0" fmla="*/ 361664 w 370792"/>
                    <a:gd name="connsiteY0" fmla="*/ 732033 h 733138"/>
                    <a:gd name="connsiteX1" fmla="*/ 365570 w 370792"/>
                    <a:gd name="connsiteY1" fmla="*/ 514005 h 733138"/>
                    <a:gd name="connsiteX2" fmla="*/ 310610 w 370792"/>
                    <a:gd name="connsiteY2" fmla="*/ 302360 h 733138"/>
                    <a:gd name="connsiteX3" fmla="*/ 178499 w 370792"/>
                    <a:gd name="connsiteY3" fmla="*/ 127672 h 733138"/>
                    <a:gd name="connsiteX4" fmla="*/ 1048 w 370792"/>
                    <a:gd name="connsiteY4" fmla="*/ 132 h 733138"/>
                    <a:gd name="connsiteX5" fmla="*/ 191 w 370792"/>
                    <a:gd name="connsiteY5" fmla="*/ 132 h 733138"/>
                    <a:gd name="connsiteX6" fmla="*/ 95 w 370792"/>
                    <a:gd name="connsiteY6" fmla="*/ 799 h 733138"/>
                    <a:gd name="connsiteX7" fmla="*/ 191 w 370792"/>
                    <a:gd name="connsiteY7" fmla="*/ 894 h 733138"/>
                    <a:gd name="connsiteX8" fmla="*/ 169831 w 370792"/>
                    <a:gd name="connsiteY8" fmla="*/ 136149 h 733138"/>
                    <a:gd name="connsiteX9" fmla="*/ 242697 w 370792"/>
                    <a:gd name="connsiteY9" fmla="*/ 216159 h 733138"/>
                    <a:gd name="connsiteX10" fmla="*/ 301657 w 370792"/>
                    <a:gd name="connsiteY10" fmla="*/ 306266 h 733138"/>
                    <a:gd name="connsiteX11" fmla="*/ 358807 w 370792"/>
                    <a:gd name="connsiteY11" fmla="*/ 514482 h 733138"/>
                    <a:gd name="connsiteX12" fmla="*/ 359759 w 370792"/>
                    <a:gd name="connsiteY12" fmla="*/ 731652 h 733138"/>
                    <a:gd name="connsiteX13" fmla="*/ 359759 w 370792"/>
                    <a:gd name="connsiteY13" fmla="*/ 732319 h 733138"/>
                    <a:gd name="connsiteX14" fmla="*/ 360855 w 370792"/>
                    <a:gd name="connsiteY14" fmla="*/ 733128 h 733138"/>
                    <a:gd name="connsiteX15" fmla="*/ 361664 w 370792"/>
                    <a:gd name="connsiteY15" fmla="*/ 732033 h 73313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370792" h="733138">
                      <a:moveTo>
                        <a:pt x="361664" y="732033"/>
                      </a:moveTo>
                      <a:cubicBezTo>
                        <a:pt x="372347" y="659828"/>
                        <a:pt x="373660" y="586546"/>
                        <a:pt x="365570" y="514005"/>
                      </a:cubicBezTo>
                      <a:cubicBezTo>
                        <a:pt x="358371" y="441028"/>
                        <a:pt x="339828" y="369620"/>
                        <a:pt x="310610" y="302360"/>
                      </a:cubicBezTo>
                      <a:cubicBezTo>
                        <a:pt x="279178" y="235685"/>
                        <a:pt x="230791" y="178535"/>
                        <a:pt x="178499" y="127672"/>
                      </a:cubicBezTo>
                      <a:cubicBezTo>
                        <a:pt x="125306" y="77429"/>
                        <a:pt x="65625" y="34535"/>
                        <a:pt x="1048" y="132"/>
                      </a:cubicBezTo>
                      <a:cubicBezTo>
                        <a:pt x="789" y="-44"/>
                        <a:pt x="449" y="-44"/>
                        <a:pt x="191" y="132"/>
                      </a:cubicBezTo>
                      <a:cubicBezTo>
                        <a:pt x="-20" y="290"/>
                        <a:pt x="-63" y="588"/>
                        <a:pt x="95" y="799"/>
                      </a:cubicBezTo>
                      <a:cubicBezTo>
                        <a:pt x="122" y="835"/>
                        <a:pt x="154" y="867"/>
                        <a:pt x="191" y="894"/>
                      </a:cubicBezTo>
                      <a:cubicBezTo>
                        <a:pt x="61176" y="40111"/>
                        <a:pt x="118016" y="85430"/>
                        <a:pt x="169831" y="136149"/>
                      </a:cubicBezTo>
                      <a:cubicBezTo>
                        <a:pt x="195938" y="161105"/>
                        <a:pt x="220285" y="187839"/>
                        <a:pt x="242697" y="216159"/>
                      </a:cubicBezTo>
                      <a:cubicBezTo>
                        <a:pt x="265661" y="243893"/>
                        <a:pt x="285438" y="274118"/>
                        <a:pt x="301657" y="306266"/>
                      </a:cubicBezTo>
                      <a:cubicBezTo>
                        <a:pt x="331396" y="372285"/>
                        <a:pt x="350677" y="442531"/>
                        <a:pt x="358807" y="514482"/>
                      </a:cubicBezTo>
                      <a:cubicBezTo>
                        <a:pt x="368505" y="586527"/>
                        <a:pt x="368825" y="659525"/>
                        <a:pt x="359759" y="731652"/>
                      </a:cubicBezTo>
                      <a:cubicBezTo>
                        <a:pt x="359759" y="731652"/>
                        <a:pt x="359759" y="732224"/>
                        <a:pt x="359759" y="732319"/>
                      </a:cubicBezTo>
                      <a:cubicBezTo>
                        <a:pt x="359838" y="732845"/>
                        <a:pt x="360329" y="733207"/>
                        <a:pt x="360855" y="733128"/>
                      </a:cubicBezTo>
                      <a:cubicBezTo>
                        <a:pt x="361381" y="733049"/>
                        <a:pt x="361743" y="732559"/>
                        <a:pt x="361664" y="732033"/>
                      </a:cubicBezTo>
                      <a:close/>
                    </a:path>
                  </a:pathLst>
                </a:custGeom>
                <a:solidFill>
                  <a:srgbClr val="FFFFF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614" name="图形 536">
              <a:extLst>
                <a:ext uri="{FF2B5EF4-FFF2-40B4-BE49-F238E27FC236}">
                  <a16:creationId xmlns:a16="http://schemas.microsoft.com/office/drawing/2014/main" id="{C97AC5EB-9794-3B58-A228-BA8E30790717}"/>
                </a:ext>
              </a:extLst>
            </p:cNvPr>
            <p:cNvGrpSpPr/>
            <p:nvPr/>
          </p:nvGrpSpPr>
          <p:grpSpPr>
            <a:xfrm>
              <a:off x="2430217" y="3251061"/>
              <a:ext cx="843228" cy="723344"/>
              <a:chOff x="2430217" y="3251061"/>
              <a:chExt cx="843228" cy="723344"/>
            </a:xfrm>
          </p:grpSpPr>
          <p:grpSp>
            <p:nvGrpSpPr>
              <p:cNvPr id="615" name="图形 536">
                <a:extLst>
                  <a:ext uri="{FF2B5EF4-FFF2-40B4-BE49-F238E27FC236}">
                    <a16:creationId xmlns:a16="http://schemas.microsoft.com/office/drawing/2014/main" id="{E6073580-953F-1145-73D8-C3D39A1DCCEB}"/>
                  </a:ext>
                </a:extLst>
              </p:cNvPr>
              <p:cNvGrpSpPr/>
              <p:nvPr/>
            </p:nvGrpSpPr>
            <p:grpSpPr>
              <a:xfrm>
                <a:off x="2430217" y="3251061"/>
                <a:ext cx="791533" cy="661364"/>
                <a:chOff x="2430217" y="3251061"/>
                <a:chExt cx="791533" cy="661364"/>
              </a:xfrm>
            </p:grpSpPr>
            <p:grpSp>
              <p:nvGrpSpPr>
                <p:cNvPr id="616" name="图形 536">
                  <a:extLst>
                    <a:ext uri="{FF2B5EF4-FFF2-40B4-BE49-F238E27FC236}">
                      <a16:creationId xmlns:a16="http://schemas.microsoft.com/office/drawing/2014/main" id="{CE65C46A-5BCA-7AB1-3B6F-B7D1B06C35CB}"/>
                    </a:ext>
                  </a:extLst>
                </p:cNvPr>
                <p:cNvGrpSpPr/>
                <p:nvPr/>
              </p:nvGrpSpPr>
              <p:grpSpPr>
                <a:xfrm>
                  <a:off x="2672254" y="3251061"/>
                  <a:ext cx="549497" cy="661364"/>
                  <a:chOff x="2672254" y="3251061"/>
                  <a:chExt cx="549497" cy="661364"/>
                </a:xfrm>
              </p:grpSpPr>
              <p:sp>
                <p:nvSpPr>
                  <p:cNvPr id="617" name="任意多边形: 形状 616">
                    <a:extLst>
                      <a:ext uri="{FF2B5EF4-FFF2-40B4-BE49-F238E27FC236}">
                        <a16:creationId xmlns:a16="http://schemas.microsoft.com/office/drawing/2014/main" id="{50884236-6E8B-9D7C-D3E0-0CBF0DECF9D2}"/>
                      </a:ext>
                    </a:extLst>
                  </p:cNvPr>
                  <p:cNvSpPr/>
                  <p:nvPr/>
                </p:nvSpPr>
                <p:spPr>
                  <a:xfrm>
                    <a:off x="2672254" y="3251061"/>
                    <a:ext cx="549497" cy="661364"/>
                  </a:xfrm>
                  <a:custGeom>
                    <a:avLst/>
                    <a:gdLst>
                      <a:gd name="connsiteX0" fmla="*/ 139541 w 549497"/>
                      <a:gd name="connsiteY0" fmla="*/ 16024 h 661364"/>
                      <a:gd name="connsiteX1" fmla="*/ 309467 w 549497"/>
                      <a:gd name="connsiteY1" fmla="*/ 32788 h 661364"/>
                      <a:gd name="connsiteX2" fmla="*/ 549497 w 549497"/>
                      <a:gd name="connsiteY2" fmla="*/ 448745 h 661364"/>
                      <a:gd name="connsiteX3" fmla="*/ 478726 w 549497"/>
                      <a:gd name="connsiteY3" fmla="*/ 604478 h 661364"/>
                      <a:gd name="connsiteX4" fmla="*/ 409861 w 549497"/>
                      <a:gd name="connsiteY4" fmla="*/ 645341 h 661364"/>
                      <a:gd name="connsiteX5" fmla="*/ 240125 w 549497"/>
                      <a:gd name="connsiteY5" fmla="*/ 628577 h 661364"/>
                      <a:gd name="connsiteX6" fmla="*/ 0 w 549497"/>
                      <a:gd name="connsiteY6" fmla="*/ 212620 h 661364"/>
                      <a:gd name="connsiteX7" fmla="*/ 70294 w 549497"/>
                      <a:gd name="connsiteY7" fmla="*/ 57267 h 661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49497" h="661364">
                        <a:moveTo>
                          <a:pt x="139541" y="16024"/>
                        </a:moveTo>
                        <a:cubicBezTo>
                          <a:pt x="182975" y="-9122"/>
                          <a:pt x="243078" y="-5503"/>
                          <a:pt x="309467" y="32788"/>
                        </a:cubicBezTo>
                        <a:cubicBezTo>
                          <a:pt x="442055" y="108988"/>
                          <a:pt x="549593" y="295583"/>
                          <a:pt x="549497" y="448745"/>
                        </a:cubicBezTo>
                        <a:cubicBezTo>
                          <a:pt x="549497" y="525611"/>
                          <a:pt x="522446" y="579523"/>
                          <a:pt x="478726" y="604478"/>
                        </a:cubicBezTo>
                        <a:cubicBezTo>
                          <a:pt x="467296" y="610955"/>
                          <a:pt x="421576" y="638673"/>
                          <a:pt x="409861" y="645341"/>
                        </a:cubicBezTo>
                        <a:cubicBezTo>
                          <a:pt x="366427" y="670487"/>
                          <a:pt x="306419" y="666867"/>
                          <a:pt x="240125" y="628577"/>
                        </a:cubicBezTo>
                        <a:cubicBezTo>
                          <a:pt x="107442" y="552377"/>
                          <a:pt x="0" y="365782"/>
                          <a:pt x="0" y="212620"/>
                        </a:cubicBezTo>
                        <a:cubicBezTo>
                          <a:pt x="0" y="136420"/>
                          <a:pt x="26860" y="82318"/>
                          <a:pt x="70294" y="57267"/>
                        </a:cubicBezTo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8" name="任意多边形: 形状 617">
                    <a:extLst>
                      <a:ext uri="{FF2B5EF4-FFF2-40B4-BE49-F238E27FC236}">
                        <a16:creationId xmlns:a16="http://schemas.microsoft.com/office/drawing/2014/main" id="{1C25D021-9BF9-D457-8ED8-352217357B35}"/>
                      </a:ext>
                    </a:extLst>
                  </p:cNvPr>
                  <p:cNvSpPr/>
                  <p:nvPr/>
                </p:nvSpPr>
                <p:spPr>
                  <a:xfrm>
                    <a:off x="2672254" y="3251061"/>
                    <a:ext cx="549497" cy="661364"/>
                  </a:xfrm>
                  <a:custGeom>
                    <a:avLst/>
                    <a:gdLst>
                      <a:gd name="connsiteX0" fmla="*/ 139541 w 549497"/>
                      <a:gd name="connsiteY0" fmla="*/ 16024 h 661364"/>
                      <a:gd name="connsiteX1" fmla="*/ 309467 w 549497"/>
                      <a:gd name="connsiteY1" fmla="*/ 32788 h 661364"/>
                      <a:gd name="connsiteX2" fmla="*/ 549497 w 549497"/>
                      <a:gd name="connsiteY2" fmla="*/ 448745 h 661364"/>
                      <a:gd name="connsiteX3" fmla="*/ 478726 w 549497"/>
                      <a:gd name="connsiteY3" fmla="*/ 604478 h 661364"/>
                      <a:gd name="connsiteX4" fmla="*/ 409861 w 549497"/>
                      <a:gd name="connsiteY4" fmla="*/ 645341 h 661364"/>
                      <a:gd name="connsiteX5" fmla="*/ 240125 w 549497"/>
                      <a:gd name="connsiteY5" fmla="*/ 628577 h 661364"/>
                      <a:gd name="connsiteX6" fmla="*/ 0 w 549497"/>
                      <a:gd name="connsiteY6" fmla="*/ 212620 h 661364"/>
                      <a:gd name="connsiteX7" fmla="*/ 70294 w 549497"/>
                      <a:gd name="connsiteY7" fmla="*/ 57267 h 66136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</a:cxnLst>
                    <a:rect l="l" t="t" r="r" b="b"/>
                    <a:pathLst>
                      <a:path w="549497" h="661364">
                        <a:moveTo>
                          <a:pt x="139541" y="16024"/>
                        </a:moveTo>
                        <a:cubicBezTo>
                          <a:pt x="182975" y="-9122"/>
                          <a:pt x="243078" y="-5503"/>
                          <a:pt x="309467" y="32788"/>
                        </a:cubicBezTo>
                        <a:cubicBezTo>
                          <a:pt x="442055" y="108988"/>
                          <a:pt x="549593" y="295583"/>
                          <a:pt x="549497" y="448745"/>
                        </a:cubicBezTo>
                        <a:cubicBezTo>
                          <a:pt x="549497" y="525611"/>
                          <a:pt x="522446" y="579523"/>
                          <a:pt x="478726" y="604478"/>
                        </a:cubicBezTo>
                        <a:cubicBezTo>
                          <a:pt x="467296" y="610955"/>
                          <a:pt x="421576" y="638673"/>
                          <a:pt x="409861" y="645341"/>
                        </a:cubicBezTo>
                        <a:cubicBezTo>
                          <a:pt x="366427" y="670487"/>
                          <a:pt x="306419" y="666867"/>
                          <a:pt x="240125" y="628577"/>
                        </a:cubicBezTo>
                        <a:cubicBezTo>
                          <a:pt x="107442" y="552377"/>
                          <a:pt x="0" y="365782"/>
                          <a:pt x="0" y="212620"/>
                        </a:cubicBezTo>
                        <a:cubicBezTo>
                          <a:pt x="0" y="136420"/>
                          <a:pt x="26860" y="82318"/>
                          <a:pt x="70294" y="57267"/>
                        </a:cubicBezTo>
                      </a:path>
                    </a:pathLst>
                  </a:custGeom>
                  <a:solidFill>
                    <a:srgbClr val="FFFFFF">
                      <a:alpha val="5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9" name="任意多边形: 形状 618">
                    <a:extLst>
                      <a:ext uri="{FF2B5EF4-FFF2-40B4-BE49-F238E27FC236}">
                        <a16:creationId xmlns:a16="http://schemas.microsoft.com/office/drawing/2014/main" id="{38969A22-BC52-10A7-2897-B365567B04DB}"/>
                      </a:ext>
                    </a:extLst>
                  </p:cNvPr>
                  <p:cNvSpPr/>
                  <p:nvPr/>
                </p:nvSpPr>
                <p:spPr>
                  <a:xfrm>
                    <a:off x="2787411" y="3535023"/>
                    <a:ext cx="434340" cy="344328"/>
                  </a:xfrm>
                  <a:custGeom>
                    <a:avLst/>
                    <a:gdLst>
                      <a:gd name="connsiteX0" fmla="*/ 399383 w 434340"/>
                      <a:gd name="connsiteY0" fmla="*/ 0 h 344328"/>
                      <a:gd name="connsiteX1" fmla="*/ 434340 w 434340"/>
                      <a:gd name="connsiteY1" fmla="*/ 164497 h 344328"/>
                      <a:gd name="connsiteX2" fmla="*/ 124968 w 434340"/>
                      <a:gd name="connsiteY2" fmla="*/ 344329 h 344328"/>
                      <a:gd name="connsiteX3" fmla="*/ 124968 w 434340"/>
                      <a:gd name="connsiteY3" fmla="*/ 344329 h 344328"/>
                      <a:gd name="connsiteX4" fmla="*/ 0 w 434340"/>
                      <a:gd name="connsiteY4" fmla="*/ 231743 h 344328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34340" h="344328">
                        <a:moveTo>
                          <a:pt x="399383" y="0"/>
                        </a:moveTo>
                        <a:cubicBezTo>
                          <a:pt x="421398" y="52108"/>
                          <a:pt x="433263" y="107940"/>
                          <a:pt x="434340" y="164497"/>
                        </a:cubicBezTo>
                        <a:lnTo>
                          <a:pt x="124968" y="344329"/>
                        </a:lnTo>
                        <a:lnTo>
                          <a:pt x="124968" y="344329"/>
                        </a:lnTo>
                        <a:cubicBezTo>
                          <a:pt x="76528" y="315093"/>
                          <a:pt x="34113" y="276881"/>
                          <a:pt x="0" y="231743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2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0" name="任意多边形: 形状 619">
                    <a:extLst>
                      <a:ext uri="{FF2B5EF4-FFF2-40B4-BE49-F238E27FC236}">
                        <a16:creationId xmlns:a16="http://schemas.microsoft.com/office/drawing/2014/main" id="{CBBBCDDB-EE3D-C325-AC68-6701D3A537D4}"/>
                      </a:ext>
                    </a:extLst>
                  </p:cNvPr>
                  <p:cNvSpPr/>
                  <p:nvPr/>
                </p:nvSpPr>
                <p:spPr>
                  <a:xfrm>
                    <a:off x="2672254" y="3251061"/>
                    <a:ext cx="514540" cy="515705"/>
                  </a:xfrm>
                  <a:custGeom>
                    <a:avLst/>
                    <a:gdLst>
                      <a:gd name="connsiteX0" fmla="*/ 115157 w 514540"/>
                      <a:gd name="connsiteY0" fmla="*/ 515705 h 515705"/>
                      <a:gd name="connsiteX1" fmla="*/ 0 w 514540"/>
                      <a:gd name="connsiteY1" fmla="*/ 212334 h 515705"/>
                      <a:gd name="connsiteX2" fmla="*/ 70294 w 514540"/>
                      <a:gd name="connsiteY2" fmla="*/ 56981 h 515705"/>
                      <a:gd name="connsiteX3" fmla="*/ 139541 w 514540"/>
                      <a:gd name="connsiteY3" fmla="*/ 16024 h 515705"/>
                      <a:gd name="connsiteX4" fmla="*/ 309467 w 514540"/>
                      <a:gd name="connsiteY4" fmla="*/ 32788 h 515705"/>
                      <a:gd name="connsiteX5" fmla="*/ 514541 w 514540"/>
                      <a:gd name="connsiteY5" fmla="*/ 284248 h 51570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514540" h="515705">
                        <a:moveTo>
                          <a:pt x="115157" y="515705"/>
                        </a:moveTo>
                        <a:cubicBezTo>
                          <a:pt x="46101" y="427123"/>
                          <a:pt x="0" y="312632"/>
                          <a:pt x="0" y="212334"/>
                        </a:cubicBezTo>
                        <a:cubicBezTo>
                          <a:pt x="0" y="136134"/>
                          <a:pt x="26860" y="82032"/>
                          <a:pt x="70294" y="56981"/>
                        </a:cubicBezTo>
                        <a:lnTo>
                          <a:pt x="139541" y="16024"/>
                        </a:lnTo>
                        <a:cubicBezTo>
                          <a:pt x="182975" y="-9122"/>
                          <a:pt x="243078" y="-5503"/>
                          <a:pt x="309467" y="32788"/>
                        </a:cubicBezTo>
                        <a:cubicBezTo>
                          <a:pt x="396240" y="82985"/>
                          <a:pt x="472345" y="180140"/>
                          <a:pt x="514541" y="284248"/>
                        </a:cubicBezTo>
                        <a:close/>
                      </a:path>
                    </a:pathLst>
                  </a:custGeom>
                  <a:solidFill>
                    <a:srgbClr val="FFFFFF">
                      <a:alpha val="30000"/>
                    </a:srgbClr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1" name="任意多边形: 形状 620">
                    <a:extLst>
                      <a:ext uri="{FF2B5EF4-FFF2-40B4-BE49-F238E27FC236}">
                        <a16:creationId xmlns:a16="http://schemas.microsoft.com/office/drawing/2014/main" id="{F0EE88B2-152F-90DC-C751-69A97C3E97F8}"/>
                      </a:ext>
                    </a:extLst>
                  </p:cNvPr>
                  <p:cNvSpPr/>
                  <p:nvPr/>
                </p:nvSpPr>
                <p:spPr>
                  <a:xfrm>
                    <a:off x="2672254" y="3291872"/>
                    <a:ext cx="480250" cy="620276"/>
                  </a:xfrm>
                  <a:custGeom>
                    <a:avLst/>
                    <a:gdLst>
                      <a:gd name="connsiteX0" fmla="*/ 240126 w 480250"/>
                      <a:gd name="connsiteY0" fmla="*/ 32839 h 620276"/>
                      <a:gd name="connsiteX1" fmla="*/ 480251 w 480250"/>
                      <a:gd name="connsiteY1" fmla="*/ 448796 h 620276"/>
                      <a:gd name="connsiteX2" fmla="*/ 240126 w 480250"/>
                      <a:gd name="connsiteY2" fmla="*/ 587480 h 620276"/>
                      <a:gd name="connsiteX3" fmla="*/ 0 w 480250"/>
                      <a:gd name="connsiteY3" fmla="*/ 171523 h 620276"/>
                      <a:gd name="connsiteX4" fmla="*/ 240126 w 480250"/>
                      <a:gd name="connsiteY4" fmla="*/ 32839 h 62027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480250" h="620276">
                        <a:moveTo>
                          <a:pt x="240126" y="32839"/>
                        </a:moveTo>
                        <a:cubicBezTo>
                          <a:pt x="372713" y="109515"/>
                          <a:pt x="480251" y="295634"/>
                          <a:pt x="480251" y="448796"/>
                        </a:cubicBezTo>
                        <a:cubicBezTo>
                          <a:pt x="480251" y="601958"/>
                          <a:pt x="372713" y="664061"/>
                          <a:pt x="240126" y="587480"/>
                        </a:cubicBezTo>
                        <a:cubicBezTo>
                          <a:pt x="107537" y="510899"/>
                          <a:pt x="-190" y="324685"/>
                          <a:pt x="0" y="171523"/>
                        </a:cubicBezTo>
                        <a:cubicBezTo>
                          <a:pt x="191" y="18361"/>
                          <a:pt x="107633" y="-43837"/>
                          <a:pt x="240126" y="32839"/>
                        </a:cubicBez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2" name="任意多边形: 形状 621">
                    <a:extLst>
                      <a:ext uri="{FF2B5EF4-FFF2-40B4-BE49-F238E27FC236}">
                        <a16:creationId xmlns:a16="http://schemas.microsoft.com/office/drawing/2014/main" id="{F116192D-92AB-85C1-D7C7-7D2AADD7C691}"/>
                      </a:ext>
                    </a:extLst>
                  </p:cNvPr>
                  <p:cNvSpPr/>
                  <p:nvPr/>
                </p:nvSpPr>
                <p:spPr>
                  <a:xfrm>
                    <a:off x="2732261" y="3369413"/>
                    <a:ext cx="360235" cy="465515"/>
                  </a:xfrm>
                  <a:custGeom>
                    <a:avLst/>
                    <a:gdLst>
                      <a:gd name="connsiteX0" fmla="*/ 180118 w 360235"/>
                      <a:gd name="connsiteY0" fmla="*/ 24640 h 465515"/>
                      <a:gd name="connsiteX1" fmla="*/ 360235 w 360235"/>
                      <a:gd name="connsiteY1" fmla="*/ 336679 h 465515"/>
                      <a:gd name="connsiteX2" fmla="*/ 180118 w 360235"/>
                      <a:gd name="connsiteY2" fmla="*/ 440692 h 465515"/>
                      <a:gd name="connsiteX3" fmla="*/ 0 w 360235"/>
                      <a:gd name="connsiteY3" fmla="*/ 128653 h 465515"/>
                      <a:gd name="connsiteX4" fmla="*/ 180118 w 360235"/>
                      <a:gd name="connsiteY4" fmla="*/ 24640 h 46551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60235" h="465515">
                        <a:moveTo>
                          <a:pt x="180118" y="24640"/>
                        </a:moveTo>
                        <a:cubicBezTo>
                          <a:pt x="279559" y="81790"/>
                          <a:pt x="360235" y="221712"/>
                          <a:pt x="360235" y="336679"/>
                        </a:cubicBezTo>
                        <a:cubicBezTo>
                          <a:pt x="360235" y="451645"/>
                          <a:pt x="279559" y="498604"/>
                          <a:pt x="180118" y="440692"/>
                        </a:cubicBezTo>
                        <a:cubicBezTo>
                          <a:pt x="80677" y="382780"/>
                          <a:pt x="0" y="243524"/>
                          <a:pt x="0" y="128653"/>
                        </a:cubicBezTo>
                        <a:cubicBezTo>
                          <a:pt x="0" y="13781"/>
                          <a:pt x="80867" y="-32891"/>
                          <a:pt x="180118" y="24640"/>
                        </a:cubicBezTo>
                        <a:close/>
                      </a:path>
                    </a:pathLst>
                  </a:custGeom>
                  <a:solidFill>
                    <a:srgbClr val="FAFA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3" name="任意多边形: 形状 622">
                    <a:extLst>
                      <a:ext uri="{FF2B5EF4-FFF2-40B4-BE49-F238E27FC236}">
                        <a16:creationId xmlns:a16="http://schemas.microsoft.com/office/drawing/2014/main" id="{1D7FF554-2B59-FA25-C190-502559F1752A}"/>
                      </a:ext>
                    </a:extLst>
                  </p:cNvPr>
                  <p:cNvSpPr/>
                  <p:nvPr/>
                </p:nvSpPr>
                <p:spPr>
                  <a:xfrm>
                    <a:off x="2786839" y="3440042"/>
                    <a:ext cx="251079" cy="324592"/>
                  </a:xfrm>
                  <a:custGeom>
                    <a:avLst/>
                    <a:gdLst>
                      <a:gd name="connsiteX0" fmla="*/ 125540 w 251079"/>
                      <a:gd name="connsiteY0" fmla="*/ 17543 h 324592"/>
                      <a:gd name="connsiteX1" fmla="*/ 251079 w 251079"/>
                      <a:gd name="connsiteY1" fmla="*/ 234999 h 324592"/>
                      <a:gd name="connsiteX2" fmla="*/ 125540 w 251079"/>
                      <a:gd name="connsiteY2" fmla="*/ 307389 h 324592"/>
                      <a:gd name="connsiteX3" fmla="*/ 0 w 251079"/>
                      <a:gd name="connsiteY3" fmla="*/ 89552 h 324592"/>
                      <a:gd name="connsiteX4" fmla="*/ 125540 w 251079"/>
                      <a:gd name="connsiteY4" fmla="*/ 17543 h 32459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51079" h="324592">
                        <a:moveTo>
                          <a:pt x="125540" y="17543"/>
                        </a:moveTo>
                        <a:cubicBezTo>
                          <a:pt x="194882" y="57548"/>
                          <a:pt x="251079" y="154893"/>
                          <a:pt x="251079" y="234999"/>
                        </a:cubicBezTo>
                        <a:cubicBezTo>
                          <a:pt x="251079" y="315104"/>
                          <a:pt x="194786" y="347489"/>
                          <a:pt x="125540" y="307389"/>
                        </a:cubicBezTo>
                        <a:cubicBezTo>
                          <a:pt x="56293" y="267288"/>
                          <a:pt x="0" y="169943"/>
                          <a:pt x="0" y="89552"/>
                        </a:cubicBezTo>
                        <a:cubicBezTo>
                          <a:pt x="0" y="9161"/>
                          <a:pt x="56198" y="-23034"/>
                          <a:pt x="125540" y="17543"/>
                        </a:cubicBez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4" name="任意多边形: 形状 623">
                    <a:extLst>
                      <a:ext uri="{FF2B5EF4-FFF2-40B4-BE49-F238E27FC236}">
                        <a16:creationId xmlns:a16="http://schemas.microsoft.com/office/drawing/2014/main" id="{5534F1EB-A042-53C5-7B93-4C20D969EDB7}"/>
                      </a:ext>
                    </a:extLst>
                  </p:cNvPr>
                  <p:cNvSpPr/>
                  <p:nvPr/>
                </p:nvSpPr>
                <p:spPr>
                  <a:xfrm>
                    <a:off x="2842847" y="3512330"/>
                    <a:ext cx="138969" cy="179454"/>
                  </a:xfrm>
                  <a:custGeom>
                    <a:avLst/>
                    <a:gdLst>
                      <a:gd name="connsiteX0" fmla="*/ 69532 w 138969"/>
                      <a:gd name="connsiteY0" fmla="*/ 9453 h 179454"/>
                      <a:gd name="connsiteX1" fmla="*/ 138970 w 138969"/>
                      <a:gd name="connsiteY1" fmla="*/ 129849 h 179454"/>
                      <a:gd name="connsiteX2" fmla="*/ 69532 w 138969"/>
                      <a:gd name="connsiteY2" fmla="*/ 169949 h 179454"/>
                      <a:gd name="connsiteX3" fmla="*/ 0 w 138969"/>
                      <a:gd name="connsiteY3" fmla="*/ 50029 h 179454"/>
                      <a:gd name="connsiteX4" fmla="*/ 69532 w 138969"/>
                      <a:gd name="connsiteY4" fmla="*/ 9453 h 1794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138969" h="179454">
                        <a:moveTo>
                          <a:pt x="69532" y="9453"/>
                        </a:moveTo>
                        <a:cubicBezTo>
                          <a:pt x="110545" y="36223"/>
                          <a:pt x="136337" y="80943"/>
                          <a:pt x="138970" y="129849"/>
                        </a:cubicBezTo>
                        <a:cubicBezTo>
                          <a:pt x="138969" y="174140"/>
                          <a:pt x="107918" y="192142"/>
                          <a:pt x="69532" y="169949"/>
                        </a:cubicBezTo>
                        <a:cubicBezTo>
                          <a:pt x="28614" y="143297"/>
                          <a:pt x="2803" y="98781"/>
                          <a:pt x="0" y="50029"/>
                        </a:cubicBezTo>
                        <a:cubicBezTo>
                          <a:pt x="0" y="5262"/>
                          <a:pt x="31147" y="-12645"/>
                          <a:pt x="69532" y="9453"/>
                        </a:cubicBezTo>
                        <a:close/>
                      </a:path>
                    </a:pathLst>
                  </a:custGeom>
                  <a:solidFill>
                    <a:srgbClr val="FAFAFA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5" name="任意多边形: 形状 624">
                    <a:extLst>
                      <a:ext uri="{FF2B5EF4-FFF2-40B4-BE49-F238E27FC236}">
                        <a16:creationId xmlns:a16="http://schemas.microsoft.com/office/drawing/2014/main" id="{B0D3D759-EE28-F986-55EE-B1DCDC405EC4}"/>
                      </a:ext>
                    </a:extLst>
                  </p:cNvPr>
                  <p:cNvSpPr/>
                  <p:nvPr/>
                </p:nvSpPr>
                <p:spPr>
                  <a:xfrm>
                    <a:off x="2883042" y="3564182"/>
                    <a:ext cx="58673" cy="75766"/>
                  </a:xfrm>
                  <a:custGeom>
                    <a:avLst/>
                    <a:gdLst>
                      <a:gd name="connsiteX0" fmla="*/ 29337 w 58673"/>
                      <a:gd name="connsiteY0" fmla="*/ 3987 h 75766"/>
                      <a:gd name="connsiteX1" fmla="*/ 58674 w 58673"/>
                      <a:gd name="connsiteY1" fmla="*/ 54756 h 75766"/>
                      <a:gd name="connsiteX2" fmla="*/ 29337 w 58673"/>
                      <a:gd name="connsiteY2" fmla="*/ 71710 h 75766"/>
                      <a:gd name="connsiteX3" fmla="*/ 0 w 58673"/>
                      <a:gd name="connsiteY3" fmla="*/ 20942 h 75766"/>
                      <a:gd name="connsiteX4" fmla="*/ 29337 w 58673"/>
                      <a:gd name="connsiteY4" fmla="*/ 3987 h 75766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58673" h="75766">
                        <a:moveTo>
                          <a:pt x="29337" y="3987"/>
                        </a:moveTo>
                        <a:cubicBezTo>
                          <a:pt x="46643" y="15272"/>
                          <a:pt x="57538" y="34127"/>
                          <a:pt x="58674" y="54756"/>
                        </a:cubicBezTo>
                        <a:cubicBezTo>
                          <a:pt x="58674" y="73806"/>
                          <a:pt x="45529" y="81045"/>
                          <a:pt x="29337" y="71710"/>
                        </a:cubicBezTo>
                        <a:cubicBezTo>
                          <a:pt x="12031" y="60425"/>
                          <a:pt x="1136" y="41571"/>
                          <a:pt x="0" y="20942"/>
                        </a:cubicBezTo>
                        <a:cubicBezTo>
                          <a:pt x="0" y="2273"/>
                          <a:pt x="13144" y="-5347"/>
                          <a:pt x="29337" y="3987"/>
                        </a:cubicBez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626" name="图形 536">
                  <a:extLst>
                    <a:ext uri="{FF2B5EF4-FFF2-40B4-BE49-F238E27FC236}">
                      <a16:creationId xmlns:a16="http://schemas.microsoft.com/office/drawing/2014/main" id="{E55C015B-A7A0-CB67-7F7B-B4BAC916CF2D}"/>
                    </a:ext>
                  </a:extLst>
                </p:cNvPr>
                <p:cNvGrpSpPr/>
                <p:nvPr/>
              </p:nvGrpSpPr>
              <p:grpSpPr>
                <a:xfrm>
                  <a:off x="2430217" y="3602079"/>
                  <a:ext cx="481685" cy="292554"/>
                  <a:chOff x="2430217" y="3602079"/>
                  <a:chExt cx="481685" cy="292554"/>
                </a:xfrm>
              </p:grpSpPr>
              <p:sp>
                <p:nvSpPr>
                  <p:cNvPr id="627" name="任意多边形: 形状 626">
                    <a:extLst>
                      <a:ext uri="{FF2B5EF4-FFF2-40B4-BE49-F238E27FC236}">
                        <a16:creationId xmlns:a16="http://schemas.microsoft.com/office/drawing/2014/main" id="{B0584D34-17B4-31EE-86FC-F6E830735E64}"/>
                      </a:ext>
                    </a:extLst>
                  </p:cNvPr>
                  <p:cNvSpPr/>
                  <p:nvPr/>
                </p:nvSpPr>
                <p:spPr>
                  <a:xfrm>
                    <a:off x="2494724" y="3796960"/>
                    <a:ext cx="80279" cy="97672"/>
                  </a:xfrm>
                  <a:custGeom>
                    <a:avLst/>
                    <a:gdLst>
                      <a:gd name="connsiteX0" fmla="*/ 80279 w 80279"/>
                      <a:gd name="connsiteY0" fmla="*/ 0 h 97672"/>
                      <a:gd name="connsiteX1" fmla="*/ 40179 w 80279"/>
                      <a:gd name="connsiteY1" fmla="*/ 93726 h 97672"/>
                      <a:gd name="connsiteX2" fmla="*/ 9604 w 80279"/>
                      <a:gd name="connsiteY2" fmla="*/ 40767 h 9767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0279" h="97672">
                        <a:moveTo>
                          <a:pt x="80279" y="0"/>
                        </a:moveTo>
                        <a:cubicBezTo>
                          <a:pt x="80279" y="0"/>
                          <a:pt x="74374" y="74009"/>
                          <a:pt x="40179" y="93726"/>
                        </a:cubicBezTo>
                        <a:cubicBezTo>
                          <a:pt x="5984" y="113443"/>
                          <a:pt x="-12494" y="53531"/>
                          <a:pt x="9604" y="40767"/>
                        </a:cubicBezTo>
                        <a:close/>
                      </a:path>
                    </a:pathLst>
                  </a:custGeom>
                  <a:solidFill>
                    <a:srgbClr val="37474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8" name="任意多边形: 形状 627">
                    <a:extLst>
                      <a:ext uri="{FF2B5EF4-FFF2-40B4-BE49-F238E27FC236}">
                        <a16:creationId xmlns:a16="http://schemas.microsoft.com/office/drawing/2014/main" id="{07178CB7-A98C-D12F-E251-CC3869F4ED53}"/>
                      </a:ext>
                    </a:extLst>
                  </p:cNvPr>
                  <p:cNvSpPr/>
                  <p:nvPr/>
                </p:nvSpPr>
                <p:spPr>
                  <a:xfrm>
                    <a:off x="2460902" y="3778337"/>
                    <a:ext cx="114101" cy="61593"/>
                  </a:xfrm>
                  <a:custGeom>
                    <a:avLst/>
                    <a:gdLst>
                      <a:gd name="connsiteX0" fmla="*/ 114101 w 114101"/>
                      <a:gd name="connsiteY0" fmla="*/ 18623 h 61593"/>
                      <a:gd name="connsiteX1" fmla="*/ 12946 w 114101"/>
                      <a:gd name="connsiteY1" fmla="*/ 6431 h 61593"/>
                      <a:gd name="connsiteX2" fmla="*/ 43426 w 114101"/>
                      <a:gd name="connsiteY2" fmla="*/ 59391 h 6159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4101" h="61593">
                        <a:moveTo>
                          <a:pt x="114101" y="18623"/>
                        </a:moveTo>
                        <a:cubicBezTo>
                          <a:pt x="114101" y="18623"/>
                          <a:pt x="47426" y="-13285"/>
                          <a:pt x="12946" y="6431"/>
                        </a:cubicBezTo>
                        <a:cubicBezTo>
                          <a:pt x="-21535" y="26148"/>
                          <a:pt x="21328" y="72154"/>
                          <a:pt x="43426" y="59391"/>
                        </a:cubicBez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9" name="任意多边形: 形状 628">
                    <a:extLst>
                      <a:ext uri="{FF2B5EF4-FFF2-40B4-BE49-F238E27FC236}">
                        <a16:creationId xmlns:a16="http://schemas.microsoft.com/office/drawing/2014/main" id="{68A545D5-EE0B-E8A4-9592-3F91F02281C1}"/>
                      </a:ext>
                    </a:extLst>
                  </p:cNvPr>
                  <p:cNvSpPr/>
                  <p:nvPr/>
                </p:nvSpPr>
                <p:spPr>
                  <a:xfrm>
                    <a:off x="2446797" y="3633892"/>
                    <a:ext cx="395668" cy="241554"/>
                  </a:xfrm>
                  <a:custGeom>
                    <a:avLst/>
                    <a:gdLst>
                      <a:gd name="connsiteX0" fmla="*/ 394525 w 395668"/>
                      <a:gd name="connsiteY0" fmla="*/ 18002 h 241554"/>
                      <a:gd name="connsiteX1" fmla="*/ 7430 w 395668"/>
                      <a:gd name="connsiteY1" fmla="*/ 241554 h 241554"/>
                      <a:gd name="connsiteX2" fmla="*/ 0 w 395668"/>
                      <a:gd name="connsiteY2" fmla="*/ 228409 h 241554"/>
                      <a:gd name="connsiteX3" fmla="*/ 395668 w 395668"/>
                      <a:gd name="connsiteY3" fmla="*/ 0 h 241554"/>
                      <a:gd name="connsiteX4" fmla="*/ 394525 w 395668"/>
                      <a:gd name="connsiteY4" fmla="*/ 18002 h 24155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395668" h="241554">
                        <a:moveTo>
                          <a:pt x="394525" y="18002"/>
                        </a:moveTo>
                        <a:lnTo>
                          <a:pt x="7430" y="241554"/>
                        </a:lnTo>
                        <a:lnTo>
                          <a:pt x="0" y="228409"/>
                        </a:lnTo>
                        <a:lnTo>
                          <a:pt x="395668" y="0"/>
                        </a:lnTo>
                        <a:lnTo>
                          <a:pt x="394525" y="18002"/>
                        </a:ln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0" name="任意多边形: 形状 629">
                    <a:extLst>
                      <a:ext uri="{FF2B5EF4-FFF2-40B4-BE49-F238E27FC236}">
                        <a16:creationId xmlns:a16="http://schemas.microsoft.com/office/drawing/2014/main" id="{3DFE7A26-B0BA-5562-7BB1-68EA4A5DF60B}"/>
                      </a:ext>
                    </a:extLst>
                  </p:cNvPr>
                  <p:cNvSpPr/>
                  <p:nvPr/>
                </p:nvSpPr>
                <p:spPr>
                  <a:xfrm>
                    <a:off x="2430217" y="3844572"/>
                    <a:ext cx="44203" cy="44203"/>
                  </a:xfrm>
                  <a:custGeom>
                    <a:avLst/>
                    <a:gdLst>
                      <a:gd name="connsiteX0" fmla="*/ 33153 w 44203"/>
                      <a:gd name="connsiteY0" fmla="*/ 2966 h 44203"/>
                      <a:gd name="connsiteX1" fmla="*/ 41238 w 44203"/>
                      <a:gd name="connsiteY1" fmla="*/ 33153 h 44203"/>
                      <a:gd name="connsiteX2" fmla="*/ 11050 w 44203"/>
                      <a:gd name="connsiteY2" fmla="*/ 41238 h 44203"/>
                      <a:gd name="connsiteX3" fmla="*/ 2959 w 44203"/>
                      <a:gd name="connsiteY3" fmla="*/ 11062 h 44203"/>
                      <a:gd name="connsiteX4" fmla="*/ 33141 w 44203"/>
                      <a:gd name="connsiteY4" fmla="*/ 2959 h 44203"/>
                      <a:gd name="connsiteX5" fmla="*/ 33153 w 44203"/>
                      <a:gd name="connsiteY5" fmla="*/ 2966 h 4420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</a:cxnLst>
                    <a:rect l="l" t="t" r="r" b="b"/>
                    <a:pathLst>
                      <a:path w="44203" h="44203">
                        <a:moveTo>
                          <a:pt x="33153" y="2966"/>
                        </a:moveTo>
                        <a:cubicBezTo>
                          <a:pt x="43722" y="9069"/>
                          <a:pt x="47341" y="22585"/>
                          <a:pt x="41238" y="33153"/>
                        </a:cubicBezTo>
                        <a:cubicBezTo>
                          <a:pt x="35134" y="43722"/>
                          <a:pt x="21619" y="47341"/>
                          <a:pt x="11050" y="41238"/>
                        </a:cubicBezTo>
                        <a:cubicBezTo>
                          <a:pt x="486" y="35137"/>
                          <a:pt x="-3136" y="21630"/>
                          <a:pt x="2959" y="11062"/>
                        </a:cubicBezTo>
                        <a:cubicBezTo>
                          <a:pt x="9056" y="490"/>
                          <a:pt x="22569" y="-3138"/>
                          <a:pt x="33141" y="2959"/>
                        </a:cubicBezTo>
                        <a:cubicBezTo>
                          <a:pt x="33145" y="2961"/>
                          <a:pt x="33149" y="2963"/>
                          <a:pt x="33153" y="2966"/>
                        </a:cubicBezTo>
                        <a:close/>
                      </a:path>
                    </a:pathLst>
                  </a:custGeom>
                  <a:solidFill>
                    <a:srgbClr val="26323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1" name="任意多边形: 形状 630">
                    <a:extLst>
                      <a:ext uri="{FF2B5EF4-FFF2-40B4-BE49-F238E27FC236}">
                        <a16:creationId xmlns:a16="http://schemas.microsoft.com/office/drawing/2014/main" id="{C5684E29-3249-200E-868D-5002AC6770D5}"/>
                      </a:ext>
                    </a:extLst>
                  </p:cNvPr>
                  <p:cNvSpPr/>
                  <p:nvPr/>
                </p:nvSpPr>
                <p:spPr>
                  <a:xfrm>
                    <a:off x="2829469" y="3602079"/>
                    <a:ext cx="82434" cy="96202"/>
                  </a:xfrm>
                  <a:custGeom>
                    <a:avLst/>
                    <a:gdLst>
                      <a:gd name="connsiteX0" fmla="*/ 4234 w 82434"/>
                      <a:gd name="connsiteY0" fmla="*/ 45149 h 96202"/>
                      <a:gd name="connsiteX1" fmla="*/ 15759 w 82434"/>
                      <a:gd name="connsiteY1" fmla="*/ 96202 h 96202"/>
                      <a:gd name="connsiteX2" fmla="*/ 82434 w 82434"/>
                      <a:gd name="connsiteY2" fmla="*/ 0 h 96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2434" h="96202">
                        <a:moveTo>
                          <a:pt x="4234" y="45149"/>
                        </a:moveTo>
                        <a:cubicBezTo>
                          <a:pt x="-9863" y="64199"/>
                          <a:pt x="15759" y="96202"/>
                          <a:pt x="15759" y="96202"/>
                        </a:cubicBezTo>
                        <a:lnTo>
                          <a:pt x="82434" y="0"/>
                        </a:lnTo>
                        <a:close/>
                      </a:path>
                    </a:pathLst>
                  </a:custGeom>
                  <a:solidFill>
                    <a:srgbClr val="BA68C8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2" name="任意多边形: 形状 631">
                    <a:extLst>
                      <a:ext uri="{FF2B5EF4-FFF2-40B4-BE49-F238E27FC236}">
                        <a16:creationId xmlns:a16="http://schemas.microsoft.com/office/drawing/2014/main" id="{2A31FA7E-EEB0-F8AB-E6EA-C77AFDE96F6C}"/>
                      </a:ext>
                    </a:extLst>
                  </p:cNvPr>
                  <p:cNvSpPr/>
                  <p:nvPr/>
                </p:nvSpPr>
                <p:spPr>
                  <a:xfrm>
                    <a:off x="2829469" y="3602079"/>
                    <a:ext cx="82434" cy="96202"/>
                  </a:xfrm>
                  <a:custGeom>
                    <a:avLst/>
                    <a:gdLst>
                      <a:gd name="connsiteX0" fmla="*/ 4234 w 82434"/>
                      <a:gd name="connsiteY0" fmla="*/ 45149 h 96202"/>
                      <a:gd name="connsiteX1" fmla="*/ 15759 w 82434"/>
                      <a:gd name="connsiteY1" fmla="*/ 96202 h 96202"/>
                      <a:gd name="connsiteX2" fmla="*/ 82434 w 82434"/>
                      <a:gd name="connsiteY2" fmla="*/ 0 h 9620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82434" h="96202">
                        <a:moveTo>
                          <a:pt x="4234" y="45149"/>
                        </a:moveTo>
                        <a:cubicBezTo>
                          <a:pt x="-9863" y="64199"/>
                          <a:pt x="15759" y="96202"/>
                          <a:pt x="15759" y="96202"/>
                        </a:cubicBezTo>
                        <a:lnTo>
                          <a:pt x="82434" y="0"/>
                        </a:lnTo>
                        <a:close/>
                      </a:path>
                    </a:pathLst>
                  </a:custGeom>
                  <a:solidFill>
                    <a:srgbClr val="37474F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3" name="任意多边形: 形状 632">
                    <a:extLst>
                      <a:ext uri="{FF2B5EF4-FFF2-40B4-BE49-F238E27FC236}">
                        <a16:creationId xmlns:a16="http://schemas.microsoft.com/office/drawing/2014/main" id="{4FFAF616-0551-6702-1832-BC60914B7AFC}"/>
                      </a:ext>
                    </a:extLst>
                  </p:cNvPr>
                  <p:cNvSpPr/>
                  <p:nvPr/>
                </p:nvSpPr>
                <p:spPr>
                  <a:xfrm>
                    <a:off x="2795317" y="3602079"/>
                    <a:ext cx="116395" cy="45282"/>
                  </a:xfrm>
                  <a:custGeom>
                    <a:avLst/>
                    <a:gdLst>
                      <a:gd name="connsiteX0" fmla="*/ 0 w 116395"/>
                      <a:gd name="connsiteY0" fmla="*/ 9716 h 45282"/>
                      <a:gd name="connsiteX1" fmla="*/ 38100 w 116395"/>
                      <a:gd name="connsiteY1" fmla="*/ 45149 h 45282"/>
                      <a:gd name="connsiteX2" fmla="*/ 116396 w 116395"/>
                      <a:gd name="connsiteY2" fmla="*/ 0 h 45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116395" h="45282">
                        <a:moveTo>
                          <a:pt x="0" y="9716"/>
                        </a:moveTo>
                        <a:cubicBezTo>
                          <a:pt x="0" y="9716"/>
                          <a:pt x="15145" y="47816"/>
                          <a:pt x="38100" y="45149"/>
                        </a:cubicBezTo>
                        <a:lnTo>
                          <a:pt x="116396" y="0"/>
                        </a:lnTo>
                        <a:close/>
                      </a:path>
                    </a:pathLst>
                  </a:custGeom>
                  <a:solidFill>
                    <a:srgbClr val="455A64"/>
                  </a:solidFill>
                  <a:ln w="9525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634" name="任意多边形: 形状 633">
                <a:extLst>
                  <a:ext uri="{FF2B5EF4-FFF2-40B4-BE49-F238E27FC236}">
                    <a16:creationId xmlns:a16="http://schemas.microsoft.com/office/drawing/2014/main" id="{F8F8E62E-831E-59A6-E23A-D227B8E27D74}"/>
                  </a:ext>
                </a:extLst>
              </p:cNvPr>
              <p:cNvSpPr/>
              <p:nvPr/>
            </p:nvSpPr>
            <p:spPr>
              <a:xfrm>
                <a:off x="3050206" y="3810009"/>
                <a:ext cx="223239" cy="164396"/>
              </a:xfrm>
              <a:custGeom>
                <a:avLst/>
                <a:gdLst>
                  <a:gd name="connsiteX0" fmla="*/ 0 w 223239"/>
                  <a:gd name="connsiteY0" fmla="*/ 84392 h 164396"/>
                  <a:gd name="connsiteX1" fmla="*/ 58388 w 223239"/>
                  <a:gd name="connsiteY1" fmla="*/ 142208 h 164396"/>
                  <a:gd name="connsiteX2" fmla="*/ 145923 w 223239"/>
                  <a:gd name="connsiteY2" fmla="*/ 164306 h 164396"/>
                  <a:gd name="connsiteX3" fmla="*/ 150019 w 223239"/>
                  <a:gd name="connsiteY3" fmla="*/ 163259 h 164396"/>
                  <a:gd name="connsiteX4" fmla="*/ 219265 w 223239"/>
                  <a:gd name="connsiteY4" fmla="*/ 123349 h 164396"/>
                  <a:gd name="connsiteX5" fmla="*/ 222191 w 223239"/>
                  <a:gd name="connsiteY5" fmla="*/ 112558 h 164396"/>
                  <a:gd name="connsiteX6" fmla="*/ 219265 w 223239"/>
                  <a:gd name="connsiteY6" fmla="*/ 109633 h 164396"/>
                  <a:gd name="connsiteX7" fmla="*/ 146304 w 223239"/>
                  <a:gd name="connsiteY7" fmla="*/ 0 h 164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239" h="164396">
                    <a:moveTo>
                      <a:pt x="0" y="84392"/>
                    </a:moveTo>
                    <a:cubicBezTo>
                      <a:pt x="14597" y="108025"/>
                      <a:pt x="34612" y="127844"/>
                      <a:pt x="58388" y="142208"/>
                    </a:cubicBezTo>
                    <a:cubicBezTo>
                      <a:pt x="84905" y="157666"/>
                      <a:pt x="115246" y="165325"/>
                      <a:pt x="145923" y="164306"/>
                    </a:cubicBezTo>
                    <a:cubicBezTo>
                      <a:pt x="147355" y="164309"/>
                      <a:pt x="148764" y="163948"/>
                      <a:pt x="150019" y="163259"/>
                    </a:cubicBezTo>
                    <a:cubicBezTo>
                      <a:pt x="154686" y="160401"/>
                      <a:pt x="218122" y="124016"/>
                      <a:pt x="219265" y="123349"/>
                    </a:cubicBezTo>
                    <a:cubicBezTo>
                      <a:pt x="223053" y="121177"/>
                      <a:pt x="224362" y="116345"/>
                      <a:pt x="222191" y="112558"/>
                    </a:cubicBezTo>
                    <a:cubicBezTo>
                      <a:pt x="221492" y="111340"/>
                      <a:pt x="220483" y="110331"/>
                      <a:pt x="219265" y="109633"/>
                    </a:cubicBezTo>
                    <a:cubicBezTo>
                      <a:pt x="178321" y="87392"/>
                      <a:pt x="151011" y="46356"/>
                      <a:pt x="146304" y="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5" name="任意多边形: 形状 634">
                <a:extLst>
                  <a:ext uri="{FF2B5EF4-FFF2-40B4-BE49-F238E27FC236}">
                    <a16:creationId xmlns:a16="http://schemas.microsoft.com/office/drawing/2014/main" id="{AAD1B98D-FFFE-E589-585C-509E2C4EED26}"/>
                  </a:ext>
                </a:extLst>
              </p:cNvPr>
              <p:cNvSpPr/>
              <p:nvPr/>
            </p:nvSpPr>
            <p:spPr>
              <a:xfrm>
                <a:off x="3050206" y="3810009"/>
                <a:ext cx="223239" cy="164396"/>
              </a:xfrm>
              <a:custGeom>
                <a:avLst/>
                <a:gdLst>
                  <a:gd name="connsiteX0" fmla="*/ 0 w 223239"/>
                  <a:gd name="connsiteY0" fmla="*/ 84392 h 164396"/>
                  <a:gd name="connsiteX1" fmla="*/ 58388 w 223239"/>
                  <a:gd name="connsiteY1" fmla="*/ 142208 h 164396"/>
                  <a:gd name="connsiteX2" fmla="*/ 145923 w 223239"/>
                  <a:gd name="connsiteY2" fmla="*/ 164306 h 164396"/>
                  <a:gd name="connsiteX3" fmla="*/ 150019 w 223239"/>
                  <a:gd name="connsiteY3" fmla="*/ 163259 h 164396"/>
                  <a:gd name="connsiteX4" fmla="*/ 219265 w 223239"/>
                  <a:gd name="connsiteY4" fmla="*/ 123349 h 164396"/>
                  <a:gd name="connsiteX5" fmla="*/ 222191 w 223239"/>
                  <a:gd name="connsiteY5" fmla="*/ 112558 h 164396"/>
                  <a:gd name="connsiteX6" fmla="*/ 219265 w 223239"/>
                  <a:gd name="connsiteY6" fmla="*/ 109633 h 164396"/>
                  <a:gd name="connsiteX7" fmla="*/ 146304 w 223239"/>
                  <a:gd name="connsiteY7" fmla="*/ 0 h 164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23239" h="164396">
                    <a:moveTo>
                      <a:pt x="0" y="84392"/>
                    </a:moveTo>
                    <a:cubicBezTo>
                      <a:pt x="14597" y="108025"/>
                      <a:pt x="34612" y="127844"/>
                      <a:pt x="58388" y="142208"/>
                    </a:cubicBezTo>
                    <a:cubicBezTo>
                      <a:pt x="84905" y="157666"/>
                      <a:pt x="115246" y="165325"/>
                      <a:pt x="145923" y="164306"/>
                    </a:cubicBezTo>
                    <a:cubicBezTo>
                      <a:pt x="147355" y="164309"/>
                      <a:pt x="148764" y="163948"/>
                      <a:pt x="150019" y="163259"/>
                    </a:cubicBezTo>
                    <a:cubicBezTo>
                      <a:pt x="154686" y="160401"/>
                      <a:pt x="218122" y="124016"/>
                      <a:pt x="219265" y="123349"/>
                    </a:cubicBezTo>
                    <a:cubicBezTo>
                      <a:pt x="223053" y="121177"/>
                      <a:pt x="224362" y="116345"/>
                      <a:pt x="222191" y="112558"/>
                    </a:cubicBezTo>
                    <a:cubicBezTo>
                      <a:pt x="221492" y="111340"/>
                      <a:pt x="220483" y="110331"/>
                      <a:pt x="219265" y="109633"/>
                    </a:cubicBezTo>
                    <a:cubicBezTo>
                      <a:pt x="178321" y="87392"/>
                      <a:pt x="151011" y="46356"/>
                      <a:pt x="146304" y="0"/>
                    </a:cubicBez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6" name="任意多边形: 形状 635">
                <a:extLst>
                  <a:ext uri="{FF2B5EF4-FFF2-40B4-BE49-F238E27FC236}">
                    <a16:creationId xmlns:a16="http://schemas.microsoft.com/office/drawing/2014/main" id="{B10C5844-05F4-A8FA-D286-AE0A4FAAAF3E}"/>
                  </a:ext>
                </a:extLst>
              </p:cNvPr>
              <p:cNvSpPr/>
              <p:nvPr/>
            </p:nvSpPr>
            <p:spPr>
              <a:xfrm>
                <a:off x="3038776" y="3814962"/>
                <a:ext cx="165143" cy="159440"/>
              </a:xfrm>
              <a:custGeom>
                <a:avLst/>
                <a:gdLst>
                  <a:gd name="connsiteX0" fmla="*/ 89154 w 165143"/>
                  <a:gd name="connsiteY0" fmla="*/ 0 h 159440"/>
                  <a:gd name="connsiteX1" fmla="*/ 161258 w 165143"/>
                  <a:gd name="connsiteY1" fmla="*/ 144494 h 159440"/>
                  <a:gd name="connsiteX2" fmla="*/ 164002 w 165143"/>
                  <a:gd name="connsiteY2" fmla="*/ 155472 h 159440"/>
                  <a:gd name="connsiteX3" fmla="*/ 157353 w 165143"/>
                  <a:gd name="connsiteY3" fmla="*/ 159353 h 159440"/>
                  <a:gd name="connsiteX4" fmla="*/ 69723 w 165143"/>
                  <a:gd name="connsiteY4" fmla="*/ 137255 h 159440"/>
                  <a:gd name="connsiteX5" fmla="*/ 0 w 165143"/>
                  <a:gd name="connsiteY5" fmla="*/ 51530 h 159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65143" h="159440">
                    <a:moveTo>
                      <a:pt x="89154" y="0"/>
                    </a:moveTo>
                    <a:cubicBezTo>
                      <a:pt x="80516" y="58519"/>
                      <a:pt x="109305" y="116211"/>
                      <a:pt x="161258" y="144494"/>
                    </a:cubicBezTo>
                    <a:cubicBezTo>
                      <a:pt x="165047" y="146768"/>
                      <a:pt x="166276" y="151682"/>
                      <a:pt x="164002" y="155472"/>
                    </a:cubicBezTo>
                    <a:cubicBezTo>
                      <a:pt x="162595" y="157817"/>
                      <a:pt x="160087" y="159281"/>
                      <a:pt x="157353" y="159353"/>
                    </a:cubicBezTo>
                    <a:cubicBezTo>
                      <a:pt x="126648" y="160354"/>
                      <a:pt x="96281" y="152696"/>
                      <a:pt x="69723" y="137255"/>
                    </a:cubicBezTo>
                    <a:cubicBezTo>
                      <a:pt x="7715" y="97917"/>
                      <a:pt x="0" y="51530"/>
                      <a:pt x="0" y="51530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37" name="图形 536">
              <a:extLst>
                <a:ext uri="{FF2B5EF4-FFF2-40B4-BE49-F238E27FC236}">
                  <a16:creationId xmlns:a16="http://schemas.microsoft.com/office/drawing/2014/main" id="{09512436-A6BA-0F59-A41E-7FD0017F3980}"/>
                </a:ext>
              </a:extLst>
            </p:cNvPr>
            <p:cNvGrpSpPr/>
            <p:nvPr/>
          </p:nvGrpSpPr>
          <p:grpSpPr>
            <a:xfrm>
              <a:off x="2506703" y="3279429"/>
              <a:ext cx="2185420" cy="3402776"/>
              <a:chOff x="2506703" y="3279429"/>
              <a:chExt cx="2185420" cy="3402776"/>
            </a:xfrm>
          </p:grpSpPr>
          <p:grpSp>
            <p:nvGrpSpPr>
              <p:cNvPr id="638" name="图形 536">
                <a:extLst>
                  <a:ext uri="{FF2B5EF4-FFF2-40B4-BE49-F238E27FC236}">
                    <a16:creationId xmlns:a16="http://schemas.microsoft.com/office/drawing/2014/main" id="{773BB0CE-7467-77B8-B959-D1D4E83D1980}"/>
                  </a:ext>
                </a:extLst>
              </p:cNvPr>
              <p:cNvGrpSpPr/>
              <p:nvPr/>
            </p:nvGrpSpPr>
            <p:grpSpPr>
              <a:xfrm>
                <a:off x="3034029" y="4653448"/>
                <a:ext cx="1232494" cy="2028757"/>
                <a:chOff x="3034029" y="4653448"/>
                <a:chExt cx="1232494" cy="2028757"/>
              </a:xfrm>
            </p:grpSpPr>
            <p:sp>
              <p:nvSpPr>
                <p:cNvPr id="639" name="任意多边形: 形状 638">
                  <a:extLst>
                    <a:ext uri="{FF2B5EF4-FFF2-40B4-BE49-F238E27FC236}">
                      <a16:creationId xmlns:a16="http://schemas.microsoft.com/office/drawing/2014/main" id="{C6E80C88-427D-6BA1-55B7-44EB1FA08360}"/>
                    </a:ext>
                  </a:extLst>
                </p:cNvPr>
                <p:cNvSpPr/>
                <p:nvPr/>
              </p:nvSpPr>
              <p:spPr>
                <a:xfrm>
                  <a:off x="3973654" y="6062196"/>
                  <a:ext cx="227552" cy="302825"/>
                </a:xfrm>
                <a:custGeom>
                  <a:avLst/>
                  <a:gdLst>
                    <a:gd name="connsiteX0" fmla="*/ 227552 w 227552"/>
                    <a:gd name="connsiteY0" fmla="*/ 226695 h 302825"/>
                    <a:gd name="connsiteX1" fmla="*/ 194977 w 227552"/>
                    <a:gd name="connsiteY1" fmla="*/ 0 h 302825"/>
                    <a:gd name="connsiteX2" fmla="*/ 0 w 227552"/>
                    <a:gd name="connsiteY2" fmla="*/ 46863 h 302825"/>
                    <a:gd name="connsiteX3" fmla="*/ 83153 w 227552"/>
                    <a:gd name="connsiteY3" fmla="*/ 294989 h 302825"/>
                    <a:gd name="connsiteX4" fmla="*/ 227552 w 227552"/>
                    <a:gd name="connsiteY4" fmla="*/ 226695 h 302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27552" h="302825">
                      <a:moveTo>
                        <a:pt x="227552" y="226695"/>
                      </a:moveTo>
                      <a:cubicBezTo>
                        <a:pt x="214789" y="189547"/>
                        <a:pt x="207931" y="98393"/>
                        <a:pt x="194977" y="0"/>
                      </a:cubicBezTo>
                      <a:lnTo>
                        <a:pt x="0" y="46863"/>
                      </a:lnTo>
                      <a:cubicBezTo>
                        <a:pt x="0" y="46863"/>
                        <a:pt x="74200" y="272605"/>
                        <a:pt x="83153" y="294989"/>
                      </a:cubicBezTo>
                      <a:cubicBezTo>
                        <a:pt x="97917" y="331851"/>
                        <a:pt x="227552" y="226695"/>
                        <a:pt x="227552" y="226695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0" name="任意多边形: 形状 639">
                  <a:extLst>
                    <a:ext uri="{FF2B5EF4-FFF2-40B4-BE49-F238E27FC236}">
                      <a16:creationId xmlns:a16="http://schemas.microsoft.com/office/drawing/2014/main" id="{EF96052D-2088-EF77-6C96-70F105B1F2B7}"/>
                    </a:ext>
                  </a:extLst>
                </p:cNvPr>
                <p:cNvSpPr/>
                <p:nvPr/>
              </p:nvSpPr>
              <p:spPr>
                <a:xfrm>
                  <a:off x="3917631" y="6237149"/>
                  <a:ext cx="328921" cy="427028"/>
                </a:xfrm>
                <a:custGeom>
                  <a:avLst/>
                  <a:gdLst>
                    <a:gd name="connsiteX0" fmla="*/ 328915 w 328921"/>
                    <a:gd name="connsiteY0" fmla="*/ 99367 h 427028"/>
                    <a:gd name="connsiteX1" fmla="*/ 307388 w 328921"/>
                    <a:gd name="connsiteY1" fmla="*/ 53266 h 427028"/>
                    <a:gd name="connsiteX2" fmla="*/ 293482 w 328921"/>
                    <a:gd name="connsiteY2" fmla="*/ 39168 h 427028"/>
                    <a:gd name="connsiteX3" fmla="*/ 283004 w 328921"/>
                    <a:gd name="connsiteY3" fmla="*/ 17261 h 427028"/>
                    <a:gd name="connsiteX4" fmla="*/ 278432 w 328921"/>
                    <a:gd name="connsiteY4" fmla="*/ 9260 h 427028"/>
                    <a:gd name="connsiteX5" fmla="*/ 265573 w 328921"/>
                    <a:gd name="connsiteY5" fmla="*/ 2307 h 427028"/>
                    <a:gd name="connsiteX6" fmla="*/ 201184 w 328921"/>
                    <a:gd name="connsiteY6" fmla="*/ 10593 h 427028"/>
                    <a:gd name="connsiteX7" fmla="*/ 126508 w 328921"/>
                    <a:gd name="connsiteY7" fmla="*/ 58790 h 427028"/>
                    <a:gd name="connsiteX8" fmla="*/ 120698 w 328921"/>
                    <a:gd name="connsiteY8" fmla="*/ 85174 h 427028"/>
                    <a:gd name="connsiteX9" fmla="*/ 139081 w 328921"/>
                    <a:gd name="connsiteY9" fmla="*/ 185187 h 427028"/>
                    <a:gd name="connsiteX10" fmla="*/ 128985 w 328921"/>
                    <a:gd name="connsiteY10" fmla="*/ 248814 h 427028"/>
                    <a:gd name="connsiteX11" fmla="*/ 120603 w 328921"/>
                    <a:gd name="connsiteY11" fmla="*/ 267864 h 427028"/>
                    <a:gd name="connsiteX12" fmla="*/ 99267 w 328921"/>
                    <a:gd name="connsiteY12" fmla="*/ 280913 h 427028"/>
                    <a:gd name="connsiteX13" fmla="*/ 30306 w 328921"/>
                    <a:gd name="connsiteY13" fmla="*/ 297772 h 427028"/>
                    <a:gd name="connsiteX14" fmla="*/ 1064 w 328921"/>
                    <a:gd name="connsiteY14" fmla="*/ 353970 h 427028"/>
                    <a:gd name="connsiteX15" fmla="*/ 45355 w 328921"/>
                    <a:gd name="connsiteY15" fmla="*/ 404548 h 427028"/>
                    <a:gd name="connsiteX16" fmla="*/ 156322 w 328921"/>
                    <a:gd name="connsiteY16" fmla="*/ 423598 h 427028"/>
                    <a:gd name="connsiteX17" fmla="*/ 163084 w 328921"/>
                    <a:gd name="connsiteY17" fmla="*/ 420835 h 427028"/>
                    <a:gd name="connsiteX18" fmla="*/ 292624 w 328921"/>
                    <a:gd name="connsiteY18" fmla="*/ 351303 h 427028"/>
                    <a:gd name="connsiteX19" fmla="*/ 292624 w 328921"/>
                    <a:gd name="connsiteY19" fmla="*/ 350160 h 427028"/>
                    <a:gd name="connsiteX20" fmla="*/ 298721 w 328921"/>
                    <a:gd name="connsiteY20" fmla="*/ 284628 h 427028"/>
                    <a:gd name="connsiteX21" fmla="*/ 306245 w 328921"/>
                    <a:gd name="connsiteY21" fmla="*/ 236050 h 427028"/>
                    <a:gd name="connsiteX22" fmla="*/ 310055 w 328921"/>
                    <a:gd name="connsiteY22" fmla="*/ 214905 h 427028"/>
                    <a:gd name="connsiteX23" fmla="*/ 328915 w 328921"/>
                    <a:gd name="connsiteY23" fmla="*/ 99367 h 4270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328921" h="427028">
                      <a:moveTo>
                        <a:pt x="328915" y="99367"/>
                      </a:moveTo>
                      <a:cubicBezTo>
                        <a:pt x="325516" y="82504"/>
                        <a:pt x="318135" y="66697"/>
                        <a:pt x="307388" y="53266"/>
                      </a:cubicBezTo>
                      <a:cubicBezTo>
                        <a:pt x="302995" y="48334"/>
                        <a:pt x="298353" y="43628"/>
                        <a:pt x="293482" y="39168"/>
                      </a:cubicBezTo>
                      <a:cubicBezTo>
                        <a:pt x="288935" y="32419"/>
                        <a:pt x="285404" y="25037"/>
                        <a:pt x="283004" y="17261"/>
                      </a:cubicBezTo>
                      <a:cubicBezTo>
                        <a:pt x="281878" y="14386"/>
                        <a:pt x="280337" y="11690"/>
                        <a:pt x="278432" y="9260"/>
                      </a:cubicBezTo>
                      <a:cubicBezTo>
                        <a:pt x="274958" y="5682"/>
                        <a:pt x="270470" y="3255"/>
                        <a:pt x="265573" y="2307"/>
                      </a:cubicBezTo>
                      <a:cubicBezTo>
                        <a:pt x="244238" y="-3408"/>
                        <a:pt x="221663" y="2307"/>
                        <a:pt x="201184" y="10593"/>
                      </a:cubicBezTo>
                      <a:cubicBezTo>
                        <a:pt x="172903" y="20674"/>
                        <a:pt x="147343" y="37171"/>
                        <a:pt x="126508" y="58790"/>
                      </a:cubicBezTo>
                      <a:cubicBezTo>
                        <a:pt x="119477" y="65636"/>
                        <a:pt x="117193" y="76008"/>
                        <a:pt x="120698" y="85174"/>
                      </a:cubicBezTo>
                      <a:cubicBezTo>
                        <a:pt x="124699" y="102034"/>
                        <a:pt x="139748" y="169090"/>
                        <a:pt x="139081" y="185187"/>
                      </a:cubicBezTo>
                      <a:cubicBezTo>
                        <a:pt x="139963" y="206855"/>
                        <a:pt x="136531" y="228483"/>
                        <a:pt x="128985" y="248814"/>
                      </a:cubicBezTo>
                      <a:cubicBezTo>
                        <a:pt x="126674" y="255366"/>
                        <a:pt x="123872" y="261734"/>
                        <a:pt x="120603" y="267864"/>
                      </a:cubicBezTo>
                      <a:cubicBezTo>
                        <a:pt x="116417" y="275793"/>
                        <a:pt x="108232" y="280799"/>
                        <a:pt x="99267" y="280913"/>
                      </a:cubicBezTo>
                      <a:cubicBezTo>
                        <a:pt x="75316" y="281362"/>
                        <a:pt x="51763" y="287120"/>
                        <a:pt x="30306" y="297772"/>
                      </a:cubicBezTo>
                      <a:cubicBezTo>
                        <a:pt x="8423" y="307154"/>
                        <a:pt x="-3810" y="330664"/>
                        <a:pt x="1064" y="353970"/>
                      </a:cubicBezTo>
                      <a:cubicBezTo>
                        <a:pt x="1064" y="353970"/>
                        <a:pt x="5255" y="380735"/>
                        <a:pt x="45355" y="404548"/>
                      </a:cubicBezTo>
                      <a:cubicBezTo>
                        <a:pt x="68311" y="418168"/>
                        <a:pt x="122508" y="434170"/>
                        <a:pt x="156322" y="423598"/>
                      </a:cubicBezTo>
                      <a:cubicBezTo>
                        <a:pt x="158703" y="422645"/>
                        <a:pt x="160894" y="421883"/>
                        <a:pt x="163084" y="420835"/>
                      </a:cubicBezTo>
                      <a:cubicBezTo>
                        <a:pt x="200137" y="403405"/>
                        <a:pt x="291767" y="358066"/>
                        <a:pt x="292624" y="351303"/>
                      </a:cubicBezTo>
                      <a:cubicBezTo>
                        <a:pt x="292624" y="351303"/>
                        <a:pt x="292624" y="350541"/>
                        <a:pt x="292624" y="350160"/>
                      </a:cubicBezTo>
                      <a:cubicBezTo>
                        <a:pt x="294339" y="328252"/>
                        <a:pt x="296530" y="306440"/>
                        <a:pt x="298721" y="284628"/>
                      </a:cubicBezTo>
                      <a:cubicBezTo>
                        <a:pt x="300407" y="268319"/>
                        <a:pt x="302919" y="252105"/>
                        <a:pt x="306245" y="236050"/>
                      </a:cubicBezTo>
                      <a:cubicBezTo>
                        <a:pt x="307769" y="229097"/>
                        <a:pt x="309007" y="222144"/>
                        <a:pt x="310055" y="214905"/>
                      </a:cubicBezTo>
                      <a:cubicBezTo>
                        <a:pt x="314722" y="185758"/>
                        <a:pt x="329296" y="102986"/>
                        <a:pt x="328915" y="99367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1" name="任意多边形: 形状 640">
                  <a:extLst>
                    <a:ext uri="{FF2B5EF4-FFF2-40B4-BE49-F238E27FC236}">
                      <a16:creationId xmlns:a16="http://schemas.microsoft.com/office/drawing/2014/main" id="{BD16E877-32B4-943F-10A1-3D63D52600BF}"/>
                    </a:ext>
                  </a:extLst>
                </p:cNvPr>
                <p:cNvSpPr/>
                <p:nvPr/>
              </p:nvSpPr>
              <p:spPr>
                <a:xfrm>
                  <a:off x="4084906" y="6345295"/>
                  <a:ext cx="181617" cy="332691"/>
                </a:xfrm>
                <a:custGeom>
                  <a:avLst/>
                  <a:gdLst>
                    <a:gd name="connsiteX0" fmla="*/ 174117 w 181617"/>
                    <a:gd name="connsiteY0" fmla="*/ 5984 h 332691"/>
                    <a:gd name="connsiteX1" fmla="*/ 163449 w 181617"/>
                    <a:gd name="connsiteY1" fmla="*/ 101234 h 332691"/>
                    <a:gd name="connsiteX2" fmla="*/ 141827 w 181617"/>
                    <a:gd name="connsiteY2" fmla="*/ 189912 h 332691"/>
                    <a:gd name="connsiteX3" fmla="*/ 129350 w 181617"/>
                    <a:gd name="connsiteY3" fmla="*/ 264779 h 332691"/>
                    <a:gd name="connsiteX4" fmla="*/ 0 w 181617"/>
                    <a:gd name="connsiteY4" fmla="*/ 332692 h 332691"/>
                    <a:gd name="connsiteX5" fmla="*/ 37243 w 181617"/>
                    <a:gd name="connsiteY5" fmla="*/ 192770 h 332691"/>
                    <a:gd name="connsiteX6" fmla="*/ 96584 w 181617"/>
                    <a:gd name="connsiteY6" fmla="*/ 20558 h 332691"/>
                    <a:gd name="connsiteX7" fmla="*/ 174117 w 181617"/>
                    <a:gd name="connsiteY7" fmla="*/ 5984 h 3326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181617" h="332691">
                      <a:moveTo>
                        <a:pt x="174117" y="5984"/>
                      </a:moveTo>
                      <a:cubicBezTo>
                        <a:pt x="190214" y="13890"/>
                        <a:pt x="177451" y="65135"/>
                        <a:pt x="163449" y="101234"/>
                      </a:cubicBezTo>
                      <a:cubicBezTo>
                        <a:pt x="146495" y="144859"/>
                        <a:pt x="139446" y="151717"/>
                        <a:pt x="141827" y="189912"/>
                      </a:cubicBezTo>
                      <a:cubicBezTo>
                        <a:pt x="144209" y="228107"/>
                        <a:pt x="145161" y="252111"/>
                        <a:pt x="129350" y="264779"/>
                      </a:cubicBezTo>
                      <a:cubicBezTo>
                        <a:pt x="113538" y="277447"/>
                        <a:pt x="0" y="332692"/>
                        <a:pt x="0" y="332692"/>
                      </a:cubicBezTo>
                      <a:cubicBezTo>
                        <a:pt x="19617" y="288273"/>
                        <a:pt x="32183" y="241064"/>
                        <a:pt x="37243" y="192770"/>
                      </a:cubicBezTo>
                      <a:cubicBezTo>
                        <a:pt x="46768" y="109236"/>
                        <a:pt x="56293" y="55705"/>
                        <a:pt x="96584" y="20558"/>
                      </a:cubicBezTo>
                      <a:cubicBezTo>
                        <a:pt x="136875" y="-14589"/>
                        <a:pt x="174117" y="5984"/>
                        <a:pt x="174117" y="5984"/>
                      </a:cubicBezTo>
                      <a:close/>
                    </a:path>
                  </a:pathLst>
                </a:custGeom>
                <a:solidFill>
                  <a:srgbClr val="00000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2" name="任意多边形: 形状 641">
                  <a:extLst>
                    <a:ext uri="{FF2B5EF4-FFF2-40B4-BE49-F238E27FC236}">
                      <a16:creationId xmlns:a16="http://schemas.microsoft.com/office/drawing/2014/main" id="{AF22D535-DBB9-6CB6-EEDE-FBE591F1A565}"/>
                    </a:ext>
                  </a:extLst>
                </p:cNvPr>
                <p:cNvSpPr/>
                <p:nvPr/>
              </p:nvSpPr>
              <p:spPr>
                <a:xfrm>
                  <a:off x="3915118" y="6333734"/>
                  <a:ext cx="347143" cy="348471"/>
                </a:xfrm>
                <a:custGeom>
                  <a:avLst/>
                  <a:gdLst>
                    <a:gd name="connsiteX0" fmla="*/ 3577 w 347143"/>
                    <a:gd name="connsiteY0" fmla="*/ 257575 h 348471"/>
                    <a:gd name="connsiteX1" fmla="*/ 106638 w 347143"/>
                    <a:gd name="connsiteY1" fmla="*/ 317964 h 348471"/>
                    <a:gd name="connsiteX2" fmla="*/ 190743 w 347143"/>
                    <a:gd name="connsiteY2" fmla="*/ 239097 h 348471"/>
                    <a:gd name="connsiteX3" fmla="*/ 234463 w 347143"/>
                    <a:gd name="connsiteY3" fmla="*/ 44120 h 348471"/>
                    <a:gd name="connsiteX4" fmla="*/ 331427 w 347143"/>
                    <a:gd name="connsiteY4" fmla="*/ 2020 h 348471"/>
                    <a:gd name="connsiteX5" fmla="*/ 347144 w 347143"/>
                    <a:gd name="connsiteY5" fmla="*/ 20308 h 348471"/>
                    <a:gd name="connsiteX6" fmla="*/ 270944 w 347143"/>
                    <a:gd name="connsiteY6" fmla="*/ 35738 h 348471"/>
                    <a:gd name="connsiteX7" fmla="*/ 219223 w 347143"/>
                    <a:gd name="connsiteY7" fmla="*/ 206045 h 348471"/>
                    <a:gd name="connsiteX8" fmla="*/ 154739 w 347143"/>
                    <a:gd name="connsiteY8" fmla="*/ 348063 h 348471"/>
                    <a:gd name="connsiteX9" fmla="*/ 9578 w 347143"/>
                    <a:gd name="connsiteY9" fmla="*/ 296532 h 348471"/>
                    <a:gd name="connsiteX10" fmla="*/ 3577 w 347143"/>
                    <a:gd name="connsiteY10" fmla="*/ 257575 h 34847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347143" h="348471">
                      <a:moveTo>
                        <a:pt x="3577" y="257575"/>
                      </a:moveTo>
                      <a:cubicBezTo>
                        <a:pt x="3577" y="257575"/>
                        <a:pt x="24532" y="301295"/>
                        <a:pt x="106638" y="317964"/>
                      </a:cubicBezTo>
                      <a:cubicBezTo>
                        <a:pt x="158739" y="328537"/>
                        <a:pt x="184266" y="304057"/>
                        <a:pt x="190743" y="239097"/>
                      </a:cubicBezTo>
                      <a:cubicBezTo>
                        <a:pt x="197792" y="168612"/>
                        <a:pt x="206936" y="81648"/>
                        <a:pt x="234463" y="44120"/>
                      </a:cubicBezTo>
                      <a:cubicBezTo>
                        <a:pt x="261990" y="6591"/>
                        <a:pt x="303519" y="-5220"/>
                        <a:pt x="331427" y="2020"/>
                      </a:cubicBezTo>
                      <a:cubicBezTo>
                        <a:pt x="338863" y="5817"/>
                        <a:pt x="344508" y="12386"/>
                        <a:pt x="347144" y="20308"/>
                      </a:cubicBezTo>
                      <a:cubicBezTo>
                        <a:pt x="347144" y="20307"/>
                        <a:pt x="315425" y="-1886"/>
                        <a:pt x="270944" y="35738"/>
                      </a:cubicBezTo>
                      <a:cubicBezTo>
                        <a:pt x="235225" y="66123"/>
                        <a:pt x="225605" y="142037"/>
                        <a:pt x="219223" y="206045"/>
                      </a:cubicBezTo>
                      <a:cubicBezTo>
                        <a:pt x="212841" y="270053"/>
                        <a:pt x="204364" y="344157"/>
                        <a:pt x="154739" y="348063"/>
                      </a:cubicBezTo>
                      <a:cubicBezTo>
                        <a:pt x="105114" y="351968"/>
                        <a:pt x="39963" y="327393"/>
                        <a:pt x="9578" y="296532"/>
                      </a:cubicBezTo>
                      <a:cubicBezTo>
                        <a:pt x="-459" y="286122"/>
                        <a:pt x="-2861" y="270524"/>
                        <a:pt x="3577" y="257575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3" name="任意多边形: 形状 642">
                  <a:extLst>
                    <a:ext uri="{FF2B5EF4-FFF2-40B4-BE49-F238E27FC236}">
                      <a16:creationId xmlns:a16="http://schemas.microsoft.com/office/drawing/2014/main" id="{5F5B8EAE-845F-63DB-3313-A731BCDCA302}"/>
                    </a:ext>
                  </a:extLst>
                </p:cNvPr>
                <p:cNvSpPr/>
                <p:nvPr/>
              </p:nvSpPr>
              <p:spPr>
                <a:xfrm>
                  <a:off x="4033373" y="6496060"/>
                  <a:ext cx="23199" cy="48637"/>
                </a:xfrm>
                <a:custGeom>
                  <a:avLst/>
                  <a:gdLst>
                    <a:gd name="connsiteX0" fmla="*/ 8481 w 23199"/>
                    <a:gd name="connsiteY0" fmla="*/ 0 h 48637"/>
                    <a:gd name="connsiteX1" fmla="*/ 290 w 23199"/>
                    <a:gd name="connsiteY1" fmla="*/ 11239 h 48637"/>
                    <a:gd name="connsiteX2" fmla="*/ 15530 w 23199"/>
                    <a:gd name="connsiteY2" fmla="*/ 46291 h 48637"/>
                    <a:gd name="connsiteX3" fmla="*/ 18101 w 23199"/>
                    <a:gd name="connsiteY3" fmla="*/ 35338 h 48637"/>
                    <a:gd name="connsiteX4" fmla="*/ 8481 w 23199"/>
                    <a:gd name="connsiteY4" fmla="*/ 0 h 486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3199" h="48637">
                      <a:moveTo>
                        <a:pt x="8481" y="0"/>
                      </a:moveTo>
                      <a:cubicBezTo>
                        <a:pt x="4362" y="2506"/>
                        <a:pt x="1414" y="6551"/>
                        <a:pt x="290" y="11239"/>
                      </a:cubicBezTo>
                      <a:cubicBezTo>
                        <a:pt x="-1407" y="24829"/>
                        <a:pt x="4434" y="38263"/>
                        <a:pt x="15530" y="46291"/>
                      </a:cubicBezTo>
                      <a:cubicBezTo>
                        <a:pt x="21911" y="50768"/>
                        <a:pt x="27721" y="49721"/>
                        <a:pt x="18101" y="35338"/>
                      </a:cubicBezTo>
                      <a:cubicBezTo>
                        <a:pt x="11911" y="24581"/>
                        <a:pt x="8597" y="12410"/>
                        <a:pt x="8481" y="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4" name="任意多边形: 形状 643">
                  <a:extLst>
                    <a:ext uri="{FF2B5EF4-FFF2-40B4-BE49-F238E27FC236}">
                      <a16:creationId xmlns:a16="http://schemas.microsoft.com/office/drawing/2014/main" id="{CD70A585-7950-3024-1F09-E4A070FA1B38}"/>
                    </a:ext>
                  </a:extLst>
                </p:cNvPr>
                <p:cNvSpPr/>
                <p:nvPr/>
              </p:nvSpPr>
              <p:spPr>
                <a:xfrm>
                  <a:off x="4048855" y="6457960"/>
                  <a:ext cx="25759" cy="48185"/>
                </a:xfrm>
                <a:custGeom>
                  <a:avLst/>
                  <a:gdLst>
                    <a:gd name="connsiteX0" fmla="*/ 5286 w 25759"/>
                    <a:gd name="connsiteY0" fmla="*/ 0 h 48185"/>
                    <a:gd name="connsiteX1" fmla="*/ 47 w 25759"/>
                    <a:gd name="connsiteY1" fmla="*/ 9525 h 48185"/>
                    <a:gd name="connsiteX2" fmla="*/ 19097 w 25759"/>
                    <a:gd name="connsiteY2" fmla="*/ 46577 h 48185"/>
                    <a:gd name="connsiteX3" fmla="*/ 20145 w 25759"/>
                    <a:gd name="connsiteY3" fmla="*/ 32480 h 48185"/>
                    <a:gd name="connsiteX4" fmla="*/ 5286 w 25759"/>
                    <a:gd name="connsiteY4" fmla="*/ 0 h 481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759" h="48185">
                      <a:moveTo>
                        <a:pt x="5286" y="0"/>
                      </a:moveTo>
                      <a:cubicBezTo>
                        <a:pt x="2475" y="2461"/>
                        <a:pt x="621" y="5833"/>
                        <a:pt x="47" y="9525"/>
                      </a:cubicBezTo>
                      <a:cubicBezTo>
                        <a:pt x="-715" y="15430"/>
                        <a:pt x="7857" y="40291"/>
                        <a:pt x="19097" y="46577"/>
                      </a:cubicBezTo>
                      <a:cubicBezTo>
                        <a:pt x="30337" y="52864"/>
                        <a:pt x="25002" y="39148"/>
                        <a:pt x="20145" y="32480"/>
                      </a:cubicBezTo>
                      <a:cubicBezTo>
                        <a:pt x="14400" y="22034"/>
                        <a:pt x="9433" y="11177"/>
                        <a:pt x="5286" y="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5" name="任意多边形: 形状 644">
                  <a:extLst>
                    <a:ext uri="{FF2B5EF4-FFF2-40B4-BE49-F238E27FC236}">
                      <a16:creationId xmlns:a16="http://schemas.microsoft.com/office/drawing/2014/main" id="{AD8E9D23-CC0C-DD90-AA5C-0A3FFFF5AE51}"/>
                    </a:ext>
                  </a:extLst>
                </p:cNvPr>
                <p:cNvSpPr/>
                <p:nvPr/>
              </p:nvSpPr>
              <p:spPr>
                <a:xfrm>
                  <a:off x="4053678" y="6411382"/>
                  <a:ext cx="34767" cy="34004"/>
                </a:xfrm>
                <a:custGeom>
                  <a:avLst/>
                  <a:gdLst>
                    <a:gd name="connsiteX0" fmla="*/ 2177 w 34767"/>
                    <a:gd name="connsiteY0" fmla="*/ 0 h 34004"/>
                    <a:gd name="connsiteX1" fmla="*/ 463 w 34767"/>
                    <a:gd name="connsiteY1" fmla="*/ 13906 h 34004"/>
                    <a:gd name="connsiteX2" fmla="*/ 27895 w 34767"/>
                    <a:gd name="connsiteY2" fmla="*/ 34004 h 34004"/>
                    <a:gd name="connsiteX3" fmla="*/ 28562 w 34767"/>
                    <a:gd name="connsiteY3" fmla="*/ 24479 h 34004"/>
                    <a:gd name="connsiteX4" fmla="*/ 2177 w 34767"/>
                    <a:gd name="connsiteY4" fmla="*/ 0 h 34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767" h="34004">
                      <a:moveTo>
                        <a:pt x="2177" y="0"/>
                      </a:moveTo>
                      <a:cubicBezTo>
                        <a:pt x="78" y="4317"/>
                        <a:pt x="-525" y="9209"/>
                        <a:pt x="463" y="13906"/>
                      </a:cubicBezTo>
                      <a:cubicBezTo>
                        <a:pt x="6961" y="23622"/>
                        <a:pt x="16673" y="30737"/>
                        <a:pt x="27895" y="34004"/>
                      </a:cubicBezTo>
                      <a:cubicBezTo>
                        <a:pt x="35325" y="34004"/>
                        <a:pt x="38372" y="29909"/>
                        <a:pt x="28562" y="24479"/>
                      </a:cubicBezTo>
                      <a:cubicBezTo>
                        <a:pt x="20846" y="20193"/>
                        <a:pt x="4463" y="7049"/>
                        <a:pt x="2177" y="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6" name="任意多边形: 形状 645">
                  <a:extLst>
                    <a:ext uri="{FF2B5EF4-FFF2-40B4-BE49-F238E27FC236}">
                      <a16:creationId xmlns:a16="http://schemas.microsoft.com/office/drawing/2014/main" id="{F3DFE187-013D-E1AB-15C4-133F63C38DDF}"/>
                    </a:ext>
                  </a:extLst>
                </p:cNvPr>
                <p:cNvSpPr/>
                <p:nvPr/>
              </p:nvSpPr>
              <p:spPr>
                <a:xfrm>
                  <a:off x="3638755" y="4653639"/>
                  <a:ext cx="546258" cy="1574196"/>
                </a:xfrm>
                <a:custGeom>
                  <a:avLst/>
                  <a:gdLst>
                    <a:gd name="connsiteX0" fmla="*/ 515779 w 546258"/>
                    <a:gd name="connsiteY0" fmla="*/ 0 h 1574196"/>
                    <a:gd name="connsiteX1" fmla="*/ 520160 w 546258"/>
                    <a:gd name="connsiteY1" fmla="*/ 379857 h 1574196"/>
                    <a:gd name="connsiteX2" fmla="*/ 483584 w 546258"/>
                    <a:gd name="connsiteY2" fmla="*/ 901446 h 1574196"/>
                    <a:gd name="connsiteX3" fmla="*/ 529019 w 546258"/>
                    <a:gd name="connsiteY3" fmla="*/ 1175004 h 1574196"/>
                    <a:gd name="connsiteX4" fmla="*/ 546259 w 546258"/>
                    <a:gd name="connsiteY4" fmla="*/ 1519047 h 1574196"/>
                    <a:gd name="connsiteX5" fmla="*/ 449961 w 546258"/>
                    <a:gd name="connsiteY5" fmla="*/ 1515523 h 1574196"/>
                    <a:gd name="connsiteX6" fmla="*/ 367475 w 546258"/>
                    <a:gd name="connsiteY6" fmla="*/ 1574197 h 1574196"/>
                    <a:gd name="connsiteX7" fmla="*/ 240602 w 546258"/>
                    <a:gd name="connsiteY7" fmla="*/ 1170146 h 1574196"/>
                    <a:gd name="connsiteX8" fmla="*/ 168212 w 546258"/>
                    <a:gd name="connsiteY8" fmla="*/ 850582 h 1574196"/>
                    <a:gd name="connsiteX9" fmla="*/ 110300 w 546258"/>
                    <a:gd name="connsiteY9" fmla="*/ 370999 h 1574196"/>
                    <a:gd name="connsiteX10" fmla="*/ 0 w 546258"/>
                    <a:gd name="connsiteY10" fmla="*/ 190 h 15741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546258" h="1574196">
                      <a:moveTo>
                        <a:pt x="515779" y="0"/>
                      </a:moveTo>
                      <a:cubicBezTo>
                        <a:pt x="529685" y="89344"/>
                        <a:pt x="535972" y="156496"/>
                        <a:pt x="520160" y="379857"/>
                      </a:cubicBezTo>
                      <a:cubicBezTo>
                        <a:pt x="513112" y="478155"/>
                        <a:pt x="483584" y="901446"/>
                        <a:pt x="483584" y="901446"/>
                      </a:cubicBezTo>
                      <a:cubicBezTo>
                        <a:pt x="509373" y="990542"/>
                        <a:pt x="524622" y="1082355"/>
                        <a:pt x="529019" y="1175004"/>
                      </a:cubicBezTo>
                      <a:cubicBezTo>
                        <a:pt x="534734" y="1329404"/>
                        <a:pt x="546259" y="1519047"/>
                        <a:pt x="546259" y="1519047"/>
                      </a:cubicBezTo>
                      <a:cubicBezTo>
                        <a:pt x="546259" y="1519047"/>
                        <a:pt x="513779" y="1497235"/>
                        <a:pt x="449961" y="1515523"/>
                      </a:cubicBezTo>
                      <a:cubicBezTo>
                        <a:pt x="417152" y="1526263"/>
                        <a:pt x="388384" y="1546726"/>
                        <a:pt x="367475" y="1574197"/>
                      </a:cubicBezTo>
                      <a:cubicBezTo>
                        <a:pt x="367475" y="1574197"/>
                        <a:pt x="286893" y="1339310"/>
                        <a:pt x="240602" y="1170146"/>
                      </a:cubicBezTo>
                      <a:cubicBezTo>
                        <a:pt x="208312" y="1051846"/>
                        <a:pt x="186119" y="1012888"/>
                        <a:pt x="168212" y="850582"/>
                      </a:cubicBezTo>
                      <a:cubicBezTo>
                        <a:pt x="146209" y="651129"/>
                        <a:pt x="110300" y="370999"/>
                        <a:pt x="110300" y="370999"/>
                      </a:cubicBezTo>
                      <a:lnTo>
                        <a:pt x="0" y="190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7" name="任意多边形: 形状 646">
                  <a:extLst>
                    <a:ext uri="{FF2B5EF4-FFF2-40B4-BE49-F238E27FC236}">
                      <a16:creationId xmlns:a16="http://schemas.microsoft.com/office/drawing/2014/main" id="{EC0E4BAB-5B4F-4C75-0ECC-4FF2556F4AC3}"/>
                    </a:ext>
                  </a:extLst>
                </p:cNvPr>
                <p:cNvSpPr/>
                <p:nvPr/>
              </p:nvSpPr>
              <p:spPr>
                <a:xfrm>
                  <a:off x="3638755" y="4653448"/>
                  <a:ext cx="349281" cy="917066"/>
                </a:xfrm>
                <a:custGeom>
                  <a:avLst/>
                  <a:gdLst>
                    <a:gd name="connsiteX0" fmla="*/ 237744 w 349281"/>
                    <a:gd name="connsiteY0" fmla="*/ 468630 h 917066"/>
                    <a:gd name="connsiteX1" fmla="*/ 160782 w 349281"/>
                    <a:gd name="connsiteY1" fmla="*/ 598932 h 917066"/>
                    <a:gd name="connsiteX2" fmla="*/ 176498 w 349281"/>
                    <a:gd name="connsiteY2" fmla="*/ 917067 h 917066"/>
                    <a:gd name="connsiteX3" fmla="*/ 168212 w 349281"/>
                    <a:gd name="connsiteY3" fmla="*/ 850392 h 917066"/>
                    <a:gd name="connsiteX4" fmla="*/ 110300 w 349281"/>
                    <a:gd name="connsiteY4" fmla="*/ 370808 h 917066"/>
                    <a:gd name="connsiteX5" fmla="*/ 110300 w 349281"/>
                    <a:gd name="connsiteY5" fmla="*/ 370808 h 917066"/>
                    <a:gd name="connsiteX6" fmla="*/ 0 w 349281"/>
                    <a:gd name="connsiteY6" fmla="*/ 0 h 917066"/>
                    <a:gd name="connsiteX7" fmla="*/ 349282 w 349281"/>
                    <a:gd name="connsiteY7" fmla="*/ 0 h 917066"/>
                    <a:gd name="connsiteX8" fmla="*/ 319754 w 349281"/>
                    <a:gd name="connsiteY8" fmla="*/ 212788 h 917066"/>
                    <a:gd name="connsiteX9" fmla="*/ 237744 w 349281"/>
                    <a:gd name="connsiteY9" fmla="*/ 468630 h 9170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349281" h="917066">
                      <a:moveTo>
                        <a:pt x="237744" y="468630"/>
                      </a:moveTo>
                      <a:cubicBezTo>
                        <a:pt x="177070" y="522160"/>
                        <a:pt x="164021" y="566833"/>
                        <a:pt x="160782" y="598932"/>
                      </a:cubicBezTo>
                      <a:cubicBezTo>
                        <a:pt x="157544" y="631031"/>
                        <a:pt x="176498" y="915924"/>
                        <a:pt x="176498" y="917067"/>
                      </a:cubicBezTo>
                      <a:cubicBezTo>
                        <a:pt x="173736" y="897541"/>
                        <a:pt x="170974" y="875728"/>
                        <a:pt x="168212" y="850392"/>
                      </a:cubicBezTo>
                      <a:cubicBezTo>
                        <a:pt x="146209" y="651129"/>
                        <a:pt x="110395" y="371189"/>
                        <a:pt x="110300" y="370808"/>
                      </a:cubicBezTo>
                      <a:lnTo>
                        <a:pt x="110300" y="370808"/>
                      </a:lnTo>
                      <a:lnTo>
                        <a:pt x="0" y="0"/>
                      </a:lnTo>
                      <a:lnTo>
                        <a:pt x="349282" y="0"/>
                      </a:lnTo>
                      <a:lnTo>
                        <a:pt x="319754" y="212788"/>
                      </a:lnTo>
                      <a:cubicBezTo>
                        <a:pt x="328613" y="304419"/>
                        <a:pt x="298323" y="415100"/>
                        <a:pt x="237744" y="46863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8" name="任意多边形: 形状 647">
                  <a:extLst>
                    <a:ext uri="{FF2B5EF4-FFF2-40B4-BE49-F238E27FC236}">
                      <a16:creationId xmlns:a16="http://schemas.microsoft.com/office/drawing/2014/main" id="{FA818C0D-62B8-81B8-9D7E-E53BCC44869B}"/>
                    </a:ext>
                  </a:extLst>
                </p:cNvPr>
                <p:cNvSpPr/>
                <p:nvPr/>
              </p:nvSpPr>
              <p:spPr>
                <a:xfrm>
                  <a:off x="3034127" y="6023048"/>
                  <a:ext cx="453983" cy="246962"/>
                </a:xfrm>
                <a:custGeom>
                  <a:avLst/>
                  <a:gdLst>
                    <a:gd name="connsiteX0" fmla="*/ 449752 w 453983"/>
                    <a:gd name="connsiteY0" fmla="*/ 155448 h 246962"/>
                    <a:gd name="connsiteX1" fmla="*/ 441560 w 453983"/>
                    <a:gd name="connsiteY1" fmla="*/ 212598 h 246962"/>
                    <a:gd name="connsiteX2" fmla="*/ 347168 w 453983"/>
                    <a:gd name="connsiteY2" fmla="*/ 246888 h 246962"/>
                    <a:gd name="connsiteX3" fmla="*/ 273253 w 453983"/>
                    <a:gd name="connsiteY3" fmla="*/ 216694 h 246962"/>
                    <a:gd name="connsiteX4" fmla="*/ 227438 w 453983"/>
                    <a:gd name="connsiteY4" fmla="*/ 177546 h 246962"/>
                    <a:gd name="connsiteX5" fmla="*/ 155048 w 453983"/>
                    <a:gd name="connsiteY5" fmla="*/ 155162 h 246962"/>
                    <a:gd name="connsiteX6" fmla="*/ 26937 w 453983"/>
                    <a:gd name="connsiteY6" fmla="*/ 87916 h 246962"/>
                    <a:gd name="connsiteX7" fmla="*/ 362 w 453983"/>
                    <a:gd name="connsiteY7" fmla="*/ 0 h 24696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53983" h="246962">
                      <a:moveTo>
                        <a:pt x="449752" y="155448"/>
                      </a:moveTo>
                      <a:cubicBezTo>
                        <a:pt x="454133" y="174498"/>
                        <a:pt x="459277" y="189262"/>
                        <a:pt x="441560" y="212598"/>
                      </a:cubicBezTo>
                      <a:cubicBezTo>
                        <a:pt x="423844" y="235934"/>
                        <a:pt x="385363" y="248031"/>
                        <a:pt x="347168" y="246888"/>
                      </a:cubicBezTo>
                      <a:cubicBezTo>
                        <a:pt x="319787" y="245639"/>
                        <a:pt x="293678" y="234973"/>
                        <a:pt x="273253" y="216694"/>
                      </a:cubicBezTo>
                      <a:cubicBezTo>
                        <a:pt x="251156" y="199549"/>
                        <a:pt x="235725" y="184595"/>
                        <a:pt x="227438" y="177546"/>
                      </a:cubicBezTo>
                      <a:cubicBezTo>
                        <a:pt x="219152" y="170497"/>
                        <a:pt x="186290" y="161449"/>
                        <a:pt x="155048" y="155162"/>
                      </a:cubicBezTo>
                      <a:cubicBezTo>
                        <a:pt x="122282" y="148590"/>
                        <a:pt x="59036" y="134874"/>
                        <a:pt x="26937" y="87916"/>
                      </a:cubicBezTo>
                      <a:cubicBezTo>
                        <a:pt x="-5162" y="40958"/>
                        <a:pt x="362" y="0"/>
                        <a:pt x="362" y="0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9" name="任意多边形: 形状 648">
                  <a:extLst>
                    <a:ext uri="{FF2B5EF4-FFF2-40B4-BE49-F238E27FC236}">
                      <a16:creationId xmlns:a16="http://schemas.microsoft.com/office/drawing/2014/main" id="{7577464D-8492-69FC-5ED1-784CF2BCE179}"/>
                    </a:ext>
                  </a:extLst>
                </p:cNvPr>
                <p:cNvSpPr/>
                <p:nvPr/>
              </p:nvSpPr>
              <p:spPr>
                <a:xfrm>
                  <a:off x="3034029" y="5950384"/>
                  <a:ext cx="453410" cy="297601"/>
                </a:xfrm>
                <a:custGeom>
                  <a:avLst/>
                  <a:gdLst>
                    <a:gd name="connsiteX0" fmla="*/ 208486 w 453410"/>
                    <a:gd name="connsiteY0" fmla="*/ 42565 h 297601"/>
                    <a:gd name="connsiteX1" fmla="*/ 438610 w 453410"/>
                    <a:gd name="connsiteY1" fmla="*/ 95905 h 297601"/>
                    <a:gd name="connsiteX2" fmla="*/ 453183 w 453410"/>
                    <a:gd name="connsiteY2" fmla="*/ 242114 h 297601"/>
                    <a:gd name="connsiteX3" fmla="*/ 305832 w 453410"/>
                    <a:gd name="connsiteY3" fmla="*/ 287929 h 297601"/>
                    <a:gd name="connsiteX4" fmla="*/ 237919 w 453410"/>
                    <a:gd name="connsiteY4" fmla="*/ 238495 h 297601"/>
                    <a:gd name="connsiteX5" fmla="*/ 173053 w 453410"/>
                    <a:gd name="connsiteY5" fmla="*/ 215825 h 297601"/>
                    <a:gd name="connsiteX6" fmla="*/ 95520 w 453410"/>
                    <a:gd name="connsiteY6" fmla="*/ 192489 h 297601"/>
                    <a:gd name="connsiteX7" fmla="*/ 270 w 453410"/>
                    <a:gd name="connsiteY7" fmla="*/ 60377 h 297601"/>
                    <a:gd name="connsiteX8" fmla="*/ 95520 w 453410"/>
                    <a:gd name="connsiteY8" fmla="*/ 1989 h 297601"/>
                    <a:gd name="connsiteX9" fmla="*/ 208486 w 453410"/>
                    <a:gd name="connsiteY9" fmla="*/ 42565 h 2976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453410" h="297601">
                      <a:moveTo>
                        <a:pt x="208486" y="42565"/>
                      </a:moveTo>
                      <a:cubicBezTo>
                        <a:pt x="275638" y="65711"/>
                        <a:pt x="377746" y="79808"/>
                        <a:pt x="438610" y="95905"/>
                      </a:cubicBezTo>
                      <a:cubicBezTo>
                        <a:pt x="456898" y="112955"/>
                        <a:pt x="452993" y="190108"/>
                        <a:pt x="453183" y="242114"/>
                      </a:cubicBezTo>
                      <a:cubicBezTo>
                        <a:pt x="429847" y="295645"/>
                        <a:pt x="355266" y="309361"/>
                        <a:pt x="305832" y="287929"/>
                      </a:cubicBezTo>
                      <a:cubicBezTo>
                        <a:pt x="280209" y="273832"/>
                        <a:pt x="263064" y="253925"/>
                        <a:pt x="237919" y="238495"/>
                      </a:cubicBezTo>
                      <a:cubicBezTo>
                        <a:pt x="217750" y="227289"/>
                        <a:pt x="195811" y="219622"/>
                        <a:pt x="173053" y="215825"/>
                      </a:cubicBezTo>
                      <a:cubicBezTo>
                        <a:pt x="146713" y="209801"/>
                        <a:pt x="120809" y="202004"/>
                        <a:pt x="95520" y="192489"/>
                      </a:cubicBezTo>
                      <a:cubicBezTo>
                        <a:pt x="29512" y="162199"/>
                        <a:pt x="-3350" y="106002"/>
                        <a:pt x="270" y="60377"/>
                      </a:cubicBezTo>
                      <a:cubicBezTo>
                        <a:pt x="3699" y="20372"/>
                        <a:pt x="30083" y="-7917"/>
                        <a:pt x="95520" y="1989"/>
                      </a:cubicBezTo>
                      <a:cubicBezTo>
                        <a:pt x="125238" y="6370"/>
                        <a:pt x="162290" y="26754"/>
                        <a:pt x="208486" y="42565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0" name="任意多边形: 形状 649">
                  <a:extLst>
                    <a:ext uri="{FF2B5EF4-FFF2-40B4-BE49-F238E27FC236}">
                      <a16:creationId xmlns:a16="http://schemas.microsoft.com/office/drawing/2014/main" id="{FEDD9788-0341-BB4E-4189-5951985347DC}"/>
                    </a:ext>
                  </a:extLst>
                </p:cNvPr>
                <p:cNvSpPr/>
                <p:nvPr/>
              </p:nvSpPr>
              <p:spPr>
                <a:xfrm>
                  <a:off x="3237448" y="6002535"/>
                  <a:ext cx="73743" cy="94596"/>
                </a:xfrm>
                <a:custGeom>
                  <a:avLst/>
                  <a:gdLst>
                    <a:gd name="connsiteX0" fmla="*/ 73743 w 73743"/>
                    <a:gd name="connsiteY0" fmla="*/ 7749 h 94596"/>
                    <a:gd name="connsiteX1" fmla="*/ 20974 w 73743"/>
                    <a:gd name="connsiteY1" fmla="*/ 23275 h 94596"/>
                    <a:gd name="connsiteX2" fmla="*/ 496 w 73743"/>
                    <a:gd name="connsiteY2" fmla="*/ 86997 h 94596"/>
                    <a:gd name="connsiteX3" fmla="*/ 13735 w 73743"/>
                    <a:gd name="connsiteY3" fmla="*/ 89760 h 94596"/>
                    <a:gd name="connsiteX4" fmla="*/ 34690 w 73743"/>
                    <a:gd name="connsiteY4" fmla="*/ 31086 h 94596"/>
                    <a:gd name="connsiteX5" fmla="*/ 68981 w 73743"/>
                    <a:gd name="connsiteY5" fmla="*/ 6511 h 9459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3743" h="94596">
                      <a:moveTo>
                        <a:pt x="73743" y="7749"/>
                      </a:moveTo>
                      <a:cubicBezTo>
                        <a:pt x="61837" y="-7776"/>
                        <a:pt x="38881" y="1368"/>
                        <a:pt x="20974" y="23275"/>
                      </a:cubicBezTo>
                      <a:cubicBezTo>
                        <a:pt x="3067" y="45183"/>
                        <a:pt x="-1695" y="80425"/>
                        <a:pt x="496" y="86997"/>
                      </a:cubicBezTo>
                      <a:cubicBezTo>
                        <a:pt x="2686" y="93570"/>
                        <a:pt x="11259" y="98808"/>
                        <a:pt x="13735" y="89760"/>
                      </a:cubicBezTo>
                      <a:cubicBezTo>
                        <a:pt x="16212" y="80711"/>
                        <a:pt x="20498" y="49850"/>
                        <a:pt x="34690" y="31086"/>
                      </a:cubicBezTo>
                      <a:cubicBezTo>
                        <a:pt x="43331" y="19572"/>
                        <a:pt x="55301" y="10993"/>
                        <a:pt x="68981" y="6511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1" name="任意多边形: 形状 650">
                  <a:extLst>
                    <a:ext uri="{FF2B5EF4-FFF2-40B4-BE49-F238E27FC236}">
                      <a16:creationId xmlns:a16="http://schemas.microsoft.com/office/drawing/2014/main" id="{42E8300F-BBDA-F887-5E26-6E569E90C84E}"/>
                    </a:ext>
                  </a:extLst>
                </p:cNvPr>
                <p:cNvSpPr/>
                <p:nvPr/>
              </p:nvSpPr>
              <p:spPr>
                <a:xfrm>
                  <a:off x="3147840" y="5978608"/>
                  <a:ext cx="78292" cy="81711"/>
                </a:xfrm>
                <a:custGeom>
                  <a:avLst/>
                  <a:gdLst>
                    <a:gd name="connsiteX0" fmla="*/ 78292 w 78292"/>
                    <a:gd name="connsiteY0" fmla="*/ 8435 h 81711"/>
                    <a:gd name="connsiteX1" fmla="*/ 22952 w 78292"/>
                    <a:gd name="connsiteY1" fmla="*/ 20437 h 81711"/>
                    <a:gd name="connsiteX2" fmla="*/ 283 w 78292"/>
                    <a:gd name="connsiteY2" fmla="*/ 73872 h 81711"/>
                    <a:gd name="connsiteX3" fmla="*/ 13046 w 78292"/>
                    <a:gd name="connsiteY3" fmla="*/ 77301 h 81711"/>
                    <a:gd name="connsiteX4" fmla="*/ 37716 w 78292"/>
                    <a:gd name="connsiteY4" fmla="*/ 27867 h 81711"/>
                    <a:gd name="connsiteX5" fmla="*/ 73720 w 78292"/>
                    <a:gd name="connsiteY5" fmla="*/ 6816 h 817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8292" h="81711">
                      <a:moveTo>
                        <a:pt x="78292" y="8435"/>
                      </a:moveTo>
                      <a:cubicBezTo>
                        <a:pt x="67529" y="-7281"/>
                        <a:pt x="41430" y="244"/>
                        <a:pt x="22952" y="20437"/>
                      </a:cubicBezTo>
                      <a:cubicBezTo>
                        <a:pt x="4473" y="40630"/>
                        <a:pt x="-1432" y="67491"/>
                        <a:pt x="283" y="73872"/>
                      </a:cubicBezTo>
                      <a:cubicBezTo>
                        <a:pt x="1997" y="80254"/>
                        <a:pt x="9808" y="85969"/>
                        <a:pt x="13046" y="77301"/>
                      </a:cubicBezTo>
                      <a:cubicBezTo>
                        <a:pt x="18044" y="59402"/>
                        <a:pt x="26418" y="42622"/>
                        <a:pt x="37716" y="27867"/>
                      </a:cubicBezTo>
                      <a:cubicBezTo>
                        <a:pt x="47050" y="17050"/>
                        <a:pt x="59716" y="9644"/>
                        <a:pt x="73720" y="6816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2" name="任意多边形: 形状 651">
                  <a:extLst>
                    <a:ext uri="{FF2B5EF4-FFF2-40B4-BE49-F238E27FC236}">
                      <a16:creationId xmlns:a16="http://schemas.microsoft.com/office/drawing/2014/main" id="{0A7D6280-337A-16DB-35E1-6ADF0DFA96F8}"/>
                    </a:ext>
                  </a:extLst>
                </p:cNvPr>
                <p:cNvSpPr/>
                <p:nvPr/>
              </p:nvSpPr>
              <p:spPr>
                <a:xfrm>
                  <a:off x="3189271" y="5991525"/>
                  <a:ext cx="75247" cy="88867"/>
                </a:xfrm>
                <a:custGeom>
                  <a:avLst/>
                  <a:gdLst>
                    <a:gd name="connsiteX0" fmla="*/ 75248 w 75247"/>
                    <a:gd name="connsiteY0" fmla="*/ 8377 h 88867"/>
                    <a:gd name="connsiteX1" fmla="*/ 23241 w 75247"/>
                    <a:gd name="connsiteY1" fmla="*/ 20569 h 88867"/>
                    <a:gd name="connsiteX2" fmla="*/ 0 w 75247"/>
                    <a:gd name="connsiteY2" fmla="*/ 81053 h 88867"/>
                    <a:gd name="connsiteX3" fmla="*/ 12668 w 75247"/>
                    <a:gd name="connsiteY3" fmla="*/ 84387 h 88867"/>
                    <a:gd name="connsiteX4" fmla="*/ 36100 w 75247"/>
                    <a:gd name="connsiteY4" fmla="*/ 28856 h 88867"/>
                    <a:gd name="connsiteX5" fmla="*/ 70676 w 75247"/>
                    <a:gd name="connsiteY5" fmla="*/ 6948 h 888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75247" h="88867">
                      <a:moveTo>
                        <a:pt x="75248" y="8377"/>
                      </a:moveTo>
                      <a:cubicBezTo>
                        <a:pt x="64484" y="-7339"/>
                        <a:pt x="41815" y="376"/>
                        <a:pt x="23241" y="20569"/>
                      </a:cubicBezTo>
                      <a:cubicBezTo>
                        <a:pt x="8868" y="37516"/>
                        <a:pt x="674" y="58841"/>
                        <a:pt x="0" y="81053"/>
                      </a:cubicBezTo>
                      <a:cubicBezTo>
                        <a:pt x="1715" y="87435"/>
                        <a:pt x="9525" y="93150"/>
                        <a:pt x="12668" y="84387"/>
                      </a:cubicBezTo>
                      <a:cubicBezTo>
                        <a:pt x="15812" y="75624"/>
                        <a:pt x="21431" y="46287"/>
                        <a:pt x="36100" y="28856"/>
                      </a:cubicBezTo>
                      <a:cubicBezTo>
                        <a:pt x="45102" y="18176"/>
                        <a:pt x="57174" y="10527"/>
                        <a:pt x="70676" y="6948"/>
                      </a:cubicBezTo>
                      <a:close/>
                    </a:path>
                  </a:pathLst>
                </a:custGeom>
                <a:solidFill>
                  <a:srgbClr val="E0E0E0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3" name="任意多边形: 形状 652">
                  <a:extLst>
                    <a:ext uri="{FF2B5EF4-FFF2-40B4-BE49-F238E27FC236}">
                      <a16:creationId xmlns:a16="http://schemas.microsoft.com/office/drawing/2014/main" id="{1974A552-8F26-2A67-CF8B-FA40D65407E1}"/>
                    </a:ext>
                  </a:extLst>
                </p:cNvPr>
                <p:cNvSpPr/>
                <p:nvPr/>
              </p:nvSpPr>
              <p:spPr>
                <a:xfrm>
                  <a:off x="3279854" y="5966469"/>
                  <a:ext cx="194881" cy="133918"/>
                </a:xfrm>
                <a:custGeom>
                  <a:avLst/>
                  <a:gdLst>
                    <a:gd name="connsiteX0" fmla="*/ 194881 w 194881"/>
                    <a:gd name="connsiteY0" fmla="*/ 26479 h 133918"/>
                    <a:gd name="connsiteX1" fmla="*/ 192119 w 194881"/>
                    <a:gd name="connsiteY1" fmla="*/ 97727 h 133918"/>
                    <a:gd name="connsiteX2" fmla="*/ 125921 w 194881"/>
                    <a:gd name="connsiteY2" fmla="*/ 132397 h 133918"/>
                    <a:gd name="connsiteX3" fmla="*/ 10859 w 194881"/>
                    <a:gd name="connsiteY3" fmla="*/ 101346 h 133918"/>
                    <a:gd name="connsiteX4" fmla="*/ 0 w 194881"/>
                    <a:gd name="connsiteY4" fmla="*/ 0 h 13391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94881" h="133918">
                      <a:moveTo>
                        <a:pt x="194881" y="26479"/>
                      </a:moveTo>
                      <a:cubicBezTo>
                        <a:pt x="194881" y="28670"/>
                        <a:pt x="192119" y="97727"/>
                        <a:pt x="192119" y="97727"/>
                      </a:cubicBezTo>
                      <a:cubicBezTo>
                        <a:pt x="192119" y="97727"/>
                        <a:pt x="185833" y="124778"/>
                        <a:pt x="125921" y="132397"/>
                      </a:cubicBezTo>
                      <a:cubicBezTo>
                        <a:pt x="66008" y="140018"/>
                        <a:pt x="22288" y="117348"/>
                        <a:pt x="10859" y="101346"/>
                      </a:cubicBezTo>
                      <a:cubicBezTo>
                        <a:pt x="10859" y="101346"/>
                        <a:pt x="3524" y="29813"/>
                        <a:pt x="0" y="0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4" name="任意多边形: 形状 653">
                  <a:extLst>
                    <a:ext uri="{FF2B5EF4-FFF2-40B4-BE49-F238E27FC236}">
                      <a16:creationId xmlns:a16="http://schemas.microsoft.com/office/drawing/2014/main" id="{A60B6AC4-E0AE-4DE5-0B90-966B15C86D3F}"/>
                    </a:ext>
                  </a:extLst>
                </p:cNvPr>
                <p:cNvSpPr/>
                <p:nvPr/>
              </p:nvSpPr>
              <p:spPr>
                <a:xfrm>
                  <a:off x="3195923" y="4653829"/>
                  <a:ext cx="792113" cy="1368846"/>
                </a:xfrm>
                <a:custGeom>
                  <a:avLst/>
                  <a:gdLst>
                    <a:gd name="connsiteX0" fmla="*/ 792114 w 792113"/>
                    <a:gd name="connsiteY0" fmla="*/ 162020 h 1368846"/>
                    <a:gd name="connsiteX1" fmla="*/ 593518 w 792113"/>
                    <a:gd name="connsiteY1" fmla="*/ 498348 h 1368846"/>
                    <a:gd name="connsiteX2" fmla="*/ 420734 w 792113"/>
                    <a:gd name="connsiteY2" fmla="*/ 658844 h 1368846"/>
                    <a:gd name="connsiteX3" fmla="*/ 302434 w 792113"/>
                    <a:gd name="connsiteY3" fmla="*/ 769334 h 1368846"/>
                    <a:gd name="connsiteX4" fmla="*/ 312530 w 792113"/>
                    <a:gd name="connsiteY4" fmla="*/ 1013555 h 1368846"/>
                    <a:gd name="connsiteX5" fmla="*/ 280907 w 792113"/>
                    <a:gd name="connsiteY5" fmla="*/ 1338263 h 1368846"/>
                    <a:gd name="connsiteX6" fmla="*/ 169655 w 792113"/>
                    <a:gd name="connsiteY6" fmla="*/ 1368171 h 1368846"/>
                    <a:gd name="connsiteX7" fmla="*/ 81168 w 792113"/>
                    <a:gd name="connsiteY7" fmla="*/ 1337501 h 1368846"/>
                    <a:gd name="connsiteX8" fmla="*/ 8016 w 792113"/>
                    <a:gd name="connsiteY8" fmla="*/ 821531 h 1368846"/>
                    <a:gd name="connsiteX9" fmla="*/ 55641 w 792113"/>
                    <a:gd name="connsiteY9" fmla="*/ 550545 h 1368846"/>
                    <a:gd name="connsiteX10" fmla="*/ 363489 w 792113"/>
                    <a:gd name="connsiteY10" fmla="*/ 0 h 1368846"/>
                    <a:gd name="connsiteX11" fmla="*/ 792114 w 792113"/>
                    <a:gd name="connsiteY11" fmla="*/ 0 h 136884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92113" h="1368846">
                      <a:moveTo>
                        <a:pt x="792114" y="162020"/>
                      </a:moveTo>
                      <a:cubicBezTo>
                        <a:pt x="785542" y="264890"/>
                        <a:pt x="741917" y="397955"/>
                        <a:pt x="593518" y="498348"/>
                      </a:cubicBezTo>
                      <a:cubicBezTo>
                        <a:pt x="525890" y="550736"/>
                        <a:pt x="476741" y="603123"/>
                        <a:pt x="420734" y="658844"/>
                      </a:cubicBezTo>
                      <a:cubicBezTo>
                        <a:pt x="351297" y="727615"/>
                        <a:pt x="302434" y="769334"/>
                        <a:pt x="302434" y="769334"/>
                      </a:cubicBezTo>
                      <a:cubicBezTo>
                        <a:pt x="313189" y="850267"/>
                        <a:pt x="316568" y="932010"/>
                        <a:pt x="312530" y="1013555"/>
                      </a:cubicBezTo>
                      <a:cubicBezTo>
                        <a:pt x="305958" y="1153192"/>
                        <a:pt x="280907" y="1338263"/>
                        <a:pt x="280907" y="1338263"/>
                      </a:cubicBezTo>
                      <a:cubicBezTo>
                        <a:pt x="248553" y="1361130"/>
                        <a:pt x="209114" y="1371732"/>
                        <a:pt x="169655" y="1368171"/>
                      </a:cubicBezTo>
                      <a:cubicBezTo>
                        <a:pt x="104599" y="1361885"/>
                        <a:pt x="81168" y="1337501"/>
                        <a:pt x="81168" y="1337501"/>
                      </a:cubicBezTo>
                      <a:cubicBezTo>
                        <a:pt x="81168" y="1337501"/>
                        <a:pt x="16779" y="906685"/>
                        <a:pt x="8016" y="821531"/>
                      </a:cubicBezTo>
                      <a:cubicBezTo>
                        <a:pt x="-747" y="736378"/>
                        <a:pt x="-17225" y="688181"/>
                        <a:pt x="55641" y="550545"/>
                      </a:cubicBezTo>
                      <a:cubicBezTo>
                        <a:pt x="112791" y="443960"/>
                        <a:pt x="363489" y="0"/>
                        <a:pt x="363489" y="0"/>
                      </a:cubicBezTo>
                      <a:lnTo>
                        <a:pt x="792114" y="0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55" name="图形 536">
                <a:extLst>
                  <a:ext uri="{FF2B5EF4-FFF2-40B4-BE49-F238E27FC236}">
                    <a16:creationId xmlns:a16="http://schemas.microsoft.com/office/drawing/2014/main" id="{ED3810E6-5026-A854-B0F8-807230A28941}"/>
                  </a:ext>
                </a:extLst>
              </p:cNvPr>
              <p:cNvGrpSpPr/>
              <p:nvPr/>
            </p:nvGrpSpPr>
            <p:grpSpPr>
              <a:xfrm>
                <a:off x="2506703" y="3315527"/>
                <a:ext cx="2185420" cy="1817070"/>
                <a:chOff x="2506703" y="3315527"/>
                <a:chExt cx="2185420" cy="1817070"/>
              </a:xfrm>
            </p:grpSpPr>
            <p:sp>
              <p:nvSpPr>
                <p:cNvPr id="656" name="任意多边形: 形状 655">
                  <a:extLst>
                    <a:ext uri="{FF2B5EF4-FFF2-40B4-BE49-F238E27FC236}">
                      <a16:creationId xmlns:a16="http://schemas.microsoft.com/office/drawing/2014/main" id="{1964D644-4057-1C28-EA2D-A5F93D2C0CDC}"/>
                    </a:ext>
                  </a:extLst>
                </p:cNvPr>
                <p:cNvSpPr/>
                <p:nvPr/>
              </p:nvSpPr>
              <p:spPr>
                <a:xfrm>
                  <a:off x="2506703" y="4818326"/>
                  <a:ext cx="345097" cy="314268"/>
                </a:xfrm>
                <a:custGeom>
                  <a:avLst/>
                  <a:gdLst>
                    <a:gd name="connsiteX0" fmla="*/ 187458 w 345097"/>
                    <a:gd name="connsiteY0" fmla="*/ 0 h 314268"/>
                    <a:gd name="connsiteX1" fmla="*/ 1626 w 345097"/>
                    <a:gd name="connsiteY1" fmla="*/ 297942 h 314268"/>
                    <a:gd name="connsiteX2" fmla="*/ 5011 w 345097"/>
                    <a:gd name="connsiteY2" fmla="*/ 312644 h 314268"/>
                    <a:gd name="connsiteX3" fmla="*/ 14484 w 345097"/>
                    <a:gd name="connsiteY3" fmla="*/ 313563 h 314268"/>
                    <a:gd name="connsiteX4" fmla="*/ 345097 w 345097"/>
                    <a:gd name="connsiteY4" fmla="*/ 189738 h 31426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45097" h="314268">
                      <a:moveTo>
                        <a:pt x="187458" y="0"/>
                      </a:moveTo>
                      <a:lnTo>
                        <a:pt x="1626" y="297942"/>
                      </a:lnTo>
                      <a:cubicBezTo>
                        <a:pt x="-1499" y="302937"/>
                        <a:pt x="16" y="309519"/>
                        <a:pt x="5011" y="312644"/>
                      </a:cubicBezTo>
                      <a:cubicBezTo>
                        <a:pt x="7850" y="314420"/>
                        <a:pt x="11357" y="314760"/>
                        <a:pt x="14484" y="313563"/>
                      </a:cubicBezTo>
                      <a:lnTo>
                        <a:pt x="345097" y="189738"/>
                      </a:ln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7" name="任意多边形: 形状 656">
                  <a:extLst>
                    <a:ext uri="{FF2B5EF4-FFF2-40B4-BE49-F238E27FC236}">
                      <a16:creationId xmlns:a16="http://schemas.microsoft.com/office/drawing/2014/main" id="{9242E893-DE77-3AFE-1C60-2421058039E5}"/>
                    </a:ext>
                  </a:extLst>
                </p:cNvPr>
                <p:cNvSpPr/>
                <p:nvPr/>
              </p:nvSpPr>
              <p:spPr>
                <a:xfrm>
                  <a:off x="2506704" y="5058070"/>
                  <a:ext cx="85158" cy="74527"/>
                </a:xfrm>
                <a:custGeom>
                  <a:avLst/>
                  <a:gdLst>
                    <a:gd name="connsiteX0" fmla="*/ 14483 w 85158"/>
                    <a:gd name="connsiteY0" fmla="*/ 73819 h 74527"/>
                    <a:gd name="connsiteX1" fmla="*/ 706 w 85158"/>
                    <a:gd name="connsiteY1" fmla="*/ 67671 h 74527"/>
                    <a:gd name="connsiteX2" fmla="*/ 1624 w 85158"/>
                    <a:gd name="connsiteY2" fmla="*/ 58198 h 74527"/>
                    <a:gd name="connsiteX3" fmla="*/ 37915 w 85158"/>
                    <a:gd name="connsiteY3" fmla="*/ 0 h 74527"/>
                    <a:gd name="connsiteX4" fmla="*/ 37915 w 85158"/>
                    <a:gd name="connsiteY4" fmla="*/ 0 h 74527"/>
                    <a:gd name="connsiteX5" fmla="*/ 79348 w 85158"/>
                    <a:gd name="connsiteY5" fmla="*/ 45625 h 74527"/>
                    <a:gd name="connsiteX6" fmla="*/ 85159 w 85158"/>
                    <a:gd name="connsiteY6" fmla="*/ 47244 h 7452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85158" h="74527">
                      <a:moveTo>
                        <a:pt x="14483" y="73819"/>
                      </a:moveTo>
                      <a:cubicBezTo>
                        <a:pt x="8981" y="75926"/>
                        <a:pt x="2813" y="73173"/>
                        <a:pt x="706" y="67671"/>
                      </a:cubicBezTo>
                      <a:cubicBezTo>
                        <a:pt x="-492" y="64544"/>
                        <a:pt x="-152" y="61036"/>
                        <a:pt x="1624" y="58198"/>
                      </a:cubicBezTo>
                      <a:lnTo>
                        <a:pt x="37915" y="0"/>
                      </a:lnTo>
                      <a:lnTo>
                        <a:pt x="37915" y="0"/>
                      </a:lnTo>
                      <a:cubicBezTo>
                        <a:pt x="42106" y="21760"/>
                        <a:pt x="58091" y="39362"/>
                        <a:pt x="79348" y="45625"/>
                      </a:cubicBezTo>
                      <a:lnTo>
                        <a:pt x="85159" y="47244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8" name="任意多边形: 形状 657">
                  <a:extLst>
                    <a:ext uri="{FF2B5EF4-FFF2-40B4-BE49-F238E27FC236}">
                      <a16:creationId xmlns:a16="http://schemas.microsoft.com/office/drawing/2014/main" id="{C7C77E8D-90B2-7067-7439-205FB48C9170}"/>
                    </a:ext>
                  </a:extLst>
                </p:cNvPr>
                <p:cNvSpPr/>
                <p:nvPr/>
              </p:nvSpPr>
              <p:spPr>
                <a:xfrm>
                  <a:off x="2691629" y="3518449"/>
                  <a:ext cx="1749512" cy="1489424"/>
                </a:xfrm>
                <a:custGeom>
                  <a:avLst/>
                  <a:gdLst>
                    <a:gd name="connsiteX0" fmla="*/ 1749513 w 1749512"/>
                    <a:gd name="connsiteY0" fmla="*/ 190976 h 1489424"/>
                    <a:gd name="connsiteX1" fmla="*/ 1724367 w 1749512"/>
                    <a:gd name="connsiteY1" fmla="*/ 211550 h 1489424"/>
                    <a:gd name="connsiteX2" fmla="*/ 1694077 w 1749512"/>
                    <a:gd name="connsiteY2" fmla="*/ 236506 h 1489424"/>
                    <a:gd name="connsiteX3" fmla="*/ 160552 w 1749512"/>
                    <a:gd name="connsiteY3" fmla="*/ 1489424 h 1489424"/>
                    <a:gd name="connsiteX4" fmla="*/ 57111 w 1749512"/>
                    <a:gd name="connsiteY4" fmla="*/ 1439704 h 1489424"/>
                    <a:gd name="connsiteX5" fmla="*/ 3009 w 1749512"/>
                    <a:gd name="connsiteY5" fmla="*/ 1299972 h 1489424"/>
                    <a:gd name="connsiteX6" fmla="*/ 1536534 w 1749512"/>
                    <a:gd name="connsiteY6" fmla="*/ 47625 h 1489424"/>
                    <a:gd name="connsiteX7" fmla="*/ 1594541 w 1749512"/>
                    <a:gd name="connsiteY7" fmla="*/ 0 h 1489424"/>
                    <a:gd name="connsiteX8" fmla="*/ 1749513 w 1749512"/>
                    <a:gd name="connsiteY8" fmla="*/ 190976 h 148942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1749512" h="1489424">
                      <a:moveTo>
                        <a:pt x="1749513" y="190976"/>
                      </a:moveTo>
                      <a:lnTo>
                        <a:pt x="1724367" y="211550"/>
                      </a:lnTo>
                      <a:lnTo>
                        <a:pt x="1694077" y="236506"/>
                      </a:lnTo>
                      <a:lnTo>
                        <a:pt x="160552" y="1489424"/>
                      </a:lnTo>
                      <a:cubicBezTo>
                        <a:pt x="121032" y="1486502"/>
                        <a:pt x="84079" y="1468740"/>
                        <a:pt x="57111" y="1439704"/>
                      </a:cubicBezTo>
                      <a:cubicBezTo>
                        <a:pt x="14724" y="1397413"/>
                        <a:pt x="-8707" y="1337596"/>
                        <a:pt x="3009" y="1299972"/>
                      </a:cubicBezTo>
                      <a:lnTo>
                        <a:pt x="1536534" y="47625"/>
                      </a:lnTo>
                      <a:lnTo>
                        <a:pt x="1594541" y="0"/>
                      </a:lnTo>
                      <a:cubicBezTo>
                        <a:pt x="1558155" y="32956"/>
                        <a:pt x="1713127" y="223361"/>
                        <a:pt x="1749513" y="190976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59" name="任意多边形: 形状 658">
                  <a:extLst>
                    <a:ext uri="{FF2B5EF4-FFF2-40B4-BE49-F238E27FC236}">
                      <a16:creationId xmlns:a16="http://schemas.microsoft.com/office/drawing/2014/main" id="{E4E65824-EDAC-DD40-0F0E-3D990D86D328}"/>
                    </a:ext>
                  </a:extLst>
                </p:cNvPr>
                <p:cNvSpPr/>
                <p:nvPr/>
              </p:nvSpPr>
              <p:spPr>
                <a:xfrm>
                  <a:off x="4128305" y="3596649"/>
                  <a:ext cx="217300" cy="241009"/>
                </a:xfrm>
                <a:custGeom>
                  <a:avLst/>
                  <a:gdLst>
                    <a:gd name="connsiteX0" fmla="*/ 217300 w 217300"/>
                    <a:gd name="connsiteY0" fmla="*/ 191357 h 241009"/>
                    <a:gd name="connsiteX1" fmla="*/ 161103 w 217300"/>
                    <a:gd name="connsiteY1" fmla="*/ 237268 h 241009"/>
                    <a:gd name="connsiteX2" fmla="*/ 70044 w 217300"/>
                    <a:gd name="connsiteY2" fmla="*/ 187738 h 241009"/>
                    <a:gd name="connsiteX3" fmla="*/ 6036 w 217300"/>
                    <a:gd name="connsiteY3" fmla="*/ 45720 h 241009"/>
                    <a:gd name="connsiteX4" fmla="*/ 47470 w 217300"/>
                    <a:gd name="connsiteY4" fmla="*/ 11811 h 241009"/>
                    <a:gd name="connsiteX5" fmla="*/ 62519 w 217300"/>
                    <a:gd name="connsiteY5" fmla="*/ 0 h 241009"/>
                    <a:gd name="connsiteX6" fmla="*/ 126432 w 217300"/>
                    <a:gd name="connsiteY6" fmla="*/ 142113 h 241009"/>
                    <a:gd name="connsiteX7" fmla="*/ 215491 w 217300"/>
                    <a:gd name="connsiteY7" fmla="*/ 192691 h 241009"/>
                    <a:gd name="connsiteX8" fmla="*/ 215491 w 217300"/>
                    <a:gd name="connsiteY8" fmla="*/ 192691 h 241009"/>
                    <a:gd name="connsiteX9" fmla="*/ 217300 w 217300"/>
                    <a:gd name="connsiteY9" fmla="*/ 191357 h 2410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17300" h="241009">
                      <a:moveTo>
                        <a:pt x="217300" y="191357"/>
                      </a:moveTo>
                      <a:lnTo>
                        <a:pt x="161103" y="237268"/>
                      </a:lnTo>
                      <a:cubicBezTo>
                        <a:pt x="145196" y="251079"/>
                        <a:pt x="106429" y="224885"/>
                        <a:pt x="70044" y="187738"/>
                      </a:cubicBezTo>
                      <a:cubicBezTo>
                        <a:pt x="21657" y="138589"/>
                        <a:pt x="-14919" y="63913"/>
                        <a:pt x="6036" y="45720"/>
                      </a:cubicBezTo>
                      <a:lnTo>
                        <a:pt x="47470" y="11811"/>
                      </a:lnTo>
                      <a:lnTo>
                        <a:pt x="62519" y="0"/>
                      </a:lnTo>
                      <a:cubicBezTo>
                        <a:pt x="41469" y="18288"/>
                        <a:pt x="78045" y="92869"/>
                        <a:pt x="126432" y="142113"/>
                      </a:cubicBezTo>
                      <a:cubicBezTo>
                        <a:pt x="161293" y="177641"/>
                        <a:pt x="198631" y="203168"/>
                        <a:pt x="215491" y="192691"/>
                      </a:cubicBezTo>
                      <a:lnTo>
                        <a:pt x="215491" y="192691"/>
                      </a:lnTo>
                      <a:cubicBezTo>
                        <a:pt x="216227" y="192462"/>
                        <a:pt x="216864" y="191993"/>
                        <a:pt x="217300" y="191357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0" name="任意多边形: 形状 659">
                  <a:extLst>
                    <a:ext uri="{FF2B5EF4-FFF2-40B4-BE49-F238E27FC236}">
                      <a16:creationId xmlns:a16="http://schemas.microsoft.com/office/drawing/2014/main" id="{61C8A17B-7A6C-28A2-6FC1-916D148EB947}"/>
                    </a:ext>
                  </a:extLst>
                </p:cNvPr>
                <p:cNvSpPr/>
                <p:nvPr/>
              </p:nvSpPr>
              <p:spPr>
                <a:xfrm>
                  <a:off x="4171031" y="3561788"/>
                  <a:ext cx="216199" cy="241187"/>
                </a:xfrm>
                <a:custGeom>
                  <a:avLst/>
                  <a:gdLst>
                    <a:gd name="connsiteX0" fmla="*/ 160478 w 216199"/>
                    <a:gd name="connsiteY0" fmla="*/ 237553 h 241187"/>
                    <a:gd name="connsiteX1" fmla="*/ 5601 w 216199"/>
                    <a:gd name="connsiteY1" fmla="*/ 46101 h 241187"/>
                    <a:gd name="connsiteX2" fmla="*/ 61323 w 216199"/>
                    <a:gd name="connsiteY2" fmla="*/ 0 h 241187"/>
                    <a:gd name="connsiteX3" fmla="*/ 216199 w 216199"/>
                    <a:gd name="connsiteY3" fmla="*/ 191452 h 24118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16199" h="241187">
                      <a:moveTo>
                        <a:pt x="160478" y="237553"/>
                      </a:moveTo>
                      <a:cubicBezTo>
                        <a:pt x="123711" y="269748"/>
                        <a:pt x="-31165" y="78296"/>
                        <a:pt x="5601" y="46101"/>
                      </a:cubicBezTo>
                      <a:lnTo>
                        <a:pt x="61323" y="0"/>
                      </a:lnTo>
                      <a:cubicBezTo>
                        <a:pt x="24556" y="32290"/>
                        <a:pt x="179433" y="223647"/>
                        <a:pt x="216199" y="191452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1" name="任意多边形: 形状 660">
                  <a:extLst>
                    <a:ext uri="{FF2B5EF4-FFF2-40B4-BE49-F238E27FC236}">
                      <a16:creationId xmlns:a16="http://schemas.microsoft.com/office/drawing/2014/main" id="{7D62D871-0B42-A6F9-903B-F35601F6D5B5}"/>
                    </a:ext>
                  </a:extLst>
                </p:cNvPr>
                <p:cNvSpPr/>
                <p:nvPr/>
              </p:nvSpPr>
              <p:spPr>
                <a:xfrm>
                  <a:off x="4223970" y="3518640"/>
                  <a:ext cx="217171" cy="240002"/>
                </a:xfrm>
                <a:custGeom>
                  <a:avLst/>
                  <a:gdLst>
                    <a:gd name="connsiteX0" fmla="*/ 217172 w 217171"/>
                    <a:gd name="connsiteY0" fmla="*/ 190786 h 240002"/>
                    <a:gd name="connsiteX1" fmla="*/ 161736 w 217171"/>
                    <a:gd name="connsiteY1" fmla="*/ 236315 h 240002"/>
                    <a:gd name="connsiteX2" fmla="*/ 3621 w 217171"/>
                    <a:gd name="connsiteY2" fmla="*/ 47434 h 240002"/>
                    <a:gd name="connsiteX3" fmla="*/ 5431 w 217171"/>
                    <a:gd name="connsiteY3" fmla="*/ 45434 h 240002"/>
                    <a:gd name="connsiteX4" fmla="*/ 61628 w 217171"/>
                    <a:gd name="connsiteY4" fmla="*/ 0 h 240002"/>
                    <a:gd name="connsiteX5" fmla="*/ 217172 w 217171"/>
                    <a:gd name="connsiteY5" fmla="*/ 190786 h 2400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217171" h="240002">
                      <a:moveTo>
                        <a:pt x="217172" y="190786"/>
                      </a:moveTo>
                      <a:lnTo>
                        <a:pt x="161736" y="236315"/>
                      </a:lnTo>
                      <a:cubicBezTo>
                        <a:pt x="125827" y="268129"/>
                        <a:pt x="-25144" y="84677"/>
                        <a:pt x="3621" y="47434"/>
                      </a:cubicBezTo>
                      <a:cubicBezTo>
                        <a:pt x="4143" y="46699"/>
                        <a:pt x="4751" y="46027"/>
                        <a:pt x="5431" y="45434"/>
                      </a:cubicBezTo>
                      <a:lnTo>
                        <a:pt x="61628" y="0"/>
                      </a:lnTo>
                      <a:cubicBezTo>
                        <a:pt x="25814" y="32766"/>
                        <a:pt x="180786" y="223171"/>
                        <a:pt x="217172" y="190786"/>
                      </a:cubicBezTo>
                      <a:close/>
                    </a:path>
                  </a:pathLst>
                </a:custGeom>
                <a:solidFill>
                  <a:srgbClr val="EBEBEB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2" name="任意多边形: 形状 661">
                  <a:extLst>
                    <a:ext uri="{FF2B5EF4-FFF2-40B4-BE49-F238E27FC236}">
                      <a16:creationId xmlns:a16="http://schemas.microsoft.com/office/drawing/2014/main" id="{FDE9A9DC-E3A8-67AE-4567-6AE777C98EC3}"/>
                    </a:ext>
                  </a:extLst>
                </p:cNvPr>
                <p:cNvSpPr/>
                <p:nvPr/>
              </p:nvSpPr>
              <p:spPr>
                <a:xfrm>
                  <a:off x="2508329" y="3621129"/>
                  <a:ext cx="1932813" cy="1511445"/>
                </a:xfrm>
                <a:custGeom>
                  <a:avLst/>
                  <a:gdLst>
                    <a:gd name="connsiteX0" fmla="*/ 1429 w 1932813"/>
                    <a:gd name="connsiteY0" fmla="*/ 1508093 h 1511445"/>
                    <a:gd name="connsiteX1" fmla="*/ 0 w 1932813"/>
                    <a:gd name="connsiteY1" fmla="*/ 1495139 h 1511445"/>
                    <a:gd name="connsiteX2" fmla="*/ 216884 w 1932813"/>
                    <a:gd name="connsiteY2" fmla="*/ 1310259 h 1511445"/>
                    <a:gd name="connsiteX3" fmla="*/ 1813751 w 1932813"/>
                    <a:gd name="connsiteY3" fmla="*/ 6191 h 1511445"/>
                    <a:gd name="connsiteX4" fmla="*/ 1814513 w 1932813"/>
                    <a:gd name="connsiteY4" fmla="*/ 0 h 1511445"/>
                    <a:gd name="connsiteX5" fmla="*/ 1932813 w 1932813"/>
                    <a:gd name="connsiteY5" fmla="*/ 88297 h 1511445"/>
                    <a:gd name="connsiteX6" fmla="*/ 1907667 w 1932813"/>
                    <a:gd name="connsiteY6" fmla="*/ 108871 h 1511445"/>
                    <a:gd name="connsiteX7" fmla="*/ 1877378 w 1932813"/>
                    <a:gd name="connsiteY7" fmla="*/ 133826 h 1511445"/>
                    <a:gd name="connsiteX8" fmla="*/ 343853 w 1932813"/>
                    <a:gd name="connsiteY8" fmla="*/ 1386745 h 1511445"/>
                    <a:gd name="connsiteX9" fmla="*/ 343853 w 1932813"/>
                    <a:gd name="connsiteY9" fmla="*/ 1386745 h 1511445"/>
                    <a:gd name="connsiteX10" fmla="*/ 13240 w 1932813"/>
                    <a:gd name="connsiteY10" fmla="*/ 1510570 h 1511445"/>
                    <a:gd name="connsiteX11" fmla="*/ 1429 w 1932813"/>
                    <a:gd name="connsiteY11" fmla="*/ 1508093 h 151144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1932813" h="1511445">
                      <a:moveTo>
                        <a:pt x="1429" y="1508093"/>
                      </a:moveTo>
                      <a:lnTo>
                        <a:pt x="0" y="1495139"/>
                      </a:lnTo>
                      <a:lnTo>
                        <a:pt x="216884" y="1310259"/>
                      </a:lnTo>
                      <a:lnTo>
                        <a:pt x="1813751" y="6191"/>
                      </a:lnTo>
                      <a:cubicBezTo>
                        <a:pt x="1810988" y="2477"/>
                        <a:pt x="1811464" y="572"/>
                        <a:pt x="1814513" y="0"/>
                      </a:cubicBezTo>
                      <a:cubicBezTo>
                        <a:pt x="1854898" y="54769"/>
                        <a:pt x="1912430" y="106394"/>
                        <a:pt x="1932813" y="88297"/>
                      </a:cubicBezTo>
                      <a:lnTo>
                        <a:pt x="1907667" y="108871"/>
                      </a:lnTo>
                      <a:lnTo>
                        <a:pt x="1877378" y="133826"/>
                      </a:lnTo>
                      <a:lnTo>
                        <a:pt x="343853" y="1386745"/>
                      </a:lnTo>
                      <a:lnTo>
                        <a:pt x="343853" y="1386745"/>
                      </a:lnTo>
                      <a:lnTo>
                        <a:pt x="13240" y="1510570"/>
                      </a:lnTo>
                      <a:cubicBezTo>
                        <a:pt x="9178" y="1512352"/>
                        <a:pt x="4433" y="1511357"/>
                        <a:pt x="1429" y="1508093"/>
                      </a:cubicBezTo>
                      <a:close/>
                    </a:path>
                  </a:pathLst>
                </a:custGeom>
                <a:solidFill>
                  <a:srgbClr val="000000">
                    <a:alpha val="15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3" name="任意多边形: 形状 662">
                  <a:extLst>
                    <a:ext uri="{FF2B5EF4-FFF2-40B4-BE49-F238E27FC236}">
                      <a16:creationId xmlns:a16="http://schemas.microsoft.com/office/drawing/2014/main" id="{01018BFD-11A6-30C3-56EA-C91D0518AFF2}"/>
                    </a:ext>
                  </a:extLst>
                </p:cNvPr>
                <p:cNvSpPr/>
                <p:nvPr/>
              </p:nvSpPr>
              <p:spPr>
                <a:xfrm>
                  <a:off x="4279803" y="3315821"/>
                  <a:ext cx="412197" cy="397401"/>
                </a:xfrm>
                <a:custGeom>
                  <a:avLst/>
                  <a:gdLst>
                    <a:gd name="connsiteX0" fmla="*/ 396701 w 412197"/>
                    <a:gd name="connsiteY0" fmla="*/ 200628 h 397401"/>
                    <a:gd name="connsiteX1" fmla="*/ 161338 w 412197"/>
                    <a:gd name="connsiteY1" fmla="*/ 393605 h 397401"/>
                    <a:gd name="connsiteX2" fmla="*/ 70946 w 412197"/>
                    <a:gd name="connsiteY2" fmla="*/ 345122 h 397401"/>
                    <a:gd name="connsiteX3" fmla="*/ 5795 w 412197"/>
                    <a:gd name="connsiteY3" fmla="*/ 202819 h 397401"/>
                    <a:gd name="connsiteX4" fmla="*/ 5795 w 412197"/>
                    <a:gd name="connsiteY4" fmla="*/ 202819 h 397401"/>
                    <a:gd name="connsiteX5" fmla="*/ 242015 w 412197"/>
                    <a:gd name="connsiteY5" fmla="*/ 9366 h 397401"/>
                    <a:gd name="connsiteX6" fmla="*/ 405464 w 412197"/>
                    <a:gd name="connsiteY6" fmla="*/ 130048 h 397401"/>
                    <a:gd name="connsiteX7" fmla="*/ 396701 w 412197"/>
                    <a:gd name="connsiteY7" fmla="*/ 200628 h 3974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12197" h="397401">
                      <a:moveTo>
                        <a:pt x="396701" y="200628"/>
                      </a:moveTo>
                      <a:lnTo>
                        <a:pt x="161338" y="393605"/>
                      </a:lnTo>
                      <a:cubicBezTo>
                        <a:pt x="145813" y="407416"/>
                        <a:pt x="107236" y="381793"/>
                        <a:pt x="70946" y="345122"/>
                      </a:cubicBezTo>
                      <a:cubicBezTo>
                        <a:pt x="22368" y="296068"/>
                        <a:pt x="-14779" y="221297"/>
                        <a:pt x="5795" y="202819"/>
                      </a:cubicBezTo>
                      <a:lnTo>
                        <a:pt x="5795" y="202819"/>
                      </a:lnTo>
                      <a:lnTo>
                        <a:pt x="242015" y="9366"/>
                      </a:lnTo>
                      <a:cubicBezTo>
                        <a:pt x="289164" y="-28734"/>
                        <a:pt x="378699" y="56991"/>
                        <a:pt x="405464" y="130048"/>
                      </a:cubicBezTo>
                      <a:cubicBezTo>
                        <a:pt x="415846" y="157003"/>
                        <a:pt x="415180" y="182816"/>
                        <a:pt x="396701" y="200628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4" name="任意多边形: 形状 663">
                  <a:extLst>
                    <a:ext uri="{FF2B5EF4-FFF2-40B4-BE49-F238E27FC236}">
                      <a16:creationId xmlns:a16="http://schemas.microsoft.com/office/drawing/2014/main" id="{82383127-E2CA-398C-84DC-178421EB5882}"/>
                    </a:ext>
                  </a:extLst>
                </p:cNvPr>
                <p:cNvSpPr/>
                <p:nvPr/>
              </p:nvSpPr>
              <p:spPr>
                <a:xfrm>
                  <a:off x="4510639" y="3315527"/>
                  <a:ext cx="181484" cy="208282"/>
                </a:xfrm>
                <a:custGeom>
                  <a:avLst/>
                  <a:gdLst>
                    <a:gd name="connsiteX0" fmla="*/ 83665 w 181484"/>
                    <a:gd name="connsiteY0" fmla="*/ 186444 h 208282"/>
                    <a:gd name="connsiteX1" fmla="*/ 321 w 181484"/>
                    <a:gd name="connsiteY1" fmla="*/ 39378 h 208282"/>
                    <a:gd name="connsiteX2" fmla="*/ 19371 w 181484"/>
                    <a:gd name="connsiteY2" fmla="*/ 4326 h 208282"/>
                    <a:gd name="connsiteX3" fmla="*/ 174914 w 181484"/>
                    <a:gd name="connsiteY3" fmla="*/ 130056 h 208282"/>
                    <a:gd name="connsiteX4" fmla="*/ 166913 w 181484"/>
                    <a:gd name="connsiteY4" fmla="*/ 199874 h 208282"/>
                    <a:gd name="connsiteX5" fmla="*/ 83665 w 181484"/>
                    <a:gd name="connsiteY5" fmla="*/ 186444 h 208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181484" h="208282">
                      <a:moveTo>
                        <a:pt x="83665" y="186444"/>
                      </a:moveTo>
                      <a:cubicBezTo>
                        <a:pt x="33468" y="151583"/>
                        <a:pt x="-3870" y="84908"/>
                        <a:pt x="321" y="39378"/>
                      </a:cubicBezTo>
                      <a:cubicBezTo>
                        <a:pt x="499" y="25267"/>
                        <a:pt x="7627" y="12151"/>
                        <a:pt x="19371" y="4326"/>
                      </a:cubicBezTo>
                      <a:cubicBezTo>
                        <a:pt x="68044" y="-19677"/>
                        <a:pt x="149578" y="60905"/>
                        <a:pt x="174914" y="130056"/>
                      </a:cubicBezTo>
                      <a:cubicBezTo>
                        <a:pt x="184916" y="156726"/>
                        <a:pt x="184439" y="182063"/>
                        <a:pt x="166913" y="199874"/>
                      </a:cubicBezTo>
                      <a:cubicBezTo>
                        <a:pt x="148911" y="214257"/>
                        <a:pt x="117764" y="210447"/>
                        <a:pt x="83665" y="186444"/>
                      </a:cubicBezTo>
                      <a:close/>
                    </a:path>
                  </a:pathLst>
                </a:custGeom>
                <a:solidFill>
                  <a:srgbClr val="000000">
                    <a:alpha val="1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65" name="图形 536">
                <a:extLst>
                  <a:ext uri="{FF2B5EF4-FFF2-40B4-BE49-F238E27FC236}">
                    <a16:creationId xmlns:a16="http://schemas.microsoft.com/office/drawing/2014/main" id="{A6ADEC4B-AE95-E2DE-8888-EEA7D987E761}"/>
                  </a:ext>
                </a:extLst>
              </p:cNvPr>
              <p:cNvGrpSpPr/>
              <p:nvPr/>
            </p:nvGrpSpPr>
            <p:grpSpPr>
              <a:xfrm>
                <a:off x="2750740" y="3279429"/>
                <a:ext cx="1686782" cy="1621917"/>
                <a:chOff x="2750740" y="3279429"/>
                <a:chExt cx="1686782" cy="1621917"/>
              </a:xfrm>
            </p:grpSpPr>
            <p:sp>
              <p:nvSpPr>
                <p:cNvPr id="666" name="任意多边形: 形状 665">
                  <a:extLst>
                    <a:ext uri="{FF2B5EF4-FFF2-40B4-BE49-F238E27FC236}">
                      <a16:creationId xmlns:a16="http://schemas.microsoft.com/office/drawing/2014/main" id="{EB14476A-A085-BB88-2260-9AA150830EFF}"/>
                    </a:ext>
                  </a:extLst>
                </p:cNvPr>
                <p:cNvSpPr/>
                <p:nvPr/>
              </p:nvSpPr>
              <p:spPr>
                <a:xfrm>
                  <a:off x="3570544" y="3342661"/>
                  <a:ext cx="449996" cy="614795"/>
                </a:xfrm>
                <a:custGeom>
                  <a:avLst/>
                  <a:gdLst>
                    <a:gd name="connsiteX0" fmla="*/ 410254 w 449996"/>
                    <a:gd name="connsiteY0" fmla="*/ 540787 h 614795"/>
                    <a:gd name="connsiteX1" fmla="*/ 386537 w 449996"/>
                    <a:gd name="connsiteY1" fmla="*/ 429249 h 614795"/>
                    <a:gd name="connsiteX2" fmla="*/ 449783 w 449996"/>
                    <a:gd name="connsiteY2" fmla="*/ 225985 h 614795"/>
                    <a:gd name="connsiteX3" fmla="*/ 221945 w 449996"/>
                    <a:gd name="connsiteY3" fmla="*/ 624 h 614795"/>
                    <a:gd name="connsiteX4" fmla="*/ 26873 w 449996"/>
                    <a:gd name="connsiteY4" fmla="*/ 153024 h 614795"/>
                    <a:gd name="connsiteX5" fmla="*/ 15824 w 449996"/>
                    <a:gd name="connsiteY5" fmla="*/ 237511 h 614795"/>
                    <a:gd name="connsiteX6" fmla="*/ 13442 w 449996"/>
                    <a:gd name="connsiteY6" fmla="*/ 444394 h 614795"/>
                    <a:gd name="connsiteX7" fmla="*/ 86594 w 449996"/>
                    <a:gd name="connsiteY7" fmla="*/ 507830 h 614795"/>
                    <a:gd name="connsiteX8" fmla="*/ 156603 w 449996"/>
                    <a:gd name="connsiteY8" fmla="*/ 510116 h 614795"/>
                    <a:gd name="connsiteX9" fmla="*/ 157175 w 449996"/>
                    <a:gd name="connsiteY9" fmla="*/ 582601 h 614795"/>
                    <a:gd name="connsiteX10" fmla="*/ 125837 w 449996"/>
                    <a:gd name="connsiteY10" fmla="*/ 614796 h 614795"/>
                    <a:gd name="connsiteX11" fmla="*/ 410254 w 449996"/>
                    <a:gd name="connsiteY11" fmla="*/ 540787 h 61479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49996" h="614795">
                      <a:moveTo>
                        <a:pt x="410254" y="540787"/>
                      </a:moveTo>
                      <a:cubicBezTo>
                        <a:pt x="387775" y="521737"/>
                        <a:pt x="375202" y="461920"/>
                        <a:pt x="386537" y="429249"/>
                      </a:cubicBezTo>
                      <a:cubicBezTo>
                        <a:pt x="397872" y="396578"/>
                        <a:pt x="443687" y="319426"/>
                        <a:pt x="449783" y="225985"/>
                      </a:cubicBezTo>
                      <a:cubicBezTo>
                        <a:pt x="455879" y="132545"/>
                        <a:pt x="330244" y="-10616"/>
                        <a:pt x="221945" y="624"/>
                      </a:cubicBezTo>
                      <a:cubicBezTo>
                        <a:pt x="113646" y="11863"/>
                        <a:pt x="56019" y="71776"/>
                        <a:pt x="26873" y="153024"/>
                      </a:cubicBezTo>
                      <a:cubicBezTo>
                        <a:pt x="9156" y="202363"/>
                        <a:pt x="22682" y="209221"/>
                        <a:pt x="15824" y="237511"/>
                      </a:cubicBezTo>
                      <a:cubicBezTo>
                        <a:pt x="2393" y="293422"/>
                        <a:pt x="-10656" y="369813"/>
                        <a:pt x="13442" y="444394"/>
                      </a:cubicBezTo>
                      <a:cubicBezTo>
                        <a:pt x="23810" y="477709"/>
                        <a:pt x="52147" y="502283"/>
                        <a:pt x="86594" y="507830"/>
                      </a:cubicBezTo>
                      <a:cubicBezTo>
                        <a:pt x="109649" y="512413"/>
                        <a:pt x="133299" y="513185"/>
                        <a:pt x="156603" y="510116"/>
                      </a:cubicBezTo>
                      <a:cubicBezTo>
                        <a:pt x="158069" y="534251"/>
                        <a:pt x="158260" y="558446"/>
                        <a:pt x="157175" y="582601"/>
                      </a:cubicBezTo>
                      <a:cubicBezTo>
                        <a:pt x="156704" y="599855"/>
                        <a:pt x="143072" y="613860"/>
                        <a:pt x="125837" y="614796"/>
                      </a:cubicBezTo>
                      <a:cubicBezTo>
                        <a:pt x="125838" y="614796"/>
                        <a:pt x="433209" y="559837"/>
                        <a:pt x="410254" y="540787"/>
                      </a:cubicBezTo>
                      <a:close/>
                    </a:path>
                  </a:pathLst>
                </a:custGeom>
                <a:solidFill>
                  <a:srgbClr val="FFBD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7" name="任意多边形: 形状 666">
                  <a:extLst>
                    <a:ext uri="{FF2B5EF4-FFF2-40B4-BE49-F238E27FC236}">
                      <a16:creationId xmlns:a16="http://schemas.microsoft.com/office/drawing/2014/main" id="{D9712F4F-10F5-8064-6C12-2E492C9D5450}"/>
                    </a:ext>
                  </a:extLst>
                </p:cNvPr>
                <p:cNvSpPr/>
                <p:nvPr/>
              </p:nvSpPr>
              <p:spPr>
                <a:xfrm>
                  <a:off x="3664282" y="3712188"/>
                  <a:ext cx="64978" cy="41307"/>
                </a:xfrm>
                <a:custGeom>
                  <a:avLst/>
                  <a:gdLst>
                    <a:gd name="connsiteX0" fmla="*/ 0 w 64978"/>
                    <a:gd name="connsiteY0" fmla="*/ 18479 h 41307"/>
                    <a:gd name="connsiteX1" fmla="*/ 42152 w 64978"/>
                    <a:gd name="connsiteY1" fmla="*/ 39596 h 41307"/>
                    <a:gd name="connsiteX2" fmla="*/ 64008 w 64978"/>
                    <a:gd name="connsiteY2" fmla="*/ 0 h 4130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64978" h="41307">
                      <a:moveTo>
                        <a:pt x="0" y="18479"/>
                      </a:moveTo>
                      <a:cubicBezTo>
                        <a:pt x="5808" y="35950"/>
                        <a:pt x="24681" y="45405"/>
                        <a:pt x="42152" y="39596"/>
                      </a:cubicBezTo>
                      <a:cubicBezTo>
                        <a:pt x="58646" y="34113"/>
                        <a:pt x="68159" y="16878"/>
                        <a:pt x="64008" y="0"/>
                      </a:cubicBezTo>
                      <a:close/>
                    </a:path>
                  </a:pathLst>
                </a:custGeom>
                <a:solidFill>
                  <a:srgbClr val="B1666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8" name="任意多边形: 形状 667">
                  <a:extLst>
                    <a:ext uri="{FF2B5EF4-FFF2-40B4-BE49-F238E27FC236}">
                      <a16:creationId xmlns:a16="http://schemas.microsoft.com/office/drawing/2014/main" id="{17FDCBD8-EC8B-CEB4-B7DD-2C66E2B14489}"/>
                    </a:ext>
                  </a:extLst>
                </p:cNvPr>
                <p:cNvSpPr/>
                <p:nvPr/>
              </p:nvSpPr>
              <p:spPr>
                <a:xfrm>
                  <a:off x="3689429" y="3723427"/>
                  <a:ext cx="40100" cy="31225"/>
                </a:xfrm>
                <a:custGeom>
                  <a:avLst/>
                  <a:gdLst>
                    <a:gd name="connsiteX0" fmla="*/ 0 w 40100"/>
                    <a:gd name="connsiteY0" fmla="*/ 30385 h 31225"/>
                    <a:gd name="connsiteX1" fmla="*/ 40100 w 40100"/>
                    <a:gd name="connsiteY1" fmla="*/ 0 h 31225"/>
                    <a:gd name="connsiteX2" fmla="*/ 5829 w 40100"/>
                    <a:gd name="connsiteY2" fmla="*/ 31188 h 31225"/>
                    <a:gd name="connsiteX3" fmla="*/ 0 w 40100"/>
                    <a:gd name="connsiteY3" fmla="*/ 30385 h 312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40100" h="31225">
                      <a:moveTo>
                        <a:pt x="0" y="30385"/>
                      </a:moveTo>
                      <a:cubicBezTo>
                        <a:pt x="6375" y="13361"/>
                        <a:pt x="21986" y="1532"/>
                        <a:pt x="40100" y="0"/>
                      </a:cubicBezTo>
                      <a:cubicBezTo>
                        <a:pt x="39249" y="18076"/>
                        <a:pt x="23905" y="32040"/>
                        <a:pt x="5829" y="31188"/>
                      </a:cubicBezTo>
                      <a:cubicBezTo>
                        <a:pt x="3866" y="31096"/>
                        <a:pt x="1915" y="30827"/>
                        <a:pt x="0" y="30385"/>
                      </a:cubicBezTo>
                      <a:close/>
                    </a:path>
                  </a:pathLst>
                </a:custGeom>
                <a:solidFill>
                  <a:srgbClr val="F28F8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9" name="任意多边形: 形状 668">
                  <a:extLst>
                    <a:ext uri="{FF2B5EF4-FFF2-40B4-BE49-F238E27FC236}">
                      <a16:creationId xmlns:a16="http://schemas.microsoft.com/office/drawing/2014/main" id="{7B531C2C-F10A-7E25-175B-BD811F8D17C6}"/>
                    </a:ext>
                  </a:extLst>
                </p:cNvPr>
                <p:cNvSpPr/>
                <p:nvPr/>
              </p:nvSpPr>
              <p:spPr>
                <a:xfrm>
                  <a:off x="3732490" y="3590674"/>
                  <a:ext cx="36135" cy="36014"/>
                </a:xfrm>
                <a:custGeom>
                  <a:avLst/>
                  <a:gdLst>
                    <a:gd name="connsiteX0" fmla="*/ 944 w 36135"/>
                    <a:gd name="connsiteY0" fmla="*/ 12643 h 36014"/>
                    <a:gd name="connsiteX1" fmla="*/ 11870 w 36135"/>
                    <a:gd name="connsiteY1" fmla="*/ 34890 h 36014"/>
                    <a:gd name="connsiteX2" fmla="*/ 11993 w 36135"/>
                    <a:gd name="connsiteY2" fmla="*/ 34932 h 36014"/>
                    <a:gd name="connsiteX3" fmla="*/ 35053 w 36135"/>
                    <a:gd name="connsiteY3" fmla="*/ 24143 h 36014"/>
                    <a:gd name="connsiteX4" fmla="*/ 24264 w 36135"/>
                    <a:gd name="connsiteY4" fmla="*/ 1083 h 36014"/>
                    <a:gd name="connsiteX5" fmla="*/ 1204 w 36135"/>
                    <a:gd name="connsiteY5" fmla="*/ 11872 h 36014"/>
                    <a:gd name="connsiteX6" fmla="*/ 944 w 36135"/>
                    <a:gd name="connsiteY6" fmla="*/ 12643 h 360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36135" h="36014">
                      <a:moveTo>
                        <a:pt x="944" y="12643"/>
                      </a:moveTo>
                      <a:cubicBezTo>
                        <a:pt x="-2182" y="21804"/>
                        <a:pt x="2710" y="31764"/>
                        <a:pt x="11870" y="34890"/>
                      </a:cubicBezTo>
                      <a:cubicBezTo>
                        <a:pt x="11911" y="34904"/>
                        <a:pt x="11952" y="34918"/>
                        <a:pt x="11993" y="34932"/>
                      </a:cubicBezTo>
                      <a:cubicBezTo>
                        <a:pt x="21340" y="38320"/>
                        <a:pt x="31665" y="33490"/>
                        <a:pt x="35053" y="24143"/>
                      </a:cubicBezTo>
                      <a:cubicBezTo>
                        <a:pt x="38441" y="14796"/>
                        <a:pt x="33611" y="4471"/>
                        <a:pt x="24264" y="1083"/>
                      </a:cubicBezTo>
                      <a:cubicBezTo>
                        <a:pt x="14917" y="-2306"/>
                        <a:pt x="4593" y="2524"/>
                        <a:pt x="1204" y="11872"/>
                      </a:cubicBezTo>
                      <a:cubicBezTo>
                        <a:pt x="1112" y="12127"/>
                        <a:pt x="1025" y="12384"/>
                        <a:pt x="944" y="12643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0" name="任意多边形: 形状 669">
                  <a:extLst>
                    <a:ext uri="{FF2B5EF4-FFF2-40B4-BE49-F238E27FC236}">
                      <a16:creationId xmlns:a16="http://schemas.microsoft.com/office/drawing/2014/main" id="{40616BF1-7522-0A48-D706-1FF86AB0BABA}"/>
                    </a:ext>
                  </a:extLst>
                </p:cNvPr>
                <p:cNvSpPr/>
                <p:nvPr/>
              </p:nvSpPr>
              <p:spPr>
                <a:xfrm>
                  <a:off x="3734768" y="3524450"/>
                  <a:ext cx="40804" cy="29337"/>
                </a:xfrm>
                <a:custGeom>
                  <a:avLst/>
                  <a:gdLst>
                    <a:gd name="connsiteX0" fmla="*/ 0 w 40804"/>
                    <a:gd name="connsiteY0" fmla="*/ 14288 h 29337"/>
                    <a:gd name="connsiteX1" fmla="*/ 39529 w 40804"/>
                    <a:gd name="connsiteY1" fmla="*/ 29337 h 29337"/>
                    <a:gd name="connsiteX2" fmla="*/ 26861 w 40804"/>
                    <a:gd name="connsiteY2" fmla="*/ 1334 h 29337"/>
                    <a:gd name="connsiteX3" fmla="*/ 342 w 40804"/>
                    <a:gd name="connsiteY3" fmla="*/ 13307 h 29337"/>
                    <a:gd name="connsiteX4" fmla="*/ 0 w 40804"/>
                    <a:gd name="connsiteY4" fmla="*/ 14288 h 293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804" h="29337">
                      <a:moveTo>
                        <a:pt x="0" y="14288"/>
                      </a:moveTo>
                      <a:lnTo>
                        <a:pt x="39529" y="29337"/>
                      </a:lnTo>
                      <a:cubicBezTo>
                        <a:pt x="43499" y="18116"/>
                        <a:pt x="37910" y="5761"/>
                        <a:pt x="26861" y="1334"/>
                      </a:cubicBezTo>
                      <a:cubicBezTo>
                        <a:pt x="16231" y="-2683"/>
                        <a:pt x="4359" y="2678"/>
                        <a:pt x="342" y="13307"/>
                      </a:cubicBezTo>
                      <a:cubicBezTo>
                        <a:pt x="220" y="13631"/>
                        <a:pt x="106" y="13958"/>
                        <a:pt x="0" y="1428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1" name="任意多边形: 形状 670">
                  <a:extLst>
                    <a:ext uri="{FF2B5EF4-FFF2-40B4-BE49-F238E27FC236}">
                      <a16:creationId xmlns:a16="http://schemas.microsoft.com/office/drawing/2014/main" id="{00107D53-C820-6677-B422-792E3D9508CE}"/>
                    </a:ext>
                  </a:extLst>
                </p:cNvPr>
                <p:cNvSpPr/>
                <p:nvPr/>
              </p:nvSpPr>
              <p:spPr>
                <a:xfrm>
                  <a:off x="3602460" y="3518630"/>
                  <a:ext cx="40962" cy="29537"/>
                </a:xfrm>
                <a:custGeom>
                  <a:avLst/>
                  <a:gdLst>
                    <a:gd name="connsiteX0" fmla="*/ 1244 w 40962"/>
                    <a:gd name="connsiteY0" fmla="*/ 29538 h 29537"/>
                    <a:gd name="connsiteX1" fmla="*/ 40963 w 40962"/>
                    <a:gd name="connsiteY1" fmla="*/ 14012 h 29537"/>
                    <a:gd name="connsiteX2" fmla="*/ 15062 w 40962"/>
                    <a:gd name="connsiteY2" fmla="*/ 1055 h 29537"/>
                    <a:gd name="connsiteX3" fmla="*/ 14007 w 40962"/>
                    <a:gd name="connsiteY3" fmla="*/ 1439 h 29537"/>
                    <a:gd name="connsiteX4" fmla="*/ 1244 w 40962"/>
                    <a:gd name="connsiteY4" fmla="*/ 29538 h 2953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0962" h="29537">
                      <a:moveTo>
                        <a:pt x="1244" y="29538"/>
                      </a:moveTo>
                      <a:lnTo>
                        <a:pt x="40963" y="14012"/>
                      </a:lnTo>
                      <a:cubicBezTo>
                        <a:pt x="37388" y="3282"/>
                        <a:pt x="25792" y="-2519"/>
                        <a:pt x="15062" y="1055"/>
                      </a:cubicBezTo>
                      <a:cubicBezTo>
                        <a:pt x="14707" y="1174"/>
                        <a:pt x="14355" y="1301"/>
                        <a:pt x="14007" y="1439"/>
                      </a:cubicBezTo>
                      <a:cubicBezTo>
                        <a:pt x="2944" y="5907"/>
                        <a:pt x="-2670" y="18267"/>
                        <a:pt x="1244" y="29538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2" name="任意多边形: 形状 671">
                  <a:extLst>
                    <a:ext uri="{FF2B5EF4-FFF2-40B4-BE49-F238E27FC236}">
                      <a16:creationId xmlns:a16="http://schemas.microsoft.com/office/drawing/2014/main" id="{59A93248-0529-EE0B-0FBF-32B0502DDD02}"/>
                    </a:ext>
                  </a:extLst>
                </p:cNvPr>
                <p:cNvSpPr/>
                <p:nvPr/>
              </p:nvSpPr>
              <p:spPr>
                <a:xfrm>
                  <a:off x="3611414" y="3578457"/>
                  <a:ext cx="31804" cy="31813"/>
                </a:xfrm>
                <a:custGeom>
                  <a:avLst/>
                  <a:gdLst>
                    <a:gd name="connsiteX0" fmla="*/ 5 w 31804"/>
                    <a:gd name="connsiteY0" fmla="*/ 16574 h 31813"/>
                    <a:gd name="connsiteX1" fmla="*/ 16564 w 31804"/>
                    <a:gd name="connsiteY1" fmla="*/ 31800 h 31813"/>
                    <a:gd name="connsiteX2" fmla="*/ 31790 w 31804"/>
                    <a:gd name="connsiteY2" fmla="*/ 15240 h 31813"/>
                    <a:gd name="connsiteX3" fmla="*/ 15816 w 31804"/>
                    <a:gd name="connsiteY3" fmla="*/ 0 h 31813"/>
                    <a:gd name="connsiteX4" fmla="*/ 4 w 31804"/>
                    <a:gd name="connsiteY4" fmla="*/ 16565 h 31813"/>
                    <a:gd name="connsiteX5" fmla="*/ 5 w 31804"/>
                    <a:gd name="connsiteY5" fmla="*/ 16574 h 318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1804" h="31813">
                      <a:moveTo>
                        <a:pt x="5" y="16574"/>
                      </a:moveTo>
                      <a:cubicBezTo>
                        <a:pt x="373" y="25351"/>
                        <a:pt x="7787" y="32168"/>
                        <a:pt x="16564" y="31800"/>
                      </a:cubicBezTo>
                      <a:cubicBezTo>
                        <a:pt x="25342" y="31431"/>
                        <a:pt x="32159" y="24017"/>
                        <a:pt x="31790" y="15240"/>
                      </a:cubicBezTo>
                      <a:cubicBezTo>
                        <a:pt x="31432" y="6690"/>
                        <a:pt x="24373" y="-44"/>
                        <a:pt x="15816" y="0"/>
                      </a:cubicBezTo>
                      <a:cubicBezTo>
                        <a:pt x="6876" y="208"/>
                        <a:pt x="-203" y="7624"/>
                        <a:pt x="4" y="16565"/>
                      </a:cubicBezTo>
                      <a:cubicBezTo>
                        <a:pt x="4" y="16568"/>
                        <a:pt x="4" y="16571"/>
                        <a:pt x="5" y="16574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3" name="任意多边形: 形状 672">
                  <a:extLst>
                    <a:ext uri="{FF2B5EF4-FFF2-40B4-BE49-F238E27FC236}">
                      <a16:creationId xmlns:a16="http://schemas.microsoft.com/office/drawing/2014/main" id="{406428A4-EEDA-051B-4694-43E334E763EC}"/>
                    </a:ext>
                  </a:extLst>
                </p:cNvPr>
                <p:cNvSpPr/>
                <p:nvPr/>
              </p:nvSpPr>
              <p:spPr>
                <a:xfrm>
                  <a:off x="3597798" y="3578487"/>
                  <a:ext cx="81248" cy="121985"/>
                </a:xfrm>
                <a:custGeom>
                  <a:avLst/>
                  <a:gdLst>
                    <a:gd name="connsiteX0" fmla="*/ 0 w 81248"/>
                    <a:gd name="connsiteY0" fmla="*/ 94363 h 121985"/>
                    <a:gd name="connsiteX1" fmla="*/ 61722 w 81248"/>
                    <a:gd name="connsiteY1" fmla="*/ 121985 h 121985"/>
                    <a:gd name="connsiteX2" fmla="*/ 81248 w 81248"/>
                    <a:gd name="connsiteY2" fmla="*/ 827 h 121985"/>
                    <a:gd name="connsiteX3" fmla="*/ 0 w 81248"/>
                    <a:gd name="connsiteY3" fmla="*/ 94363 h 1219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81248" h="121985">
                      <a:moveTo>
                        <a:pt x="0" y="94363"/>
                      </a:moveTo>
                      <a:lnTo>
                        <a:pt x="61722" y="121985"/>
                      </a:lnTo>
                      <a:lnTo>
                        <a:pt x="81248" y="827"/>
                      </a:lnTo>
                      <a:cubicBezTo>
                        <a:pt x="58293" y="-7460"/>
                        <a:pt x="28480" y="48166"/>
                        <a:pt x="0" y="94363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4" name="任意多边形: 形状 673">
                  <a:extLst>
                    <a:ext uri="{FF2B5EF4-FFF2-40B4-BE49-F238E27FC236}">
                      <a16:creationId xmlns:a16="http://schemas.microsoft.com/office/drawing/2014/main" id="{52CC2310-06A4-87D1-B605-E56FAB138616}"/>
                    </a:ext>
                  </a:extLst>
                </p:cNvPr>
                <p:cNvSpPr/>
                <p:nvPr/>
              </p:nvSpPr>
              <p:spPr>
                <a:xfrm>
                  <a:off x="3727529" y="3760575"/>
                  <a:ext cx="146589" cy="113633"/>
                </a:xfrm>
                <a:custGeom>
                  <a:avLst/>
                  <a:gdLst>
                    <a:gd name="connsiteX0" fmla="*/ 0 w 146589"/>
                    <a:gd name="connsiteY0" fmla="*/ 91916 h 113633"/>
                    <a:gd name="connsiteX1" fmla="*/ 75152 w 146589"/>
                    <a:gd name="connsiteY1" fmla="*/ 73724 h 113633"/>
                    <a:gd name="connsiteX2" fmla="*/ 146590 w 146589"/>
                    <a:gd name="connsiteY2" fmla="*/ 0 h 113633"/>
                    <a:gd name="connsiteX3" fmla="*/ 79915 w 146589"/>
                    <a:gd name="connsiteY3" fmla="*/ 89630 h 113633"/>
                    <a:gd name="connsiteX4" fmla="*/ 858 w 146589"/>
                    <a:gd name="connsiteY4" fmla="*/ 113633 h 11363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6589" h="113633">
                      <a:moveTo>
                        <a:pt x="0" y="91916"/>
                      </a:moveTo>
                      <a:cubicBezTo>
                        <a:pt x="0" y="91916"/>
                        <a:pt x="58579" y="83153"/>
                        <a:pt x="75152" y="73724"/>
                      </a:cubicBezTo>
                      <a:cubicBezTo>
                        <a:pt x="120205" y="48006"/>
                        <a:pt x="136588" y="28194"/>
                        <a:pt x="146590" y="0"/>
                      </a:cubicBezTo>
                      <a:cubicBezTo>
                        <a:pt x="140472" y="39030"/>
                        <a:pt x="115537" y="72548"/>
                        <a:pt x="79915" y="89630"/>
                      </a:cubicBezTo>
                      <a:cubicBezTo>
                        <a:pt x="54472" y="100367"/>
                        <a:pt x="27975" y="108412"/>
                        <a:pt x="858" y="113633"/>
                      </a:cubicBezTo>
                      <a:close/>
                    </a:path>
                  </a:pathLst>
                </a:custGeom>
                <a:solidFill>
                  <a:srgbClr val="F0997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5" name="任意多边形: 形状 674">
                  <a:extLst>
                    <a:ext uri="{FF2B5EF4-FFF2-40B4-BE49-F238E27FC236}">
                      <a16:creationId xmlns:a16="http://schemas.microsoft.com/office/drawing/2014/main" id="{3E335831-0C61-0107-91E2-F0F327FCB3CB}"/>
                    </a:ext>
                  </a:extLst>
                </p:cNvPr>
                <p:cNvSpPr/>
                <p:nvPr/>
              </p:nvSpPr>
              <p:spPr>
                <a:xfrm>
                  <a:off x="3534537" y="3279429"/>
                  <a:ext cx="513745" cy="492898"/>
                </a:xfrm>
                <a:custGeom>
                  <a:avLst/>
                  <a:gdLst>
                    <a:gd name="connsiteX0" fmla="*/ 512460 w 513745"/>
                    <a:gd name="connsiteY0" fmla="*/ 241401 h 492898"/>
                    <a:gd name="connsiteX1" fmla="*/ 483885 w 513745"/>
                    <a:gd name="connsiteY1" fmla="*/ 187299 h 492898"/>
                    <a:gd name="connsiteX2" fmla="*/ 475693 w 513745"/>
                    <a:gd name="connsiteY2" fmla="*/ 182918 h 492898"/>
                    <a:gd name="connsiteX3" fmla="*/ 388158 w 513745"/>
                    <a:gd name="connsiteY3" fmla="*/ 54997 h 492898"/>
                    <a:gd name="connsiteX4" fmla="*/ 340533 w 513745"/>
                    <a:gd name="connsiteY4" fmla="*/ 45472 h 492898"/>
                    <a:gd name="connsiteX5" fmla="*/ 329199 w 513745"/>
                    <a:gd name="connsiteY5" fmla="*/ 39757 h 492898"/>
                    <a:gd name="connsiteX6" fmla="*/ 300624 w 513745"/>
                    <a:gd name="connsiteY6" fmla="*/ 12706 h 492898"/>
                    <a:gd name="connsiteX7" fmla="*/ 215851 w 513745"/>
                    <a:gd name="connsiteY7" fmla="*/ 29279 h 492898"/>
                    <a:gd name="connsiteX8" fmla="*/ 147747 w 513745"/>
                    <a:gd name="connsiteY8" fmla="*/ 19088 h 492898"/>
                    <a:gd name="connsiteX9" fmla="*/ 117077 w 513745"/>
                    <a:gd name="connsiteY9" fmla="*/ 49853 h 492898"/>
                    <a:gd name="connsiteX10" fmla="*/ 116124 w 513745"/>
                    <a:gd name="connsiteY10" fmla="*/ 73190 h 492898"/>
                    <a:gd name="connsiteX11" fmla="*/ 49401 w 513745"/>
                    <a:gd name="connsiteY11" fmla="*/ 93604 h 492898"/>
                    <a:gd name="connsiteX12" fmla="*/ 47354 w 513745"/>
                    <a:gd name="connsiteY12" fmla="*/ 97955 h 492898"/>
                    <a:gd name="connsiteX13" fmla="*/ 45925 w 513745"/>
                    <a:gd name="connsiteY13" fmla="*/ 104432 h 492898"/>
                    <a:gd name="connsiteX14" fmla="*/ 45925 w 513745"/>
                    <a:gd name="connsiteY14" fmla="*/ 111575 h 492898"/>
                    <a:gd name="connsiteX15" fmla="*/ 39829 w 513745"/>
                    <a:gd name="connsiteY15" fmla="*/ 147675 h 492898"/>
                    <a:gd name="connsiteX16" fmla="*/ 33828 w 513745"/>
                    <a:gd name="connsiteY16" fmla="*/ 154533 h 492898"/>
                    <a:gd name="connsiteX17" fmla="*/ 2181 w 513745"/>
                    <a:gd name="connsiteY17" fmla="*/ 155236 h 492898"/>
                    <a:gd name="connsiteX18" fmla="*/ 301 w 513745"/>
                    <a:gd name="connsiteY18" fmla="*/ 153200 h 492898"/>
                    <a:gd name="connsiteX19" fmla="*/ 31733 w 513745"/>
                    <a:gd name="connsiteY19" fmla="*/ 188918 h 492898"/>
                    <a:gd name="connsiteX20" fmla="*/ 28399 w 513745"/>
                    <a:gd name="connsiteY20" fmla="*/ 231495 h 492898"/>
                    <a:gd name="connsiteX21" fmla="*/ 54593 w 513745"/>
                    <a:gd name="connsiteY21" fmla="*/ 257117 h 492898"/>
                    <a:gd name="connsiteX22" fmla="*/ 64118 w 513745"/>
                    <a:gd name="connsiteY22" fmla="*/ 216350 h 492898"/>
                    <a:gd name="connsiteX23" fmla="*/ 75357 w 513745"/>
                    <a:gd name="connsiteY23" fmla="*/ 189204 h 492898"/>
                    <a:gd name="connsiteX24" fmla="*/ 124506 w 513745"/>
                    <a:gd name="connsiteY24" fmla="*/ 202825 h 492898"/>
                    <a:gd name="connsiteX25" fmla="*/ 307672 w 513745"/>
                    <a:gd name="connsiteY25" fmla="*/ 184823 h 492898"/>
                    <a:gd name="connsiteX26" fmla="*/ 287955 w 513745"/>
                    <a:gd name="connsiteY26" fmla="*/ 247783 h 492898"/>
                    <a:gd name="connsiteX27" fmla="*/ 304148 w 513745"/>
                    <a:gd name="connsiteY27" fmla="*/ 301790 h 492898"/>
                    <a:gd name="connsiteX28" fmla="*/ 306529 w 513745"/>
                    <a:gd name="connsiteY28" fmla="*/ 325316 h 492898"/>
                    <a:gd name="connsiteX29" fmla="*/ 301195 w 513745"/>
                    <a:gd name="connsiteY29" fmla="*/ 352653 h 492898"/>
                    <a:gd name="connsiteX30" fmla="*/ 301957 w 513745"/>
                    <a:gd name="connsiteY30" fmla="*/ 356654 h 492898"/>
                    <a:gd name="connsiteX31" fmla="*/ 321478 w 513745"/>
                    <a:gd name="connsiteY31" fmla="*/ 366103 h 492898"/>
                    <a:gd name="connsiteX32" fmla="*/ 324817 w 513745"/>
                    <a:gd name="connsiteY32" fmla="*/ 364464 h 492898"/>
                    <a:gd name="connsiteX33" fmla="*/ 339962 w 513745"/>
                    <a:gd name="connsiteY33" fmla="*/ 342080 h 492898"/>
                    <a:gd name="connsiteX34" fmla="*/ 426830 w 513745"/>
                    <a:gd name="connsiteY34" fmla="*/ 318649 h 492898"/>
                    <a:gd name="connsiteX35" fmla="*/ 426830 w 513745"/>
                    <a:gd name="connsiteY35" fmla="*/ 404374 h 492898"/>
                    <a:gd name="connsiteX36" fmla="*/ 365965 w 513745"/>
                    <a:gd name="connsiteY36" fmla="*/ 435806 h 492898"/>
                    <a:gd name="connsiteX37" fmla="*/ 355773 w 513745"/>
                    <a:gd name="connsiteY37" fmla="*/ 429139 h 492898"/>
                    <a:gd name="connsiteX38" fmla="*/ 377490 w 513745"/>
                    <a:gd name="connsiteY38" fmla="*/ 482288 h 492898"/>
                    <a:gd name="connsiteX39" fmla="*/ 422544 w 513745"/>
                    <a:gd name="connsiteY39" fmla="*/ 492480 h 492898"/>
                    <a:gd name="connsiteX40" fmla="*/ 454357 w 513745"/>
                    <a:gd name="connsiteY40" fmla="*/ 417899 h 492898"/>
                    <a:gd name="connsiteX41" fmla="*/ 481504 w 513745"/>
                    <a:gd name="connsiteY41" fmla="*/ 370274 h 492898"/>
                    <a:gd name="connsiteX42" fmla="*/ 481504 w 513745"/>
                    <a:gd name="connsiteY42" fmla="*/ 370274 h 492898"/>
                    <a:gd name="connsiteX43" fmla="*/ 488362 w 513745"/>
                    <a:gd name="connsiteY43" fmla="*/ 355987 h 492898"/>
                    <a:gd name="connsiteX44" fmla="*/ 512460 w 513745"/>
                    <a:gd name="connsiteY44" fmla="*/ 241401 h 49289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</a:cxnLst>
                  <a:rect l="l" t="t" r="r" b="b"/>
                  <a:pathLst>
                    <a:path w="513745" h="492898">
                      <a:moveTo>
                        <a:pt x="512460" y="241401"/>
                      </a:moveTo>
                      <a:cubicBezTo>
                        <a:pt x="509599" y="220566"/>
                        <a:pt x="499480" y="201408"/>
                        <a:pt x="483885" y="187299"/>
                      </a:cubicBezTo>
                      <a:cubicBezTo>
                        <a:pt x="481447" y="185348"/>
                        <a:pt x="478670" y="183863"/>
                        <a:pt x="475693" y="182918"/>
                      </a:cubicBezTo>
                      <a:cubicBezTo>
                        <a:pt x="489600" y="96145"/>
                        <a:pt x="422734" y="60807"/>
                        <a:pt x="388158" y="54997"/>
                      </a:cubicBezTo>
                      <a:cubicBezTo>
                        <a:pt x="372084" y="52914"/>
                        <a:pt x="356172" y="49732"/>
                        <a:pt x="340533" y="45472"/>
                      </a:cubicBezTo>
                      <a:cubicBezTo>
                        <a:pt x="336521" y="44072"/>
                        <a:pt x="332710" y="42150"/>
                        <a:pt x="329199" y="39757"/>
                      </a:cubicBezTo>
                      <a:cubicBezTo>
                        <a:pt x="318436" y="32327"/>
                        <a:pt x="312625" y="21564"/>
                        <a:pt x="300624" y="12706"/>
                      </a:cubicBezTo>
                      <a:cubicBezTo>
                        <a:pt x="273478" y="-7392"/>
                        <a:pt x="230139" y="-4915"/>
                        <a:pt x="215851" y="29279"/>
                      </a:cubicBezTo>
                      <a:cubicBezTo>
                        <a:pt x="197278" y="8229"/>
                        <a:pt x="174132" y="10229"/>
                        <a:pt x="147747" y="19088"/>
                      </a:cubicBezTo>
                      <a:cubicBezTo>
                        <a:pt x="132919" y="23395"/>
                        <a:pt x="121339" y="35012"/>
                        <a:pt x="117077" y="49853"/>
                      </a:cubicBezTo>
                      <a:cubicBezTo>
                        <a:pt x="115039" y="57466"/>
                        <a:pt x="114714" y="65436"/>
                        <a:pt x="116124" y="73190"/>
                      </a:cubicBezTo>
                      <a:cubicBezTo>
                        <a:pt x="92062" y="60402"/>
                        <a:pt x="62189" y="69541"/>
                        <a:pt x="49401" y="93604"/>
                      </a:cubicBezTo>
                      <a:cubicBezTo>
                        <a:pt x="48648" y="95020"/>
                        <a:pt x="47965" y="96472"/>
                        <a:pt x="47354" y="97955"/>
                      </a:cubicBezTo>
                      <a:cubicBezTo>
                        <a:pt x="46616" y="100048"/>
                        <a:pt x="46137" y="102223"/>
                        <a:pt x="45925" y="104432"/>
                      </a:cubicBezTo>
                      <a:cubicBezTo>
                        <a:pt x="45784" y="106811"/>
                        <a:pt x="45784" y="109196"/>
                        <a:pt x="45925" y="111575"/>
                      </a:cubicBezTo>
                      <a:cubicBezTo>
                        <a:pt x="45925" y="124244"/>
                        <a:pt x="47545" y="135388"/>
                        <a:pt x="39829" y="147675"/>
                      </a:cubicBezTo>
                      <a:cubicBezTo>
                        <a:pt x="38209" y="150267"/>
                        <a:pt x="36183" y="152583"/>
                        <a:pt x="33828" y="154533"/>
                      </a:cubicBezTo>
                      <a:cubicBezTo>
                        <a:pt x="25283" y="163466"/>
                        <a:pt x="11114" y="163781"/>
                        <a:pt x="2181" y="155236"/>
                      </a:cubicBezTo>
                      <a:cubicBezTo>
                        <a:pt x="1513" y="154597"/>
                        <a:pt x="885" y="153917"/>
                        <a:pt x="301" y="153200"/>
                      </a:cubicBezTo>
                      <a:cubicBezTo>
                        <a:pt x="-1890" y="175488"/>
                        <a:pt x="7825" y="191300"/>
                        <a:pt x="31733" y="188918"/>
                      </a:cubicBezTo>
                      <a:cubicBezTo>
                        <a:pt x="24313" y="201899"/>
                        <a:pt x="23090" y="217518"/>
                        <a:pt x="28399" y="231495"/>
                      </a:cubicBezTo>
                      <a:cubicBezTo>
                        <a:pt x="33012" y="243423"/>
                        <a:pt x="42566" y="252769"/>
                        <a:pt x="54593" y="257117"/>
                      </a:cubicBezTo>
                      <a:cubicBezTo>
                        <a:pt x="55749" y="243134"/>
                        <a:pt x="58958" y="229398"/>
                        <a:pt x="64118" y="216350"/>
                      </a:cubicBezTo>
                      <a:cubicBezTo>
                        <a:pt x="67452" y="206825"/>
                        <a:pt x="71262" y="198062"/>
                        <a:pt x="75357" y="189204"/>
                      </a:cubicBezTo>
                      <a:cubicBezTo>
                        <a:pt x="91059" y="195917"/>
                        <a:pt x="107589" y="200498"/>
                        <a:pt x="124506" y="202825"/>
                      </a:cubicBezTo>
                      <a:cubicBezTo>
                        <a:pt x="186076" y="213210"/>
                        <a:pt x="249302" y="206995"/>
                        <a:pt x="307672" y="184823"/>
                      </a:cubicBezTo>
                      <a:cubicBezTo>
                        <a:pt x="298751" y="205000"/>
                        <a:pt x="292137" y="226121"/>
                        <a:pt x="287955" y="247783"/>
                      </a:cubicBezTo>
                      <a:cubicBezTo>
                        <a:pt x="284937" y="267306"/>
                        <a:pt x="290886" y="287148"/>
                        <a:pt x="304148" y="301790"/>
                      </a:cubicBezTo>
                      <a:cubicBezTo>
                        <a:pt x="310434" y="307600"/>
                        <a:pt x="308148" y="318077"/>
                        <a:pt x="306529" y="325316"/>
                      </a:cubicBezTo>
                      <a:cubicBezTo>
                        <a:pt x="303395" y="334111"/>
                        <a:pt x="301598" y="343326"/>
                        <a:pt x="301195" y="352653"/>
                      </a:cubicBezTo>
                      <a:cubicBezTo>
                        <a:pt x="301256" y="354016"/>
                        <a:pt x="301512" y="355364"/>
                        <a:pt x="301957" y="356654"/>
                      </a:cubicBezTo>
                      <a:cubicBezTo>
                        <a:pt x="304738" y="364653"/>
                        <a:pt x="313478" y="368884"/>
                        <a:pt x="321478" y="366103"/>
                      </a:cubicBezTo>
                      <a:cubicBezTo>
                        <a:pt x="322653" y="365694"/>
                        <a:pt x="323775" y="365144"/>
                        <a:pt x="324817" y="364464"/>
                      </a:cubicBezTo>
                      <a:cubicBezTo>
                        <a:pt x="331341" y="358115"/>
                        <a:pt x="336495" y="350497"/>
                        <a:pt x="339962" y="342080"/>
                      </a:cubicBezTo>
                      <a:cubicBezTo>
                        <a:pt x="361488" y="297503"/>
                        <a:pt x="407875" y="296360"/>
                        <a:pt x="426830" y="318649"/>
                      </a:cubicBezTo>
                      <a:cubicBezTo>
                        <a:pt x="445785" y="340937"/>
                        <a:pt x="444928" y="363988"/>
                        <a:pt x="426830" y="404374"/>
                      </a:cubicBezTo>
                      <a:cubicBezTo>
                        <a:pt x="414638" y="431234"/>
                        <a:pt x="386730" y="444474"/>
                        <a:pt x="365965" y="435806"/>
                      </a:cubicBezTo>
                      <a:cubicBezTo>
                        <a:pt x="362184" y="434234"/>
                        <a:pt x="358728" y="431974"/>
                        <a:pt x="355773" y="429139"/>
                      </a:cubicBezTo>
                      <a:cubicBezTo>
                        <a:pt x="355202" y="446474"/>
                        <a:pt x="359679" y="469430"/>
                        <a:pt x="377490" y="482288"/>
                      </a:cubicBezTo>
                      <a:cubicBezTo>
                        <a:pt x="390954" y="490608"/>
                        <a:pt x="406810" y="494195"/>
                        <a:pt x="422544" y="492480"/>
                      </a:cubicBezTo>
                      <a:cubicBezTo>
                        <a:pt x="427973" y="476764"/>
                        <a:pt x="441594" y="450951"/>
                        <a:pt x="454357" y="417899"/>
                      </a:cubicBezTo>
                      <a:cubicBezTo>
                        <a:pt x="463882" y="401421"/>
                        <a:pt x="473407" y="385419"/>
                        <a:pt x="481504" y="370274"/>
                      </a:cubicBezTo>
                      <a:cubicBezTo>
                        <a:pt x="481504" y="370274"/>
                        <a:pt x="481504" y="370274"/>
                        <a:pt x="481504" y="370274"/>
                      </a:cubicBezTo>
                      <a:cubicBezTo>
                        <a:pt x="484075" y="365512"/>
                        <a:pt x="486361" y="360749"/>
                        <a:pt x="488362" y="355987"/>
                      </a:cubicBezTo>
                      <a:cubicBezTo>
                        <a:pt x="507316" y="312934"/>
                        <a:pt x="517508" y="280073"/>
                        <a:pt x="512460" y="241401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6" name="任意多边形: 形状 675">
                  <a:extLst>
                    <a:ext uri="{FF2B5EF4-FFF2-40B4-BE49-F238E27FC236}">
                      <a16:creationId xmlns:a16="http://schemas.microsoft.com/office/drawing/2014/main" id="{B47F031C-54B6-A606-3C71-35D6EE527875}"/>
                    </a:ext>
                  </a:extLst>
                </p:cNvPr>
                <p:cNvSpPr/>
                <p:nvPr/>
              </p:nvSpPr>
              <p:spPr>
                <a:xfrm>
                  <a:off x="4017374" y="3886641"/>
                  <a:ext cx="420148" cy="796525"/>
                </a:xfrm>
                <a:custGeom>
                  <a:avLst/>
                  <a:gdLst>
                    <a:gd name="connsiteX0" fmla="*/ 0 w 420148"/>
                    <a:gd name="connsiteY0" fmla="*/ 1759 h 796525"/>
                    <a:gd name="connsiteX1" fmla="*/ 192119 w 420148"/>
                    <a:gd name="connsiteY1" fmla="*/ 63958 h 796525"/>
                    <a:gd name="connsiteX2" fmla="*/ 401669 w 420148"/>
                    <a:gd name="connsiteY2" fmla="*/ 432289 h 796525"/>
                    <a:gd name="connsiteX3" fmla="*/ 389477 w 420148"/>
                    <a:gd name="connsiteY3" fmla="*/ 563639 h 796525"/>
                    <a:gd name="connsiteX4" fmla="*/ 122111 w 420148"/>
                    <a:gd name="connsiteY4" fmla="*/ 796525 h 796525"/>
                    <a:gd name="connsiteX5" fmla="*/ 41529 w 420148"/>
                    <a:gd name="connsiteY5" fmla="*/ 669938 h 796525"/>
                    <a:gd name="connsiteX6" fmla="*/ 194977 w 420148"/>
                    <a:gd name="connsiteY6" fmla="*/ 468008 h 796525"/>
                    <a:gd name="connsiteX7" fmla="*/ 61627 w 420148"/>
                    <a:gd name="connsiteY7" fmla="*/ 248933 h 7965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420148" h="796525">
                      <a:moveTo>
                        <a:pt x="0" y="1759"/>
                      </a:moveTo>
                      <a:cubicBezTo>
                        <a:pt x="114300" y="-8813"/>
                        <a:pt x="163449" y="30334"/>
                        <a:pt x="192119" y="63958"/>
                      </a:cubicBezTo>
                      <a:cubicBezTo>
                        <a:pt x="220789" y="97581"/>
                        <a:pt x="350044" y="311607"/>
                        <a:pt x="401669" y="432289"/>
                      </a:cubicBezTo>
                      <a:cubicBezTo>
                        <a:pt x="422529" y="481152"/>
                        <a:pt x="434150" y="519634"/>
                        <a:pt x="389477" y="563639"/>
                      </a:cubicBezTo>
                      <a:cubicBezTo>
                        <a:pt x="341852" y="610502"/>
                        <a:pt x="122111" y="796525"/>
                        <a:pt x="122111" y="796525"/>
                      </a:cubicBezTo>
                      <a:lnTo>
                        <a:pt x="41529" y="669938"/>
                      </a:lnTo>
                      <a:lnTo>
                        <a:pt x="194977" y="468008"/>
                      </a:lnTo>
                      <a:lnTo>
                        <a:pt x="61627" y="248933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7" name="任意多边形: 形状 676">
                  <a:extLst>
                    <a:ext uri="{FF2B5EF4-FFF2-40B4-BE49-F238E27FC236}">
                      <a16:creationId xmlns:a16="http://schemas.microsoft.com/office/drawing/2014/main" id="{2DF6AAFE-355F-D431-FEA1-D3A9F0244514}"/>
                    </a:ext>
                  </a:extLst>
                </p:cNvPr>
                <p:cNvSpPr/>
                <p:nvPr/>
              </p:nvSpPr>
              <p:spPr>
                <a:xfrm>
                  <a:off x="3488642" y="3888225"/>
                  <a:ext cx="697034" cy="1013121"/>
                </a:xfrm>
                <a:custGeom>
                  <a:avLst/>
                  <a:gdLst>
                    <a:gd name="connsiteX0" fmla="*/ 593217 w 697034"/>
                    <a:gd name="connsiteY0" fmla="*/ 17034 h 1013121"/>
                    <a:gd name="connsiteX1" fmla="*/ 696373 w 697034"/>
                    <a:gd name="connsiteY1" fmla="*/ 248301 h 1013121"/>
                    <a:gd name="connsiteX2" fmla="*/ 675703 w 697034"/>
                    <a:gd name="connsiteY2" fmla="*/ 532908 h 1013121"/>
                    <a:gd name="connsiteX3" fmla="*/ 674084 w 697034"/>
                    <a:gd name="connsiteY3" fmla="*/ 707121 h 1013121"/>
                    <a:gd name="connsiteX4" fmla="*/ 682180 w 697034"/>
                    <a:gd name="connsiteY4" fmla="*/ 873046 h 1013121"/>
                    <a:gd name="connsiteX5" fmla="*/ 419100 w 697034"/>
                    <a:gd name="connsiteY5" fmla="*/ 1009158 h 1013121"/>
                    <a:gd name="connsiteX6" fmla="*/ 0 w 697034"/>
                    <a:gd name="connsiteY6" fmla="*/ 891715 h 1013121"/>
                    <a:gd name="connsiteX7" fmla="*/ 23146 w 697034"/>
                    <a:gd name="connsiteY7" fmla="*/ 577390 h 1013121"/>
                    <a:gd name="connsiteX8" fmla="*/ 42863 w 697034"/>
                    <a:gd name="connsiteY8" fmla="*/ 147527 h 1013121"/>
                    <a:gd name="connsiteX9" fmla="*/ 100013 w 697034"/>
                    <a:gd name="connsiteY9" fmla="*/ 88281 h 1013121"/>
                    <a:gd name="connsiteX10" fmla="*/ 309563 w 697034"/>
                    <a:gd name="connsiteY10" fmla="*/ 34941 h 1013121"/>
                    <a:gd name="connsiteX11" fmla="*/ 593217 w 697034"/>
                    <a:gd name="connsiteY11" fmla="*/ 17034 h 10131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97034" h="1013121">
                      <a:moveTo>
                        <a:pt x="593217" y="17034"/>
                      </a:moveTo>
                      <a:cubicBezTo>
                        <a:pt x="651034" y="45609"/>
                        <a:pt x="691229" y="160767"/>
                        <a:pt x="696373" y="248301"/>
                      </a:cubicBezTo>
                      <a:cubicBezTo>
                        <a:pt x="700373" y="316405"/>
                        <a:pt x="685324" y="405559"/>
                        <a:pt x="675703" y="532908"/>
                      </a:cubicBezTo>
                      <a:cubicBezTo>
                        <a:pt x="671357" y="590881"/>
                        <a:pt x="670816" y="649077"/>
                        <a:pt x="674084" y="707121"/>
                      </a:cubicBezTo>
                      <a:cubicBezTo>
                        <a:pt x="677132" y="767319"/>
                        <a:pt x="682180" y="873046"/>
                        <a:pt x="682180" y="873046"/>
                      </a:cubicBezTo>
                      <a:cubicBezTo>
                        <a:pt x="682180" y="873046"/>
                        <a:pt x="625030" y="988775"/>
                        <a:pt x="419100" y="1009158"/>
                      </a:cubicBezTo>
                      <a:cubicBezTo>
                        <a:pt x="119539" y="1038876"/>
                        <a:pt x="0" y="891715"/>
                        <a:pt x="0" y="891715"/>
                      </a:cubicBezTo>
                      <a:cubicBezTo>
                        <a:pt x="0" y="891715"/>
                        <a:pt x="20764" y="825040"/>
                        <a:pt x="23146" y="577390"/>
                      </a:cubicBezTo>
                      <a:cubicBezTo>
                        <a:pt x="24955" y="392224"/>
                        <a:pt x="6286" y="213535"/>
                        <a:pt x="42863" y="147527"/>
                      </a:cubicBezTo>
                      <a:cubicBezTo>
                        <a:pt x="58674" y="125524"/>
                        <a:pt x="58579" y="103712"/>
                        <a:pt x="100013" y="88281"/>
                      </a:cubicBezTo>
                      <a:cubicBezTo>
                        <a:pt x="128588" y="77613"/>
                        <a:pt x="258604" y="45895"/>
                        <a:pt x="309563" y="34941"/>
                      </a:cubicBezTo>
                      <a:cubicBezTo>
                        <a:pt x="479488" y="-1349"/>
                        <a:pt x="532733" y="-12779"/>
                        <a:pt x="593217" y="17034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8" name="任意多边形: 形状 677">
                  <a:extLst>
                    <a:ext uri="{FF2B5EF4-FFF2-40B4-BE49-F238E27FC236}">
                      <a16:creationId xmlns:a16="http://schemas.microsoft.com/office/drawing/2014/main" id="{79C9613D-5555-6C1B-37ED-6AF343404D2D}"/>
                    </a:ext>
                  </a:extLst>
                </p:cNvPr>
                <p:cNvSpPr/>
                <p:nvPr/>
              </p:nvSpPr>
              <p:spPr>
                <a:xfrm>
                  <a:off x="3664092" y="3833976"/>
                  <a:ext cx="337184" cy="142855"/>
                </a:xfrm>
                <a:custGeom>
                  <a:avLst/>
                  <a:gdLst>
                    <a:gd name="connsiteX0" fmla="*/ 34862 w 337184"/>
                    <a:gd name="connsiteY0" fmla="*/ 113861 h 142855"/>
                    <a:gd name="connsiteX1" fmla="*/ 112490 w 337184"/>
                    <a:gd name="connsiteY1" fmla="*/ 135673 h 142855"/>
                    <a:gd name="connsiteX2" fmla="*/ 280035 w 337184"/>
                    <a:gd name="connsiteY2" fmla="*/ 117290 h 142855"/>
                    <a:gd name="connsiteX3" fmla="*/ 337185 w 337184"/>
                    <a:gd name="connsiteY3" fmla="*/ 58901 h 142855"/>
                    <a:gd name="connsiteX4" fmla="*/ 308610 w 337184"/>
                    <a:gd name="connsiteY4" fmla="*/ 10705 h 142855"/>
                    <a:gd name="connsiteX5" fmla="*/ 292703 w 337184"/>
                    <a:gd name="connsiteY5" fmla="*/ 37 h 142855"/>
                    <a:gd name="connsiteX6" fmla="*/ 296228 w 337184"/>
                    <a:gd name="connsiteY6" fmla="*/ 13848 h 142855"/>
                    <a:gd name="connsiteX7" fmla="*/ 240506 w 337184"/>
                    <a:gd name="connsiteY7" fmla="*/ 50900 h 142855"/>
                    <a:gd name="connsiteX8" fmla="*/ 64579 w 337184"/>
                    <a:gd name="connsiteY8" fmla="*/ 58520 h 142855"/>
                    <a:gd name="connsiteX9" fmla="*/ 64579 w 337184"/>
                    <a:gd name="connsiteY9" fmla="*/ 50805 h 142855"/>
                    <a:gd name="connsiteX10" fmla="*/ 30956 w 337184"/>
                    <a:gd name="connsiteY10" fmla="*/ 85667 h 142855"/>
                    <a:gd name="connsiteX11" fmla="*/ 0 w 337184"/>
                    <a:gd name="connsiteY11" fmla="*/ 123195 h 1428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337184" h="142855">
                      <a:moveTo>
                        <a:pt x="34862" y="113861"/>
                      </a:moveTo>
                      <a:cubicBezTo>
                        <a:pt x="60960" y="120528"/>
                        <a:pt x="72962" y="126910"/>
                        <a:pt x="112490" y="135673"/>
                      </a:cubicBezTo>
                      <a:cubicBezTo>
                        <a:pt x="168750" y="149630"/>
                        <a:pt x="228140" y="143114"/>
                        <a:pt x="280035" y="117290"/>
                      </a:cubicBezTo>
                      <a:cubicBezTo>
                        <a:pt x="328517" y="92239"/>
                        <a:pt x="337185" y="58901"/>
                        <a:pt x="337185" y="58901"/>
                      </a:cubicBezTo>
                      <a:cubicBezTo>
                        <a:pt x="337185" y="58901"/>
                        <a:pt x="316706" y="22611"/>
                        <a:pt x="308610" y="10705"/>
                      </a:cubicBezTo>
                      <a:cubicBezTo>
                        <a:pt x="300514" y="-1202"/>
                        <a:pt x="292703" y="37"/>
                        <a:pt x="292703" y="37"/>
                      </a:cubicBezTo>
                      <a:lnTo>
                        <a:pt x="296228" y="13848"/>
                      </a:lnTo>
                      <a:cubicBezTo>
                        <a:pt x="296228" y="13848"/>
                        <a:pt x="296228" y="36898"/>
                        <a:pt x="240506" y="50900"/>
                      </a:cubicBezTo>
                      <a:cubicBezTo>
                        <a:pt x="183356" y="65283"/>
                        <a:pt x="91059" y="66426"/>
                        <a:pt x="64579" y="58520"/>
                      </a:cubicBezTo>
                      <a:lnTo>
                        <a:pt x="64579" y="50805"/>
                      </a:lnTo>
                      <a:cubicBezTo>
                        <a:pt x="50863" y="54425"/>
                        <a:pt x="46482" y="64521"/>
                        <a:pt x="30956" y="85667"/>
                      </a:cubicBezTo>
                      <a:cubicBezTo>
                        <a:pt x="21339" y="98739"/>
                        <a:pt x="11005" y="111267"/>
                        <a:pt x="0" y="123195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9" name="任意多边形: 形状 678">
                  <a:extLst>
                    <a:ext uri="{FF2B5EF4-FFF2-40B4-BE49-F238E27FC236}">
                      <a16:creationId xmlns:a16="http://schemas.microsoft.com/office/drawing/2014/main" id="{7CD48DF1-262B-437A-A172-8A256FE2BE0C}"/>
                    </a:ext>
                  </a:extLst>
                </p:cNvPr>
                <p:cNvSpPr/>
                <p:nvPr/>
              </p:nvSpPr>
              <p:spPr>
                <a:xfrm>
                  <a:off x="2750740" y="4560826"/>
                  <a:ext cx="284892" cy="211208"/>
                </a:xfrm>
                <a:custGeom>
                  <a:avLst/>
                  <a:gdLst>
                    <a:gd name="connsiteX0" fmla="*/ 187357 w 284892"/>
                    <a:gd name="connsiteY0" fmla="*/ 140342 h 211208"/>
                    <a:gd name="connsiteX1" fmla="*/ 89154 w 284892"/>
                    <a:gd name="connsiteY1" fmla="*/ 172823 h 211208"/>
                    <a:gd name="connsiteX2" fmla="*/ 45910 w 284892"/>
                    <a:gd name="connsiteY2" fmla="*/ 174251 h 211208"/>
                    <a:gd name="connsiteX3" fmla="*/ 0 w 284892"/>
                    <a:gd name="connsiteY3" fmla="*/ 211208 h 211208"/>
                    <a:gd name="connsiteX4" fmla="*/ 23146 w 284892"/>
                    <a:gd name="connsiteY4" fmla="*/ 101576 h 211208"/>
                    <a:gd name="connsiteX5" fmla="*/ 58388 w 284892"/>
                    <a:gd name="connsiteY5" fmla="*/ 71096 h 211208"/>
                    <a:gd name="connsiteX6" fmla="*/ 85344 w 284892"/>
                    <a:gd name="connsiteY6" fmla="*/ 32234 h 211208"/>
                    <a:gd name="connsiteX7" fmla="*/ 131540 w 284892"/>
                    <a:gd name="connsiteY7" fmla="*/ 1087 h 211208"/>
                    <a:gd name="connsiteX8" fmla="*/ 284893 w 284892"/>
                    <a:gd name="connsiteY8" fmla="*/ 13469 h 2112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84892" h="211208">
                      <a:moveTo>
                        <a:pt x="187357" y="140342"/>
                      </a:moveTo>
                      <a:cubicBezTo>
                        <a:pt x="137160" y="152344"/>
                        <a:pt x="113633" y="169965"/>
                        <a:pt x="89154" y="172823"/>
                      </a:cubicBezTo>
                      <a:cubicBezTo>
                        <a:pt x="74808" y="174548"/>
                        <a:pt x="60339" y="175026"/>
                        <a:pt x="45910" y="174251"/>
                      </a:cubicBezTo>
                      <a:lnTo>
                        <a:pt x="0" y="211208"/>
                      </a:lnTo>
                      <a:cubicBezTo>
                        <a:pt x="0" y="211208"/>
                        <a:pt x="9525" y="131484"/>
                        <a:pt x="23146" y="101576"/>
                      </a:cubicBezTo>
                      <a:cubicBezTo>
                        <a:pt x="36766" y="71667"/>
                        <a:pt x="49149" y="89574"/>
                        <a:pt x="58388" y="71096"/>
                      </a:cubicBezTo>
                      <a:cubicBezTo>
                        <a:pt x="67627" y="52617"/>
                        <a:pt x="65437" y="39377"/>
                        <a:pt x="85344" y="32234"/>
                      </a:cubicBezTo>
                      <a:cubicBezTo>
                        <a:pt x="105251" y="25090"/>
                        <a:pt x="100774" y="6707"/>
                        <a:pt x="131540" y="1087"/>
                      </a:cubicBezTo>
                      <a:cubicBezTo>
                        <a:pt x="162306" y="-4533"/>
                        <a:pt x="284893" y="13469"/>
                        <a:pt x="284893" y="13469"/>
                      </a:cubicBezTo>
                      <a:close/>
                    </a:path>
                  </a:pathLst>
                </a:custGeom>
                <a:solidFill>
                  <a:srgbClr val="FFA8A7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0" name="任意多边形: 形状 679">
                  <a:extLst>
                    <a:ext uri="{FF2B5EF4-FFF2-40B4-BE49-F238E27FC236}">
                      <a16:creationId xmlns:a16="http://schemas.microsoft.com/office/drawing/2014/main" id="{D20435BD-C720-C3CB-7460-EB0131B434D3}"/>
                    </a:ext>
                  </a:extLst>
                </p:cNvPr>
                <p:cNvSpPr/>
                <p:nvPr/>
              </p:nvSpPr>
              <p:spPr>
                <a:xfrm>
                  <a:off x="2883478" y="3974220"/>
                  <a:ext cx="758813" cy="748093"/>
                </a:xfrm>
                <a:custGeom>
                  <a:avLst/>
                  <a:gdLst>
                    <a:gd name="connsiteX0" fmla="*/ 711939 w 758813"/>
                    <a:gd name="connsiteY0" fmla="*/ 0 h 748093"/>
                    <a:gd name="connsiteX1" fmla="*/ 491816 w 758813"/>
                    <a:gd name="connsiteY1" fmla="*/ 175451 h 748093"/>
                    <a:gd name="connsiteX2" fmla="*/ 340274 w 758813"/>
                    <a:gd name="connsiteY2" fmla="*/ 468154 h 748093"/>
                    <a:gd name="connsiteX3" fmla="*/ 63382 w 758813"/>
                    <a:gd name="connsiteY3" fmla="*/ 575024 h 748093"/>
                    <a:gd name="connsiteX4" fmla="*/ 21758 w 758813"/>
                    <a:gd name="connsiteY4" fmla="*/ 748094 h 748093"/>
                    <a:gd name="connsiteX5" fmla="*/ 389137 w 758813"/>
                    <a:gd name="connsiteY5" fmla="*/ 682371 h 748093"/>
                    <a:gd name="connsiteX6" fmla="*/ 560587 w 758813"/>
                    <a:gd name="connsiteY6" fmla="*/ 559213 h 748093"/>
                    <a:gd name="connsiteX7" fmla="*/ 739276 w 758813"/>
                    <a:gd name="connsiteY7" fmla="*/ 239363 h 748093"/>
                    <a:gd name="connsiteX8" fmla="*/ 711939 w 758813"/>
                    <a:gd name="connsiteY8" fmla="*/ 0 h 7480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758813" h="748093">
                      <a:moveTo>
                        <a:pt x="711939" y="0"/>
                      </a:moveTo>
                      <a:cubicBezTo>
                        <a:pt x="584304" y="28575"/>
                        <a:pt x="552300" y="61055"/>
                        <a:pt x="491816" y="175451"/>
                      </a:cubicBezTo>
                      <a:cubicBezTo>
                        <a:pt x="423808" y="304038"/>
                        <a:pt x="340274" y="468154"/>
                        <a:pt x="340274" y="468154"/>
                      </a:cubicBezTo>
                      <a:cubicBezTo>
                        <a:pt x="340274" y="468154"/>
                        <a:pt x="166728" y="538067"/>
                        <a:pt x="63382" y="575024"/>
                      </a:cubicBezTo>
                      <a:cubicBezTo>
                        <a:pt x="29949" y="587026"/>
                        <a:pt x="-33487" y="744379"/>
                        <a:pt x="21758" y="748094"/>
                      </a:cubicBezTo>
                      <a:cubicBezTo>
                        <a:pt x="21758" y="748094"/>
                        <a:pt x="305222" y="698659"/>
                        <a:pt x="389137" y="682371"/>
                      </a:cubicBezTo>
                      <a:cubicBezTo>
                        <a:pt x="490007" y="662750"/>
                        <a:pt x="506009" y="642366"/>
                        <a:pt x="560587" y="559213"/>
                      </a:cubicBezTo>
                      <a:cubicBezTo>
                        <a:pt x="615165" y="476060"/>
                        <a:pt x="739276" y="239363"/>
                        <a:pt x="739276" y="239363"/>
                      </a:cubicBezTo>
                      <a:cubicBezTo>
                        <a:pt x="739276" y="239363"/>
                        <a:pt x="797950" y="66294"/>
                        <a:pt x="711939" y="0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82" name="矩形: 圆角 681">
            <a:extLst>
              <a:ext uri="{FF2B5EF4-FFF2-40B4-BE49-F238E27FC236}">
                <a16:creationId xmlns:a16="http://schemas.microsoft.com/office/drawing/2014/main" id="{82F8053A-9C5B-0282-FDA3-D334FAC64CF7}"/>
              </a:ext>
            </a:extLst>
          </p:cNvPr>
          <p:cNvSpPr/>
          <p:nvPr/>
        </p:nvSpPr>
        <p:spPr>
          <a:xfrm>
            <a:off x="3942668" y="4347861"/>
            <a:ext cx="4306664" cy="386383"/>
          </a:xfrm>
          <a:prstGeom prst="roundRect">
            <a:avLst>
              <a:gd name="adj" fmla="val 50000"/>
            </a:avLst>
          </a:prstGeom>
          <a:solidFill>
            <a:srgbClr val="455A64"/>
          </a:solidFill>
          <a:ln w="25400">
            <a:solidFill>
              <a:schemeClr val="bg1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3" name="组合 682">
            <a:extLst>
              <a:ext uri="{FF2B5EF4-FFF2-40B4-BE49-F238E27FC236}">
                <a16:creationId xmlns:a16="http://schemas.microsoft.com/office/drawing/2014/main" id="{F67889C6-2019-EC82-7884-D0F332269FE1}"/>
              </a:ext>
            </a:extLst>
          </p:cNvPr>
          <p:cNvGrpSpPr/>
          <p:nvPr/>
        </p:nvGrpSpPr>
        <p:grpSpPr>
          <a:xfrm>
            <a:off x="4170672" y="4381264"/>
            <a:ext cx="4173046" cy="319027"/>
            <a:chOff x="4289813" y="5857451"/>
            <a:chExt cx="2252743" cy="319027"/>
          </a:xfrm>
        </p:grpSpPr>
        <p:sp>
          <p:nvSpPr>
            <p:cNvPr id="684" name="文本框 683">
              <a:extLst>
                <a:ext uri="{FF2B5EF4-FFF2-40B4-BE49-F238E27FC236}">
                  <a16:creationId xmlns:a16="http://schemas.microsoft.com/office/drawing/2014/main" id="{1D7A0CF0-E926-D7CF-B44B-497203DFF242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685" name="文本框 684">
              <a:extLst>
                <a:ext uri="{FF2B5EF4-FFF2-40B4-BE49-F238E27FC236}">
                  <a16:creationId xmlns:a16="http://schemas.microsoft.com/office/drawing/2014/main" id="{BF2BC223-C0E7-C4E0-7364-2E9573B63ACD}"/>
                </a:ext>
              </a:extLst>
            </p:cNvPr>
            <p:cNvSpPr txBox="1"/>
            <p:nvPr/>
          </p:nvSpPr>
          <p:spPr>
            <a:xfrm>
              <a:off x="5443943" y="5857451"/>
              <a:ext cx="109861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2023.09.15</a:t>
              </a:r>
              <a:endParaRPr lang="zh-CN" altLang="en-US" sz="14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690" name="任意多边形: 形状 689">
            <a:extLst>
              <a:ext uri="{FF2B5EF4-FFF2-40B4-BE49-F238E27FC236}">
                <a16:creationId xmlns:a16="http://schemas.microsoft.com/office/drawing/2014/main" id="{EB065444-4426-964F-BB4A-6B46DEA41D55}"/>
              </a:ext>
            </a:extLst>
          </p:cNvPr>
          <p:cNvSpPr/>
          <p:nvPr/>
        </p:nvSpPr>
        <p:spPr>
          <a:xfrm rot="10800000">
            <a:off x="-4180" y="-4308"/>
            <a:ext cx="1855923" cy="791708"/>
          </a:xfrm>
          <a:custGeom>
            <a:avLst/>
            <a:gdLst>
              <a:gd name="connsiteX0" fmla="*/ 1185711 w 1185711"/>
              <a:gd name="connsiteY0" fmla="*/ 505806 h 505806"/>
              <a:gd name="connsiteX1" fmla="*/ 0 w 1185711"/>
              <a:gd name="connsiteY1" fmla="*/ 505806 h 505806"/>
              <a:gd name="connsiteX2" fmla="*/ 177340 w 1185711"/>
              <a:gd name="connsiteY2" fmla="*/ 445534 h 505806"/>
              <a:gd name="connsiteX3" fmla="*/ 990954 w 1185711"/>
              <a:gd name="connsiteY3" fmla="*/ 98541 h 505806"/>
              <a:gd name="connsiteX4" fmla="*/ 1185711 w 1185711"/>
              <a:gd name="connsiteY4" fmla="*/ 0 h 50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5711" h="505806">
                <a:moveTo>
                  <a:pt x="1185711" y="505806"/>
                </a:moveTo>
                <a:lnTo>
                  <a:pt x="0" y="505806"/>
                </a:lnTo>
                <a:lnTo>
                  <a:pt x="177340" y="445534"/>
                </a:lnTo>
                <a:cubicBezTo>
                  <a:pt x="460528" y="342786"/>
                  <a:pt x="730401" y="225686"/>
                  <a:pt x="990954" y="98541"/>
                </a:cubicBezTo>
                <a:lnTo>
                  <a:pt x="1185711" y="0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268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40DA833D-7A25-EB62-7CC8-AF74CB02DE41}"/>
              </a:ext>
            </a:extLst>
          </p:cNvPr>
          <p:cNvSpPr txBox="1"/>
          <p:nvPr/>
        </p:nvSpPr>
        <p:spPr>
          <a:xfrm>
            <a:off x="1505499" y="527022"/>
            <a:ext cx="4424609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b="1" dirty="0">
                <a:ln w="38100">
                  <a:solidFill>
                    <a:srgbClr val="83498C">
                      <a:alpha val="14000"/>
                    </a:srgbClr>
                  </a:solidFill>
                </a:ln>
                <a:noFill/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28700" b="1" dirty="0">
              <a:ln w="38100">
                <a:solidFill>
                  <a:srgbClr val="83498C">
                    <a:alpha val="14000"/>
                  </a:srgbClr>
                </a:solidFill>
              </a:ln>
              <a:noFill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0248D47-29C6-6F91-05E6-78549A0B0223}"/>
              </a:ext>
            </a:extLst>
          </p:cNvPr>
          <p:cNvSpPr/>
          <p:nvPr/>
        </p:nvSpPr>
        <p:spPr>
          <a:xfrm>
            <a:off x="0" y="1623298"/>
            <a:ext cx="12192000" cy="5234702"/>
          </a:xfrm>
          <a:custGeom>
            <a:avLst/>
            <a:gdLst>
              <a:gd name="connsiteX0" fmla="*/ 12192000 w 12192000"/>
              <a:gd name="connsiteY0" fmla="*/ 0 h 5234702"/>
              <a:gd name="connsiteX1" fmla="*/ 12192000 w 12192000"/>
              <a:gd name="connsiteY1" fmla="*/ 5234702 h 5234702"/>
              <a:gd name="connsiteX2" fmla="*/ 0 w 12192000"/>
              <a:gd name="connsiteY2" fmla="*/ 5234702 h 5234702"/>
              <a:gd name="connsiteX3" fmla="*/ 0 w 12192000"/>
              <a:gd name="connsiteY3" fmla="*/ 4119499 h 5234702"/>
              <a:gd name="connsiteX4" fmla="*/ 246882 w 12192000"/>
              <a:gd name="connsiteY4" fmla="*/ 4163605 h 5234702"/>
              <a:gd name="connsiteX5" fmla="*/ 5152573 w 12192000"/>
              <a:gd name="connsiteY5" fmla="*/ 4684447 h 5234702"/>
              <a:gd name="connsiteX6" fmla="*/ 9579429 w 12192000"/>
              <a:gd name="connsiteY6" fmla="*/ 2928219 h 5234702"/>
              <a:gd name="connsiteX7" fmla="*/ 8113486 w 12192000"/>
              <a:gd name="connsiteY7" fmla="*/ 2478276 h 5234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234702">
                <a:moveTo>
                  <a:pt x="12192000" y="0"/>
                </a:moveTo>
                <a:lnTo>
                  <a:pt x="12192000" y="5234702"/>
                </a:lnTo>
                <a:lnTo>
                  <a:pt x="0" y="5234702"/>
                </a:lnTo>
                <a:lnTo>
                  <a:pt x="0" y="4119499"/>
                </a:lnTo>
                <a:lnTo>
                  <a:pt x="246882" y="4163605"/>
                </a:lnTo>
                <a:cubicBezTo>
                  <a:pt x="1849035" y="4447910"/>
                  <a:pt x="3919086" y="4782873"/>
                  <a:pt x="5152573" y="4684447"/>
                </a:cubicBezTo>
                <a:cubicBezTo>
                  <a:pt x="7032172" y="4534466"/>
                  <a:pt x="8305800" y="3731342"/>
                  <a:pt x="9579429" y="2928219"/>
                </a:cubicBezTo>
                <a:lnTo>
                  <a:pt x="8113486" y="2478276"/>
                </a:lnTo>
                <a:close/>
              </a:path>
            </a:pathLst>
          </a:custGeom>
          <a:solidFill>
            <a:srgbClr val="83498C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1" name="任意多边形: 形状 690">
            <a:extLst>
              <a:ext uri="{FF2B5EF4-FFF2-40B4-BE49-F238E27FC236}">
                <a16:creationId xmlns:a16="http://schemas.microsoft.com/office/drawing/2014/main" id="{CBE0D35F-CFB0-58F2-A70B-631DA330C034}"/>
              </a:ext>
            </a:extLst>
          </p:cNvPr>
          <p:cNvSpPr/>
          <p:nvPr/>
        </p:nvSpPr>
        <p:spPr>
          <a:xfrm rot="10800000">
            <a:off x="-4181" y="-4308"/>
            <a:ext cx="4981802" cy="1209902"/>
          </a:xfrm>
          <a:custGeom>
            <a:avLst/>
            <a:gdLst>
              <a:gd name="connsiteX0" fmla="*/ 1185711 w 1185711"/>
              <a:gd name="connsiteY0" fmla="*/ 505806 h 505806"/>
              <a:gd name="connsiteX1" fmla="*/ 0 w 1185711"/>
              <a:gd name="connsiteY1" fmla="*/ 505806 h 505806"/>
              <a:gd name="connsiteX2" fmla="*/ 177340 w 1185711"/>
              <a:gd name="connsiteY2" fmla="*/ 445534 h 505806"/>
              <a:gd name="connsiteX3" fmla="*/ 990954 w 1185711"/>
              <a:gd name="connsiteY3" fmla="*/ 98541 h 505806"/>
              <a:gd name="connsiteX4" fmla="*/ 1185711 w 1185711"/>
              <a:gd name="connsiteY4" fmla="*/ 0 h 50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5711" h="505806">
                <a:moveTo>
                  <a:pt x="1185711" y="505806"/>
                </a:moveTo>
                <a:lnTo>
                  <a:pt x="0" y="505806"/>
                </a:lnTo>
                <a:lnTo>
                  <a:pt x="177340" y="445534"/>
                </a:lnTo>
                <a:cubicBezTo>
                  <a:pt x="460528" y="342786"/>
                  <a:pt x="730401" y="225686"/>
                  <a:pt x="990954" y="98541"/>
                </a:cubicBezTo>
                <a:lnTo>
                  <a:pt x="1185711" y="0"/>
                </a:lnTo>
                <a:close/>
              </a:path>
            </a:pathLst>
          </a:custGeom>
          <a:solidFill>
            <a:srgbClr val="83498C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C4033EFE-C9B1-6411-ACD4-102F60900F06}"/>
              </a:ext>
            </a:extLst>
          </p:cNvPr>
          <p:cNvSpPr/>
          <p:nvPr/>
        </p:nvSpPr>
        <p:spPr>
          <a:xfrm>
            <a:off x="0" y="2637176"/>
            <a:ext cx="12192000" cy="4220824"/>
          </a:xfrm>
          <a:custGeom>
            <a:avLst/>
            <a:gdLst>
              <a:gd name="connsiteX0" fmla="*/ 12192000 w 12192000"/>
              <a:gd name="connsiteY0" fmla="*/ 0 h 4220824"/>
              <a:gd name="connsiteX1" fmla="*/ 12192000 w 12192000"/>
              <a:gd name="connsiteY1" fmla="*/ 4220824 h 4220824"/>
              <a:gd name="connsiteX2" fmla="*/ 0 w 12192000"/>
              <a:gd name="connsiteY2" fmla="*/ 4220824 h 4220824"/>
              <a:gd name="connsiteX3" fmla="*/ 0 w 12192000"/>
              <a:gd name="connsiteY3" fmla="*/ 2887655 h 4220824"/>
              <a:gd name="connsiteX4" fmla="*/ 332922 w 12192000"/>
              <a:gd name="connsiteY4" fmla="*/ 2947453 h 4220824"/>
              <a:gd name="connsiteX5" fmla="*/ 5892801 w 12192000"/>
              <a:gd name="connsiteY5" fmla="*/ 3585628 h 4220824"/>
              <a:gd name="connsiteX6" fmla="*/ 10319657 w 12192000"/>
              <a:gd name="connsiteY6" fmla="*/ 1829400 h 4220824"/>
              <a:gd name="connsiteX7" fmla="*/ 8853714 w 12192000"/>
              <a:gd name="connsiteY7" fmla="*/ 1379457 h 422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220824">
                <a:moveTo>
                  <a:pt x="12192000" y="0"/>
                </a:moveTo>
                <a:lnTo>
                  <a:pt x="12192000" y="4220824"/>
                </a:lnTo>
                <a:lnTo>
                  <a:pt x="0" y="4220824"/>
                </a:lnTo>
                <a:lnTo>
                  <a:pt x="0" y="2887655"/>
                </a:lnTo>
                <a:lnTo>
                  <a:pt x="332922" y="2947453"/>
                </a:lnTo>
                <a:cubicBezTo>
                  <a:pt x="1980747" y="3244543"/>
                  <a:pt x="4483101" y="3698114"/>
                  <a:pt x="5892801" y="3585628"/>
                </a:cubicBezTo>
                <a:cubicBezTo>
                  <a:pt x="7772400" y="3435647"/>
                  <a:pt x="9046028" y="2632523"/>
                  <a:pt x="10319657" y="1829400"/>
                </a:cubicBezTo>
                <a:lnTo>
                  <a:pt x="8853714" y="1379457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43" name="图形 536">
            <a:extLst>
              <a:ext uri="{FF2B5EF4-FFF2-40B4-BE49-F238E27FC236}">
                <a16:creationId xmlns:a16="http://schemas.microsoft.com/office/drawing/2014/main" id="{0642A8DC-216F-8F4F-CF71-1DAD0A428CDF}"/>
              </a:ext>
            </a:extLst>
          </p:cNvPr>
          <p:cNvGrpSpPr/>
          <p:nvPr/>
        </p:nvGrpSpPr>
        <p:grpSpPr>
          <a:xfrm>
            <a:off x="9451044" y="2500040"/>
            <a:ext cx="3403838" cy="3690706"/>
            <a:chOff x="926226" y="3552930"/>
            <a:chExt cx="2941891" cy="3189827"/>
          </a:xfrm>
        </p:grpSpPr>
        <p:grpSp>
          <p:nvGrpSpPr>
            <p:cNvPr id="544" name="图形 536">
              <a:extLst>
                <a:ext uri="{FF2B5EF4-FFF2-40B4-BE49-F238E27FC236}">
                  <a16:creationId xmlns:a16="http://schemas.microsoft.com/office/drawing/2014/main" id="{79B29E71-133E-79FA-2E57-2478307CA471}"/>
                </a:ext>
              </a:extLst>
            </p:cNvPr>
            <p:cNvGrpSpPr/>
            <p:nvPr/>
          </p:nvGrpSpPr>
          <p:grpSpPr>
            <a:xfrm>
              <a:off x="1643840" y="3967172"/>
              <a:ext cx="2224278" cy="2775584"/>
              <a:chOff x="1643840" y="3967172"/>
              <a:chExt cx="2224278" cy="2775584"/>
            </a:xfrm>
          </p:grpSpPr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A10B7A1E-9A36-EFEB-C824-516DFFC600CD}"/>
                  </a:ext>
                </a:extLst>
              </p:cNvPr>
              <p:cNvSpPr/>
              <p:nvPr/>
            </p:nvSpPr>
            <p:spPr>
              <a:xfrm>
                <a:off x="1643840" y="3967172"/>
                <a:ext cx="502253" cy="662844"/>
              </a:xfrm>
              <a:custGeom>
                <a:avLst/>
                <a:gdLst>
                  <a:gd name="connsiteX0" fmla="*/ 0 w 502253"/>
                  <a:gd name="connsiteY0" fmla="*/ 290036 h 662844"/>
                  <a:gd name="connsiteX1" fmla="*/ 0 w 502253"/>
                  <a:gd name="connsiteY1" fmla="*/ 662845 h 662844"/>
                  <a:gd name="connsiteX2" fmla="*/ 502063 w 502253"/>
                  <a:gd name="connsiteY2" fmla="*/ 372809 h 662844"/>
                  <a:gd name="connsiteX3" fmla="*/ 502253 w 502253"/>
                  <a:gd name="connsiteY3" fmla="*/ 0 h 662844"/>
                  <a:gd name="connsiteX4" fmla="*/ 0 w 502253"/>
                  <a:gd name="connsiteY4" fmla="*/ 290036 h 662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53" h="662844">
                    <a:moveTo>
                      <a:pt x="0" y="290036"/>
                    </a:moveTo>
                    <a:lnTo>
                      <a:pt x="0" y="662845"/>
                    </a:lnTo>
                    <a:lnTo>
                      <a:pt x="502063" y="372809"/>
                    </a:lnTo>
                    <a:lnTo>
                      <a:pt x="50225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3C53DA31-84A4-CF1B-5ACE-6EBEBF235D0D}"/>
                  </a:ext>
                </a:extLst>
              </p:cNvPr>
              <p:cNvSpPr/>
              <p:nvPr/>
            </p:nvSpPr>
            <p:spPr>
              <a:xfrm>
                <a:off x="1643840" y="4339980"/>
                <a:ext cx="1076420" cy="621411"/>
              </a:xfrm>
              <a:custGeom>
                <a:avLst/>
                <a:gdLst>
                  <a:gd name="connsiteX0" fmla="*/ 0 w 1076420"/>
                  <a:gd name="connsiteY0" fmla="*/ 290036 h 621411"/>
                  <a:gd name="connsiteX1" fmla="*/ 573976 w 1076420"/>
                  <a:gd name="connsiteY1" fmla="*/ 621411 h 621411"/>
                  <a:gd name="connsiteX2" fmla="*/ 1076420 w 1076420"/>
                  <a:gd name="connsiteY2" fmla="*/ 331470 h 621411"/>
                  <a:gd name="connsiteX3" fmla="*/ 502063 w 1076420"/>
                  <a:gd name="connsiteY3" fmla="*/ 0 h 621411"/>
                  <a:gd name="connsiteX4" fmla="*/ 0 w 1076420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420" h="621411">
                    <a:moveTo>
                      <a:pt x="0" y="290036"/>
                    </a:moveTo>
                    <a:lnTo>
                      <a:pt x="573976" y="621411"/>
                    </a:lnTo>
                    <a:lnTo>
                      <a:pt x="1076420" y="331470"/>
                    </a:lnTo>
                    <a:lnTo>
                      <a:pt x="50206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82F8DB65-8C8F-5294-9108-727B40E6FE70}"/>
                  </a:ext>
                </a:extLst>
              </p:cNvPr>
              <p:cNvSpPr/>
              <p:nvPr/>
            </p:nvSpPr>
            <p:spPr>
              <a:xfrm>
                <a:off x="1643840" y="4339980"/>
                <a:ext cx="1076420" cy="621411"/>
              </a:xfrm>
              <a:custGeom>
                <a:avLst/>
                <a:gdLst>
                  <a:gd name="connsiteX0" fmla="*/ 0 w 1076420"/>
                  <a:gd name="connsiteY0" fmla="*/ 290036 h 621411"/>
                  <a:gd name="connsiteX1" fmla="*/ 573976 w 1076420"/>
                  <a:gd name="connsiteY1" fmla="*/ 621411 h 621411"/>
                  <a:gd name="connsiteX2" fmla="*/ 1076420 w 1076420"/>
                  <a:gd name="connsiteY2" fmla="*/ 331470 h 621411"/>
                  <a:gd name="connsiteX3" fmla="*/ 502063 w 1076420"/>
                  <a:gd name="connsiteY3" fmla="*/ 0 h 621411"/>
                  <a:gd name="connsiteX4" fmla="*/ 0 w 1076420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420" h="621411">
                    <a:moveTo>
                      <a:pt x="0" y="290036"/>
                    </a:moveTo>
                    <a:lnTo>
                      <a:pt x="573976" y="621411"/>
                    </a:lnTo>
                    <a:lnTo>
                      <a:pt x="1076420" y="331470"/>
                    </a:lnTo>
                    <a:lnTo>
                      <a:pt x="50206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F6A2B3D4-767F-4ED9-CB97-0B452DA13C69}"/>
                  </a:ext>
                </a:extLst>
              </p:cNvPr>
              <p:cNvSpPr/>
              <p:nvPr/>
            </p:nvSpPr>
            <p:spPr>
              <a:xfrm>
                <a:off x="2217816" y="4671451"/>
                <a:ext cx="502443" cy="662844"/>
              </a:xfrm>
              <a:custGeom>
                <a:avLst/>
                <a:gdLst>
                  <a:gd name="connsiteX0" fmla="*/ 502444 w 502443"/>
                  <a:gd name="connsiteY0" fmla="*/ 0 h 662844"/>
                  <a:gd name="connsiteX1" fmla="*/ 502253 w 502443"/>
                  <a:gd name="connsiteY1" fmla="*/ 372809 h 662844"/>
                  <a:gd name="connsiteX2" fmla="*/ 0 w 502443"/>
                  <a:gd name="connsiteY2" fmla="*/ 662845 h 662844"/>
                  <a:gd name="connsiteX3" fmla="*/ 0 w 502443"/>
                  <a:gd name="connsiteY3" fmla="*/ 289941 h 662844"/>
                  <a:gd name="connsiteX4" fmla="*/ 502444 w 502443"/>
                  <a:gd name="connsiteY4" fmla="*/ 0 h 662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443" h="662844">
                    <a:moveTo>
                      <a:pt x="502444" y="0"/>
                    </a:moveTo>
                    <a:lnTo>
                      <a:pt x="502253" y="372809"/>
                    </a:lnTo>
                    <a:lnTo>
                      <a:pt x="0" y="662845"/>
                    </a:lnTo>
                    <a:lnTo>
                      <a:pt x="0" y="289941"/>
                    </a:lnTo>
                    <a:lnTo>
                      <a:pt x="502444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C397AEC6-726A-C54B-B48E-CCC922275D67}"/>
                  </a:ext>
                </a:extLst>
              </p:cNvPr>
              <p:cNvSpPr/>
              <p:nvPr/>
            </p:nvSpPr>
            <p:spPr>
              <a:xfrm>
                <a:off x="2217816" y="5044259"/>
                <a:ext cx="1076325" cy="621411"/>
              </a:xfrm>
              <a:custGeom>
                <a:avLst/>
                <a:gdLst>
                  <a:gd name="connsiteX0" fmla="*/ 0 w 1076325"/>
                  <a:gd name="connsiteY0" fmla="*/ 290036 h 621411"/>
                  <a:gd name="connsiteX1" fmla="*/ 573977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253 w 1076325"/>
                  <a:gd name="connsiteY3" fmla="*/ 0 h 621411"/>
                  <a:gd name="connsiteX4" fmla="*/ 0 w 1076325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90036"/>
                    </a:moveTo>
                    <a:lnTo>
                      <a:pt x="573977" y="621411"/>
                    </a:lnTo>
                    <a:lnTo>
                      <a:pt x="1076325" y="331470"/>
                    </a:lnTo>
                    <a:lnTo>
                      <a:pt x="50225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EB8BB6E4-72F9-F00C-78B1-EB0009957896}"/>
                  </a:ext>
                </a:extLst>
              </p:cNvPr>
              <p:cNvSpPr/>
              <p:nvPr/>
            </p:nvSpPr>
            <p:spPr>
              <a:xfrm>
                <a:off x="2217816" y="5044259"/>
                <a:ext cx="1076325" cy="621411"/>
              </a:xfrm>
              <a:custGeom>
                <a:avLst/>
                <a:gdLst>
                  <a:gd name="connsiteX0" fmla="*/ 0 w 1076325"/>
                  <a:gd name="connsiteY0" fmla="*/ 290036 h 621411"/>
                  <a:gd name="connsiteX1" fmla="*/ 573977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253 w 1076325"/>
                  <a:gd name="connsiteY3" fmla="*/ 0 h 621411"/>
                  <a:gd name="connsiteX4" fmla="*/ 0 w 1076325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90036"/>
                    </a:moveTo>
                    <a:lnTo>
                      <a:pt x="573977" y="621411"/>
                    </a:lnTo>
                    <a:lnTo>
                      <a:pt x="1076325" y="331470"/>
                    </a:lnTo>
                    <a:lnTo>
                      <a:pt x="50225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759FB430-F61C-7CD9-65D5-766767D2E283}"/>
                  </a:ext>
                </a:extLst>
              </p:cNvPr>
              <p:cNvSpPr/>
              <p:nvPr/>
            </p:nvSpPr>
            <p:spPr>
              <a:xfrm>
                <a:off x="2791793" y="5375729"/>
                <a:ext cx="502348" cy="662749"/>
              </a:xfrm>
              <a:custGeom>
                <a:avLst/>
                <a:gdLst>
                  <a:gd name="connsiteX0" fmla="*/ 502348 w 502348"/>
                  <a:gd name="connsiteY0" fmla="*/ 0 h 662749"/>
                  <a:gd name="connsiteX1" fmla="*/ 502348 w 502348"/>
                  <a:gd name="connsiteY1" fmla="*/ 372808 h 662749"/>
                  <a:gd name="connsiteX2" fmla="*/ 0 w 502348"/>
                  <a:gd name="connsiteY2" fmla="*/ 662749 h 662749"/>
                  <a:gd name="connsiteX3" fmla="*/ 0 w 502348"/>
                  <a:gd name="connsiteY3" fmla="*/ 289941 h 662749"/>
                  <a:gd name="connsiteX4" fmla="*/ 502348 w 502348"/>
                  <a:gd name="connsiteY4" fmla="*/ 0 h 662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348" h="662749">
                    <a:moveTo>
                      <a:pt x="502348" y="0"/>
                    </a:moveTo>
                    <a:lnTo>
                      <a:pt x="502348" y="372808"/>
                    </a:lnTo>
                    <a:lnTo>
                      <a:pt x="0" y="662749"/>
                    </a:lnTo>
                    <a:lnTo>
                      <a:pt x="0" y="289941"/>
                    </a:lnTo>
                    <a:lnTo>
                      <a:pt x="502348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79AE229E-A76C-16DE-CF15-79DA865ACF75}"/>
                  </a:ext>
                </a:extLst>
              </p:cNvPr>
              <p:cNvSpPr/>
              <p:nvPr/>
            </p:nvSpPr>
            <p:spPr>
              <a:xfrm>
                <a:off x="2791793" y="5748537"/>
                <a:ext cx="1076325" cy="621411"/>
              </a:xfrm>
              <a:custGeom>
                <a:avLst/>
                <a:gdLst>
                  <a:gd name="connsiteX0" fmla="*/ 0 w 1076325"/>
                  <a:gd name="connsiteY0" fmla="*/ 289941 h 621411"/>
                  <a:gd name="connsiteX1" fmla="*/ 574072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348 w 1076325"/>
                  <a:gd name="connsiteY3" fmla="*/ 0 h 621411"/>
                  <a:gd name="connsiteX4" fmla="*/ 0 w 1076325"/>
                  <a:gd name="connsiteY4" fmla="*/ 289941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89941"/>
                    </a:moveTo>
                    <a:lnTo>
                      <a:pt x="574072" y="621411"/>
                    </a:lnTo>
                    <a:lnTo>
                      <a:pt x="1076325" y="331470"/>
                    </a:lnTo>
                    <a:lnTo>
                      <a:pt x="502348" y="0"/>
                    </a:lnTo>
                    <a:lnTo>
                      <a:pt x="0" y="289941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DCB541D7-8093-C7A2-DC6C-2C466D025D3E}"/>
                  </a:ext>
                </a:extLst>
              </p:cNvPr>
              <p:cNvSpPr/>
              <p:nvPr/>
            </p:nvSpPr>
            <p:spPr>
              <a:xfrm>
                <a:off x="2791793" y="5748537"/>
                <a:ext cx="1076325" cy="621411"/>
              </a:xfrm>
              <a:custGeom>
                <a:avLst/>
                <a:gdLst>
                  <a:gd name="connsiteX0" fmla="*/ 0 w 1076325"/>
                  <a:gd name="connsiteY0" fmla="*/ 289941 h 621411"/>
                  <a:gd name="connsiteX1" fmla="*/ 574072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348 w 1076325"/>
                  <a:gd name="connsiteY3" fmla="*/ 0 h 621411"/>
                  <a:gd name="connsiteX4" fmla="*/ 0 w 1076325"/>
                  <a:gd name="connsiteY4" fmla="*/ 289941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89941"/>
                    </a:moveTo>
                    <a:lnTo>
                      <a:pt x="574072" y="621411"/>
                    </a:lnTo>
                    <a:lnTo>
                      <a:pt x="1076325" y="331470"/>
                    </a:lnTo>
                    <a:lnTo>
                      <a:pt x="502348" y="0"/>
                    </a:lnTo>
                    <a:lnTo>
                      <a:pt x="0" y="289941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D4FA4680-80D5-9FF0-3574-443623B69CC8}"/>
                  </a:ext>
                </a:extLst>
              </p:cNvPr>
              <p:cNvSpPr/>
              <p:nvPr/>
            </p:nvSpPr>
            <p:spPr>
              <a:xfrm>
                <a:off x="3365864" y="6080008"/>
                <a:ext cx="502253" cy="662749"/>
              </a:xfrm>
              <a:custGeom>
                <a:avLst/>
                <a:gdLst>
                  <a:gd name="connsiteX0" fmla="*/ 502253 w 502253"/>
                  <a:gd name="connsiteY0" fmla="*/ 0 h 662749"/>
                  <a:gd name="connsiteX1" fmla="*/ 502253 w 502253"/>
                  <a:gd name="connsiteY1" fmla="*/ 372808 h 662749"/>
                  <a:gd name="connsiteX2" fmla="*/ 0 w 502253"/>
                  <a:gd name="connsiteY2" fmla="*/ 662749 h 662749"/>
                  <a:gd name="connsiteX3" fmla="*/ 0 w 502253"/>
                  <a:gd name="connsiteY3" fmla="*/ 289941 h 662749"/>
                  <a:gd name="connsiteX4" fmla="*/ 502253 w 502253"/>
                  <a:gd name="connsiteY4" fmla="*/ 0 h 662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53" h="662749">
                    <a:moveTo>
                      <a:pt x="502253" y="0"/>
                    </a:moveTo>
                    <a:lnTo>
                      <a:pt x="502253" y="372808"/>
                    </a:lnTo>
                    <a:lnTo>
                      <a:pt x="0" y="662749"/>
                    </a:lnTo>
                    <a:lnTo>
                      <a:pt x="0" y="289941"/>
                    </a:lnTo>
                    <a:lnTo>
                      <a:pt x="502253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C5E782B0-098B-7119-9452-A1A952E194C0}"/>
                </a:ext>
              </a:extLst>
            </p:cNvPr>
            <p:cNvSpPr/>
            <p:nvPr/>
          </p:nvSpPr>
          <p:spPr>
            <a:xfrm>
              <a:off x="926226" y="3552930"/>
              <a:ext cx="1219866" cy="704278"/>
            </a:xfrm>
            <a:custGeom>
              <a:avLst/>
              <a:gdLst>
                <a:gd name="connsiteX0" fmla="*/ 717614 w 1219866"/>
                <a:gd name="connsiteY0" fmla="*/ 704278 h 704278"/>
                <a:gd name="connsiteX1" fmla="*/ 179451 w 1219866"/>
                <a:gd name="connsiteY1" fmla="*/ 393573 h 704278"/>
                <a:gd name="connsiteX2" fmla="*/ 0 w 1219866"/>
                <a:gd name="connsiteY2" fmla="*/ 497110 h 704278"/>
                <a:gd name="connsiteX3" fmla="*/ 71819 w 1219866"/>
                <a:gd name="connsiteY3" fmla="*/ 41434 h 704278"/>
                <a:gd name="connsiteX4" fmla="*/ 861060 w 1219866"/>
                <a:gd name="connsiteY4" fmla="*/ 0 h 704278"/>
                <a:gd name="connsiteX5" fmla="*/ 681704 w 1219866"/>
                <a:gd name="connsiteY5" fmla="*/ 103537 h 704278"/>
                <a:gd name="connsiteX6" fmla="*/ 1219867 w 1219866"/>
                <a:gd name="connsiteY6" fmla="*/ 414242 h 704278"/>
                <a:gd name="connsiteX7" fmla="*/ 717614 w 1219866"/>
                <a:gd name="connsiteY7" fmla="*/ 704278 h 7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866" h="704278">
                  <a:moveTo>
                    <a:pt x="717614" y="704278"/>
                  </a:moveTo>
                  <a:lnTo>
                    <a:pt x="179451" y="393573"/>
                  </a:lnTo>
                  <a:lnTo>
                    <a:pt x="0" y="497110"/>
                  </a:lnTo>
                  <a:lnTo>
                    <a:pt x="71819" y="41434"/>
                  </a:lnTo>
                  <a:lnTo>
                    <a:pt x="861060" y="0"/>
                  </a:lnTo>
                  <a:lnTo>
                    <a:pt x="681704" y="103537"/>
                  </a:lnTo>
                  <a:lnTo>
                    <a:pt x="1219867" y="414242"/>
                  </a:lnTo>
                  <a:lnTo>
                    <a:pt x="717614" y="704278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31E7CB9C-0281-54A9-9BD7-9BE4A2EB5915}"/>
                </a:ext>
              </a:extLst>
            </p:cNvPr>
            <p:cNvSpPr/>
            <p:nvPr/>
          </p:nvSpPr>
          <p:spPr>
            <a:xfrm>
              <a:off x="926226" y="3552930"/>
              <a:ext cx="1219866" cy="704278"/>
            </a:xfrm>
            <a:custGeom>
              <a:avLst/>
              <a:gdLst>
                <a:gd name="connsiteX0" fmla="*/ 717614 w 1219866"/>
                <a:gd name="connsiteY0" fmla="*/ 704278 h 704278"/>
                <a:gd name="connsiteX1" fmla="*/ 179451 w 1219866"/>
                <a:gd name="connsiteY1" fmla="*/ 393573 h 704278"/>
                <a:gd name="connsiteX2" fmla="*/ 0 w 1219866"/>
                <a:gd name="connsiteY2" fmla="*/ 497110 h 704278"/>
                <a:gd name="connsiteX3" fmla="*/ 71819 w 1219866"/>
                <a:gd name="connsiteY3" fmla="*/ 41434 h 704278"/>
                <a:gd name="connsiteX4" fmla="*/ 861060 w 1219866"/>
                <a:gd name="connsiteY4" fmla="*/ 0 h 704278"/>
                <a:gd name="connsiteX5" fmla="*/ 681704 w 1219866"/>
                <a:gd name="connsiteY5" fmla="*/ 103537 h 704278"/>
                <a:gd name="connsiteX6" fmla="*/ 1219867 w 1219866"/>
                <a:gd name="connsiteY6" fmla="*/ 414242 h 704278"/>
                <a:gd name="connsiteX7" fmla="*/ 717614 w 1219866"/>
                <a:gd name="connsiteY7" fmla="*/ 704278 h 7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866" h="704278">
                  <a:moveTo>
                    <a:pt x="717614" y="704278"/>
                  </a:moveTo>
                  <a:lnTo>
                    <a:pt x="179451" y="393573"/>
                  </a:lnTo>
                  <a:lnTo>
                    <a:pt x="0" y="497110"/>
                  </a:lnTo>
                  <a:lnTo>
                    <a:pt x="71819" y="41434"/>
                  </a:lnTo>
                  <a:lnTo>
                    <a:pt x="861060" y="0"/>
                  </a:lnTo>
                  <a:lnTo>
                    <a:pt x="681704" y="103537"/>
                  </a:lnTo>
                  <a:lnTo>
                    <a:pt x="1219867" y="414242"/>
                  </a:lnTo>
                  <a:lnTo>
                    <a:pt x="717614" y="70427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E831B6A6-D1B7-1E1E-1FF6-B09047B455E2}"/>
                </a:ext>
              </a:extLst>
            </p:cNvPr>
            <p:cNvSpPr/>
            <p:nvPr/>
          </p:nvSpPr>
          <p:spPr>
            <a:xfrm>
              <a:off x="926226" y="3946503"/>
              <a:ext cx="2439638" cy="2796254"/>
            </a:xfrm>
            <a:custGeom>
              <a:avLst/>
              <a:gdLst>
                <a:gd name="connsiteX0" fmla="*/ 1865567 w 2439638"/>
                <a:gd name="connsiteY0" fmla="*/ 2091976 h 2796254"/>
                <a:gd name="connsiteX1" fmla="*/ 1865567 w 2439638"/>
                <a:gd name="connsiteY1" fmla="*/ 1719167 h 2796254"/>
                <a:gd name="connsiteX2" fmla="*/ 1291590 w 2439638"/>
                <a:gd name="connsiteY2" fmla="*/ 1387793 h 2796254"/>
                <a:gd name="connsiteX3" fmla="*/ 1291590 w 2439638"/>
                <a:gd name="connsiteY3" fmla="*/ 1014889 h 2796254"/>
                <a:gd name="connsiteX4" fmla="*/ 717614 w 2439638"/>
                <a:gd name="connsiteY4" fmla="*/ 683514 h 2796254"/>
                <a:gd name="connsiteX5" fmla="*/ 717614 w 2439638"/>
                <a:gd name="connsiteY5" fmla="*/ 310705 h 2796254"/>
                <a:gd name="connsiteX6" fmla="*/ 179451 w 2439638"/>
                <a:gd name="connsiteY6" fmla="*/ 0 h 2796254"/>
                <a:gd name="connsiteX7" fmla="*/ 0 w 2439638"/>
                <a:gd name="connsiteY7" fmla="*/ 103537 h 2796254"/>
                <a:gd name="connsiteX8" fmla="*/ 0 w 2439638"/>
                <a:gd name="connsiteY8" fmla="*/ 186404 h 2796254"/>
                <a:gd name="connsiteX9" fmla="*/ 179451 w 2439638"/>
                <a:gd name="connsiteY9" fmla="*/ 82867 h 2796254"/>
                <a:gd name="connsiteX10" fmla="*/ 645795 w 2439638"/>
                <a:gd name="connsiteY10" fmla="*/ 352044 h 2796254"/>
                <a:gd name="connsiteX11" fmla="*/ 645795 w 2439638"/>
                <a:gd name="connsiteY11" fmla="*/ 724948 h 2796254"/>
                <a:gd name="connsiteX12" fmla="*/ 1219867 w 2439638"/>
                <a:gd name="connsiteY12" fmla="*/ 1056418 h 2796254"/>
                <a:gd name="connsiteX13" fmla="*/ 1219867 w 2439638"/>
                <a:gd name="connsiteY13" fmla="*/ 1429226 h 2796254"/>
                <a:gd name="connsiteX14" fmla="*/ 1793843 w 2439638"/>
                <a:gd name="connsiteY14" fmla="*/ 1760601 h 2796254"/>
                <a:gd name="connsiteX15" fmla="*/ 1793843 w 2439638"/>
                <a:gd name="connsiteY15" fmla="*/ 2133410 h 2796254"/>
                <a:gd name="connsiteX16" fmla="*/ 2367915 w 2439638"/>
                <a:gd name="connsiteY16" fmla="*/ 2464879 h 2796254"/>
                <a:gd name="connsiteX17" fmla="*/ 2367915 w 2439638"/>
                <a:gd name="connsiteY17" fmla="*/ 2754820 h 2796254"/>
                <a:gd name="connsiteX18" fmla="*/ 2439638 w 2439638"/>
                <a:gd name="connsiteY18" fmla="*/ 2796254 h 2796254"/>
                <a:gd name="connsiteX19" fmla="*/ 2439638 w 2439638"/>
                <a:gd name="connsiteY19" fmla="*/ 2423446 h 2796254"/>
                <a:gd name="connsiteX20" fmla="*/ 1865567 w 2439638"/>
                <a:gd name="connsiteY20" fmla="*/ 2091976 h 2796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39638" h="2796254">
                  <a:moveTo>
                    <a:pt x="1865567" y="2091976"/>
                  </a:moveTo>
                  <a:lnTo>
                    <a:pt x="1865567" y="1719167"/>
                  </a:lnTo>
                  <a:lnTo>
                    <a:pt x="1291590" y="1387793"/>
                  </a:lnTo>
                  <a:lnTo>
                    <a:pt x="1291590" y="1014889"/>
                  </a:lnTo>
                  <a:lnTo>
                    <a:pt x="717614" y="683514"/>
                  </a:lnTo>
                  <a:lnTo>
                    <a:pt x="717614" y="310705"/>
                  </a:lnTo>
                  <a:lnTo>
                    <a:pt x="179451" y="0"/>
                  </a:lnTo>
                  <a:lnTo>
                    <a:pt x="0" y="103537"/>
                  </a:lnTo>
                  <a:lnTo>
                    <a:pt x="0" y="186404"/>
                  </a:lnTo>
                  <a:lnTo>
                    <a:pt x="179451" y="82867"/>
                  </a:lnTo>
                  <a:lnTo>
                    <a:pt x="645795" y="352044"/>
                  </a:lnTo>
                  <a:lnTo>
                    <a:pt x="645795" y="724948"/>
                  </a:lnTo>
                  <a:lnTo>
                    <a:pt x="1219867" y="1056418"/>
                  </a:lnTo>
                  <a:lnTo>
                    <a:pt x="1219867" y="1429226"/>
                  </a:lnTo>
                  <a:lnTo>
                    <a:pt x="1793843" y="1760601"/>
                  </a:lnTo>
                  <a:lnTo>
                    <a:pt x="1793843" y="2133410"/>
                  </a:lnTo>
                  <a:lnTo>
                    <a:pt x="2367915" y="2464879"/>
                  </a:lnTo>
                  <a:lnTo>
                    <a:pt x="2367915" y="2754820"/>
                  </a:lnTo>
                  <a:lnTo>
                    <a:pt x="2439638" y="2796254"/>
                  </a:lnTo>
                  <a:lnTo>
                    <a:pt x="2439638" y="2423446"/>
                  </a:lnTo>
                  <a:lnTo>
                    <a:pt x="1865567" y="2091976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9D19DA44-DCAB-6CE1-55CF-07AABF3ECC47}"/>
                </a:ext>
              </a:extLst>
            </p:cNvPr>
            <p:cNvSpPr/>
            <p:nvPr/>
          </p:nvSpPr>
          <p:spPr>
            <a:xfrm>
              <a:off x="926226" y="3946503"/>
              <a:ext cx="2439638" cy="2796254"/>
            </a:xfrm>
            <a:custGeom>
              <a:avLst/>
              <a:gdLst>
                <a:gd name="connsiteX0" fmla="*/ 1865567 w 2439638"/>
                <a:gd name="connsiteY0" fmla="*/ 2091976 h 2796254"/>
                <a:gd name="connsiteX1" fmla="*/ 1865567 w 2439638"/>
                <a:gd name="connsiteY1" fmla="*/ 1719167 h 2796254"/>
                <a:gd name="connsiteX2" fmla="*/ 1291590 w 2439638"/>
                <a:gd name="connsiteY2" fmla="*/ 1387793 h 2796254"/>
                <a:gd name="connsiteX3" fmla="*/ 1291590 w 2439638"/>
                <a:gd name="connsiteY3" fmla="*/ 1014889 h 2796254"/>
                <a:gd name="connsiteX4" fmla="*/ 717614 w 2439638"/>
                <a:gd name="connsiteY4" fmla="*/ 683514 h 2796254"/>
                <a:gd name="connsiteX5" fmla="*/ 717614 w 2439638"/>
                <a:gd name="connsiteY5" fmla="*/ 310705 h 2796254"/>
                <a:gd name="connsiteX6" fmla="*/ 179451 w 2439638"/>
                <a:gd name="connsiteY6" fmla="*/ 0 h 2796254"/>
                <a:gd name="connsiteX7" fmla="*/ 0 w 2439638"/>
                <a:gd name="connsiteY7" fmla="*/ 103537 h 2796254"/>
                <a:gd name="connsiteX8" fmla="*/ 0 w 2439638"/>
                <a:gd name="connsiteY8" fmla="*/ 186404 h 2796254"/>
                <a:gd name="connsiteX9" fmla="*/ 179451 w 2439638"/>
                <a:gd name="connsiteY9" fmla="*/ 82867 h 2796254"/>
                <a:gd name="connsiteX10" fmla="*/ 645795 w 2439638"/>
                <a:gd name="connsiteY10" fmla="*/ 352044 h 2796254"/>
                <a:gd name="connsiteX11" fmla="*/ 645795 w 2439638"/>
                <a:gd name="connsiteY11" fmla="*/ 724948 h 2796254"/>
                <a:gd name="connsiteX12" fmla="*/ 1219867 w 2439638"/>
                <a:gd name="connsiteY12" fmla="*/ 1056418 h 2796254"/>
                <a:gd name="connsiteX13" fmla="*/ 1219867 w 2439638"/>
                <a:gd name="connsiteY13" fmla="*/ 1429226 h 2796254"/>
                <a:gd name="connsiteX14" fmla="*/ 1793843 w 2439638"/>
                <a:gd name="connsiteY14" fmla="*/ 1760601 h 2796254"/>
                <a:gd name="connsiteX15" fmla="*/ 1793843 w 2439638"/>
                <a:gd name="connsiteY15" fmla="*/ 2133410 h 2796254"/>
                <a:gd name="connsiteX16" fmla="*/ 2367915 w 2439638"/>
                <a:gd name="connsiteY16" fmla="*/ 2464879 h 2796254"/>
                <a:gd name="connsiteX17" fmla="*/ 2367915 w 2439638"/>
                <a:gd name="connsiteY17" fmla="*/ 2754820 h 2796254"/>
                <a:gd name="connsiteX18" fmla="*/ 2439638 w 2439638"/>
                <a:gd name="connsiteY18" fmla="*/ 2796254 h 2796254"/>
                <a:gd name="connsiteX19" fmla="*/ 2439638 w 2439638"/>
                <a:gd name="connsiteY19" fmla="*/ 2423446 h 2796254"/>
                <a:gd name="connsiteX20" fmla="*/ 1865567 w 2439638"/>
                <a:gd name="connsiteY20" fmla="*/ 2091976 h 2796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39638" h="2796254">
                  <a:moveTo>
                    <a:pt x="1865567" y="2091976"/>
                  </a:moveTo>
                  <a:lnTo>
                    <a:pt x="1865567" y="1719167"/>
                  </a:lnTo>
                  <a:lnTo>
                    <a:pt x="1291590" y="1387793"/>
                  </a:lnTo>
                  <a:lnTo>
                    <a:pt x="1291590" y="1014889"/>
                  </a:lnTo>
                  <a:lnTo>
                    <a:pt x="717614" y="683514"/>
                  </a:lnTo>
                  <a:lnTo>
                    <a:pt x="717614" y="310705"/>
                  </a:lnTo>
                  <a:lnTo>
                    <a:pt x="179451" y="0"/>
                  </a:lnTo>
                  <a:lnTo>
                    <a:pt x="0" y="103537"/>
                  </a:lnTo>
                  <a:lnTo>
                    <a:pt x="0" y="186404"/>
                  </a:lnTo>
                  <a:lnTo>
                    <a:pt x="179451" y="82867"/>
                  </a:lnTo>
                  <a:lnTo>
                    <a:pt x="645795" y="352044"/>
                  </a:lnTo>
                  <a:lnTo>
                    <a:pt x="645795" y="724948"/>
                  </a:lnTo>
                  <a:lnTo>
                    <a:pt x="1219867" y="1056418"/>
                  </a:lnTo>
                  <a:lnTo>
                    <a:pt x="1219867" y="1429226"/>
                  </a:lnTo>
                  <a:lnTo>
                    <a:pt x="1793843" y="1760601"/>
                  </a:lnTo>
                  <a:lnTo>
                    <a:pt x="1793843" y="2133410"/>
                  </a:lnTo>
                  <a:lnTo>
                    <a:pt x="2367915" y="2464879"/>
                  </a:lnTo>
                  <a:lnTo>
                    <a:pt x="2367915" y="2754820"/>
                  </a:lnTo>
                  <a:lnTo>
                    <a:pt x="2439638" y="2796254"/>
                  </a:lnTo>
                  <a:lnTo>
                    <a:pt x="2439638" y="2423446"/>
                  </a:lnTo>
                  <a:lnTo>
                    <a:pt x="1865567" y="2091976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68974959-18C4-A376-DC35-B7A795B827DA}"/>
                </a:ext>
              </a:extLst>
            </p:cNvPr>
            <p:cNvSpPr/>
            <p:nvPr/>
          </p:nvSpPr>
          <p:spPr>
            <a:xfrm>
              <a:off x="1607930" y="3552930"/>
              <a:ext cx="179355" cy="144970"/>
            </a:xfrm>
            <a:custGeom>
              <a:avLst/>
              <a:gdLst>
                <a:gd name="connsiteX0" fmla="*/ 179356 w 179355"/>
                <a:gd name="connsiteY0" fmla="*/ 0 h 144970"/>
                <a:gd name="connsiteX1" fmla="*/ 179356 w 179355"/>
                <a:gd name="connsiteY1" fmla="*/ 82867 h 144970"/>
                <a:gd name="connsiteX2" fmla="*/ 71723 w 179355"/>
                <a:gd name="connsiteY2" fmla="*/ 144971 h 144970"/>
                <a:gd name="connsiteX3" fmla="*/ 0 w 179355"/>
                <a:gd name="connsiteY3" fmla="*/ 103537 h 144970"/>
                <a:gd name="connsiteX4" fmla="*/ 179356 w 179355"/>
                <a:gd name="connsiteY4" fmla="*/ 0 h 14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355" h="144970">
                  <a:moveTo>
                    <a:pt x="179356" y="0"/>
                  </a:moveTo>
                  <a:lnTo>
                    <a:pt x="179356" y="82867"/>
                  </a:lnTo>
                  <a:lnTo>
                    <a:pt x="71723" y="144971"/>
                  </a:lnTo>
                  <a:lnTo>
                    <a:pt x="0" y="103537"/>
                  </a:lnTo>
                  <a:lnTo>
                    <a:pt x="179356" y="0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D0647CE3-3370-602F-2FC3-77B9A52BB067}"/>
                </a:ext>
              </a:extLst>
            </p:cNvPr>
            <p:cNvSpPr/>
            <p:nvPr/>
          </p:nvSpPr>
          <p:spPr>
            <a:xfrm>
              <a:off x="1607930" y="3552930"/>
              <a:ext cx="179355" cy="144970"/>
            </a:xfrm>
            <a:custGeom>
              <a:avLst/>
              <a:gdLst>
                <a:gd name="connsiteX0" fmla="*/ 179356 w 179355"/>
                <a:gd name="connsiteY0" fmla="*/ 0 h 144970"/>
                <a:gd name="connsiteX1" fmla="*/ 179356 w 179355"/>
                <a:gd name="connsiteY1" fmla="*/ 82867 h 144970"/>
                <a:gd name="connsiteX2" fmla="*/ 71723 w 179355"/>
                <a:gd name="connsiteY2" fmla="*/ 144971 h 144970"/>
                <a:gd name="connsiteX3" fmla="*/ 0 w 179355"/>
                <a:gd name="connsiteY3" fmla="*/ 103537 h 144970"/>
                <a:gd name="connsiteX4" fmla="*/ 179356 w 179355"/>
                <a:gd name="connsiteY4" fmla="*/ 0 h 14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355" h="144970">
                  <a:moveTo>
                    <a:pt x="179356" y="0"/>
                  </a:moveTo>
                  <a:lnTo>
                    <a:pt x="179356" y="82867"/>
                  </a:lnTo>
                  <a:lnTo>
                    <a:pt x="71723" y="144971"/>
                  </a:lnTo>
                  <a:lnTo>
                    <a:pt x="0" y="103537"/>
                  </a:lnTo>
                  <a:lnTo>
                    <a:pt x="179356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4" name="图形 536">
            <a:extLst>
              <a:ext uri="{FF2B5EF4-FFF2-40B4-BE49-F238E27FC236}">
                <a16:creationId xmlns:a16="http://schemas.microsoft.com/office/drawing/2014/main" id="{C97AC5EB-9794-3B58-A228-BA8E30790717}"/>
              </a:ext>
            </a:extLst>
          </p:cNvPr>
          <p:cNvGrpSpPr/>
          <p:nvPr/>
        </p:nvGrpSpPr>
        <p:grpSpPr>
          <a:xfrm>
            <a:off x="7594142" y="650405"/>
            <a:ext cx="1707244" cy="1464520"/>
            <a:chOff x="2430217" y="3251061"/>
            <a:chExt cx="843228" cy="723344"/>
          </a:xfrm>
        </p:grpSpPr>
        <p:grpSp>
          <p:nvGrpSpPr>
            <p:cNvPr id="615" name="图形 536">
              <a:extLst>
                <a:ext uri="{FF2B5EF4-FFF2-40B4-BE49-F238E27FC236}">
                  <a16:creationId xmlns:a16="http://schemas.microsoft.com/office/drawing/2014/main" id="{E6073580-953F-1145-73D8-C3D39A1DCCEB}"/>
                </a:ext>
              </a:extLst>
            </p:cNvPr>
            <p:cNvGrpSpPr/>
            <p:nvPr/>
          </p:nvGrpSpPr>
          <p:grpSpPr>
            <a:xfrm>
              <a:off x="2430217" y="3251061"/>
              <a:ext cx="791533" cy="661364"/>
              <a:chOff x="2430217" y="3251061"/>
              <a:chExt cx="791533" cy="661364"/>
            </a:xfrm>
          </p:grpSpPr>
          <p:grpSp>
            <p:nvGrpSpPr>
              <p:cNvPr id="616" name="图形 536">
                <a:extLst>
                  <a:ext uri="{FF2B5EF4-FFF2-40B4-BE49-F238E27FC236}">
                    <a16:creationId xmlns:a16="http://schemas.microsoft.com/office/drawing/2014/main" id="{CE65C46A-5BCA-7AB1-3B6F-B7D1B06C35CB}"/>
                  </a:ext>
                </a:extLst>
              </p:cNvPr>
              <p:cNvGrpSpPr/>
              <p:nvPr/>
            </p:nvGrpSpPr>
            <p:grpSpPr>
              <a:xfrm>
                <a:off x="2672254" y="3251061"/>
                <a:ext cx="549497" cy="661364"/>
                <a:chOff x="2672254" y="3251061"/>
                <a:chExt cx="549497" cy="661364"/>
              </a:xfrm>
            </p:grpSpPr>
            <p:sp>
              <p:nvSpPr>
                <p:cNvPr id="617" name="任意多边形: 形状 616">
                  <a:extLst>
                    <a:ext uri="{FF2B5EF4-FFF2-40B4-BE49-F238E27FC236}">
                      <a16:creationId xmlns:a16="http://schemas.microsoft.com/office/drawing/2014/main" id="{50884236-6E8B-9D7C-D3E0-0CBF0DECF9D2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49497" cy="661364"/>
                </a:xfrm>
                <a:custGeom>
                  <a:avLst/>
                  <a:gdLst>
                    <a:gd name="connsiteX0" fmla="*/ 139541 w 549497"/>
                    <a:gd name="connsiteY0" fmla="*/ 16024 h 661364"/>
                    <a:gd name="connsiteX1" fmla="*/ 309467 w 549497"/>
                    <a:gd name="connsiteY1" fmla="*/ 32788 h 661364"/>
                    <a:gd name="connsiteX2" fmla="*/ 549497 w 549497"/>
                    <a:gd name="connsiteY2" fmla="*/ 448745 h 661364"/>
                    <a:gd name="connsiteX3" fmla="*/ 478726 w 549497"/>
                    <a:gd name="connsiteY3" fmla="*/ 604478 h 661364"/>
                    <a:gd name="connsiteX4" fmla="*/ 409861 w 549497"/>
                    <a:gd name="connsiteY4" fmla="*/ 645341 h 661364"/>
                    <a:gd name="connsiteX5" fmla="*/ 240125 w 549497"/>
                    <a:gd name="connsiteY5" fmla="*/ 628577 h 661364"/>
                    <a:gd name="connsiteX6" fmla="*/ 0 w 549497"/>
                    <a:gd name="connsiteY6" fmla="*/ 212620 h 661364"/>
                    <a:gd name="connsiteX7" fmla="*/ 70294 w 549497"/>
                    <a:gd name="connsiteY7" fmla="*/ 57267 h 661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497" h="661364">
                      <a:moveTo>
                        <a:pt x="139541" y="16024"/>
                      </a:move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442055" y="108988"/>
                        <a:pt x="549593" y="295583"/>
                        <a:pt x="549497" y="448745"/>
                      </a:cubicBezTo>
                      <a:cubicBezTo>
                        <a:pt x="549497" y="525611"/>
                        <a:pt x="522446" y="579523"/>
                        <a:pt x="478726" y="604478"/>
                      </a:cubicBezTo>
                      <a:cubicBezTo>
                        <a:pt x="467296" y="610955"/>
                        <a:pt x="421576" y="638673"/>
                        <a:pt x="409861" y="645341"/>
                      </a:cubicBezTo>
                      <a:cubicBezTo>
                        <a:pt x="366427" y="670487"/>
                        <a:pt x="306419" y="666867"/>
                        <a:pt x="240125" y="628577"/>
                      </a:cubicBezTo>
                      <a:cubicBezTo>
                        <a:pt x="107442" y="552377"/>
                        <a:pt x="0" y="365782"/>
                        <a:pt x="0" y="212620"/>
                      </a:cubicBezTo>
                      <a:cubicBezTo>
                        <a:pt x="0" y="136420"/>
                        <a:pt x="26860" y="82318"/>
                        <a:pt x="70294" y="57267"/>
                      </a:cubicBezTo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8" name="任意多边形: 形状 617">
                  <a:extLst>
                    <a:ext uri="{FF2B5EF4-FFF2-40B4-BE49-F238E27FC236}">
                      <a16:creationId xmlns:a16="http://schemas.microsoft.com/office/drawing/2014/main" id="{1C25D021-9BF9-D457-8ED8-352217357B35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49497" cy="661364"/>
                </a:xfrm>
                <a:custGeom>
                  <a:avLst/>
                  <a:gdLst>
                    <a:gd name="connsiteX0" fmla="*/ 139541 w 549497"/>
                    <a:gd name="connsiteY0" fmla="*/ 16024 h 661364"/>
                    <a:gd name="connsiteX1" fmla="*/ 309467 w 549497"/>
                    <a:gd name="connsiteY1" fmla="*/ 32788 h 661364"/>
                    <a:gd name="connsiteX2" fmla="*/ 549497 w 549497"/>
                    <a:gd name="connsiteY2" fmla="*/ 448745 h 661364"/>
                    <a:gd name="connsiteX3" fmla="*/ 478726 w 549497"/>
                    <a:gd name="connsiteY3" fmla="*/ 604478 h 661364"/>
                    <a:gd name="connsiteX4" fmla="*/ 409861 w 549497"/>
                    <a:gd name="connsiteY4" fmla="*/ 645341 h 661364"/>
                    <a:gd name="connsiteX5" fmla="*/ 240125 w 549497"/>
                    <a:gd name="connsiteY5" fmla="*/ 628577 h 661364"/>
                    <a:gd name="connsiteX6" fmla="*/ 0 w 549497"/>
                    <a:gd name="connsiteY6" fmla="*/ 212620 h 661364"/>
                    <a:gd name="connsiteX7" fmla="*/ 70294 w 549497"/>
                    <a:gd name="connsiteY7" fmla="*/ 57267 h 661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497" h="661364">
                      <a:moveTo>
                        <a:pt x="139541" y="16024"/>
                      </a:move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442055" y="108988"/>
                        <a:pt x="549593" y="295583"/>
                        <a:pt x="549497" y="448745"/>
                      </a:cubicBezTo>
                      <a:cubicBezTo>
                        <a:pt x="549497" y="525611"/>
                        <a:pt x="522446" y="579523"/>
                        <a:pt x="478726" y="604478"/>
                      </a:cubicBezTo>
                      <a:cubicBezTo>
                        <a:pt x="467296" y="610955"/>
                        <a:pt x="421576" y="638673"/>
                        <a:pt x="409861" y="645341"/>
                      </a:cubicBezTo>
                      <a:cubicBezTo>
                        <a:pt x="366427" y="670487"/>
                        <a:pt x="306419" y="666867"/>
                        <a:pt x="240125" y="628577"/>
                      </a:cubicBezTo>
                      <a:cubicBezTo>
                        <a:pt x="107442" y="552377"/>
                        <a:pt x="0" y="365782"/>
                        <a:pt x="0" y="212620"/>
                      </a:cubicBezTo>
                      <a:cubicBezTo>
                        <a:pt x="0" y="136420"/>
                        <a:pt x="26860" y="82318"/>
                        <a:pt x="70294" y="57267"/>
                      </a:cubicBezTo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:a16="http://schemas.microsoft.com/office/drawing/2014/main" id="{38969A22-BC52-10A7-2897-B365567B04DB}"/>
                    </a:ext>
                  </a:extLst>
                </p:cNvPr>
                <p:cNvSpPr/>
                <p:nvPr/>
              </p:nvSpPr>
              <p:spPr>
                <a:xfrm>
                  <a:off x="2787411" y="3535023"/>
                  <a:ext cx="434340" cy="344328"/>
                </a:xfrm>
                <a:custGeom>
                  <a:avLst/>
                  <a:gdLst>
                    <a:gd name="connsiteX0" fmla="*/ 399383 w 434340"/>
                    <a:gd name="connsiteY0" fmla="*/ 0 h 344328"/>
                    <a:gd name="connsiteX1" fmla="*/ 434340 w 434340"/>
                    <a:gd name="connsiteY1" fmla="*/ 164497 h 344328"/>
                    <a:gd name="connsiteX2" fmla="*/ 124968 w 434340"/>
                    <a:gd name="connsiteY2" fmla="*/ 344329 h 344328"/>
                    <a:gd name="connsiteX3" fmla="*/ 124968 w 434340"/>
                    <a:gd name="connsiteY3" fmla="*/ 344329 h 344328"/>
                    <a:gd name="connsiteX4" fmla="*/ 0 w 434340"/>
                    <a:gd name="connsiteY4" fmla="*/ 231743 h 344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4340" h="344328">
                      <a:moveTo>
                        <a:pt x="399383" y="0"/>
                      </a:moveTo>
                      <a:cubicBezTo>
                        <a:pt x="421398" y="52108"/>
                        <a:pt x="433263" y="107940"/>
                        <a:pt x="434340" y="164497"/>
                      </a:cubicBezTo>
                      <a:lnTo>
                        <a:pt x="124968" y="344329"/>
                      </a:lnTo>
                      <a:lnTo>
                        <a:pt x="124968" y="344329"/>
                      </a:lnTo>
                      <a:cubicBezTo>
                        <a:pt x="76528" y="315093"/>
                        <a:pt x="34113" y="276881"/>
                        <a:pt x="0" y="231743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0" name="任意多边形: 形状 619">
                  <a:extLst>
                    <a:ext uri="{FF2B5EF4-FFF2-40B4-BE49-F238E27FC236}">
                      <a16:creationId xmlns:a16="http://schemas.microsoft.com/office/drawing/2014/main" id="{CBBBCDDB-EE3D-C325-AC68-6701D3A537D4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14540" cy="515705"/>
                </a:xfrm>
                <a:custGeom>
                  <a:avLst/>
                  <a:gdLst>
                    <a:gd name="connsiteX0" fmla="*/ 115157 w 514540"/>
                    <a:gd name="connsiteY0" fmla="*/ 515705 h 515705"/>
                    <a:gd name="connsiteX1" fmla="*/ 0 w 514540"/>
                    <a:gd name="connsiteY1" fmla="*/ 212334 h 515705"/>
                    <a:gd name="connsiteX2" fmla="*/ 70294 w 514540"/>
                    <a:gd name="connsiteY2" fmla="*/ 56981 h 515705"/>
                    <a:gd name="connsiteX3" fmla="*/ 139541 w 514540"/>
                    <a:gd name="connsiteY3" fmla="*/ 16024 h 515705"/>
                    <a:gd name="connsiteX4" fmla="*/ 309467 w 514540"/>
                    <a:gd name="connsiteY4" fmla="*/ 32788 h 515705"/>
                    <a:gd name="connsiteX5" fmla="*/ 514541 w 514540"/>
                    <a:gd name="connsiteY5" fmla="*/ 284248 h 515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4540" h="515705">
                      <a:moveTo>
                        <a:pt x="115157" y="515705"/>
                      </a:moveTo>
                      <a:cubicBezTo>
                        <a:pt x="46101" y="427123"/>
                        <a:pt x="0" y="312632"/>
                        <a:pt x="0" y="212334"/>
                      </a:cubicBezTo>
                      <a:cubicBezTo>
                        <a:pt x="0" y="136134"/>
                        <a:pt x="26860" y="82032"/>
                        <a:pt x="70294" y="56981"/>
                      </a:cubicBezTo>
                      <a:lnTo>
                        <a:pt x="139541" y="16024"/>
                      </a:ln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396240" y="82985"/>
                        <a:pt x="472345" y="180140"/>
                        <a:pt x="514541" y="284248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1" name="任意多边形: 形状 620">
                  <a:extLst>
                    <a:ext uri="{FF2B5EF4-FFF2-40B4-BE49-F238E27FC236}">
                      <a16:creationId xmlns:a16="http://schemas.microsoft.com/office/drawing/2014/main" id="{F0EE88B2-152F-90DC-C751-69A97C3E97F8}"/>
                    </a:ext>
                  </a:extLst>
                </p:cNvPr>
                <p:cNvSpPr/>
                <p:nvPr/>
              </p:nvSpPr>
              <p:spPr>
                <a:xfrm>
                  <a:off x="2672254" y="3291872"/>
                  <a:ext cx="480250" cy="620276"/>
                </a:xfrm>
                <a:custGeom>
                  <a:avLst/>
                  <a:gdLst>
                    <a:gd name="connsiteX0" fmla="*/ 240126 w 480250"/>
                    <a:gd name="connsiteY0" fmla="*/ 32839 h 620276"/>
                    <a:gd name="connsiteX1" fmla="*/ 480251 w 480250"/>
                    <a:gd name="connsiteY1" fmla="*/ 448796 h 620276"/>
                    <a:gd name="connsiteX2" fmla="*/ 240126 w 480250"/>
                    <a:gd name="connsiteY2" fmla="*/ 587480 h 620276"/>
                    <a:gd name="connsiteX3" fmla="*/ 0 w 480250"/>
                    <a:gd name="connsiteY3" fmla="*/ 171523 h 620276"/>
                    <a:gd name="connsiteX4" fmla="*/ 240126 w 480250"/>
                    <a:gd name="connsiteY4" fmla="*/ 32839 h 620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0250" h="620276">
                      <a:moveTo>
                        <a:pt x="240126" y="32839"/>
                      </a:moveTo>
                      <a:cubicBezTo>
                        <a:pt x="372713" y="109515"/>
                        <a:pt x="480251" y="295634"/>
                        <a:pt x="480251" y="448796"/>
                      </a:cubicBezTo>
                      <a:cubicBezTo>
                        <a:pt x="480251" y="601958"/>
                        <a:pt x="372713" y="664061"/>
                        <a:pt x="240126" y="587480"/>
                      </a:cubicBezTo>
                      <a:cubicBezTo>
                        <a:pt x="107537" y="510899"/>
                        <a:pt x="-190" y="324685"/>
                        <a:pt x="0" y="171523"/>
                      </a:cubicBezTo>
                      <a:cubicBezTo>
                        <a:pt x="191" y="18361"/>
                        <a:pt x="107633" y="-43837"/>
                        <a:pt x="240126" y="32839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2" name="任意多边形: 形状 621">
                  <a:extLst>
                    <a:ext uri="{FF2B5EF4-FFF2-40B4-BE49-F238E27FC236}">
                      <a16:creationId xmlns:a16="http://schemas.microsoft.com/office/drawing/2014/main" id="{F116192D-92AB-85C1-D7C7-7D2AADD7C691}"/>
                    </a:ext>
                  </a:extLst>
                </p:cNvPr>
                <p:cNvSpPr/>
                <p:nvPr/>
              </p:nvSpPr>
              <p:spPr>
                <a:xfrm>
                  <a:off x="2732261" y="3369413"/>
                  <a:ext cx="360235" cy="465515"/>
                </a:xfrm>
                <a:custGeom>
                  <a:avLst/>
                  <a:gdLst>
                    <a:gd name="connsiteX0" fmla="*/ 180118 w 360235"/>
                    <a:gd name="connsiteY0" fmla="*/ 24640 h 465515"/>
                    <a:gd name="connsiteX1" fmla="*/ 360235 w 360235"/>
                    <a:gd name="connsiteY1" fmla="*/ 336679 h 465515"/>
                    <a:gd name="connsiteX2" fmla="*/ 180118 w 360235"/>
                    <a:gd name="connsiteY2" fmla="*/ 440692 h 465515"/>
                    <a:gd name="connsiteX3" fmla="*/ 0 w 360235"/>
                    <a:gd name="connsiteY3" fmla="*/ 128653 h 465515"/>
                    <a:gd name="connsiteX4" fmla="*/ 180118 w 360235"/>
                    <a:gd name="connsiteY4" fmla="*/ 24640 h 465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235" h="465515">
                      <a:moveTo>
                        <a:pt x="180118" y="24640"/>
                      </a:moveTo>
                      <a:cubicBezTo>
                        <a:pt x="279559" y="81790"/>
                        <a:pt x="360235" y="221712"/>
                        <a:pt x="360235" y="336679"/>
                      </a:cubicBezTo>
                      <a:cubicBezTo>
                        <a:pt x="360235" y="451645"/>
                        <a:pt x="279559" y="498604"/>
                        <a:pt x="180118" y="440692"/>
                      </a:cubicBezTo>
                      <a:cubicBezTo>
                        <a:pt x="80677" y="382780"/>
                        <a:pt x="0" y="243524"/>
                        <a:pt x="0" y="128653"/>
                      </a:cubicBezTo>
                      <a:cubicBezTo>
                        <a:pt x="0" y="13781"/>
                        <a:pt x="80867" y="-32891"/>
                        <a:pt x="180118" y="2464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3" name="任意多边形: 形状 622">
                  <a:extLst>
                    <a:ext uri="{FF2B5EF4-FFF2-40B4-BE49-F238E27FC236}">
                      <a16:creationId xmlns:a16="http://schemas.microsoft.com/office/drawing/2014/main" id="{1D7FF554-2B59-FA25-C190-502559F1752A}"/>
                    </a:ext>
                  </a:extLst>
                </p:cNvPr>
                <p:cNvSpPr/>
                <p:nvPr/>
              </p:nvSpPr>
              <p:spPr>
                <a:xfrm>
                  <a:off x="2786839" y="3440042"/>
                  <a:ext cx="251079" cy="324592"/>
                </a:xfrm>
                <a:custGeom>
                  <a:avLst/>
                  <a:gdLst>
                    <a:gd name="connsiteX0" fmla="*/ 125540 w 251079"/>
                    <a:gd name="connsiteY0" fmla="*/ 17543 h 324592"/>
                    <a:gd name="connsiteX1" fmla="*/ 251079 w 251079"/>
                    <a:gd name="connsiteY1" fmla="*/ 234999 h 324592"/>
                    <a:gd name="connsiteX2" fmla="*/ 125540 w 251079"/>
                    <a:gd name="connsiteY2" fmla="*/ 307389 h 324592"/>
                    <a:gd name="connsiteX3" fmla="*/ 0 w 251079"/>
                    <a:gd name="connsiteY3" fmla="*/ 89552 h 324592"/>
                    <a:gd name="connsiteX4" fmla="*/ 125540 w 251079"/>
                    <a:gd name="connsiteY4" fmla="*/ 17543 h 324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079" h="324592">
                      <a:moveTo>
                        <a:pt x="125540" y="17543"/>
                      </a:moveTo>
                      <a:cubicBezTo>
                        <a:pt x="194882" y="57548"/>
                        <a:pt x="251079" y="154893"/>
                        <a:pt x="251079" y="234999"/>
                      </a:cubicBezTo>
                      <a:cubicBezTo>
                        <a:pt x="251079" y="315104"/>
                        <a:pt x="194786" y="347489"/>
                        <a:pt x="125540" y="307389"/>
                      </a:cubicBezTo>
                      <a:cubicBezTo>
                        <a:pt x="56293" y="267288"/>
                        <a:pt x="0" y="169943"/>
                        <a:pt x="0" y="89552"/>
                      </a:cubicBezTo>
                      <a:cubicBezTo>
                        <a:pt x="0" y="9161"/>
                        <a:pt x="56198" y="-23034"/>
                        <a:pt x="125540" y="17543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4" name="任意多边形: 形状 623">
                  <a:extLst>
                    <a:ext uri="{FF2B5EF4-FFF2-40B4-BE49-F238E27FC236}">
                      <a16:creationId xmlns:a16="http://schemas.microsoft.com/office/drawing/2014/main" id="{5534F1EB-A042-53C5-7B93-4C20D969EDB7}"/>
                    </a:ext>
                  </a:extLst>
                </p:cNvPr>
                <p:cNvSpPr/>
                <p:nvPr/>
              </p:nvSpPr>
              <p:spPr>
                <a:xfrm>
                  <a:off x="2842847" y="3512330"/>
                  <a:ext cx="138969" cy="179454"/>
                </a:xfrm>
                <a:custGeom>
                  <a:avLst/>
                  <a:gdLst>
                    <a:gd name="connsiteX0" fmla="*/ 69532 w 138969"/>
                    <a:gd name="connsiteY0" fmla="*/ 9453 h 179454"/>
                    <a:gd name="connsiteX1" fmla="*/ 138970 w 138969"/>
                    <a:gd name="connsiteY1" fmla="*/ 129849 h 179454"/>
                    <a:gd name="connsiteX2" fmla="*/ 69532 w 138969"/>
                    <a:gd name="connsiteY2" fmla="*/ 169949 h 179454"/>
                    <a:gd name="connsiteX3" fmla="*/ 0 w 138969"/>
                    <a:gd name="connsiteY3" fmla="*/ 50029 h 179454"/>
                    <a:gd name="connsiteX4" fmla="*/ 69532 w 138969"/>
                    <a:gd name="connsiteY4" fmla="*/ 9453 h 179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969" h="179454">
                      <a:moveTo>
                        <a:pt x="69532" y="9453"/>
                      </a:moveTo>
                      <a:cubicBezTo>
                        <a:pt x="110545" y="36223"/>
                        <a:pt x="136337" y="80943"/>
                        <a:pt x="138970" y="129849"/>
                      </a:cubicBezTo>
                      <a:cubicBezTo>
                        <a:pt x="138969" y="174140"/>
                        <a:pt x="107918" y="192142"/>
                        <a:pt x="69532" y="169949"/>
                      </a:cubicBezTo>
                      <a:cubicBezTo>
                        <a:pt x="28614" y="143297"/>
                        <a:pt x="2803" y="98781"/>
                        <a:pt x="0" y="50029"/>
                      </a:cubicBezTo>
                      <a:cubicBezTo>
                        <a:pt x="0" y="5262"/>
                        <a:pt x="31147" y="-12645"/>
                        <a:pt x="69532" y="9453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5" name="任意多边形: 形状 624">
                  <a:extLst>
                    <a:ext uri="{FF2B5EF4-FFF2-40B4-BE49-F238E27FC236}">
                      <a16:creationId xmlns:a16="http://schemas.microsoft.com/office/drawing/2014/main" id="{B0D3D759-EE28-F986-55EE-B1DCDC405EC4}"/>
                    </a:ext>
                  </a:extLst>
                </p:cNvPr>
                <p:cNvSpPr/>
                <p:nvPr/>
              </p:nvSpPr>
              <p:spPr>
                <a:xfrm>
                  <a:off x="2883042" y="3564182"/>
                  <a:ext cx="58673" cy="75766"/>
                </a:xfrm>
                <a:custGeom>
                  <a:avLst/>
                  <a:gdLst>
                    <a:gd name="connsiteX0" fmla="*/ 29337 w 58673"/>
                    <a:gd name="connsiteY0" fmla="*/ 3987 h 75766"/>
                    <a:gd name="connsiteX1" fmla="*/ 58674 w 58673"/>
                    <a:gd name="connsiteY1" fmla="*/ 54756 h 75766"/>
                    <a:gd name="connsiteX2" fmla="*/ 29337 w 58673"/>
                    <a:gd name="connsiteY2" fmla="*/ 71710 h 75766"/>
                    <a:gd name="connsiteX3" fmla="*/ 0 w 58673"/>
                    <a:gd name="connsiteY3" fmla="*/ 20942 h 75766"/>
                    <a:gd name="connsiteX4" fmla="*/ 29337 w 58673"/>
                    <a:gd name="connsiteY4" fmla="*/ 3987 h 75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673" h="75766">
                      <a:moveTo>
                        <a:pt x="29337" y="3987"/>
                      </a:moveTo>
                      <a:cubicBezTo>
                        <a:pt x="46643" y="15272"/>
                        <a:pt x="57538" y="34127"/>
                        <a:pt x="58674" y="54756"/>
                      </a:cubicBezTo>
                      <a:cubicBezTo>
                        <a:pt x="58674" y="73806"/>
                        <a:pt x="45529" y="81045"/>
                        <a:pt x="29337" y="71710"/>
                      </a:cubicBezTo>
                      <a:cubicBezTo>
                        <a:pt x="12031" y="60425"/>
                        <a:pt x="1136" y="41571"/>
                        <a:pt x="0" y="20942"/>
                      </a:cubicBezTo>
                      <a:cubicBezTo>
                        <a:pt x="0" y="2273"/>
                        <a:pt x="13144" y="-5347"/>
                        <a:pt x="29337" y="3987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6" name="图形 536">
                <a:extLst>
                  <a:ext uri="{FF2B5EF4-FFF2-40B4-BE49-F238E27FC236}">
                    <a16:creationId xmlns:a16="http://schemas.microsoft.com/office/drawing/2014/main" id="{E55C015B-A7A0-CB67-7F7B-B4BAC916CF2D}"/>
                  </a:ext>
                </a:extLst>
              </p:cNvPr>
              <p:cNvGrpSpPr/>
              <p:nvPr/>
            </p:nvGrpSpPr>
            <p:grpSpPr>
              <a:xfrm>
                <a:off x="2430217" y="3602079"/>
                <a:ext cx="481685" cy="292554"/>
                <a:chOff x="2430217" y="3602079"/>
                <a:chExt cx="481685" cy="292554"/>
              </a:xfrm>
            </p:grpSpPr>
            <p:sp>
              <p:nvSpPr>
                <p:cNvPr id="627" name="任意多边形: 形状 626">
                  <a:extLst>
                    <a:ext uri="{FF2B5EF4-FFF2-40B4-BE49-F238E27FC236}">
                      <a16:creationId xmlns:a16="http://schemas.microsoft.com/office/drawing/2014/main" id="{B0584D34-17B4-31EE-86FC-F6E830735E64}"/>
                    </a:ext>
                  </a:extLst>
                </p:cNvPr>
                <p:cNvSpPr/>
                <p:nvPr/>
              </p:nvSpPr>
              <p:spPr>
                <a:xfrm>
                  <a:off x="2494724" y="3796960"/>
                  <a:ext cx="80279" cy="97672"/>
                </a:xfrm>
                <a:custGeom>
                  <a:avLst/>
                  <a:gdLst>
                    <a:gd name="connsiteX0" fmla="*/ 80279 w 80279"/>
                    <a:gd name="connsiteY0" fmla="*/ 0 h 97672"/>
                    <a:gd name="connsiteX1" fmla="*/ 40179 w 80279"/>
                    <a:gd name="connsiteY1" fmla="*/ 93726 h 97672"/>
                    <a:gd name="connsiteX2" fmla="*/ 9604 w 80279"/>
                    <a:gd name="connsiteY2" fmla="*/ 40767 h 97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0279" h="97672">
                      <a:moveTo>
                        <a:pt x="80279" y="0"/>
                      </a:moveTo>
                      <a:cubicBezTo>
                        <a:pt x="80279" y="0"/>
                        <a:pt x="74374" y="74009"/>
                        <a:pt x="40179" y="93726"/>
                      </a:cubicBezTo>
                      <a:cubicBezTo>
                        <a:pt x="5984" y="113443"/>
                        <a:pt x="-12494" y="53531"/>
                        <a:pt x="9604" y="40767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07178CB7-A98C-D12F-E251-CC3869F4ED53}"/>
                    </a:ext>
                  </a:extLst>
                </p:cNvPr>
                <p:cNvSpPr/>
                <p:nvPr/>
              </p:nvSpPr>
              <p:spPr>
                <a:xfrm>
                  <a:off x="2460902" y="3778337"/>
                  <a:ext cx="114101" cy="61593"/>
                </a:xfrm>
                <a:custGeom>
                  <a:avLst/>
                  <a:gdLst>
                    <a:gd name="connsiteX0" fmla="*/ 114101 w 114101"/>
                    <a:gd name="connsiteY0" fmla="*/ 18623 h 61593"/>
                    <a:gd name="connsiteX1" fmla="*/ 12946 w 114101"/>
                    <a:gd name="connsiteY1" fmla="*/ 6431 h 61593"/>
                    <a:gd name="connsiteX2" fmla="*/ 43426 w 114101"/>
                    <a:gd name="connsiteY2" fmla="*/ 59391 h 61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4101" h="61593">
                      <a:moveTo>
                        <a:pt x="114101" y="18623"/>
                      </a:moveTo>
                      <a:cubicBezTo>
                        <a:pt x="114101" y="18623"/>
                        <a:pt x="47426" y="-13285"/>
                        <a:pt x="12946" y="6431"/>
                      </a:cubicBezTo>
                      <a:cubicBezTo>
                        <a:pt x="-21535" y="26148"/>
                        <a:pt x="21328" y="72154"/>
                        <a:pt x="43426" y="59391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9" name="任意多边形: 形状 628">
                  <a:extLst>
                    <a:ext uri="{FF2B5EF4-FFF2-40B4-BE49-F238E27FC236}">
                      <a16:creationId xmlns:a16="http://schemas.microsoft.com/office/drawing/2014/main" id="{68A545D5-EE0B-E8A4-9592-3F91F02281C1}"/>
                    </a:ext>
                  </a:extLst>
                </p:cNvPr>
                <p:cNvSpPr/>
                <p:nvPr/>
              </p:nvSpPr>
              <p:spPr>
                <a:xfrm>
                  <a:off x="2446797" y="3633892"/>
                  <a:ext cx="395668" cy="241554"/>
                </a:xfrm>
                <a:custGeom>
                  <a:avLst/>
                  <a:gdLst>
                    <a:gd name="connsiteX0" fmla="*/ 394525 w 395668"/>
                    <a:gd name="connsiteY0" fmla="*/ 18002 h 241554"/>
                    <a:gd name="connsiteX1" fmla="*/ 7430 w 395668"/>
                    <a:gd name="connsiteY1" fmla="*/ 241554 h 241554"/>
                    <a:gd name="connsiteX2" fmla="*/ 0 w 395668"/>
                    <a:gd name="connsiteY2" fmla="*/ 228409 h 241554"/>
                    <a:gd name="connsiteX3" fmla="*/ 395668 w 395668"/>
                    <a:gd name="connsiteY3" fmla="*/ 0 h 241554"/>
                    <a:gd name="connsiteX4" fmla="*/ 394525 w 395668"/>
                    <a:gd name="connsiteY4" fmla="*/ 18002 h 241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5668" h="241554">
                      <a:moveTo>
                        <a:pt x="394525" y="18002"/>
                      </a:moveTo>
                      <a:lnTo>
                        <a:pt x="7430" y="241554"/>
                      </a:lnTo>
                      <a:lnTo>
                        <a:pt x="0" y="228409"/>
                      </a:lnTo>
                      <a:lnTo>
                        <a:pt x="395668" y="0"/>
                      </a:lnTo>
                      <a:lnTo>
                        <a:pt x="394525" y="18002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0" name="任意多边形: 形状 629">
                  <a:extLst>
                    <a:ext uri="{FF2B5EF4-FFF2-40B4-BE49-F238E27FC236}">
                      <a16:creationId xmlns:a16="http://schemas.microsoft.com/office/drawing/2014/main" id="{3DFE7A26-B0BA-5562-7BB1-68EA4A5DF60B}"/>
                    </a:ext>
                  </a:extLst>
                </p:cNvPr>
                <p:cNvSpPr/>
                <p:nvPr/>
              </p:nvSpPr>
              <p:spPr>
                <a:xfrm>
                  <a:off x="2430217" y="3844572"/>
                  <a:ext cx="44203" cy="44203"/>
                </a:xfrm>
                <a:custGeom>
                  <a:avLst/>
                  <a:gdLst>
                    <a:gd name="connsiteX0" fmla="*/ 33153 w 44203"/>
                    <a:gd name="connsiteY0" fmla="*/ 2966 h 44203"/>
                    <a:gd name="connsiteX1" fmla="*/ 41238 w 44203"/>
                    <a:gd name="connsiteY1" fmla="*/ 33153 h 44203"/>
                    <a:gd name="connsiteX2" fmla="*/ 11050 w 44203"/>
                    <a:gd name="connsiteY2" fmla="*/ 41238 h 44203"/>
                    <a:gd name="connsiteX3" fmla="*/ 2959 w 44203"/>
                    <a:gd name="connsiteY3" fmla="*/ 11062 h 44203"/>
                    <a:gd name="connsiteX4" fmla="*/ 33141 w 44203"/>
                    <a:gd name="connsiteY4" fmla="*/ 2959 h 44203"/>
                    <a:gd name="connsiteX5" fmla="*/ 33153 w 44203"/>
                    <a:gd name="connsiteY5" fmla="*/ 2966 h 44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203" h="44203">
                      <a:moveTo>
                        <a:pt x="33153" y="2966"/>
                      </a:moveTo>
                      <a:cubicBezTo>
                        <a:pt x="43722" y="9069"/>
                        <a:pt x="47341" y="22585"/>
                        <a:pt x="41238" y="33153"/>
                      </a:cubicBezTo>
                      <a:cubicBezTo>
                        <a:pt x="35134" y="43722"/>
                        <a:pt x="21619" y="47341"/>
                        <a:pt x="11050" y="41238"/>
                      </a:cubicBezTo>
                      <a:cubicBezTo>
                        <a:pt x="486" y="35137"/>
                        <a:pt x="-3136" y="21630"/>
                        <a:pt x="2959" y="11062"/>
                      </a:cubicBezTo>
                      <a:cubicBezTo>
                        <a:pt x="9056" y="490"/>
                        <a:pt x="22569" y="-3138"/>
                        <a:pt x="33141" y="2959"/>
                      </a:cubicBezTo>
                      <a:cubicBezTo>
                        <a:pt x="33145" y="2961"/>
                        <a:pt x="33149" y="2963"/>
                        <a:pt x="33153" y="296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1" name="任意多边形: 形状 630">
                  <a:extLst>
                    <a:ext uri="{FF2B5EF4-FFF2-40B4-BE49-F238E27FC236}">
                      <a16:creationId xmlns:a16="http://schemas.microsoft.com/office/drawing/2014/main" id="{C5684E29-3249-200E-868D-5002AC6770D5}"/>
                    </a:ext>
                  </a:extLst>
                </p:cNvPr>
                <p:cNvSpPr/>
                <p:nvPr/>
              </p:nvSpPr>
              <p:spPr>
                <a:xfrm>
                  <a:off x="2829469" y="3602079"/>
                  <a:ext cx="82434" cy="96202"/>
                </a:xfrm>
                <a:custGeom>
                  <a:avLst/>
                  <a:gdLst>
                    <a:gd name="connsiteX0" fmla="*/ 4234 w 82434"/>
                    <a:gd name="connsiteY0" fmla="*/ 45149 h 96202"/>
                    <a:gd name="connsiteX1" fmla="*/ 15759 w 82434"/>
                    <a:gd name="connsiteY1" fmla="*/ 96202 h 96202"/>
                    <a:gd name="connsiteX2" fmla="*/ 82434 w 82434"/>
                    <a:gd name="connsiteY2" fmla="*/ 0 h 96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434" h="96202">
                      <a:moveTo>
                        <a:pt x="4234" y="45149"/>
                      </a:moveTo>
                      <a:cubicBezTo>
                        <a:pt x="-9863" y="64199"/>
                        <a:pt x="15759" y="96202"/>
                        <a:pt x="15759" y="96202"/>
                      </a:cubicBezTo>
                      <a:lnTo>
                        <a:pt x="82434" y="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2" name="任意多边形: 形状 631">
                  <a:extLst>
                    <a:ext uri="{FF2B5EF4-FFF2-40B4-BE49-F238E27FC236}">
                      <a16:creationId xmlns:a16="http://schemas.microsoft.com/office/drawing/2014/main" id="{2A31FA7E-EEB0-F8AB-E6EA-C77AFDE96F6C}"/>
                    </a:ext>
                  </a:extLst>
                </p:cNvPr>
                <p:cNvSpPr/>
                <p:nvPr/>
              </p:nvSpPr>
              <p:spPr>
                <a:xfrm>
                  <a:off x="2829469" y="3602079"/>
                  <a:ext cx="82434" cy="96202"/>
                </a:xfrm>
                <a:custGeom>
                  <a:avLst/>
                  <a:gdLst>
                    <a:gd name="connsiteX0" fmla="*/ 4234 w 82434"/>
                    <a:gd name="connsiteY0" fmla="*/ 45149 h 96202"/>
                    <a:gd name="connsiteX1" fmla="*/ 15759 w 82434"/>
                    <a:gd name="connsiteY1" fmla="*/ 96202 h 96202"/>
                    <a:gd name="connsiteX2" fmla="*/ 82434 w 82434"/>
                    <a:gd name="connsiteY2" fmla="*/ 0 h 96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434" h="96202">
                      <a:moveTo>
                        <a:pt x="4234" y="45149"/>
                      </a:moveTo>
                      <a:cubicBezTo>
                        <a:pt x="-9863" y="64199"/>
                        <a:pt x="15759" y="96202"/>
                        <a:pt x="15759" y="96202"/>
                      </a:cubicBezTo>
                      <a:lnTo>
                        <a:pt x="82434" y="0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3" name="任意多边形: 形状 632">
                  <a:extLst>
                    <a:ext uri="{FF2B5EF4-FFF2-40B4-BE49-F238E27FC236}">
                      <a16:creationId xmlns:a16="http://schemas.microsoft.com/office/drawing/2014/main" id="{4FFAF616-0551-6702-1832-BC60914B7AFC}"/>
                    </a:ext>
                  </a:extLst>
                </p:cNvPr>
                <p:cNvSpPr/>
                <p:nvPr/>
              </p:nvSpPr>
              <p:spPr>
                <a:xfrm>
                  <a:off x="2795317" y="3602079"/>
                  <a:ext cx="116395" cy="45282"/>
                </a:xfrm>
                <a:custGeom>
                  <a:avLst/>
                  <a:gdLst>
                    <a:gd name="connsiteX0" fmla="*/ 0 w 116395"/>
                    <a:gd name="connsiteY0" fmla="*/ 9716 h 45282"/>
                    <a:gd name="connsiteX1" fmla="*/ 38100 w 116395"/>
                    <a:gd name="connsiteY1" fmla="*/ 45149 h 45282"/>
                    <a:gd name="connsiteX2" fmla="*/ 116396 w 116395"/>
                    <a:gd name="connsiteY2" fmla="*/ 0 h 45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6395" h="45282">
                      <a:moveTo>
                        <a:pt x="0" y="9716"/>
                      </a:moveTo>
                      <a:cubicBezTo>
                        <a:pt x="0" y="9716"/>
                        <a:pt x="15145" y="47816"/>
                        <a:pt x="38100" y="45149"/>
                      </a:cubicBezTo>
                      <a:lnTo>
                        <a:pt x="116396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F8F8E62E-831E-59A6-E23A-D227B8E27D74}"/>
                </a:ext>
              </a:extLst>
            </p:cNvPr>
            <p:cNvSpPr/>
            <p:nvPr/>
          </p:nvSpPr>
          <p:spPr>
            <a:xfrm>
              <a:off x="3050206" y="3810009"/>
              <a:ext cx="223239" cy="164396"/>
            </a:xfrm>
            <a:custGeom>
              <a:avLst/>
              <a:gdLst>
                <a:gd name="connsiteX0" fmla="*/ 0 w 223239"/>
                <a:gd name="connsiteY0" fmla="*/ 84392 h 164396"/>
                <a:gd name="connsiteX1" fmla="*/ 58388 w 223239"/>
                <a:gd name="connsiteY1" fmla="*/ 142208 h 164396"/>
                <a:gd name="connsiteX2" fmla="*/ 145923 w 223239"/>
                <a:gd name="connsiteY2" fmla="*/ 164306 h 164396"/>
                <a:gd name="connsiteX3" fmla="*/ 150019 w 223239"/>
                <a:gd name="connsiteY3" fmla="*/ 163259 h 164396"/>
                <a:gd name="connsiteX4" fmla="*/ 219265 w 223239"/>
                <a:gd name="connsiteY4" fmla="*/ 123349 h 164396"/>
                <a:gd name="connsiteX5" fmla="*/ 222191 w 223239"/>
                <a:gd name="connsiteY5" fmla="*/ 112558 h 164396"/>
                <a:gd name="connsiteX6" fmla="*/ 219265 w 223239"/>
                <a:gd name="connsiteY6" fmla="*/ 109633 h 164396"/>
                <a:gd name="connsiteX7" fmla="*/ 146304 w 223239"/>
                <a:gd name="connsiteY7" fmla="*/ 0 h 164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239" h="164396">
                  <a:moveTo>
                    <a:pt x="0" y="84392"/>
                  </a:moveTo>
                  <a:cubicBezTo>
                    <a:pt x="14597" y="108025"/>
                    <a:pt x="34612" y="127844"/>
                    <a:pt x="58388" y="142208"/>
                  </a:cubicBezTo>
                  <a:cubicBezTo>
                    <a:pt x="84905" y="157666"/>
                    <a:pt x="115246" y="165325"/>
                    <a:pt x="145923" y="164306"/>
                  </a:cubicBezTo>
                  <a:cubicBezTo>
                    <a:pt x="147355" y="164309"/>
                    <a:pt x="148764" y="163948"/>
                    <a:pt x="150019" y="163259"/>
                  </a:cubicBezTo>
                  <a:cubicBezTo>
                    <a:pt x="154686" y="160401"/>
                    <a:pt x="218122" y="124016"/>
                    <a:pt x="219265" y="123349"/>
                  </a:cubicBezTo>
                  <a:cubicBezTo>
                    <a:pt x="223053" y="121177"/>
                    <a:pt x="224362" y="116345"/>
                    <a:pt x="222191" y="112558"/>
                  </a:cubicBezTo>
                  <a:cubicBezTo>
                    <a:pt x="221492" y="111340"/>
                    <a:pt x="220483" y="110331"/>
                    <a:pt x="219265" y="109633"/>
                  </a:cubicBezTo>
                  <a:cubicBezTo>
                    <a:pt x="178321" y="87392"/>
                    <a:pt x="151011" y="46356"/>
                    <a:pt x="146304" y="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任意多边形: 形状 634">
              <a:extLst>
                <a:ext uri="{FF2B5EF4-FFF2-40B4-BE49-F238E27FC236}">
                  <a16:creationId xmlns:a16="http://schemas.microsoft.com/office/drawing/2014/main" id="{AAD1B98D-FFFE-E589-585C-509E2C4EED26}"/>
                </a:ext>
              </a:extLst>
            </p:cNvPr>
            <p:cNvSpPr/>
            <p:nvPr/>
          </p:nvSpPr>
          <p:spPr>
            <a:xfrm>
              <a:off x="3050206" y="3810009"/>
              <a:ext cx="223239" cy="164396"/>
            </a:xfrm>
            <a:custGeom>
              <a:avLst/>
              <a:gdLst>
                <a:gd name="connsiteX0" fmla="*/ 0 w 223239"/>
                <a:gd name="connsiteY0" fmla="*/ 84392 h 164396"/>
                <a:gd name="connsiteX1" fmla="*/ 58388 w 223239"/>
                <a:gd name="connsiteY1" fmla="*/ 142208 h 164396"/>
                <a:gd name="connsiteX2" fmla="*/ 145923 w 223239"/>
                <a:gd name="connsiteY2" fmla="*/ 164306 h 164396"/>
                <a:gd name="connsiteX3" fmla="*/ 150019 w 223239"/>
                <a:gd name="connsiteY3" fmla="*/ 163259 h 164396"/>
                <a:gd name="connsiteX4" fmla="*/ 219265 w 223239"/>
                <a:gd name="connsiteY4" fmla="*/ 123349 h 164396"/>
                <a:gd name="connsiteX5" fmla="*/ 222191 w 223239"/>
                <a:gd name="connsiteY5" fmla="*/ 112558 h 164396"/>
                <a:gd name="connsiteX6" fmla="*/ 219265 w 223239"/>
                <a:gd name="connsiteY6" fmla="*/ 109633 h 164396"/>
                <a:gd name="connsiteX7" fmla="*/ 146304 w 223239"/>
                <a:gd name="connsiteY7" fmla="*/ 0 h 164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239" h="164396">
                  <a:moveTo>
                    <a:pt x="0" y="84392"/>
                  </a:moveTo>
                  <a:cubicBezTo>
                    <a:pt x="14597" y="108025"/>
                    <a:pt x="34612" y="127844"/>
                    <a:pt x="58388" y="142208"/>
                  </a:cubicBezTo>
                  <a:cubicBezTo>
                    <a:pt x="84905" y="157666"/>
                    <a:pt x="115246" y="165325"/>
                    <a:pt x="145923" y="164306"/>
                  </a:cubicBezTo>
                  <a:cubicBezTo>
                    <a:pt x="147355" y="164309"/>
                    <a:pt x="148764" y="163948"/>
                    <a:pt x="150019" y="163259"/>
                  </a:cubicBezTo>
                  <a:cubicBezTo>
                    <a:pt x="154686" y="160401"/>
                    <a:pt x="218122" y="124016"/>
                    <a:pt x="219265" y="123349"/>
                  </a:cubicBezTo>
                  <a:cubicBezTo>
                    <a:pt x="223053" y="121177"/>
                    <a:pt x="224362" y="116345"/>
                    <a:pt x="222191" y="112558"/>
                  </a:cubicBezTo>
                  <a:cubicBezTo>
                    <a:pt x="221492" y="111340"/>
                    <a:pt x="220483" y="110331"/>
                    <a:pt x="219265" y="109633"/>
                  </a:cubicBezTo>
                  <a:cubicBezTo>
                    <a:pt x="178321" y="87392"/>
                    <a:pt x="151011" y="46356"/>
                    <a:pt x="146304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任意多边形: 形状 635">
              <a:extLst>
                <a:ext uri="{FF2B5EF4-FFF2-40B4-BE49-F238E27FC236}">
                  <a16:creationId xmlns:a16="http://schemas.microsoft.com/office/drawing/2014/main" id="{B10C5844-05F4-A8FA-D286-AE0A4FAAAF3E}"/>
                </a:ext>
              </a:extLst>
            </p:cNvPr>
            <p:cNvSpPr/>
            <p:nvPr/>
          </p:nvSpPr>
          <p:spPr>
            <a:xfrm>
              <a:off x="3038776" y="3814962"/>
              <a:ext cx="165143" cy="159440"/>
            </a:xfrm>
            <a:custGeom>
              <a:avLst/>
              <a:gdLst>
                <a:gd name="connsiteX0" fmla="*/ 89154 w 165143"/>
                <a:gd name="connsiteY0" fmla="*/ 0 h 159440"/>
                <a:gd name="connsiteX1" fmla="*/ 161258 w 165143"/>
                <a:gd name="connsiteY1" fmla="*/ 144494 h 159440"/>
                <a:gd name="connsiteX2" fmla="*/ 164002 w 165143"/>
                <a:gd name="connsiteY2" fmla="*/ 155472 h 159440"/>
                <a:gd name="connsiteX3" fmla="*/ 157353 w 165143"/>
                <a:gd name="connsiteY3" fmla="*/ 159353 h 159440"/>
                <a:gd name="connsiteX4" fmla="*/ 69723 w 165143"/>
                <a:gd name="connsiteY4" fmla="*/ 137255 h 159440"/>
                <a:gd name="connsiteX5" fmla="*/ 0 w 165143"/>
                <a:gd name="connsiteY5" fmla="*/ 51530 h 1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143" h="159440">
                  <a:moveTo>
                    <a:pt x="89154" y="0"/>
                  </a:moveTo>
                  <a:cubicBezTo>
                    <a:pt x="80516" y="58519"/>
                    <a:pt x="109305" y="116211"/>
                    <a:pt x="161258" y="144494"/>
                  </a:cubicBezTo>
                  <a:cubicBezTo>
                    <a:pt x="165047" y="146768"/>
                    <a:pt x="166276" y="151682"/>
                    <a:pt x="164002" y="155472"/>
                  </a:cubicBezTo>
                  <a:cubicBezTo>
                    <a:pt x="162595" y="157817"/>
                    <a:pt x="160087" y="159281"/>
                    <a:pt x="157353" y="159353"/>
                  </a:cubicBezTo>
                  <a:cubicBezTo>
                    <a:pt x="126648" y="160354"/>
                    <a:pt x="96281" y="152696"/>
                    <a:pt x="69723" y="137255"/>
                  </a:cubicBezTo>
                  <a:cubicBezTo>
                    <a:pt x="7715" y="97917"/>
                    <a:pt x="0" y="51530"/>
                    <a:pt x="0" y="5153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7" name="图形 536">
            <a:extLst>
              <a:ext uri="{FF2B5EF4-FFF2-40B4-BE49-F238E27FC236}">
                <a16:creationId xmlns:a16="http://schemas.microsoft.com/office/drawing/2014/main" id="{09512436-A6BA-0F59-A41E-7FD0017F3980}"/>
              </a:ext>
            </a:extLst>
          </p:cNvPr>
          <p:cNvGrpSpPr/>
          <p:nvPr/>
        </p:nvGrpSpPr>
        <p:grpSpPr>
          <a:xfrm flipH="1">
            <a:off x="7134753" y="3937443"/>
            <a:ext cx="1296280" cy="2053952"/>
            <a:chOff x="2506703" y="3279429"/>
            <a:chExt cx="2185420" cy="3402776"/>
          </a:xfrm>
        </p:grpSpPr>
        <p:grpSp>
          <p:nvGrpSpPr>
            <p:cNvPr id="638" name="图形 536">
              <a:extLst>
                <a:ext uri="{FF2B5EF4-FFF2-40B4-BE49-F238E27FC236}">
                  <a16:creationId xmlns:a16="http://schemas.microsoft.com/office/drawing/2014/main" id="{773BB0CE-7467-77B8-B959-D1D4E83D1980}"/>
                </a:ext>
              </a:extLst>
            </p:cNvPr>
            <p:cNvGrpSpPr/>
            <p:nvPr/>
          </p:nvGrpSpPr>
          <p:grpSpPr>
            <a:xfrm>
              <a:off x="3034029" y="4653448"/>
              <a:ext cx="1232494" cy="2028757"/>
              <a:chOff x="3034029" y="4653448"/>
              <a:chExt cx="1232494" cy="2028757"/>
            </a:xfrm>
          </p:grpSpPr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id="{C6E80C88-427D-6BA1-55B7-44EB1FA08360}"/>
                  </a:ext>
                </a:extLst>
              </p:cNvPr>
              <p:cNvSpPr/>
              <p:nvPr/>
            </p:nvSpPr>
            <p:spPr>
              <a:xfrm>
                <a:off x="3973654" y="6062196"/>
                <a:ext cx="227552" cy="302825"/>
              </a:xfrm>
              <a:custGeom>
                <a:avLst/>
                <a:gdLst>
                  <a:gd name="connsiteX0" fmla="*/ 227552 w 227552"/>
                  <a:gd name="connsiteY0" fmla="*/ 226695 h 302825"/>
                  <a:gd name="connsiteX1" fmla="*/ 194977 w 227552"/>
                  <a:gd name="connsiteY1" fmla="*/ 0 h 302825"/>
                  <a:gd name="connsiteX2" fmla="*/ 0 w 227552"/>
                  <a:gd name="connsiteY2" fmla="*/ 46863 h 302825"/>
                  <a:gd name="connsiteX3" fmla="*/ 83153 w 227552"/>
                  <a:gd name="connsiteY3" fmla="*/ 294989 h 302825"/>
                  <a:gd name="connsiteX4" fmla="*/ 227552 w 227552"/>
                  <a:gd name="connsiteY4" fmla="*/ 226695 h 30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552" h="302825">
                    <a:moveTo>
                      <a:pt x="227552" y="226695"/>
                    </a:moveTo>
                    <a:cubicBezTo>
                      <a:pt x="214789" y="189547"/>
                      <a:pt x="207931" y="98393"/>
                      <a:pt x="194977" y="0"/>
                    </a:cubicBezTo>
                    <a:lnTo>
                      <a:pt x="0" y="46863"/>
                    </a:lnTo>
                    <a:cubicBezTo>
                      <a:pt x="0" y="46863"/>
                      <a:pt x="74200" y="272605"/>
                      <a:pt x="83153" y="294989"/>
                    </a:cubicBezTo>
                    <a:cubicBezTo>
                      <a:pt x="97917" y="331851"/>
                      <a:pt x="227552" y="226695"/>
                      <a:pt x="227552" y="226695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id="{EF96052D-2088-EF77-6C96-70F105B1F2B7}"/>
                  </a:ext>
                </a:extLst>
              </p:cNvPr>
              <p:cNvSpPr/>
              <p:nvPr/>
            </p:nvSpPr>
            <p:spPr>
              <a:xfrm>
                <a:off x="3917631" y="6237149"/>
                <a:ext cx="328921" cy="427028"/>
              </a:xfrm>
              <a:custGeom>
                <a:avLst/>
                <a:gdLst>
                  <a:gd name="connsiteX0" fmla="*/ 328915 w 328921"/>
                  <a:gd name="connsiteY0" fmla="*/ 99367 h 427028"/>
                  <a:gd name="connsiteX1" fmla="*/ 307388 w 328921"/>
                  <a:gd name="connsiteY1" fmla="*/ 53266 h 427028"/>
                  <a:gd name="connsiteX2" fmla="*/ 293482 w 328921"/>
                  <a:gd name="connsiteY2" fmla="*/ 39168 h 427028"/>
                  <a:gd name="connsiteX3" fmla="*/ 283004 w 328921"/>
                  <a:gd name="connsiteY3" fmla="*/ 17261 h 427028"/>
                  <a:gd name="connsiteX4" fmla="*/ 278432 w 328921"/>
                  <a:gd name="connsiteY4" fmla="*/ 9260 h 427028"/>
                  <a:gd name="connsiteX5" fmla="*/ 265573 w 328921"/>
                  <a:gd name="connsiteY5" fmla="*/ 2307 h 427028"/>
                  <a:gd name="connsiteX6" fmla="*/ 201184 w 328921"/>
                  <a:gd name="connsiteY6" fmla="*/ 10593 h 427028"/>
                  <a:gd name="connsiteX7" fmla="*/ 126508 w 328921"/>
                  <a:gd name="connsiteY7" fmla="*/ 58790 h 427028"/>
                  <a:gd name="connsiteX8" fmla="*/ 120698 w 328921"/>
                  <a:gd name="connsiteY8" fmla="*/ 85174 h 427028"/>
                  <a:gd name="connsiteX9" fmla="*/ 139081 w 328921"/>
                  <a:gd name="connsiteY9" fmla="*/ 185187 h 427028"/>
                  <a:gd name="connsiteX10" fmla="*/ 128985 w 328921"/>
                  <a:gd name="connsiteY10" fmla="*/ 248814 h 427028"/>
                  <a:gd name="connsiteX11" fmla="*/ 120603 w 328921"/>
                  <a:gd name="connsiteY11" fmla="*/ 267864 h 427028"/>
                  <a:gd name="connsiteX12" fmla="*/ 99267 w 328921"/>
                  <a:gd name="connsiteY12" fmla="*/ 280913 h 427028"/>
                  <a:gd name="connsiteX13" fmla="*/ 30306 w 328921"/>
                  <a:gd name="connsiteY13" fmla="*/ 297772 h 427028"/>
                  <a:gd name="connsiteX14" fmla="*/ 1064 w 328921"/>
                  <a:gd name="connsiteY14" fmla="*/ 353970 h 427028"/>
                  <a:gd name="connsiteX15" fmla="*/ 45355 w 328921"/>
                  <a:gd name="connsiteY15" fmla="*/ 404548 h 427028"/>
                  <a:gd name="connsiteX16" fmla="*/ 156322 w 328921"/>
                  <a:gd name="connsiteY16" fmla="*/ 423598 h 427028"/>
                  <a:gd name="connsiteX17" fmla="*/ 163084 w 328921"/>
                  <a:gd name="connsiteY17" fmla="*/ 420835 h 427028"/>
                  <a:gd name="connsiteX18" fmla="*/ 292624 w 328921"/>
                  <a:gd name="connsiteY18" fmla="*/ 351303 h 427028"/>
                  <a:gd name="connsiteX19" fmla="*/ 292624 w 328921"/>
                  <a:gd name="connsiteY19" fmla="*/ 350160 h 427028"/>
                  <a:gd name="connsiteX20" fmla="*/ 298721 w 328921"/>
                  <a:gd name="connsiteY20" fmla="*/ 284628 h 427028"/>
                  <a:gd name="connsiteX21" fmla="*/ 306245 w 328921"/>
                  <a:gd name="connsiteY21" fmla="*/ 236050 h 427028"/>
                  <a:gd name="connsiteX22" fmla="*/ 310055 w 328921"/>
                  <a:gd name="connsiteY22" fmla="*/ 214905 h 427028"/>
                  <a:gd name="connsiteX23" fmla="*/ 328915 w 328921"/>
                  <a:gd name="connsiteY23" fmla="*/ 99367 h 427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28921" h="427028">
                    <a:moveTo>
                      <a:pt x="328915" y="99367"/>
                    </a:moveTo>
                    <a:cubicBezTo>
                      <a:pt x="325516" y="82504"/>
                      <a:pt x="318135" y="66697"/>
                      <a:pt x="307388" y="53266"/>
                    </a:cubicBezTo>
                    <a:cubicBezTo>
                      <a:pt x="302995" y="48334"/>
                      <a:pt x="298353" y="43628"/>
                      <a:pt x="293482" y="39168"/>
                    </a:cubicBezTo>
                    <a:cubicBezTo>
                      <a:pt x="288935" y="32419"/>
                      <a:pt x="285404" y="25037"/>
                      <a:pt x="283004" y="17261"/>
                    </a:cubicBezTo>
                    <a:cubicBezTo>
                      <a:pt x="281878" y="14386"/>
                      <a:pt x="280337" y="11690"/>
                      <a:pt x="278432" y="9260"/>
                    </a:cubicBezTo>
                    <a:cubicBezTo>
                      <a:pt x="274958" y="5682"/>
                      <a:pt x="270470" y="3255"/>
                      <a:pt x="265573" y="2307"/>
                    </a:cubicBezTo>
                    <a:cubicBezTo>
                      <a:pt x="244238" y="-3408"/>
                      <a:pt x="221663" y="2307"/>
                      <a:pt x="201184" y="10593"/>
                    </a:cubicBezTo>
                    <a:cubicBezTo>
                      <a:pt x="172903" y="20674"/>
                      <a:pt x="147343" y="37171"/>
                      <a:pt x="126508" y="58790"/>
                    </a:cubicBezTo>
                    <a:cubicBezTo>
                      <a:pt x="119477" y="65636"/>
                      <a:pt x="117193" y="76008"/>
                      <a:pt x="120698" y="85174"/>
                    </a:cubicBezTo>
                    <a:cubicBezTo>
                      <a:pt x="124699" y="102034"/>
                      <a:pt x="139748" y="169090"/>
                      <a:pt x="139081" y="185187"/>
                    </a:cubicBezTo>
                    <a:cubicBezTo>
                      <a:pt x="139963" y="206855"/>
                      <a:pt x="136531" y="228483"/>
                      <a:pt x="128985" y="248814"/>
                    </a:cubicBezTo>
                    <a:cubicBezTo>
                      <a:pt x="126674" y="255366"/>
                      <a:pt x="123872" y="261734"/>
                      <a:pt x="120603" y="267864"/>
                    </a:cubicBezTo>
                    <a:cubicBezTo>
                      <a:pt x="116417" y="275793"/>
                      <a:pt x="108232" y="280799"/>
                      <a:pt x="99267" y="280913"/>
                    </a:cubicBezTo>
                    <a:cubicBezTo>
                      <a:pt x="75316" y="281362"/>
                      <a:pt x="51763" y="287120"/>
                      <a:pt x="30306" y="297772"/>
                    </a:cubicBezTo>
                    <a:cubicBezTo>
                      <a:pt x="8423" y="307154"/>
                      <a:pt x="-3810" y="330664"/>
                      <a:pt x="1064" y="353970"/>
                    </a:cubicBezTo>
                    <a:cubicBezTo>
                      <a:pt x="1064" y="353970"/>
                      <a:pt x="5255" y="380735"/>
                      <a:pt x="45355" y="404548"/>
                    </a:cubicBezTo>
                    <a:cubicBezTo>
                      <a:pt x="68311" y="418168"/>
                      <a:pt x="122508" y="434170"/>
                      <a:pt x="156322" y="423598"/>
                    </a:cubicBezTo>
                    <a:cubicBezTo>
                      <a:pt x="158703" y="422645"/>
                      <a:pt x="160894" y="421883"/>
                      <a:pt x="163084" y="420835"/>
                    </a:cubicBezTo>
                    <a:cubicBezTo>
                      <a:pt x="200137" y="403405"/>
                      <a:pt x="291767" y="358066"/>
                      <a:pt x="292624" y="351303"/>
                    </a:cubicBezTo>
                    <a:cubicBezTo>
                      <a:pt x="292624" y="351303"/>
                      <a:pt x="292624" y="350541"/>
                      <a:pt x="292624" y="350160"/>
                    </a:cubicBezTo>
                    <a:cubicBezTo>
                      <a:pt x="294339" y="328252"/>
                      <a:pt x="296530" y="306440"/>
                      <a:pt x="298721" y="284628"/>
                    </a:cubicBezTo>
                    <a:cubicBezTo>
                      <a:pt x="300407" y="268319"/>
                      <a:pt x="302919" y="252105"/>
                      <a:pt x="306245" y="236050"/>
                    </a:cubicBezTo>
                    <a:cubicBezTo>
                      <a:pt x="307769" y="229097"/>
                      <a:pt x="309007" y="222144"/>
                      <a:pt x="310055" y="214905"/>
                    </a:cubicBezTo>
                    <a:cubicBezTo>
                      <a:pt x="314722" y="185758"/>
                      <a:pt x="329296" y="102986"/>
                      <a:pt x="328915" y="9936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BD16E877-32B4-943F-10A1-3D63D52600BF}"/>
                  </a:ext>
                </a:extLst>
              </p:cNvPr>
              <p:cNvSpPr/>
              <p:nvPr/>
            </p:nvSpPr>
            <p:spPr>
              <a:xfrm>
                <a:off x="4084906" y="6345295"/>
                <a:ext cx="181617" cy="332691"/>
              </a:xfrm>
              <a:custGeom>
                <a:avLst/>
                <a:gdLst>
                  <a:gd name="connsiteX0" fmla="*/ 174117 w 181617"/>
                  <a:gd name="connsiteY0" fmla="*/ 5984 h 332691"/>
                  <a:gd name="connsiteX1" fmla="*/ 163449 w 181617"/>
                  <a:gd name="connsiteY1" fmla="*/ 101234 h 332691"/>
                  <a:gd name="connsiteX2" fmla="*/ 141827 w 181617"/>
                  <a:gd name="connsiteY2" fmla="*/ 189912 h 332691"/>
                  <a:gd name="connsiteX3" fmla="*/ 129350 w 181617"/>
                  <a:gd name="connsiteY3" fmla="*/ 264779 h 332691"/>
                  <a:gd name="connsiteX4" fmla="*/ 0 w 181617"/>
                  <a:gd name="connsiteY4" fmla="*/ 332692 h 332691"/>
                  <a:gd name="connsiteX5" fmla="*/ 37243 w 181617"/>
                  <a:gd name="connsiteY5" fmla="*/ 192770 h 332691"/>
                  <a:gd name="connsiteX6" fmla="*/ 96584 w 181617"/>
                  <a:gd name="connsiteY6" fmla="*/ 20558 h 332691"/>
                  <a:gd name="connsiteX7" fmla="*/ 174117 w 181617"/>
                  <a:gd name="connsiteY7" fmla="*/ 5984 h 33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1617" h="332691">
                    <a:moveTo>
                      <a:pt x="174117" y="5984"/>
                    </a:moveTo>
                    <a:cubicBezTo>
                      <a:pt x="190214" y="13890"/>
                      <a:pt x="177451" y="65135"/>
                      <a:pt x="163449" y="101234"/>
                    </a:cubicBezTo>
                    <a:cubicBezTo>
                      <a:pt x="146495" y="144859"/>
                      <a:pt x="139446" y="151717"/>
                      <a:pt x="141827" y="189912"/>
                    </a:cubicBezTo>
                    <a:cubicBezTo>
                      <a:pt x="144209" y="228107"/>
                      <a:pt x="145161" y="252111"/>
                      <a:pt x="129350" y="264779"/>
                    </a:cubicBezTo>
                    <a:cubicBezTo>
                      <a:pt x="113538" y="277447"/>
                      <a:pt x="0" y="332692"/>
                      <a:pt x="0" y="332692"/>
                    </a:cubicBezTo>
                    <a:cubicBezTo>
                      <a:pt x="19617" y="288273"/>
                      <a:pt x="32183" y="241064"/>
                      <a:pt x="37243" y="192770"/>
                    </a:cubicBezTo>
                    <a:cubicBezTo>
                      <a:pt x="46768" y="109236"/>
                      <a:pt x="56293" y="55705"/>
                      <a:pt x="96584" y="20558"/>
                    </a:cubicBezTo>
                    <a:cubicBezTo>
                      <a:pt x="136875" y="-14589"/>
                      <a:pt x="174117" y="5984"/>
                      <a:pt x="174117" y="598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AF22D535-DBB9-6CB6-EEDE-FBE591F1A565}"/>
                  </a:ext>
                </a:extLst>
              </p:cNvPr>
              <p:cNvSpPr/>
              <p:nvPr/>
            </p:nvSpPr>
            <p:spPr>
              <a:xfrm>
                <a:off x="3915118" y="6333734"/>
                <a:ext cx="347143" cy="348471"/>
              </a:xfrm>
              <a:custGeom>
                <a:avLst/>
                <a:gdLst>
                  <a:gd name="connsiteX0" fmla="*/ 3577 w 347143"/>
                  <a:gd name="connsiteY0" fmla="*/ 257575 h 348471"/>
                  <a:gd name="connsiteX1" fmla="*/ 106638 w 347143"/>
                  <a:gd name="connsiteY1" fmla="*/ 317964 h 348471"/>
                  <a:gd name="connsiteX2" fmla="*/ 190743 w 347143"/>
                  <a:gd name="connsiteY2" fmla="*/ 239097 h 348471"/>
                  <a:gd name="connsiteX3" fmla="*/ 234463 w 347143"/>
                  <a:gd name="connsiteY3" fmla="*/ 44120 h 348471"/>
                  <a:gd name="connsiteX4" fmla="*/ 331427 w 347143"/>
                  <a:gd name="connsiteY4" fmla="*/ 2020 h 348471"/>
                  <a:gd name="connsiteX5" fmla="*/ 347144 w 347143"/>
                  <a:gd name="connsiteY5" fmla="*/ 20308 h 348471"/>
                  <a:gd name="connsiteX6" fmla="*/ 270944 w 347143"/>
                  <a:gd name="connsiteY6" fmla="*/ 35738 h 348471"/>
                  <a:gd name="connsiteX7" fmla="*/ 219223 w 347143"/>
                  <a:gd name="connsiteY7" fmla="*/ 206045 h 348471"/>
                  <a:gd name="connsiteX8" fmla="*/ 154739 w 347143"/>
                  <a:gd name="connsiteY8" fmla="*/ 348063 h 348471"/>
                  <a:gd name="connsiteX9" fmla="*/ 9578 w 347143"/>
                  <a:gd name="connsiteY9" fmla="*/ 296532 h 348471"/>
                  <a:gd name="connsiteX10" fmla="*/ 3577 w 347143"/>
                  <a:gd name="connsiteY10" fmla="*/ 257575 h 34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7143" h="348471">
                    <a:moveTo>
                      <a:pt x="3577" y="257575"/>
                    </a:moveTo>
                    <a:cubicBezTo>
                      <a:pt x="3577" y="257575"/>
                      <a:pt x="24532" y="301295"/>
                      <a:pt x="106638" y="317964"/>
                    </a:cubicBezTo>
                    <a:cubicBezTo>
                      <a:pt x="158739" y="328537"/>
                      <a:pt x="184266" y="304057"/>
                      <a:pt x="190743" y="239097"/>
                    </a:cubicBezTo>
                    <a:cubicBezTo>
                      <a:pt x="197792" y="168612"/>
                      <a:pt x="206936" y="81648"/>
                      <a:pt x="234463" y="44120"/>
                    </a:cubicBezTo>
                    <a:cubicBezTo>
                      <a:pt x="261990" y="6591"/>
                      <a:pt x="303519" y="-5220"/>
                      <a:pt x="331427" y="2020"/>
                    </a:cubicBezTo>
                    <a:cubicBezTo>
                      <a:pt x="338863" y="5817"/>
                      <a:pt x="344508" y="12386"/>
                      <a:pt x="347144" y="20308"/>
                    </a:cubicBezTo>
                    <a:cubicBezTo>
                      <a:pt x="347144" y="20307"/>
                      <a:pt x="315425" y="-1886"/>
                      <a:pt x="270944" y="35738"/>
                    </a:cubicBezTo>
                    <a:cubicBezTo>
                      <a:pt x="235225" y="66123"/>
                      <a:pt x="225605" y="142037"/>
                      <a:pt x="219223" y="206045"/>
                    </a:cubicBezTo>
                    <a:cubicBezTo>
                      <a:pt x="212841" y="270053"/>
                      <a:pt x="204364" y="344157"/>
                      <a:pt x="154739" y="348063"/>
                    </a:cubicBezTo>
                    <a:cubicBezTo>
                      <a:pt x="105114" y="351968"/>
                      <a:pt x="39963" y="327393"/>
                      <a:pt x="9578" y="296532"/>
                    </a:cubicBezTo>
                    <a:cubicBezTo>
                      <a:pt x="-459" y="286122"/>
                      <a:pt x="-2861" y="270524"/>
                      <a:pt x="3577" y="257575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5F5B8EAE-845F-63DB-3313-A731BCDCA302}"/>
                  </a:ext>
                </a:extLst>
              </p:cNvPr>
              <p:cNvSpPr/>
              <p:nvPr/>
            </p:nvSpPr>
            <p:spPr>
              <a:xfrm>
                <a:off x="4033373" y="6496060"/>
                <a:ext cx="23199" cy="48637"/>
              </a:xfrm>
              <a:custGeom>
                <a:avLst/>
                <a:gdLst>
                  <a:gd name="connsiteX0" fmla="*/ 8481 w 23199"/>
                  <a:gd name="connsiteY0" fmla="*/ 0 h 48637"/>
                  <a:gd name="connsiteX1" fmla="*/ 290 w 23199"/>
                  <a:gd name="connsiteY1" fmla="*/ 11239 h 48637"/>
                  <a:gd name="connsiteX2" fmla="*/ 15530 w 23199"/>
                  <a:gd name="connsiteY2" fmla="*/ 46291 h 48637"/>
                  <a:gd name="connsiteX3" fmla="*/ 18101 w 23199"/>
                  <a:gd name="connsiteY3" fmla="*/ 35338 h 48637"/>
                  <a:gd name="connsiteX4" fmla="*/ 8481 w 23199"/>
                  <a:gd name="connsiteY4" fmla="*/ 0 h 4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99" h="48637">
                    <a:moveTo>
                      <a:pt x="8481" y="0"/>
                    </a:moveTo>
                    <a:cubicBezTo>
                      <a:pt x="4362" y="2506"/>
                      <a:pt x="1414" y="6551"/>
                      <a:pt x="290" y="11239"/>
                    </a:cubicBezTo>
                    <a:cubicBezTo>
                      <a:pt x="-1407" y="24829"/>
                      <a:pt x="4434" y="38263"/>
                      <a:pt x="15530" y="46291"/>
                    </a:cubicBezTo>
                    <a:cubicBezTo>
                      <a:pt x="21911" y="50768"/>
                      <a:pt x="27721" y="49721"/>
                      <a:pt x="18101" y="35338"/>
                    </a:cubicBezTo>
                    <a:cubicBezTo>
                      <a:pt x="11911" y="24581"/>
                      <a:pt x="8597" y="12410"/>
                      <a:pt x="8481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CD70A585-7950-3024-1F09-E4A070FA1B38}"/>
                  </a:ext>
                </a:extLst>
              </p:cNvPr>
              <p:cNvSpPr/>
              <p:nvPr/>
            </p:nvSpPr>
            <p:spPr>
              <a:xfrm>
                <a:off x="4048855" y="6457960"/>
                <a:ext cx="25759" cy="48185"/>
              </a:xfrm>
              <a:custGeom>
                <a:avLst/>
                <a:gdLst>
                  <a:gd name="connsiteX0" fmla="*/ 5286 w 25759"/>
                  <a:gd name="connsiteY0" fmla="*/ 0 h 48185"/>
                  <a:gd name="connsiteX1" fmla="*/ 47 w 25759"/>
                  <a:gd name="connsiteY1" fmla="*/ 9525 h 48185"/>
                  <a:gd name="connsiteX2" fmla="*/ 19097 w 25759"/>
                  <a:gd name="connsiteY2" fmla="*/ 46577 h 48185"/>
                  <a:gd name="connsiteX3" fmla="*/ 20145 w 25759"/>
                  <a:gd name="connsiteY3" fmla="*/ 32480 h 48185"/>
                  <a:gd name="connsiteX4" fmla="*/ 5286 w 25759"/>
                  <a:gd name="connsiteY4" fmla="*/ 0 h 48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59" h="48185">
                    <a:moveTo>
                      <a:pt x="5286" y="0"/>
                    </a:moveTo>
                    <a:cubicBezTo>
                      <a:pt x="2475" y="2461"/>
                      <a:pt x="621" y="5833"/>
                      <a:pt x="47" y="9525"/>
                    </a:cubicBezTo>
                    <a:cubicBezTo>
                      <a:pt x="-715" y="15430"/>
                      <a:pt x="7857" y="40291"/>
                      <a:pt x="19097" y="46577"/>
                    </a:cubicBezTo>
                    <a:cubicBezTo>
                      <a:pt x="30337" y="52864"/>
                      <a:pt x="25002" y="39148"/>
                      <a:pt x="20145" y="32480"/>
                    </a:cubicBezTo>
                    <a:cubicBezTo>
                      <a:pt x="14400" y="22034"/>
                      <a:pt x="9433" y="11177"/>
                      <a:pt x="5286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AD8E9D23-CC0C-DD90-AA5C-0A3FFFF5AE51}"/>
                  </a:ext>
                </a:extLst>
              </p:cNvPr>
              <p:cNvSpPr/>
              <p:nvPr/>
            </p:nvSpPr>
            <p:spPr>
              <a:xfrm>
                <a:off x="4053678" y="6411382"/>
                <a:ext cx="34767" cy="34004"/>
              </a:xfrm>
              <a:custGeom>
                <a:avLst/>
                <a:gdLst>
                  <a:gd name="connsiteX0" fmla="*/ 2177 w 34767"/>
                  <a:gd name="connsiteY0" fmla="*/ 0 h 34004"/>
                  <a:gd name="connsiteX1" fmla="*/ 463 w 34767"/>
                  <a:gd name="connsiteY1" fmla="*/ 13906 h 34004"/>
                  <a:gd name="connsiteX2" fmla="*/ 27895 w 34767"/>
                  <a:gd name="connsiteY2" fmla="*/ 34004 h 34004"/>
                  <a:gd name="connsiteX3" fmla="*/ 28562 w 34767"/>
                  <a:gd name="connsiteY3" fmla="*/ 24479 h 34004"/>
                  <a:gd name="connsiteX4" fmla="*/ 2177 w 34767"/>
                  <a:gd name="connsiteY4" fmla="*/ 0 h 34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767" h="34004">
                    <a:moveTo>
                      <a:pt x="2177" y="0"/>
                    </a:moveTo>
                    <a:cubicBezTo>
                      <a:pt x="78" y="4317"/>
                      <a:pt x="-525" y="9209"/>
                      <a:pt x="463" y="13906"/>
                    </a:cubicBezTo>
                    <a:cubicBezTo>
                      <a:pt x="6961" y="23622"/>
                      <a:pt x="16673" y="30737"/>
                      <a:pt x="27895" y="34004"/>
                    </a:cubicBezTo>
                    <a:cubicBezTo>
                      <a:pt x="35325" y="34004"/>
                      <a:pt x="38372" y="29909"/>
                      <a:pt x="28562" y="24479"/>
                    </a:cubicBezTo>
                    <a:cubicBezTo>
                      <a:pt x="20846" y="20193"/>
                      <a:pt x="4463" y="7049"/>
                      <a:pt x="2177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F3DFE187-013D-E1AB-15C4-133F63C38DDF}"/>
                  </a:ext>
                </a:extLst>
              </p:cNvPr>
              <p:cNvSpPr/>
              <p:nvPr/>
            </p:nvSpPr>
            <p:spPr>
              <a:xfrm>
                <a:off x="3638755" y="4653639"/>
                <a:ext cx="546258" cy="1574196"/>
              </a:xfrm>
              <a:custGeom>
                <a:avLst/>
                <a:gdLst>
                  <a:gd name="connsiteX0" fmla="*/ 515779 w 546258"/>
                  <a:gd name="connsiteY0" fmla="*/ 0 h 1574196"/>
                  <a:gd name="connsiteX1" fmla="*/ 520160 w 546258"/>
                  <a:gd name="connsiteY1" fmla="*/ 379857 h 1574196"/>
                  <a:gd name="connsiteX2" fmla="*/ 483584 w 546258"/>
                  <a:gd name="connsiteY2" fmla="*/ 901446 h 1574196"/>
                  <a:gd name="connsiteX3" fmla="*/ 529019 w 546258"/>
                  <a:gd name="connsiteY3" fmla="*/ 1175004 h 1574196"/>
                  <a:gd name="connsiteX4" fmla="*/ 546259 w 546258"/>
                  <a:gd name="connsiteY4" fmla="*/ 1519047 h 1574196"/>
                  <a:gd name="connsiteX5" fmla="*/ 449961 w 546258"/>
                  <a:gd name="connsiteY5" fmla="*/ 1515523 h 1574196"/>
                  <a:gd name="connsiteX6" fmla="*/ 367475 w 546258"/>
                  <a:gd name="connsiteY6" fmla="*/ 1574197 h 1574196"/>
                  <a:gd name="connsiteX7" fmla="*/ 240602 w 546258"/>
                  <a:gd name="connsiteY7" fmla="*/ 1170146 h 1574196"/>
                  <a:gd name="connsiteX8" fmla="*/ 168212 w 546258"/>
                  <a:gd name="connsiteY8" fmla="*/ 850582 h 1574196"/>
                  <a:gd name="connsiteX9" fmla="*/ 110300 w 546258"/>
                  <a:gd name="connsiteY9" fmla="*/ 370999 h 1574196"/>
                  <a:gd name="connsiteX10" fmla="*/ 0 w 546258"/>
                  <a:gd name="connsiteY10" fmla="*/ 190 h 15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6258" h="1574196">
                    <a:moveTo>
                      <a:pt x="515779" y="0"/>
                    </a:moveTo>
                    <a:cubicBezTo>
                      <a:pt x="529685" y="89344"/>
                      <a:pt x="535972" y="156496"/>
                      <a:pt x="520160" y="379857"/>
                    </a:cubicBezTo>
                    <a:cubicBezTo>
                      <a:pt x="513112" y="478155"/>
                      <a:pt x="483584" y="901446"/>
                      <a:pt x="483584" y="901446"/>
                    </a:cubicBezTo>
                    <a:cubicBezTo>
                      <a:pt x="509373" y="990542"/>
                      <a:pt x="524622" y="1082355"/>
                      <a:pt x="529019" y="1175004"/>
                    </a:cubicBezTo>
                    <a:cubicBezTo>
                      <a:pt x="534734" y="1329404"/>
                      <a:pt x="546259" y="1519047"/>
                      <a:pt x="546259" y="1519047"/>
                    </a:cubicBezTo>
                    <a:cubicBezTo>
                      <a:pt x="546259" y="1519047"/>
                      <a:pt x="513779" y="1497235"/>
                      <a:pt x="449961" y="1515523"/>
                    </a:cubicBezTo>
                    <a:cubicBezTo>
                      <a:pt x="417152" y="1526263"/>
                      <a:pt x="388384" y="1546726"/>
                      <a:pt x="367475" y="1574197"/>
                    </a:cubicBezTo>
                    <a:cubicBezTo>
                      <a:pt x="367475" y="1574197"/>
                      <a:pt x="286893" y="1339310"/>
                      <a:pt x="240602" y="1170146"/>
                    </a:cubicBezTo>
                    <a:cubicBezTo>
                      <a:pt x="208312" y="1051846"/>
                      <a:pt x="186119" y="1012888"/>
                      <a:pt x="168212" y="850582"/>
                    </a:cubicBezTo>
                    <a:cubicBezTo>
                      <a:pt x="146209" y="651129"/>
                      <a:pt x="110300" y="370999"/>
                      <a:pt x="110300" y="370999"/>
                    </a:cubicBezTo>
                    <a:lnTo>
                      <a:pt x="0" y="19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EC0E4BAB-5B4F-4C75-0ECC-4FF2556F4AC3}"/>
                  </a:ext>
                </a:extLst>
              </p:cNvPr>
              <p:cNvSpPr/>
              <p:nvPr/>
            </p:nvSpPr>
            <p:spPr>
              <a:xfrm>
                <a:off x="3638755" y="4653448"/>
                <a:ext cx="349281" cy="917066"/>
              </a:xfrm>
              <a:custGeom>
                <a:avLst/>
                <a:gdLst>
                  <a:gd name="connsiteX0" fmla="*/ 237744 w 349281"/>
                  <a:gd name="connsiteY0" fmla="*/ 468630 h 917066"/>
                  <a:gd name="connsiteX1" fmla="*/ 160782 w 349281"/>
                  <a:gd name="connsiteY1" fmla="*/ 598932 h 917066"/>
                  <a:gd name="connsiteX2" fmla="*/ 176498 w 349281"/>
                  <a:gd name="connsiteY2" fmla="*/ 917067 h 917066"/>
                  <a:gd name="connsiteX3" fmla="*/ 168212 w 349281"/>
                  <a:gd name="connsiteY3" fmla="*/ 850392 h 917066"/>
                  <a:gd name="connsiteX4" fmla="*/ 110300 w 349281"/>
                  <a:gd name="connsiteY4" fmla="*/ 370808 h 917066"/>
                  <a:gd name="connsiteX5" fmla="*/ 110300 w 349281"/>
                  <a:gd name="connsiteY5" fmla="*/ 370808 h 917066"/>
                  <a:gd name="connsiteX6" fmla="*/ 0 w 349281"/>
                  <a:gd name="connsiteY6" fmla="*/ 0 h 917066"/>
                  <a:gd name="connsiteX7" fmla="*/ 349282 w 349281"/>
                  <a:gd name="connsiteY7" fmla="*/ 0 h 917066"/>
                  <a:gd name="connsiteX8" fmla="*/ 319754 w 349281"/>
                  <a:gd name="connsiteY8" fmla="*/ 212788 h 917066"/>
                  <a:gd name="connsiteX9" fmla="*/ 237744 w 349281"/>
                  <a:gd name="connsiteY9" fmla="*/ 468630 h 917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9281" h="917066">
                    <a:moveTo>
                      <a:pt x="237744" y="468630"/>
                    </a:moveTo>
                    <a:cubicBezTo>
                      <a:pt x="177070" y="522160"/>
                      <a:pt x="164021" y="566833"/>
                      <a:pt x="160782" y="598932"/>
                    </a:cubicBezTo>
                    <a:cubicBezTo>
                      <a:pt x="157544" y="631031"/>
                      <a:pt x="176498" y="915924"/>
                      <a:pt x="176498" y="917067"/>
                    </a:cubicBezTo>
                    <a:cubicBezTo>
                      <a:pt x="173736" y="897541"/>
                      <a:pt x="170974" y="875728"/>
                      <a:pt x="168212" y="850392"/>
                    </a:cubicBezTo>
                    <a:cubicBezTo>
                      <a:pt x="146209" y="651129"/>
                      <a:pt x="110395" y="371189"/>
                      <a:pt x="110300" y="370808"/>
                    </a:cubicBezTo>
                    <a:lnTo>
                      <a:pt x="110300" y="370808"/>
                    </a:lnTo>
                    <a:lnTo>
                      <a:pt x="0" y="0"/>
                    </a:lnTo>
                    <a:lnTo>
                      <a:pt x="349282" y="0"/>
                    </a:lnTo>
                    <a:lnTo>
                      <a:pt x="319754" y="212788"/>
                    </a:lnTo>
                    <a:cubicBezTo>
                      <a:pt x="328613" y="304419"/>
                      <a:pt x="298323" y="415100"/>
                      <a:pt x="237744" y="4686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id="{FA818C0D-62B8-81B8-9D7E-E53BCC44869B}"/>
                  </a:ext>
                </a:extLst>
              </p:cNvPr>
              <p:cNvSpPr/>
              <p:nvPr/>
            </p:nvSpPr>
            <p:spPr>
              <a:xfrm>
                <a:off x="3034127" y="6023048"/>
                <a:ext cx="453983" cy="246962"/>
              </a:xfrm>
              <a:custGeom>
                <a:avLst/>
                <a:gdLst>
                  <a:gd name="connsiteX0" fmla="*/ 449752 w 453983"/>
                  <a:gd name="connsiteY0" fmla="*/ 155448 h 246962"/>
                  <a:gd name="connsiteX1" fmla="*/ 441560 w 453983"/>
                  <a:gd name="connsiteY1" fmla="*/ 212598 h 246962"/>
                  <a:gd name="connsiteX2" fmla="*/ 347168 w 453983"/>
                  <a:gd name="connsiteY2" fmla="*/ 246888 h 246962"/>
                  <a:gd name="connsiteX3" fmla="*/ 273253 w 453983"/>
                  <a:gd name="connsiteY3" fmla="*/ 216694 h 246962"/>
                  <a:gd name="connsiteX4" fmla="*/ 227438 w 453983"/>
                  <a:gd name="connsiteY4" fmla="*/ 177546 h 246962"/>
                  <a:gd name="connsiteX5" fmla="*/ 155048 w 453983"/>
                  <a:gd name="connsiteY5" fmla="*/ 155162 h 246962"/>
                  <a:gd name="connsiteX6" fmla="*/ 26937 w 453983"/>
                  <a:gd name="connsiteY6" fmla="*/ 87916 h 246962"/>
                  <a:gd name="connsiteX7" fmla="*/ 362 w 453983"/>
                  <a:gd name="connsiteY7" fmla="*/ 0 h 24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3983" h="246962">
                    <a:moveTo>
                      <a:pt x="449752" y="155448"/>
                    </a:moveTo>
                    <a:cubicBezTo>
                      <a:pt x="454133" y="174498"/>
                      <a:pt x="459277" y="189262"/>
                      <a:pt x="441560" y="212598"/>
                    </a:cubicBezTo>
                    <a:cubicBezTo>
                      <a:pt x="423844" y="235934"/>
                      <a:pt x="385363" y="248031"/>
                      <a:pt x="347168" y="246888"/>
                    </a:cubicBezTo>
                    <a:cubicBezTo>
                      <a:pt x="319787" y="245639"/>
                      <a:pt x="293678" y="234973"/>
                      <a:pt x="273253" y="216694"/>
                    </a:cubicBezTo>
                    <a:cubicBezTo>
                      <a:pt x="251156" y="199549"/>
                      <a:pt x="235725" y="184595"/>
                      <a:pt x="227438" y="177546"/>
                    </a:cubicBezTo>
                    <a:cubicBezTo>
                      <a:pt x="219152" y="170497"/>
                      <a:pt x="186290" y="161449"/>
                      <a:pt x="155048" y="155162"/>
                    </a:cubicBezTo>
                    <a:cubicBezTo>
                      <a:pt x="122282" y="148590"/>
                      <a:pt x="59036" y="134874"/>
                      <a:pt x="26937" y="87916"/>
                    </a:cubicBezTo>
                    <a:cubicBezTo>
                      <a:pt x="-5162" y="40958"/>
                      <a:pt x="362" y="0"/>
                      <a:pt x="36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7577464D-8492-69FC-5ED1-784CF2BCE179}"/>
                  </a:ext>
                </a:extLst>
              </p:cNvPr>
              <p:cNvSpPr/>
              <p:nvPr/>
            </p:nvSpPr>
            <p:spPr>
              <a:xfrm>
                <a:off x="3034029" y="5950384"/>
                <a:ext cx="453410" cy="297601"/>
              </a:xfrm>
              <a:custGeom>
                <a:avLst/>
                <a:gdLst>
                  <a:gd name="connsiteX0" fmla="*/ 208486 w 453410"/>
                  <a:gd name="connsiteY0" fmla="*/ 42565 h 297601"/>
                  <a:gd name="connsiteX1" fmla="*/ 438610 w 453410"/>
                  <a:gd name="connsiteY1" fmla="*/ 95905 h 297601"/>
                  <a:gd name="connsiteX2" fmla="*/ 453183 w 453410"/>
                  <a:gd name="connsiteY2" fmla="*/ 242114 h 297601"/>
                  <a:gd name="connsiteX3" fmla="*/ 305832 w 453410"/>
                  <a:gd name="connsiteY3" fmla="*/ 287929 h 297601"/>
                  <a:gd name="connsiteX4" fmla="*/ 237919 w 453410"/>
                  <a:gd name="connsiteY4" fmla="*/ 238495 h 297601"/>
                  <a:gd name="connsiteX5" fmla="*/ 173053 w 453410"/>
                  <a:gd name="connsiteY5" fmla="*/ 215825 h 297601"/>
                  <a:gd name="connsiteX6" fmla="*/ 95520 w 453410"/>
                  <a:gd name="connsiteY6" fmla="*/ 192489 h 297601"/>
                  <a:gd name="connsiteX7" fmla="*/ 270 w 453410"/>
                  <a:gd name="connsiteY7" fmla="*/ 60377 h 297601"/>
                  <a:gd name="connsiteX8" fmla="*/ 95520 w 453410"/>
                  <a:gd name="connsiteY8" fmla="*/ 1989 h 297601"/>
                  <a:gd name="connsiteX9" fmla="*/ 208486 w 453410"/>
                  <a:gd name="connsiteY9" fmla="*/ 42565 h 297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3410" h="297601">
                    <a:moveTo>
                      <a:pt x="208486" y="42565"/>
                    </a:moveTo>
                    <a:cubicBezTo>
                      <a:pt x="275638" y="65711"/>
                      <a:pt x="377746" y="79808"/>
                      <a:pt x="438610" y="95905"/>
                    </a:cubicBezTo>
                    <a:cubicBezTo>
                      <a:pt x="456898" y="112955"/>
                      <a:pt x="452993" y="190108"/>
                      <a:pt x="453183" y="242114"/>
                    </a:cubicBezTo>
                    <a:cubicBezTo>
                      <a:pt x="429847" y="295645"/>
                      <a:pt x="355266" y="309361"/>
                      <a:pt x="305832" y="287929"/>
                    </a:cubicBezTo>
                    <a:cubicBezTo>
                      <a:pt x="280209" y="273832"/>
                      <a:pt x="263064" y="253925"/>
                      <a:pt x="237919" y="238495"/>
                    </a:cubicBezTo>
                    <a:cubicBezTo>
                      <a:pt x="217750" y="227289"/>
                      <a:pt x="195811" y="219622"/>
                      <a:pt x="173053" y="215825"/>
                    </a:cubicBezTo>
                    <a:cubicBezTo>
                      <a:pt x="146713" y="209801"/>
                      <a:pt x="120809" y="202004"/>
                      <a:pt x="95520" y="192489"/>
                    </a:cubicBezTo>
                    <a:cubicBezTo>
                      <a:pt x="29512" y="162199"/>
                      <a:pt x="-3350" y="106002"/>
                      <a:pt x="270" y="60377"/>
                    </a:cubicBezTo>
                    <a:cubicBezTo>
                      <a:pt x="3699" y="20372"/>
                      <a:pt x="30083" y="-7917"/>
                      <a:pt x="95520" y="1989"/>
                    </a:cubicBezTo>
                    <a:cubicBezTo>
                      <a:pt x="125238" y="6370"/>
                      <a:pt x="162290" y="26754"/>
                      <a:pt x="208486" y="4256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FEDD9788-0341-BB4E-4189-5951985347DC}"/>
                  </a:ext>
                </a:extLst>
              </p:cNvPr>
              <p:cNvSpPr/>
              <p:nvPr/>
            </p:nvSpPr>
            <p:spPr>
              <a:xfrm>
                <a:off x="3237448" y="6002535"/>
                <a:ext cx="73743" cy="94596"/>
              </a:xfrm>
              <a:custGeom>
                <a:avLst/>
                <a:gdLst>
                  <a:gd name="connsiteX0" fmla="*/ 73743 w 73743"/>
                  <a:gd name="connsiteY0" fmla="*/ 7749 h 94596"/>
                  <a:gd name="connsiteX1" fmla="*/ 20974 w 73743"/>
                  <a:gd name="connsiteY1" fmla="*/ 23275 h 94596"/>
                  <a:gd name="connsiteX2" fmla="*/ 496 w 73743"/>
                  <a:gd name="connsiteY2" fmla="*/ 86997 h 94596"/>
                  <a:gd name="connsiteX3" fmla="*/ 13735 w 73743"/>
                  <a:gd name="connsiteY3" fmla="*/ 89760 h 94596"/>
                  <a:gd name="connsiteX4" fmla="*/ 34690 w 73743"/>
                  <a:gd name="connsiteY4" fmla="*/ 31086 h 94596"/>
                  <a:gd name="connsiteX5" fmla="*/ 68981 w 73743"/>
                  <a:gd name="connsiteY5" fmla="*/ 6511 h 9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743" h="94596">
                    <a:moveTo>
                      <a:pt x="73743" y="7749"/>
                    </a:moveTo>
                    <a:cubicBezTo>
                      <a:pt x="61837" y="-7776"/>
                      <a:pt x="38881" y="1368"/>
                      <a:pt x="20974" y="23275"/>
                    </a:cubicBezTo>
                    <a:cubicBezTo>
                      <a:pt x="3067" y="45183"/>
                      <a:pt x="-1695" y="80425"/>
                      <a:pt x="496" y="86997"/>
                    </a:cubicBezTo>
                    <a:cubicBezTo>
                      <a:pt x="2686" y="93570"/>
                      <a:pt x="11259" y="98808"/>
                      <a:pt x="13735" y="89760"/>
                    </a:cubicBezTo>
                    <a:cubicBezTo>
                      <a:pt x="16212" y="80711"/>
                      <a:pt x="20498" y="49850"/>
                      <a:pt x="34690" y="31086"/>
                    </a:cubicBezTo>
                    <a:cubicBezTo>
                      <a:pt x="43331" y="19572"/>
                      <a:pt x="55301" y="10993"/>
                      <a:pt x="68981" y="651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42E8300F-BBDA-F887-5E26-6E569E90C84E}"/>
                  </a:ext>
                </a:extLst>
              </p:cNvPr>
              <p:cNvSpPr/>
              <p:nvPr/>
            </p:nvSpPr>
            <p:spPr>
              <a:xfrm>
                <a:off x="3147840" y="5978608"/>
                <a:ext cx="78292" cy="81711"/>
              </a:xfrm>
              <a:custGeom>
                <a:avLst/>
                <a:gdLst>
                  <a:gd name="connsiteX0" fmla="*/ 78292 w 78292"/>
                  <a:gd name="connsiteY0" fmla="*/ 8435 h 81711"/>
                  <a:gd name="connsiteX1" fmla="*/ 22952 w 78292"/>
                  <a:gd name="connsiteY1" fmla="*/ 20437 h 81711"/>
                  <a:gd name="connsiteX2" fmla="*/ 283 w 78292"/>
                  <a:gd name="connsiteY2" fmla="*/ 73872 h 81711"/>
                  <a:gd name="connsiteX3" fmla="*/ 13046 w 78292"/>
                  <a:gd name="connsiteY3" fmla="*/ 77301 h 81711"/>
                  <a:gd name="connsiteX4" fmla="*/ 37716 w 78292"/>
                  <a:gd name="connsiteY4" fmla="*/ 27867 h 81711"/>
                  <a:gd name="connsiteX5" fmla="*/ 73720 w 78292"/>
                  <a:gd name="connsiteY5" fmla="*/ 6816 h 81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292" h="81711">
                    <a:moveTo>
                      <a:pt x="78292" y="8435"/>
                    </a:moveTo>
                    <a:cubicBezTo>
                      <a:pt x="67529" y="-7281"/>
                      <a:pt x="41430" y="244"/>
                      <a:pt x="22952" y="20437"/>
                    </a:cubicBezTo>
                    <a:cubicBezTo>
                      <a:pt x="4473" y="40630"/>
                      <a:pt x="-1432" y="67491"/>
                      <a:pt x="283" y="73872"/>
                    </a:cubicBezTo>
                    <a:cubicBezTo>
                      <a:pt x="1997" y="80254"/>
                      <a:pt x="9808" y="85969"/>
                      <a:pt x="13046" y="77301"/>
                    </a:cubicBezTo>
                    <a:cubicBezTo>
                      <a:pt x="18044" y="59402"/>
                      <a:pt x="26418" y="42622"/>
                      <a:pt x="37716" y="27867"/>
                    </a:cubicBezTo>
                    <a:cubicBezTo>
                      <a:pt x="47050" y="17050"/>
                      <a:pt x="59716" y="9644"/>
                      <a:pt x="73720" y="681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0A7D6280-337A-16DB-35E1-6ADF0DFA96F8}"/>
                  </a:ext>
                </a:extLst>
              </p:cNvPr>
              <p:cNvSpPr/>
              <p:nvPr/>
            </p:nvSpPr>
            <p:spPr>
              <a:xfrm>
                <a:off x="3189271" y="5991525"/>
                <a:ext cx="75247" cy="88867"/>
              </a:xfrm>
              <a:custGeom>
                <a:avLst/>
                <a:gdLst>
                  <a:gd name="connsiteX0" fmla="*/ 75248 w 75247"/>
                  <a:gd name="connsiteY0" fmla="*/ 8377 h 88867"/>
                  <a:gd name="connsiteX1" fmla="*/ 23241 w 75247"/>
                  <a:gd name="connsiteY1" fmla="*/ 20569 h 88867"/>
                  <a:gd name="connsiteX2" fmla="*/ 0 w 75247"/>
                  <a:gd name="connsiteY2" fmla="*/ 81053 h 88867"/>
                  <a:gd name="connsiteX3" fmla="*/ 12668 w 75247"/>
                  <a:gd name="connsiteY3" fmla="*/ 84387 h 88867"/>
                  <a:gd name="connsiteX4" fmla="*/ 36100 w 75247"/>
                  <a:gd name="connsiteY4" fmla="*/ 28856 h 88867"/>
                  <a:gd name="connsiteX5" fmla="*/ 70676 w 75247"/>
                  <a:gd name="connsiteY5" fmla="*/ 6948 h 8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47" h="88867">
                    <a:moveTo>
                      <a:pt x="75248" y="8377"/>
                    </a:moveTo>
                    <a:cubicBezTo>
                      <a:pt x="64484" y="-7339"/>
                      <a:pt x="41815" y="376"/>
                      <a:pt x="23241" y="20569"/>
                    </a:cubicBezTo>
                    <a:cubicBezTo>
                      <a:pt x="8868" y="37516"/>
                      <a:pt x="674" y="58841"/>
                      <a:pt x="0" y="81053"/>
                    </a:cubicBezTo>
                    <a:cubicBezTo>
                      <a:pt x="1715" y="87435"/>
                      <a:pt x="9525" y="93150"/>
                      <a:pt x="12668" y="84387"/>
                    </a:cubicBezTo>
                    <a:cubicBezTo>
                      <a:pt x="15812" y="75624"/>
                      <a:pt x="21431" y="46287"/>
                      <a:pt x="36100" y="28856"/>
                    </a:cubicBezTo>
                    <a:cubicBezTo>
                      <a:pt x="45102" y="18176"/>
                      <a:pt x="57174" y="10527"/>
                      <a:pt x="70676" y="694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1974A552-8F26-2A67-CF8B-FA40D65407E1}"/>
                  </a:ext>
                </a:extLst>
              </p:cNvPr>
              <p:cNvSpPr/>
              <p:nvPr/>
            </p:nvSpPr>
            <p:spPr>
              <a:xfrm>
                <a:off x="3279854" y="5966469"/>
                <a:ext cx="194881" cy="133918"/>
              </a:xfrm>
              <a:custGeom>
                <a:avLst/>
                <a:gdLst>
                  <a:gd name="connsiteX0" fmla="*/ 194881 w 194881"/>
                  <a:gd name="connsiteY0" fmla="*/ 26479 h 133918"/>
                  <a:gd name="connsiteX1" fmla="*/ 192119 w 194881"/>
                  <a:gd name="connsiteY1" fmla="*/ 97727 h 133918"/>
                  <a:gd name="connsiteX2" fmla="*/ 125921 w 194881"/>
                  <a:gd name="connsiteY2" fmla="*/ 132397 h 133918"/>
                  <a:gd name="connsiteX3" fmla="*/ 10859 w 194881"/>
                  <a:gd name="connsiteY3" fmla="*/ 101346 h 133918"/>
                  <a:gd name="connsiteX4" fmla="*/ 0 w 194881"/>
                  <a:gd name="connsiteY4" fmla="*/ 0 h 133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881" h="133918">
                    <a:moveTo>
                      <a:pt x="194881" y="26479"/>
                    </a:moveTo>
                    <a:cubicBezTo>
                      <a:pt x="194881" y="28670"/>
                      <a:pt x="192119" y="97727"/>
                      <a:pt x="192119" y="97727"/>
                    </a:cubicBezTo>
                    <a:cubicBezTo>
                      <a:pt x="192119" y="97727"/>
                      <a:pt x="185833" y="124778"/>
                      <a:pt x="125921" y="132397"/>
                    </a:cubicBezTo>
                    <a:cubicBezTo>
                      <a:pt x="66008" y="140018"/>
                      <a:pt x="22288" y="117348"/>
                      <a:pt x="10859" y="101346"/>
                    </a:cubicBezTo>
                    <a:cubicBezTo>
                      <a:pt x="10859" y="101346"/>
                      <a:pt x="3524" y="29813"/>
                      <a:pt x="0" y="0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id="{A60B6AC4-E0AE-4DE5-0B90-966B15C86D3F}"/>
                  </a:ext>
                </a:extLst>
              </p:cNvPr>
              <p:cNvSpPr/>
              <p:nvPr/>
            </p:nvSpPr>
            <p:spPr>
              <a:xfrm>
                <a:off x="3195923" y="4653829"/>
                <a:ext cx="792113" cy="1368846"/>
              </a:xfrm>
              <a:custGeom>
                <a:avLst/>
                <a:gdLst>
                  <a:gd name="connsiteX0" fmla="*/ 792114 w 792113"/>
                  <a:gd name="connsiteY0" fmla="*/ 162020 h 1368846"/>
                  <a:gd name="connsiteX1" fmla="*/ 593518 w 792113"/>
                  <a:gd name="connsiteY1" fmla="*/ 498348 h 1368846"/>
                  <a:gd name="connsiteX2" fmla="*/ 420734 w 792113"/>
                  <a:gd name="connsiteY2" fmla="*/ 658844 h 1368846"/>
                  <a:gd name="connsiteX3" fmla="*/ 302434 w 792113"/>
                  <a:gd name="connsiteY3" fmla="*/ 769334 h 1368846"/>
                  <a:gd name="connsiteX4" fmla="*/ 312530 w 792113"/>
                  <a:gd name="connsiteY4" fmla="*/ 1013555 h 1368846"/>
                  <a:gd name="connsiteX5" fmla="*/ 280907 w 792113"/>
                  <a:gd name="connsiteY5" fmla="*/ 1338263 h 1368846"/>
                  <a:gd name="connsiteX6" fmla="*/ 169655 w 792113"/>
                  <a:gd name="connsiteY6" fmla="*/ 1368171 h 1368846"/>
                  <a:gd name="connsiteX7" fmla="*/ 81168 w 792113"/>
                  <a:gd name="connsiteY7" fmla="*/ 1337501 h 1368846"/>
                  <a:gd name="connsiteX8" fmla="*/ 8016 w 792113"/>
                  <a:gd name="connsiteY8" fmla="*/ 821531 h 1368846"/>
                  <a:gd name="connsiteX9" fmla="*/ 55641 w 792113"/>
                  <a:gd name="connsiteY9" fmla="*/ 550545 h 1368846"/>
                  <a:gd name="connsiteX10" fmla="*/ 363489 w 792113"/>
                  <a:gd name="connsiteY10" fmla="*/ 0 h 1368846"/>
                  <a:gd name="connsiteX11" fmla="*/ 792114 w 792113"/>
                  <a:gd name="connsiteY11" fmla="*/ 0 h 1368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92113" h="1368846">
                    <a:moveTo>
                      <a:pt x="792114" y="162020"/>
                    </a:moveTo>
                    <a:cubicBezTo>
                      <a:pt x="785542" y="264890"/>
                      <a:pt x="741917" y="397955"/>
                      <a:pt x="593518" y="498348"/>
                    </a:cubicBezTo>
                    <a:cubicBezTo>
                      <a:pt x="525890" y="550736"/>
                      <a:pt x="476741" y="603123"/>
                      <a:pt x="420734" y="658844"/>
                    </a:cubicBezTo>
                    <a:cubicBezTo>
                      <a:pt x="351297" y="727615"/>
                      <a:pt x="302434" y="769334"/>
                      <a:pt x="302434" y="769334"/>
                    </a:cubicBezTo>
                    <a:cubicBezTo>
                      <a:pt x="313189" y="850267"/>
                      <a:pt x="316568" y="932010"/>
                      <a:pt x="312530" y="1013555"/>
                    </a:cubicBezTo>
                    <a:cubicBezTo>
                      <a:pt x="305958" y="1153192"/>
                      <a:pt x="280907" y="1338263"/>
                      <a:pt x="280907" y="1338263"/>
                    </a:cubicBezTo>
                    <a:cubicBezTo>
                      <a:pt x="248553" y="1361130"/>
                      <a:pt x="209114" y="1371732"/>
                      <a:pt x="169655" y="1368171"/>
                    </a:cubicBezTo>
                    <a:cubicBezTo>
                      <a:pt x="104599" y="1361885"/>
                      <a:pt x="81168" y="1337501"/>
                      <a:pt x="81168" y="1337501"/>
                    </a:cubicBezTo>
                    <a:cubicBezTo>
                      <a:pt x="81168" y="1337501"/>
                      <a:pt x="16779" y="906685"/>
                      <a:pt x="8016" y="821531"/>
                    </a:cubicBezTo>
                    <a:cubicBezTo>
                      <a:pt x="-747" y="736378"/>
                      <a:pt x="-17225" y="688181"/>
                      <a:pt x="55641" y="550545"/>
                    </a:cubicBezTo>
                    <a:cubicBezTo>
                      <a:pt x="112791" y="443960"/>
                      <a:pt x="363489" y="0"/>
                      <a:pt x="363489" y="0"/>
                    </a:cubicBezTo>
                    <a:lnTo>
                      <a:pt x="792114" y="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55" name="图形 536">
              <a:extLst>
                <a:ext uri="{FF2B5EF4-FFF2-40B4-BE49-F238E27FC236}">
                  <a16:creationId xmlns:a16="http://schemas.microsoft.com/office/drawing/2014/main" id="{ED3810E6-5026-A854-B0F8-807230A28941}"/>
                </a:ext>
              </a:extLst>
            </p:cNvPr>
            <p:cNvGrpSpPr/>
            <p:nvPr/>
          </p:nvGrpSpPr>
          <p:grpSpPr>
            <a:xfrm>
              <a:off x="2506703" y="3315527"/>
              <a:ext cx="2185420" cy="1817070"/>
              <a:chOff x="2506703" y="3315527"/>
              <a:chExt cx="2185420" cy="1817070"/>
            </a:xfrm>
          </p:grpSpPr>
          <p:sp>
            <p:nvSpPr>
              <p:cNvPr id="656" name="任意多边形: 形状 655">
                <a:extLst>
                  <a:ext uri="{FF2B5EF4-FFF2-40B4-BE49-F238E27FC236}">
                    <a16:creationId xmlns:a16="http://schemas.microsoft.com/office/drawing/2014/main" id="{1964D644-4057-1C28-EA2D-A5F93D2C0CDC}"/>
                  </a:ext>
                </a:extLst>
              </p:cNvPr>
              <p:cNvSpPr/>
              <p:nvPr/>
            </p:nvSpPr>
            <p:spPr>
              <a:xfrm>
                <a:off x="2506703" y="4818326"/>
                <a:ext cx="345097" cy="314268"/>
              </a:xfrm>
              <a:custGeom>
                <a:avLst/>
                <a:gdLst>
                  <a:gd name="connsiteX0" fmla="*/ 187458 w 345097"/>
                  <a:gd name="connsiteY0" fmla="*/ 0 h 314268"/>
                  <a:gd name="connsiteX1" fmla="*/ 1626 w 345097"/>
                  <a:gd name="connsiteY1" fmla="*/ 297942 h 314268"/>
                  <a:gd name="connsiteX2" fmla="*/ 5011 w 345097"/>
                  <a:gd name="connsiteY2" fmla="*/ 312644 h 314268"/>
                  <a:gd name="connsiteX3" fmla="*/ 14484 w 345097"/>
                  <a:gd name="connsiteY3" fmla="*/ 313563 h 314268"/>
                  <a:gd name="connsiteX4" fmla="*/ 345097 w 345097"/>
                  <a:gd name="connsiteY4" fmla="*/ 189738 h 31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097" h="314268">
                    <a:moveTo>
                      <a:pt x="187458" y="0"/>
                    </a:moveTo>
                    <a:lnTo>
                      <a:pt x="1626" y="297942"/>
                    </a:lnTo>
                    <a:cubicBezTo>
                      <a:pt x="-1499" y="302937"/>
                      <a:pt x="16" y="309519"/>
                      <a:pt x="5011" y="312644"/>
                    </a:cubicBezTo>
                    <a:cubicBezTo>
                      <a:pt x="7850" y="314420"/>
                      <a:pt x="11357" y="314760"/>
                      <a:pt x="14484" y="313563"/>
                    </a:cubicBezTo>
                    <a:lnTo>
                      <a:pt x="345097" y="189738"/>
                    </a:lnTo>
                    <a:close/>
                  </a:path>
                </a:pathLst>
              </a:custGeom>
              <a:solidFill>
                <a:srgbClr val="FFA8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7" name="任意多边形: 形状 656">
                <a:extLst>
                  <a:ext uri="{FF2B5EF4-FFF2-40B4-BE49-F238E27FC236}">
                    <a16:creationId xmlns:a16="http://schemas.microsoft.com/office/drawing/2014/main" id="{9242E893-DE77-3AFE-1C60-2421058039E5}"/>
                  </a:ext>
                </a:extLst>
              </p:cNvPr>
              <p:cNvSpPr/>
              <p:nvPr/>
            </p:nvSpPr>
            <p:spPr>
              <a:xfrm>
                <a:off x="2506704" y="5058070"/>
                <a:ext cx="85158" cy="74527"/>
              </a:xfrm>
              <a:custGeom>
                <a:avLst/>
                <a:gdLst>
                  <a:gd name="connsiteX0" fmla="*/ 14483 w 85158"/>
                  <a:gd name="connsiteY0" fmla="*/ 73819 h 74527"/>
                  <a:gd name="connsiteX1" fmla="*/ 706 w 85158"/>
                  <a:gd name="connsiteY1" fmla="*/ 67671 h 74527"/>
                  <a:gd name="connsiteX2" fmla="*/ 1624 w 85158"/>
                  <a:gd name="connsiteY2" fmla="*/ 58198 h 74527"/>
                  <a:gd name="connsiteX3" fmla="*/ 37915 w 85158"/>
                  <a:gd name="connsiteY3" fmla="*/ 0 h 74527"/>
                  <a:gd name="connsiteX4" fmla="*/ 37915 w 85158"/>
                  <a:gd name="connsiteY4" fmla="*/ 0 h 74527"/>
                  <a:gd name="connsiteX5" fmla="*/ 79348 w 85158"/>
                  <a:gd name="connsiteY5" fmla="*/ 45625 h 74527"/>
                  <a:gd name="connsiteX6" fmla="*/ 85159 w 85158"/>
                  <a:gd name="connsiteY6" fmla="*/ 47244 h 74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158" h="74527">
                    <a:moveTo>
                      <a:pt x="14483" y="73819"/>
                    </a:moveTo>
                    <a:cubicBezTo>
                      <a:pt x="8981" y="75926"/>
                      <a:pt x="2813" y="73173"/>
                      <a:pt x="706" y="67671"/>
                    </a:cubicBezTo>
                    <a:cubicBezTo>
                      <a:pt x="-492" y="64544"/>
                      <a:pt x="-152" y="61036"/>
                      <a:pt x="1624" y="58198"/>
                    </a:cubicBezTo>
                    <a:lnTo>
                      <a:pt x="37915" y="0"/>
                    </a:lnTo>
                    <a:lnTo>
                      <a:pt x="37915" y="0"/>
                    </a:lnTo>
                    <a:cubicBezTo>
                      <a:pt x="42106" y="21760"/>
                      <a:pt x="58091" y="39362"/>
                      <a:pt x="79348" y="45625"/>
                    </a:cubicBezTo>
                    <a:lnTo>
                      <a:pt x="85159" y="4724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8" name="任意多边形: 形状 657">
                <a:extLst>
                  <a:ext uri="{FF2B5EF4-FFF2-40B4-BE49-F238E27FC236}">
                    <a16:creationId xmlns:a16="http://schemas.microsoft.com/office/drawing/2014/main" id="{C7C77E8D-90B2-7067-7439-205FB48C9170}"/>
                  </a:ext>
                </a:extLst>
              </p:cNvPr>
              <p:cNvSpPr/>
              <p:nvPr/>
            </p:nvSpPr>
            <p:spPr>
              <a:xfrm>
                <a:off x="2691629" y="3518449"/>
                <a:ext cx="1749512" cy="1489424"/>
              </a:xfrm>
              <a:custGeom>
                <a:avLst/>
                <a:gdLst>
                  <a:gd name="connsiteX0" fmla="*/ 1749513 w 1749512"/>
                  <a:gd name="connsiteY0" fmla="*/ 190976 h 1489424"/>
                  <a:gd name="connsiteX1" fmla="*/ 1724367 w 1749512"/>
                  <a:gd name="connsiteY1" fmla="*/ 211550 h 1489424"/>
                  <a:gd name="connsiteX2" fmla="*/ 1694077 w 1749512"/>
                  <a:gd name="connsiteY2" fmla="*/ 236506 h 1489424"/>
                  <a:gd name="connsiteX3" fmla="*/ 160552 w 1749512"/>
                  <a:gd name="connsiteY3" fmla="*/ 1489424 h 1489424"/>
                  <a:gd name="connsiteX4" fmla="*/ 57111 w 1749512"/>
                  <a:gd name="connsiteY4" fmla="*/ 1439704 h 1489424"/>
                  <a:gd name="connsiteX5" fmla="*/ 3009 w 1749512"/>
                  <a:gd name="connsiteY5" fmla="*/ 1299972 h 1489424"/>
                  <a:gd name="connsiteX6" fmla="*/ 1536534 w 1749512"/>
                  <a:gd name="connsiteY6" fmla="*/ 47625 h 1489424"/>
                  <a:gd name="connsiteX7" fmla="*/ 1594541 w 1749512"/>
                  <a:gd name="connsiteY7" fmla="*/ 0 h 1489424"/>
                  <a:gd name="connsiteX8" fmla="*/ 1749513 w 1749512"/>
                  <a:gd name="connsiteY8" fmla="*/ 190976 h 1489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9512" h="1489424">
                    <a:moveTo>
                      <a:pt x="1749513" y="190976"/>
                    </a:moveTo>
                    <a:lnTo>
                      <a:pt x="1724367" y="211550"/>
                    </a:lnTo>
                    <a:lnTo>
                      <a:pt x="1694077" y="236506"/>
                    </a:lnTo>
                    <a:lnTo>
                      <a:pt x="160552" y="1489424"/>
                    </a:lnTo>
                    <a:cubicBezTo>
                      <a:pt x="121032" y="1486502"/>
                      <a:pt x="84079" y="1468740"/>
                      <a:pt x="57111" y="1439704"/>
                    </a:cubicBezTo>
                    <a:cubicBezTo>
                      <a:pt x="14724" y="1397413"/>
                      <a:pt x="-8707" y="1337596"/>
                      <a:pt x="3009" y="1299972"/>
                    </a:cubicBezTo>
                    <a:lnTo>
                      <a:pt x="1536534" y="47625"/>
                    </a:lnTo>
                    <a:lnTo>
                      <a:pt x="1594541" y="0"/>
                    </a:lnTo>
                    <a:cubicBezTo>
                      <a:pt x="1558155" y="32956"/>
                      <a:pt x="1713127" y="223361"/>
                      <a:pt x="1749513" y="19097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E4E65824-EDAC-DD40-0F0E-3D990D86D328}"/>
                  </a:ext>
                </a:extLst>
              </p:cNvPr>
              <p:cNvSpPr/>
              <p:nvPr/>
            </p:nvSpPr>
            <p:spPr>
              <a:xfrm>
                <a:off x="4128305" y="3596649"/>
                <a:ext cx="217300" cy="241009"/>
              </a:xfrm>
              <a:custGeom>
                <a:avLst/>
                <a:gdLst>
                  <a:gd name="connsiteX0" fmla="*/ 217300 w 217300"/>
                  <a:gd name="connsiteY0" fmla="*/ 191357 h 241009"/>
                  <a:gd name="connsiteX1" fmla="*/ 161103 w 217300"/>
                  <a:gd name="connsiteY1" fmla="*/ 237268 h 241009"/>
                  <a:gd name="connsiteX2" fmla="*/ 70044 w 217300"/>
                  <a:gd name="connsiteY2" fmla="*/ 187738 h 241009"/>
                  <a:gd name="connsiteX3" fmla="*/ 6036 w 217300"/>
                  <a:gd name="connsiteY3" fmla="*/ 45720 h 241009"/>
                  <a:gd name="connsiteX4" fmla="*/ 47470 w 217300"/>
                  <a:gd name="connsiteY4" fmla="*/ 11811 h 241009"/>
                  <a:gd name="connsiteX5" fmla="*/ 62519 w 217300"/>
                  <a:gd name="connsiteY5" fmla="*/ 0 h 241009"/>
                  <a:gd name="connsiteX6" fmla="*/ 126432 w 217300"/>
                  <a:gd name="connsiteY6" fmla="*/ 142113 h 241009"/>
                  <a:gd name="connsiteX7" fmla="*/ 215491 w 217300"/>
                  <a:gd name="connsiteY7" fmla="*/ 192691 h 241009"/>
                  <a:gd name="connsiteX8" fmla="*/ 215491 w 217300"/>
                  <a:gd name="connsiteY8" fmla="*/ 192691 h 241009"/>
                  <a:gd name="connsiteX9" fmla="*/ 217300 w 217300"/>
                  <a:gd name="connsiteY9" fmla="*/ 191357 h 24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7300" h="241009">
                    <a:moveTo>
                      <a:pt x="217300" y="191357"/>
                    </a:moveTo>
                    <a:lnTo>
                      <a:pt x="161103" y="237268"/>
                    </a:lnTo>
                    <a:cubicBezTo>
                      <a:pt x="145196" y="251079"/>
                      <a:pt x="106429" y="224885"/>
                      <a:pt x="70044" y="187738"/>
                    </a:cubicBezTo>
                    <a:cubicBezTo>
                      <a:pt x="21657" y="138589"/>
                      <a:pt x="-14919" y="63913"/>
                      <a:pt x="6036" y="45720"/>
                    </a:cubicBezTo>
                    <a:lnTo>
                      <a:pt x="47470" y="11811"/>
                    </a:lnTo>
                    <a:lnTo>
                      <a:pt x="62519" y="0"/>
                    </a:lnTo>
                    <a:cubicBezTo>
                      <a:pt x="41469" y="18288"/>
                      <a:pt x="78045" y="92869"/>
                      <a:pt x="126432" y="142113"/>
                    </a:cubicBezTo>
                    <a:cubicBezTo>
                      <a:pt x="161293" y="177641"/>
                      <a:pt x="198631" y="203168"/>
                      <a:pt x="215491" y="192691"/>
                    </a:cubicBezTo>
                    <a:lnTo>
                      <a:pt x="215491" y="192691"/>
                    </a:lnTo>
                    <a:cubicBezTo>
                      <a:pt x="216227" y="192462"/>
                      <a:pt x="216864" y="191993"/>
                      <a:pt x="217300" y="191357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61C8A17B-7A6C-28A2-6FC1-916D148EB947}"/>
                  </a:ext>
                </a:extLst>
              </p:cNvPr>
              <p:cNvSpPr/>
              <p:nvPr/>
            </p:nvSpPr>
            <p:spPr>
              <a:xfrm>
                <a:off x="4171031" y="3561788"/>
                <a:ext cx="216199" cy="241187"/>
              </a:xfrm>
              <a:custGeom>
                <a:avLst/>
                <a:gdLst>
                  <a:gd name="connsiteX0" fmla="*/ 160478 w 216199"/>
                  <a:gd name="connsiteY0" fmla="*/ 237553 h 241187"/>
                  <a:gd name="connsiteX1" fmla="*/ 5601 w 216199"/>
                  <a:gd name="connsiteY1" fmla="*/ 46101 h 241187"/>
                  <a:gd name="connsiteX2" fmla="*/ 61323 w 216199"/>
                  <a:gd name="connsiteY2" fmla="*/ 0 h 241187"/>
                  <a:gd name="connsiteX3" fmla="*/ 216199 w 216199"/>
                  <a:gd name="connsiteY3" fmla="*/ 191452 h 241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199" h="241187">
                    <a:moveTo>
                      <a:pt x="160478" y="237553"/>
                    </a:moveTo>
                    <a:cubicBezTo>
                      <a:pt x="123711" y="269748"/>
                      <a:pt x="-31165" y="78296"/>
                      <a:pt x="5601" y="46101"/>
                    </a:cubicBezTo>
                    <a:lnTo>
                      <a:pt x="61323" y="0"/>
                    </a:lnTo>
                    <a:cubicBezTo>
                      <a:pt x="24556" y="32290"/>
                      <a:pt x="179433" y="223647"/>
                      <a:pt x="216199" y="19145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7D62D871-0B42-A6F9-903B-F35601F6D5B5}"/>
                  </a:ext>
                </a:extLst>
              </p:cNvPr>
              <p:cNvSpPr/>
              <p:nvPr/>
            </p:nvSpPr>
            <p:spPr>
              <a:xfrm>
                <a:off x="4223970" y="3518640"/>
                <a:ext cx="217171" cy="240002"/>
              </a:xfrm>
              <a:custGeom>
                <a:avLst/>
                <a:gdLst>
                  <a:gd name="connsiteX0" fmla="*/ 217172 w 217171"/>
                  <a:gd name="connsiteY0" fmla="*/ 190786 h 240002"/>
                  <a:gd name="connsiteX1" fmla="*/ 161736 w 217171"/>
                  <a:gd name="connsiteY1" fmla="*/ 236315 h 240002"/>
                  <a:gd name="connsiteX2" fmla="*/ 3621 w 217171"/>
                  <a:gd name="connsiteY2" fmla="*/ 47434 h 240002"/>
                  <a:gd name="connsiteX3" fmla="*/ 5431 w 217171"/>
                  <a:gd name="connsiteY3" fmla="*/ 45434 h 240002"/>
                  <a:gd name="connsiteX4" fmla="*/ 61628 w 217171"/>
                  <a:gd name="connsiteY4" fmla="*/ 0 h 240002"/>
                  <a:gd name="connsiteX5" fmla="*/ 217172 w 217171"/>
                  <a:gd name="connsiteY5" fmla="*/ 190786 h 24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71" h="240002">
                    <a:moveTo>
                      <a:pt x="217172" y="190786"/>
                    </a:moveTo>
                    <a:lnTo>
                      <a:pt x="161736" y="236315"/>
                    </a:lnTo>
                    <a:cubicBezTo>
                      <a:pt x="125827" y="268129"/>
                      <a:pt x="-25144" y="84677"/>
                      <a:pt x="3621" y="47434"/>
                    </a:cubicBezTo>
                    <a:cubicBezTo>
                      <a:pt x="4143" y="46699"/>
                      <a:pt x="4751" y="46027"/>
                      <a:pt x="5431" y="45434"/>
                    </a:cubicBezTo>
                    <a:lnTo>
                      <a:pt x="61628" y="0"/>
                    </a:lnTo>
                    <a:cubicBezTo>
                      <a:pt x="25814" y="32766"/>
                      <a:pt x="180786" y="223171"/>
                      <a:pt x="217172" y="190786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FDE9A9DC-E3A8-67AE-4567-6AE777C98EC3}"/>
                  </a:ext>
                </a:extLst>
              </p:cNvPr>
              <p:cNvSpPr/>
              <p:nvPr/>
            </p:nvSpPr>
            <p:spPr>
              <a:xfrm>
                <a:off x="2508329" y="3621129"/>
                <a:ext cx="1932813" cy="1511445"/>
              </a:xfrm>
              <a:custGeom>
                <a:avLst/>
                <a:gdLst>
                  <a:gd name="connsiteX0" fmla="*/ 1429 w 1932813"/>
                  <a:gd name="connsiteY0" fmla="*/ 1508093 h 1511445"/>
                  <a:gd name="connsiteX1" fmla="*/ 0 w 1932813"/>
                  <a:gd name="connsiteY1" fmla="*/ 1495139 h 1511445"/>
                  <a:gd name="connsiteX2" fmla="*/ 216884 w 1932813"/>
                  <a:gd name="connsiteY2" fmla="*/ 1310259 h 1511445"/>
                  <a:gd name="connsiteX3" fmla="*/ 1813751 w 1932813"/>
                  <a:gd name="connsiteY3" fmla="*/ 6191 h 1511445"/>
                  <a:gd name="connsiteX4" fmla="*/ 1814513 w 1932813"/>
                  <a:gd name="connsiteY4" fmla="*/ 0 h 1511445"/>
                  <a:gd name="connsiteX5" fmla="*/ 1932813 w 1932813"/>
                  <a:gd name="connsiteY5" fmla="*/ 88297 h 1511445"/>
                  <a:gd name="connsiteX6" fmla="*/ 1907667 w 1932813"/>
                  <a:gd name="connsiteY6" fmla="*/ 108871 h 1511445"/>
                  <a:gd name="connsiteX7" fmla="*/ 1877378 w 1932813"/>
                  <a:gd name="connsiteY7" fmla="*/ 133826 h 1511445"/>
                  <a:gd name="connsiteX8" fmla="*/ 343853 w 1932813"/>
                  <a:gd name="connsiteY8" fmla="*/ 1386745 h 1511445"/>
                  <a:gd name="connsiteX9" fmla="*/ 343853 w 1932813"/>
                  <a:gd name="connsiteY9" fmla="*/ 1386745 h 1511445"/>
                  <a:gd name="connsiteX10" fmla="*/ 13240 w 1932813"/>
                  <a:gd name="connsiteY10" fmla="*/ 1510570 h 1511445"/>
                  <a:gd name="connsiteX11" fmla="*/ 1429 w 1932813"/>
                  <a:gd name="connsiteY11" fmla="*/ 1508093 h 151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2813" h="1511445">
                    <a:moveTo>
                      <a:pt x="1429" y="1508093"/>
                    </a:moveTo>
                    <a:lnTo>
                      <a:pt x="0" y="1495139"/>
                    </a:lnTo>
                    <a:lnTo>
                      <a:pt x="216884" y="1310259"/>
                    </a:lnTo>
                    <a:lnTo>
                      <a:pt x="1813751" y="6191"/>
                    </a:lnTo>
                    <a:cubicBezTo>
                      <a:pt x="1810988" y="2477"/>
                      <a:pt x="1811464" y="572"/>
                      <a:pt x="1814513" y="0"/>
                    </a:cubicBezTo>
                    <a:cubicBezTo>
                      <a:pt x="1854898" y="54769"/>
                      <a:pt x="1912430" y="106394"/>
                      <a:pt x="1932813" y="88297"/>
                    </a:cubicBezTo>
                    <a:lnTo>
                      <a:pt x="1907667" y="108871"/>
                    </a:lnTo>
                    <a:lnTo>
                      <a:pt x="1877378" y="133826"/>
                    </a:lnTo>
                    <a:lnTo>
                      <a:pt x="343853" y="1386745"/>
                    </a:lnTo>
                    <a:lnTo>
                      <a:pt x="343853" y="1386745"/>
                    </a:lnTo>
                    <a:lnTo>
                      <a:pt x="13240" y="1510570"/>
                    </a:lnTo>
                    <a:cubicBezTo>
                      <a:pt x="9178" y="1512352"/>
                      <a:pt x="4433" y="1511357"/>
                      <a:pt x="1429" y="1508093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01018BFD-11A6-30C3-56EA-C91D0518AFF2}"/>
                  </a:ext>
                </a:extLst>
              </p:cNvPr>
              <p:cNvSpPr/>
              <p:nvPr/>
            </p:nvSpPr>
            <p:spPr>
              <a:xfrm>
                <a:off x="4279803" y="3315821"/>
                <a:ext cx="412197" cy="397401"/>
              </a:xfrm>
              <a:custGeom>
                <a:avLst/>
                <a:gdLst>
                  <a:gd name="connsiteX0" fmla="*/ 396701 w 412197"/>
                  <a:gd name="connsiteY0" fmla="*/ 200628 h 397401"/>
                  <a:gd name="connsiteX1" fmla="*/ 161338 w 412197"/>
                  <a:gd name="connsiteY1" fmla="*/ 393605 h 397401"/>
                  <a:gd name="connsiteX2" fmla="*/ 70946 w 412197"/>
                  <a:gd name="connsiteY2" fmla="*/ 345122 h 397401"/>
                  <a:gd name="connsiteX3" fmla="*/ 5795 w 412197"/>
                  <a:gd name="connsiteY3" fmla="*/ 202819 h 397401"/>
                  <a:gd name="connsiteX4" fmla="*/ 5795 w 412197"/>
                  <a:gd name="connsiteY4" fmla="*/ 202819 h 397401"/>
                  <a:gd name="connsiteX5" fmla="*/ 242015 w 412197"/>
                  <a:gd name="connsiteY5" fmla="*/ 9366 h 397401"/>
                  <a:gd name="connsiteX6" fmla="*/ 405464 w 412197"/>
                  <a:gd name="connsiteY6" fmla="*/ 130048 h 397401"/>
                  <a:gd name="connsiteX7" fmla="*/ 396701 w 412197"/>
                  <a:gd name="connsiteY7" fmla="*/ 200628 h 39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2197" h="397401">
                    <a:moveTo>
                      <a:pt x="396701" y="200628"/>
                    </a:moveTo>
                    <a:lnTo>
                      <a:pt x="161338" y="393605"/>
                    </a:lnTo>
                    <a:cubicBezTo>
                      <a:pt x="145813" y="407416"/>
                      <a:pt x="107236" y="381793"/>
                      <a:pt x="70946" y="345122"/>
                    </a:cubicBezTo>
                    <a:cubicBezTo>
                      <a:pt x="22368" y="296068"/>
                      <a:pt x="-14779" y="221297"/>
                      <a:pt x="5795" y="202819"/>
                    </a:cubicBezTo>
                    <a:lnTo>
                      <a:pt x="5795" y="202819"/>
                    </a:lnTo>
                    <a:lnTo>
                      <a:pt x="242015" y="9366"/>
                    </a:lnTo>
                    <a:cubicBezTo>
                      <a:pt x="289164" y="-28734"/>
                      <a:pt x="378699" y="56991"/>
                      <a:pt x="405464" y="130048"/>
                    </a:cubicBezTo>
                    <a:cubicBezTo>
                      <a:pt x="415846" y="157003"/>
                      <a:pt x="415180" y="182816"/>
                      <a:pt x="396701" y="200628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82383127-E2CA-398C-84DC-178421EB5882}"/>
                  </a:ext>
                </a:extLst>
              </p:cNvPr>
              <p:cNvSpPr/>
              <p:nvPr/>
            </p:nvSpPr>
            <p:spPr>
              <a:xfrm>
                <a:off x="4510639" y="3315527"/>
                <a:ext cx="181484" cy="208282"/>
              </a:xfrm>
              <a:custGeom>
                <a:avLst/>
                <a:gdLst>
                  <a:gd name="connsiteX0" fmla="*/ 83665 w 181484"/>
                  <a:gd name="connsiteY0" fmla="*/ 186444 h 208282"/>
                  <a:gd name="connsiteX1" fmla="*/ 321 w 181484"/>
                  <a:gd name="connsiteY1" fmla="*/ 39378 h 208282"/>
                  <a:gd name="connsiteX2" fmla="*/ 19371 w 181484"/>
                  <a:gd name="connsiteY2" fmla="*/ 4326 h 208282"/>
                  <a:gd name="connsiteX3" fmla="*/ 174914 w 181484"/>
                  <a:gd name="connsiteY3" fmla="*/ 130056 h 208282"/>
                  <a:gd name="connsiteX4" fmla="*/ 166913 w 181484"/>
                  <a:gd name="connsiteY4" fmla="*/ 199874 h 208282"/>
                  <a:gd name="connsiteX5" fmla="*/ 83665 w 181484"/>
                  <a:gd name="connsiteY5" fmla="*/ 186444 h 208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484" h="208282">
                    <a:moveTo>
                      <a:pt x="83665" y="186444"/>
                    </a:moveTo>
                    <a:cubicBezTo>
                      <a:pt x="33468" y="151583"/>
                      <a:pt x="-3870" y="84908"/>
                      <a:pt x="321" y="39378"/>
                    </a:cubicBezTo>
                    <a:cubicBezTo>
                      <a:pt x="499" y="25267"/>
                      <a:pt x="7627" y="12151"/>
                      <a:pt x="19371" y="4326"/>
                    </a:cubicBezTo>
                    <a:cubicBezTo>
                      <a:pt x="68044" y="-19677"/>
                      <a:pt x="149578" y="60905"/>
                      <a:pt x="174914" y="130056"/>
                    </a:cubicBezTo>
                    <a:cubicBezTo>
                      <a:pt x="184916" y="156726"/>
                      <a:pt x="184439" y="182063"/>
                      <a:pt x="166913" y="199874"/>
                    </a:cubicBezTo>
                    <a:cubicBezTo>
                      <a:pt x="148911" y="214257"/>
                      <a:pt x="117764" y="210447"/>
                      <a:pt x="83665" y="186444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65" name="图形 536">
              <a:extLst>
                <a:ext uri="{FF2B5EF4-FFF2-40B4-BE49-F238E27FC236}">
                  <a16:creationId xmlns:a16="http://schemas.microsoft.com/office/drawing/2014/main" id="{A6ADEC4B-AE95-E2DE-8888-EEA7D987E761}"/>
                </a:ext>
              </a:extLst>
            </p:cNvPr>
            <p:cNvGrpSpPr/>
            <p:nvPr/>
          </p:nvGrpSpPr>
          <p:grpSpPr>
            <a:xfrm>
              <a:off x="2750740" y="3279429"/>
              <a:ext cx="1686782" cy="1621917"/>
              <a:chOff x="2750740" y="3279429"/>
              <a:chExt cx="1686782" cy="1621917"/>
            </a:xfrm>
          </p:grpSpPr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EB14476A-A085-BB88-2260-9AA150830EFF}"/>
                  </a:ext>
                </a:extLst>
              </p:cNvPr>
              <p:cNvSpPr/>
              <p:nvPr/>
            </p:nvSpPr>
            <p:spPr>
              <a:xfrm>
                <a:off x="3570544" y="3342661"/>
                <a:ext cx="449996" cy="614795"/>
              </a:xfrm>
              <a:custGeom>
                <a:avLst/>
                <a:gdLst>
                  <a:gd name="connsiteX0" fmla="*/ 410254 w 449996"/>
                  <a:gd name="connsiteY0" fmla="*/ 540787 h 614795"/>
                  <a:gd name="connsiteX1" fmla="*/ 386537 w 449996"/>
                  <a:gd name="connsiteY1" fmla="*/ 429249 h 614795"/>
                  <a:gd name="connsiteX2" fmla="*/ 449783 w 449996"/>
                  <a:gd name="connsiteY2" fmla="*/ 225985 h 614795"/>
                  <a:gd name="connsiteX3" fmla="*/ 221945 w 449996"/>
                  <a:gd name="connsiteY3" fmla="*/ 624 h 614795"/>
                  <a:gd name="connsiteX4" fmla="*/ 26873 w 449996"/>
                  <a:gd name="connsiteY4" fmla="*/ 153024 h 614795"/>
                  <a:gd name="connsiteX5" fmla="*/ 15824 w 449996"/>
                  <a:gd name="connsiteY5" fmla="*/ 237511 h 614795"/>
                  <a:gd name="connsiteX6" fmla="*/ 13442 w 449996"/>
                  <a:gd name="connsiteY6" fmla="*/ 444394 h 614795"/>
                  <a:gd name="connsiteX7" fmla="*/ 86594 w 449996"/>
                  <a:gd name="connsiteY7" fmla="*/ 507830 h 614795"/>
                  <a:gd name="connsiteX8" fmla="*/ 156603 w 449996"/>
                  <a:gd name="connsiteY8" fmla="*/ 510116 h 614795"/>
                  <a:gd name="connsiteX9" fmla="*/ 157175 w 449996"/>
                  <a:gd name="connsiteY9" fmla="*/ 582601 h 614795"/>
                  <a:gd name="connsiteX10" fmla="*/ 125837 w 449996"/>
                  <a:gd name="connsiteY10" fmla="*/ 614796 h 614795"/>
                  <a:gd name="connsiteX11" fmla="*/ 410254 w 449996"/>
                  <a:gd name="connsiteY11" fmla="*/ 540787 h 614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9996" h="614795">
                    <a:moveTo>
                      <a:pt x="410254" y="540787"/>
                    </a:moveTo>
                    <a:cubicBezTo>
                      <a:pt x="387775" y="521737"/>
                      <a:pt x="375202" y="461920"/>
                      <a:pt x="386537" y="429249"/>
                    </a:cubicBezTo>
                    <a:cubicBezTo>
                      <a:pt x="397872" y="396578"/>
                      <a:pt x="443687" y="319426"/>
                      <a:pt x="449783" y="225985"/>
                    </a:cubicBezTo>
                    <a:cubicBezTo>
                      <a:pt x="455879" y="132545"/>
                      <a:pt x="330244" y="-10616"/>
                      <a:pt x="221945" y="624"/>
                    </a:cubicBezTo>
                    <a:cubicBezTo>
                      <a:pt x="113646" y="11863"/>
                      <a:pt x="56019" y="71776"/>
                      <a:pt x="26873" y="153024"/>
                    </a:cubicBezTo>
                    <a:cubicBezTo>
                      <a:pt x="9156" y="202363"/>
                      <a:pt x="22682" y="209221"/>
                      <a:pt x="15824" y="237511"/>
                    </a:cubicBezTo>
                    <a:cubicBezTo>
                      <a:pt x="2393" y="293422"/>
                      <a:pt x="-10656" y="369813"/>
                      <a:pt x="13442" y="444394"/>
                    </a:cubicBezTo>
                    <a:cubicBezTo>
                      <a:pt x="23810" y="477709"/>
                      <a:pt x="52147" y="502283"/>
                      <a:pt x="86594" y="507830"/>
                    </a:cubicBezTo>
                    <a:cubicBezTo>
                      <a:pt x="109649" y="512413"/>
                      <a:pt x="133299" y="513185"/>
                      <a:pt x="156603" y="510116"/>
                    </a:cubicBezTo>
                    <a:cubicBezTo>
                      <a:pt x="158069" y="534251"/>
                      <a:pt x="158260" y="558446"/>
                      <a:pt x="157175" y="582601"/>
                    </a:cubicBezTo>
                    <a:cubicBezTo>
                      <a:pt x="156704" y="599855"/>
                      <a:pt x="143072" y="613860"/>
                      <a:pt x="125837" y="614796"/>
                    </a:cubicBezTo>
                    <a:cubicBezTo>
                      <a:pt x="125838" y="614796"/>
                      <a:pt x="433209" y="559837"/>
                      <a:pt x="410254" y="540787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D9712F4F-10F5-8064-6C12-2E492C9D5450}"/>
                  </a:ext>
                </a:extLst>
              </p:cNvPr>
              <p:cNvSpPr/>
              <p:nvPr/>
            </p:nvSpPr>
            <p:spPr>
              <a:xfrm>
                <a:off x="3664282" y="3712188"/>
                <a:ext cx="64978" cy="41307"/>
              </a:xfrm>
              <a:custGeom>
                <a:avLst/>
                <a:gdLst>
                  <a:gd name="connsiteX0" fmla="*/ 0 w 64978"/>
                  <a:gd name="connsiteY0" fmla="*/ 18479 h 41307"/>
                  <a:gd name="connsiteX1" fmla="*/ 42152 w 64978"/>
                  <a:gd name="connsiteY1" fmla="*/ 39596 h 41307"/>
                  <a:gd name="connsiteX2" fmla="*/ 64008 w 64978"/>
                  <a:gd name="connsiteY2" fmla="*/ 0 h 41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978" h="41307">
                    <a:moveTo>
                      <a:pt x="0" y="18479"/>
                    </a:moveTo>
                    <a:cubicBezTo>
                      <a:pt x="5808" y="35950"/>
                      <a:pt x="24681" y="45405"/>
                      <a:pt x="42152" y="39596"/>
                    </a:cubicBezTo>
                    <a:cubicBezTo>
                      <a:pt x="58646" y="34113"/>
                      <a:pt x="68159" y="16878"/>
                      <a:pt x="64008" y="0"/>
                    </a:cubicBezTo>
                    <a:close/>
                  </a:path>
                </a:pathLst>
              </a:custGeom>
              <a:solidFill>
                <a:srgbClr val="B166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17FDCBD8-EC8B-CEB4-B7DD-2C66E2B14489}"/>
                  </a:ext>
                </a:extLst>
              </p:cNvPr>
              <p:cNvSpPr/>
              <p:nvPr/>
            </p:nvSpPr>
            <p:spPr>
              <a:xfrm>
                <a:off x="3689429" y="3723427"/>
                <a:ext cx="40100" cy="31225"/>
              </a:xfrm>
              <a:custGeom>
                <a:avLst/>
                <a:gdLst>
                  <a:gd name="connsiteX0" fmla="*/ 0 w 40100"/>
                  <a:gd name="connsiteY0" fmla="*/ 30385 h 31225"/>
                  <a:gd name="connsiteX1" fmla="*/ 40100 w 40100"/>
                  <a:gd name="connsiteY1" fmla="*/ 0 h 31225"/>
                  <a:gd name="connsiteX2" fmla="*/ 5829 w 40100"/>
                  <a:gd name="connsiteY2" fmla="*/ 31188 h 31225"/>
                  <a:gd name="connsiteX3" fmla="*/ 0 w 40100"/>
                  <a:gd name="connsiteY3" fmla="*/ 30385 h 3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00" h="31225">
                    <a:moveTo>
                      <a:pt x="0" y="30385"/>
                    </a:moveTo>
                    <a:cubicBezTo>
                      <a:pt x="6375" y="13361"/>
                      <a:pt x="21986" y="1532"/>
                      <a:pt x="40100" y="0"/>
                    </a:cubicBezTo>
                    <a:cubicBezTo>
                      <a:pt x="39249" y="18076"/>
                      <a:pt x="23905" y="32040"/>
                      <a:pt x="5829" y="31188"/>
                    </a:cubicBezTo>
                    <a:cubicBezTo>
                      <a:pt x="3866" y="31096"/>
                      <a:pt x="1915" y="30827"/>
                      <a:pt x="0" y="30385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:a16="http://schemas.microsoft.com/office/drawing/2014/main" id="{7B531C2C-F10A-7E25-175B-BD811F8D17C6}"/>
                  </a:ext>
                </a:extLst>
              </p:cNvPr>
              <p:cNvSpPr/>
              <p:nvPr/>
            </p:nvSpPr>
            <p:spPr>
              <a:xfrm>
                <a:off x="3732490" y="3590674"/>
                <a:ext cx="36135" cy="36014"/>
              </a:xfrm>
              <a:custGeom>
                <a:avLst/>
                <a:gdLst>
                  <a:gd name="connsiteX0" fmla="*/ 944 w 36135"/>
                  <a:gd name="connsiteY0" fmla="*/ 12643 h 36014"/>
                  <a:gd name="connsiteX1" fmla="*/ 11870 w 36135"/>
                  <a:gd name="connsiteY1" fmla="*/ 34890 h 36014"/>
                  <a:gd name="connsiteX2" fmla="*/ 11993 w 36135"/>
                  <a:gd name="connsiteY2" fmla="*/ 34932 h 36014"/>
                  <a:gd name="connsiteX3" fmla="*/ 35053 w 36135"/>
                  <a:gd name="connsiteY3" fmla="*/ 24143 h 36014"/>
                  <a:gd name="connsiteX4" fmla="*/ 24264 w 36135"/>
                  <a:gd name="connsiteY4" fmla="*/ 1083 h 36014"/>
                  <a:gd name="connsiteX5" fmla="*/ 1204 w 36135"/>
                  <a:gd name="connsiteY5" fmla="*/ 11872 h 36014"/>
                  <a:gd name="connsiteX6" fmla="*/ 944 w 36135"/>
                  <a:gd name="connsiteY6" fmla="*/ 12643 h 36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35" h="36014">
                    <a:moveTo>
                      <a:pt x="944" y="12643"/>
                    </a:moveTo>
                    <a:cubicBezTo>
                      <a:pt x="-2182" y="21804"/>
                      <a:pt x="2710" y="31764"/>
                      <a:pt x="11870" y="34890"/>
                    </a:cubicBezTo>
                    <a:cubicBezTo>
                      <a:pt x="11911" y="34904"/>
                      <a:pt x="11952" y="34918"/>
                      <a:pt x="11993" y="34932"/>
                    </a:cubicBezTo>
                    <a:cubicBezTo>
                      <a:pt x="21340" y="38320"/>
                      <a:pt x="31665" y="33490"/>
                      <a:pt x="35053" y="24143"/>
                    </a:cubicBezTo>
                    <a:cubicBezTo>
                      <a:pt x="38441" y="14796"/>
                      <a:pt x="33611" y="4471"/>
                      <a:pt x="24264" y="1083"/>
                    </a:cubicBezTo>
                    <a:cubicBezTo>
                      <a:pt x="14917" y="-2306"/>
                      <a:pt x="4593" y="2524"/>
                      <a:pt x="1204" y="11872"/>
                    </a:cubicBezTo>
                    <a:cubicBezTo>
                      <a:pt x="1112" y="12127"/>
                      <a:pt x="1025" y="12384"/>
                      <a:pt x="944" y="126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id="{40616BF1-7522-0A48-D706-1FF86AB0BABA}"/>
                  </a:ext>
                </a:extLst>
              </p:cNvPr>
              <p:cNvSpPr/>
              <p:nvPr/>
            </p:nvSpPr>
            <p:spPr>
              <a:xfrm>
                <a:off x="3734768" y="3524450"/>
                <a:ext cx="40804" cy="29337"/>
              </a:xfrm>
              <a:custGeom>
                <a:avLst/>
                <a:gdLst>
                  <a:gd name="connsiteX0" fmla="*/ 0 w 40804"/>
                  <a:gd name="connsiteY0" fmla="*/ 14288 h 29337"/>
                  <a:gd name="connsiteX1" fmla="*/ 39529 w 40804"/>
                  <a:gd name="connsiteY1" fmla="*/ 29337 h 29337"/>
                  <a:gd name="connsiteX2" fmla="*/ 26861 w 40804"/>
                  <a:gd name="connsiteY2" fmla="*/ 1334 h 29337"/>
                  <a:gd name="connsiteX3" fmla="*/ 342 w 40804"/>
                  <a:gd name="connsiteY3" fmla="*/ 13307 h 29337"/>
                  <a:gd name="connsiteX4" fmla="*/ 0 w 40804"/>
                  <a:gd name="connsiteY4" fmla="*/ 14288 h 29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04" h="29337">
                    <a:moveTo>
                      <a:pt x="0" y="14288"/>
                    </a:moveTo>
                    <a:lnTo>
                      <a:pt x="39529" y="29337"/>
                    </a:lnTo>
                    <a:cubicBezTo>
                      <a:pt x="43499" y="18116"/>
                      <a:pt x="37910" y="5761"/>
                      <a:pt x="26861" y="1334"/>
                    </a:cubicBezTo>
                    <a:cubicBezTo>
                      <a:pt x="16231" y="-2683"/>
                      <a:pt x="4359" y="2678"/>
                      <a:pt x="342" y="13307"/>
                    </a:cubicBezTo>
                    <a:cubicBezTo>
                      <a:pt x="220" y="13631"/>
                      <a:pt x="106" y="13958"/>
                      <a:pt x="0" y="142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:a16="http://schemas.microsoft.com/office/drawing/2014/main" id="{00107D53-C820-6677-B422-792E3D9508CE}"/>
                  </a:ext>
                </a:extLst>
              </p:cNvPr>
              <p:cNvSpPr/>
              <p:nvPr/>
            </p:nvSpPr>
            <p:spPr>
              <a:xfrm>
                <a:off x="3602460" y="3518630"/>
                <a:ext cx="40962" cy="29537"/>
              </a:xfrm>
              <a:custGeom>
                <a:avLst/>
                <a:gdLst>
                  <a:gd name="connsiteX0" fmla="*/ 1244 w 40962"/>
                  <a:gd name="connsiteY0" fmla="*/ 29538 h 29537"/>
                  <a:gd name="connsiteX1" fmla="*/ 40963 w 40962"/>
                  <a:gd name="connsiteY1" fmla="*/ 14012 h 29537"/>
                  <a:gd name="connsiteX2" fmla="*/ 15062 w 40962"/>
                  <a:gd name="connsiteY2" fmla="*/ 1055 h 29537"/>
                  <a:gd name="connsiteX3" fmla="*/ 14007 w 40962"/>
                  <a:gd name="connsiteY3" fmla="*/ 1439 h 29537"/>
                  <a:gd name="connsiteX4" fmla="*/ 1244 w 40962"/>
                  <a:gd name="connsiteY4" fmla="*/ 29538 h 2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62" h="29537">
                    <a:moveTo>
                      <a:pt x="1244" y="29538"/>
                    </a:moveTo>
                    <a:lnTo>
                      <a:pt x="40963" y="14012"/>
                    </a:lnTo>
                    <a:cubicBezTo>
                      <a:pt x="37388" y="3282"/>
                      <a:pt x="25792" y="-2519"/>
                      <a:pt x="15062" y="1055"/>
                    </a:cubicBezTo>
                    <a:cubicBezTo>
                      <a:pt x="14707" y="1174"/>
                      <a:pt x="14355" y="1301"/>
                      <a:pt x="14007" y="1439"/>
                    </a:cubicBezTo>
                    <a:cubicBezTo>
                      <a:pt x="2944" y="5907"/>
                      <a:pt x="-2670" y="18267"/>
                      <a:pt x="1244" y="295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id="{59A93248-0529-EE0B-0FBF-32B0502DDD02}"/>
                  </a:ext>
                </a:extLst>
              </p:cNvPr>
              <p:cNvSpPr/>
              <p:nvPr/>
            </p:nvSpPr>
            <p:spPr>
              <a:xfrm>
                <a:off x="3611414" y="3578457"/>
                <a:ext cx="31804" cy="31813"/>
              </a:xfrm>
              <a:custGeom>
                <a:avLst/>
                <a:gdLst>
                  <a:gd name="connsiteX0" fmla="*/ 5 w 31804"/>
                  <a:gd name="connsiteY0" fmla="*/ 16574 h 31813"/>
                  <a:gd name="connsiteX1" fmla="*/ 16564 w 31804"/>
                  <a:gd name="connsiteY1" fmla="*/ 31800 h 31813"/>
                  <a:gd name="connsiteX2" fmla="*/ 31790 w 31804"/>
                  <a:gd name="connsiteY2" fmla="*/ 15240 h 31813"/>
                  <a:gd name="connsiteX3" fmla="*/ 15816 w 31804"/>
                  <a:gd name="connsiteY3" fmla="*/ 0 h 31813"/>
                  <a:gd name="connsiteX4" fmla="*/ 4 w 31804"/>
                  <a:gd name="connsiteY4" fmla="*/ 16565 h 31813"/>
                  <a:gd name="connsiteX5" fmla="*/ 5 w 31804"/>
                  <a:gd name="connsiteY5" fmla="*/ 16574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804" h="31813">
                    <a:moveTo>
                      <a:pt x="5" y="16574"/>
                    </a:moveTo>
                    <a:cubicBezTo>
                      <a:pt x="373" y="25351"/>
                      <a:pt x="7787" y="32168"/>
                      <a:pt x="16564" y="31800"/>
                    </a:cubicBezTo>
                    <a:cubicBezTo>
                      <a:pt x="25342" y="31431"/>
                      <a:pt x="32159" y="24017"/>
                      <a:pt x="31790" y="15240"/>
                    </a:cubicBezTo>
                    <a:cubicBezTo>
                      <a:pt x="31432" y="6690"/>
                      <a:pt x="24373" y="-44"/>
                      <a:pt x="15816" y="0"/>
                    </a:cubicBezTo>
                    <a:cubicBezTo>
                      <a:pt x="6876" y="208"/>
                      <a:pt x="-203" y="7624"/>
                      <a:pt x="4" y="16565"/>
                    </a:cubicBezTo>
                    <a:cubicBezTo>
                      <a:pt x="4" y="16568"/>
                      <a:pt x="4" y="16571"/>
                      <a:pt x="5" y="1657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:a16="http://schemas.microsoft.com/office/drawing/2014/main" id="{406428A4-EEDA-051B-4694-43E334E763EC}"/>
                  </a:ext>
                </a:extLst>
              </p:cNvPr>
              <p:cNvSpPr/>
              <p:nvPr/>
            </p:nvSpPr>
            <p:spPr>
              <a:xfrm>
                <a:off x="3597798" y="3578487"/>
                <a:ext cx="81248" cy="121985"/>
              </a:xfrm>
              <a:custGeom>
                <a:avLst/>
                <a:gdLst>
                  <a:gd name="connsiteX0" fmla="*/ 0 w 81248"/>
                  <a:gd name="connsiteY0" fmla="*/ 94363 h 121985"/>
                  <a:gd name="connsiteX1" fmla="*/ 61722 w 81248"/>
                  <a:gd name="connsiteY1" fmla="*/ 121985 h 121985"/>
                  <a:gd name="connsiteX2" fmla="*/ 81248 w 81248"/>
                  <a:gd name="connsiteY2" fmla="*/ 827 h 121985"/>
                  <a:gd name="connsiteX3" fmla="*/ 0 w 81248"/>
                  <a:gd name="connsiteY3" fmla="*/ 94363 h 121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248" h="121985">
                    <a:moveTo>
                      <a:pt x="0" y="94363"/>
                    </a:moveTo>
                    <a:lnTo>
                      <a:pt x="61722" y="121985"/>
                    </a:lnTo>
                    <a:lnTo>
                      <a:pt x="81248" y="827"/>
                    </a:lnTo>
                    <a:cubicBezTo>
                      <a:pt x="58293" y="-7460"/>
                      <a:pt x="28480" y="48166"/>
                      <a:pt x="0" y="94363"/>
                    </a:cubicBezTo>
                    <a:close/>
                  </a:path>
                </a:pathLst>
              </a:custGeom>
              <a:solidFill>
                <a:srgbClr val="F099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4" name="任意多边形: 形状 673">
                <a:extLst>
                  <a:ext uri="{FF2B5EF4-FFF2-40B4-BE49-F238E27FC236}">
                    <a16:creationId xmlns:a16="http://schemas.microsoft.com/office/drawing/2014/main" id="{52CC2310-06A4-87D1-B605-E56FAB138616}"/>
                  </a:ext>
                </a:extLst>
              </p:cNvPr>
              <p:cNvSpPr/>
              <p:nvPr/>
            </p:nvSpPr>
            <p:spPr>
              <a:xfrm>
                <a:off x="3727529" y="3760575"/>
                <a:ext cx="146589" cy="113633"/>
              </a:xfrm>
              <a:custGeom>
                <a:avLst/>
                <a:gdLst>
                  <a:gd name="connsiteX0" fmla="*/ 0 w 146589"/>
                  <a:gd name="connsiteY0" fmla="*/ 91916 h 113633"/>
                  <a:gd name="connsiteX1" fmla="*/ 75152 w 146589"/>
                  <a:gd name="connsiteY1" fmla="*/ 73724 h 113633"/>
                  <a:gd name="connsiteX2" fmla="*/ 146590 w 146589"/>
                  <a:gd name="connsiteY2" fmla="*/ 0 h 113633"/>
                  <a:gd name="connsiteX3" fmla="*/ 79915 w 146589"/>
                  <a:gd name="connsiteY3" fmla="*/ 89630 h 113633"/>
                  <a:gd name="connsiteX4" fmla="*/ 858 w 146589"/>
                  <a:gd name="connsiteY4" fmla="*/ 113633 h 11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589" h="113633">
                    <a:moveTo>
                      <a:pt x="0" y="91916"/>
                    </a:moveTo>
                    <a:cubicBezTo>
                      <a:pt x="0" y="91916"/>
                      <a:pt x="58579" y="83153"/>
                      <a:pt x="75152" y="73724"/>
                    </a:cubicBezTo>
                    <a:cubicBezTo>
                      <a:pt x="120205" y="48006"/>
                      <a:pt x="136588" y="28194"/>
                      <a:pt x="146590" y="0"/>
                    </a:cubicBezTo>
                    <a:cubicBezTo>
                      <a:pt x="140472" y="39030"/>
                      <a:pt x="115537" y="72548"/>
                      <a:pt x="79915" y="89630"/>
                    </a:cubicBezTo>
                    <a:cubicBezTo>
                      <a:pt x="54472" y="100367"/>
                      <a:pt x="27975" y="108412"/>
                      <a:pt x="858" y="113633"/>
                    </a:cubicBezTo>
                    <a:close/>
                  </a:path>
                </a:pathLst>
              </a:custGeom>
              <a:solidFill>
                <a:srgbClr val="F099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5" name="任意多边形: 形状 674">
                <a:extLst>
                  <a:ext uri="{FF2B5EF4-FFF2-40B4-BE49-F238E27FC236}">
                    <a16:creationId xmlns:a16="http://schemas.microsoft.com/office/drawing/2014/main" id="{3E335831-0C61-0107-91E2-F0F327FCB3CB}"/>
                  </a:ext>
                </a:extLst>
              </p:cNvPr>
              <p:cNvSpPr/>
              <p:nvPr/>
            </p:nvSpPr>
            <p:spPr>
              <a:xfrm>
                <a:off x="3534537" y="3279429"/>
                <a:ext cx="513745" cy="492898"/>
              </a:xfrm>
              <a:custGeom>
                <a:avLst/>
                <a:gdLst>
                  <a:gd name="connsiteX0" fmla="*/ 512460 w 513745"/>
                  <a:gd name="connsiteY0" fmla="*/ 241401 h 492898"/>
                  <a:gd name="connsiteX1" fmla="*/ 483885 w 513745"/>
                  <a:gd name="connsiteY1" fmla="*/ 187299 h 492898"/>
                  <a:gd name="connsiteX2" fmla="*/ 475693 w 513745"/>
                  <a:gd name="connsiteY2" fmla="*/ 182918 h 492898"/>
                  <a:gd name="connsiteX3" fmla="*/ 388158 w 513745"/>
                  <a:gd name="connsiteY3" fmla="*/ 54997 h 492898"/>
                  <a:gd name="connsiteX4" fmla="*/ 340533 w 513745"/>
                  <a:gd name="connsiteY4" fmla="*/ 45472 h 492898"/>
                  <a:gd name="connsiteX5" fmla="*/ 329199 w 513745"/>
                  <a:gd name="connsiteY5" fmla="*/ 39757 h 492898"/>
                  <a:gd name="connsiteX6" fmla="*/ 300624 w 513745"/>
                  <a:gd name="connsiteY6" fmla="*/ 12706 h 492898"/>
                  <a:gd name="connsiteX7" fmla="*/ 215851 w 513745"/>
                  <a:gd name="connsiteY7" fmla="*/ 29279 h 492898"/>
                  <a:gd name="connsiteX8" fmla="*/ 147747 w 513745"/>
                  <a:gd name="connsiteY8" fmla="*/ 19088 h 492898"/>
                  <a:gd name="connsiteX9" fmla="*/ 117077 w 513745"/>
                  <a:gd name="connsiteY9" fmla="*/ 49853 h 492898"/>
                  <a:gd name="connsiteX10" fmla="*/ 116124 w 513745"/>
                  <a:gd name="connsiteY10" fmla="*/ 73190 h 492898"/>
                  <a:gd name="connsiteX11" fmla="*/ 49401 w 513745"/>
                  <a:gd name="connsiteY11" fmla="*/ 93604 h 492898"/>
                  <a:gd name="connsiteX12" fmla="*/ 47354 w 513745"/>
                  <a:gd name="connsiteY12" fmla="*/ 97955 h 492898"/>
                  <a:gd name="connsiteX13" fmla="*/ 45925 w 513745"/>
                  <a:gd name="connsiteY13" fmla="*/ 104432 h 492898"/>
                  <a:gd name="connsiteX14" fmla="*/ 45925 w 513745"/>
                  <a:gd name="connsiteY14" fmla="*/ 111575 h 492898"/>
                  <a:gd name="connsiteX15" fmla="*/ 39829 w 513745"/>
                  <a:gd name="connsiteY15" fmla="*/ 147675 h 492898"/>
                  <a:gd name="connsiteX16" fmla="*/ 33828 w 513745"/>
                  <a:gd name="connsiteY16" fmla="*/ 154533 h 492898"/>
                  <a:gd name="connsiteX17" fmla="*/ 2181 w 513745"/>
                  <a:gd name="connsiteY17" fmla="*/ 155236 h 492898"/>
                  <a:gd name="connsiteX18" fmla="*/ 301 w 513745"/>
                  <a:gd name="connsiteY18" fmla="*/ 153200 h 492898"/>
                  <a:gd name="connsiteX19" fmla="*/ 31733 w 513745"/>
                  <a:gd name="connsiteY19" fmla="*/ 188918 h 492898"/>
                  <a:gd name="connsiteX20" fmla="*/ 28399 w 513745"/>
                  <a:gd name="connsiteY20" fmla="*/ 231495 h 492898"/>
                  <a:gd name="connsiteX21" fmla="*/ 54593 w 513745"/>
                  <a:gd name="connsiteY21" fmla="*/ 257117 h 492898"/>
                  <a:gd name="connsiteX22" fmla="*/ 64118 w 513745"/>
                  <a:gd name="connsiteY22" fmla="*/ 216350 h 492898"/>
                  <a:gd name="connsiteX23" fmla="*/ 75357 w 513745"/>
                  <a:gd name="connsiteY23" fmla="*/ 189204 h 492898"/>
                  <a:gd name="connsiteX24" fmla="*/ 124506 w 513745"/>
                  <a:gd name="connsiteY24" fmla="*/ 202825 h 492898"/>
                  <a:gd name="connsiteX25" fmla="*/ 307672 w 513745"/>
                  <a:gd name="connsiteY25" fmla="*/ 184823 h 492898"/>
                  <a:gd name="connsiteX26" fmla="*/ 287955 w 513745"/>
                  <a:gd name="connsiteY26" fmla="*/ 247783 h 492898"/>
                  <a:gd name="connsiteX27" fmla="*/ 304148 w 513745"/>
                  <a:gd name="connsiteY27" fmla="*/ 301790 h 492898"/>
                  <a:gd name="connsiteX28" fmla="*/ 306529 w 513745"/>
                  <a:gd name="connsiteY28" fmla="*/ 325316 h 492898"/>
                  <a:gd name="connsiteX29" fmla="*/ 301195 w 513745"/>
                  <a:gd name="connsiteY29" fmla="*/ 352653 h 492898"/>
                  <a:gd name="connsiteX30" fmla="*/ 301957 w 513745"/>
                  <a:gd name="connsiteY30" fmla="*/ 356654 h 492898"/>
                  <a:gd name="connsiteX31" fmla="*/ 321478 w 513745"/>
                  <a:gd name="connsiteY31" fmla="*/ 366103 h 492898"/>
                  <a:gd name="connsiteX32" fmla="*/ 324817 w 513745"/>
                  <a:gd name="connsiteY32" fmla="*/ 364464 h 492898"/>
                  <a:gd name="connsiteX33" fmla="*/ 339962 w 513745"/>
                  <a:gd name="connsiteY33" fmla="*/ 342080 h 492898"/>
                  <a:gd name="connsiteX34" fmla="*/ 426830 w 513745"/>
                  <a:gd name="connsiteY34" fmla="*/ 318649 h 492898"/>
                  <a:gd name="connsiteX35" fmla="*/ 426830 w 513745"/>
                  <a:gd name="connsiteY35" fmla="*/ 404374 h 492898"/>
                  <a:gd name="connsiteX36" fmla="*/ 365965 w 513745"/>
                  <a:gd name="connsiteY36" fmla="*/ 435806 h 492898"/>
                  <a:gd name="connsiteX37" fmla="*/ 355773 w 513745"/>
                  <a:gd name="connsiteY37" fmla="*/ 429139 h 492898"/>
                  <a:gd name="connsiteX38" fmla="*/ 377490 w 513745"/>
                  <a:gd name="connsiteY38" fmla="*/ 482288 h 492898"/>
                  <a:gd name="connsiteX39" fmla="*/ 422544 w 513745"/>
                  <a:gd name="connsiteY39" fmla="*/ 492480 h 492898"/>
                  <a:gd name="connsiteX40" fmla="*/ 454357 w 513745"/>
                  <a:gd name="connsiteY40" fmla="*/ 417899 h 492898"/>
                  <a:gd name="connsiteX41" fmla="*/ 481504 w 513745"/>
                  <a:gd name="connsiteY41" fmla="*/ 370274 h 492898"/>
                  <a:gd name="connsiteX42" fmla="*/ 481504 w 513745"/>
                  <a:gd name="connsiteY42" fmla="*/ 370274 h 492898"/>
                  <a:gd name="connsiteX43" fmla="*/ 488362 w 513745"/>
                  <a:gd name="connsiteY43" fmla="*/ 355987 h 492898"/>
                  <a:gd name="connsiteX44" fmla="*/ 512460 w 513745"/>
                  <a:gd name="connsiteY44" fmla="*/ 241401 h 49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13745" h="492898">
                    <a:moveTo>
                      <a:pt x="512460" y="241401"/>
                    </a:moveTo>
                    <a:cubicBezTo>
                      <a:pt x="509599" y="220566"/>
                      <a:pt x="499480" y="201408"/>
                      <a:pt x="483885" y="187299"/>
                    </a:cubicBezTo>
                    <a:cubicBezTo>
                      <a:pt x="481447" y="185348"/>
                      <a:pt x="478670" y="183863"/>
                      <a:pt x="475693" y="182918"/>
                    </a:cubicBezTo>
                    <a:cubicBezTo>
                      <a:pt x="489600" y="96145"/>
                      <a:pt x="422734" y="60807"/>
                      <a:pt x="388158" y="54997"/>
                    </a:cubicBezTo>
                    <a:cubicBezTo>
                      <a:pt x="372084" y="52914"/>
                      <a:pt x="356172" y="49732"/>
                      <a:pt x="340533" y="45472"/>
                    </a:cubicBezTo>
                    <a:cubicBezTo>
                      <a:pt x="336521" y="44072"/>
                      <a:pt x="332710" y="42150"/>
                      <a:pt x="329199" y="39757"/>
                    </a:cubicBezTo>
                    <a:cubicBezTo>
                      <a:pt x="318436" y="32327"/>
                      <a:pt x="312625" y="21564"/>
                      <a:pt x="300624" y="12706"/>
                    </a:cubicBezTo>
                    <a:cubicBezTo>
                      <a:pt x="273478" y="-7392"/>
                      <a:pt x="230139" y="-4915"/>
                      <a:pt x="215851" y="29279"/>
                    </a:cubicBezTo>
                    <a:cubicBezTo>
                      <a:pt x="197278" y="8229"/>
                      <a:pt x="174132" y="10229"/>
                      <a:pt x="147747" y="19088"/>
                    </a:cubicBezTo>
                    <a:cubicBezTo>
                      <a:pt x="132919" y="23395"/>
                      <a:pt x="121339" y="35012"/>
                      <a:pt x="117077" y="49853"/>
                    </a:cubicBezTo>
                    <a:cubicBezTo>
                      <a:pt x="115039" y="57466"/>
                      <a:pt x="114714" y="65436"/>
                      <a:pt x="116124" y="73190"/>
                    </a:cubicBezTo>
                    <a:cubicBezTo>
                      <a:pt x="92062" y="60402"/>
                      <a:pt x="62189" y="69541"/>
                      <a:pt x="49401" y="93604"/>
                    </a:cubicBezTo>
                    <a:cubicBezTo>
                      <a:pt x="48648" y="95020"/>
                      <a:pt x="47965" y="96472"/>
                      <a:pt x="47354" y="97955"/>
                    </a:cubicBezTo>
                    <a:cubicBezTo>
                      <a:pt x="46616" y="100048"/>
                      <a:pt x="46137" y="102223"/>
                      <a:pt x="45925" y="104432"/>
                    </a:cubicBezTo>
                    <a:cubicBezTo>
                      <a:pt x="45784" y="106811"/>
                      <a:pt x="45784" y="109196"/>
                      <a:pt x="45925" y="111575"/>
                    </a:cubicBezTo>
                    <a:cubicBezTo>
                      <a:pt x="45925" y="124244"/>
                      <a:pt x="47545" y="135388"/>
                      <a:pt x="39829" y="147675"/>
                    </a:cubicBezTo>
                    <a:cubicBezTo>
                      <a:pt x="38209" y="150267"/>
                      <a:pt x="36183" y="152583"/>
                      <a:pt x="33828" y="154533"/>
                    </a:cubicBezTo>
                    <a:cubicBezTo>
                      <a:pt x="25283" y="163466"/>
                      <a:pt x="11114" y="163781"/>
                      <a:pt x="2181" y="155236"/>
                    </a:cubicBezTo>
                    <a:cubicBezTo>
                      <a:pt x="1513" y="154597"/>
                      <a:pt x="885" y="153917"/>
                      <a:pt x="301" y="153200"/>
                    </a:cubicBezTo>
                    <a:cubicBezTo>
                      <a:pt x="-1890" y="175488"/>
                      <a:pt x="7825" y="191300"/>
                      <a:pt x="31733" y="188918"/>
                    </a:cubicBezTo>
                    <a:cubicBezTo>
                      <a:pt x="24313" y="201899"/>
                      <a:pt x="23090" y="217518"/>
                      <a:pt x="28399" y="231495"/>
                    </a:cubicBezTo>
                    <a:cubicBezTo>
                      <a:pt x="33012" y="243423"/>
                      <a:pt x="42566" y="252769"/>
                      <a:pt x="54593" y="257117"/>
                    </a:cubicBezTo>
                    <a:cubicBezTo>
                      <a:pt x="55749" y="243134"/>
                      <a:pt x="58958" y="229398"/>
                      <a:pt x="64118" y="216350"/>
                    </a:cubicBezTo>
                    <a:cubicBezTo>
                      <a:pt x="67452" y="206825"/>
                      <a:pt x="71262" y="198062"/>
                      <a:pt x="75357" y="189204"/>
                    </a:cubicBezTo>
                    <a:cubicBezTo>
                      <a:pt x="91059" y="195917"/>
                      <a:pt x="107589" y="200498"/>
                      <a:pt x="124506" y="202825"/>
                    </a:cubicBezTo>
                    <a:cubicBezTo>
                      <a:pt x="186076" y="213210"/>
                      <a:pt x="249302" y="206995"/>
                      <a:pt x="307672" y="184823"/>
                    </a:cubicBezTo>
                    <a:cubicBezTo>
                      <a:pt x="298751" y="205000"/>
                      <a:pt x="292137" y="226121"/>
                      <a:pt x="287955" y="247783"/>
                    </a:cubicBezTo>
                    <a:cubicBezTo>
                      <a:pt x="284937" y="267306"/>
                      <a:pt x="290886" y="287148"/>
                      <a:pt x="304148" y="301790"/>
                    </a:cubicBezTo>
                    <a:cubicBezTo>
                      <a:pt x="310434" y="307600"/>
                      <a:pt x="308148" y="318077"/>
                      <a:pt x="306529" y="325316"/>
                    </a:cubicBezTo>
                    <a:cubicBezTo>
                      <a:pt x="303395" y="334111"/>
                      <a:pt x="301598" y="343326"/>
                      <a:pt x="301195" y="352653"/>
                    </a:cubicBezTo>
                    <a:cubicBezTo>
                      <a:pt x="301256" y="354016"/>
                      <a:pt x="301512" y="355364"/>
                      <a:pt x="301957" y="356654"/>
                    </a:cubicBezTo>
                    <a:cubicBezTo>
                      <a:pt x="304738" y="364653"/>
                      <a:pt x="313478" y="368884"/>
                      <a:pt x="321478" y="366103"/>
                    </a:cubicBezTo>
                    <a:cubicBezTo>
                      <a:pt x="322653" y="365694"/>
                      <a:pt x="323775" y="365144"/>
                      <a:pt x="324817" y="364464"/>
                    </a:cubicBezTo>
                    <a:cubicBezTo>
                      <a:pt x="331341" y="358115"/>
                      <a:pt x="336495" y="350497"/>
                      <a:pt x="339962" y="342080"/>
                    </a:cubicBezTo>
                    <a:cubicBezTo>
                      <a:pt x="361488" y="297503"/>
                      <a:pt x="407875" y="296360"/>
                      <a:pt x="426830" y="318649"/>
                    </a:cubicBezTo>
                    <a:cubicBezTo>
                      <a:pt x="445785" y="340937"/>
                      <a:pt x="444928" y="363988"/>
                      <a:pt x="426830" y="404374"/>
                    </a:cubicBezTo>
                    <a:cubicBezTo>
                      <a:pt x="414638" y="431234"/>
                      <a:pt x="386730" y="444474"/>
                      <a:pt x="365965" y="435806"/>
                    </a:cubicBezTo>
                    <a:cubicBezTo>
                      <a:pt x="362184" y="434234"/>
                      <a:pt x="358728" y="431974"/>
                      <a:pt x="355773" y="429139"/>
                    </a:cubicBezTo>
                    <a:cubicBezTo>
                      <a:pt x="355202" y="446474"/>
                      <a:pt x="359679" y="469430"/>
                      <a:pt x="377490" y="482288"/>
                    </a:cubicBezTo>
                    <a:cubicBezTo>
                      <a:pt x="390954" y="490608"/>
                      <a:pt x="406810" y="494195"/>
                      <a:pt x="422544" y="492480"/>
                    </a:cubicBezTo>
                    <a:cubicBezTo>
                      <a:pt x="427973" y="476764"/>
                      <a:pt x="441594" y="450951"/>
                      <a:pt x="454357" y="417899"/>
                    </a:cubicBezTo>
                    <a:cubicBezTo>
                      <a:pt x="463882" y="401421"/>
                      <a:pt x="473407" y="385419"/>
                      <a:pt x="481504" y="370274"/>
                    </a:cubicBezTo>
                    <a:cubicBezTo>
                      <a:pt x="481504" y="370274"/>
                      <a:pt x="481504" y="370274"/>
                      <a:pt x="481504" y="370274"/>
                    </a:cubicBezTo>
                    <a:cubicBezTo>
                      <a:pt x="484075" y="365512"/>
                      <a:pt x="486361" y="360749"/>
                      <a:pt x="488362" y="355987"/>
                    </a:cubicBezTo>
                    <a:cubicBezTo>
                      <a:pt x="507316" y="312934"/>
                      <a:pt x="517508" y="280073"/>
                      <a:pt x="512460" y="2414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B47F031C-54B6-A606-3C71-35D6EE527875}"/>
                  </a:ext>
                </a:extLst>
              </p:cNvPr>
              <p:cNvSpPr/>
              <p:nvPr/>
            </p:nvSpPr>
            <p:spPr>
              <a:xfrm>
                <a:off x="4017374" y="3886641"/>
                <a:ext cx="420148" cy="796525"/>
              </a:xfrm>
              <a:custGeom>
                <a:avLst/>
                <a:gdLst>
                  <a:gd name="connsiteX0" fmla="*/ 0 w 420148"/>
                  <a:gd name="connsiteY0" fmla="*/ 1759 h 796525"/>
                  <a:gd name="connsiteX1" fmla="*/ 192119 w 420148"/>
                  <a:gd name="connsiteY1" fmla="*/ 63958 h 796525"/>
                  <a:gd name="connsiteX2" fmla="*/ 401669 w 420148"/>
                  <a:gd name="connsiteY2" fmla="*/ 432289 h 796525"/>
                  <a:gd name="connsiteX3" fmla="*/ 389477 w 420148"/>
                  <a:gd name="connsiteY3" fmla="*/ 563639 h 796525"/>
                  <a:gd name="connsiteX4" fmla="*/ 122111 w 420148"/>
                  <a:gd name="connsiteY4" fmla="*/ 796525 h 796525"/>
                  <a:gd name="connsiteX5" fmla="*/ 41529 w 420148"/>
                  <a:gd name="connsiteY5" fmla="*/ 669938 h 796525"/>
                  <a:gd name="connsiteX6" fmla="*/ 194977 w 420148"/>
                  <a:gd name="connsiteY6" fmla="*/ 468008 h 796525"/>
                  <a:gd name="connsiteX7" fmla="*/ 61627 w 420148"/>
                  <a:gd name="connsiteY7" fmla="*/ 248933 h 79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0148" h="796525">
                    <a:moveTo>
                      <a:pt x="0" y="1759"/>
                    </a:moveTo>
                    <a:cubicBezTo>
                      <a:pt x="114300" y="-8813"/>
                      <a:pt x="163449" y="30334"/>
                      <a:pt x="192119" y="63958"/>
                    </a:cubicBezTo>
                    <a:cubicBezTo>
                      <a:pt x="220789" y="97581"/>
                      <a:pt x="350044" y="311607"/>
                      <a:pt x="401669" y="432289"/>
                    </a:cubicBezTo>
                    <a:cubicBezTo>
                      <a:pt x="422529" y="481152"/>
                      <a:pt x="434150" y="519634"/>
                      <a:pt x="389477" y="563639"/>
                    </a:cubicBezTo>
                    <a:cubicBezTo>
                      <a:pt x="341852" y="610502"/>
                      <a:pt x="122111" y="796525"/>
                      <a:pt x="122111" y="796525"/>
                    </a:cubicBezTo>
                    <a:lnTo>
                      <a:pt x="41529" y="669938"/>
                    </a:lnTo>
                    <a:lnTo>
                      <a:pt x="194977" y="468008"/>
                    </a:lnTo>
                    <a:lnTo>
                      <a:pt x="61627" y="248933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2DF6AAFE-355F-D431-FEA1-D3A9F0244514}"/>
                  </a:ext>
                </a:extLst>
              </p:cNvPr>
              <p:cNvSpPr/>
              <p:nvPr/>
            </p:nvSpPr>
            <p:spPr>
              <a:xfrm>
                <a:off x="3488642" y="3888225"/>
                <a:ext cx="697034" cy="1013121"/>
              </a:xfrm>
              <a:custGeom>
                <a:avLst/>
                <a:gdLst>
                  <a:gd name="connsiteX0" fmla="*/ 593217 w 697034"/>
                  <a:gd name="connsiteY0" fmla="*/ 17034 h 1013121"/>
                  <a:gd name="connsiteX1" fmla="*/ 696373 w 697034"/>
                  <a:gd name="connsiteY1" fmla="*/ 248301 h 1013121"/>
                  <a:gd name="connsiteX2" fmla="*/ 675703 w 697034"/>
                  <a:gd name="connsiteY2" fmla="*/ 532908 h 1013121"/>
                  <a:gd name="connsiteX3" fmla="*/ 674084 w 697034"/>
                  <a:gd name="connsiteY3" fmla="*/ 707121 h 1013121"/>
                  <a:gd name="connsiteX4" fmla="*/ 682180 w 697034"/>
                  <a:gd name="connsiteY4" fmla="*/ 873046 h 1013121"/>
                  <a:gd name="connsiteX5" fmla="*/ 419100 w 697034"/>
                  <a:gd name="connsiteY5" fmla="*/ 1009158 h 1013121"/>
                  <a:gd name="connsiteX6" fmla="*/ 0 w 697034"/>
                  <a:gd name="connsiteY6" fmla="*/ 891715 h 1013121"/>
                  <a:gd name="connsiteX7" fmla="*/ 23146 w 697034"/>
                  <a:gd name="connsiteY7" fmla="*/ 577390 h 1013121"/>
                  <a:gd name="connsiteX8" fmla="*/ 42863 w 697034"/>
                  <a:gd name="connsiteY8" fmla="*/ 147527 h 1013121"/>
                  <a:gd name="connsiteX9" fmla="*/ 100013 w 697034"/>
                  <a:gd name="connsiteY9" fmla="*/ 88281 h 1013121"/>
                  <a:gd name="connsiteX10" fmla="*/ 309563 w 697034"/>
                  <a:gd name="connsiteY10" fmla="*/ 34941 h 1013121"/>
                  <a:gd name="connsiteX11" fmla="*/ 593217 w 697034"/>
                  <a:gd name="connsiteY11" fmla="*/ 17034 h 1013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7034" h="1013121">
                    <a:moveTo>
                      <a:pt x="593217" y="17034"/>
                    </a:moveTo>
                    <a:cubicBezTo>
                      <a:pt x="651034" y="45609"/>
                      <a:pt x="691229" y="160767"/>
                      <a:pt x="696373" y="248301"/>
                    </a:cubicBezTo>
                    <a:cubicBezTo>
                      <a:pt x="700373" y="316405"/>
                      <a:pt x="685324" y="405559"/>
                      <a:pt x="675703" y="532908"/>
                    </a:cubicBezTo>
                    <a:cubicBezTo>
                      <a:pt x="671357" y="590881"/>
                      <a:pt x="670816" y="649077"/>
                      <a:pt x="674084" y="707121"/>
                    </a:cubicBezTo>
                    <a:cubicBezTo>
                      <a:pt x="677132" y="767319"/>
                      <a:pt x="682180" y="873046"/>
                      <a:pt x="682180" y="873046"/>
                    </a:cubicBezTo>
                    <a:cubicBezTo>
                      <a:pt x="682180" y="873046"/>
                      <a:pt x="625030" y="988775"/>
                      <a:pt x="419100" y="1009158"/>
                    </a:cubicBezTo>
                    <a:cubicBezTo>
                      <a:pt x="119539" y="1038876"/>
                      <a:pt x="0" y="891715"/>
                      <a:pt x="0" y="891715"/>
                    </a:cubicBezTo>
                    <a:cubicBezTo>
                      <a:pt x="0" y="891715"/>
                      <a:pt x="20764" y="825040"/>
                      <a:pt x="23146" y="577390"/>
                    </a:cubicBezTo>
                    <a:cubicBezTo>
                      <a:pt x="24955" y="392224"/>
                      <a:pt x="6286" y="213535"/>
                      <a:pt x="42863" y="147527"/>
                    </a:cubicBezTo>
                    <a:cubicBezTo>
                      <a:pt x="58674" y="125524"/>
                      <a:pt x="58579" y="103712"/>
                      <a:pt x="100013" y="88281"/>
                    </a:cubicBezTo>
                    <a:cubicBezTo>
                      <a:pt x="128588" y="77613"/>
                      <a:pt x="258604" y="45895"/>
                      <a:pt x="309563" y="34941"/>
                    </a:cubicBezTo>
                    <a:cubicBezTo>
                      <a:pt x="479488" y="-1349"/>
                      <a:pt x="532733" y="-12779"/>
                      <a:pt x="593217" y="1703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:a16="http://schemas.microsoft.com/office/drawing/2014/main" id="{79C9613D-5555-6C1B-37ED-6AF343404D2D}"/>
                  </a:ext>
                </a:extLst>
              </p:cNvPr>
              <p:cNvSpPr/>
              <p:nvPr/>
            </p:nvSpPr>
            <p:spPr>
              <a:xfrm>
                <a:off x="3664092" y="3833976"/>
                <a:ext cx="337184" cy="142855"/>
              </a:xfrm>
              <a:custGeom>
                <a:avLst/>
                <a:gdLst>
                  <a:gd name="connsiteX0" fmla="*/ 34862 w 337184"/>
                  <a:gd name="connsiteY0" fmla="*/ 113861 h 142855"/>
                  <a:gd name="connsiteX1" fmla="*/ 112490 w 337184"/>
                  <a:gd name="connsiteY1" fmla="*/ 135673 h 142855"/>
                  <a:gd name="connsiteX2" fmla="*/ 280035 w 337184"/>
                  <a:gd name="connsiteY2" fmla="*/ 117290 h 142855"/>
                  <a:gd name="connsiteX3" fmla="*/ 337185 w 337184"/>
                  <a:gd name="connsiteY3" fmla="*/ 58901 h 142855"/>
                  <a:gd name="connsiteX4" fmla="*/ 308610 w 337184"/>
                  <a:gd name="connsiteY4" fmla="*/ 10705 h 142855"/>
                  <a:gd name="connsiteX5" fmla="*/ 292703 w 337184"/>
                  <a:gd name="connsiteY5" fmla="*/ 37 h 142855"/>
                  <a:gd name="connsiteX6" fmla="*/ 296228 w 337184"/>
                  <a:gd name="connsiteY6" fmla="*/ 13848 h 142855"/>
                  <a:gd name="connsiteX7" fmla="*/ 240506 w 337184"/>
                  <a:gd name="connsiteY7" fmla="*/ 50900 h 142855"/>
                  <a:gd name="connsiteX8" fmla="*/ 64579 w 337184"/>
                  <a:gd name="connsiteY8" fmla="*/ 58520 h 142855"/>
                  <a:gd name="connsiteX9" fmla="*/ 64579 w 337184"/>
                  <a:gd name="connsiteY9" fmla="*/ 50805 h 142855"/>
                  <a:gd name="connsiteX10" fmla="*/ 30956 w 337184"/>
                  <a:gd name="connsiteY10" fmla="*/ 85667 h 142855"/>
                  <a:gd name="connsiteX11" fmla="*/ 0 w 337184"/>
                  <a:gd name="connsiteY11" fmla="*/ 123195 h 14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7184" h="142855">
                    <a:moveTo>
                      <a:pt x="34862" y="113861"/>
                    </a:moveTo>
                    <a:cubicBezTo>
                      <a:pt x="60960" y="120528"/>
                      <a:pt x="72962" y="126910"/>
                      <a:pt x="112490" y="135673"/>
                    </a:cubicBezTo>
                    <a:cubicBezTo>
                      <a:pt x="168750" y="149630"/>
                      <a:pt x="228140" y="143114"/>
                      <a:pt x="280035" y="117290"/>
                    </a:cubicBezTo>
                    <a:cubicBezTo>
                      <a:pt x="328517" y="92239"/>
                      <a:pt x="337185" y="58901"/>
                      <a:pt x="337185" y="58901"/>
                    </a:cubicBezTo>
                    <a:cubicBezTo>
                      <a:pt x="337185" y="58901"/>
                      <a:pt x="316706" y="22611"/>
                      <a:pt x="308610" y="10705"/>
                    </a:cubicBezTo>
                    <a:cubicBezTo>
                      <a:pt x="300514" y="-1202"/>
                      <a:pt x="292703" y="37"/>
                      <a:pt x="292703" y="37"/>
                    </a:cubicBezTo>
                    <a:lnTo>
                      <a:pt x="296228" y="13848"/>
                    </a:lnTo>
                    <a:cubicBezTo>
                      <a:pt x="296228" y="13848"/>
                      <a:pt x="296228" y="36898"/>
                      <a:pt x="240506" y="50900"/>
                    </a:cubicBezTo>
                    <a:cubicBezTo>
                      <a:pt x="183356" y="65283"/>
                      <a:pt x="91059" y="66426"/>
                      <a:pt x="64579" y="58520"/>
                    </a:cubicBezTo>
                    <a:lnTo>
                      <a:pt x="64579" y="50805"/>
                    </a:lnTo>
                    <a:cubicBezTo>
                      <a:pt x="50863" y="54425"/>
                      <a:pt x="46482" y="64521"/>
                      <a:pt x="30956" y="85667"/>
                    </a:cubicBezTo>
                    <a:cubicBezTo>
                      <a:pt x="21339" y="98739"/>
                      <a:pt x="11005" y="111267"/>
                      <a:pt x="0" y="123195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7CD48DF1-262B-437A-A172-8A256FE2BE0C}"/>
                  </a:ext>
                </a:extLst>
              </p:cNvPr>
              <p:cNvSpPr/>
              <p:nvPr/>
            </p:nvSpPr>
            <p:spPr>
              <a:xfrm>
                <a:off x="2750740" y="4560826"/>
                <a:ext cx="284892" cy="211208"/>
              </a:xfrm>
              <a:custGeom>
                <a:avLst/>
                <a:gdLst>
                  <a:gd name="connsiteX0" fmla="*/ 187357 w 284892"/>
                  <a:gd name="connsiteY0" fmla="*/ 140342 h 211208"/>
                  <a:gd name="connsiteX1" fmla="*/ 89154 w 284892"/>
                  <a:gd name="connsiteY1" fmla="*/ 172823 h 211208"/>
                  <a:gd name="connsiteX2" fmla="*/ 45910 w 284892"/>
                  <a:gd name="connsiteY2" fmla="*/ 174251 h 211208"/>
                  <a:gd name="connsiteX3" fmla="*/ 0 w 284892"/>
                  <a:gd name="connsiteY3" fmla="*/ 211208 h 211208"/>
                  <a:gd name="connsiteX4" fmla="*/ 23146 w 284892"/>
                  <a:gd name="connsiteY4" fmla="*/ 101576 h 211208"/>
                  <a:gd name="connsiteX5" fmla="*/ 58388 w 284892"/>
                  <a:gd name="connsiteY5" fmla="*/ 71096 h 211208"/>
                  <a:gd name="connsiteX6" fmla="*/ 85344 w 284892"/>
                  <a:gd name="connsiteY6" fmla="*/ 32234 h 211208"/>
                  <a:gd name="connsiteX7" fmla="*/ 131540 w 284892"/>
                  <a:gd name="connsiteY7" fmla="*/ 1087 h 211208"/>
                  <a:gd name="connsiteX8" fmla="*/ 284893 w 284892"/>
                  <a:gd name="connsiteY8" fmla="*/ 13469 h 211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4892" h="211208">
                    <a:moveTo>
                      <a:pt x="187357" y="140342"/>
                    </a:moveTo>
                    <a:cubicBezTo>
                      <a:pt x="137160" y="152344"/>
                      <a:pt x="113633" y="169965"/>
                      <a:pt x="89154" y="172823"/>
                    </a:cubicBezTo>
                    <a:cubicBezTo>
                      <a:pt x="74808" y="174548"/>
                      <a:pt x="60339" y="175026"/>
                      <a:pt x="45910" y="174251"/>
                    </a:cubicBezTo>
                    <a:lnTo>
                      <a:pt x="0" y="211208"/>
                    </a:lnTo>
                    <a:cubicBezTo>
                      <a:pt x="0" y="211208"/>
                      <a:pt x="9525" y="131484"/>
                      <a:pt x="23146" y="101576"/>
                    </a:cubicBezTo>
                    <a:cubicBezTo>
                      <a:pt x="36766" y="71667"/>
                      <a:pt x="49149" y="89574"/>
                      <a:pt x="58388" y="71096"/>
                    </a:cubicBezTo>
                    <a:cubicBezTo>
                      <a:pt x="67627" y="52617"/>
                      <a:pt x="65437" y="39377"/>
                      <a:pt x="85344" y="32234"/>
                    </a:cubicBezTo>
                    <a:cubicBezTo>
                      <a:pt x="105251" y="25090"/>
                      <a:pt x="100774" y="6707"/>
                      <a:pt x="131540" y="1087"/>
                    </a:cubicBezTo>
                    <a:cubicBezTo>
                      <a:pt x="162306" y="-4533"/>
                      <a:pt x="284893" y="13469"/>
                      <a:pt x="284893" y="13469"/>
                    </a:cubicBezTo>
                    <a:close/>
                  </a:path>
                </a:pathLst>
              </a:custGeom>
              <a:solidFill>
                <a:srgbClr val="FFA8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id="{D20435BD-C720-C3CB-7460-EB0131B434D3}"/>
                  </a:ext>
                </a:extLst>
              </p:cNvPr>
              <p:cNvSpPr/>
              <p:nvPr/>
            </p:nvSpPr>
            <p:spPr>
              <a:xfrm>
                <a:off x="2883478" y="3974220"/>
                <a:ext cx="758813" cy="748093"/>
              </a:xfrm>
              <a:custGeom>
                <a:avLst/>
                <a:gdLst>
                  <a:gd name="connsiteX0" fmla="*/ 711939 w 758813"/>
                  <a:gd name="connsiteY0" fmla="*/ 0 h 748093"/>
                  <a:gd name="connsiteX1" fmla="*/ 491816 w 758813"/>
                  <a:gd name="connsiteY1" fmla="*/ 175451 h 748093"/>
                  <a:gd name="connsiteX2" fmla="*/ 340274 w 758813"/>
                  <a:gd name="connsiteY2" fmla="*/ 468154 h 748093"/>
                  <a:gd name="connsiteX3" fmla="*/ 63382 w 758813"/>
                  <a:gd name="connsiteY3" fmla="*/ 575024 h 748093"/>
                  <a:gd name="connsiteX4" fmla="*/ 21758 w 758813"/>
                  <a:gd name="connsiteY4" fmla="*/ 748094 h 748093"/>
                  <a:gd name="connsiteX5" fmla="*/ 389137 w 758813"/>
                  <a:gd name="connsiteY5" fmla="*/ 682371 h 748093"/>
                  <a:gd name="connsiteX6" fmla="*/ 560587 w 758813"/>
                  <a:gd name="connsiteY6" fmla="*/ 559213 h 748093"/>
                  <a:gd name="connsiteX7" fmla="*/ 739276 w 758813"/>
                  <a:gd name="connsiteY7" fmla="*/ 239363 h 748093"/>
                  <a:gd name="connsiteX8" fmla="*/ 711939 w 758813"/>
                  <a:gd name="connsiteY8" fmla="*/ 0 h 748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8813" h="748093">
                    <a:moveTo>
                      <a:pt x="711939" y="0"/>
                    </a:moveTo>
                    <a:cubicBezTo>
                      <a:pt x="584304" y="28575"/>
                      <a:pt x="552300" y="61055"/>
                      <a:pt x="491816" y="175451"/>
                    </a:cubicBezTo>
                    <a:cubicBezTo>
                      <a:pt x="423808" y="304038"/>
                      <a:pt x="340274" y="468154"/>
                      <a:pt x="340274" y="468154"/>
                    </a:cubicBezTo>
                    <a:cubicBezTo>
                      <a:pt x="340274" y="468154"/>
                      <a:pt x="166728" y="538067"/>
                      <a:pt x="63382" y="575024"/>
                    </a:cubicBezTo>
                    <a:cubicBezTo>
                      <a:pt x="29949" y="587026"/>
                      <a:pt x="-33487" y="744379"/>
                      <a:pt x="21758" y="748094"/>
                    </a:cubicBezTo>
                    <a:cubicBezTo>
                      <a:pt x="21758" y="748094"/>
                      <a:pt x="305222" y="698659"/>
                      <a:pt x="389137" y="682371"/>
                    </a:cubicBezTo>
                    <a:cubicBezTo>
                      <a:pt x="490007" y="662750"/>
                      <a:pt x="506009" y="642366"/>
                      <a:pt x="560587" y="559213"/>
                    </a:cubicBezTo>
                    <a:cubicBezTo>
                      <a:pt x="615165" y="476060"/>
                      <a:pt x="739276" y="239363"/>
                      <a:pt x="739276" y="239363"/>
                    </a:cubicBezTo>
                    <a:cubicBezTo>
                      <a:pt x="739276" y="239363"/>
                      <a:pt x="797950" y="66294"/>
                      <a:pt x="711939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90" name="任意多边形: 形状 689">
            <a:extLst>
              <a:ext uri="{FF2B5EF4-FFF2-40B4-BE49-F238E27FC236}">
                <a16:creationId xmlns:a16="http://schemas.microsoft.com/office/drawing/2014/main" id="{EB065444-4426-964F-BB4A-6B46DEA41D55}"/>
              </a:ext>
            </a:extLst>
          </p:cNvPr>
          <p:cNvSpPr/>
          <p:nvPr/>
        </p:nvSpPr>
        <p:spPr>
          <a:xfrm rot="10800000">
            <a:off x="-4180" y="-4308"/>
            <a:ext cx="1855923" cy="791708"/>
          </a:xfrm>
          <a:custGeom>
            <a:avLst/>
            <a:gdLst>
              <a:gd name="connsiteX0" fmla="*/ 1185711 w 1185711"/>
              <a:gd name="connsiteY0" fmla="*/ 505806 h 505806"/>
              <a:gd name="connsiteX1" fmla="*/ 0 w 1185711"/>
              <a:gd name="connsiteY1" fmla="*/ 505806 h 505806"/>
              <a:gd name="connsiteX2" fmla="*/ 177340 w 1185711"/>
              <a:gd name="connsiteY2" fmla="*/ 445534 h 505806"/>
              <a:gd name="connsiteX3" fmla="*/ 990954 w 1185711"/>
              <a:gd name="connsiteY3" fmla="*/ 98541 h 505806"/>
              <a:gd name="connsiteX4" fmla="*/ 1185711 w 1185711"/>
              <a:gd name="connsiteY4" fmla="*/ 0 h 50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5711" h="505806">
                <a:moveTo>
                  <a:pt x="1185711" y="505806"/>
                </a:moveTo>
                <a:lnTo>
                  <a:pt x="0" y="505806"/>
                </a:lnTo>
                <a:lnTo>
                  <a:pt x="177340" y="445534"/>
                </a:lnTo>
                <a:cubicBezTo>
                  <a:pt x="460528" y="342786"/>
                  <a:pt x="730401" y="225686"/>
                  <a:pt x="990954" y="98541"/>
                </a:cubicBezTo>
                <a:lnTo>
                  <a:pt x="1185711" y="0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83677E6-33FC-78BA-C4F3-DAC66879B0BA}"/>
              </a:ext>
            </a:extLst>
          </p:cNvPr>
          <p:cNvGrpSpPr/>
          <p:nvPr/>
        </p:nvGrpSpPr>
        <p:grpSpPr>
          <a:xfrm>
            <a:off x="1484134" y="2558731"/>
            <a:ext cx="4907113" cy="632594"/>
            <a:chOff x="1962618" y="3311028"/>
            <a:chExt cx="4907113" cy="63259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5583040F-1FFD-18C1-2499-EAD59C082A1A}"/>
                </a:ext>
              </a:extLst>
            </p:cNvPr>
            <p:cNvSpPr/>
            <p:nvPr/>
          </p:nvSpPr>
          <p:spPr>
            <a:xfrm>
              <a:off x="1962618" y="3311029"/>
              <a:ext cx="4907113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箭头: 五边形 5">
              <a:extLst>
                <a:ext uri="{FF2B5EF4-FFF2-40B4-BE49-F238E27FC236}">
                  <a16:creationId xmlns:a16="http://schemas.microsoft.com/office/drawing/2014/main" id="{BF8D3632-1BCD-3AF3-8E81-6DD9687857DA}"/>
                </a:ext>
              </a:extLst>
            </p:cNvPr>
            <p:cNvSpPr/>
            <p:nvPr/>
          </p:nvSpPr>
          <p:spPr>
            <a:xfrm>
              <a:off x="1964359" y="3311028"/>
              <a:ext cx="529624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AD5B032-3D85-5CB5-CAE3-B68A01245CEC}"/>
                </a:ext>
              </a:extLst>
            </p:cNvPr>
            <p:cNvSpPr txBox="1"/>
            <p:nvPr/>
          </p:nvSpPr>
          <p:spPr>
            <a:xfrm>
              <a:off x="3611181" y="3464714"/>
              <a:ext cx="1694695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228600" indent="-2286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indent="0"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个人基本情况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E2243D2-2C49-0963-AEF3-0AD42093EB68}"/>
              </a:ext>
            </a:extLst>
          </p:cNvPr>
          <p:cNvSpPr txBox="1"/>
          <p:nvPr/>
        </p:nvSpPr>
        <p:spPr>
          <a:xfrm>
            <a:off x="1401599" y="4208190"/>
            <a:ext cx="520670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3938575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4186C5-86A1-A345-4E5B-04323859135E}"/>
              </a:ext>
            </a:extLst>
          </p:cNvPr>
          <p:cNvGrpSpPr/>
          <p:nvPr/>
        </p:nvGrpSpPr>
        <p:grpSpPr>
          <a:xfrm>
            <a:off x="-10664" y="-4309"/>
            <a:ext cx="3465725" cy="632594"/>
            <a:chOff x="1193361" y="1585804"/>
            <a:chExt cx="3465725" cy="63259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FFA085-E817-50C3-C1B2-17223DA6515E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五边形 9">
              <a:extLst>
                <a:ext uri="{FF2B5EF4-FFF2-40B4-BE49-F238E27FC236}">
                  <a16:creationId xmlns:a16="http://schemas.microsoft.com/office/drawing/2014/main" id="{081FE254-0AE2-3E8A-1324-B9130D4B0982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4EBA61-60A9-6BDA-7A9F-D595EFD79485}"/>
                </a:ext>
              </a:extLst>
            </p:cNvPr>
            <p:cNvSpPr txBox="1"/>
            <p:nvPr/>
          </p:nvSpPr>
          <p:spPr>
            <a:xfrm>
              <a:off x="2344558" y="1739490"/>
              <a:ext cx="1694695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228600" indent="-2286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indent="0"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个人基本情况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C4748E-C07D-4D3F-3327-D1D6BB6404CD}"/>
                </a:ext>
              </a:extLst>
            </p:cNvPr>
            <p:cNvSpPr txBox="1"/>
            <p:nvPr/>
          </p:nvSpPr>
          <p:spPr>
            <a:xfrm>
              <a:off x="1369152" y="1619603"/>
              <a:ext cx="6575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C5D12250-033A-75FD-A951-B398A440DF9E}"/>
              </a:ext>
            </a:extLst>
          </p:cNvPr>
          <p:cNvSpPr txBox="1"/>
          <p:nvPr/>
        </p:nvSpPr>
        <p:spPr>
          <a:xfrm>
            <a:off x="1106336" y="1556308"/>
            <a:ext cx="265329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455A64"/>
                </a:solidFill>
                <a:cs typeface="+mn-ea"/>
                <a:sym typeface="+mn-lt"/>
              </a:rPr>
              <a:t>竞聘人：张同学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748D0FAB-AC89-F8C7-11C7-9A2505DD2F32}"/>
              </a:ext>
            </a:extLst>
          </p:cNvPr>
          <p:cNvSpPr/>
          <p:nvPr/>
        </p:nvSpPr>
        <p:spPr>
          <a:xfrm>
            <a:off x="1141915" y="2301656"/>
            <a:ext cx="3013967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457200" indent="-457200">
              <a:spcBef>
                <a:spcPts val="1200"/>
              </a:spcBef>
              <a:buClr>
                <a:srgbClr val="83498C"/>
              </a:buClr>
              <a:buSzTx/>
              <a:buFont typeface="Wingdings" panose="05000000000000000000" pitchFamily="2" charset="2"/>
              <a:buChar char="ü"/>
            </a:pPr>
            <a:r>
              <a:rPr lang="zh-CN" altLang="en-US" sz="2000" b="1" dirty="0">
                <a:solidFill>
                  <a:srgbClr val="455A64"/>
                </a:solidFill>
                <a:cs typeface="+mn-ea"/>
                <a:sym typeface="+mn-lt"/>
              </a:rPr>
              <a:t>出 生 年 月：</a:t>
            </a:r>
            <a:r>
              <a:rPr lang="en-US" altLang="zh-CN" sz="2000" dirty="0">
                <a:solidFill>
                  <a:srgbClr val="455A64"/>
                </a:solidFill>
                <a:cs typeface="+mn-ea"/>
                <a:sym typeface="+mn-lt"/>
              </a:rPr>
              <a:t>1990.10</a:t>
            </a:r>
            <a:endParaRPr lang="zh-CN" altLang="en-US" sz="2000" dirty="0">
              <a:solidFill>
                <a:srgbClr val="455A64"/>
              </a:solidFill>
              <a:cs typeface="+mn-ea"/>
              <a:sym typeface="+mn-lt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3938D1-DE95-D138-C707-C01B058A82D5}"/>
              </a:ext>
            </a:extLst>
          </p:cNvPr>
          <p:cNvSpPr/>
          <p:nvPr/>
        </p:nvSpPr>
        <p:spPr>
          <a:xfrm>
            <a:off x="1131075" y="2789336"/>
            <a:ext cx="3408305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457200" indent="-457200">
              <a:spcBef>
                <a:spcPts val="1200"/>
              </a:spcBef>
              <a:buClr>
                <a:srgbClr val="83498C"/>
              </a:buClr>
              <a:buSzTx/>
              <a:buFont typeface="Wingdings" panose="05000000000000000000" pitchFamily="2" charset="2"/>
              <a:buChar char="ü"/>
            </a:pPr>
            <a:r>
              <a:rPr lang="zh-CN" altLang="en-US" sz="2000" b="1" dirty="0">
                <a:solidFill>
                  <a:srgbClr val="455A64"/>
                </a:solidFill>
                <a:cs typeface="+mn-ea"/>
                <a:sym typeface="+mn-lt"/>
              </a:rPr>
              <a:t>参加工作时间：</a:t>
            </a:r>
            <a:r>
              <a:rPr lang="en-US" altLang="zh-CN" sz="2000" dirty="0">
                <a:solidFill>
                  <a:srgbClr val="455A64"/>
                </a:solidFill>
                <a:cs typeface="+mn-ea"/>
                <a:sym typeface="+mn-lt"/>
              </a:rPr>
              <a:t>2018.12</a:t>
            </a:r>
            <a:endParaRPr lang="zh-CN" altLang="en-US" sz="2000" dirty="0">
              <a:solidFill>
                <a:srgbClr val="455A64"/>
              </a:solidFill>
              <a:cs typeface="+mn-ea"/>
              <a:sym typeface="+mn-lt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B92537FB-0082-118C-626C-7279BAE3BDBE}"/>
              </a:ext>
            </a:extLst>
          </p:cNvPr>
          <p:cNvSpPr/>
          <p:nvPr/>
        </p:nvSpPr>
        <p:spPr>
          <a:xfrm>
            <a:off x="1140533" y="3277016"/>
            <a:ext cx="2903359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457200" indent="-457200">
              <a:spcBef>
                <a:spcPts val="1200"/>
              </a:spcBef>
              <a:buClr>
                <a:srgbClr val="83498C"/>
              </a:buClr>
              <a:buSzTx/>
              <a:buFont typeface="Wingdings" panose="05000000000000000000" pitchFamily="2" charset="2"/>
              <a:buChar char="ü"/>
            </a:pPr>
            <a:r>
              <a:rPr lang="zh-CN" altLang="en-US" sz="2000" b="1" dirty="0">
                <a:solidFill>
                  <a:srgbClr val="455A64"/>
                </a:solidFill>
                <a:cs typeface="+mn-ea"/>
                <a:sym typeface="+mn-lt"/>
              </a:rPr>
              <a:t>政  治  面  貌：</a:t>
            </a:r>
            <a:r>
              <a:rPr lang="zh-CN" altLang="en-US" sz="2000" dirty="0">
                <a:solidFill>
                  <a:srgbClr val="455A64"/>
                </a:solidFill>
                <a:cs typeface="+mn-ea"/>
                <a:sym typeface="+mn-lt"/>
              </a:rPr>
              <a:t>党员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A2790EA-EA7B-5237-61C1-4C973EE87807}"/>
              </a:ext>
            </a:extLst>
          </p:cNvPr>
          <p:cNvSpPr/>
          <p:nvPr/>
        </p:nvSpPr>
        <p:spPr>
          <a:xfrm>
            <a:off x="1149349" y="3764696"/>
            <a:ext cx="1986441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457200" indent="-457200">
              <a:spcBef>
                <a:spcPts val="1200"/>
              </a:spcBef>
              <a:buClr>
                <a:srgbClr val="83498C"/>
              </a:buClr>
              <a:buSzTx/>
              <a:buFont typeface="Wingdings" panose="05000000000000000000" pitchFamily="2" charset="2"/>
              <a:buChar char="ü"/>
            </a:pPr>
            <a:r>
              <a:rPr lang="zh-CN" altLang="en-US" sz="2000" b="1" dirty="0">
                <a:solidFill>
                  <a:srgbClr val="455A64"/>
                </a:solidFill>
                <a:cs typeface="+mn-ea"/>
                <a:sym typeface="+mn-lt"/>
              </a:rPr>
              <a:t>学 历：</a:t>
            </a:r>
            <a:r>
              <a:rPr lang="zh-CN" altLang="en-US" sz="2000" dirty="0">
                <a:solidFill>
                  <a:srgbClr val="455A64"/>
                </a:solidFill>
                <a:cs typeface="+mn-ea"/>
                <a:sym typeface="+mn-lt"/>
              </a:rPr>
              <a:t>本科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46BEA7B-F7F5-2428-DC5D-319B3AEBE640}"/>
              </a:ext>
            </a:extLst>
          </p:cNvPr>
          <p:cNvSpPr/>
          <p:nvPr/>
        </p:nvSpPr>
        <p:spPr>
          <a:xfrm>
            <a:off x="1140533" y="4252376"/>
            <a:ext cx="2651688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457200" indent="-457200">
              <a:spcBef>
                <a:spcPts val="1200"/>
              </a:spcBef>
              <a:buClr>
                <a:srgbClr val="83498C"/>
              </a:buClr>
              <a:buSzTx/>
              <a:buFont typeface="Wingdings" panose="05000000000000000000" pitchFamily="2" charset="2"/>
              <a:buChar char="ü"/>
            </a:pPr>
            <a:r>
              <a:rPr lang="zh-CN" altLang="en-US" sz="2000" b="1" dirty="0">
                <a:solidFill>
                  <a:srgbClr val="455A64"/>
                </a:solidFill>
                <a:cs typeface="+mn-ea"/>
                <a:sym typeface="+mn-lt"/>
              </a:rPr>
              <a:t>所属院校：</a:t>
            </a:r>
            <a:r>
              <a:rPr lang="en-US" altLang="zh-CN" sz="2000" b="1" dirty="0">
                <a:solidFill>
                  <a:srgbClr val="455A64"/>
                </a:solidFill>
                <a:cs typeface="+mn-ea"/>
                <a:sym typeface="+mn-lt"/>
              </a:rPr>
              <a:t>xx</a:t>
            </a:r>
            <a:r>
              <a:rPr lang="zh-CN" altLang="en-US" sz="2000" b="1" dirty="0">
                <a:solidFill>
                  <a:srgbClr val="455A64"/>
                </a:solidFill>
                <a:cs typeface="+mn-ea"/>
                <a:sym typeface="+mn-lt"/>
              </a:rPr>
              <a:t>美院</a:t>
            </a:r>
            <a:endParaRPr lang="zh-CN" altLang="en-US" sz="2000" dirty="0">
              <a:solidFill>
                <a:srgbClr val="455A64"/>
              </a:solidFill>
              <a:cs typeface="+mn-ea"/>
              <a:sym typeface="+mn-lt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15FB8BC2-B6AE-E4DF-62C5-BC9D8D1408E6}"/>
              </a:ext>
            </a:extLst>
          </p:cNvPr>
          <p:cNvSpPr/>
          <p:nvPr/>
        </p:nvSpPr>
        <p:spPr>
          <a:xfrm>
            <a:off x="1150455" y="4740056"/>
            <a:ext cx="3324949" cy="400110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457200" indent="-457200">
              <a:spcBef>
                <a:spcPts val="1200"/>
              </a:spcBef>
              <a:buClr>
                <a:srgbClr val="83498C"/>
              </a:buClr>
              <a:buSzTx/>
              <a:buFont typeface="Wingdings" panose="05000000000000000000" pitchFamily="2" charset="2"/>
              <a:buChar char="ü"/>
            </a:pPr>
            <a:r>
              <a:rPr lang="zh-CN" altLang="en-US" sz="2000" b="1" dirty="0">
                <a:solidFill>
                  <a:srgbClr val="455A64"/>
                </a:solidFill>
                <a:cs typeface="+mn-ea"/>
                <a:sym typeface="+mn-lt"/>
              </a:rPr>
              <a:t>现  任  职  务：美术老师</a:t>
            </a:r>
            <a:endParaRPr lang="zh-CN" altLang="en-US" sz="2000" dirty="0">
              <a:solidFill>
                <a:srgbClr val="455A64"/>
              </a:solidFill>
              <a:cs typeface="+mn-ea"/>
              <a:sym typeface="+mn-lt"/>
            </a:endParaRPr>
          </a:p>
        </p:txBody>
      </p:sp>
      <p:sp>
        <p:nvSpPr>
          <p:cNvPr id="19" name="梯形 18">
            <a:extLst>
              <a:ext uri="{FF2B5EF4-FFF2-40B4-BE49-F238E27FC236}">
                <a16:creationId xmlns:a16="http://schemas.microsoft.com/office/drawing/2014/main" id="{180B667A-039A-F8C8-00CD-79F28000553F}"/>
              </a:ext>
            </a:extLst>
          </p:cNvPr>
          <p:cNvSpPr/>
          <p:nvPr/>
        </p:nvSpPr>
        <p:spPr>
          <a:xfrm>
            <a:off x="1171791" y="2112699"/>
            <a:ext cx="3222409" cy="45719"/>
          </a:xfrm>
          <a:prstGeom prst="trapezoid">
            <a:avLst/>
          </a:prstGeom>
          <a:solidFill>
            <a:srgbClr val="83498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2635B0E6-241D-F453-DA85-AED1A94742E8}"/>
              </a:ext>
            </a:extLst>
          </p:cNvPr>
          <p:cNvSpPr/>
          <p:nvPr/>
        </p:nvSpPr>
        <p:spPr>
          <a:xfrm>
            <a:off x="6095999" y="1137208"/>
            <a:ext cx="5148263" cy="3583858"/>
          </a:xfrm>
          <a:prstGeom prst="roundRect">
            <a:avLst>
              <a:gd name="adj" fmla="val 7476"/>
            </a:avLst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8A8DF1ED-90E8-464D-9A95-0DAE8D6D403B}"/>
              </a:ext>
            </a:extLst>
          </p:cNvPr>
          <p:cNvSpPr/>
          <p:nvPr/>
        </p:nvSpPr>
        <p:spPr>
          <a:xfrm>
            <a:off x="5877117" y="802058"/>
            <a:ext cx="914400" cy="914400"/>
          </a:xfrm>
          <a:prstGeom prst="ellipse">
            <a:avLst/>
          </a:prstGeom>
          <a:noFill/>
          <a:ln w="25400">
            <a:solidFill>
              <a:srgbClr val="8349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DE6D6299-31F6-1BC2-3C7C-124ABDDA23A0}"/>
              </a:ext>
            </a:extLst>
          </p:cNvPr>
          <p:cNvSpPr/>
          <p:nvPr/>
        </p:nvSpPr>
        <p:spPr>
          <a:xfrm>
            <a:off x="11463144" y="3576547"/>
            <a:ext cx="264405" cy="264405"/>
          </a:xfrm>
          <a:prstGeom prst="ellipse">
            <a:avLst/>
          </a:prstGeom>
          <a:solidFill>
            <a:srgbClr val="8349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59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4186C5-86A1-A345-4E5B-04323859135E}"/>
              </a:ext>
            </a:extLst>
          </p:cNvPr>
          <p:cNvGrpSpPr/>
          <p:nvPr/>
        </p:nvGrpSpPr>
        <p:grpSpPr>
          <a:xfrm>
            <a:off x="-10664" y="-4309"/>
            <a:ext cx="3465725" cy="632594"/>
            <a:chOff x="1193361" y="1585804"/>
            <a:chExt cx="3465725" cy="63259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FFA085-E817-50C3-C1B2-17223DA6515E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五边形 9">
              <a:extLst>
                <a:ext uri="{FF2B5EF4-FFF2-40B4-BE49-F238E27FC236}">
                  <a16:creationId xmlns:a16="http://schemas.microsoft.com/office/drawing/2014/main" id="{081FE254-0AE2-3E8A-1324-B9130D4B0982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4EBA61-60A9-6BDA-7A9F-D595EFD79485}"/>
                </a:ext>
              </a:extLst>
            </p:cNvPr>
            <p:cNvSpPr txBox="1"/>
            <p:nvPr/>
          </p:nvSpPr>
          <p:spPr>
            <a:xfrm>
              <a:off x="2344558" y="1739490"/>
              <a:ext cx="1694695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228600" indent="-2286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indent="0"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个人基本情况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C4748E-C07D-4D3F-3327-D1D6BB6404CD}"/>
                </a:ext>
              </a:extLst>
            </p:cNvPr>
            <p:cNvSpPr txBox="1"/>
            <p:nvPr/>
          </p:nvSpPr>
          <p:spPr>
            <a:xfrm>
              <a:off x="1369152" y="1619603"/>
              <a:ext cx="6575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F9113A57-8304-D368-CA8A-2A32D552CA0D}"/>
              </a:ext>
            </a:extLst>
          </p:cNvPr>
          <p:cNvCxnSpPr/>
          <p:nvPr/>
        </p:nvCxnSpPr>
        <p:spPr>
          <a:xfrm rot="5400000">
            <a:off x="1551345" y="2372870"/>
            <a:ext cx="1200000" cy="0"/>
          </a:xfrm>
          <a:prstGeom prst="line">
            <a:avLst/>
          </a:prstGeom>
          <a:noFill/>
          <a:ln w="9525">
            <a:solidFill>
              <a:srgbClr val="455A64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136CEA5A-180E-F123-8389-676349CE65B7}"/>
              </a:ext>
            </a:extLst>
          </p:cNvPr>
          <p:cNvCxnSpPr/>
          <p:nvPr/>
        </p:nvCxnSpPr>
        <p:spPr>
          <a:xfrm rot="5400000">
            <a:off x="6781742" y="2372870"/>
            <a:ext cx="1200000" cy="0"/>
          </a:xfrm>
          <a:prstGeom prst="line">
            <a:avLst/>
          </a:prstGeom>
          <a:noFill/>
          <a:ln w="9525">
            <a:solidFill>
              <a:srgbClr val="455A64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E56983A1-DA7E-D9A0-9C34-A18D74043F4C}"/>
              </a:ext>
            </a:extLst>
          </p:cNvPr>
          <p:cNvCxnSpPr/>
          <p:nvPr/>
        </p:nvCxnSpPr>
        <p:spPr>
          <a:xfrm rot="5400000">
            <a:off x="4184025" y="2372870"/>
            <a:ext cx="1200000" cy="0"/>
          </a:xfrm>
          <a:prstGeom prst="line">
            <a:avLst/>
          </a:prstGeom>
          <a:noFill/>
          <a:ln w="9525">
            <a:solidFill>
              <a:srgbClr val="455A64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240E798-03E8-9590-C0AA-5086E7659750}"/>
              </a:ext>
            </a:extLst>
          </p:cNvPr>
          <p:cNvCxnSpPr/>
          <p:nvPr/>
        </p:nvCxnSpPr>
        <p:spPr>
          <a:xfrm rot="5400000">
            <a:off x="9399715" y="2372870"/>
            <a:ext cx="1200000" cy="0"/>
          </a:xfrm>
          <a:prstGeom prst="line">
            <a:avLst/>
          </a:prstGeom>
          <a:noFill/>
          <a:ln w="9525">
            <a:solidFill>
              <a:srgbClr val="455A64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C35C54B2-845E-6439-D995-157D9ACBADB2}"/>
              </a:ext>
            </a:extLst>
          </p:cNvPr>
          <p:cNvCxnSpPr>
            <a:cxnSpLocks/>
          </p:cNvCxnSpPr>
          <p:nvPr/>
        </p:nvCxnSpPr>
        <p:spPr>
          <a:xfrm>
            <a:off x="929622" y="1772870"/>
            <a:ext cx="10314641" cy="0"/>
          </a:xfrm>
          <a:prstGeom prst="line">
            <a:avLst/>
          </a:prstGeom>
          <a:noFill/>
          <a:ln w="9525">
            <a:solidFill>
              <a:srgbClr val="455A64"/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9" name="椭圆 8">
            <a:extLst>
              <a:ext uri="{FF2B5EF4-FFF2-40B4-BE49-F238E27FC236}">
                <a16:creationId xmlns:a16="http://schemas.microsoft.com/office/drawing/2014/main" id="{3EF8DA76-59F2-44B1-3147-8E5365A4439A}"/>
              </a:ext>
            </a:extLst>
          </p:cNvPr>
          <p:cNvSpPr/>
          <p:nvPr/>
        </p:nvSpPr>
        <p:spPr>
          <a:xfrm>
            <a:off x="2015271" y="1636797"/>
            <a:ext cx="272147" cy="272147"/>
          </a:xfrm>
          <a:prstGeom prst="ellipse">
            <a:avLst/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9B0720F-2134-D4D2-CE79-76BEEAFF1462}"/>
              </a:ext>
            </a:extLst>
          </p:cNvPr>
          <p:cNvSpPr txBox="1"/>
          <p:nvPr/>
        </p:nvSpPr>
        <p:spPr>
          <a:xfrm>
            <a:off x="1831394" y="1257121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455A64"/>
                </a:solidFill>
                <a:cs typeface="+mn-ea"/>
                <a:sym typeface="+mn-lt"/>
              </a:rPr>
              <a:t>2022</a:t>
            </a:r>
            <a:endParaRPr lang="zh-CN" altLang="en-US" sz="1600" b="1" dirty="0">
              <a:solidFill>
                <a:srgbClr val="455A64"/>
              </a:solidFill>
              <a:cs typeface="+mn-ea"/>
              <a:sym typeface="+mn-lt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F6D76CE1-6126-90F7-9EB2-E209D1555CDD}"/>
              </a:ext>
            </a:extLst>
          </p:cNvPr>
          <p:cNvSpPr/>
          <p:nvPr/>
        </p:nvSpPr>
        <p:spPr>
          <a:xfrm>
            <a:off x="7245669" y="1636797"/>
            <a:ext cx="272147" cy="272147"/>
          </a:xfrm>
          <a:prstGeom prst="ellipse">
            <a:avLst/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01E953D-24FD-BB3E-4799-A4A84C2DBDF9}"/>
              </a:ext>
            </a:extLst>
          </p:cNvPr>
          <p:cNvSpPr txBox="1"/>
          <p:nvPr/>
        </p:nvSpPr>
        <p:spPr>
          <a:xfrm>
            <a:off x="7061794" y="1257121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455A64"/>
                </a:solidFill>
                <a:cs typeface="+mn-ea"/>
                <a:sym typeface="+mn-lt"/>
              </a:rPr>
              <a:t>2024</a:t>
            </a:r>
            <a:endParaRPr lang="zh-CN" altLang="en-US" sz="1600" b="1" dirty="0">
              <a:solidFill>
                <a:srgbClr val="455A64"/>
              </a:solidFill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1B84986D-B691-3768-DF87-53BDED3BB9B8}"/>
              </a:ext>
            </a:extLst>
          </p:cNvPr>
          <p:cNvSpPr/>
          <p:nvPr/>
        </p:nvSpPr>
        <p:spPr>
          <a:xfrm>
            <a:off x="4647951" y="1636797"/>
            <a:ext cx="272147" cy="272147"/>
          </a:xfrm>
          <a:prstGeom prst="ellips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621702D-3D15-6F7E-26BD-95CB7A01F8F2}"/>
              </a:ext>
            </a:extLst>
          </p:cNvPr>
          <p:cNvSpPr txBox="1"/>
          <p:nvPr/>
        </p:nvSpPr>
        <p:spPr>
          <a:xfrm>
            <a:off x="4464075" y="1257121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455A64"/>
                </a:solidFill>
                <a:cs typeface="+mn-ea"/>
                <a:sym typeface="+mn-lt"/>
              </a:rPr>
              <a:t>2023</a:t>
            </a:r>
            <a:endParaRPr lang="zh-CN" altLang="en-US" sz="1600" b="1" dirty="0">
              <a:solidFill>
                <a:srgbClr val="455A64"/>
              </a:solidFill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1B43F73C-48CA-E291-F76C-C0B6617C49F4}"/>
              </a:ext>
            </a:extLst>
          </p:cNvPr>
          <p:cNvSpPr/>
          <p:nvPr/>
        </p:nvSpPr>
        <p:spPr>
          <a:xfrm>
            <a:off x="9863642" y="1636797"/>
            <a:ext cx="272147" cy="272147"/>
          </a:xfrm>
          <a:prstGeom prst="ellips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A21B3696-ABD4-C31B-26D9-D16466ABE46E}"/>
              </a:ext>
            </a:extLst>
          </p:cNvPr>
          <p:cNvSpPr txBox="1"/>
          <p:nvPr/>
        </p:nvSpPr>
        <p:spPr>
          <a:xfrm>
            <a:off x="9679768" y="1257121"/>
            <a:ext cx="6399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600" b="1" dirty="0">
                <a:solidFill>
                  <a:srgbClr val="455A64"/>
                </a:solidFill>
                <a:cs typeface="+mn-ea"/>
                <a:sym typeface="+mn-lt"/>
              </a:rPr>
              <a:t>2025</a:t>
            </a:r>
            <a:endParaRPr lang="zh-CN" altLang="en-US" sz="1600" b="1" dirty="0">
              <a:solidFill>
                <a:srgbClr val="455A64"/>
              </a:solidFill>
              <a:cs typeface="+mn-ea"/>
              <a:sym typeface="+mn-lt"/>
            </a:endParaRPr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1691AB03-A067-B6E9-6BDB-07A0738AA56C}"/>
              </a:ext>
            </a:extLst>
          </p:cNvPr>
          <p:cNvSpPr/>
          <p:nvPr/>
        </p:nvSpPr>
        <p:spPr>
          <a:xfrm>
            <a:off x="1545474" y="2379084"/>
            <a:ext cx="1211749" cy="1211749"/>
          </a:xfrm>
          <a:prstGeom prst="ellips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96B8F5C8-2B75-8C61-EA93-2F7DE2F3CA0C}"/>
              </a:ext>
            </a:extLst>
          </p:cNvPr>
          <p:cNvSpPr txBox="1"/>
          <p:nvPr/>
        </p:nvSpPr>
        <p:spPr>
          <a:xfrm>
            <a:off x="1831389" y="2662365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添加</a:t>
            </a:r>
            <a:endParaRPr lang="en-US" altLang="zh-CN" b="1" dirty="0">
              <a:solidFill>
                <a:schemeClr val="bg1"/>
              </a:solidFill>
              <a:cs typeface="+mn-ea"/>
              <a:sym typeface="+mn-lt"/>
            </a:endParaRPr>
          </a:p>
          <a:p>
            <a:pPr algn="ctr"/>
            <a:r>
              <a:rPr lang="zh-CN" altLang="en-US" b="1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9CAEA221-F6DC-7DB6-21D9-DBE6E7DD6087}"/>
              </a:ext>
            </a:extLst>
          </p:cNvPr>
          <p:cNvSpPr/>
          <p:nvPr/>
        </p:nvSpPr>
        <p:spPr>
          <a:xfrm>
            <a:off x="6775874" y="2380799"/>
            <a:ext cx="1211749" cy="1211749"/>
          </a:xfrm>
          <a:prstGeom prst="ellips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B70C33A-05B3-0C35-078A-6FA1CD78E917}"/>
              </a:ext>
            </a:extLst>
          </p:cNvPr>
          <p:cNvSpPr txBox="1"/>
          <p:nvPr/>
        </p:nvSpPr>
        <p:spPr>
          <a:xfrm>
            <a:off x="7061785" y="2662365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</a:t>
            </a:r>
            <a:endParaRPr lang="en-US" altLang="zh-CN" dirty="0">
              <a:sym typeface="+mn-lt"/>
            </a:endParaRPr>
          </a:p>
          <a:p>
            <a:r>
              <a:rPr lang="zh-CN" altLang="en-US" dirty="0">
                <a:sym typeface="+mn-lt"/>
              </a:rPr>
              <a:t>标题</a:t>
            </a: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A9448C47-BA80-9E2F-8753-D06754A35838}"/>
              </a:ext>
            </a:extLst>
          </p:cNvPr>
          <p:cNvSpPr/>
          <p:nvPr/>
        </p:nvSpPr>
        <p:spPr>
          <a:xfrm>
            <a:off x="4031537" y="2626196"/>
            <a:ext cx="1500656" cy="1500656"/>
          </a:xfrm>
          <a:prstGeom prst="ellipse">
            <a:avLst/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AFF8271-B489-8A7B-033C-1E84B8E42046}"/>
              </a:ext>
            </a:extLst>
          </p:cNvPr>
          <p:cNvSpPr txBox="1"/>
          <p:nvPr/>
        </p:nvSpPr>
        <p:spPr>
          <a:xfrm>
            <a:off x="4464069" y="3053358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</a:t>
            </a:r>
            <a:endParaRPr lang="en-US" altLang="zh-CN" dirty="0">
              <a:sym typeface="+mn-lt"/>
            </a:endParaRPr>
          </a:p>
          <a:p>
            <a:r>
              <a:rPr lang="zh-CN" altLang="en-US" dirty="0">
                <a:sym typeface="+mn-lt"/>
              </a:rPr>
              <a:t>标题</a:t>
            </a:r>
          </a:p>
        </p:txBody>
      </p:sp>
      <p:sp>
        <p:nvSpPr>
          <p:cNvPr id="30" name="椭圆 29">
            <a:extLst>
              <a:ext uri="{FF2B5EF4-FFF2-40B4-BE49-F238E27FC236}">
                <a16:creationId xmlns:a16="http://schemas.microsoft.com/office/drawing/2014/main" id="{FEE66A2C-73FC-0B93-E1EA-E2BF3C661BB0}"/>
              </a:ext>
            </a:extLst>
          </p:cNvPr>
          <p:cNvSpPr/>
          <p:nvPr/>
        </p:nvSpPr>
        <p:spPr>
          <a:xfrm>
            <a:off x="9248765" y="2424672"/>
            <a:ext cx="1500656" cy="1500656"/>
          </a:xfrm>
          <a:prstGeom prst="ellipse">
            <a:avLst/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 dirty="0"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A20C0B53-3C87-D637-5ED9-6705F06DB4C0}"/>
              </a:ext>
            </a:extLst>
          </p:cNvPr>
          <p:cNvSpPr txBox="1"/>
          <p:nvPr/>
        </p:nvSpPr>
        <p:spPr>
          <a:xfrm>
            <a:off x="9679759" y="2864495"/>
            <a:ext cx="6399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algn="ctr">
              <a:defRPr b="1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zh-CN" altLang="en-US" dirty="0">
                <a:sym typeface="+mn-lt"/>
              </a:rPr>
              <a:t>添加</a:t>
            </a:r>
            <a:endParaRPr lang="en-US" altLang="zh-CN" dirty="0">
              <a:sym typeface="+mn-lt"/>
            </a:endParaRPr>
          </a:p>
          <a:p>
            <a:r>
              <a:rPr lang="zh-CN" altLang="en-US" dirty="0">
                <a:sym typeface="+mn-lt"/>
              </a:rPr>
              <a:t>标题</a:t>
            </a:r>
          </a:p>
        </p:txBody>
      </p: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E321C02-4B4D-0DD8-56D2-6F676C7C54FE}"/>
              </a:ext>
            </a:extLst>
          </p:cNvPr>
          <p:cNvGrpSpPr/>
          <p:nvPr/>
        </p:nvGrpSpPr>
        <p:grpSpPr>
          <a:xfrm>
            <a:off x="1349935" y="3732384"/>
            <a:ext cx="1602817" cy="1278187"/>
            <a:chOff x="962722" y="1906534"/>
            <a:chExt cx="1602817" cy="1278187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9980B943-4A29-8DE3-0D03-F95ABA2DA0B3}"/>
                </a:ext>
              </a:extLst>
            </p:cNvPr>
            <p:cNvSpPr txBox="1"/>
            <p:nvPr/>
          </p:nvSpPr>
          <p:spPr>
            <a:xfrm>
              <a:off x="962723" y="2190603"/>
              <a:ext cx="160281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EC94443-1DF5-1C23-0B61-16211CE09B60}"/>
                </a:ext>
              </a:extLst>
            </p:cNvPr>
            <p:cNvSpPr txBox="1"/>
            <p:nvPr/>
          </p:nvSpPr>
          <p:spPr>
            <a:xfrm>
              <a:off x="962722" y="1906534"/>
              <a:ext cx="16028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3B1B9741-F20B-4C65-A259-07BEED748EAC}"/>
              </a:ext>
            </a:extLst>
          </p:cNvPr>
          <p:cNvGrpSpPr/>
          <p:nvPr/>
        </p:nvGrpSpPr>
        <p:grpSpPr>
          <a:xfrm>
            <a:off x="6580333" y="3732384"/>
            <a:ext cx="1602817" cy="1278187"/>
            <a:chOff x="962722" y="1906534"/>
            <a:chExt cx="1602817" cy="1278187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F31E9416-B9EB-8401-342D-CF38B0DB5F5E}"/>
                </a:ext>
              </a:extLst>
            </p:cNvPr>
            <p:cNvSpPr txBox="1"/>
            <p:nvPr/>
          </p:nvSpPr>
          <p:spPr>
            <a:xfrm>
              <a:off x="962723" y="2190603"/>
              <a:ext cx="160281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42CA4697-6E95-E6CD-FC79-3B1DA1E14F3B}"/>
                </a:ext>
              </a:extLst>
            </p:cNvPr>
            <p:cNvSpPr txBox="1"/>
            <p:nvPr/>
          </p:nvSpPr>
          <p:spPr>
            <a:xfrm>
              <a:off x="962722" y="1906534"/>
              <a:ext cx="16028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AB73A3F6-333C-429A-95B1-42655ECBD1E2}"/>
              </a:ext>
            </a:extLst>
          </p:cNvPr>
          <p:cNvGrpSpPr/>
          <p:nvPr/>
        </p:nvGrpSpPr>
        <p:grpSpPr>
          <a:xfrm>
            <a:off x="3980456" y="4243092"/>
            <a:ext cx="1602817" cy="1278187"/>
            <a:chOff x="962722" y="1906534"/>
            <a:chExt cx="1602817" cy="1278187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3B4D832-E317-B6D9-8975-C771AB4123A8}"/>
                </a:ext>
              </a:extLst>
            </p:cNvPr>
            <p:cNvSpPr txBox="1"/>
            <p:nvPr/>
          </p:nvSpPr>
          <p:spPr>
            <a:xfrm>
              <a:off x="962723" y="2190603"/>
              <a:ext cx="160281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777F35BD-629C-ACB0-08AA-0CB140882D0C}"/>
                </a:ext>
              </a:extLst>
            </p:cNvPr>
            <p:cNvSpPr txBox="1"/>
            <p:nvPr/>
          </p:nvSpPr>
          <p:spPr>
            <a:xfrm>
              <a:off x="962722" y="1906534"/>
              <a:ext cx="16028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20B00314-FBA6-581C-948F-9EF17453C661}"/>
              </a:ext>
            </a:extLst>
          </p:cNvPr>
          <p:cNvGrpSpPr/>
          <p:nvPr/>
        </p:nvGrpSpPr>
        <p:grpSpPr>
          <a:xfrm>
            <a:off x="9334380" y="4016453"/>
            <a:ext cx="1602817" cy="1278187"/>
            <a:chOff x="962722" y="1906534"/>
            <a:chExt cx="1602817" cy="1278187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BDF9A92-01A4-4F25-AFC5-DE009B4E816A}"/>
                </a:ext>
              </a:extLst>
            </p:cNvPr>
            <p:cNvSpPr txBox="1"/>
            <p:nvPr/>
          </p:nvSpPr>
          <p:spPr>
            <a:xfrm>
              <a:off x="962723" y="2190603"/>
              <a:ext cx="160281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1AEF19F4-AA08-535D-946B-1DF968A5BD15}"/>
                </a:ext>
              </a:extLst>
            </p:cNvPr>
            <p:cNvSpPr txBox="1"/>
            <p:nvPr/>
          </p:nvSpPr>
          <p:spPr>
            <a:xfrm>
              <a:off x="962722" y="1906534"/>
              <a:ext cx="16028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996876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4186C5-86A1-A345-4E5B-04323859135E}"/>
              </a:ext>
            </a:extLst>
          </p:cNvPr>
          <p:cNvGrpSpPr/>
          <p:nvPr/>
        </p:nvGrpSpPr>
        <p:grpSpPr>
          <a:xfrm>
            <a:off x="-10664" y="-4309"/>
            <a:ext cx="3465725" cy="632594"/>
            <a:chOff x="1193361" y="1585804"/>
            <a:chExt cx="3465725" cy="63259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FFA085-E817-50C3-C1B2-17223DA6515E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五边形 9">
              <a:extLst>
                <a:ext uri="{FF2B5EF4-FFF2-40B4-BE49-F238E27FC236}">
                  <a16:creationId xmlns:a16="http://schemas.microsoft.com/office/drawing/2014/main" id="{081FE254-0AE2-3E8A-1324-B9130D4B0982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4EBA61-60A9-6BDA-7A9F-D595EFD79485}"/>
                </a:ext>
              </a:extLst>
            </p:cNvPr>
            <p:cNvSpPr txBox="1"/>
            <p:nvPr/>
          </p:nvSpPr>
          <p:spPr>
            <a:xfrm>
              <a:off x="2344558" y="1739490"/>
              <a:ext cx="1694695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228600" indent="-2286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indent="0"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个人基本情况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C4748E-C07D-4D3F-3327-D1D6BB6404CD}"/>
                </a:ext>
              </a:extLst>
            </p:cNvPr>
            <p:cNvSpPr txBox="1"/>
            <p:nvPr/>
          </p:nvSpPr>
          <p:spPr>
            <a:xfrm>
              <a:off x="1369152" y="1619603"/>
              <a:ext cx="6575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24" name="任意多边形: 形状 23">
            <a:extLst>
              <a:ext uri="{FF2B5EF4-FFF2-40B4-BE49-F238E27FC236}">
                <a16:creationId xmlns:a16="http://schemas.microsoft.com/office/drawing/2014/main" id="{DA6870FE-57D1-3A12-25B0-281B870EF475}"/>
              </a:ext>
            </a:extLst>
          </p:cNvPr>
          <p:cNvSpPr/>
          <p:nvPr/>
        </p:nvSpPr>
        <p:spPr>
          <a:xfrm>
            <a:off x="4708477" y="1227575"/>
            <a:ext cx="277730" cy="1983750"/>
          </a:xfrm>
          <a:custGeom>
            <a:avLst/>
            <a:gdLst>
              <a:gd name="connsiteX0" fmla="*/ 0 w 277730"/>
              <a:gd name="connsiteY0" fmla="*/ 0 h 1983750"/>
              <a:gd name="connsiteX1" fmla="*/ 72000 w 277730"/>
              <a:gd name="connsiteY1" fmla="*/ 0 h 1983750"/>
              <a:gd name="connsiteX2" fmla="*/ 72000 w 277730"/>
              <a:gd name="connsiteY2" fmla="*/ 840141 h 1983750"/>
              <a:gd name="connsiteX3" fmla="*/ 277730 w 277730"/>
              <a:gd name="connsiteY3" fmla="*/ 991875 h 1983750"/>
              <a:gd name="connsiteX4" fmla="*/ 72000 w 277730"/>
              <a:gd name="connsiteY4" fmla="*/ 1143609 h 1983750"/>
              <a:gd name="connsiteX5" fmla="*/ 72000 w 277730"/>
              <a:gd name="connsiteY5" fmla="*/ 1983750 h 1983750"/>
              <a:gd name="connsiteX6" fmla="*/ 0 w 277730"/>
              <a:gd name="connsiteY6" fmla="*/ 1983750 h 198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7730" h="1983750">
                <a:moveTo>
                  <a:pt x="0" y="0"/>
                </a:moveTo>
                <a:lnTo>
                  <a:pt x="72000" y="0"/>
                </a:lnTo>
                <a:lnTo>
                  <a:pt x="72000" y="840141"/>
                </a:lnTo>
                <a:lnTo>
                  <a:pt x="277730" y="991875"/>
                </a:lnTo>
                <a:lnTo>
                  <a:pt x="72000" y="1143609"/>
                </a:lnTo>
                <a:lnTo>
                  <a:pt x="72000" y="1983750"/>
                </a:lnTo>
                <a:lnTo>
                  <a:pt x="0" y="1983750"/>
                </a:lnTo>
                <a:close/>
              </a:path>
            </a:pathLst>
          </a:cu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23" name="任意多边形: 形状 22">
            <a:extLst>
              <a:ext uri="{FF2B5EF4-FFF2-40B4-BE49-F238E27FC236}">
                <a16:creationId xmlns:a16="http://schemas.microsoft.com/office/drawing/2014/main" id="{F8235000-ACC6-7C6D-A3BB-D5CC9817C888}"/>
              </a:ext>
            </a:extLst>
          </p:cNvPr>
          <p:cNvSpPr/>
          <p:nvPr/>
        </p:nvSpPr>
        <p:spPr>
          <a:xfrm rot="10800000">
            <a:off x="7199028" y="3260850"/>
            <a:ext cx="277730" cy="1983750"/>
          </a:xfrm>
          <a:custGeom>
            <a:avLst/>
            <a:gdLst>
              <a:gd name="connsiteX0" fmla="*/ 72000 w 277730"/>
              <a:gd name="connsiteY0" fmla="*/ 1983750 h 1983750"/>
              <a:gd name="connsiteX1" fmla="*/ 0 w 277730"/>
              <a:gd name="connsiteY1" fmla="*/ 1983750 h 1983750"/>
              <a:gd name="connsiteX2" fmla="*/ 0 w 277730"/>
              <a:gd name="connsiteY2" fmla="*/ 0 h 1983750"/>
              <a:gd name="connsiteX3" fmla="*/ 72000 w 277730"/>
              <a:gd name="connsiteY3" fmla="*/ 0 h 1983750"/>
              <a:gd name="connsiteX4" fmla="*/ 72000 w 277730"/>
              <a:gd name="connsiteY4" fmla="*/ 840141 h 1983750"/>
              <a:gd name="connsiteX5" fmla="*/ 277730 w 277730"/>
              <a:gd name="connsiteY5" fmla="*/ 991875 h 1983750"/>
              <a:gd name="connsiteX6" fmla="*/ 72000 w 277730"/>
              <a:gd name="connsiteY6" fmla="*/ 1143609 h 1983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7730" h="1983750">
                <a:moveTo>
                  <a:pt x="72000" y="1983750"/>
                </a:moveTo>
                <a:lnTo>
                  <a:pt x="0" y="1983750"/>
                </a:lnTo>
                <a:lnTo>
                  <a:pt x="0" y="0"/>
                </a:lnTo>
                <a:lnTo>
                  <a:pt x="72000" y="0"/>
                </a:lnTo>
                <a:lnTo>
                  <a:pt x="72000" y="840141"/>
                </a:lnTo>
                <a:lnTo>
                  <a:pt x="277730" y="991875"/>
                </a:lnTo>
                <a:lnTo>
                  <a:pt x="72000" y="1143609"/>
                </a:lnTo>
                <a:close/>
              </a:path>
            </a:pathLst>
          </a:cu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62943485-C987-BAC7-BEAB-03C5D1E208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476758" y="3268558"/>
            <a:ext cx="3767505" cy="1963512"/>
          </a:xfrm>
          <a:prstGeom prst="rect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7000"/>
              </a:prstClr>
            </a:outerShdw>
          </a:effectLst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CFF65748-CC9D-7A31-AFE9-C5EB62D1A81A}"/>
              </a:ext>
            </a:extLst>
          </p:cNvPr>
          <p:cNvGrpSpPr/>
          <p:nvPr/>
        </p:nvGrpSpPr>
        <p:grpSpPr>
          <a:xfrm>
            <a:off x="872579" y="3842053"/>
            <a:ext cx="6119341" cy="1047355"/>
            <a:chOff x="-2874678" y="1906534"/>
            <a:chExt cx="6119341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864A110-F74A-C5F9-EC7B-A2EF256F14AB}"/>
                </a:ext>
              </a:extLst>
            </p:cNvPr>
            <p:cNvSpPr txBox="1"/>
            <p:nvPr/>
          </p:nvSpPr>
          <p:spPr>
            <a:xfrm>
              <a:off x="-2874678" y="2190603"/>
              <a:ext cx="611934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08A8C379-D0A4-43F7-2215-DAA058542A44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9D5DF08-0FFA-A339-C3BF-A624155353AD}"/>
              </a:ext>
            </a:extLst>
          </p:cNvPr>
          <p:cNvGrpSpPr/>
          <p:nvPr/>
        </p:nvGrpSpPr>
        <p:grpSpPr>
          <a:xfrm>
            <a:off x="5162753" y="1811189"/>
            <a:ext cx="6119341" cy="1047355"/>
            <a:chOff x="283598" y="1906534"/>
            <a:chExt cx="6119341" cy="1047355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7D1AC78D-8F25-CB13-FED0-BD68E572CC56}"/>
                </a:ext>
              </a:extLst>
            </p:cNvPr>
            <p:cNvSpPr txBox="1"/>
            <p:nvPr/>
          </p:nvSpPr>
          <p:spPr>
            <a:xfrm>
              <a:off x="283598" y="2190603"/>
              <a:ext cx="611934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3C287DD-E761-3AA5-4C1C-13D862F56B9D}"/>
                </a:ext>
              </a:extLst>
            </p:cNvPr>
            <p:cNvSpPr txBox="1"/>
            <p:nvPr/>
          </p:nvSpPr>
          <p:spPr>
            <a:xfrm>
              <a:off x="283598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31" name="图片 30">
            <a:extLst>
              <a:ext uri="{FF2B5EF4-FFF2-40B4-BE49-F238E27FC236}">
                <a16:creationId xmlns:a16="http://schemas.microsoft.com/office/drawing/2014/main" id="{05378103-B909-B1D4-C91B-06141FC407D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6904" y="1247813"/>
            <a:ext cx="3767505" cy="1963512"/>
          </a:xfrm>
          <a:prstGeom prst="rect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7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2739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4186C5-86A1-A345-4E5B-04323859135E}"/>
              </a:ext>
            </a:extLst>
          </p:cNvPr>
          <p:cNvGrpSpPr/>
          <p:nvPr/>
        </p:nvGrpSpPr>
        <p:grpSpPr>
          <a:xfrm>
            <a:off x="-10664" y="-4309"/>
            <a:ext cx="3465725" cy="632594"/>
            <a:chOff x="1193361" y="1585804"/>
            <a:chExt cx="3465725" cy="63259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FFA085-E817-50C3-C1B2-17223DA6515E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五边形 9">
              <a:extLst>
                <a:ext uri="{FF2B5EF4-FFF2-40B4-BE49-F238E27FC236}">
                  <a16:creationId xmlns:a16="http://schemas.microsoft.com/office/drawing/2014/main" id="{081FE254-0AE2-3E8A-1324-B9130D4B0982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4EBA61-60A9-6BDA-7A9F-D595EFD79485}"/>
                </a:ext>
              </a:extLst>
            </p:cNvPr>
            <p:cNvSpPr txBox="1"/>
            <p:nvPr/>
          </p:nvSpPr>
          <p:spPr>
            <a:xfrm>
              <a:off x="2344558" y="1739490"/>
              <a:ext cx="1694695" cy="372346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lvl1pPr marL="228600" indent="-22860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latin typeface="阿里巴巴普惠体" panose="00020600040101010101" pitchFamily="18" charset="-122"/>
                  <a:ea typeface="阿里巴巴普惠体" panose="00020600040101010101" pitchFamily="18" charset="-122"/>
                  <a:cs typeface="阿里巴巴普惠体" panose="00020600040101010101" pitchFamily="18" charset="-122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pPr marL="0" indent="0"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个人基本情况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C4748E-C07D-4D3F-3327-D1D6BB6404CD}"/>
                </a:ext>
              </a:extLst>
            </p:cNvPr>
            <p:cNvSpPr txBox="1"/>
            <p:nvPr/>
          </p:nvSpPr>
          <p:spPr>
            <a:xfrm>
              <a:off x="1369152" y="1619603"/>
              <a:ext cx="657552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E8EA63DF-ECA4-68C2-4E7C-0C5DDBF91D88}"/>
              </a:ext>
            </a:extLst>
          </p:cNvPr>
          <p:cNvSpPr/>
          <p:nvPr/>
        </p:nvSpPr>
        <p:spPr>
          <a:xfrm>
            <a:off x="928914" y="1615612"/>
            <a:ext cx="10348686" cy="3425371"/>
          </a:xfrm>
          <a:custGeom>
            <a:avLst/>
            <a:gdLst>
              <a:gd name="connsiteX0" fmla="*/ 0 w 10348686"/>
              <a:gd name="connsiteY0" fmla="*/ 3425371 h 3425371"/>
              <a:gd name="connsiteX1" fmla="*/ 2540000 w 10348686"/>
              <a:gd name="connsiteY1" fmla="*/ 1944914 h 3425371"/>
              <a:gd name="connsiteX2" fmla="*/ 4513943 w 10348686"/>
              <a:gd name="connsiteY2" fmla="*/ 2351314 h 3425371"/>
              <a:gd name="connsiteX3" fmla="*/ 6662057 w 10348686"/>
              <a:gd name="connsiteY3" fmla="*/ 827314 h 3425371"/>
              <a:gd name="connsiteX4" fmla="*/ 8824686 w 10348686"/>
              <a:gd name="connsiteY4" fmla="*/ 1219200 h 3425371"/>
              <a:gd name="connsiteX5" fmla="*/ 10348686 w 10348686"/>
              <a:gd name="connsiteY5" fmla="*/ 0 h 34253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348686" h="3425371">
                <a:moveTo>
                  <a:pt x="0" y="3425371"/>
                </a:moveTo>
                <a:cubicBezTo>
                  <a:pt x="893838" y="2774647"/>
                  <a:pt x="1787676" y="2123923"/>
                  <a:pt x="2540000" y="1944914"/>
                </a:cubicBezTo>
                <a:cubicBezTo>
                  <a:pt x="3292324" y="1765905"/>
                  <a:pt x="3826934" y="2537581"/>
                  <a:pt x="4513943" y="2351314"/>
                </a:cubicBezTo>
                <a:cubicBezTo>
                  <a:pt x="5200952" y="2165047"/>
                  <a:pt x="5943600" y="1016000"/>
                  <a:pt x="6662057" y="827314"/>
                </a:cubicBezTo>
                <a:cubicBezTo>
                  <a:pt x="7380514" y="638628"/>
                  <a:pt x="8210248" y="1357086"/>
                  <a:pt x="8824686" y="1219200"/>
                </a:cubicBezTo>
                <a:cubicBezTo>
                  <a:pt x="9439124" y="1081314"/>
                  <a:pt x="9893905" y="540657"/>
                  <a:pt x="10348686" y="0"/>
                </a:cubicBezTo>
              </a:path>
            </a:pathLst>
          </a:custGeom>
          <a:noFill/>
          <a:ln w="9525">
            <a:solidFill>
              <a:srgbClr val="455A64"/>
            </a:solidFill>
            <a:prstDash val="dash"/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B1367DAE-9499-267A-6D05-5B427253639A}"/>
              </a:ext>
            </a:extLst>
          </p:cNvPr>
          <p:cNvSpPr/>
          <p:nvPr/>
        </p:nvSpPr>
        <p:spPr>
          <a:xfrm>
            <a:off x="1851806" y="4137780"/>
            <a:ext cx="272147" cy="272147"/>
          </a:xfrm>
          <a:prstGeom prst="ellipse">
            <a:avLst/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217BCBC8-DDAC-0526-FFF1-5D53B1E0A8CD}"/>
              </a:ext>
            </a:extLst>
          </p:cNvPr>
          <p:cNvGrpSpPr/>
          <p:nvPr/>
        </p:nvGrpSpPr>
        <p:grpSpPr>
          <a:xfrm>
            <a:off x="1082413" y="2403313"/>
            <a:ext cx="2961065" cy="816522"/>
            <a:chOff x="283598" y="1906534"/>
            <a:chExt cx="2961065" cy="816522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59EA51A9-8EB9-953F-3C49-B3DAB1BBF545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6B9CC783-EC41-F0DA-BC6C-AACBFC3756F6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EED146F5-8B10-76EB-9D37-21F780EB4810}"/>
              </a:ext>
            </a:extLst>
          </p:cNvPr>
          <p:cNvGrpSpPr/>
          <p:nvPr/>
        </p:nvGrpSpPr>
        <p:grpSpPr>
          <a:xfrm>
            <a:off x="1791434" y="4539989"/>
            <a:ext cx="2961065" cy="816522"/>
            <a:chOff x="283598" y="1906534"/>
            <a:chExt cx="2961065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1F8EAE0-3AC2-6F7F-16E5-3941822FFFB1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A6055FC-058A-13B7-3D1C-7CF40C076BE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15" name="椭圆 14">
            <a:extLst>
              <a:ext uri="{FF2B5EF4-FFF2-40B4-BE49-F238E27FC236}">
                <a16:creationId xmlns:a16="http://schemas.microsoft.com/office/drawing/2014/main" id="{E0B7E8C4-4543-A6FE-C526-D2CAECAC927B}"/>
              </a:ext>
            </a:extLst>
          </p:cNvPr>
          <p:cNvSpPr/>
          <p:nvPr/>
        </p:nvSpPr>
        <p:spPr>
          <a:xfrm>
            <a:off x="3709181" y="3328297"/>
            <a:ext cx="272147" cy="272147"/>
          </a:xfrm>
          <a:prstGeom prst="ellips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E941AAB9-1181-4425-6A86-8865A81CF5A6}"/>
              </a:ext>
            </a:extLst>
          </p:cNvPr>
          <p:cNvSpPr/>
          <p:nvPr/>
        </p:nvSpPr>
        <p:spPr>
          <a:xfrm>
            <a:off x="5528456" y="3795022"/>
            <a:ext cx="272147" cy="272147"/>
          </a:xfrm>
          <a:prstGeom prst="ellipse">
            <a:avLst/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370E4C9-DD05-F4DA-5F6D-C1A0D5A26115}"/>
              </a:ext>
            </a:extLst>
          </p:cNvPr>
          <p:cNvGrpSpPr/>
          <p:nvPr/>
        </p:nvGrpSpPr>
        <p:grpSpPr>
          <a:xfrm>
            <a:off x="5439509" y="4263842"/>
            <a:ext cx="2961065" cy="816522"/>
            <a:chOff x="283598" y="1906534"/>
            <a:chExt cx="2961065" cy="816522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94C07941-7591-B4D6-7F57-43B734A29442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2EEB0B31-6620-3C6C-1894-2771EBD7EA17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0" name="椭圆 19">
            <a:extLst>
              <a:ext uri="{FF2B5EF4-FFF2-40B4-BE49-F238E27FC236}">
                <a16:creationId xmlns:a16="http://schemas.microsoft.com/office/drawing/2014/main" id="{B046F997-3031-973E-7545-3233CECFBB65}"/>
              </a:ext>
            </a:extLst>
          </p:cNvPr>
          <p:cNvSpPr/>
          <p:nvPr/>
        </p:nvSpPr>
        <p:spPr>
          <a:xfrm>
            <a:off x="7388391" y="2314505"/>
            <a:ext cx="272147" cy="272147"/>
          </a:xfrm>
          <a:prstGeom prst="ellips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3FFE11F-D2BB-943C-7533-663B972AF873}"/>
              </a:ext>
            </a:extLst>
          </p:cNvPr>
          <p:cNvGrpSpPr/>
          <p:nvPr/>
        </p:nvGrpSpPr>
        <p:grpSpPr>
          <a:xfrm>
            <a:off x="4727493" y="1497983"/>
            <a:ext cx="2961065" cy="816522"/>
            <a:chOff x="283598" y="1906534"/>
            <a:chExt cx="2961065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A2BB6A6F-F629-1C2A-2AB2-A86F3D6CA711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99A19105-E80F-2DF5-5342-058335C001FD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4" name="椭圆 23">
            <a:extLst>
              <a:ext uri="{FF2B5EF4-FFF2-40B4-BE49-F238E27FC236}">
                <a16:creationId xmlns:a16="http://schemas.microsoft.com/office/drawing/2014/main" id="{8520EF4B-FD13-771B-B411-2BF3EB3AB9C5}"/>
              </a:ext>
            </a:extLst>
          </p:cNvPr>
          <p:cNvSpPr/>
          <p:nvPr/>
        </p:nvSpPr>
        <p:spPr>
          <a:xfrm>
            <a:off x="9398166" y="2711436"/>
            <a:ext cx="272147" cy="272147"/>
          </a:xfrm>
          <a:prstGeom prst="ellipse">
            <a:avLst/>
          </a:prstGeom>
          <a:solidFill>
            <a:srgbClr val="455A64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4A1B3CBE-067A-F6F7-AFFC-949E80418D2A}"/>
              </a:ext>
            </a:extLst>
          </p:cNvPr>
          <p:cNvGrpSpPr/>
          <p:nvPr/>
        </p:nvGrpSpPr>
        <p:grpSpPr>
          <a:xfrm>
            <a:off x="9306659" y="3219835"/>
            <a:ext cx="1970941" cy="1047355"/>
            <a:chOff x="283598" y="1906534"/>
            <a:chExt cx="1970941" cy="1047355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7289E86-9FEB-3ABC-392E-F595896DDB81}"/>
                </a:ext>
              </a:extLst>
            </p:cNvPr>
            <p:cNvSpPr txBox="1"/>
            <p:nvPr/>
          </p:nvSpPr>
          <p:spPr>
            <a:xfrm>
              <a:off x="283598" y="2190603"/>
              <a:ext cx="197094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2D62D388-7B52-6CF0-9DBF-CE3063311CC9}"/>
                </a:ext>
              </a:extLst>
            </p:cNvPr>
            <p:cNvSpPr txBox="1"/>
            <p:nvPr/>
          </p:nvSpPr>
          <p:spPr>
            <a:xfrm>
              <a:off x="283600" y="1906534"/>
              <a:ext cx="15137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28" name="椭圆 27">
            <a:extLst>
              <a:ext uri="{FF2B5EF4-FFF2-40B4-BE49-F238E27FC236}">
                <a16:creationId xmlns:a16="http://schemas.microsoft.com/office/drawing/2014/main" id="{6F32ACC9-B32B-61CF-122F-AEDFF7C2A11D}"/>
              </a:ext>
            </a:extLst>
          </p:cNvPr>
          <p:cNvSpPr/>
          <p:nvPr/>
        </p:nvSpPr>
        <p:spPr>
          <a:xfrm>
            <a:off x="10972116" y="1700463"/>
            <a:ext cx="272147" cy="272147"/>
          </a:xfrm>
          <a:prstGeom prst="ellipse">
            <a:avLst/>
          </a:prstGeom>
          <a:solidFill>
            <a:srgbClr val="83498C"/>
          </a:soli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D950BD2-C4C3-4831-D563-28ACE6743D72}"/>
              </a:ext>
            </a:extLst>
          </p:cNvPr>
          <p:cNvGrpSpPr/>
          <p:nvPr/>
        </p:nvGrpSpPr>
        <p:grpSpPr>
          <a:xfrm>
            <a:off x="8316535" y="635936"/>
            <a:ext cx="2961065" cy="816522"/>
            <a:chOff x="283598" y="1906534"/>
            <a:chExt cx="2961065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A8F16EA9-6E2E-2447-C373-A577BB9AF443}"/>
                </a:ext>
              </a:extLst>
            </p:cNvPr>
            <p:cNvSpPr txBox="1"/>
            <p:nvPr/>
          </p:nvSpPr>
          <p:spPr>
            <a:xfrm>
              <a:off x="283598" y="2190603"/>
              <a:ext cx="296106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BDA82684-3914-6264-57C8-CBC612EE8B9C}"/>
                </a:ext>
              </a:extLst>
            </p:cNvPr>
            <p:cNvSpPr txBox="1"/>
            <p:nvPr/>
          </p:nvSpPr>
          <p:spPr>
            <a:xfrm>
              <a:off x="100909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1937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>
            <a:extLst>
              <a:ext uri="{FF2B5EF4-FFF2-40B4-BE49-F238E27FC236}">
                <a16:creationId xmlns:a16="http://schemas.microsoft.com/office/drawing/2014/main" id="{40DA833D-7A25-EB62-7CC8-AF74CB02DE41}"/>
              </a:ext>
            </a:extLst>
          </p:cNvPr>
          <p:cNvSpPr txBox="1"/>
          <p:nvPr/>
        </p:nvSpPr>
        <p:spPr>
          <a:xfrm>
            <a:off x="1505499" y="527022"/>
            <a:ext cx="4907113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b="1" dirty="0">
                <a:ln w="38100">
                  <a:solidFill>
                    <a:srgbClr val="83498C">
                      <a:alpha val="14000"/>
                    </a:srgbClr>
                  </a:solidFill>
                </a:ln>
                <a:noFill/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28700" b="1" dirty="0">
              <a:ln w="38100">
                <a:solidFill>
                  <a:srgbClr val="83498C">
                    <a:alpha val="14000"/>
                  </a:srgbClr>
                </a:solidFill>
              </a:ln>
              <a:noFill/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20248D47-29C6-6F91-05E6-78549A0B0223}"/>
              </a:ext>
            </a:extLst>
          </p:cNvPr>
          <p:cNvSpPr/>
          <p:nvPr/>
        </p:nvSpPr>
        <p:spPr>
          <a:xfrm>
            <a:off x="0" y="1623298"/>
            <a:ext cx="12192000" cy="5234702"/>
          </a:xfrm>
          <a:custGeom>
            <a:avLst/>
            <a:gdLst>
              <a:gd name="connsiteX0" fmla="*/ 12192000 w 12192000"/>
              <a:gd name="connsiteY0" fmla="*/ 0 h 5234702"/>
              <a:gd name="connsiteX1" fmla="*/ 12192000 w 12192000"/>
              <a:gd name="connsiteY1" fmla="*/ 5234702 h 5234702"/>
              <a:gd name="connsiteX2" fmla="*/ 0 w 12192000"/>
              <a:gd name="connsiteY2" fmla="*/ 5234702 h 5234702"/>
              <a:gd name="connsiteX3" fmla="*/ 0 w 12192000"/>
              <a:gd name="connsiteY3" fmla="*/ 4119499 h 5234702"/>
              <a:gd name="connsiteX4" fmla="*/ 246882 w 12192000"/>
              <a:gd name="connsiteY4" fmla="*/ 4163605 h 5234702"/>
              <a:gd name="connsiteX5" fmla="*/ 5152573 w 12192000"/>
              <a:gd name="connsiteY5" fmla="*/ 4684447 h 5234702"/>
              <a:gd name="connsiteX6" fmla="*/ 9579429 w 12192000"/>
              <a:gd name="connsiteY6" fmla="*/ 2928219 h 5234702"/>
              <a:gd name="connsiteX7" fmla="*/ 8113486 w 12192000"/>
              <a:gd name="connsiteY7" fmla="*/ 2478276 h 5234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5234702">
                <a:moveTo>
                  <a:pt x="12192000" y="0"/>
                </a:moveTo>
                <a:lnTo>
                  <a:pt x="12192000" y="5234702"/>
                </a:lnTo>
                <a:lnTo>
                  <a:pt x="0" y="5234702"/>
                </a:lnTo>
                <a:lnTo>
                  <a:pt x="0" y="4119499"/>
                </a:lnTo>
                <a:lnTo>
                  <a:pt x="246882" y="4163605"/>
                </a:lnTo>
                <a:cubicBezTo>
                  <a:pt x="1849035" y="4447910"/>
                  <a:pt x="3919086" y="4782873"/>
                  <a:pt x="5152573" y="4684447"/>
                </a:cubicBezTo>
                <a:cubicBezTo>
                  <a:pt x="7032172" y="4534466"/>
                  <a:pt x="8305800" y="3731342"/>
                  <a:pt x="9579429" y="2928219"/>
                </a:cubicBezTo>
                <a:lnTo>
                  <a:pt x="8113486" y="2478276"/>
                </a:lnTo>
                <a:close/>
              </a:path>
            </a:pathLst>
          </a:custGeom>
          <a:solidFill>
            <a:srgbClr val="83498C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91" name="任意多边形: 形状 690">
            <a:extLst>
              <a:ext uri="{FF2B5EF4-FFF2-40B4-BE49-F238E27FC236}">
                <a16:creationId xmlns:a16="http://schemas.microsoft.com/office/drawing/2014/main" id="{CBE0D35F-CFB0-58F2-A70B-631DA330C034}"/>
              </a:ext>
            </a:extLst>
          </p:cNvPr>
          <p:cNvSpPr/>
          <p:nvPr/>
        </p:nvSpPr>
        <p:spPr>
          <a:xfrm rot="10800000">
            <a:off x="-4181" y="-4308"/>
            <a:ext cx="4981802" cy="1209902"/>
          </a:xfrm>
          <a:custGeom>
            <a:avLst/>
            <a:gdLst>
              <a:gd name="connsiteX0" fmla="*/ 1185711 w 1185711"/>
              <a:gd name="connsiteY0" fmla="*/ 505806 h 505806"/>
              <a:gd name="connsiteX1" fmla="*/ 0 w 1185711"/>
              <a:gd name="connsiteY1" fmla="*/ 505806 h 505806"/>
              <a:gd name="connsiteX2" fmla="*/ 177340 w 1185711"/>
              <a:gd name="connsiteY2" fmla="*/ 445534 h 505806"/>
              <a:gd name="connsiteX3" fmla="*/ 990954 w 1185711"/>
              <a:gd name="connsiteY3" fmla="*/ 98541 h 505806"/>
              <a:gd name="connsiteX4" fmla="*/ 1185711 w 1185711"/>
              <a:gd name="connsiteY4" fmla="*/ 0 h 50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5711" h="505806">
                <a:moveTo>
                  <a:pt x="1185711" y="505806"/>
                </a:moveTo>
                <a:lnTo>
                  <a:pt x="0" y="505806"/>
                </a:lnTo>
                <a:lnTo>
                  <a:pt x="177340" y="445534"/>
                </a:lnTo>
                <a:cubicBezTo>
                  <a:pt x="460528" y="342786"/>
                  <a:pt x="730401" y="225686"/>
                  <a:pt x="990954" y="98541"/>
                </a:cubicBezTo>
                <a:lnTo>
                  <a:pt x="1185711" y="0"/>
                </a:lnTo>
                <a:close/>
              </a:path>
            </a:pathLst>
          </a:custGeom>
          <a:solidFill>
            <a:srgbClr val="83498C">
              <a:alpha val="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C4033EFE-C9B1-6411-ACD4-102F60900F06}"/>
              </a:ext>
            </a:extLst>
          </p:cNvPr>
          <p:cNvSpPr/>
          <p:nvPr/>
        </p:nvSpPr>
        <p:spPr>
          <a:xfrm>
            <a:off x="0" y="2637176"/>
            <a:ext cx="12192000" cy="4220824"/>
          </a:xfrm>
          <a:custGeom>
            <a:avLst/>
            <a:gdLst>
              <a:gd name="connsiteX0" fmla="*/ 12192000 w 12192000"/>
              <a:gd name="connsiteY0" fmla="*/ 0 h 4220824"/>
              <a:gd name="connsiteX1" fmla="*/ 12192000 w 12192000"/>
              <a:gd name="connsiteY1" fmla="*/ 4220824 h 4220824"/>
              <a:gd name="connsiteX2" fmla="*/ 0 w 12192000"/>
              <a:gd name="connsiteY2" fmla="*/ 4220824 h 4220824"/>
              <a:gd name="connsiteX3" fmla="*/ 0 w 12192000"/>
              <a:gd name="connsiteY3" fmla="*/ 2887655 h 4220824"/>
              <a:gd name="connsiteX4" fmla="*/ 332922 w 12192000"/>
              <a:gd name="connsiteY4" fmla="*/ 2947453 h 4220824"/>
              <a:gd name="connsiteX5" fmla="*/ 5892801 w 12192000"/>
              <a:gd name="connsiteY5" fmla="*/ 3585628 h 4220824"/>
              <a:gd name="connsiteX6" fmla="*/ 10319657 w 12192000"/>
              <a:gd name="connsiteY6" fmla="*/ 1829400 h 4220824"/>
              <a:gd name="connsiteX7" fmla="*/ 8853714 w 12192000"/>
              <a:gd name="connsiteY7" fmla="*/ 1379457 h 4220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220824">
                <a:moveTo>
                  <a:pt x="12192000" y="0"/>
                </a:moveTo>
                <a:lnTo>
                  <a:pt x="12192000" y="4220824"/>
                </a:lnTo>
                <a:lnTo>
                  <a:pt x="0" y="4220824"/>
                </a:lnTo>
                <a:lnTo>
                  <a:pt x="0" y="2887655"/>
                </a:lnTo>
                <a:lnTo>
                  <a:pt x="332922" y="2947453"/>
                </a:lnTo>
                <a:cubicBezTo>
                  <a:pt x="1980747" y="3244543"/>
                  <a:pt x="4483101" y="3698114"/>
                  <a:pt x="5892801" y="3585628"/>
                </a:cubicBezTo>
                <a:cubicBezTo>
                  <a:pt x="7772400" y="3435647"/>
                  <a:pt x="9046028" y="2632523"/>
                  <a:pt x="10319657" y="1829400"/>
                </a:cubicBezTo>
                <a:lnTo>
                  <a:pt x="8853714" y="1379457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43" name="图形 536">
            <a:extLst>
              <a:ext uri="{FF2B5EF4-FFF2-40B4-BE49-F238E27FC236}">
                <a16:creationId xmlns:a16="http://schemas.microsoft.com/office/drawing/2014/main" id="{0642A8DC-216F-8F4F-CF71-1DAD0A428CDF}"/>
              </a:ext>
            </a:extLst>
          </p:cNvPr>
          <p:cNvGrpSpPr/>
          <p:nvPr/>
        </p:nvGrpSpPr>
        <p:grpSpPr>
          <a:xfrm>
            <a:off x="9451044" y="2500040"/>
            <a:ext cx="3403838" cy="3690706"/>
            <a:chOff x="926226" y="3552930"/>
            <a:chExt cx="2941891" cy="3189827"/>
          </a:xfrm>
        </p:grpSpPr>
        <p:grpSp>
          <p:nvGrpSpPr>
            <p:cNvPr id="544" name="图形 536">
              <a:extLst>
                <a:ext uri="{FF2B5EF4-FFF2-40B4-BE49-F238E27FC236}">
                  <a16:creationId xmlns:a16="http://schemas.microsoft.com/office/drawing/2014/main" id="{79B29E71-133E-79FA-2E57-2478307CA471}"/>
                </a:ext>
              </a:extLst>
            </p:cNvPr>
            <p:cNvGrpSpPr/>
            <p:nvPr/>
          </p:nvGrpSpPr>
          <p:grpSpPr>
            <a:xfrm>
              <a:off x="1643840" y="3967172"/>
              <a:ext cx="2224278" cy="2775584"/>
              <a:chOff x="1643840" y="3967172"/>
              <a:chExt cx="2224278" cy="2775584"/>
            </a:xfrm>
          </p:grpSpPr>
          <p:sp>
            <p:nvSpPr>
              <p:cNvPr id="545" name="任意多边形: 形状 544">
                <a:extLst>
                  <a:ext uri="{FF2B5EF4-FFF2-40B4-BE49-F238E27FC236}">
                    <a16:creationId xmlns:a16="http://schemas.microsoft.com/office/drawing/2014/main" id="{A10B7A1E-9A36-EFEB-C824-516DFFC600CD}"/>
                  </a:ext>
                </a:extLst>
              </p:cNvPr>
              <p:cNvSpPr/>
              <p:nvPr/>
            </p:nvSpPr>
            <p:spPr>
              <a:xfrm>
                <a:off x="1643840" y="3967172"/>
                <a:ext cx="502253" cy="662844"/>
              </a:xfrm>
              <a:custGeom>
                <a:avLst/>
                <a:gdLst>
                  <a:gd name="connsiteX0" fmla="*/ 0 w 502253"/>
                  <a:gd name="connsiteY0" fmla="*/ 290036 h 662844"/>
                  <a:gd name="connsiteX1" fmla="*/ 0 w 502253"/>
                  <a:gd name="connsiteY1" fmla="*/ 662845 h 662844"/>
                  <a:gd name="connsiteX2" fmla="*/ 502063 w 502253"/>
                  <a:gd name="connsiteY2" fmla="*/ 372809 h 662844"/>
                  <a:gd name="connsiteX3" fmla="*/ 502253 w 502253"/>
                  <a:gd name="connsiteY3" fmla="*/ 0 h 662844"/>
                  <a:gd name="connsiteX4" fmla="*/ 0 w 502253"/>
                  <a:gd name="connsiteY4" fmla="*/ 290036 h 662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53" h="662844">
                    <a:moveTo>
                      <a:pt x="0" y="290036"/>
                    </a:moveTo>
                    <a:lnTo>
                      <a:pt x="0" y="662845"/>
                    </a:lnTo>
                    <a:lnTo>
                      <a:pt x="502063" y="372809"/>
                    </a:lnTo>
                    <a:lnTo>
                      <a:pt x="50225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:a16="http://schemas.microsoft.com/office/drawing/2014/main" id="{3C53DA31-84A4-CF1B-5ACE-6EBEBF235D0D}"/>
                  </a:ext>
                </a:extLst>
              </p:cNvPr>
              <p:cNvSpPr/>
              <p:nvPr/>
            </p:nvSpPr>
            <p:spPr>
              <a:xfrm>
                <a:off x="1643840" y="4339980"/>
                <a:ext cx="1076420" cy="621411"/>
              </a:xfrm>
              <a:custGeom>
                <a:avLst/>
                <a:gdLst>
                  <a:gd name="connsiteX0" fmla="*/ 0 w 1076420"/>
                  <a:gd name="connsiteY0" fmla="*/ 290036 h 621411"/>
                  <a:gd name="connsiteX1" fmla="*/ 573976 w 1076420"/>
                  <a:gd name="connsiteY1" fmla="*/ 621411 h 621411"/>
                  <a:gd name="connsiteX2" fmla="*/ 1076420 w 1076420"/>
                  <a:gd name="connsiteY2" fmla="*/ 331470 h 621411"/>
                  <a:gd name="connsiteX3" fmla="*/ 502063 w 1076420"/>
                  <a:gd name="connsiteY3" fmla="*/ 0 h 621411"/>
                  <a:gd name="connsiteX4" fmla="*/ 0 w 1076420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420" h="621411">
                    <a:moveTo>
                      <a:pt x="0" y="290036"/>
                    </a:moveTo>
                    <a:lnTo>
                      <a:pt x="573976" y="621411"/>
                    </a:lnTo>
                    <a:lnTo>
                      <a:pt x="1076420" y="331470"/>
                    </a:lnTo>
                    <a:lnTo>
                      <a:pt x="50206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:a16="http://schemas.microsoft.com/office/drawing/2014/main" id="{82F8DB65-8C8F-5294-9108-727B40E6FE70}"/>
                  </a:ext>
                </a:extLst>
              </p:cNvPr>
              <p:cNvSpPr/>
              <p:nvPr/>
            </p:nvSpPr>
            <p:spPr>
              <a:xfrm>
                <a:off x="1643840" y="4339980"/>
                <a:ext cx="1076420" cy="621411"/>
              </a:xfrm>
              <a:custGeom>
                <a:avLst/>
                <a:gdLst>
                  <a:gd name="connsiteX0" fmla="*/ 0 w 1076420"/>
                  <a:gd name="connsiteY0" fmla="*/ 290036 h 621411"/>
                  <a:gd name="connsiteX1" fmla="*/ 573976 w 1076420"/>
                  <a:gd name="connsiteY1" fmla="*/ 621411 h 621411"/>
                  <a:gd name="connsiteX2" fmla="*/ 1076420 w 1076420"/>
                  <a:gd name="connsiteY2" fmla="*/ 331470 h 621411"/>
                  <a:gd name="connsiteX3" fmla="*/ 502063 w 1076420"/>
                  <a:gd name="connsiteY3" fmla="*/ 0 h 621411"/>
                  <a:gd name="connsiteX4" fmla="*/ 0 w 1076420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420" h="621411">
                    <a:moveTo>
                      <a:pt x="0" y="290036"/>
                    </a:moveTo>
                    <a:lnTo>
                      <a:pt x="573976" y="621411"/>
                    </a:lnTo>
                    <a:lnTo>
                      <a:pt x="1076420" y="331470"/>
                    </a:lnTo>
                    <a:lnTo>
                      <a:pt x="50206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:a16="http://schemas.microsoft.com/office/drawing/2014/main" id="{F6A2B3D4-767F-4ED9-CB97-0B452DA13C69}"/>
                  </a:ext>
                </a:extLst>
              </p:cNvPr>
              <p:cNvSpPr/>
              <p:nvPr/>
            </p:nvSpPr>
            <p:spPr>
              <a:xfrm>
                <a:off x="2217816" y="4671451"/>
                <a:ext cx="502443" cy="662844"/>
              </a:xfrm>
              <a:custGeom>
                <a:avLst/>
                <a:gdLst>
                  <a:gd name="connsiteX0" fmla="*/ 502444 w 502443"/>
                  <a:gd name="connsiteY0" fmla="*/ 0 h 662844"/>
                  <a:gd name="connsiteX1" fmla="*/ 502253 w 502443"/>
                  <a:gd name="connsiteY1" fmla="*/ 372809 h 662844"/>
                  <a:gd name="connsiteX2" fmla="*/ 0 w 502443"/>
                  <a:gd name="connsiteY2" fmla="*/ 662845 h 662844"/>
                  <a:gd name="connsiteX3" fmla="*/ 0 w 502443"/>
                  <a:gd name="connsiteY3" fmla="*/ 289941 h 662844"/>
                  <a:gd name="connsiteX4" fmla="*/ 502444 w 502443"/>
                  <a:gd name="connsiteY4" fmla="*/ 0 h 66284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443" h="662844">
                    <a:moveTo>
                      <a:pt x="502444" y="0"/>
                    </a:moveTo>
                    <a:lnTo>
                      <a:pt x="502253" y="372809"/>
                    </a:lnTo>
                    <a:lnTo>
                      <a:pt x="0" y="662845"/>
                    </a:lnTo>
                    <a:lnTo>
                      <a:pt x="0" y="289941"/>
                    </a:lnTo>
                    <a:lnTo>
                      <a:pt x="502444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:a16="http://schemas.microsoft.com/office/drawing/2014/main" id="{C397AEC6-726A-C54B-B48E-CCC922275D67}"/>
                  </a:ext>
                </a:extLst>
              </p:cNvPr>
              <p:cNvSpPr/>
              <p:nvPr/>
            </p:nvSpPr>
            <p:spPr>
              <a:xfrm>
                <a:off x="2217816" y="5044259"/>
                <a:ext cx="1076325" cy="621411"/>
              </a:xfrm>
              <a:custGeom>
                <a:avLst/>
                <a:gdLst>
                  <a:gd name="connsiteX0" fmla="*/ 0 w 1076325"/>
                  <a:gd name="connsiteY0" fmla="*/ 290036 h 621411"/>
                  <a:gd name="connsiteX1" fmla="*/ 573977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253 w 1076325"/>
                  <a:gd name="connsiteY3" fmla="*/ 0 h 621411"/>
                  <a:gd name="connsiteX4" fmla="*/ 0 w 1076325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90036"/>
                    </a:moveTo>
                    <a:lnTo>
                      <a:pt x="573977" y="621411"/>
                    </a:lnTo>
                    <a:lnTo>
                      <a:pt x="1076325" y="331470"/>
                    </a:lnTo>
                    <a:lnTo>
                      <a:pt x="50225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:a16="http://schemas.microsoft.com/office/drawing/2014/main" id="{EB8BB6E4-72F9-F00C-78B1-EB0009957896}"/>
                  </a:ext>
                </a:extLst>
              </p:cNvPr>
              <p:cNvSpPr/>
              <p:nvPr/>
            </p:nvSpPr>
            <p:spPr>
              <a:xfrm>
                <a:off x="2217816" y="5044259"/>
                <a:ext cx="1076325" cy="621411"/>
              </a:xfrm>
              <a:custGeom>
                <a:avLst/>
                <a:gdLst>
                  <a:gd name="connsiteX0" fmla="*/ 0 w 1076325"/>
                  <a:gd name="connsiteY0" fmla="*/ 290036 h 621411"/>
                  <a:gd name="connsiteX1" fmla="*/ 573977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253 w 1076325"/>
                  <a:gd name="connsiteY3" fmla="*/ 0 h 621411"/>
                  <a:gd name="connsiteX4" fmla="*/ 0 w 1076325"/>
                  <a:gd name="connsiteY4" fmla="*/ 290036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90036"/>
                    </a:moveTo>
                    <a:lnTo>
                      <a:pt x="573977" y="621411"/>
                    </a:lnTo>
                    <a:lnTo>
                      <a:pt x="1076325" y="331470"/>
                    </a:lnTo>
                    <a:lnTo>
                      <a:pt x="502253" y="0"/>
                    </a:lnTo>
                    <a:lnTo>
                      <a:pt x="0" y="290036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:a16="http://schemas.microsoft.com/office/drawing/2014/main" id="{759FB430-F61C-7CD9-65D5-766767D2E283}"/>
                  </a:ext>
                </a:extLst>
              </p:cNvPr>
              <p:cNvSpPr/>
              <p:nvPr/>
            </p:nvSpPr>
            <p:spPr>
              <a:xfrm>
                <a:off x="2791793" y="5375729"/>
                <a:ext cx="502348" cy="662749"/>
              </a:xfrm>
              <a:custGeom>
                <a:avLst/>
                <a:gdLst>
                  <a:gd name="connsiteX0" fmla="*/ 502348 w 502348"/>
                  <a:gd name="connsiteY0" fmla="*/ 0 h 662749"/>
                  <a:gd name="connsiteX1" fmla="*/ 502348 w 502348"/>
                  <a:gd name="connsiteY1" fmla="*/ 372808 h 662749"/>
                  <a:gd name="connsiteX2" fmla="*/ 0 w 502348"/>
                  <a:gd name="connsiteY2" fmla="*/ 662749 h 662749"/>
                  <a:gd name="connsiteX3" fmla="*/ 0 w 502348"/>
                  <a:gd name="connsiteY3" fmla="*/ 289941 h 662749"/>
                  <a:gd name="connsiteX4" fmla="*/ 502348 w 502348"/>
                  <a:gd name="connsiteY4" fmla="*/ 0 h 662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348" h="662749">
                    <a:moveTo>
                      <a:pt x="502348" y="0"/>
                    </a:moveTo>
                    <a:lnTo>
                      <a:pt x="502348" y="372808"/>
                    </a:lnTo>
                    <a:lnTo>
                      <a:pt x="0" y="662749"/>
                    </a:lnTo>
                    <a:lnTo>
                      <a:pt x="0" y="289941"/>
                    </a:lnTo>
                    <a:lnTo>
                      <a:pt x="502348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:a16="http://schemas.microsoft.com/office/drawing/2014/main" id="{79AE229E-A76C-16DE-CF15-79DA865ACF75}"/>
                  </a:ext>
                </a:extLst>
              </p:cNvPr>
              <p:cNvSpPr/>
              <p:nvPr/>
            </p:nvSpPr>
            <p:spPr>
              <a:xfrm>
                <a:off x="2791793" y="5748537"/>
                <a:ext cx="1076325" cy="621411"/>
              </a:xfrm>
              <a:custGeom>
                <a:avLst/>
                <a:gdLst>
                  <a:gd name="connsiteX0" fmla="*/ 0 w 1076325"/>
                  <a:gd name="connsiteY0" fmla="*/ 289941 h 621411"/>
                  <a:gd name="connsiteX1" fmla="*/ 574072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348 w 1076325"/>
                  <a:gd name="connsiteY3" fmla="*/ 0 h 621411"/>
                  <a:gd name="connsiteX4" fmla="*/ 0 w 1076325"/>
                  <a:gd name="connsiteY4" fmla="*/ 289941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89941"/>
                    </a:moveTo>
                    <a:lnTo>
                      <a:pt x="574072" y="621411"/>
                    </a:lnTo>
                    <a:lnTo>
                      <a:pt x="1076325" y="331470"/>
                    </a:lnTo>
                    <a:lnTo>
                      <a:pt x="502348" y="0"/>
                    </a:lnTo>
                    <a:lnTo>
                      <a:pt x="0" y="289941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:a16="http://schemas.microsoft.com/office/drawing/2014/main" id="{DCB541D7-8093-C7A2-DC6C-2C466D025D3E}"/>
                  </a:ext>
                </a:extLst>
              </p:cNvPr>
              <p:cNvSpPr/>
              <p:nvPr/>
            </p:nvSpPr>
            <p:spPr>
              <a:xfrm>
                <a:off x="2791793" y="5748537"/>
                <a:ext cx="1076325" cy="621411"/>
              </a:xfrm>
              <a:custGeom>
                <a:avLst/>
                <a:gdLst>
                  <a:gd name="connsiteX0" fmla="*/ 0 w 1076325"/>
                  <a:gd name="connsiteY0" fmla="*/ 289941 h 621411"/>
                  <a:gd name="connsiteX1" fmla="*/ 574072 w 1076325"/>
                  <a:gd name="connsiteY1" fmla="*/ 621411 h 621411"/>
                  <a:gd name="connsiteX2" fmla="*/ 1076325 w 1076325"/>
                  <a:gd name="connsiteY2" fmla="*/ 331470 h 621411"/>
                  <a:gd name="connsiteX3" fmla="*/ 502348 w 1076325"/>
                  <a:gd name="connsiteY3" fmla="*/ 0 h 621411"/>
                  <a:gd name="connsiteX4" fmla="*/ 0 w 1076325"/>
                  <a:gd name="connsiteY4" fmla="*/ 289941 h 6214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76325" h="621411">
                    <a:moveTo>
                      <a:pt x="0" y="289941"/>
                    </a:moveTo>
                    <a:lnTo>
                      <a:pt x="574072" y="621411"/>
                    </a:lnTo>
                    <a:lnTo>
                      <a:pt x="1076325" y="331470"/>
                    </a:lnTo>
                    <a:lnTo>
                      <a:pt x="502348" y="0"/>
                    </a:lnTo>
                    <a:lnTo>
                      <a:pt x="0" y="289941"/>
                    </a:lnTo>
                    <a:close/>
                  </a:path>
                </a:pathLst>
              </a:custGeom>
              <a:solidFill>
                <a:srgbClr val="FFFFFF">
                  <a:alpha val="3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:a16="http://schemas.microsoft.com/office/drawing/2014/main" id="{D4FA4680-80D5-9FF0-3574-443623B69CC8}"/>
                  </a:ext>
                </a:extLst>
              </p:cNvPr>
              <p:cNvSpPr/>
              <p:nvPr/>
            </p:nvSpPr>
            <p:spPr>
              <a:xfrm>
                <a:off x="3365864" y="6080008"/>
                <a:ext cx="502253" cy="662749"/>
              </a:xfrm>
              <a:custGeom>
                <a:avLst/>
                <a:gdLst>
                  <a:gd name="connsiteX0" fmla="*/ 502253 w 502253"/>
                  <a:gd name="connsiteY0" fmla="*/ 0 h 662749"/>
                  <a:gd name="connsiteX1" fmla="*/ 502253 w 502253"/>
                  <a:gd name="connsiteY1" fmla="*/ 372808 h 662749"/>
                  <a:gd name="connsiteX2" fmla="*/ 0 w 502253"/>
                  <a:gd name="connsiteY2" fmla="*/ 662749 h 662749"/>
                  <a:gd name="connsiteX3" fmla="*/ 0 w 502253"/>
                  <a:gd name="connsiteY3" fmla="*/ 289941 h 662749"/>
                  <a:gd name="connsiteX4" fmla="*/ 502253 w 502253"/>
                  <a:gd name="connsiteY4" fmla="*/ 0 h 662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02253" h="662749">
                    <a:moveTo>
                      <a:pt x="502253" y="0"/>
                    </a:moveTo>
                    <a:lnTo>
                      <a:pt x="502253" y="372808"/>
                    </a:lnTo>
                    <a:lnTo>
                      <a:pt x="0" y="662749"/>
                    </a:lnTo>
                    <a:lnTo>
                      <a:pt x="0" y="289941"/>
                    </a:lnTo>
                    <a:lnTo>
                      <a:pt x="502253" y="0"/>
                    </a:ln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55" name="任意多边形: 形状 554">
              <a:extLst>
                <a:ext uri="{FF2B5EF4-FFF2-40B4-BE49-F238E27FC236}">
                  <a16:creationId xmlns:a16="http://schemas.microsoft.com/office/drawing/2014/main" id="{C5E782B0-098B-7119-9452-A1A952E194C0}"/>
                </a:ext>
              </a:extLst>
            </p:cNvPr>
            <p:cNvSpPr/>
            <p:nvPr/>
          </p:nvSpPr>
          <p:spPr>
            <a:xfrm>
              <a:off x="926226" y="3552930"/>
              <a:ext cx="1219866" cy="704278"/>
            </a:xfrm>
            <a:custGeom>
              <a:avLst/>
              <a:gdLst>
                <a:gd name="connsiteX0" fmla="*/ 717614 w 1219866"/>
                <a:gd name="connsiteY0" fmla="*/ 704278 h 704278"/>
                <a:gd name="connsiteX1" fmla="*/ 179451 w 1219866"/>
                <a:gd name="connsiteY1" fmla="*/ 393573 h 704278"/>
                <a:gd name="connsiteX2" fmla="*/ 0 w 1219866"/>
                <a:gd name="connsiteY2" fmla="*/ 497110 h 704278"/>
                <a:gd name="connsiteX3" fmla="*/ 71819 w 1219866"/>
                <a:gd name="connsiteY3" fmla="*/ 41434 h 704278"/>
                <a:gd name="connsiteX4" fmla="*/ 861060 w 1219866"/>
                <a:gd name="connsiteY4" fmla="*/ 0 h 704278"/>
                <a:gd name="connsiteX5" fmla="*/ 681704 w 1219866"/>
                <a:gd name="connsiteY5" fmla="*/ 103537 h 704278"/>
                <a:gd name="connsiteX6" fmla="*/ 1219867 w 1219866"/>
                <a:gd name="connsiteY6" fmla="*/ 414242 h 704278"/>
                <a:gd name="connsiteX7" fmla="*/ 717614 w 1219866"/>
                <a:gd name="connsiteY7" fmla="*/ 704278 h 7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866" h="704278">
                  <a:moveTo>
                    <a:pt x="717614" y="704278"/>
                  </a:moveTo>
                  <a:lnTo>
                    <a:pt x="179451" y="393573"/>
                  </a:lnTo>
                  <a:lnTo>
                    <a:pt x="0" y="497110"/>
                  </a:lnTo>
                  <a:lnTo>
                    <a:pt x="71819" y="41434"/>
                  </a:lnTo>
                  <a:lnTo>
                    <a:pt x="861060" y="0"/>
                  </a:lnTo>
                  <a:lnTo>
                    <a:pt x="681704" y="103537"/>
                  </a:lnTo>
                  <a:lnTo>
                    <a:pt x="1219867" y="414242"/>
                  </a:lnTo>
                  <a:lnTo>
                    <a:pt x="717614" y="704278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6" name="任意多边形: 形状 555">
              <a:extLst>
                <a:ext uri="{FF2B5EF4-FFF2-40B4-BE49-F238E27FC236}">
                  <a16:creationId xmlns:a16="http://schemas.microsoft.com/office/drawing/2014/main" id="{31E7CB9C-0281-54A9-9BD7-9BE4A2EB5915}"/>
                </a:ext>
              </a:extLst>
            </p:cNvPr>
            <p:cNvSpPr/>
            <p:nvPr/>
          </p:nvSpPr>
          <p:spPr>
            <a:xfrm>
              <a:off x="926226" y="3552930"/>
              <a:ext cx="1219866" cy="704278"/>
            </a:xfrm>
            <a:custGeom>
              <a:avLst/>
              <a:gdLst>
                <a:gd name="connsiteX0" fmla="*/ 717614 w 1219866"/>
                <a:gd name="connsiteY0" fmla="*/ 704278 h 704278"/>
                <a:gd name="connsiteX1" fmla="*/ 179451 w 1219866"/>
                <a:gd name="connsiteY1" fmla="*/ 393573 h 704278"/>
                <a:gd name="connsiteX2" fmla="*/ 0 w 1219866"/>
                <a:gd name="connsiteY2" fmla="*/ 497110 h 704278"/>
                <a:gd name="connsiteX3" fmla="*/ 71819 w 1219866"/>
                <a:gd name="connsiteY3" fmla="*/ 41434 h 704278"/>
                <a:gd name="connsiteX4" fmla="*/ 861060 w 1219866"/>
                <a:gd name="connsiteY4" fmla="*/ 0 h 704278"/>
                <a:gd name="connsiteX5" fmla="*/ 681704 w 1219866"/>
                <a:gd name="connsiteY5" fmla="*/ 103537 h 704278"/>
                <a:gd name="connsiteX6" fmla="*/ 1219867 w 1219866"/>
                <a:gd name="connsiteY6" fmla="*/ 414242 h 704278"/>
                <a:gd name="connsiteX7" fmla="*/ 717614 w 1219866"/>
                <a:gd name="connsiteY7" fmla="*/ 704278 h 7042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19866" h="704278">
                  <a:moveTo>
                    <a:pt x="717614" y="704278"/>
                  </a:moveTo>
                  <a:lnTo>
                    <a:pt x="179451" y="393573"/>
                  </a:lnTo>
                  <a:lnTo>
                    <a:pt x="0" y="497110"/>
                  </a:lnTo>
                  <a:lnTo>
                    <a:pt x="71819" y="41434"/>
                  </a:lnTo>
                  <a:lnTo>
                    <a:pt x="861060" y="0"/>
                  </a:lnTo>
                  <a:lnTo>
                    <a:pt x="681704" y="103537"/>
                  </a:lnTo>
                  <a:lnTo>
                    <a:pt x="1219867" y="414242"/>
                  </a:lnTo>
                  <a:lnTo>
                    <a:pt x="717614" y="704278"/>
                  </a:ln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7" name="任意多边形: 形状 556">
              <a:extLst>
                <a:ext uri="{FF2B5EF4-FFF2-40B4-BE49-F238E27FC236}">
                  <a16:creationId xmlns:a16="http://schemas.microsoft.com/office/drawing/2014/main" id="{E831B6A6-D1B7-1E1E-1FF6-B09047B455E2}"/>
                </a:ext>
              </a:extLst>
            </p:cNvPr>
            <p:cNvSpPr/>
            <p:nvPr/>
          </p:nvSpPr>
          <p:spPr>
            <a:xfrm>
              <a:off x="926226" y="3946503"/>
              <a:ext cx="2439638" cy="2796254"/>
            </a:xfrm>
            <a:custGeom>
              <a:avLst/>
              <a:gdLst>
                <a:gd name="connsiteX0" fmla="*/ 1865567 w 2439638"/>
                <a:gd name="connsiteY0" fmla="*/ 2091976 h 2796254"/>
                <a:gd name="connsiteX1" fmla="*/ 1865567 w 2439638"/>
                <a:gd name="connsiteY1" fmla="*/ 1719167 h 2796254"/>
                <a:gd name="connsiteX2" fmla="*/ 1291590 w 2439638"/>
                <a:gd name="connsiteY2" fmla="*/ 1387793 h 2796254"/>
                <a:gd name="connsiteX3" fmla="*/ 1291590 w 2439638"/>
                <a:gd name="connsiteY3" fmla="*/ 1014889 h 2796254"/>
                <a:gd name="connsiteX4" fmla="*/ 717614 w 2439638"/>
                <a:gd name="connsiteY4" fmla="*/ 683514 h 2796254"/>
                <a:gd name="connsiteX5" fmla="*/ 717614 w 2439638"/>
                <a:gd name="connsiteY5" fmla="*/ 310705 h 2796254"/>
                <a:gd name="connsiteX6" fmla="*/ 179451 w 2439638"/>
                <a:gd name="connsiteY6" fmla="*/ 0 h 2796254"/>
                <a:gd name="connsiteX7" fmla="*/ 0 w 2439638"/>
                <a:gd name="connsiteY7" fmla="*/ 103537 h 2796254"/>
                <a:gd name="connsiteX8" fmla="*/ 0 w 2439638"/>
                <a:gd name="connsiteY8" fmla="*/ 186404 h 2796254"/>
                <a:gd name="connsiteX9" fmla="*/ 179451 w 2439638"/>
                <a:gd name="connsiteY9" fmla="*/ 82867 h 2796254"/>
                <a:gd name="connsiteX10" fmla="*/ 645795 w 2439638"/>
                <a:gd name="connsiteY10" fmla="*/ 352044 h 2796254"/>
                <a:gd name="connsiteX11" fmla="*/ 645795 w 2439638"/>
                <a:gd name="connsiteY11" fmla="*/ 724948 h 2796254"/>
                <a:gd name="connsiteX12" fmla="*/ 1219867 w 2439638"/>
                <a:gd name="connsiteY12" fmla="*/ 1056418 h 2796254"/>
                <a:gd name="connsiteX13" fmla="*/ 1219867 w 2439638"/>
                <a:gd name="connsiteY13" fmla="*/ 1429226 h 2796254"/>
                <a:gd name="connsiteX14" fmla="*/ 1793843 w 2439638"/>
                <a:gd name="connsiteY14" fmla="*/ 1760601 h 2796254"/>
                <a:gd name="connsiteX15" fmla="*/ 1793843 w 2439638"/>
                <a:gd name="connsiteY15" fmla="*/ 2133410 h 2796254"/>
                <a:gd name="connsiteX16" fmla="*/ 2367915 w 2439638"/>
                <a:gd name="connsiteY16" fmla="*/ 2464879 h 2796254"/>
                <a:gd name="connsiteX17" fmla="*/ 2367915 w 2439638"/>
                <a:gd name="connsiteY17" fmla="*/ 2754820 h 2796254"/>
                <a:gd name="connsiteX18" fmla="*/ 2439638 w 2439638"/>
                <a:gd name="connsiteY18" fmla="*/ 2796254 h 2796254"/>
                <a:gd name="connsiteX19" fmla="*/ 2439638 w 2439638"/>
                <a:gd name="connsiteY19" fmla="*/ 2423446 h 2796254"/>
                <a:gd name="connsiteX20" fmla="*/ 1865567 w 2439638"/>
                <a:gd name="connsiteY20" fmla="*/ 2091976 h 2796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39638" h="2796254">
                  <a:moveTo>
                    <a:pt x="1865567" y="2091976"/>
                  </a:moveTo>
                  <a:lnTo>
                    <a:pt x="1865567" y="1719167"/>
                  </a:lnTo>
                  <a:lnTo>
                    <a:pt x="1291590" y="1387793"/>
                  </a:lnTo>
                  <a:lnTo>
                    <a:pt x="1291590" y="1014889"/>
                  </a:lnTo>
                  <a:lnTo>
                    <a:pt x="717614" y="683514"/>
                  </a:lnTo>
                  <a:lnTo>
                    <a:pt x="717614" y="310705"/>
                  </a:lnTo>
                  <a:lnTo>
                    <a:pt x="179451" y="0"/>
                  </a:lnTo>
                  <a:lnTo>
                    <a:pt x="0" y="103537"/>
                  </a:lnTo>
                  <a:lnTo>
                    <a:pt x="0" y="186404"/>
                  </a:lnTo>
                  <a:lnTo>
                    <a:pt x="179451" y="82867"/>
                  </a:lnTo>
                  <a:lnTo>
                    <a:pt x="645795" y="352044"/>
                  </a:lnTo>
                  <a:lnTo>
                    <a:pt x="645795" y="724948"/>
                  </a:lnTo>
                  <a:lnTo>
                    <a:pt x="1219867" y="1056418"/>
                  </a:lnTo>
                  <a:lnTo>
                    <a:pt x="1219867" y="1429226"/>
                  </a:lnTo>
                  <a:lnTo>
                    <a:pt x="1793843" y="1760601"/>
                  </a:lnTo>
                  <a:lnTo>
                    <a:pt x="1793843" y="2133410"/>
                  </a:lnTo>
                  <a:lnTo>
                    <a:pt x="2367915" y="2464879"/>
                  </a:lnTo>
                  <a:lnTo>
                    <a:pt x="2367915" y="2754820"/>
                  </a:lnTo>
                  <a:lnTo>
                    <a:pt x="2439638" y="2796254"/>
                  </a:lnTo>
                  <a:lnTo>
                    <a:pt x="2439638" y="2423446"/>
                  </a:lnTo>
                  <a:lnTo>
                    <a:pt x="1865567" y="2091976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8" name="任意多边形: 形状 557">
              <a:extLst>
                <a:ext uri="{FF2B5EF4-FFF2-40B4-BE49-F238E27FC236}">
                  <a16:creationId xmlns:a16="http://schemas.microsoft.com/office/drawing/2014/main" id="{9D19DA44-DCAB-6CE1-55CF-07AABF3ECC47}"/>
                </a:ext>
              </a:extLst>
            </p:cNvPr>
            <p:cNvSpPr/>
            <p:nvPr/>
          </p:nvSpPr>
          <p:spPr>
            <a:xfrm>
              <a:off x="926226" y="3946503"/>
              <a:ext cx="2439638" cy="2796254"/>
            </a:xfrm>
            <a:custGeom>
              <a:avLst/>
              <a:gdLst>
                <a:gd name="connsiteX0" fmla="*/ 1865567 w 2439638"/>
                <a:gd name="connsiteY0" fmla="*/ 2091976 h 2796254"/>
                <a:gd name="connsiteX1" fmla="*/ 1865567 w 2439638"/>
                <a:gd name="connsiteY1" fmla="*/ 1719167 h 2796254"/>
                <a:gd name="connsiteX2" fmla="*/ 1291590 w 2439638"/>
                <a:gd name="connsiteY2" fmla="*/ 1387793 h 2796254"/>
                <a:gd name="connsiteX3" fmla="*/ 1291590 w 2439638"/>
                <a:gd name="connsiteY3" fmla="*/ 1014889 h 2796254"/>
                <a:gd name="connsiteX4" fmla="*/ 717614 w 2439638"/>
                <a:gd name="connsiteY4" fmla="*/ 683514 h 2796254"/>
                <a:gd name="connsiteX5" fmla="*/ 717614 w 2439638"/>
                <a:gd name="connsiteY5" fmla="*/ 310705 h 2796254"/>
                <a:gd name="connsiteX6" fmla="*/ 179451 w 2439638"/>
                <a:gd name="connsiteY6" fmla="*/ 0 h 2796254"/>
                <a:gd name="connsiteX7" fmla="*/ 0 w 2439638"/>
                <a:gd name="connsiteY7" fmla="*/ 103537 h 2796254"/>
                <a:gd name="connsiteX8" fmla="*/ 0 w 2439638"/>
                <a:gd name="connsiteY8" fmla="*/ 186404 h 2796254"/>
                <a:gd name="connsiteX9" fmla="*/ 179451 w 2439638"/>
                <a:gd name="connsiteY9" fmla="*/ 82867 h 2796254"/>
                <a:gd name="connsiteX10" fmla="*/ 645795 w 2439638"/>
                <a:gd name="connsiteY10" fmla="*/ 352044 h 2796254"/>
                <a:gd name="connsiteX11" fmla="*/ 645795 w 2439638"/>
                <a:gd name="connsiteY11" fmla="*/ 724948 h 2796254"/>
                <a:gd name="connsiteX12" fmla="*/ 1219867 w 2439638"/>
                <a:gd name="connsiteY12" fmla="*/ 1056418 h 2796254"/>
                <a:gd name="connsiteX13" fmla="*/ 1219867 w 2439638"/>
                <a:gd name="connsiteY13" fmla="*/ 1429226 h 2796254"/>
                <a:gd name="connsiteX14" fmla="*/ 1793843 w 2439638"/>
                <a:gd name="connsiteY14" fmla="*/ 1760601 h 2796254"/>
                <a:gd name="connsiteX15" fmla="*/ 1793843 w 2439638"/>
                <a:gd name="connsiteY15" fmla="*/ 2133410 h 2796254"/>
                <a:gd name="connsiteX16" fmla="*/ 2367915 w 2439638"/>
                <a:gd name="connsiteY16" fmla="*/ 2464879 h 2796254"/>
                <a:gd name="connsiteX17" fmla="*/ 2367915 w 2439638"/>
                <a:gd name="connsiteY17" fmla="*/ 2754820 h 2796254"/>
                <a:gd name="connsiteX18" fmla="*/ 2439638 w 2439638"/>
                <a:gd name="connsiteY18" fmla="*/ 2796254 h 2796254"/>
                <a:gd name="connsiteX19" fmla="*/ 2439638 w 2439638"/>
                <a:gd name="connsiteY19" fmla="*/ 2423446 h 2796254"/>
                <a:gd name="connsiteX20" fmla="*/ 1865567 w 2439638"/>
                <a:gd name="connsiteY20" fmla="*/ 2091976 h 27962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439638" h="2796254">
                  <a:moveTo>
                    <a:pt x="1865567" y="2091976"/>
                  </a:moveTo>
                  <a:lnTo>
                    <a:pt x="1865567" y="1719167"/>
                  </a:lnTo>
                  <a:lnTo>
                    <a:pt x="1291590" y="1387793"/>
                  </a:lnTo>
                  <a:lnTo>
                    <a:pt x="1291590" y="1014889"/>
                  </a:lnTo>
                  <a:lnTo>
                    <a:pt x="717614" y="683514"/>
                  </a:lnTo>
                  <a:lnTo>
                    <a:pt x="717614" y="310705"/>
                  </a:lnTo>
                  <a:lnTo>
                    <a:pt x="179451" y="0"/>
                  </a:lnTo>
                  <a:lnTo>
                    <a:pt x="0" y="103537"/>
                  </a:lnTo>
                  <a:lnTo>
                    <a:pt x="0" y="186404"/>
                  </a:lnTo>
                  <a:lnTo>
                    <a:pt x="179451" y="82867"/>
                  </a:lnTo>
                  <a:lnTo>
                    <a:pt x="645795" y="352044"/>
                  </a:lnTo>
                  <a:lnTo>
                    <a:pt x="645795" y="724948"/>
                  </a:lnTo>
                  <a:lnTo>
                    <a:pt x="1219867" y="1056418"/>
                  </a:lnTo>
                  <a:lnTo>
                    <a:pt x="1219867" y="1429226"/>
                  </a:lnTo>
                  <a:lnTo>
                    <a:pt x="1793843" y="1760601"/>
                  </a:lnTo>
                  <a:lnTo>
                    <a:pt x="1793843" y="2133410"/>
                  </a:lnTo>
                  <a:lnTo>
                    <a:pt x="2367915" y="2464879"/>
                  </a:lnTo>
                  <a:lnTo>
                    <a:pt x="2367915" y="2754820"/>
                  </a:lnTo>
                  <a:lnTo>
                    <a:pt x="2439638" y="2796254"/>
                  </a:lnTo>
                  <a:lnTo>
                    <a:pt x="2439638" y="2423446"/>
                  </a:lnTo>
                  <a:lnTo>
                    <a:pt x="1865567" y="2091976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9" name="任意多边形: 形状 558">
              <a:extLst>
                <a:ext uri="{FF2B5EF4-FFF2-40B4-BE49-F238E27FC236}">
                  <a16:creationId xmlns:a16="http://schemas.microsoft.com/office/drawing/2014/main" id="{68974959-18C4-A376-DC35-B7A795B827DA}"/>
                </a:ext>
              </a:extLst>
            </p:cNvPr>
            <p:cNvSpPr/>
            <p:nvPr/>
          </p:nvSpPr>
          <p:spPr>
            <a:xfrm>
              <a:off x="1607930" y="3552930"/>
              <a:ext cx="179355" cy="144970"/>
            </a:xfrm>
            <a:custGeom>
              <a:avLst/>
              <a:gdLst>
                <a:gd name="connsiteX0" fmla="*/ 179356 w 179355"/>
                <a:gd name="connsiteY0" fmla="*/ 0 h 144970"/>
                <a:gd name="connsiteX1" fmla="*/ 179356 w 179355"/>
                <a:gd name="connsiteY1" fmla="*/ 82867 h 144970"/>
                <a:gd name="connsiteX2" fmla="*/ 71723 w 179355"/>
                <a:gd name="connsiteY2" fmla="*/ 144971 h 144970"/>
                <a:gd name="connsiteX3" fmla="*/ 0 w 179355"/>
                <a:gd name="connsiteY3" fmla="*/ 103537 h 144970"/>
                <a:gd name="connsiteX4" fmla="*/ 179356 w 179355"/>
                <a:gd name="connsiteY4" fmla="*/ 0 h 14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355" h="144970">
                  <a:moveTo>
                    <a:pt x="179356" y="0"/>
                  </a:moveTo>
                  <a:lnTo>
                    <a:pt x="179356" y="82867"/>
                  </a:lnTo>
                  <a:lnTo>
                    <a:pt x="71723" y="144971"/>
                  </a:lnTo>
                  <a:lnTo>
                    <a:pt x="0" y="103537"/>
                  </a:lnTo>
                  <a:lnTo>
                    <a:pt x="179356" y="0"/>
                  </a:ln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0" name="任意多边形: 形状 559">
              <a:extLst>
                <a:ext uri="{FF2B5EF4-FFF2-40B4-BE49-F238E27FC236}">
                  <a16:creationId xmlns:a16="http://schemas.microsoft.com/office/drawing/2014/main" id="{D0647CE3-3370-602F-2FC3-77B9A52BB067}"/>
                </a:ext>
              </a:extLst>
            </p:cNvPr>
            <p:cNvSpPr/>
            <p:nvPr/>
          </p:nvSpPr>
          <p:spPr>
            <a:xfrm>
              <a:off x="1607930" y="3552930"/>
              <a:ext cx="179355" cy="144970"/>
            </a:xfrm>
            <a:custGeom>
              <a:avLst/>
              <a:gdLst>
                <a:gd name="connsiteX0" fmla="*/ 179356 w 179355"/>
                <a:gd name="connsiteY0" fmla="*/ 0 h 144970"/>
                <a:gd name="connsiteX1" fmla="*/ 179356 w 179355"/>
                <a:gd name="connsiteY1" fmla="*/ 82867 h 144970"/>
                <a:gd name="connsiteX2" fmla="*/ 71723 w 179355"/>
                <a:gd name="connsiteY2" fmla="*/ 144971 h 144970"/>
                <a:gd name="connsiteX3" fmla="*/ 0 w 179355"/>
                <a:gd name="connsiteY3" fmla="*/ 103537 h 144970"/>
                <a:gd name="connsiteX4" fmla="*/ 179356 w 179355"/>
                <a:gd name="connsiteY4" fmla="*/ 0 h 144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9355" h="144970">
                  <a:moveTo>
                    <a:pt x="179356" y="0"/>
                  </a:moveTo>
                  <a:lnTo>
                    <a:pt x="179356" y="82867"/>
                  </a:lnTo>
                  <a:lnTo>
                    <a:pt x="71723" y="144971"/>
                  </a:lnTo>
                  <a:lnTo>
                    <a:pt x="0" y="103537"/>
                  </a:lnTo>
                  <a:lnTo>
                    <a:pt x="179356" y="0"/>
                  </a:lnTo>
                  <a:close/>
                </a:path>
              </a:pathLst>
            </a:custGeom>
            <a:solidFill>
              <a:srgbClr val="000000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14" name="图形 536">
            <a:extLst>
              <a:ext uri="{FF2B5EF4-FFF2-40B4-BE49-F238E27FC236}">
                <a16:creationId xmlns:a16="http://schemas.microsoft.com/office/drawing/2014/main" id="{C97AC5EB-9794-3B58-A228-BA8E30790717}"/>
              </a:ext>
            </a:extLst>
          </p:cNvPr>
          <p:cNvGrpSpPr/>
          <p:nvPr/>
        </p:nvGrpSpPr>
        <p:grpSpPr>
          <a:xfrm>
            <a:off x="7594142" y="650405"/>
            <a:ext cx="1707244" cy="1464520"/>
            <a:chOff x="2430217" y="3251061"/>
            <a:chExt cx="843228" cy="723344"/>
          </a:xfrm>
        </p:grpSpPr>
        <p:grpSp>
          <p:nvGrpSpPr>
            <p:cNvPr id="615" name="图形 536">
              <a:extLst>
                <a:ext uri="{FF2B5EF4-FFF2-40B4-BE49-F238E27FC236}">
                  <a16:creationId xmlns:a16="http://schemas.microsoft.com/office/drawing/2014/main" id="{E6073580-953F-1145-73D8-C3D39A1DCCEB}"/>
                </a:ext>
              </a:extLst>
            </p:cNvPr>
            <p:cNvGrpSpPr/>
            <p:nvPr/>
          </p:nvGrpSpPr>
          <p:grpSpPr>
            <a:xfrm>
              <a:off x="2430217" y="3251061"/>
              <a:ext cx="791533" cy="661364"/>
              <a:chOff x="2430217" y="3251061"/>
              <a:chExt cx="791533" cy="661364"/>
            </a:xfrm>
          </p:grpSpPr>
          <p:grpSp>
            <p:nvGrpSpPr>
              <p:cNvPr id="616" name="图形 536">
                <a:extLst>
                  <a:ext uri="{FF2B5EF4-FFF2-40B4-BE49-F238E27FC236}">
                    <a16:creationId xmlns:a16="http://schemas.microsoft.com/office/drawing/2014/main" id="{CE65C46A-5BCA-7AB1-3B6F-B7D1B06C35CB}"/>
                  </a:ext>
                </a:extLst>
              </p:cNvPr>
              <p:cNvGrpSpPr/>
              <p:nvPr/>
            </p:nvGrpSpPr>
            <p:grpSpPr>
              <a:xfrm>
                <a:off x="2672254" y="3251061"/>
                <a:ext cx="549497" cy="661364"/>
                <a:chOff x="2672254" y="3251061"/>
                <a:chExt cx="549497" cy="661364"/>
              </a:xfrm>
            </p:grpSpPr>
            <p:sp>
              <p:nvSpPr>
                <p:cNvPr id="617" name="任意多边形: 形状 616">
                  <a:extLst>
                    <a:ext uri="{FF2B5EF4-FFF2-40B4-BE49-F238E27FC236}">
                      <a16:creationId xmlns:a16="http://schemas.microsoft.com/office/drawing/2014/main" id="{50884236-6E8B-9D7C-D3E0-0CBF0DECF9D2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49497" cy="661364"/>
                </a:xfrm>
                <a:custGeom>
                  <a:avLst/>
                  <a:gdLst>
                    <a:gd name="connsiteX0" fmla="*/ 139541 w 549497"/>
                    <a:gd name="connsiteY0" fmla="*/ 16024 h 661364"/>
                    <a:gd name="connsiteX1" fmla="*/ 309467 w 549497"/>
                    <a:gd name="connsiteY1" fmla="*/ 32788 h 661364"/>
                    <a:gd name="connsiteX2" fmla="*/ 549497 w 549497"/>
                    <a:gd name="connsiteY2" fmla="*/ 448745 h 661364"/>
                    <a:gd name="connsiteX3" fmla="*/ 478726 w 549497"/>
                    <a:gd name="connsiteY3" fmla="*/ 604478 h 661364"/>
                    <a:gd name="connsiteX4" fmla="*/ 409861 w 549497"/>
                    <a:gd name="connsiteY4" fmla="*/ 645341 h 661364"/>
                    <a:gd name="connsiteX5" fmla="*/ 240125 w 549497"/>
                    <a:gd name="connsiteY5" fmla="*/ 628577 h 661364"/>
                    <a:gd name="connsiteX6" fmla="*/ 0 w 549497"/>
                    <a:gd name="connsiteY6" fmla="*/ 212620 h 661364"/>
                    <a:gd name="connsiteX7" fmla="*/ 70294 w 549497"/>
                    <a:gd name="connsiteY7" fmla="*/ 57267 h 661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497" h="661364">
                      <a:moveTo>
                        <a:pt x="139541" y="16024"/>
                      </a:move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442055" y="108988"/>
                        <a:pt x="549593" y="295583"/>
                        <a:pt x="549497" y="448745"/>
                      </a:cubicBezTo>
                      <a:cubicBezTo>
                        <a:pt x="549497" y="525611"/>
                        <a:pt x="522446" y="579523"/>
                        <a:pt x="478726" y="604478"/>
                      </a:cubicBezTo>
                      <a:cubicBezTo>
                        <a:pt x="467296" y="610955"/>
                        <a:pt x="421576" y="638673"/>
                        <a:pt x="409861" y="645341"/>
                      </a:cubicBezTo>
                      <a:cubicBezTo>
                        <a:pt x="366427" y="670487"/>
                        <a:pt x="306419" y="666867"/>
                        <a:pt x="240125" y="628577"/>
                      </a:cubicBezTo>
                      <a:cubicBezTo>
                        <a:pt x="107442" y="552377"/>
                        <a:pt x="0" y="365782"/>
                        <a:pt x="0" y="212620"/>
                      </a:cubicBezTo>
                      <a:cubicBezTo>
                        <a:pt x="0" y="136420"/>
                        <a:pt x="26860" y="82318"/>
                        <a:pt x="70294" y="57267"/>
                      </a:cubicBezTo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8" name="任意多边形: 形状 617">
                  <a:extLst>
                    <a:ext uri="{FF2B5EF4-FFF2-40B4-BE49-F238E27FC236}">
                      <a16:creationId xmlns:a16="http://schemas.microsoft.com/office/drawing/2014/main" id="{1C25D021-9BF9-D457-8ED8-352217357B35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49497" cy="661364"/>
                </a:xfrm>
                <a:custGeom>
                  <a:avLst/>
                  <a:gdLst>
                    <a:gd name="connsiteX0" fmla="*/ 139541 w 549497"/>
                    <a:gd name="connsiteY0" fmla="*/ 16024 h 661364"/>
                    <a:gd name="connsiteX1" fmla="*/ 309467 w 549497"/>
                    <a:gd name="connsiteY1" fmla="*/ 32788 h 661364"/>
                    <a:gd name="connsiteX2" fmla="*/ 549497 w 549497"/>
                    <a:gd name="connsiteY2" fmla="*/ 448745 h 661364"/>
                    <a:gd name="connsiteX3" fmla="*/ 478726 w 549497"/>
                    <a:gd name="connsiteY3" fmla="*/ 604478 h 661364"/>
                    <a:gd name="connsiteX4" fmla="*/ 409861 w 549497"/>
                    <a:gd name="connsiteY4" fmla="*/ 645341 h 661364"/>
                    <a:gd name="connsiteX5" fmla="*/ 240125 w 549497"/>
                    <a:gd name="connsiteY5" fmla="*/ 628577 h 661364"/>
                    <a:gd name="connsiteX6" fmla="*/ 0 w 549497"/>
                    <a:gd name="connsiteY6" fmla="*/ 212620 h 661364"/>
                    <a:gd name="connsiteX7" fmla="*/ 70294 w 549497"/>
                    <a:gd name="connsiteY7" fmla="*/ 57267 h 6613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9497" h="661364">
                      <a:moveTo>
                        <a:pt x="139541" y="16024"/>
                      </a:move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442055" y="108988"/>
                        <a:pt x="549593" y="295583"/>
                        <a:pt x="549497" y="448745"/>
                      </a:cubicBezTo>
                      <a:cubicBezTo>
                        <a:pt x="549497" y="525611"/>
                        <a:pt x="522446" y="579523"/>
                        <a:pt x="478726" y="604478"/>
                      </a:cubicBezTo>
                      <a:cubicBezTo>
                        <a:pt x="467296" y="610955"/>
                        <a:pt x="421576" y="638673"/>
                        <a:pt x="409861" y="645341"/>
                      </a:cubicBezTo>
                      <a:cubicBezTo>
                        <a:pt x="366427" y="670487"/>
                        <a:pt x="306419" y="666867"/>
                        <a:pt x="240125" y="628577"/>
                      </a:cubicBezTo>
                      <a:cubicBezTo>
                        <a:pt x="107442" y="552377"/>
                        <a:pt x="0" y="365782"/>
                        <a:pt x="0" y="212620"/>
                      </a:cubicBezTo>
                      <a:cubicBezTo>
                        <a:pt x="0" y="136420"/>
                        <a:pt x="26860" y="82318"/>
                        <a:pt x="70294" y="57267"/>
                      </a:cubicBezTo>
                    </a:path>
                  </a:pathLst>
                </a:custGeom>
                <a:solidFill>
                  <a:srgbClr val="FFFFFF">
                    <a:alpha val="5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9" name="任意多边形: 形状 618">
                  <a:extLst>
                    <a:ext uri="{FF2B5EF4-FFF2-40B4-BE49-F238E27FC236}">
                      <a16:creationId xmlns:a16="http://schemas.microsoft.com/office/drawing/2014/main" id="{38969A22-BC52-10A7-2897-B365567B04DB}"/>
                    </a:ext>
                  </a:extLst>
                </p:cNvPr>
                <p:cNvSpPr/>
                <p:nvPr/>
              </p:nvSpPr>
              <p:spPr>
                <a:xfrm>
                  <a:off x="2787411" y="3535023"/>
                  <a:ext cx="434340" cy="344328"/>
                </a:xfrm>
                <a:custGeom>
                  <a:avLst/>
                  <a:gdLst>
                    <a:gd name="connsiteX0" fmla="*/ 399383 w 434340"/>
                    <a:gd name="connsiteY0" fmla="*/ 0 h 344328"/>
                    <a:gd name="connsiteX1" fmla="*/ 434340 w 434340"/>
                    <a:gd name="connsiteY1" fmla="*/ 164497 h 344328"/>
                    <a:gd name="connsiteX2" fmla="*/ 124968 w 434340"/>
                    <a:gd name="connsiteY2" fmla="*/ 344329 h 344328"/>
                    <a:gd name="connsiteX3" fmla="*/ 124968 w 434340"/>
                    <a:gd name="connsiteY3" fmla="*/ 344329 h 344328"/>
                    <a:gd name="connsiteX4" fmla="*/ 0 w 434340"/>
                    <a:gd name="connsiteY4" fmla="*/ 231743 h 34432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34340" h="344328">
                      <a:moveTo>
                        <a:pt x="399383" y="0"/>
                      </a:moveTo>
                      <a:cubicBezTo>
                        <a:pt x="421398" y="52108"/>
                        <a:pt x="433263" y="107940"/>
                        <a:pt x="434340" y="164497"/>
                      </a:cubicBezTo>
                      <a:lnTo>
                        <a:pt x="124968" y="344329"/>
                      </a:lnTo>
                      <a:lnTo>
                        <a:pt x="124968" y="344329"/>
                      </a:lnTo>
                      <a:cubicBezTo>
                        <a:pt x="76528" y="315093"/>
                        <a:pt x="34113" y="276881"/>
                        <a:pt x="0" y="231743"/>
                      </a:cubicBezTo>
                      <a:close/>
                    </a:path>
                  </a:pathLst>
                </a:custGeom>
                <a:solidFill>
                  <a:srgbClr val="FFFFFF">
                    <a:alpha val="2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0" name="任意多边形: 形状 619">
                  <a:extLst>
                    <a:ext uri="{FF2B5EF4-FFF2-40B4-BE49-F238E27FC236}">
                      <a16:creationId xmlns:a16="http://schemas.microsoft.com/office/drawing/2014/main" id="{CBBBCDDB-EE3D-C325-AC68-6701D3A537D4}"/>
                    </a:ext>
                  </a:extLst>
                </p:cNvPr>
                <p:cNvSpPr/>
                <p:nvPr/>
              </p:nvSpPr>
              <p:spPr>
                <a:xfrm>
                  <a:off x="2672254" y="3251061"/>
                  <a:ext cx="514540" cy="515705"/>
                </a:xfrm>
                <a:custGeom>
                  <a:avLst/>
                  <a:gdLst>
                    <a:gd name="connsiteX0" fmla="*/ 115157 w 514540"/>
                    <a:gd name="connsiteY0" fmla="*/ 515705 h 515705"/>
                    <a:gd name="connsiteX1" fmla="*/ 0 w 514540"/>
                    <a:gd name="connsiteY1" fmla="*/ 212334 h 515705"/>
                    <a:gd name="connsiteX2" fmla="*/ 70294 w 514540"/>
                    <a:gd name="connsiteY2" fmla="*/ 56981 h 515705"/>
                    <a:gd name="connsiteX3" fmla="*/ 139541 w 514540"/>
                    <a:gd name="connsiteY3" fmla="*/ 16024 h 515705"/>
                    <a:gd name="connsiteX4" fmla="*/ 309467 w 514540"/>
                    <a:gd name="connsiteY4" fmla="*/ 32788 h 515705"/>
                    <a:gd name="connsiteX5" fmla="*/ 514541 w 514540"/>
                    <a:gd name="connsiteY5" fmla="*/ 284248 h 5157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514540" h="515705">
                      <a:moveTo>
                        <a:pt x="115157" y="515705"/>
                      </a:moveTo>
                      <a:cubicBezTo>
                        <a:pt x="46101" y="427123"/>
                        <a:pt x="0" y="312632"/>
                        <a:pt x="0" y="212334"/>
                      </a:cubicBezTo>
                      <a:cubicBezTo>
                        <a:pt x="0" y="136134"/>
                        <a:pt x="26860" y="82032"/>
                        <a:pt x="70294" y="56981"/>
                      </a:cubicBezTo>
                      <a:lnTo>
                        <a:pt x="139541" y="16024"/>
                      </a:lnTo>
                      <a:cubicBezTo>
                        <a:pt x="182975" y="-9122"/>
                        <a:pt x="243078" y="-5503"/>
                        <a:pt x="309467" y="32788"/>
                      </a:cubicBezTo>
                      <a:cubicBezTo>
                        <a:pt x="396240" y="82985"/>
                        <a:pt x="472345" y="180140"/>
                        <a:pt x="514541" y="284248"/>
                      </a:cubicBezTo>
                      <a:close/>
                    </a:path>
                  </a:pathLst>
                </a:custGeom>
                <a:solidFill>
                  <a:srgbClr val="FFFFFF">
                    <a:alpha val="30000"/>
                  </a:srgbClr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1" name="任意多边形: 形状 620">
                  <a:extLst>
                    <a:ext uri="{FF2B5EF4-FFF2-40B4-BE49-F238E27FC236}">
                      <a16:creationId xmlns:a16="http://schemas.microsoft.com/office/drawing/2014/main" id="{F0EE88B2-152F-90DC-C751-69A97C3E97F8}"/>
                    </a:ext>
                  </a:extLst>
                </p:cNvPr>
                <p:cNvSpPr/>
                <p:nvPr/>
              </p:nvSpPr>
              <p:spPr>
                <a:xfrm>
                  <a:off x="2672254" y="3291872"/>
                  <a:ext cx="480250" cy="620276"/>
                </a:xfrm>
                <a:custGeom>
                  <a:avLst/>
                  <a:gdLst>
                    <a:gd name="connsiteX0" fmla="*/ 240126 w 480250"/>
                    <a:gd name="connsiteY0" fmla="*/ 32839 h 620276"/>
                    <a:gd name="connsiteX1" fmla="*/ 480251 w 480250"/>
                    <a:gd name="connsiteY1" fmla="*/ 448796 h 620276"/>
                    <a:gd name="connsiteX2" fmla="*/ 240126 w 480250"/>
                    <a:gd name="connsiteY2" fmla="*/ 587480 h 620276"/>
                    <a:gd name="connsiteX3" fmla="*/ 0 w 480250"/>
                    <a:gd name="connsiteY3" fmla="*/ 171523 h 620276"/>
                    <a:gd name="connsiteX4" fmla="*/ 240126 w 480250"/>
                    <a:gd name="connsiteY4" fmla="*/ 32839 h 62027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0250" h="620276">
                      <a:moveTo>
                        <a:pt x="240126" y="32839"/>
                      </a:moveTo>
                      <a:cubicBezTo>
                        <a:pt x="372713" y="109515"/>
                        <a:pt x="480251" y="295634"/>
                        <a:pt x="480251" y="448796"/>
                      </a:cubicBezTo>
                      <a:cubicBezTo>
                        <a:pt x="480251" y="601958"/>
                        <a:pt x="372713" y="664061"/>
                        <a:pt x="240126" y="587480"/>
                      </a:cubicBezTo>
                      <a:cubicBezTo>
                        <a:pt x="107537" y="510899"/>
                        <a:pt x="-190" y="324685"/>
                        <a:pt x="0" y="171523"/>
                      </a:cubicBezTo>
                      <a:cubicBezTo>
                        <a:pt x="191" y="18361"/>
                        <a:pt x="107633" y="-43837"/>
                        <a:pt x="240126" y="32839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2" name="任意多边形: 形状 621">
                  <a:extLst>
                    <a:ext uri="{FF2B5EF4-FFF2-40B4-BE49-F238E27FC236}">
                      <a16:creationId xmlns:a16="http://schemas.microsoft.com/office/drawing/2014/main" id="{F116192D-92AB-85C1-D7C7-7D2AADD7C691}"/>
                    </a:ext>
                  </a:extLst>
                </p:cNvPr>
                <p:cNvSpPr/>
                <p:nvPr/>
              </p:nvSpPr>
              <p:spPr>
                <a:xfrm>
                  <a:off x="2732261" y="3369413"/>
                  <a:ext cx="360235" cy="465515"/>
                </a:xfrm>
                <a:custGeom>
                  <a:avLst/>
                  <a:gdLst>
                    <a:gd name="connsiteX0" fmla="*/ 180118 w 360235"/>
                    <a:gd name="connsiteY0" fmla="*/ 24640 h 465515"/>
                    <a:gd name="connsiteX1" fmla="*/ 360235 w 360235"/>
                    <a:gd name="connsiteY1" fmla="*/ 336679 h 465515"/>
                    <a:gd name="connsiteX2" fmla="*/ 180118 w 360235"/>
                    <a:gd name="connsiteY2" fmla="*/ 440692 h 465515"/>
                    <a:gd name="connsiteX3" fmla="*/ 0 w 360235"/>
                    <a:gd name="connsiteY3" fmla="*/ 128653 h 465515"/>
                    <a:gd name="connsiteX4" fmla="*/ 180118 w 360235"/>
                    <a:gd name="connsiteY4" fmla="*/ 24640 h 46551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60235" h="465515">
                      <a:moveTo>
                        <a:pt x="180118" y="24640"/>
                      </a:moveTo>
                      <a:cubicBezTo>
                        <a:pt x="279559" y="81790"/>
                        <a:pt x="360235" y="221712"/>
                        <a:pt x="360235" y="336679"/>
                      </a:cubicBezTo>
                      <a:cubicBezTo>
                        <a:pt x="360235" y="451645"/>
                        <a:pt x="279559" y="498604"/>
                        <a:pt x="180118" y="440692"/>
                      </a:cubicBezTo>
                      <a:cubicBezTo>
                        <a:pt x="80677" y="382780"/>
                        <a:pt x="0" y="243524"/>
                        <a:pt x="0" y="128653"/>
                      </a:cubicBezTo>
                      <a:cubicBezTo>
                        <a:pt x="0" y="13781"/>
                        <a:pt x="80867" y="-32891"/>
                        <a:pt x="180118" y="24640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3" name="任意多边形: 形状 622">
                  <a:extLst>
                    <a:ext uri="{FF2B5EF4-FFF2-40B4-BE49-F238E27FC236}">
                      <a16:creationId xmlns:a16="http://schemas.microsoft.com/office/drawing/2014/main" id="{1D7FF554-2B59-FA25-C190-502559F1752A}"/>
                    </a:ext>
                  </a:extLst>
                </p:cNvPr>
                <p:cNvSpPr/>
                <p:nvPr/>
              </p:nvSpPr>
              <p:spPr>
                <a:xfrm>
                  <a:off x="2786839" y="3440042"/>
                  <a:ext cx="251079" cy="324592"/>
                </a:xfrm>
                <a:custGeom>
                  <a:avLst/>
                  <a:gdLst>
                    <a:gd name="connsiteX0" fmla="*/ 125540 w 251079"/>
                    <a:gd name="connsiteY0" fmla="*/ 17543 h 324592"/>
                    <a:gd name="connsiteX1" fmla="*/ 251079 w 251079"/>
                    <a:gd name="connsiteY1" fmla="*/ 234999 h 324592"/>
                    <a:gd name="connsiteX2" fmla="*/ 125540 w 251079"/>
                    <a:gd name="connsiteY2" fmla="*/ 307389 h 324592"/>
                    <a:gd name="connsiteX3" fmla="*/ 0 w 251079"/>
                    <a:gd name="connsiteY3" fmla="*/ 89552 h 324592"/>
                    <a:gd name="connsiteX4" fmla="*/ 125540 w 251079"/>
                    <a:gd name="connsiteY4" fmla="*/ 17543 h 32459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1079" h="324592">
                      <a:moveTo>
                        <a:pt x="125540" y="17543"/>
                      </a:moveTo>
                      <a:cubicBezTo>
                        <a:pt x="194882" y="57548"/>
                        <a:pt x="251079" y="154893"/>
                        <a:pt x="251079" y="234999"/>
                      </a:cubicBezTo>
                      <a:cubicBezTo>
                        <a:pt x="251079" y="315104"/>
                        <a:pt x="194786" y="347489"/>
                        <a:pt x="125540" y="307389"/>
                      </a:cubicBezTo>
                      <a:cubicBezTo>
                        <a:pt x="56293" y="267288"/>
                        <a:pt x="0" y="169943"/>
                        <a:pt x="0" y="89552"/>
                      </a:cubicBezTo>
                      <a:cubicBezTo>
                        <a:pt x="0" y="9161"/>
                        <a:pt x="56198" y="-23034"/>
                        <a:pt x="125540" y="17543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4" name="任意多边形: 形状 623">
                  <a:extLst>
                    <a:ext uri="{FF2B5EF4-FFF2-40B4-BE49-F238E27FC236}">
                      <a16:creationId xmlns:a16="http://schemas.microsoft.com/office/drawing/2014/main" id="{5534F1EB-A042-53C5-7B93-4C20D969EDB7}"/>
                    </a:ext>
                  </a:extLst>
                </p:cNvPr>
                <p:cNvSpPr/>
                <p:nvPr/>
              </p:nvSpPr>
              <p:spPr>
                <a:xfrm>
                  <a:off x="2842847" y="3512330"/>
                  <a:ext cx="138969" cy="179454"/>
                </a:xfrm>
                <a:custGeom>
                  <a:avLst/>
                  <a:gdLst>
                    <a:gd name="connsiteX0" fmla="*/ 69532 w 138969"/>
                    <a:gd name="connsiteY0" fmla="*/ 9453 h 179454"/>
                    <a:gd name="connsiteX1" fmla="*/ 138970 w 138969"/>
                    <a:gd name="connsiteY1" fmla="*/ 129849 h 179454"/>
                    <a:gd name="connsiteX2" fmla="*/ 69532 w 138969"/>
                    <a:gd name="connsiteY2" fmla="*/ 169949 h 179454"/>
                    <a:gd name="connsiteX3" fmla="*/ 0 w 138969"/>
                    <a:gd name="connsiteY3" fmla="*/ 50029 h 179454"/>
                    <a:gd name="connsiteX4" fmla="*/ 69532 w 138969"/>
                    <a:gd name="connsiteY4" fmla="*/ 9453 h 1794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969" h="179454">
                      <a:moveTo>
                        <a:pt x="69532" y="9453"/>
                      </a:moveTo>
                      <a:cubicBezTo>
                        <a:pt x="110545" y="36223"/>
                        <a:pt x="136337" y="80943"/>
                        <a:pt x="138970" y="129849"/>
                      </a:cubicBezTo>
                      <a:cubicBezTo>
                        <a:pt x="138969" y="174140"/>
                        <a:pt x="107918" y="192142"/>
                        <a:pt x="69532" y="169949"/>
                      </a:cubicBezTo>
                      <a:cubicBezTo>
                        <a:pt x="28614" y="143297"/>
                        <a:pt x="2803" y="98781"/>
                        <a:pt x="0" y="50029"/>
                      </a:cubicBezTo>
                      <a:cubicBezTo>
                        <a:pt x="0" y="5262"/>
                        <a:pt x="31147" y="-12645"/>
                        <a:pt x="69532" y="9453"/>
                      </a:cubicBezTo>
                      <a:close/>
                    </a:path>
                  </a:pathLst>
                </a:custGeom>
                <a:solidFill>
                  <a:srgbClr val="FAFAFA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5" name="任意多边形: 形状 624">
                  <a:extLst>
                    <a:ext uri="{FF2B5EF4-FFF2-40B4-BE49-F238E27FC236}">
                      <a16:creationId xmlns:a16="http://schemas.microsoft.com/office/drawing/2014/main" id="{B0D3D759-EE28-F986-55EE-B1DCDC405EC4}"/>
                    </a:ext>
                  </a:extLst>
                </p:cNvPr>
                <p:cNvSpPr/>
                <p:nvPr/>
              </p:nvSpPr>
              <p:spPr>
                <a:xfrm>
                  <a:off x="2883042" y="3564182"/>
                  <a:ext cx="58673" cy="75766"/>
                </a:xfrm>
                <a:custGeom>
                  <a:avLst/>
                  <a:gdLst>
                    <a:gd name="connsiteX0" fmla="*/ 29337 w 58673"/>
                    <a:gd name="connsiteY0" fmla="*/ 3987 h 75766"/>
                    <a:gd name="connsiteX1" fmla="*/ 58674 w 58673"/>
                    <a:gd name="connsiteY1" fmla="*/ 54756 h 75766"/>
                    <a:gd name="connsiteX2" fmla="*/ 29337 w 58673"/>
                    <a:gd name="connsiteY2" fmla="*/ 71710 h 75766"/>
                    <a:gd name="connsiteX3" fmla="*/ 0 w 58673"/>
                    <a:gd name="connsiteY3" fmla="*/ 20942 h 75766"/>
                    <a:gd name="connsiteX4" fmla="*/ 29337 w 58673"/>
                    <a:gd name="connsiteY4" fmla="*/ 3987 h 75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673" h="75766">
                      <a:moveTo>
                        <a:pt x="29337" y="3987"/>
                      </a:moveTo>
                      <a:cubicBezTo>
                        <a:pt x="46643" y="15272"/>
                        <a:pt x="57538" y="34127"/>
                        <a:pt x="58674" y="54756"/>
                      </a:cubicBezTo>
                      <a:cubicBezTo>
                        <a:pt x="58674" y="73806"/>
                        <a:pt x="45529" y="81045"/>
                        <a:pt x="29337" y="71710"/>
                      </a:cubicBezTo>
                      <a:cubicBezTo>
                        <a:pt x="12031" y="60425"/>
                        <a:pt x="1136" y="41571"/>
                        <a:pt x="0" y="20942"/>
                      </a:cubicBezTo>
                      <a:cubicBezTo>
                        <a:pt x="0" y="2273"/>
                        <a:pt x="13144" y="-5347"/>
                        <a:pt x="29337" y="3987"/>
                      </a:cubicBez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26" name="图形 536">
                <a:extLst>
                  <a:ext uri="{FF2B5EF4-FFF2-40B4-BE49-F238E27FC236}">
                    <a16:creationId xmlns:a16="http://schemas.microsoft.com/office/drawing/2014/main" id="{E55C015B-A7A0-CB67-7F7B-B4BAC916CF2D}"/>
                  </a:ext>
                </a:extLst>
              </p:cNvPr>
              <p:cNvGrpSpPr/>
              <p:nvPr/>
            </p:nvGrpSpPr>
            <p:grpSpPr>
              <a:xfrm>
                <a:off x="2430217" y="3602079"/>
                <a:ext cx="481685" cy="292554"/>
                <a:chOff x="2430217" y="3602079"/>
                <a:chExt cx="481685" cy="292554"/>
              </a:xfrm>
            </p:grpSpPr>
            <p:sp>
              <p:nvSpPr>
                <p:cNvPr id="627" name="任意多边形: 形状 626">
                  <a:extLst>
                    <a:ext uri="{FF2B5EF4-FFF2-40B4-BE49-F238E27FC236}">
                      <a16:creationId xmlns:a16="http://schemas.microsoft.com/office/drawing/2014/main" id="{B0584D34-17B4-31EE-86FC-F6E830735E64}"/>
                    </a:ext>
                  </a:extLst>
                </p:cNvPr>
                <p:cNvSpPr/>
                <p:nvPr/>
              </p:nvSpPr>
              <p:spPr>
                <a:xfrm>
                  <a:off x="2494724" y="3796960"/>
                  <a:ext cx="80279" cy="97672"/>
                </a:xfrm>
                <a:custGeom>
                  <a:avLst/>
                  <a:gdLst>
                    <a:gd name="connsiteX0" fmla="*/ 80279 w 80279"/>
                    <a:gd name="connsiteY0" fmla="*/ 0 h 97672"/>
                    <a:gd name="connsiteX1" fmla="*/ 40179 w 80279"/>
                    <a:gd name="connsiteY1" fmla="*/ 93726 h 97672"/>
                    <a:gd name="connsiteX2" fmla="*/ 9604 w 80279"/>
                    <a:gd name="connsiteY2" fmla="*/ 40767 h 9767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0279" h="97672">
                      <a:moveTo>
                        <a:pt x="80279" y="0"/>
                      </a:moveTo>
                      <a:cubicBezTo>
                        <a:pt x="80279" y="0"/>
                        <a:pt x="74374" y="74009"/>
                        <a:pt x="40179" y="93726"/>
                      </a:cubicBezTo>
                      <a:cubicBezTo>
                        <a:pt x="5984" y="113443"/>
                        <a:pt x="-12494" y="53531"/>
                        <a:pt x="9604" y="40767"/>
                      </a:cubicBez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8" name="任意多边形: 形状 627">
                  <a:extLst>
                    <a:ext uri="{FF2B5EF4-FFF2-40B4-BE49-F238E27FC236}">
                      <a16:creationId xmlns:a16="http://schemas.microsoft.com/office/drawing/2014/main" id="{07178CB7-A98C-D12F-E251-CC3869F4ED53}"/>
                    </a:ext>
                  </a:extLst>
                </p:cNvPr>
                <p:cNvSpPr/>
                <p:nvPr/>
              </p:nvSpPr>
              <p:spPr>
                <a:xfrm>
                  <a:off x="2460902" y="3778337"/>
                  <a:ext cx="114101" cy="61593"/>
                </a:xfrm>
                <a:custGeom>
                  <a:avLst/>
                  <a:gdLst>
                    <a:gd name="connsiteX0" fmla="*/ 114101 w 114101"/>
                    <a:gd name="connsiteY0" fmla="*/ 18623 h 61593"/>
                    <a:gd name="connsiteX1" fmla="*/ 12946 w 114101"/>
                    <a:gd name="connsiteY1" fmla="*/ 6431 h 61593"/>
                    <a:gd name="connsiteX2" fmla="*/ 43426 w 114101"/>
                    <a:gd name="connsiteY2" fmla="*/ 59391 h 6159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4101" h="61593">
                      <a:moveTo>
                        <a:pt x="114101" y="18623"/>
                      </a:moveTo>
                      <a:cubicBezTo>
                        <a:pt x="114101" y="18623"/>
                        <a:pt x="47426" y="-13285"/>
                        <a:pt x="12946" y="6431"/>
                      </a:cubicBezTo>
                      <a:cubicBezTo>
                        <a:pt x="-21535" y="26148"/>
                        <a:pt x="21328" y="72154"/>
                        <a:pt x="43426" y="59391"/>
                      </a:cubicBez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9" name="任意多边形: 形状 628">
                  <a:extLst>
                    <a:ext uri="{FF2B5EF4-FFF2-40B4-BE49-F238E27FC236}">
                      <a16:creationId xmlns:a16="http://schemas.microsoft.com/office/drawing/2014/main" id="{68A545D5-EE0B-E8A4-9592-3F91F02281C1}"/>
                    </a:ext>
                  </a:extLst>
                </p:cNvPr>
                <p:cNvSpPr/>
                <p:nvPr/>
              </p:nvSpPr>
              <p:spPr>
                <a:xfrm>
                  <a:off x="2446797" y="3633892"/>
                  <a:ext cx="395668" cy="241554"/>
                </a:xfrm>
                <a:custGeom>
                  <a:avLst/>
                  <a:gdLst>
                    <a:gd name="connsiteX0" fmla="*/ 394525 w 395668"/>
                    <a:gd name="connsiteY0" fmla="*/ 18002 h 241554"/>
                    <a:gd name="connsiteX1" fmla="*/ 7430 w 395668"/>
                    <a:gd name="connsiteY1" fmla="*/ 241554 h 241554"/>
                    <a:gd name="connsiteX2" fmla="*/ 0 w 395668"/>
                    <a:gd name="connsiteY2" fmla="*/ 228409 h 241554"/>
                    <a:gd name="connsiteX3" fmla="*/ 395668 w 395668"/>
                    <a:gd name="connsiteY3" fmla="*/ 0 h 241554"/>
                    <a:gd name="connsiteX4" fmla="*/ 394525 w 395668"/>
                    <a:gd name="connsiteY4" fmla="*/ 18002 h 2415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95668" h="241554">
                      <a:moveTo>
                        <a:pt x="394525" y="18002"/>
                      </a:moveTo>
                      <a:lnTo>
                        <a:pt x="7430" y="241554"/>
                      </a:lnTo>
                      <a:lnTo>
                        <a:pt x="0" y="228409"/>
                      </a:lnTo>
                      <a:lnTo>
                        <a:pt x="395668" y="0"/>
                      </a:lnTo>
                      <a:lnTo>
                        <a:pt x="394525" y="18002"/>
                      </a:ln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0" name="任意多边形: 形状 629">
                  <a:extLst>
                    <a:ext uri="{FF2B5EF4-FFF2-40B4-BE49-F238E27FC236}">
                      <a16:creationId xmlns:a16="http://schemas.microsoft.com/office/drawing/2014/main" id="{3DFE7A26-B0BA-5562-7BB1-68EA4A5DF60B}"/>
                    </a:ext>
                  </a:extLst>
                </p:cNvPr>
                <p:cNvSpPr/>
                <p:nvPr/>
              </p:nvSpPr>
              <p:spPr>
                <a:xfrm>
                  <a:off x="2430217" y="3844572"/>
                  <a:ext cx="44203" cy="44203"/>
                </a:xfrm>
                <a:custGeom>
                  <a:avLst/>
                  <a:gdLst>
                    <a:gd name="connsiteX0" fmla="*/ 33153 w 44203"/>
                    <a:gd name="connsiteY0" fmla="*/ 2966 h 44203"/>
                    <a:gd name="connsiteX1" fmla="*/ 41238 w 44203"/>
                    <a:gd name="connsiteY1" fmla="*/ 33153 h 44203"/>
                    <a:gd name="connsiteX2" fmla="*/ 11050 w 44203"/>
                    <a:gd name="connsiteY2" fmla="*/ 41238 h 44203"/>
                    <a:gd name="connsiteX3" fmla="*/ 2959 w 44203"/>
                    <a:gd name="connsiteY3" fmla="*/ 11062 h 44203"/>
                    <a:gd name="connsiteX4" fmla="*/ 33141 w 44203"/>
                    <a:gd name="connsiteY4" fmla="*/ 2959 h 44203"/>
                    <a:gd name="connsiteX5" fmla="*/ 33153 w 44203"/>
                    <a:gd name="connsiteY5" fmla="*/ 2966 h 4420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44203" h="44203">
                      <a:moveTo>
                        <a:pt x="33153" y="2966"/>
                      </a:moveTo>
                      <a:cubicBezTo>
                        <a:pt x="43722" y="9069"/>
                        <a:pt x="47341" y="22585"/>
                        <a:pt x="41238" y="33153"/>
                      </a:cubicBezTo>
                      <a:cubicBezTo>
                        <a:pt x="35134" y="43722"/>
                        <a:pt x="21619" y="47341"/>
                        <a:pt x="11050" y="41238"/>
                      </a:cubicBezTo>
                      <a:cubicBezTo>
                        <a:pt x="486" y="35137"/>
                        <a:pt x="-3136" y="21630"/>
                        <a:pt x="2959" y="11062"/>
                      </a:cubicBezTo>
                      <a:cubicBezTo>
                        <a:pt x="9056" y="490"/>
                        <a:pt x="22569" y="-3138"/>
                        <a:pt x="33141" y="2959"/>
                      </a:cubicBezTo>
                      <a:cubicBezTo>
                        <a:pt x="33145" y="2961"/>
                        <a:pt x="33149" y="2963"/>
                        <a:pt x="33153" y="2966"/>
                      </a:cubicBezTo>
                      <a:close/>
                    </a:path>
                  </a:pathLst>
                </a:custGeom>
                <a:solidFill>
                  <a:srgbClr val="26323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1" name="任意多边形: 形状 630">
                  <a:extLst>
                    <a:ext uri="{FF2B5EF4-FFF2-40B4-BE49-F238E27FC236}">
                      <a16:creationId xmlns:a16="http://schemas.microsoft.com/office/drawing/2014/main" id="{C5684E29-3249-200E-868D-5002AC6770D5}"/>
                    </a:ext>
                  </a:extLst>
                </p:cNvPr>
                <p:cNvSpPr/>
                <p:nvPr/>
              </p:nvSpPr>
              <p:spPr>
                <a:xfrm>
                  <a:off x="2829469" y="3602079"/>
                  <a:ext cx="82434" cy="96202"/>
                </a:xfrm>
                <a:custGeom>
                  <a:avLst/>
                  <a:gdLst>
                    <a:gd name="connsiteX0" fmla="*/ 4234 w 82434"/>
                    <a:gd name="connsiteY0" fmla="*/ 45149 h 96202"/>
                    <a:gd name="connsiteX1" fmla="*/ 15759 w 82434"/>
                    <a:gd name="connsiteY1" fmla="*/ 96202 h 96202"/>
                    <a:gd name="connsiteX2" fmla="*/ 82434 w 82434"/>
                    <a:gd name="connsiteY2" fmla="*/ 0 h 96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434" h="96202">
                      <a:moveTo>
                        <a:pt x="4234" y="45149"/>
                      </a:moveTo>
                      <a:cubicBezTo>
                        <a:pt x="-9863" y="64199"/>
                        <a:pt x="15759" y="96202"/>
                        <a:pt x="15759" y="96202"/>
                      </a:cubicBezTo>
                      <a:lnTo>
                        <a:pt x="82434" y="0"/>
                      </a:lnTo>
                      <a:close/>
                    </a:path>
                  </a:pathLst>
                </a:custGeom>
                <a:solidFill>
                  <a:srgbClr val="BA68C8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2" name="任意多边形: 形状 631">
                  <a:extLst>
                    <a:ext uri="{FF2B5EF4-FFF2-40B4-BE49-F238E27FC236}">
                      <a16:creationId xmlns:a16="http://schemas.microsoft.com/office/drawing/2014/main" id="{2A31FA7E-EEB0-F8AB-E6EA-C77AFDE96F6C}"/>
                    </a:ext>
                  </a:extLst>
                </p:cNvPr>
                <p:cNvSpPr/>
                <p:nvPr/>
              </p:nvSpPr>
              <p:spPr>
                <a:xfrm>
                  <a:off x="2829469" y="3602079"/>
                  <a:ext cx="82434" cy="96202"/>
                </a:xfrm>
                <a:custGeom>
                  <a:avLst/>
                  <a:gdLst>
                    <a:gd name="connsiteX0" fmla="*/ 4234 w 82434"/>
                    <a:gd name="connsiteY0" fmla="*/ 45149 h 96202"/>
                    <a:gd name="connsiteX1" fmla="*/ 15759 w 82434"/>
                    <a:gd name="connsiteY1" fmla="*/ 96202 h 96202"/>
                    <a:gd name="connsiteX2" fmla="*/ 82434 w 82434"/>
                    <a:gd name="connsiteY2" fmla="*/ 0 h 9620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82434" h="96202">
                      <a:moveTo>
                        <a:pt x="4234" y="45149"/>
                      </a:moveTo>
                      <a:cubicBezTo>
                        <a:pt x="-9863" y="64199"/>
                        <a:pt x="15759" y="96202"/>
                        <a:pt x="15759" y="96202"/>
                      </a:cubicBezTo>
                      <a:lnTo>
                        <a:pt x="82434" y="0"/>
                      </a:lnTo>
                      <a:close/>
                    </a:path>
                  </a:pathLst>
                </a:custGeom>
                <a:solidFill>
                  <a:srgbClr val="37474F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3" name="任意多边形: 形状 632">
                  <a:extLst>
                    <a:ext uri="{FF2B5EF4-FFF2-40B4-BE49-F238E27FC236}">
                      <a16:creationId xmlns:a16="http://schemas.microsoft.com/office/drawing/2014/main" id="{4FFAF616-0551-6702-1832-BC60914B7AFC}"/>
                    </a:ext>
                  </a:extLst>
                </p:cNvPr>
                <p:cNvSpPr/>
                <p:nvPr/>
              </p:nvSpPr>
              <p:spPr>
                <a:xfrm>
                  <a:off x="2795317" y="3602079"/>
                  <a:ext cx="116395" cy="45282"/>
                </a:xfrm>
                <a:custGeom>
                  <a:avLst/>
                  <a:gdLst>
                    <a:gd name="connsiteX0" fmla="*/ 0 w 116395"/>
                    <a:gd name="connsiteY0" fmla="*/ 9716 h 45282"/>
                    <a:gd name="connsiteX1" fmla="*/ 38100 w 116395"/>
                    <a:gd name="connsiteY1" fmla="*/ 45149 h 45282"/>
                    <a:gd name="connsiteX2" fmla="*/ 116396 w 116395"/>
                    <a:gd name="connsiteY2" fmla="*/ 0 h 45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116395" h="45282">
                      <a:moveTo>
                        <a:pt x="0" y="9716"/>
                      </a:moveTo>
                      <a:cubicBezTo>
                        <a:pt x="0" y="9716"/>
                        <a:pt x="15145" y="47816"/>
                        <a:pt x="38100" y="45149"/>
                      </a:cubicBezTo>
                      <a:lnTo>
                        <a:pt x="116396" y="0"/>
                      </a:lnTo>
                      <a:close/>
                    </a:path>
                  </a:pathLst>
                </a:custGeom>
                <a:solidFill>
                  <a:srgbClr val="455A64"/>
                </a:solidFill>
                <a:ln w="9525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34" name="任意多边形: 形状 633">
              <a:extLst>
                <a:ext uri="{FF2B5EF4-FFF2-40B4-BE49-F238E27FC236}">
                  <a16:creationId xmlns:a16="http://schemas.microsoft.com/office/drawing/2014/main" id="{F8F8E62E-831E-59A6-E23A-D227B8E27D74}"/>
                </a:ext>
              </a:extLst>
            </p:cNvPr>
            <p:cNvSpPr/>
            <p:nvPr/>
          </p:nvSpPr>
          <p:spPr>
            <a:xfrm>
              <a:off x="3050206" y="3810009"/>
              <a:ext cx="223239" cy="164396"/>
            </a:xfrm>
            <a:custGeom>
              <a:avLst/>
              <a:gdLst>
                <a:gd name="connsiteX0" fmla="*/ 0 w 223239"/>
                <a:gd name="connsiteY0" fmla="*/ 84392 h 164396"/>
                <a:gd name="connsiteX1" fmla="*/ 58388 w 223239"/>
                <a:gd name="connsiteY1" fmla="*/ 142208 h 164396"/>
                <a:gd name="connsiteX2" fmla="*/ 145923 w 223239"/>
                <a:gd name="connsiteY2" fmla="*/ 164306 h 164396"/>
                <a:gd name="connsiteX3" fmla="*/ 150019 w 223239"/>
                <a:gd name="connsiteY3" fmla="*/ 163259 h 164396"/>
                <a:gd name="connsiteX4" fmla="*/ 219265 w 223239"/>
                <a:gd name="connsiteY4" fmla="*/ 123349 h 164396"/>
                <a:gd name="connsiteX5" fmla="*/ 222191 w 223239"/>
                <a:gd name="connsiteY5" fmla="*/ 112558 h 164396"/>
                <a:gd name="connsiteX6" fmla="*/ 219265 w 223239"/>
                <a:gd name="connsiteY6" fmla="*/ 109633 h 164396"/>
                <a:gd name="connsiteX7" fmla="*/ 146304 w 223239"/>
                <a:gd name="connsiteY7" fmla="*/ 0 h 164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239" h="164396">
                  <a:moveTo>
                    <a:pt x="0" y="84392"/>
                  </a:moveTo>
                  <a:cubicBezTo>
                    <a:pt x="14597" y="108025"/>
                    <a:pt x="34612" y="127844"/>
                    <a:pt x="58388" y="142208"/>
                  </a:cubicBezTo>
                  <a:cubicBezTo>
                    <a:pt x="84905" y="157666"/>
                    <a:pt x="115246" y="165325"/>
                    <a:pt x="145923" y="164306"/>
                  </a:cubicBezTo>
                  <a:cubicBezTo>
                    <a:pt x="147355" y="164309"/>
                    <a:pt x="148764" y="163948"/>
                    <a:pt x="150019" y="163259"/>
                  </a:cubicBezTo>
                  <a:cubicBezTo>
                    <a:pt x="154686" y="160401"/>
                    <a:pt x="218122" y="124016"/>
                    <a:pt x="219265" y="123349"/>
                  </a:cubicBezTo>
                  <a:cubicBezTo>
                    <a:pt x="223053" y="121177"/>
                    <a:pt x="224362" y="116345"/>
                    <a:pt x="222191" y="112558"/>
                  </a:cubicBezTo>
                  <a:cubicBezTo>
                    <a:pt x="221492" y="111340"/>
                    <a:pt x="220483" y="110331"/>
                    <a:pt x="219265" y="109633"/>
                  </a:cubicBezTo>
                  <a:cubicBezTo>
                    <a:pt x="178321" y="87392"/>
                    <a:pt x="151011" y="46356"/>
                    <a:pt x="146304" y="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5" name="任意多边形: 形状 634">
              <a:extLst>
                <a:ext uri="{FF2B5EF4-FFF2-40B4-BE49-F238E27FC236}">
                  <a16:creationId xmlns:a16="http://schemas.microsoft.com/office/drawing/2014/main" id="{AAD1B98D-FFFE-E589-585C-509E2C4EED26}"/>
                </a:ext>
              </a:extLst>
            </p:cNvPr>
            <p:cNvSpPr/>
            <p:nvPr/>
          </p:nvSpPr>
          <p:spPr>
            <a:xfrm>
              <a:off x="3050206" y="3810009"/>
              <a:ext cx="223239" cy="164396"/>
            </a:xfrm>
            <a:custGeom>
              <a:avLst/>
              <a:gdLst>
                <a:gd name="connsiteX0" fmla="*/ 0 w 223239"/>
                <a:gd name="connsiteY0" fmla="*/ 84392 h 164396"/>
                <a:gd name="connsiteX1" fmla="*/ 58388 w 223239"/>
                <a:gd name="connsiteY1" fmla="*/ 142208 h 164396"/>
                <a:gd name="connsiteX2" fmla="*/ 145923 w 223239"/>
                <a:gd name="connsiteY2" fmla="*/ 164306 h 164396"/>
                <a:gd name="connsiteX3" fmla="*/ 150019 w 223239"/>
                <a:gd name="connsiteY3" fmla="*/ 163259 h 164396"/>
                <a:gd name="connsiteX4" fmla="*/ 219265 w 223239"/>
                <a:gd name="connsiteY4" fmla="*/ 123349 h 164396"/>
                <a:gd name="connsiteX5" fmla="*/ 222191 w 223239"/>
                <a:gd name="connsiteY5" fmla="*/ 112558 h 164396"/>
                <a:gd name="connsiteX6" fmla="*/ 219265 w 223239"/>
                <a:gd name="connsiteY6" fmla="*/ 109633 h 164396"/>
                <a:gd name="connsiteX7" fmla="*/ 146304 w 223239"/>
                <a:gd name="connsiteY7" fmla="*/ 0 h 164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23239" h="164396">
                  <a:moveTo>
                    <a:pt x="0" y="84392"/>
                  </a:moveTo>
                  <a:cubicBezTo>
                    <a:pt x="14597" y="108025"/>
                    <a:pt x="34612" y="127844"/>
                    <a:pt x="58388" y="142208"/>
                  </a:cubicBezTo>
                  <a:cubicBezTo>
                    <a:pt x="84905" y="157666"/>
                    <a:pt x="115246" y="165325"/>
                    <a:pt x="145923" y="164306"/>
                  </a:cubicBezTo>
                  <a:cubicBezTo>
                    <a:pt x="147355" y="164309"/>
                    <a:pt x="148764" y="163948"/>
                    <a:pt x="150019" y="163259"/>
                  </a:cubicBezTo>
                  <a:cubicBezTo>
                    <a:pt x="154686" y="160401"/>
                    <a:pt x="218122" y="124016"/>
                    <a:pt x="219265" y="123349"/>
                  </a:cubicBezTo>
                  <a:cubicBezTo>
                    <a:pt x="223053" y="121177"/>
                    <a:pt x="224362" y="116345"/>
                    <a:pt x="222191" y="112558"/>
                  </a:cubicBezTo>
                  <a:cubicBezTo>
                    <a:pt x="221492" y="111340"/>
                    <a:pt x="220483" y="110331"/>
                    <a:pt x="219265" y="109633"/>
                  </a:cubicBezTo>
                  <a:cubicBezTo>
                    <a:pt x="178321" y="87392"/>
                    <a:pt x="151011" y="46356"/>
                    <a:pt x="146304" y="0"/>
                  </a:cubicBezTo>
                  <a:close/>
                </a:path>
              </a:pathLst>
            </a:custGeom>
            <a:solidFill>
              <a:srgbClr val="FFFFFF">
                <a:alpha val="30000"/>
              </a:srgb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6" name="任意多边形: 形状 635">
              <a:extLst>
                <a:ext uri="{FF2B5EF4-FFF2-40B4-BE49-F238E27FC236}">
                  <a16:creationId xmlns:a16="http://schemas.microsoft.com/office/drawing/2014/main" id="{B10C5844-05F4-A8FA-D286-AE0A4FAAAF3E}"/>
                </a:ext>
              </a:extLst>
            </p:cNvPr>
            <p:cNvSpPr/>
            <p:nvPr/>
          </p:nvSpPr>
          <p:spPr>
            <a:xfrm>
              <a:off x="3038776" y="3814962"/>
              <a:ext cx="165143" cy="159440"/>
            </a:xfrm>
            <a:custGeom>
              <a:avLst/>
              <a:gdLst>
                <a:gd name="connsiteX0" fmla="*/ 89154 w 165143"/>
                <a:gd name="connsiteY0" fmla="*/ 0 h 159440"/>
                <a:gd name="connsiteX1" fmla="*/ 161258 w 165143"/>
                <a:gd name="connsiteY1" fmla="*/ 144494 h 159440"/>
                <a:gd name="connsiteX2" fmla="*/ 164002 w 165143"/>
                <a:gd name="connsiteY2" fmla="*/ 155472 h 159440"/>
                <a:gd name="connsiteX3" fmla="*/ 157353 w 165143"/>
                <a:gd name="connsiteY3" fmla="*/ 159353 h 159440"/>
                <a:gd name="connsiteX4" fmla="*/ 69723 w 165143"/>
                <a:gd name="connsiteY4" fmla="*/ 137255 h 159440"/>
                <a:gd name="connsiteX5" fmla="*/ 0 w 165143"/>
                <a:gd name="connsiteY5" fmla="*/ 51530 h 1594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5143" h="159440">
                  <a:moveTo>
                    <a:pt x="89154" y="0"/>
                  </a:moveTo>
                  <a:cubicBezTo>
                    <a:pt x="80516" y="58519"/>
                    <a:pt x="109305" y="116211"/>
                    <a:pt x="161258" y="144494"/>
                  </a:cubicBezTo>
                  <a:cubicBezTo>
                    <a:pt x="165047" y="146768"/>
                    <a:pt x="166276" y="151682"/>
                    <a:pt x="164002" y="155472"/>
                  </a:cubicBezTo>
                  <a:cubicBezTo>
                    <a:pt x="162595" y="157817"/>
                    <a:pt x="160087" y="159281"/>
                    <a:pt x="157353" y="159353"/>
                  </a:cubicBezTo>
                  <a:cubicBezTo>
                    <a:pt x="126648" y="160354"/>
                    <a:pt x="96281" y="152696"/>
                    <a:pt x="69723" y="137255"/>
                  </a:cubicBezTo>
                  <a:cubicBezTo>
                    <a:pt x="7715" y="97917"/>
                    <a:pt x="0" y="51530"/>
                    <a:pt x="0" y="51530"/>
                  </a:cubicBezTo>
                  <a:close/>
                </a:path>
              </a:pathLst>
            </a:custGeom>
            <a:solidFill>
              <a:srgbClr val="BA68C8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37" name="图形 536">
            <a:extLst>
              <a:ext uri="{FF2B5EF4-FFF2-40B4-BE49-F238E27FC236}">
                <a16:creationId xmlns:a16="http://schemas.microsoft.com/office/drawing/2014/main" id="{09512436-A6BA-0F59-A41E-7FD0017F3980}"/>
              </a:ext>
            </a:extLst>
          </p:cNvPr>
          <p:cNvGrpSpPr/>
          <p:nvPr/>
        </p:nvGrpSpPr>
        <p:grpSpPr>
          <a:xfrm flipH="1">
            <a:off x="7134753" y="3937443"/>
            <a:ext cx="1296280" cy="2053952"/>
            <a:chOff x="2506703" y="3279429"/>
            <a:chExt cx="2185420" cy="3402776"/>
          </a:xfrm>
        </p:grpSpPr>
        <p:grpSp>
          <p:nvGrpSpPr>
            <p:cNvPr id="638" name="图形 536">
              <a:extLst>
                <a:ext uri="{FF2B5EF4-FFF2-40B4-BE49-F238E27FC236}">
                  <a16:creationId xmlns:a16="http://schemas.microsoft.com/office/drawing/2014/main" id="{773BB0CE-7467-77B8-B959-D1D4E83D1980}"/>
                </a:ext>
              </a:extLst>
            </p:cNvPr>
            <p:cNvGrpSpPr/>
            <p:nvPr/>
          </p:nvGrpSpPr>
          <p:grpSpPr>
            <a:xfrm>
              <a:off x="3034029" y="4653448"/>
              <a:ext cx="1232494" cy="2028757"/>
              <a:chOff x="3034029" y="4653448"/>
              <a:chExt cx="1232494" cy="2028757"/>
            </a:xfrm>
          </p:grpSpPr>
          <p:sp>
            <p:nvSpPr>
              <p:cNvPr id="639" name="任意多边形: 形状 638">
                <a:extLst>
                  <a:ext uri="{FF2B5EF4-FFF2-40B4-BE49-F238E27FC236}">
                    <a16:creationId xmlns:a16="http://schemas.microsoft.com/office/drawing/2014/main" id="{C6E80C88-427D-6BA1-55B7-44EB1FA08360}"/>
                  </a:ext>
                </a:extLst>
              </p:cNvPr>
              <p:cNvSpPr/>
              <p:nvPr/>
            </p:nvSpPr>
            <p:spPr>
              <a:xfrm>
                <a:off x="3973654" y="6062196"/>
                <a:ext cx="227552" cy="302825"/>
              </a:xfrm>
              <a:custGeom>
                <a:avLst/>
                <a:gdLst>
                  <a:gd name="connsiteX0" fmla="*/ 227552 w 227552"/>
                  <a:gd name="connsiteY0" fmla="*/ 226695 h 302825"/>
                  <a:gd name="connsiteX1" fmla="*/ 194977 w 227552"/>
                  <a:gd name="connsiteY1" fmla="*/ 0 h 302825"/>
                  <a:gd name="connsiteX2" fmla="*/ 0 w 227552"/>
                  <a:gd name="connsiteY2" fmla="*/ 46863 h 302825"/>
                  <a:gd name="connsiteX3" fmla="*/ 83153 w 227552"/>
                  <a:gd name="connsiteY3" fmla="*/ 294989 h 302825"/>
                  <a:gd name="connsiteX4" fmla="*/ 227552 w 227552"/>
                  <a:gd name="connsiteY4" fmla="*/ 226695 h 302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7552" h="302825">
                    <a:moveTo>
                      <a:pt x="227552" y="226695"/>
                    </a:moveTo>
                    <a:cubicBezTo>
                      <a:pt x="214789" y="189547"/>
                      <a:pt x="207931" y="98393"/>
                      <a:pt x="194977" y="0"/>
                    </a:cubicBezTo>
                    <a:lnTo>
                      <a:pt x="0" y="46863"/>
                    </a:lnTo>
                    <a:cubicBezTo>
                      <a:pt x="0" y="46863"/>
                      <a:pt x="74200" y="272605"/>
                      <a:pt x="83153" y="294989"/>
                    </a:cubicBezTo>
                    <a:cubicBezTo>
                      <a:pt x="97917" y="331851"/>
                      <a:pt x="227552" y="226695"/>
                      <a:pt x="227552" y="226695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:a16="http://schemas.microsoft.com/office/drawing/2014/main" id="{EF96052D-2088-EF77-6C96-70F105B1F2B7}"/>
                  </a:ext>
                </a:extLst>
              </p:cNvPr>
              <p:cNvSpPr/>
              <p:nvPr/>
            </p:nvSpPr>
            <p:spPr>
              <a:xfrm>
                <a:off x="3917631" y="6237149"/>
                <a:ext cx="328921" cy="427028"/>
              </a:xfrm>
              <a:custGeom>
                <a:avLst/>
                <a:gdLst>
                  <a:gd name="connsiteX0" fmla="*/ 328915 w 328921"/>
                  <a:gd name="connsiteY0" fmla="*/ 99367 h 427028"/>
                  <a:gd name="connsiteX1" fmla="*/ 307388 w 328921"/>
                  <a:gd name="connsiteY1" fmla="*/ 53266 h 427028"/>
                  <a:gd name="connsiteX2" fmla="*/ 293482 w 328921"/>
                  <a:gd name="connsiteY2" fmla="*/ 39168 h 427028"/>
                  <a:gd name="connsiteX3" fmla="*/ 283004 w 328921"/>
                  <a:gd name="connsiteY3" fmla="*/ 17261 h 427028"/>
                  <a:gd name="connsiteX4" fmla="*/ 278432 w 328921"/>
                  <a:gd name="connsiteY4" fmla="*/ 9260 h 427028"/>
                  <a:gd name="connsiteX5" fmla="*/ 265573 w 328921"/>
                  <a:gd name="connsiteY5" fmla="*/ 2307 h 427028"/>
                  <a:gd name="connsiteX6" fmla="*/ 201184 w 328921"/>
                  <a:gd name="connsiteY6" fmla="*/ 10593 h 427028"/>
                  <a:gd name="connsiteX7" fmla="*/ 126508 w 328921"/>
                  <a:gd name="connsiteY7" fmla="*/ 58790 h 427028"/>
                  <a:gd name="connsiteX8" fmla="*/ 120698 w 328921"/>
                  <a:gd name="connsiteY8" fmla="*/ 85174 h 427028"/>
                  <a:gd name="connsiteX9" fmla="*/ 139081 w 328921"/>
                  <a:gd name="connsiteY9" fmla="*/ 185187 h 427028"/>
                  <a:gd name="connsiteX10" fmla="*/ 128985 w 328921"/>
                  <a:gd name="connsiteY10" fmla="*/ 248814 h 427028"/>
                  <a:gd name="connsiteX11" fmla="*/ 120603 w 328921"/>
                  <a:gd name="connsiteY11" fmla="*/ 267864 h 427028"/>
                  <a:gd name="connsiteX12" fmla="*/ 99267 w 328921"/>
                  <a:gd name="connsiteY12" fmla="*/ 280913 h 427028"/>
                  <a:gd name="connsiteX13" fmla="*/ 30306 w 328921"/>
                  <a:gd name="connsiteY13" fmla="*/ 297772 h 427028"/>
                  <a:gd name="connsiteX14" fmla="*/ 1064 w 328921"/>
                  <a:gd name="connsiteY14" fmla="*/ 353970 h 427028"/>
                  <a:gd name="connsiteX15" fmla="*/ 45355 w 328921"/>
                  <a:gd name="connsiteY15" fmla="*/ 404548 h 427028"/>
                  <a:gd name="connsiteX16" fmla="*/ 156322 w 328921"/>
                  <a:gd name="connsiteY16" fmla="*/ 423598 h 427028"/>
                  <a:gd name="connsiteX17" fmla="*/ 163084 w 328921"/>
                  <a:gd name="connsiteY17" fmla="*/ 420835 h 427028"/>
                  <a:gd name="connsiteX18" fmla="*/ 292624 w 328921"/>
                  <a:gd name="connsiteY18" fmla="*/ 351303 h 427028"/>
                  <a:gd name="connsiteX19" fmla="*/ 292624 w 328921"/>
                  <a:gd name="connsiteY19" fmla="*/ 350160 h 427028"/>
                  <a:gd name="connsiteX20" fmla="*/ 298721 w 328921"/>
                  <a:gd name="connsiteY20" fmla="*/ 284628 h 427028"/>
                  <a:gd name="connsiteX21" fmla="*/ 306245 w 328921"/>
                  <a:gd name="connsiteY21" fmla="*/ 236050 h 427028"/>
                  <a:gd name="connsiteX22" fmla="*/ 310055 w 328921"/>
                  <a:gd name="connsiteY22" fmla="*/ 214905 h 427028"/>
                  <a:gd name="connsiteX23" fmla="*/ 328915 w 328921"/>
                  <a:gd name="connsiteY23" fmla="*/ 99367 h 427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328921" h="427028">
                    <a:moveTo>
                      <a:pt x="328915" y="99367"/>
                    </a:moveTo>
                    <a:cubicBezTo>
                      <a:pt x="325516" y="82504"/>
                      <a:pt x="318135" y="66697"/>
                      <a:pt x="307388" y="53266"/>
                    </a:cubicBezTo>
                    <a:cubicBezTo>
                      <a:pt x="302995" y="48334"/>
                      <a:pt x="298353" y="43628"/>
                      <a:pt x="293482" y="39168"/>
                    </a:cubicBezTo>
                    <a:cubicBezTo>
                      <a:pt x="288935" y="32419"/>
                      <a:pt x="285404" y="25037"/>
                      <a:pt x="283004" y="17261"/>
                    </a:cubicBezTo>
                    <a:cubicBezTo>
                      <a:pt x="281878" y="14386"/>
                      <a:pt x="280337" y="11690"/>
                      <a:pt x="278432" y="9260"/>
                    </a:cubicBezTo>
                    <a:cubicBezTo>
                      <a:pt x="274958" y="5682"/>
                      <a:pt x="270470" y="3255"/>
                      <a:pt x="265573" y="2307"/>
                    </a:cubicBezTo>
                    <a:cubicBezTo>
                      <a:pt x="244238" y="-3408"/>
                      <a:pt x="221663" y="2307"/>
                      <a:pt x="201184" y="10593"/>
                    </a:cubicBezTo>
                    <a:cubicBezTo>
                      <a:pt x="172903" y="20674"/>
                      <a:pt x="147343" y="37171"/>
                      <a:pt x="126508" y="58790"/>
                    </a:cubicBezTo>
                    <a:cubicBezTo>
                      <a:pt x="119477" y="65636"/>
                      <a:pt x="117193" y="76008"/>
                      <a:pt x="120698" y="85174"/>
                    </a:cubicBezTo>
                    <a:cubicBezTo>
                      <a:pt x="124699" y="102034"/>
                      <a:pt x="139748" y="169090"/>
                      <a:pt x="139081" y="185187"/>
                    </a:cubicBezTo>
                    <a:cubicBezTo>
                      <a:pt x="139963" y="206855"/>
                      <a:pt x="136531" y="228483"/>
                      <a:pt x="128985" y="248814"/>
                    </a:cubicBezTo>
                    <a:cubicBezTo>
                      <a:pt x="126674" y="255366"/>
                      <a:pt x="123872" y="261734"/>
                      <a:pt x="120603" y="267864"/>
                    </a:cubicBezTo>
                    <a:cubicBezTo>
                      <a:pt x="116417" y="275793"/>
                      <a:pt x="108232" y="280799"/>
                      <a:pt x="99267" y="280913"/>
                    </a:cubicBezTo>
                    <a:cubicBezTo>
                      <a:pt x="75316" y="281362"/>
                      <a:pt x="51763" y="287120"/>
                      <a:pt x="30306" y="297772"/>
                    </a:cubicBezTo>
                    <a:cubicBezTo>
                      <a:pt x="8423" y="307154"/>
                      <a:pt x="-3810" y="330664"/>
                      <a:pt x="1064" y="353970"/>
                    </a:cubicBezTo>
                    <a:cubicBezTo>
                      <a:pt x="1064" y="353970"/>
                      <a:pt x="5255" y="380735"/>
                      <a:pt x="45355" y="404548"/>
                    </a:cubicBezTo>
                    <a:cubicBezTo>
                      <a:pt x="68311" y="418168"/>
                      <a:pt x="122508" y="434170"/>
                      <a:pt x="156322" y="423598"/>
                    </a:cubicBezTo>
                    <a:cubicBezTo>
                      <a:pt x="158703" y="422645"/>
                      <a:pt x="160894" y="421883"/>
                      <a:pt x="163084" y="420835"/>
                    </a:cubicBezTo>
                    <a:cubicBezTo>
                      <a:pt x="200137" y="403405"/>
                      <a:pt x="291767" y="358066"/>
                      <a:pt x="292624" y="351303"/>
                    </a:cubicBezTo>
                    <a:cubicBezTo>
                      <a:pt x="292624" y="351303"/>
                      <a:pt x="292624" y="350541"/>
                      <a:pt x="292624" y="350160"/>
                    </a:cubicBezTo>
                    <a:cubicBezTo>
                      <a:pt x="294339" y="328252"/>
                      <a:pt x="296530" y="306440"/>
                      <a:pt x="298721" y="284628"/>
                    </a:cubicBezTo>
                    <a:cubicBezTo>
                      <a:pt x="300407" y="268319"/>
                      <a:pt x="302919" y="252105"/>
                      <a:pt x="306245" y="236050"/>
                    </a:cubicBezTo>
                    <a:cubicBezTo>
                      <a:pt x="307769" y="229097"/>
                      <a:pt x="309007" y="222144"/>
                      <a:pt x="310055" y="214905"/>
                    </a:cubicBezTo>
                    <a:cubicBezTo>
                      <a:pt x="314722" y="185758"/>
                      <a:pt x="329296" y="102986"/>
                      <a:pt x="328915" y="99367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:a16="http://schemas.microsoft.com/office/drawing/2014/main" id="{BD16E877-32B4-943F-10A1-3D63D52600BF}"/>
                  </a:ext>
                </a:extLst>
              </p:cNvPr>
              <p:cNvSpPr/>
              <p:nvPr/>
            </p:nvSpPr>
            <p:spPr>
              <a:xfrm>
                <a:off x="4084906" y="6345295"/>
                <a:ext cx="181617" cy="332691"/>
              </a:xfrm>
              <a:custGeom>
                <a:avLst/>
                <a:gdLst>
                  <a:gd name="connsiteX0" fmla="*/ 174117 w 181617"/>
                  <a:gd name="connsiteY0" fmla="*/ 5984 h 332691"/>
                  <a:gd name="connsiteX1" fmla="*/ 163449 w 181617"/>
                  <a:gd name="connsiteY1" fmla="*/ 101234 h 332691"/>
                  <a:gd name="connsiteX2" fmla="*/ 141827 w 181617"/>
                  <a:gd name="connsiteY2" fmla="*/ 189912 h 332691"/>
                  <a:gd name="connsiteX3" fmla="*/ 129350 w 181617"/>
                  <a:gd name="connsiteY3" fmla="*/ 264779 h 332691"/>
                  <a:gd name="connsiteX4" fmla="*/ 0 w 181617"/>
                  <a:gd name="connsiteY4" fmla="*/ 332692 h 332691"/>
                  <a:gd name="connsiteX5" fmla="*/ 37243 w 181617"/>
                  <a:gd name="connsiteY5" fmla="*/ 192770 h 332691"/>
                  <a:gd name="connsiteX6" fmla="*/ 96584 w 181617"/>
                  <a:gd name="connsiteY6" fmla="*/ 20558 h 332691"/>
                  <a:gd name="connsiteX7" fmla="*/ 174117 w 181617"/>
                  <a:gd name="connsiteY7" fmla="*/ 5984 h 3326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81617" h="332691">
                    <a:moveTo>
                      <a:pt x="174117" y="5984"/>
                    </a:moveTo>
                    <a:cubicBezTo>
                      <a:pt x="190214" y="13890"/>
                      <a:pt x="177451" y="65135"/>
                      <a:pt x="163449" y="101234"/>
                    </a:cubicBezTo>
                    <a:cubicBezTo>
                      <a:pt x="146495" y="144859"/>
                      <a:pt x="139446" y="151717"/>
                      <a:pt x="141827" y="189912"/>
                    </a:cubicBezTo>
                    <a:cubicBezTo>
                      <a:pt x="144209" y="228107"/>
                      <a:pt x="145161" y="252111"/>
                      <a:pt x="129350" y="264779"/>
                    </a:cubicBezTo>
                    <a:cubicBezTo>
                      <a:pt x="113538" y="277447"/>
                      <a:pt x="0" y="332692"/>
                      <a:pt x="0" y="332692"/>
                    </a:cubicBezTo>
                    <a:cubicBezTo>
                      <a:pt x="19617" y="288273"/>
                      <a:pt x="32183" y="241064"/>
                      <a:pt x="37243" y="192770"/>
                    </a:cubicBezTo>
                    <a:cubicBezTo>
                      <a:pt x="46768" y="109236"/>
                      <a:pt x="56293" y="55705"/>
                      <a:pt x="96584" y="20558"/>
                    </a:cubicBezTo>
                    <a:cubicBezTo>
                      <a:pt x="136875" y="-14589"/>
                      <a:pt x="174117" y="5984"/>
                      <a:pt x="174117" y="5984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:a16="http://schemas.microsoft.com/office/drawing/2014/main" id="{AF22D535-DBB9-6CB6-EEDE-FBE591F1A565}"/>
                  </a:ext>
                </a:extLst>
              </p:cNvPr>
              <p:cNvSpPr/>
              <p:nvPr/>
            </p:nvSpPr>
            <p:spPr>
              <a:xfrm>
                <a:off x="3915118" y="6333734"/>
                <a:ext cx="347143" cy="348471"/>
              </a:xfrm>
              <a:custGeom>
                <a:avLst/>
                <a:gdLst>
                  <a:gd name="connsiteX0" fmla="*/ 3577 w 347143"/>
                  <a:gd name="connsiteY0" fmla="*/ 257575 h 348471"/>
                  <a:gd name="connsiteX1" fmla="*/ 106638 w 347143"/>
                  <a:gd name="connsiteY1" fmla="*/ 317964 h 348471"/>
                  <a:gd name="connsiteX2" fmla="*/ 190743 w 347143"/>
                  <a:gd name="connsiteY2" fmla="*/ 239097 h 348471"/>
                  <a:gd name="connsiteX3" fmla="*/ 234463 w 347143"/>
                  <a:gd name="connsiteY3" fmla="*/ 44120 h 348471"/>
                  <a:gd name="connsiteX4" fmla="*/ 331427 w 347143"/>
                  <a:gd name="connsiteY4" fmla="*/ 2020 h 348471"/>
                  <a:gd name="connsiteX5" fmla="*/ 347144 w 347143"/>
                  <a:gd name="connsiteY5" fmla="*/ 20308 h 348471"/>
                  <a:gd name="connsiteX6" fmla="*/ 270944 w 347143"/>
                  <a:gd name="connsiteY6" fmla="*/ 35738 h 348471"/>
                  <a:gd name="connsiteX7" fmla="*/ 219223 w 347143"/>
                  <a:gd name="connsiteY7" fmla="*/ 206045 h 348471"/>
                  <a:gd name="connsiteX8" fmla="*/ 154739 w 347143"/>
                  <a:gd name="connsiteY8" fmla="*/ 348063 h 348471"/>
                  <a:gd name="connsiteX9" fmla="*/ 9578 w 347143"/>
                  <a:gd name="connsiteY9" fmla="*/ 296532 h 348471"/>
                  <a:gd name="connsiteX10" fmla="*/ 3577 w 347143"/>
                  <a:gd name="connsiteY10" fmla="*/ 257575 h 3484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347143" h="348471">
                    <a:moveTo>
                      <a:pt x="3577" y="257575"/>
                    </a:moveTo>
                    <a:cubicBezTo>
                      <a:pt x="3577" y="257575"/>
                      <a:pt x="24532" y="301295"/>
                      <a:pt x="106638" y="317964"/>
                    </a:cubicBezTo>
                    <a:cubicBezTo>
                      <a:pt x="158739" y="328537"/>
                      <a:pt x="184266" y="304057"/>
                      <a:pt x="190743" y="239097"/>
                    </a:cubicBezTo>
                    <a:cubicBezTo>
                      <a:pt x="197792" y="168612"/>
                      <a:pt x="206936" y="81648"/>
                      <a:pt x="234463" y="44120"/>
                    </a:cubicBezTo>
                    <a:cubicBezTo>
                      <a:pt x="261990" y="6591"/>
                      <a:pt x="303519" y="-5220"/>
                      <a:pt x="331427" y="2020"/>
                    </a:cubicBezTo>
                    <a:cubicBezTo>
                      <a:pt x="338863" y="5817"/>
                      <a:pt x="344508" y="12386"/>
                      <a:pt x="347144" y="20308"/>
                    </a:cubicBezTo>
                    <a:cubicBezTo>
                      <a:pt x="347144" y="20307"/>
                      <a:pt x="315425" y="-1886"/>
                      <a:pt x="270944" y="35738"/>
                    </a:cubicBezTo>
                    <a:cubicBezTo>
                      <a:pt x="235225" y="66123"/>
                      <a:pt x="225605" y="142037"/>
                      <a:pt x="219223" y="206045"/>
                    </a:cubicBezTo>
                    <a:cubicBezTo>
                      <a:pt x="212841" y="270053"/>
                      <a:pt x="204364" y="344157"/>
                      <a:pt x="154739" y="348063"/>
                    </a:cubicBezTo>
                    <a:cubicBezTo>
                      <a:pt x="105114" y="351968"/>
                      <a:pt x="39963" y="327393"/>
                      <a:pt x="9578" y="296532"/>
                    </a:cubicBezTo>
                    <a:cubicBezTo>
                      <a:pt x="-459" y="286122"/>
                      <a:pt x="-2861" y="270524"/>
                      <a:pt x="3577" y="257575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:a16="http://schemas.microsoft.com/office/drawing/2014/main" id="{5F5B8EAE-845F-63DB-3313-A731BCDCA302}"/>
                  </a:ext>
                </a:extLst>
              </p:cNvPr>
              <p:cNvSpPr/>
              <p:nvPr/>
            </p:nvSpPr>
            <p:spPr>
              <a:xfrm>
                <a:off x="4033373" y="6496060"/>
                <a:ext cx="23199" cy="48637"/>
              </a:xfrm>
              <a:custGeom>
                <a:avLst/>
                <a:gdLst>
                  <a:gd name="connsiteX0" fmla="*/ 8481 w 23199"/>
                  <a:gd name="connsiteY0" fmla="*/ 0 h 48637"/>
                  <a:gd name="connsiteX1" fmla="*/ 290 w 23199"/>
                  <a:gd name="connsiteY1" fmla="*/ 11239 h 48637"/>
                  <a:gd name="connsiteX2" fmla="*/ 15530 w 23199"/>
                  <a:gd name="connsiteY2" fmla="*/ 46291 h 48637"/>
                  <a:gd name="connsiteX3" fmla="*/ 18101 w 23199"/>
                  <a:gd name="connsiteY3" fmla="*/ 35338 h 48637"/>
                  <a:gd name="connsiteX4" fmla="*/ 8481 w 23199"/>
                  <a:gd name="connsiteY4" fmla="*/ 0 h 486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3199" h="48637">
                    <a:moveTo>
                      <a:pt x="8481" y="0"/>
                    </a:moveTo>
                    <a:cubicBezTo>
                      <a:pt x="4362" y="2506"/>
                      <a:pt x="1414" y="6551"/>
                      <a:pt x="290" y="11239"/>
                    </a:cubicBezTo>
                    <a:cubicBezTo>
                      <a:pt x="-1407" y="24829"/>
                      <a:pt x="4434" y="38263"/>
                      <a:pt x="15530" y="46291"/>
                    </a:cubicBezTo>
                    <a:cubicBezTo>
                      <a:pt x="21911" y="50768"/>
                      <a:pt x="27721" y="49721"/>
                      <a:pt x="18101" y="35338"/>
                    </a:cubicBezTo>
                    <a:cubicBezTo>
                      <a:pt x="11911" y="24581"/>
                      <a:pt x="8597" y="12410"/>
                      <a:pt x="8481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:a16="http://schemas.microsoft.com/office/drawing/2014/main" id="{CD70A585-7950-3024-1F09-E4A070FA1B38}"/>
                  </a:ext>
                </a:extLst>
              </p:cNvPr>
              <p:cNvSpPr/>
              <p:nvPr/>
            </p:nvSpPr>
            <p:spPr>
              <a:xfrm>
                <a:off x="4048855" y="6457960"/>
                <a:ext cx="25759" cy="48185"/>
              </a:xfrm>
              <a:custGeom>
                <a:avLst/>
                <a:gdLst>
                  <a:gd name="connsiteX0" fmla="*/ 5286 w 25759"/>
                  <a:gd name="connsiteY0" fmla="*/ 0 h 48185"/>
                  <a:gd name="connsiteX1" fmla="*/ 47 w 25759"/>
                  <a:gd name="connsiteY1" fmla="*/ 9525 h 48185"/>
                  <a:gd name="connsiteX2" fmla="*/ 19097 w 25759"/>
                  <a:gd name="connsiteY2" fmla="*/ 46577 h 48185"/>
                  <a:gd name="connsiteX3" fmla="*/ 20145 w 25759"/>
                  <a:gd name="connsiteY3" fmla="*/ 32480 h 48185"/>
                  <a:gd name="connsiteX4" fmla="*/ 5286 w 25759"/>
                  <a:gd name="connsiteY4" fmla="*/ 0 h 481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759" h="48185">
                    <a:moveTo>
                      <a:pt x="5286" y="0"/>
                    </a:moveTo>
                    <a:cubicBezTo>
                      <a:pt x="2475" y="2461"/>
                      <a:pt x="621" y="5833"/>
                      <a:pt x="47" y="9525"/>
                    </a:cubicBezTo>
                    <a:cubicBezTo>
                      <a:pt x="-715" y="15430"/>
                      <a:pt x="7857" y="40291"/>
                      <a:pt x="19097" y="46577"/>
                    </a:cubicBezTo>
                    <a:cubicBezTo>
                      <a:pt x="30337" y="52864"/>
                      <a:pt x="25002" y="39148"/>
                      <a:pt x="20145" y="32480"/>
                    </a:cubicBezTo>
                    <a:cubicBezTo>
                      <a:pt x="14400" y="22034"/>
                      <a:pt x="9433" y="11177"/>
                      <a:pt x="5286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5" name="任意多边形: 形状 644">
                <a:extLst>
                  <a:ext uri="{FF2B5EF4-FFF2-40B4-BE49-F238E27FC236}">
                    <a16:creationId xmlns:a16="http://schemas.microsoft.com/office/drawing/2014/main" id="{AD8E9D23-CC0C-DD90-AA5C-0A3FFFF5AE51}"/>
                  </a:ext>
                </a:extLst>
              </p:cNvPr>
              <p:cNvSpPr/>
              <p:nvPr/>
            </p:nvSpPr>
            <p:spPr>
              <a:xfrm>
                <a:off x="4053678" y="6411382"/>
                <a:ext cx="34767" cy="34004"/>
              </a:xfrm>
              <a:custGeom>
                <a:avLst/>
                <a:gdLst>
                  <a:gd name="connsiteX0" fmla="*/ 2177 w 34767"/>
                  <a:gd name="connsiteY0" fmla="*/ 0 h 34004"/>
                  <a:gd name="connsiteX1" fmla="*/ 463 w 34767"/>
                  <a:gd name="connsiteY1" fmla="*/ 13906 h 34004"/>
                  <a:gd name="connsiteX2" fmla="*/ 27895 w 34767"/>
                  <a:gd name="connsiteY2" fmla="*/ 34004 h 34004"/>
                  <a:gd name="connsiteX3" fmla="*/ 28562 w 34767"/>
                  <a:gd name="connsiteY3" fmla="*/ 24479 h 34004"/>
                  <a:gd name="connsiteX4" fmla="*/ 2177 w 34767"/>
                  <a:gd name="connsiteY4" fmla="*/ 0 h 34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767" h="34004">
                    <a:moveTo>
                      <a:pt x="2177" y="0"/>
                    </a:moveTo>
                    <a:cubicBezTo>
                      <a:pt x="78" y="4317"/>
                      <a:pt x="-525" y="9209"/>
                      <a:pt x="463" y="13906"/>
                    </a:cubicBezTo>
                    <a:cubicBezTo>
                      <a:pt x="6961" y="23622"/>
                      <a:pt x="16673" y="30737"/>
                      <a:pt x="27895" y="34004"/>
                    </a:cubicBezTo>
                    <a:cubicBezTo>
                      <a:pt x="35325" y="34004"/>
                      <a:pt x="38372" y="29909"/>
                      <a:pt x="28562" y="24479"/>
                    </a:cubicBezTo>
                    <a:cubicBezTo>
                      <a:pt x="20846" y="20193"/>
                      <a:pt x="4463" y="7049"/>
                      <a:pt x="2177" y="0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:a16="http://schemas.microsoft.com/office/drawing/2014/main" id="{F3DFE187-013D-E1AB-15C4-133F63C38DDF}"/>
                  </a:ext>
                </a:extLst>
              </p:cNvPr>
              <p:cNvSpPr/>
              <p:nvPr/>
            </p:nvSpPr>
            <p:spPr>
              <a:xfrm>
                <a:off x="3638755" y="4653639"/>
                <a:ext cx="546258" cy="1574196"/>
              </a:xfrm>
              <a:custGeom>
                <a:avLst/>
                <a:gdLst>
                  <a:gd name="connsiteX0" fmla="*/ 515779 w 546258"/>
                  <a:gd name="connsiteY0" fmla="*/ 0 h 1574196"/>
                  <a:gd name="connsiteX1" fmla="*/ 520160 w 546258"/>
                  <a:gd name="connsiteY1" fmla="*/ 379857 h 1574196"/>
                  <a:gd name="connsiteX2" fmla="*/ 483584 w 546258"/>
                  <a:gd name="connsiteY2" fmla="*/ 901446 h 1574196"/>
                  <a:gd name="connsiteX3" fmla="*/ 529019 w 546258"/>
                  <a:gd name="connsiteY3" fmla="*/ 1175004 h 1574196"/>
                  <a:gd name="connsiteX4" fmla="*/ 546259 w 546258"/>
                  <a:gd name="connsiteY4" fmla="*/ 1519047 h 1574196"/>
                  <a:gd name="connsiteX5" fmla="*/ 449961 w 546258"/>
                  <a:gd name="connsiteY5" fmla="*/ 1515523 h 1574196"/>
                  <a:gd name="connsiteX6" fmla="*/ 367475 w 546258"/>
                  <a:gd name="connsiteY6" fmla="*/ 1574197 h 1574196"/>
                  <a:gd name="connsiteX7" fmla="*/ 240602 w 546258"/>
                  <a:gd name="connsiteY7" fmla="*/ 1170146 h 1574196"/>
                  <a:gd name="connsiteX8" fmla="*/ 168212 w 546258"/>
                  <a:gd name="connsiteY8" fmla="*/ 850582 h 1574196"/>
                  <a:gd name="connsiteX9" fmla="*/ 110300 w 546258"/>
                  <a:gd name="connsiteY9" fmla="*/ 370999 h 1574196"/>
                  <a:gd name="connsiteX10" fmla="*/ 0 w 546258"/>
                  <a:gd name="connsiteY10" fmla="*/ 190 h 15741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546258" h="1574196">
                    <a:moveTo>
                      <a:pt x="515779" y="0"/>
                    </a:moveTo>
                    <a:cubicBezTo>
                      <a:pt x="529685" y="89344"/>
                      <a:pt x="535972" y="156496"/>
                      <a:pt x="520160" y="379857"/>
                    </a:cubicBezTo>
                    <a:cubicBezTo>
                      <a:pt x="513112" y="478155"/>
                      <a:pt x="483584" y="901446"/>
                      <a:pt x="483584" y="901446"/>
                    </a:cubicBezTo>
                    <a:cubicBezTo>
                      <a:pt x="509373" y="990542"/>
                      <a:pt x="524622" y="1082355"/>
                      <a:pt x="529019" y="1175004"/>
                    </a:cubicBezTo>
                    <a:cubicBezTo>
                      <a:pt x="534734" y="1329404"/>
                      <a:pt x="546259" y="1519047"/>
                      <a:pt x="546259" y="1519047"/>
                    </a:cubicBezTo>
                    <a:cubicBezTo>
                      <a:pt x="546259" y="1519047"/>
                      <a:pt x="513779" y="1497235"/>
                      <a:pt x="449961" y="1515523"/>
                    </a:cubicBezTo>
                    <a:cubicBezTo>
                      <a:pt x="417152" y="1526263"/>
                      <a:pt x="388384" y="1546726"/>
                      <a:pt x="367475" y="1574197"/>
                    </a:cubicBezTo>
                    <a:cubicBezTo>
                      <a:pt x="367475" y="1574197"/>
                      <a:pt x="286893" y="1339310"/>
                      <a:pt x="240602" y="1170146"/>
                    </a:cubicBezTo>
                    <a:cubicBezTo>
                      <a:pt x="208312" y="1051846"/>
                      <a:pt x="186119" y="1012888"/>
                      <a:pt x="168212" y="850582"/>
                    </a:cubicBezTo>
                    <a:cubicBezTo>
                      <a:pt x="146209" y="651129"/>
                      <a:pt x="110300" y="370999"/>
                      <a:pt x="110300" y="370999"/>
                    </a:cubicBezTo>
                    <a:lnTo>
                      <a:pt x="0" y="19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:a16="http://schemas.microsoft.com/office/drawing/2014/main" id="{EC0E4BAB-5B4F-4C75-0ECC-4FF2556F4AC3}"/>
                  </a:ext>
                </a:extLst>
              </p:cNvPr>
              <p:cNvSpPr/>
              <p:nvPr/>
            </p:nvSpPr>
            <p:spPr>
              <a:xfrm>
                <a:off x="3638755" y="4653448"/>
                <a:ext cx="349281" cy="917066"/>
              </a:xfrm>
              <a:custGeom>
                <a:avLst/>
                <a:gdLst>
                  <a:gd name="connsiteX0" fmla="*/ 237744 w 349281"/>
                  <a:gd name="connsiteY0" fmla="*/ 468630 h 917066"/>
                  <a:gd name="connsiteX1" fmla="*/ 160782 w 349281"/>
                  <a:gd name="connsiteY1" fmla="*/ 598932 h 917066"/>
                  <a:gd name="connsiteX2" fmla="*/ 176498 w 349281"/>
                  <a:gd name="connsiteY2" fmla="*/ 917067 h 917066"/>
                  <a:gd name="connsiteX3" fmla="*/ 168212 w 349281"/>
                  <a:gd name="connsiteY3" fmla="*/ 850392 h 917066"/>
                  <a:gd name="connsiteX4" fmla="*/ 110300 w 349281"/>
                  <a:gd name="connsiteY4" fmla="*/ 370808 h 917066"/>
                  <a:gd name="connsiteX5" fmla="*/ 110300 w 349281"/>
                  <a:gd name="connsiteY5" fmla="*/ 370808 h 917066"/>
                  <a:gd name="connsiteX6" fmla="*/ 0 w 349281"/>
                  <a:gd name="connsiteY6" fmla="*/ 0 h 917066"/>
                  <a:gd name="connsiteX7" fmla="*/ 349282 w 349281"/>
                  <a:gd name="connsiteY7" fmla="*/ 0 h 917066"/>
                  <a:gd name="connsiteX8" fmla="*/ 319754 w 349281"/>
                  <a:gd name="connsiteY8" fmla="*/ 212788 h 917066"/>
                  <a:gd name="connsiteX9" fmla="*/ 237744 w 349281"/>
                  <a:gd name="connsiteY9" fmla="*/ 468630 h 9170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9281" h="917066">
                    <a:moveTo>
                      <a:pt x="237744" y="468630"/>
                    </a:moveTo>
                    <a:cubicBezTo>
                      <a:pt x="177070" y="522160"/>
                      <a:pt x="164021" y="566833"/>
                      <a:pt x="160782" y="598932"/>
                    </a:cubicBezTo>
                    <a:cubicBezTo>
                      <a:pt x="157544" y="631031"/>
                      <a:pt x="176498" y="915924"/>
                      <a:pt x="176498" y="917067"/>
                    </a:cubicBezTo>
                    <a:cubicBezTo>
                      <a:pt x="173736" y="897541"/>
                      <a:pt x="170974" y="875728"/>
                      <a:pt x="168212" y="850392"/>
                    </a:cubicBezTo>
                    <a:cubicBezTo>
                      <a:pt x="146209" y="651129"/>
                      <a:pt x="110395" y="371189"/>
                      <a:pt x="110300" y="370808"/>
                    </a:cubicBezTo>
                    <a:lnTo>
                      <a:pt x="110300" y="370808"/>
                    </a:lnTo>
                    <a:lnTo>
                      <a:pt x="0" y="0"/>
                    </a:lnTo>
                    <a:lnTo>
                      <a:pt x="349282" y="0"/>
                    </a:lnTo>
                    <a:lnTo>
                      <a:pt x="319754" y="212788"/>
                    </a:lnTo>
                    <a:cubicBezTo>
                      <a:pt x="328613" y="304419"/>
                      <a:pt x="298323" y="415100"/>
                      <a:pt x="237744" y="46863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:a16="http://schemas.microsoft.com/office/drawing/2014/main" id="{FA818C0D-62B8-81B8-9D7E-E53BCC44869B}"/>
                  </a:ext>
                </a:extLst>
              </p:cNvPr>
              <p:cNvSpPr/>
              <p:nvPr/>
            </p:nvSpPr>
            <p:spPr>
              <a:xfrm>
                <a:off x="3034127" y="6023048"/>
                <a:ext cx="453983" cy="246962"/>
              </a:xfrm>
              <a:custGeom>
                <a:avLst/>
                <a:gdLst>
                  <a:gd name="connsiteX0" fmla="*/ 449752 w 453983"/>
                  <a:gd name="connsiteY0" fmla="*/ 155448 h 246962"/>
                  <a:gd name="connsiteX1" fmla="*/ 441560 w 453983"/>
                  <a:gd name="connsiteY1" fmla="*/ 212598 h 246962"/>
                  <a:gd name="connsiteX2" fmla="*/ 347168 w 453983"/>
                  <a:gd name="connsiteY2" fmla="*/ 246888 h 246962"/>
                  <a:gd name="connsiteX3" fmla="*/ 273253 w 453983"/>
                  <a:gd name="connsiteY3" fmla="*/ 216694 h 246962"/>
                  <a:gd name="connsiteX4" fmla="*/ 227438 w 453983"/>
                  <a:gd name="connsiteY4" fmla="*/ 177546 h 246962"/>
                  <a:gd name="connsiteX5" fmla="*/ 155048 w 453983"/>
                  <a:gd name="connsiteY5" fmla="*/ 155162 h 246962"/>
                  <a:gd name="connsiteX6" fmla="*/ 26937 w 453983"/>
                  <a:gd name="connsiteY6" fmla="*/ 87916 h 246962"/>
                  <a:gd name="connsiteX7" fmla="*/ 362 w 453983"/>
                  <a:gd name="connsiteY7" fmla="*/ 0 h 2469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53983" h="246962">
                    <a:moveTo>
                      <a:pt x="449752" y="155448"/>
                    </a:moveTo>
                    <a:cubicBezTo>
                      <a:pt x="454133" y="174498"/>
                      <a:pt x="459277" y="189262"/>
                      <a:pt x="441560" y="212598"/>
                    </a:cubicBezTo>
                    <a:cubicBezTo>
                      <a:pt x="423844" y="235934"/>
                      <a:pt x="385363" y="248031"/>
                      <a:pt x="347168" y="246888"/>
                    </a:cubicBezTo>
                    <a:cubicBezTo>
                      <a:pt x="319787" y="245639"/>
                      <a:pt x="293678" y="234973"/>
                      <a:pt x="273253" y="216694"/>
                    </a:cubicBezTo>
                    <a:cubicBezTo>
                      <a:pt x="251156" y="199549"/>
                      <a:pt x="235725" y="184595"/>
                      <a:pt x="227438" y="177546"/>
                    </a:cubicBezTo>
                    <a:cubicBezTo>
                      <a:pt x="219152" y="170497"/>
                      <a:pt x="186290" y="161449"/>
                      <a:pt x="155048" y="155162"/>
                    </a:cubicBezTo>
                    <a:cubicBezTo>
                      <a:pt x="122282" y="148590"/>
                      <a:pt x="59036" y="134874"/>
                      <a:pt x="26937" y="87916"/>
                    </a:cubicBezTo>
                    <a:cubicBezTo>
                      <a:pt x="-5162" y="40958"/>
                      <a:pt x="362" y="0"/>
                      <a:pt x="362" y="0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9" name="任意多边形: 形状 648">
                <a:extLst>
                  <a:ext uri="{FF2B5EF4-FFF2-40B4-BE49-F238E27FC236}">
                    <a16:creationId xmlns:a16="http://schemas.microsoft.com/office/drawing/2014/main" id="{7577464D-8492-69FC-5ED1-784CF2BCE179}"/>
                  </a:ext>
                </a:extLst>
              </p:cNvPr>
              <p:cNvSpPr/>
              <p:nvPr/>
            </p:nvSpPr>
            <p:spPr>
              <a:xfrm>
                <a:off x="3034029" y="5950384"/>
                <a:ext cx="453410" cy="297601"/>
              </a:xfrm>
              <a:custGeom>
                <a:avLst/>
                <a:gdLst>
                  <a:gd name="connsiteX0" fmla="*/ 208486 w 453410"/>
                  <a:gd name="connsiteY0" fmla="*/ 42565 h 297601"/>
                  <a:gd name="connsiteX1" fmla="*/ 438610 w 453410"/>
                  <a:gd name="connsiteY1" fmla="*/ 95905 h 297601"/>
                  <a:gd name="connsiteX2" fmla="*/ 453183 w 453410"/>
                  <a:gd name="connsiteY2" fmla="*/ 242114 h 297601"/>
                  <a:gd name="connsiteX3" fmla="*/ 305832 w 453410"/>
                  <a:gd name="connsiteY3" fmla="*/ 287929 h 297601"/>
                  <a:gd name="connsiteX4" fmla="*/ 237919 w 453410"/>
                  <a:gd name="connsiteY4" fmla="*/ 238495 h 297601"/>
                  <a:gd name="connsiteX5" fmla="*/ 173053 w 453410"/>
                  <a:gd name="connsiteY5" fmla="*/ 215825 h 297601"/>
                  <a:gd name="connsiteX6" fmla="*/ 95520 w 453410"/>
                  <a:gd name="connsiteY6" fmla="*/ 192489 h 297601"/>
                  <a:gd name="connsiteX7" fmla="*/ 270 w 453410"/>
                  <a:gd name="connsiteY7" fmla="*/ 60377 h 297601"/>
                  <a:gd name="connsiteX8" fmla="*/ 95520 w 453410"/>
                  <a:gd name="connsiteY8" fmla="*/ 1989 h 297601"/>
                  <a:gd name="connsiteX9" fmla="*/ 208486 w 453410"/>
                  <a:gd name="connsiteY9" fmla="*/ 42565 h 2976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453410" h="297601">
                    <a:moveTo>
                      <a:pt x="208486" y="42565"/>
                    </a:moveTo>
                    <a:cubicBezTo>
                      <a:pt x="275638" y="65711"/>
                      <a:pt x="377746" y="79808"/>
                      <a:pt x="438610" y="95905"/>
                    </a:cubicBezTo>
                    <a:cubicBezTo>
                      <a:pt x="456898" y="112955"/>
                      <a:pt x="452993" y="190108"/>
                      <a:pt x="453183" y="242114"/>
                    </a:cubicBezTo>
                    <a:cubicBezTo>
                      <a:pt x="429847" y="295645"/>
                      <a:pt x="355266" y="309361"/>
                      <a:pt x="305832" y="287929"/>
                    </a:cubicBezTo>
                    <a:cubicBezTo>
                      <a:pt x="280209" y="273832"/>
                      <a:pt x="263064" y="253925"/>
                      <a:pt x="237919" y="238495"/>
                    </a:cubicBezTo>
                    <a:cubicBezTo>
                      <a:pt x="217750" y="227289"/>
                      <a:pt x="195811" y="219622"/>
                      <a:pt x="173053" y="215825"/>
                    </a:cubicBezTo>
                    <a:cubicBezTo>
                      <a:pt x="146713" y="209801"/>
                      <a:pt x="120809" y="202004"/>
                      <a:pt x="95520" y="192489"/>
                    </a:cubicBezTo>
                    <a:cubicBezTo>
                      <a:pt x="29512" y="162199"/>
                      <a:pt x="-3350" y="106002"/>
                      <a:pt x="270" y="60377"/>
                    </a:cubicBezTo>
                    <a:cubicBezTo>
                      <a:pt x="3699" y="20372"/>
                      <a:pt x="30083" y="-7917"/>
                      <a:pt x="95520" y="1989"/>
                    </a:cubicBezTo>
                    <a:cubicBezTo>
                      <a:pt x="125238" y="6370"/>
                      <a:pt x="162290" y="26754"/>
                      <a:pt x="208486" y="42565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:a16="http://schemas.microsoft.com/office/drawing/2014/main" id="{FEDD9788-0341-BB4E-4189-5951985347DC}"/>
                  </a:ext>
                </a:extLst>
              </p:cNvPr>
              <p:cNvSpPr/>
              <p:nvPr/>
            </p:nvSpPr>
            <p:spPr>
              <a:xfrm>
                <a:off x="3237448" y="6002535"/>
                <a:ext cx="73743" cy="94596"/>
              </a:xfrm>
              <a:custGeom>
                <a:avLst/>
                <a:gdLst>
                  <a:gd name="connsiteX0" fmla="*/ 73743 w 73743"/>
                  <a:gd name="connsiteY0" fmla="*/ 7749 h 94596"/>
                  <a:gd name="connsiteX1" fmla="*/ 20974 w 73743"/>
                  <a:gd name="connsiteY1" fmla="*/ 23275 h 94596"/>
                  <a:gd name="connsiteX2" fmla="*/ 496 w 73743"/>
                  <a:gd name="connsiteY2" fmla="*/ 86997 h 94596"/>
                  <a:gd name="connsiteX3" fmla="*/ 13735 w 73743"/>
                  <a:gd name="connsiteY3" fmla="*/ 89760 h 94596"/>
                  <a:gd name="connsiteX4" fmla="*/ 34690 w 73743"/>
                  <a:gd name="connsiteY4" fmla="*/ 31086 h 94596"/>
                  <a:gd name="connsiteX5" fmla="*/ 68981 w 73743"/>
                  <a:gd name="connsiteY5" fmla="*/ 6511 h 94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3743" h="94596">
                    <a:moveTo>
                      <a:pt x="73743" y="7749"/>
                    </a:moveTo>
                    <a:cubicBezTo>
                      <a:pt x="61837" y="-7776"/>
                      <a:pt x="38881" y="1368"/>
                      <a:pt x="20974" y="23275"/>
                    </a:cubicBezTo>
                    <a:cubicBezTo>
                      <a:pt x="3067" y="45183"/>
                      <a:pt x="-1695" y="80425"/>
                      <a:pt x="496" y="86997"/>
                    </a:cubicBezTo>
                    <a:cubicBezTo>
                      <a:pt x="2686" y="93570"/>
                      <a:pt x="11259" y="98808"/>
                      <a:pt x="13735" y="89760"/>
                    </a:cubicBezTo>
                    <a:cubicBezTo>
                      <a:pt x="16212" y="80711"/>
                      <a:pt x="20498" y="49850"/>
                      <a:pt x="34690" y="31086"/>
                    </a:cubicBezTo>
                    <a:cubicBezTo>
                      <a:pt x="43331" y="19572"/>
                      <a:pt x="55301" y="10993"/>
                      <a:pt x="68981" y="6511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1" name="任意多边形: 形状 650">
                <a:extLst>
                  <a:ext uri="{FF2B5EF4-FFF2-40B4-BE49-F238E27FC236}">
                    <a16:creationId xmlns:a16="http://schemas.microsoft.com/office/drawing/2014/main" id="{42E8300F-BBDA-F887-5E26-6E569E90C84E}"/>
                  </a:ext>
                </a:extLst>
              </p:cNvPr>
              <p:cNvSpPr/>
              <p:nvPr/>
            </p:nvSpPr>
            <p:spPr>
              <a:xfrm>
                <a:off x="3147840" y="5978608"/>
                <a:ext cx="78292" cy="81711"/>
              </a:xfrm>
              <a:custGeom>
                <a:avLst/>
                <a:gdLst>
                  <a:gd name="connsiteX0" fmla="*/ 78292 w 78292"/>
                  <a:gd name="connsiteY0" fmla="*/ 8435 h 81711"/>
                  <a:gd name="connsiteX1" fmla="*/ 22952 w 78292"/>
                  <a:gd name="connsiteY1" fmla="*/ 20437 h 81711"/>
                  <a:gd name="connsiteX2" fmla="*/ 283 w 78292"/>
                  <a:gd name="connsiteY2" fmla="*/ 73872 h 81711"/>
                  <a:gd name="connsiteX3" fmla="*/ 13046 w 78292"/>
                  <a:gd name="connsiteY3" fmla="*/ 77301 h 81711"/>
                  <a:gd name="connsiteX4" fmla="*/ 37716 w 78292"/>
                  <a:gd name="connsiteY4" fmla="*/ 27867 h 81711"/>
                  <a:gd name="connsiteX5" fmla="*/ 73720 w 78292"/>
                  <a:gd name="connsiteY5" fmla="*/ 6816 h 817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8292" h="81711">
                    <a:moveTo>
                      <a:pt x="78292" y="8435"/>
                    </a:moveTo>
                    <a:cubicBezTo>
                      <a:pt x="67529" y="-7281"/>
                      <a:pt x="41430" y="244"/>
                      <a:pt x="22952" y="20437"/>
                    </a:cubicBezTo>
                    <a:cubicBezTo>
                      <a:pt x="4473" y="40630"/>
                      <a:pt x="-1432" y="67491"/>
                      <a:pt x="283" y="73872"/>
                    </a:cubicBezTo>
                    <a:cubicBezTo>
                      <a:pt x="1997" y="80254"/>
                      <a:pt x="9808" y="85969"/>
                      <a:pt x="13046" y="77301"/>
                    </a:cubicBezTo>
                    <a:cubicBezTo>
                      <a:pt x="18044" y="59402"/>
                      <a:pt x="26418" y="42622"/>
                      <a:pt x="37716" y="27867"/>
                    </a:cubicBezTo>
                    <a:cubicBezTo>
                      <a:pt x="47050" y="17050"/>
                      <a:pt x="59716" y="9644"/>
                      <a:pt x="73720" y="6816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:a16="http://schemas.microsoft.com/office/drawing/2014/main" id="{0A7D6280-337A-16DB-35E1-6ADF0DFA96F8}"/>
                  </a:ext>
                </a:extLst>
              </p:cNvPr>
              <p:cNvSpPr/>
              <p:nvPr/>
            </p:nvSpPr>
            <p:spPr>
              <a:xfrm>
                <a:off x="3189271" y="5991525"/>
                <a:ext cx="75247" cy="88867"/>
              </a:xfrm>
              <a:custGeom>
                <a:avLst/>
                <a:gdLst>
                  <a:gd name="connsiteX0" fmla="*/ 75248 w 75247"/>
                  <a:gd name="connsiteY0" fmla="*/ 8377 h 88867"/>
                  <a:gd name="connsiteX1" fmla="*/ 23241 w 75247"/>
                  <a:gd name="connsiteY1" fmla="*/ 20569 h 88867"/>
                  <a:gd name="connsiteX2" fmla="*/ 0 w 75247"/>
                  <a:gd name="connsiteY2" fmla="*/ 81053 h 88867"/>
                  <a:gd name="connsiteX3" fmla="*/ 12668 w 75247"/>
                  <a:gd name="connsiteY3" fmla="*/ 84387 h 88867"/>
                  <a:gd name="connsiteX4" fmla="*/ 36100 w 75247"/>
                  <a:gd name="connsiteY4" fmla="*/ 28856 h 88867"/>
                  <a:gd name="connsiteX5" fmla="*/ 70676 w 75247"/>
                  <a:gd name="connsiteY5" fmla="*/ 6948 h 888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75247" h="88867">
                    <a:moveTo>
                      <a:pt x="75248" y="8377"/>
                    </a:moveTo>
                    <a:cubicBezTo>
                      <a:pt x="64484" y="-7339"/>
                      <a:pt x="41815" y="376"/>
                      <a:pt x="23241" y="20569"/>
                    </a:cubicBezTo>
                    <a:cubicBezTo>
                      <a:pt x="8868" y="37516"/>
                      <a:pt x="674" y="58841"/>
                      <a:pt x="0" y="81053"/>
                    </a:cubicBezTo>
                    <a:cubicBezTo>
                      <a:pt x="1715" y="87435"/>
                      <a:pt x="9525" y="93150"/>
                      <a:pt x="12668" y="84387"/>
                    </a:cubicBezTo>
                    <a:cubicBezTo>
                      <a:pt x="15812" y="75624"/>
                      <a:pt x="21431" y="46287"/>
                      <a:pt x="36100" y="28856"/>
                    </a:cubicBezTo>
                    <a:cubicBezTo>
                      <a:pt x="45102" y="18176"/>
                      <a:pt x="57174" y="10527"/>
                      <a:pt x="70676" y="6948"/>
                    </a:cubicBezTo>
                    <a:close/>
                  </a:path>
                </a:pathLst>
              </a:custGeom>
              <a:solidFill>
                <a:srgbClr val="E0E0E0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3" name="任意多边形: 形状 652">
                <a:extLst>
                  <a:ext uri="{FF2B5EF4-FFF2-40B4-BE49-F238E27FC236}">
                    <a16:creationId xmlns:a16="http://schemas.microsoft.com/office/drawing/2014/main" id="{1974A552-8F26-2A67-CF8B-FA40D65407E1}"/>
                  </a:ext>
                </a:extLst>
              </p:cNvPr>
              <p:cNvSpPr/>
              <p:nvPr/>
            </p:nvSpPr>
            <p:spPr>
              <a:xfrm>
                <a:off x="3279854" y="5966469"/>
                <a:ext cx="194881" cy="133918"/>
              </a:xfrm>
              <a:custGeom>
                <a:avLst/>
                <a:gdLst>
                  <a:gd name="connsiteX0" fmla="*/ 194881 w 194881"/>
                  <a:gd name="connsiteY0" fmla="*/ 26479 h 133918"/>
                  <a:gd name="connsiteX1" fmla="*/ 192119 w 194881"/>
                  <a:gd name="connsiteY1" fmla="*/ 97727 h 133918"/>
                  <a:gd name="connsiteX2" fmla="*/ 125921 w 194881"/>
                  <a:gd name="connsiteY2" fmla="*/ 132397 h 133918"/>
                  <a:gd name="connsiteX3" fmla="*/ 10859 w 194881"/>
                  <a:gd name="connsiteY3" fmla="*/ 101346 h 133918"/>
                  <a:gd name="connsiteX4" fmla="*/ 0 w 194881"/>
                  <a:gd name="connsiteY4" fmla="*/ 0 h 133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94881" h="133918">
                    <a:moveTo>
                      <a:pt x="194881" y="26479"/>
                    </a:moveTo>
                    <a:cubicBezTo>
                      <a:pt x="194881" y="28670"/>
                      <a:pt x="192119" y="97727"/>
                      <a:pt x="192119" y="97727"/>
                    </a:cubicBezTo>
                    <a:cubicBezTo>
                      <a:pt x="192119" y="97727"/>
                      <a:pt x="185833" y="124778"/>
                      <a:pt x="125921" y="132397"/>
                    </a:cubicBezTo>
                    <a:cubicBezTo>
                      <a:pt x="66008" y="140018"/>
                      <a:pt x="22288" y="117348"/>
                      <a:pt x="10859" y="101346"/>
                    </a:cubicBezTo>
                    <a:cubicBezTo>
                      <a:pt x="10859" y="101346"/>
                      <a:pt x="3524" y="29813"/>
                      <a:pt x="0" y="0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:a16="http://schemas.microsoft.com/office/drawing/2014/main" id="{A60B6AC4-E0AE-4DE5-0B90-966B15C86D3F}"/>
                  </a:ext>
                </a:extLst>
              </p:cNvPr>
              <p:cNvSpPr/>
              <p:nvPr/>
            </p:nvSpPr>
            <p:spPr>
              <a:xfrm>
                <a:off x="3195923" y="4653829"/>
                <a:ext cx="792113" cy="1368846"/>
              </a:xfrm>
              <a:custGeom>
                <a:avLst/>
                <a:gdLst>
                  <a:gd name="connsiteX0" fmla="*/ 792114 w 792113"/>
                  <a:gd name="connsiteY0" fmla="*/ 162020 h 1368846"/>
                  <a:gd name="connsiteX1" fmla="*/ 593518 w 792113"/>
                  <a:gd name="connsiteY1" fmla="*/ 498348 h 1368846"/>
                  <a:gd name="connsiteX2" fmla="*/ 420734 w 792113"/>
                  <a:gd name="connsiteY2" fmla="*/ 658844 h 1368846"/>
                  <a:gd name="connsiteX3" fmla="*/ 302434 w 792113"/>
                  <a:gd name="connsiteY3" fmla="*/ 769334 h 1368846"/>
                  <a:gd name="connsiteX4" fmla="*/ 312530 w 792113"/>
                  <a:gd name="connsiteY4" fmla="*/ 1013555 h 1368846"/>
                  <a:gd name="connsiteX5" fmla="*/ 280907 w 792113"/>
                  <a:gd name="connsiteY5" fmla="*/ 1338263 h 1368846"/>
                  <a:gd name="connsiteX6" fmla="*/ 169655 w 792113"/>
                  <a:gd name="connsiteY6" fmla="*/ 1368171 h 1368846"/>
                  <a:gd name="connsiteX7" fmla="*/ 81168 w 792113"/>
                  <a:gd name="connsiteY7" fmla="*/ 1337501 h 1368846"/>
                  <a:gd name="connsiteX8" fmla="*/ 8016 w 792113"/>
                  <a:gd name="connsiteY8" fmla="*/ 821531 h 1368846"/>
                  <a:gd name="connsiteX9" fmla="*/ 55641 w 792113"/>
                  <a:gd name="connsiteY9" fmla="*/ 550545 h 1368846"/>
                  <a:gd name="connsiteX10" fmla="*/ 363489 w 792113"/>
                  <a:gd name="connsiteY10" fmla="*/ 0 h 1368846"/>
                  <a:gd name="connsiteX11" fmla="*/ 792114 w 792113"/>
                  <a:gd name="connsiteY11" fmla="*/ 0 h 136884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92113" h="1368846">
                    <a:moveTo>
                      <a:pt x="792114" y="162020"/>
                    </a:moveTo>
                    <a:cubicBezTo>
                      <a:pt x="785542" y="264890"/>
                      <a:pt x="741917" y="397955"/>
                      <a:pt x="593518" y="498348"/>
                    </a:cubicBezTo>
                    <a:cubicBezTo>
                      <a:pt x="525890" y="550736"/>
                      <a:pt x="476741" y="603123"/>
                      <a:pt x="420734" y="658844"/>
                    </a:cubicBezTo>
                    <a:cubicBezTo>
                      <a:pt x="351297" y="727615"/>
                      <a:pt x="302434" y="769334"/>
                      <a:pt x="302434" y="769334"/>
                    </a:cubicBezTo>
                    <a:cubicBezTo>
                      <a:pt x="313189" y="850267"/>
                      <a:pt x="316568" y="932010"/>
                      <a:pt x="312530" y="1013555"/>
                    </a:cubicBezTo>
                    <a:cubicBezTo>
                      <a:pt x="305958" y="1153192"/>
                      <a:pt x="280907" y="1338263"/>
                      <a:pt x="280907" y="1338263"/>
                    </a:cubicBezTo>
                    <a:cubicBezTo>
                      <a:pt x="248553" y="1361130"/>
                      <a:pt x="209114" y="1371732"/>
                      <a:pt x="169655" y="1368171"/>
                    </a:cubicBezTo>
                    <a:cubicBezTo>
                      <a:pt x="104599" y="1361885"/>
                      <a:pt x="81168" y="1337501"/>
                      <a:pt x="81168" y="1337501"/>
                    </a:cubicBezTo>
                    <a:cubicBezTo>
                      <a:pt x="81168" y="1337501"/>
                      <a:pt x="16779" y="906685"/>
                      <a:pt x="8016" y="821531"/>
                    </a:cubicBezTo>
                    <a:cubicBezTo>
                      <a:pt x="-747" y="736378"/>
                      <a:pt x="-17225" y="688181"/>
                      <a:pt x="55641" y="550545"/>
                    </a:cubicBezTo>
                    <a:cubicBezTo>
                      <a:pt x="112791" y="443960"/>
                      <a:pt x="363489" y="0"/>
                      <a:pt x="363489" y="0"/>
                    </a:cubicBezTo>
                    <a:lnTo>
                      <a:pt x="792114" y="0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55" name="图形 536">
              <a:extLst>
                <a:ext uri="{FF2B5EF4-FFF2-40B4-BE49-F238E27FC236}">
                  <a16:creationId xmlns:a16="http://schemas.microsoft.com/office/drawing/2014/main" id="{ED3810E6-5026-A854-B0F8-807230A28941}"/>
                </a:ext>
              </a:extLst>
            </p:cNvPr>
            <p:cNvGrpSpPr/>
            <p:nvPr/>
          </p:nvGrpSpPr>
          <p:grpSpPr>
            <a:xfrm>
              <a:off x="2506703" y="3315527"/>
              <a:ext cx="2185420" cy="1817070"/>
              <a:chOff x="2506703" y="3315527"/>
              <a:chExt cx="2185420" cy="1817070"/>
            </a:xfrm>
          </p:grpSpPr>
          <p:sp>
            <p:nvSpPr>
              <p:cNvPr id="656" name="任意多边形: 形状 655">
                <a:extLst>
                  <a:ext uri="{FF2B5EF4-FFF2-40B4-BE49-F238E27FC236}">
                    <a16:creationId xmlns:a16="http://schemas.microsoft.com/office/drawing/2014/main" id="{1964D644-4057-1C28-EA2D-A5F93D2C0CDC}"/>
                  </a:ext>
                </a:extLst>
              </p:cNvPr>
              <p:cNvSpPr/>
              <p:nvPr/>
            </p:nvSpPr>
            <p:spPr>
              <a:xfrm>
                <a:off x="2506703" y="4818326"/>
                <a:ext cx="345097" cy="314268"/>
              </a:xfrm>
              <a:custGeom>
                <a:avLst/>
                <a:gdLst>
                  <a:gd name="connsiteX0" fmla="*/ 187458 w 345097"/>
                  <a:gd name="connsiteY0" fmla="*/ 0 h 314268"/>
                  <a:gd name="connsiteX1" fmla="*/ 1626 w 345097"/>
                  <a:gd name="connsiteY1" fmla="*/ 297942 h 314268"/>
                  <a:gd name="connsiteX2" fmla="*/ 5011 w 345097"/>
                  <a:gd name="connsiteY2" fmla="*/ 312644 h 314268"/>
                  <a:gd name="connsiteX3" fmla="*/ 14484 w 345097"/>
                  <a:gd name="connsiteY3" fmla="*/ 313563 h 314268"/>
                  <a:gd name="connsiteX4" fmla="*/ 345097 w 345097"/>
                  <a:gd name="connsiteY4" fmla="*/ 189738 h 3142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45097" h="314268">
                    <a:moveTo>
                      <a:pt x="187458" y="0"/>
                    </a:moveTo>
                    <a:lnTo>
                      <a:pt x="1626" y="297942"/>
                    </a:lnTo>
                    <a:cubicBezTo>
                      <a:pt x="-1499" y="302937"/>
                      <a:pt x="16" y="309519"/>
                      <a:pt x="5011" y="312644"/>
                    </a:cubicBezTo>
                    <a:cubicBezTo>
                      <a:pt x="7850" y="314420"/>
                      <a:pt x="11357" y="314760"/>
                      <a:pt x="14484" y="313563"/>
                    </a:cubicBezTo>
                    <a:lnTo>
                      <a:pt x="345097" y="189738"/>
                    </a:lnTo>
                    <a:close/>
                  </a:path>
                </a:pathLst>
              </a:custGeom>
              <a:solidFill>
                <a:srgbClr val="FFA8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7" name="任意多边形: 形状 656">
                <a:extLst>
                  <a:ext uri="{FF2B5EF4-FFF2-40B4-BE49-F238E27FC236}">
                    <a16:creationId xmlns:a16="http://schemas.microsoft.com/office/drawing/2014/main" id="{9242E893-DE77-3AFE-1C60-2421058039E5}"/>
                  </a:ext>
                </a:extLst>
              </p:cNvPr>
              <p:cNvSpPr/>
              <p:nvPr/>
            </p:nvSpPr>
            <p:spPr>
              <a:xfrm>
                <a:off x="2506704" y="5058070"/>
                <a:ext cx="85158" cy="74527"/>
              </a:xfrm>
              <a:custGeom>
                <a:avLst/>
                <a:gdLst>
                  <a:gd name="connsiteX0" fmla="*/ 14483 w 85158"/>
                  <a:gd name="connsiteY0" fmla="*/ 73819 h 74527"/>
                  <a:gd name="connsiteX1" fmla="*/ 706 w 85158"/>
                  <a:gd name="connsiteY1" fmla="*/ 67671 h 74527"/>
                  <a:gd name="connsiteX2" fmla="*/ 1624 w 85158"/>
                  <a:gd name="connsiteY2" fmla="*/ 58198 h 74527"/>
                  <a:gd name="connsiteX3" fmla="*/ 37915 w 85158"/>
                  <a:gd name="connsiteY3" fmla="*/ 0 h 74527"/>
                  <a:gd name="connsiteX4" fmla="*/ 37915 w 85158"/>
                  <a:gd name="connsiteY4" fmla="*/ 0 h 74527"/>
                  <a:gd name="connsiteX5" fmla="*/ 79348 w 85158"/>
                  <a:gd name="connsiteY5" fmla="*/ 45625 h 74527"/>
                  <a:gd name="connsiteX6" fmla="*/ 85159 w 85158"/>
                  <a:gd name="connsiteY6" fmla="*/ 47244 h 74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5158" h="74527">
                    <a:moveTo>
                      <a:pt x="14483" y="73819"/>
                    </a:moveTo>
                    <a:cubicBezTo>
                      <a:pt x="8981" y="75926"/>
                      <a:pt x="2813" y="73173"/>
                      <a:pt x="706" y="67671"/>
                    </a:cubicBezTo>
                    <a:cubicBezTo>
                      <a:pt x="-492" y="64544"/>
                      <a:pt x="-152" y="61036"/>
                      <a:pt x="1624" y="58198"/>
                    </a:cubicBezTo>
                    <a:lnTo>
                      <a:pt x="37915" y="0"/>
                    </a:lnTo>
                    <a:lnTo>
                      <a:pt x="37915" y="0"/>
                    </a:lnTo>
                    <a:cubicBezTo>
                      <a:pt x="42106" y="21760"/>
                      <a:pt x="58091" y="39362"/>
                      <a:pt x="79348" y="45625"/>
                    </a:cubicBezTo>
                    <a:lnTo>
                      <a:pt x="85159" y="47244"/>
                    </a:ln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8" name="任意多边形: 形状 657">
                <a:extLst>
                  <a:ext uri="{FF2B5EF4-FFF2-40B4-BE49-F238E27FC236}">
                    <a16:creationId xmlns:a16="http://schemas.microsoft.com/office/drawing/2014/main" id="{C7C77E8D-90B2-7067-7439-205FB48C9170}"/>
                  </a:ext>
                </a:extLst>
              </p:cNvPr>
              <p:cNvSpPr/>
              <p:nvPr/>
            </p:nvSpPr>
            <p:spPr>
              <a:xfrm>
                <a:off x="2691629" y="3518449"/>
                <a:ext cx="1749512" cy="1489424"/>
              </a:xfrm>
              <a:custGeom>
                <a:avLst/>
                <a:gdLst>
                  <a:gd name="connsiteX0" fmla="*/ 1749513 w 1749512"/>
                  <a:gd name="connsiteY0" fmla="*/ 190976 h 1489424"/>
                  <a:gd name="connsiteX1" fmla="*/ 1724367 w 1749512"/>
                  <a:gd name="connsiteY1" fmla="*/ 211550 h 1489424"/>
                  <a:gd name="connsiteX2" fmla="*/ 1694077 w 1749512"/>
                  <a:gd name="connsiteY2" fmla="*/ 236506 h 1489424"/>
                  <a:gd name="connsiteX3" fmla="*/ 160552 w 1749512"/>
                  <a:gd name="connsiteY3" fmla="*/ 1489424 h 1489424"/>
                  <a:gd name="connsiteX4" fmla="*/ 57111 w 1749512"/>
                  <a:gd name="connsiteY4" fmla="*/ 1439704 h 1489424"/>
                  <a:gd name="connsiteX5" fmla="*/ 3009 w 1749512"/>
                  <a:gd name="connsiteY5" fmla="*/ 1299972 h 1489424"/>
                  <a:gd name="connsiteX6" fmla="*/ 1536534 w 1749512"/>
                  <a:gd name="connsiteY6" fmla="*/ 47625 h 1489424"/>
                  <a:gd name="connsiteX7" fmla="*/ 1594541 w 1749512"/>
                  <a:gd name="connsiteY7" fmla="*/ 0 h 1489424"/>
                  <a:gd name="connsiteX8" fmla="*/ 1749513 w 1749512"/>
                  <a:gd name="connsiteY8" fmla="*/ 190976 h 1489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749512" h="1489424">
                    <a:moveTo>
                      <a:pt x="1749513" y="190976"/>
                    </a:moveTo>
                    <a:lnTo>
                      <a:pt x="1724367" y="211550"/>
                    </a:lnTo>
                    <a:lnTo>
                      <a:pt x="1694077" y="236506"/>
                    </a:lnTo>
                    <a:lnTo>
                      <a:pt x="160552" y="1489424"/>
                    </a:lnTo>
                    <a:cubicBezTo>
                      <a:pt x="121032" y="1486502"/>
                      <a:pt x="84079" y="1468740"/>
                      <a:pt x="57111" y="1439704"/>
                    </a:cubicBezTo>
                    <a:cubicBezTo>
                      <a:pt x="14724" y="1397413"/>
                      <a:pt x="-8707" y="1337596"/>
                      <a:pt x="3009" y="1299972"/>
                    </a:cubicBezTo>
                    <a:lnTo>
                      <a:pt x="1536534" y="47625"/>
                    </a:lnTo>
                    <a:lnTo>
                      <a:pt x="1594541" y="0"/>
                    </a:lnTo>
                    <a:cubicBezTo>
                      <a:pt x="1558155" y="32956"/>
                      <a:pt x="1713127" y="223361"/>
                      <a:pt x="1749513" y="190976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9" name="任意多边形: 形状 658">
                <a:extLst>
                  <a:ext uri="{FF2B5EF4-FFF2-40B4-BE49-F238E27FC236}">
                    <a16:creationId xmlns:a16="http://schemas.microsoft.com/office/drawing/2014/main" id="{E4E65824-EDAC-DD40-0F0E-3D990D86D328}"/>
                  </a:ext>
                </a:extLst>
              </p:cNvPr>
              <p:cNvSpPr/>
              <p:nvPr/>
            </p:nvSpPr>
            <p:spPr>
              <a:xfrm>
                <a:off x="4128305" y="3596649"/>
                <a:ext cx="217300" cy="241009"/>
              </a:xfrm>
              <a:custGeom>
                <a:avLst/>
                <a:gdLst>
                  <a:gd name="connsiteX0" fmla="*/ 217300 w 217300"/>
                  <a:gd name="connsiteY0" fmla="*/ 191357 h 241009"/>
                  <a:gd name="connsiteX1" fmla="*/ 161103 w 217300"/>
                  <a:gd name="connsiteY1" fmla="*/ 237268 h 241009"/>
                  <a:gd name="connsiteX2" fmla="*/ 70044 w 217300"/>
                  <a:gd name="connsiteY2" fmla="*/ 187738 h 241009"/>
                  <a:gd name="connsiteX3" fmla="*/ 6036 w 217300"/>
                  <a:gd name="connsiteY3" fmla="*/ 45720 h 241009"/>
                  <a:gd name="connsiteX4" fmla="*/ 47470 w 217300"/>
                  <a:gd name="connsiteY4" fmla="*/ 11811 h 241009"/>
                  <a:gd name="connsiteX5" fmla="*/ 62519 w 217300"/>
                  <a:gd name="connsiteY5" fmla="*/ 0 h 241009"/>
                  <a:gd name="connsiteX6" fmla="*/ 126432 w 217300"/>
                  <a:gd name="connsiteY6" fmla="*/ 142113 h 241009"/>
                  <a:gd name="connsiteX7" fmla="*/ 215491 w 217300"/>
                  <a:gd name="connsiteY7" fmla="*/ 192691 h 241009"/>
                  <a:gd name="connsiteX8" fmla="*/ 215491 w 217300"/>
                  <a:gd name="connsiteY8" fmla="*/ 192691 h 241009"/>
                  <a:gd name="connsiteX9" fmla="*/ 217300 w 217300"/>
                  <a:gd name="connsiteY9" fmla="*/ 191357 h 241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17300" h="241009">
                    <a:moveTo>
                      <a:pt x="217300" y="191357"/>
                    </a:moveTo>
                    <a:lnTo>
                      <a:pt x="161103" y="237268"/>
                    </a:lnTo>
                    <a:cubicBezTo>
                      <a:pt x="145196" y="251079"/>
                      <a:pt x="106429" y="224885"/>
                      <a:pt x="70044" y="187738"/>
                    </a:cubicBezTo>
                    <a:cubicBezTo>
                      <a:pt x="21657" y="138589"/>
                      <a:pt x="-14919" y="63913"/>
                      <a:pt x="6036" y="45720"/>
                    </a:cubicBezTo>
                    <a:lnTo>
                      <a:pt x="47470" y="11811"/>
                    </a:lnTo>
                    <a:lnTo>
                      <a:pt x="62519" y="0"/>
                    </a:lnTo>
                    <a:cubicBezTo>
                      <a:pt x="41469" y="18288"/>
                      <a:pt x="78045" y="92869"/>
                      <a:pt x="126432" y="142113"/>
                    </a:cubicBezTo>
                    <a:cubicBezTo>
                      <a:pt x="161293" y="177641"/>
                      <a:pt x="198631" y="203168"/>
                      <a:pt x="215491" y="192691"/>
                    </a:cubicBezTo>
                    <a:lnTo>
                      <a:pt x="215491" y="192691"/>
                    </a:lnTo>
                    <a:cubicBezTo>
                      <a:pt x="216227" y="192462"/>
                      <a:pt x="216864" y="191993"/>
                      <a:pt x="217300" y="191357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:a16="http://schemas.microsoft.com/office/drawing/2014/main" id="{61C8A17B-7A6C-28A2-6FC1-916D148EB947}"/>
                  </a:ext>
                </a:extLst>
              </p:cNvPr>
              <p:cNvSpPr/>
              <p:nvPr/>
            </p:nvSpPr>
            <p:spPr>
              <a:xfrm>
                <a:off x="4171031" y="3561788"/>
                <a:ext cx="216199" cy="241187"/>
              </a:xfrm>
              <a:custGeom>
                <a:avLst/>
                <a:gdLst>
                  <a:gd name="connsiteX0" fmla="*/ 160478 w 216199"/>
                  <a:gd name="connsiteY0" fmla="*/ 237553 h 241187"/>
                  <a:gd name="connsiteX1" fmla="*/ 5601 w 216199"/>
                  <a:gd name="connsiteY1" fmla="*/ 46101 h 241187"/>
                  <a:gd name="connsiteX2" fmla="*/ 61323 w 216199"/>
                  <a:gd name="connsiteY2" fmla="*/ 0 h 241187"/>
                  <a:gd name="connsiteX3" fmla="*/ 216199 w 216199"/>
                  <a:gd name="connsiteY3" fmla="*/ 191452 h 241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16199" h="241187">
                    <a:moveTo>
                      <a:pt x="160478" y="237553"/>
                    </a:moveTo>
                    <a:cubicBezTo>
                      <a:pt x="123711" y="269748"/>
                      <a:pt x="-31165" y="78296"/>
                      <a:pt x="5601" y="46101"/>
                    </a:cubicBezTo>
                    <a:lnTo>
                      <a:pt x="61323" y="0"/>
                    </a:lnTo>
                    <a:cubicBezTo>
                      <a:pt x="24556" y="32290"/>
                      <a:pt x="179433" y="223647"/>
                      <a:pt x="216199" y="191452"/>
                    </a:cubicBezTo>
                    <a:close/>
                  </a:path>
                </a:pathLst>
              </a:custGeom>
              <a:solidFill>
                <a:srgbClr val="BA68C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1" name="任意多边形: 形状 660">
                <a:extLst>
                  <a:ext uri="{FF2B5EF4-FFF2-40B4-BE49-F238E27FC236}">
                    <a16:creationId xmlns:a16="http://schemas.microsoft.com/office/drawing/2014/main" id="{7D62D871-0B42-A6F9-903B-F35601F6D5B5}"/>
                  </a:ext>
                </a:extLst>
              </p:cNvPr>
              <p:cNvSpPr/>
              <p:nvPr/>
            </p:nvSpPr>
            <p:spPr>
              <a:xfrm>
                <a:off x="4223970" y="3518640"/>
                <a:ext cx="217171" cy="240002"/>
              </a:xfrm>
              <a:custGeom>
                <a:avLst/>
                <a:gdLst>
                  <a:gd name="connsiteX0" fmla="*/ 217172 w 217171"/>
                  <a:gd name="connsiteY0" fmla="*/ 190786 h 240002"/>
                  <a:gd name="connsiteX1" fmla="*/ 161736 w 217171"/>
                  <a:gd name="connsiteY1" fmla="*/ 236315 h 240002"/>
                  <a:gd name="connsiteX2" fmla="*/ 3621 w 217171"/>
                  <a:gd name="connsiteY2" fmla="*/ 47434 h 240002"/>
                  <a:gd name="connsiteX3" fmla="*/ 5431 w 217171"/>
                  <a:gd name="connsiteY3" fmla="*/ 45434 h 240002"/>
                  <a:gd name="connsiteX4" fmla="*/ 61628 w 217171"/>
                  <a:gd name="connsiteY4" fmla="*/ 0 h 240002"/>
                  <a:gd name="connsiteX5" fmla="*/ 217172 w 217171"/>
                  <a:gd name="connsiteY5" fmla="*/ 190786 h 2400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7171" h="240002">
                    <a:moveTo>
                      <a:pt x="217172" y="190786"/>
                    </a:moveTo>
                    <a:lnTo>
                      <a:pt x="161736" y="236315"/>
                    </a:lnTo>
                    <a:cubicBezTo>
                      <a:pt x="125827" y="268129"/>
                      <a:pt x="-25144" y="84677"/>
                      <a:pt x="3621" y="47434"/>
                    </a:cubicBezTo>
                    <a:cubicBezTo>
                      <a:pt x="4143" y="46699"/>
                      <a:pt x="4751" y="46027"/>
                      <a:pt x="5431" y="45434"/>
                    </a:cubicBezTo>
                    <a:lnTo>
                      <a:pt x="61628" y="0"/>
                    </a:lnTo>
                    <a:cubicBezTo>
                      <a:pt x="25814" y="32766"/>
                      <a:pt x="180786" y="223171"/>
                      <a:pt x="217172" y="190786"/>
                    </a:cubicBezTo>
                    <a:close/>
                  </a:path>
                </a:pathLst>
              </a:custGeom>
              <a:solidFill>
                <a:srgbClr val="EBEBEB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:a16="http://schemas.microsoft.com/office/drawing/2014/main" id="{FDE9A9DC-E3A8-67AE-4567-6AE777C98EC3}"/>
                  </a:ext>
                </a:extLst>
              </p:cNvPr>
              <p:cNvSpPr/>
              <p:nvPr/>
            </p:nvSpPr>
            <p:spPr>
              <a:xfrm>
                <a:off x="2508329" y="3621129"/>
                <a:ext cx="1932813" cy="1511445"/>
              </a:xfrm>
              <a:custGeom>
                <a:avLst/>
                <a:gdLst>
                  <a:gd name="connsiteX0" fmla="*/ 1429 w 1932813"/>
                  <a:gd name="connsiteY0" fmla="*/ 1508093 h 1511445"/>
                  <a:gd name="connsiteX1" fmla="*/ 0 w 1932813"/>
                  <a:gd name="connsiteY1" fmla="*/ 1495139 h 1511445"/>
                  <a:gd name="connsiteX2" fmla="*/ 216884 w 1932813"/>
                  <a:gd name="connsiteY2" fmla="*/ 1310259 h 1511445"/>
                  <a:gd name="connsiteX3" fmla="*/ 1813751 w 1932813"/>
                  <a:gd name="connsiteY3" fmla="*/ 6191 h 1511445"/>
                  <a:gd name="connsiteX4" fmla="*/ 1814513 w 1932813"/>
                  <a:gd name="connsiteY4" fmla="*/ 0 h 1511445"/>
                  <a:gd name="connsiteX5" fmla="*/ 1932813 w 1932813"/>
                  <a:gd name="connsiteY5" fmla="*/ 88297 h 1511445"/>
                  <a:gd name="connsiteX6" fmla="*/ 1907667 w 1932813"/>
                  <a:gd name="connsiteY6" fmla="*/ 108871 h 1511445"/>
                  <a:gd name="connsiteX7" fmla="*/ 1877378 w 1932813"/>
                  <a:gd name="connsiteY7" fmla="*/ 133826 h 1511445"/>
                  <a:gd name="connsiteX8" fmla="*/ 343853 w 1932813"/>
                  <a:gd name="connsiteY8" fmla="*/ 1386745 h 1511445"/>
                  <a:gd name="connsiteX9" fmla="*/ 343853 w 1932813"/>
                  <a:gd name="connsiteY9" fmla="*/ 1386745 h 1511445"/>
                  <a:gd name="connsiteX10" fmla="*/ 13240 w 1932813"/>
                  <a:gd name="connsiteY10" fmla="*/ 1510570 h 1511445"/>
                  <a:gd name="connsiteX11" fmla="*/ 1429 w 1932813"/>
                  <a:gd name="connsiteY11" fmla="*/ 1508093 h 1511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1932813" h="1511445">
                    <a:moveTo>
                      <a:pt x="1429" y="1508093"/>
                    </a:moveTo>
                    <a:lnTo>
                      <a:pt x="0" y="1495139"/>
                    </a:lnTo>
                    <a:lnTo>
                      <a:pt x="216884" y="1310259"/>
                    </a:lnTo>
                    <a:lnTo>
                      <a:pt x="1813751" y="6191"/>
                    </a:lnTo>
                    <a:cubicBezTo>
                      <a:pt x="1810988" y="2477"/>
                      <a:pt x="1811464" y="572"/>
                      <a:pt x="1814513" y="0"/>
                    </a:cubicBezTo>
                    <a:cubicBezTo>
                      <a:pt x="1854898" y="54769"/>
                      <a:pt x="1912430" y="106394"/>
                      <a:pt x="1932813" y="88297"/>
                    </a:cubicBezTo>
                    <a:lnTo>
                      <a:pt x="1907667" y="108871"/>
                    </a:lnTo>
                    <a:lnTo>
                      <a:pt x="1877378" y="133826"/>
                    </a:lnTo>
                    <a:lnTo>
                      <a:pt x="343853" y="1386745"/>
                    </a:lnTo>
                    <a:lnTo>
                      <a:pt x="343853" y="1386745"/>
                    </a:lnTo>
                    <a:lnTo>
                      <a:pt x="13240" y="1510570"/>
                    </a:lnTo>
                    <a:cubicBezTo>
                      <a:pt x="9178" y="1512352"/>
                      <a:pt x="4433" y="1511357"/>
                      <a:pt x="1429" y="1508093"/>
                    </a:cubicBezTo>
                    <a:close/>
                  </a:path>
                </a:pathLst>
              </a:custGeom>
              <a:solidFill>
                <a:srgbClr val="000000">
                  <a:alpha val="15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:a16="http://schemas.microsoft.com/office/drawing/2014/main" id="{01018BFD-11A6-30C3-56EA-C91D0518AFF2}"/>
                  </a:ext>
                </a:extLst>
              </p:cNvPr>
              <p:cNvSpPr/>
              <p:nvPr/>
            </p:nvSpPr>
            <p:spPr>
              <a:xfrm>
                <a:off x="4279803" y="3315821"/>
                <a:ext cx="412197" cy="397401"/>
              </a:xfrm>
              <a:custGeom>
                <a:avLst/>
                <a:gdLst>
                  <a:gd name="connsiteX0" fmla="*/ 396701 w 412197"/>
                  <a:gd name="connsiteY0" fmla="*/ 200628 h 397401"/>
                  <a:gd name="connsiteX1" fmla="*/ 161338 w 412197"/>
                  <a:gd name="connsiteY1" fmla="*/ 393605 h 397401"/>
                  <a:gd name="connsiteX2" fmla="*/ 70946 w 412197"/>
                  <a:gd name="connsiteY2" fmla="*/ 345122 h 397401"/>
                  <a:gd name="connsiteX3" fmla="*/ 5795 w 412197"/>
                  <a:gd name="connsiteY3" fmla="*/ 202819 h 397401"/>
                  <a:gd name="connsiteX4" fmla="*/ 5795 w 412197"/>
                  <a:gd name="connsiteY4" fmla="*/ 202819 h 397401"/>
                  <a:gd name="connsiteX5" fmla="*/ 242015 w 412197"/>
                  <a:gd name="connsiteY5" fmla="*/ 9366 h 397401"/>
                  <a:gd name="connsiteX6" fmla="*/ 405464 w 412197"/>
                  <a:gd name="connsiteY6" fmla="*/ 130048 h 397401"/>
                  <a:gd name="connsiteX7" fmla="*/ 396701 w 412197"/>
                  <a:gd name="connsiteY7" fmla="*/ 200628 h 3974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12197" h="397401">
                    <a:moveTo>
                      <a:pt x="396701" y="200628"/>
                    </a:moveTo>
                    <a:lnTo>
                      <a:pt x="161338" y="393605"/>
                    </a:lnTo>
                    <a:cubicBezTo>
                      <a:pt x="145813" y="407416"/>
                      <a:pt x="107236" y="381793"/>
                      <a:pt x="70946" y="345122"/>
                    </a:cubicBezTo>
                    <a:cubicBezTo>
                      <a:pt x="22368" y="296068"/>
                      <a:pt x="-14779" y="221297"/>
                      <a:pt x="5795" y="202819"/>
                    </a:cubicBezTo>
                    <a:lnTo>
                      <a:pt x="5795" y="202819"/>
                    </a:lnTo>
                    <a:lnTo>
                      <a:pt x="242015" y="9366"/>
                    </a:lnTo>
                    <a:cubicBezTo>
                      <a:pt x="289164" y="-28734"/>
                      <a:pt x="378699" y="56991"/>
                      <a:pt x="405464" y="130048"/>
                    </a:cubicBezTo>
                    <a:cubicBezTo>
                      <a:pt x="415846" y="157003"/>
                      <a:pt x="415180" y="182816"/>
                      <a:pt x="396701" y="200628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:a16="http://schemas.microsoft.com/office/drawing/2014/main" id="{82383127-E2CA-398C-84DC-178421EB5882}"/>
                  </a:ext>
                </a:extLst>
              </p:cNvPr>
              <p:cNvSpPr/>
              <p:nvPr/>
            </p:nvSpPr>
            <p:spPr>
              <a:xfrm>
                <a:off x="4510639" y="3315527"/>
                <a:ext cx="181484" cy="208282"/>
              </a:xfrm>
              <a:custGeom>
                <a:avLst/>
                <a:gdLst>
                  <a:gd name="connsiteX0" fmla="*/ 83665 w 181484"/>
                  <a:gd name="connsiteY0" fmla="*/ 186444 h 208282"/>
                  <a:gd name="connsiteX1" fmla="*/ 321 w 181484"/>
                  <a:gd name="connsiteY1" fmla="*/ 39378 h 208282"/>
                  <a:gd name="connsiteX2" fmla="*/ 19371 w 181484"/>
                  <a:gd name="connsiteY2" fmla="*/ 4326 h 208282"/>
                  <a:gd name="connsiteX3" fmla="*/ 174914 w 181484"/>
                  <a:gd name="connsiteY3" fmla="*/ 130056 h 208282"/>
                  <a:gd name="connsiteX4" fmla="*/ 166913 w 181484"/>
                  <a:gd name="connsiteY4" fmla="*/ 199874 h 208282"/>
                  <a:gd name="connsiteX5" fmla="*/ 83665 w 181484"/>
                  <a:gd name="connsiteY5" fmla="*/ 186444 h 208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81484" h="208282">
                    <a:moveTo>
                      <a:pt x="83665" y="186444"/>
                    </a:moveTo>
                    <a:cubicBezTo>
                      <a:pt x="33468" y="151583"/>
                      <a:pt x="-3870" y="84908"/>
                      <a:pt x="321" y="39378"/>
                    </a:cubicBezTo>
                    <a:cubicBezTo>
                      <a:pt x="499" y="25267"/>
                      <a:pt x="7627" y="12151"/>
                      <a:pt x="19371" y="4326"/>
                    </a:cubicBezTo>
                    <a:cubicBezTo>
                      <a:pt x="68044" y="-19677"/>
                      <a:pt x="149578" y="60905"/>
                      <a:pt x="174914" y="130056"/>
                    </a:cubicBezTo>
                    <a:cubicBezTo>
                      <a:pt x="184916" y="156726"/>
                      <a:pt x="184439" y="182063"/>
                      <a:pt x="166913" y="199874"/>
                    </a:cubicBezTo>
                    <a:cubicBezTo>
                      <a:pt x="148911" y="214257"/>
                      <a:pt x="117764" y="210447"/>
                      <a:pt x="83665" y="186444"/>
                    </a:cubicBezTo>
                    <a:close/>
                  </a:path>
                </a:pathLst>
              </a:custGeom>
              <a:solidFill>
                <a:srgbClr val="000000">
                  <a:alpha val="10000"/>
                </a:srgb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665" name="图形 536">
              <a:extLst>
                <a:ext uri="{FF2B5EF4-FFF2-40B4-BE49-F238E27FC236}">
                  <a16:creationId xmlns:a16="http://schemas.microsoft.com/office/drawing/2014/main" id="{A6ADEC4B-AE95-E2DE-8888-EEA7D987E761}"/>
                </a:ext>
              </a:extLst>
            </p:cNvPr>
            <p:cNvGrpSpPr/>
            <p:nvPr/>
          </p:nvGrpSpPr>
          <p:grpSpPr>
            <a:xfrm>
              <a:off x="2750740" y="3279429"/>
              <a:ext cx="1686782" cy="1621917"/>
              <a:chOff x="2750740" y="3279429"/>
              <a:chExt cx="1686782" cy="1621917"/>
            </a:xfrm>
          </p:grpSpPr>
          <p:sp>
            <p:nvSpPr>
              <p:cNvPr id="666" name="任意多边形: 形状 665">
                <a:extLst>
                  <a:ext uri="{FF2B5EF4-FFF2-40B4-BE49-F238E27FC236}">
                    <a16:creationId xmlns:a16="http://schemas.microsoft.com/office/drawing/2014/main" id="{EB14476A-A085-BB88-2260-9AA150830EFF}"/>
                  </a:ext>
                </a:extLst>
              </p:cNvPr>
              <p:cNvSpPr/>
              <p:nvPr/>
            </p:nvSpPr>
            <p:spPr>
              <a:xfrm>
                <a:off x="3570544" y="3342661"/>
                <a:ext cx="449996" cy="614795"/>
              </a:xfrm>
              <a:custGeom>
                <a:avLst/>
                <a:gdLst>
                  <a:gd name="connsiteX0" fmla="*/ 410254 w 449996"/>
                  <a:gd name="connsiteY0" fmla="*/ 540787 h 614795"/>
                  <a:gd name="connsiteX1" fmla="*/ 386537 w 449996"/>
                  <a:gd name="connsiteY1" fmla="*/ 429249 h 614795"/>
                  <a:gd name="connsiteX2" fmla="*/ 449783 w 449996"/>
                  <a:gd name="connsiteY2" fmla="*/ 225985 h 614795"/>
                  <a:gd name="connsiteX3" fmla="*/ 221945 w 449996"/>
                  <a:gd name="connsiteY3" fmla="*/ 624 h 614795"/>
                  <a:gd name="connsiteX4" fmla="*/ 26873 w 449996"/>
                  <a:gd name="connsiteY4" fmla="*/ 153024 h 614795"/>
                  <a:gd name="connsiteX5" fmla="*/ 15824 w 449996"/>
                  <a:gd name="connsiteY5" fmla="*/ 237511 h 614795"/>
                  <a:gd name="connsiteX6" fmla="*/ 13442 w 449996"/>
                  <a:gd name="connsiteY6" fmla="*/ 444394 h 614795"/>
                  <a:gd name="connsiteX7" fmla="*/ 86594 w 449996"/>
                  <a:gd name="connsiteY7" fmla="*/ 507830 h 614795"/>
                  <a:gd name="connsiteX8" fmla="*/ 156603 w 449996"/>
                  <a:gd name="connsiteY8" fmla="*/ 510116 h 614795"/>
                  <a:gd name="connsiteX9" fmla="*/ 157175 w 449996"/>
                  <a:gd name="connsiteY9" fmla="*/ 582601 h 614795"/>
                  <a:gd name="connsiteX10" fmla="*/ 125837 w 449996"/>
                  <a:gd name="connsiteY10" fmla="*/ 614796 h 614795"/>
                  <a:gd name="connsiteX11" fmla="*/ 410254 w 449996"/>
                  <a:gd name="connsiteY11" fmla="*/ 540787 h 6147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49996" h="614795">
                    <a:moveTo>
                      <a:pt x="410254" y="540787"/>
                    </a:moveTo>
                    <a:cubicBezTo>
                      <a:pt x="387775" y="521737"/>
                      <a:pt x="375202" y="461920"/>
                      <a:pt x="386537" y="429249"/>
                    </a:cubicBezTo>
                    <a:cubicBezTo>
                      <a:pt x="397872" y="396578"/>
                      <a:pt x="443687" y="319426"/>
                      <a:pt x="449783" y="225985"/>
                    </a:cubicBezTo>
                    <a:cubicBezTo>
                      <a:pt x="455879" y="132545"/>
                      <a:pt x="330244" y="-10616"/>
                      <a:pt x="221945" y="624"/>
                    </a:cubicBezTo>
                    <a:cubicBezTo>
                      <a:pt x="113646" y="11863"/>
                      <a:pt x="56019" y="71776"/>
                      <a:pt x="26873" y="153024"/>
                    </a:cubicBezTo>
                    <a:cubicBezTo>
                      <a:pt x="9156" y="202363"/>
                      <a:pt x="22682" y="209221"/>
                      <a:pt x="15824" y="237511"/>
                    </a:cubicBezTo>
                    <a:cubicBezTo>
                      <a:pt x="2393" y="293422"/>
                      <a:pt x="-10656" y="369813"/>
                      <a:pt x="13442" y="444394"/>
                    </a:cubicBezTo>
                    <a:cubicBezTo>
                      <a:pt x="23810" y="477709"/>
                      <a:pt x="52147" y="502283"/>
                      <a:pt x="86594" y="507830"/>
                    </a:cubicBezTo>
                    <a:cubicBezTo>
                      <a:pt x="109649" y="512413"/>
                      <a:pt x="133299" y="513185"/>
                      <a:pt x="156603" y="510116"/>
                    </a:cubicBezTo>
                    <a:cubicBezTo>
                      <a:pt x="158069" y="534251"/>
                      <a:pt x="158260" y="558446"/>
                      <a:pt x="157175" y="582601"/>
                    </a:cubicBezTo>
                    <a:cubicBezTo>
                      <a:pt x="156704" y="599855"/>
                      <a:pt x="143072" y="613860"/>
                      <a:pt x="125837" y="614796"/>
                    </a:cubicBezTo>
                    <a:cubicBezTo>
                      <a:pt x="125838" y="614796"/>
                      <a:pt x="433209" y="559837"/>
                      <a:pt x="410254" y="540787"/>
                    </a:cubicBezTo>
                    <a:close/>
                  </a:path>
                </a:pathLst>
              </a:custGeom>
              <a:solidFill>
                <a:srgbClr val="FFBD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:a16="http://schemas.microsoft.com/office/drawing/2014/main" id="{D9712F4F-10F5-8064-6C12-2E492C9D5450}"/>
                  </a:ext>
                </a:extLst>
              </p:cNvPr>
              <p:cNvSpPr/>
              <p:nvPr/>
            </p:nvSpPr>
            <p:spPr>
              <a:xfrm>
                <a:off x="3664282" y="3712188"/>
                <a:ext cx="64978" cy="41307"/>
              </a:xfrm>
              <a:custGeom>
                <a:avLst/>
                <a:gdLst>
                  <a:gd name="connsiteX0" fmla="*/ 0 w 64978"/>
                  <a:gd name="connsiteY0" fmla="*/ 18479 h 41307"/>
                  <a:gd name="connsiteX1" fmla="*/ 42152 w 64978"/>
                  <a:gd name="connsiteY1" fmla="*/ 39596 h 41307"/>
                  <a:gd name="connsiteX2" fmla="*/ 64008 w 64978"/>
                  <a:gd name="connsiteY2" fmla="*/ 0 h 41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4978" h="41307">
                    <a:moveTo>
                      <a:pt x="0" y="18479"/>
                    </a:moveTo>
                    <a:cubicBezTo>
                      <a:pt x="5808" y="35950"/>
                      <a:pt x="24681" y="45405"/>
                      <a:pt x="42152" y="39596"/>
                    </a:cubicBezTo>
                    <a:cubicBezTo>
                      <a:pt x="58646" y="34113"/>
                      <a:pt x="68159" y="16878"/>
                      <a:pt x="64008" y="0"/>
                    </a:cubicBezTo>
                    <a:close/>
                  </a:path>
                </a:pathLst>
              </a:custGeom>
              <a:solidFill>
                <a:srgbClr val="B1666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:a16="http://schemas.microsoft.com/office/drawing/2014/main" id="{17FDCBD8-EC8B-CEB4-B7DD-2C66E2B14489}"/>
                  </a:ext>
                </a:extLst>
              </p:cNvPr>
              <p:cNvSpPr/>
              <p:nvPr/>
            </p:nvSpPr>
            <p:spPr>
              <a:xfrm>
                <a:off x="3689429" y="3723427"/>
                <a:ext cx="40100" cy="31225"/>
              </a:xfrm>
              <a:custGeom>
                <a:avLst/>
                <a:gdLst>
                  <a:gd name="connsiteX0" fmla="*/ 0 w 40100"/>
                  <a:gd name="connsiteY0" fmla="*/ 30385 h 31225"/>
                  <a:gd name="connsiteX1" fmla="*/ 40100 w 40100"/>
                  <a:gd name="connsiteY1" fmla="*/ 0 h 31225"/>
                  <a:gd name="connsiteX2" fmla="*/ 5829 w 40100"/>
                  <a:gd name="connsiteY2" fmla="*/ 31188 h 31225"/>
                  <a:gd name="connsiteX3" fmla="*/ 0 w 40100"/>
                  <a:gd name="connsiteY3" fmla="*/ 30385 h 312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100" h="31225">
                    <a:moveTo>
                      <a:pt x="0" y="30385"/>
                    </a:moveTo>
                    <a:cubicBezTo>
                      <a:pt x="6375" y="13361"/>
                      <a:pt x="21986" y="1532"/>
                      <a:pt x="40100" y="0"/>
                    </a:cubicBezTo>
                    <a:cubicBezTo>
                      <a:pt x="39249" y="18076"/>
                      <a:pt x="23905" y="32040"/>
                      <a:pt x="5829" y="31188"/>
                    </a:cubicBezTo>
                    <a:cubicBezTo>
                      <a:pt x="3866" y="31096"/>
                      <a:pt x="1915" y="30827"/>
                      <a:pt x="0" y="30385"/>
                    </a:cubicBezTo>
                    <a:close/>
                  </a:path>
                </a:pathLst>
              </a:custGeom>
              <a:solidFill>
                <a:srgbClr val="F28F8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:a16="http://schemas.microsoft.com/office/drawing/2014/main" id="{7B531C2C-F10A-7E25-175B-BD811F8D17C6}"/>
                  </a:ext>
                </a:extLst>
              </p:cNvPr>
              <p:cNvSpPr/>
              <p:nvPr/>
            </p:nvSpPr>
            <p:spPr>
              <a:xfrm>
                <a:off x="3732490" y="3590674"/>
                <a:ext cx="36135" cy="36014"/>
              </a:xfrm>
              <a:custGeom>
                <a:avLst/>
                <a:gdLst>
                  <a:gd name="connsiteX0" fmla="*/ 944 w 36135"/>
                  <a:gd name="connsiteY0" fmla="*/ 12643 h 36014"/>
                  <a:gd name="connsiteX1" fmla="*/ 11870 w 36135"/>
                  <a:gd name="connsiteY1" fmla="*/ 34890 h 36014"/>
                  <a:gd name="connsiteX2" fmla="*/ 11993 w 36135"/>
                  <a:gd name="connsiteY2" fmla="*/ 34932 h 36014"/>
                  <a:gd name="connsiteX3" fmla="*/ 35053 w 36135"/>
                  <a:gd name="connsiteY3" fmla="*/ 24143 h 36014"/>
                  <a:gd name="connsiteX4" fmla="*/ 24264 w 36135"/>
                  <a:gd name="connsiteY4" fmla="*/ 1083 h 36014"/>
                  <a:gd name="connsiteX5" fmla="*/ 1204 w 36135"/>
                  <a:gd name="connsiteY5" fmla="*/ 11872 h 36014"/>
                  <a:gd name="connsiteX6" fmla="*/ 944 w 36135"/>
                  <a:gd name="connsiteY6" fmla="*/ 12643 h 36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36135" h="36014">
                    <a:moveTo>
                      <a:pt x="944" y="12643"/>
                    </a:moveTo>
                    <a:cubicBezTo>
                      <a:pt x="-2182" y="21804"/>
                      <a:pt x="2710" y="31764"/>
                      <a:pt x="11870" y="34890"/>
                    </a:cubicBezTo>
                    <a:cubicBezTo>
                      <a:pt x="11911" y="34904"/>
                      <a:pt x="11952" y="34918"/>
                      <a:pt x="11993" y="34932"/>
                    </a:cubicBezTo>
                    <a:cubicBezTo>
                      <a:pt x="21340" y="38320"/>
                      <a:pt x="31665" y="33490"/>
                      <a:pt x="35053" y="24143"/>
                    </a:cubicBezTo>
                    <a:cubicBezTo>
                      <a:pt x="38441" y="14796"/>
                      <a:pt x="33611" y="4471"/>
                      <a:pt x="24264" y="1083"/>
                    </a:cubicBezTo>
                    <a:cubicBezTo>
                      <a:pt x="14917" y="-2306"/>
                      <a:pt x="4593" y="2524"/>
                      <a:pt x="1204" y="11872"/>
                    </a:cubicBezTo>
                    <a:cubicBezTo>
                      <a:pt x="1112" y="12127"/>
                      <a:pt x="1025" y="12384"/>
                      <a:pt x="944" y="12643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:a16="http://schemas.microsoft.com/office/drawing/2014/main" id="{40616BF1-7522-0A48-D706-1FF86AB0BABA}"/>
                  </a:ext>
                </a:extLst>
              </p:cNvPr>
              <p:cNvSpPr/>
              <p:nvPr/>
            </p:nvSpPr>
            <p:spPr>
              <a:xfrm>
                <a:off x="3734768" y="3524450"/>
                <a:ext cx="40804" cy="29337"/>
              </a:xfrm>
              <a:custGeom>
                <a:avLst/>
                <a:gdLst>
                  <a:gd name="connsiteX0" fmla="*/ 0 w 40804"/>
                  <a:gd name="connsiteY0" fmla="*/ 14288 h 29337"/>
                  <a:gd name="connsiteX1" fmla="*/ 39529 w 40804"/>
                  <a:gd name="connsiteY1" fmla="*/ 29337 h 29337"/>
                  <a:gd name="connsiteX2" fmla="*/ 26861 w 40804"/>
                  <a:gd name="connsiteY2" fmla="*/ 1334 h 29337"/>
                  <a:gd name="connsiteX3" fmla="*/ 342 w 40804"/>
                  <a:gd name="connsiteY3" fmla="*/ 13307 h 29337"/>
                  <a:gd name="connsiteX4" fmla="*/ 0 w 40804"/>
                  <a:gd name="connsiteY4" fmla="*/ 14288 h 293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804" h="29337">
                    <a:moveTo>
                      <a:pt x="0" y="14288"/>
                    </a:moveTo>
                    <a:lnTo>
                      <a:pt x="39529" y="29337"/>
                    </a:lnTo>
                    <a:cubicBezTo>
                      <a:pt x="43499" y="18116"/>
                      <a:pt x="37910" y="5761"/>
                      <a:pt x="26861" y="1334"/>
                    </a:cubicBezTo>
                    <a:cubicBezTo>
                      <a:pt x="16231" y="-2683"/>
                      <a:pt x="4359" y="2678"/>
                      <a:pt x="342" y="13307"/>
                    </a:cubicBezTo>
                    <a:cubicBezTo>
                      <a:pt x="220" y="13631"/>
                      <a:pt x="106" y="13958"/>
                      <a:pt x="0" y="1428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:a16="http://schemas.microsoft.com/office/drawing/2014/main" id="{00107D53-C820-6677-B422-792E3D9508CE}"/>
                  </a:ext>
                </a:extLst>
              </p:cNvPr>
              <p:cNvSpPr/>
              <p:nvPr/>
            </p:nvSpPr>
            <p:spPr>
              <a:xfrm>
                <a:off x="3602460" y="3518630"/>
                <a:ext cx="40962" cy="29537"/>
              </a:xfrm>
              <a:custGeom>
                <a:avLst/>
                <a:gdLst>
                  <a:gd name="connsiteX0" fmla="*/ 1244 w 40962"/>
                  <a:gd name="connsiteY0" fmla="*/ 29538 h 29537"/>
                  <a:gd name="connsiteX1" fmla="*/ 40963 w 40962"/>
                  <a:gd name="connsiteY1" fmla="*/ 14012 h 29537"/>
                  <a:gd name="connsiteX2" fmla="*/ 15062 w 40962"/>
                  <a:gd name="connsiteY2" fmla="*/ 1055 h 29537"/>
                  <a:gd name="connsiteX3" fmla="*/ 14007 w 40962"/>
                  <a:gd name="connsiteY3" fmla="*/ 1439 h 29537"/>
                  <a:gd name="connsiteX4" fmla="*/ 1244 w 40962"/>
                  <a:gd name="connsiteY4" fmla="*/ 29538 h 295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0962" h="29537">
                    <a:moveTo>
                      <a:pt x="1244" y="29538"/>
                    </a:moveTo>
                    <a:lnTo>
                      <a:pt x="40963" y="14012"/>
                    </a:lnTo>
                    <a:cubicBezTo>
                      <a:pt x="37388" y="3282"/>
                      <a:pt x="25792" y="-2519"/>
                      <a:pt x="15062" y="1055"/>
                    </a:cubicBezTo>
                    <a:cubicBezTo>
                      <a:pt x="14707" y="1174"/>
                      <a:pt x="14355" y="1301"/>
                      <a:pt x="14007" y="1439"/>
                    </a:cubicBezTo>
                    <a:cubicBezTo>
                      <a:pt x="2944" y="5907"/>
                      <a:pt x="-2670" y="18267"/>
                      <a:pt x="1244" y="29538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:a16="http://schemas.microsoft.com/office/drawing/2014/main" id="{59A93248-0529-EE0B-0FBF-32B0502DDD02}"/>
                  </a:ext>
                </a:extLst>
              </p:cNvPr>
              <p:cNvSpPr/>
              <p:nvPr/>
            </p:nvSpPr>
            <p:spPr>
              <a:xfrm>
                <a:off x="3611414" y="3578457"/>
                <a:ext cx="31804" cy="31813"/>
              </a:xfrm>
              <a:custGeom>
                <a:avLst/>
                <a:gdLst>
                  <a:gd name="connsiteX0" fmla="*/ 5 w 31804"/>
                  <a:gd name="connsiteY0" fmla="*/ 16574 h 31813"/>
                  <a:gd name="connsiteX1" fmla="*/ 16564 w 31804"/>
                  <a:gd name="connsiteY1" fmla="*/ 31800 h 31813"/>
                  <a:gd name="connsiteX2" fmla="*/ 31790 w 31804"/>
                  <a:gd name="connsiteY2" fmla="*/ 15240 h 31813"/>
                  <a:gd name="connsiteX3" fmla="*/ 15816 w 31804"/>
                  <a:gd name="connsiteY3" fmla="*/ 0 h 31813"/>
                  <a:gd name="connsiteX4" fmla="*/ 4 w 31804"/>
                  <a:gd name="connsiteY4" fmla="*/ 16565 h 31813"/>
                  <a:gd name="connsiteX5" fmla="*/ 5 w 31804"/>
                  <a:gd name="connsiteY5" fmla="*/ 16574 h 318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1804" h="31813">
                    <a:moveTo>
                      <a:pt x="5" y="16574"/>
                    </a:moveTo>
                    <a:cubicBezTo>
                      <a:pt x="373" y="25351"/>
                      <a:pt x="7787" y="32168"/>
                      <a:pt x="16564" y="31800"/>
                    </a:cubicBezTo>
                    <a:cubicBezTo>
                      <a:pt x="25342" y="31431"/>
                      <a:pt x="32159" y="24017"/>
                      <a:pt x="31790" y="15240"/>
                    </a:cubicBezTo>
                    <a:cubicBezTo>
                      <a:pt x="31432" y="6690"/>
                      <a:pt x="24373" y="-44"/>
                      <a:pt x="15816" y="0"/>
                    </a:cubicBezTo>
                    <a:cubicBezTo>
                      <a:pt x="6876" y="208"/>
                      <a:pt x="-203" y="7624"/>
                      <a:pt x="4" y="16565"/>
                    </a:cubicBezTo>
                    <a:cubicBezTo>
                      <a:pt x="4" y="16568"/>
                      <a:pt x="4" y="16571"/>
                      <a:pt x="5" y="16574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:a16="http://schemas.microsoft.com/office/drawing/2014/main" id="{406428A4-EEDA-051B-4694-43E334E763EC}"/>
                  </a:ext>
                </a:extLst>
              </p:cNvPr>
              <p:cNvSpPr/>
              <p:nvPr/>
            </p:nvSpPr>
            <p:spPr>
              <a:xfrm>
                <a:off x="3597798" y="3578487"/>
                <a:ext cx="81248" cy="121985"/>
              </a:xfrm>
              <a:custGeom>
                <a:avLst/>
                <a:gdLst>
                  <a:gd name="connsiteX0" fmla="*/ 0 w 81248"/>
                  <a:gd name="connsiteY0" fmla="*/ 94363 h 121985"/>
                  <a:gd name="connsiteX1" fmla="*/ 61722 w 81248"/>
                  <a:gd name="connsiteY1" fmla="*/ 121985 h 121985"/>
                  <a:gd name="connsiteX2" fmla="*/ 81248 w 81248"/>
                  <a:gd name="connsiteY2" fmla="*/ 827 h 121985"/>
                  <a:gd name="connsiteX3" fmla="*/ 0 w 81248"/>
                  <a:gd name="connsiteY3" fmla="*/ 94363 h 1219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1248" h="121985">
                    <a:moveTo>
                      <a:pt x="0" y="94363"/>
                    </a:moveTo>
                    <a:lnTo>
                      <a:pt x="61722" y="121985"/>
                    </a:lnTo>
                    <a:lnTo>
                      <a:pt x="81248" y="827"/>
                    </a:lnTo>
                    <a:cubicBezTo>
                      <a:pt x="58293" y="-7460"/>
                      <a:pt x="28480" y="48166"/>
                      <a:pt x="0" y="94363"/>
                    </a:cubicBezTo>
                    <a:close/>
                  </a:path>
                </a:pathLst>
              </a:custGeom>
              <a:solidFill>
                <a:srgbClr val="F099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4" name="任意多边形: 形状 673">
                <a:extLst>
                  <a:ext uri="{FF2B5EF4-FFF2-40B4-BE49-F238E27FC236}">
                    <a16:creationId xmlns:a16="http://schemas.microsoft.com/office/drawing/2014/main" id="{52CC2310-06A4-87D1-B605-E56FAB138616}"/>
                  </a:ext>
                </a:extLst>
              </p:cNvPr>
              <p:cNvSpPr/>
              <p:nvPr/>
            </p:nvSpPr>
            <p:spPr>
              <a:xfrm>
                <a:off x="3727529" y="3760575"/>
                <a:ext cx="146589" cy="113633"/>
              </a:xfrm>
              <a:custGeom>
                <a:avLst/>
                <a:gdLst>
                  <a:gd name="connsiteX0" fmla="*/ 0 w 146589"/>
                  <a:gd name="connsiteY0" fmla="*/ 91916 h 113633"/>
                  <a:gd name="connsiteX1" fmla="*/ 75152 w 146589"/>
                  <a:gd name="connsiteY1" fmla="*/ 73724 h 113633"/>
                  <a:gd name="connsiteX2" fmla="*/ 146590 w 146589"/>
                  <a:gd name="connsiteY2" fmla="*/ 0 h 113633"/>
                  <a:gd name="connsiteX3" fmla="*/ 79915 w 146589"/>
                  <a:gd name="connsiteY3" fmla="*/ 89630 h 113633"/>
                  <a:gd name="connsiteX4" fmla="*/ 858 w 146589"/>
                  <a:gd name="connsiteY4" fmla="*/ 113633 h 1136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6589" h="113633">
                    <a:moveTo>
                      <a:pt x="0" y="91916"/>
                    </a:moveTo>
                    <a:cubicBezTo>
                      <a:pt x="0" y="91916"/>
                      <a:pt x="58579" y="83153"/>
                      <a:pt x="75152" y="73724"/>
                    </a:cubicBezTo>
                    <a:cubicBezTo>
                      <a:pt x="120205" y="48006"/>
                      <a:pt x="136588" y="28194"/>
                      <a:pt x="146590" y="0"/>
                    </a:cubicBezTo>
                    <a:cubicBezTo>
                      <a:pt x="140472" y="39030"/>
                      <a:pt x="115537" y="72548"/>
                      <a:pt x="79915" y="89630"/>
                    </a:cubicBezTo>
                    <a:cubicBezTo>
                      <a:pt x="54472" y="100367"/>
                      <a:pt x="27975" y="108412"/>
                      <a:pt x="858" y="113633"/>
                    </a:cubicBezTo>
                    <a:close/>
                  </a:path>
                </a:pathLst>
              </a:custGeom>
              <a:solidFill>
                <a:srgbClr val="F0997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5" name="任意多边形: 形状 674">
                <a:extLst>
                  <a:ext uri="{FF2B5EF4-FFF2-40B4-BE49-F238E27FC236}">
                    <a16:creationId xmlns:a16="http://schemas.microsoft.com/office/drawing/2014/main" id="{3E335831-0C61-0107-91E2-F0F327FCB3CB}"/>
                  </a:ext>
                </a:extLst>
              </p:cNvPr>
              <p:cNvSpPr/>
              <p:nvPr/>
            </p:nvSpPr>
            <p:spPr>
              <a:xfrm>
                <a:off x="3534537" y="3279429"/>
                <a:ext cx="513745" cy="492898"/>
              </a:xfrm>
              <a:custGeom>
                <a:avLst/>
                <a:gdLst>
                  <a:gd name="connsiteX0" fmla="*/ 512460 w 513745"/>
                  <a:gd name="connsiteY0" fmla="*/ 241401 h 492898"/>
                  <a:gd name="connsiteX1" fmla="*/ 483885 w 513745"/>
                  <a:gd name="connsiteY1" fmla="*/ 187299 h 492898"/>
                  <a:gd name="connsiteX2" fmla="*/ 475693 w 513745"/>
                  <a:gd name="connsiteY2" fmla="*/ 182918 h 492898"/>
                  <a:gd name="connsiteX3" fmla="*/ 388158 w 513745"/>
                  <a:gd name="connsiteY3" fmla="*/ 54997 h 492898"/>
                  <a:gd name="connsiteX4" fmla="*/ 340533 w 513745"/>
                  <a:gd name="connsiteY4" fmla="*/ 45472 h 492898"/>
                  <a:gd name="connsiteX5" fmla="*/ 329199 w 513745"/>
                  <a:gd name="connsiteY5" fmla="*/ 39757 h 492898"/>
                  <a:gd name="connsiteX6" fmla="*/ 300624 w 513745"/>
                  <a:gd name="connsiteY6" fmla="*/ 12706 h 492898"/>
                  <a:gd name="connsiteX7" fmla="*/ 215851 w 513745"/>
                  <a:gd name="connsiteY7" fmla="*/ 29279 h 492898"/>
                  <a:gd name="connsiteX8" fmla="*/ 147747 w 513745"/>
                  <a:gd name="connsiteY8" fmla="*/ 19088 h 492898"/>
                  <a:gd name="connsiteX9" fmla="*/ 117077 w 513745"/>
                  <a:gd name="connsiteY9" fmla="*/ 49853 h 492898"/>
                  <a:gd name="connsiteX10" fmla="*/ 116124 w 513745"/>
                  <a:gd name="connsiteY10" fmla="*/ 73190 h 492898"/>
                  <a:gd name="connsiteX11" fmla="*/ 49401 w 513745"/>
                  <a:gd name="connsiteY11" fmla="*/ 93604 h 492898"/>
                  <a:gd name="connsiteX12" fmla="*/ 47354 w 513745"/>
                  <a:gd name="connsiteY12" fmla="*/ 97955 h 492898"/>
                  <a:gd name="connsiteX13" fmla="*/ 45925 w 513745"/>
                  <a:gd name="connsiteY13" fmla="*/ 104432 h 492898"/>
                  <a:gd name="connsiteX14" fmla="*/ 45925 w 513745"/>
                  <a:gd name="connsiteY14" fmla="*/ 111575 h 492898"/>
                  <a:gd name="connsiteX15" fmla="*/ 39829 w 513745"/>
                  <a:gd name="connsiteY15" fmla="*/ 147675 h 492898"/>
                  <a:gd name="connsiteX16" fmla="*/ 33828 w 513745"/>
                  <a:gd name="connsiteY16" fmla="*/ 154533 h 492898"/>
                  <a:gd name="connsiteX17" fmla="*/ 2181 w 513745"/>
                  <a:gd name="connsiteY17" fmla="*/ 155236 h 492898"/>
                  <a:gd name="connsiteX18" fmla="*/ 301 w 513745"/>
                  <a:gd name="connsiteY18" fmla="*/ 153200 h 492898"/>
                  <a:gd name="connsiteX19" fmla="*/ 31733 w 513745"/>
                  <a:gd name="connsiteY19" fmla="*/ 188918 h 492898"/>
                  <a:gd name="connsiteX20" fmla="*/ 28399 w 513745"/>
                  <a:gd name="connsiteY20" fmla="*/ 231495 h 492898"/>
                  <a:gd name="connsiteX21" fmla="*/ 54593 w 513745"/>
                  <a:gd name="connsiteY21" fmla="*/ 257117 h 492898"/>
                  <a:gd name="connsiteX22" fmla="*/ 64118 w 513745"/>
                  <a:gd name="connsiteY22" fmla="*/ 216350 h 492898"/>
                  <a:gd name="connsiteX23" fmla="*/ 75357 w 513745"/>
                  <a:gd name="connsiteY23" fmla="*/ 189204 h 492898"/>
                  <a:gd name="connsiteX24" fmla="*/ 124506 w 513745"/>
                  <a:gd name="connsiteY24" fmla="*/ 202825 h 492898"/>
                  <a:gd name="connsiteX25" fmla="*/ 307672 w 513745"/>
                  <a:gd name="connsiteY25" fmla="*/ 184823 h 492898"/>
                  <a:gd name="connsiteX26" fmla="*/ 287955 w 513745"/>
                  <a:gd name="connsiteY26" fmla="*/ 247783 h 492898"/>
                  <a:gd name="connsiteX27" fmla="*/ 304148 w 513745"/>
                  <a:gd name="connsiteY27" fmla="*/ 301790 h 492898"/>
                  <a:gd name="connsiteX28" fmla="*/ 306529 w 513745"/>
                  <a:gd name="connsiteY28" fmla="*/ 325316 h 492898"/>
                  <a:gd name="connsiteX29" fmla="*/ 301195 w 513745"/>
                  <a:gd name="connsiteY29" fmla="*/ 352653 h 492898"/>
                  <a:gd name="connsiteX30" fmla="*/ 301957 w 513745"/>
                  <a:gd name="connsiteY30" fmla="*/ 356654 h 492898"/>
                  <a:gd name="connsiteX31" fmla="*/ 321478 w 513745"/>
                  <a:gd name="connsiteY31" fmla="*/ 366103 h 492898"/>
                  <a:gd name="connsiteX32" fmla="*/ 324817 w 513745"/>
                  <a:gd name="connsiteY32" fmla="*/ 364464 h 492898"/>
                  <a:gd name="connsiteX33" fmla="*/ 339962 w 513745"/>
                  <a:gd name="connsiteY33" fmla="*/ 342080 h 492898"/>
                  <a:gd name="connsiteX34" fmla="*/ 426830 w 513745"/>
                  <a:gd name="connsiteY34" fmla="*/ 318649 h 492898"/>
                  <a:gd name="connsiteX35" fmla="*/ 426830 w 513745"/>
                  <a:gd name="connsiteY35" fmla="*/ 404374 h 492898"/>
                  <a:gd name="connsiteX36" fmla="*/ 365965 w 513745"/>
                  <a:gd name="connsiteY36" fmla="*/ 435806 h 492898"/>
                  <a:gd name="connsiteX37" fmla="*/ 355773 w 513745"/>
                  <a:gd name="connsiteY37" fmla="*/ 429139 h 492898"/>
                  <a:gd name="connsiteX38" fmla="*/ 377490 w 513745"/>
                  <a:gd name="connsiteY38" fmla="*/ 482288 h 492898"/>
                  <a:gd name="connsiteX39" fmla="*/ 422544 w 513745"/>
                  <a:gd name="connsiteY39" fmla="*/ 492480 h 492898"/>
                  <a:gd name="connsiteX40" fmla="*/ 454357 w 513745"/>
                  <a:gd name="connsiteY40" fmla="*/ 417899 h 492898"/>
                  <a:gd name="connsiteX41" fmla="*/ 481504 w 513745"/>
                  <a:gd name="connsiteY41" fmla="*/ 370274 h 492898"/>
                  <a:gd name="connsiteX42" fmla="*/ 481504 w 513745"/>
                  <a:gd name="connsiteY42" fmla="*/ 370274 h 492898"/>
                  <a:gd name="connsiteX43" fmla="*/ 488362 w 513745"/>
                  <a:gd name="connsiteY43" fmla="*/ 355987 h 492898"/>
                  <a:gd name="connsiteX44" fmla="*/ 512460 w 513745"/>
                  <a:gd name="connsiteY44" fmla="*/ 241401 h 4928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</a:cxnLst>
                <a:rect l="l" t="t" r="r" b="b"/>
                <a:pathLst>
                  <a:path w="513745" h="492898">
                    <a:moveTo>
                      <a:pt x="512460" y="241401"/>
                    </a:moveTo>
                    <a:cubicBezTo>
                      <a:pt x="509599" y="220566"/>
                      <a:pt x="499480" y="201408"/>
                      <a:pt x="483885" y="187299"/>
                    </a:cubicBezTo>
                    <a:cubicBezTo>
                      <a:pt x="481447" y="185348"/>
                      <a:pt x="478670" y="183863"/>
                      <a:pt x="475693" y="182918"/>
                    </a:cubicBezTo>
                    <a:cubicBezTo>
                      <a:pt x="489600" y="96145"/>
                      <a:pt x="422734" y="60807"/>
                      <a:pt x="388158" y="54997"/>
                    </a:cubicBezTo>
                    <a:cubicBezTo>
                      <a:pt x="372084" y="52914"/>
                      <a:pt x="356172" y="49732"/>
                      <a:pt x="340533" y="45472"/>
                    </a:cubicBezTo>
                    <a:cubicBezTo>
                      <a:pt x="336521" y="44072"/>
                      <a:pt x="332710" y="42150"/>
                      <a:pt x="329199" y="39757"/>
                    </a:cubicBezTo>
                    <a:cubicBezTo>
                      <a:pt x="318436" y="32327"/>
                      <a:pt x="312625" y="21564"/>
                      <a:pt x="300624" y="12706"/>
                    </a:cubicBezTo>
                    <a:cubicBezTo>
                      <a:pt x="273478" y="-7392"/>
                      <a:pt x="230139" y="-4915"/>
                      <a:pt x="215851" y="29279"/>
                    </a:cubicBezTo>
                    <a:cubicBezTo>
                      <a:pt x="197278" y="8229"/>
                      <a:pt x="174132" y="10229"/>
                      <a:pt x="147747" y="19088"/>
                    </a:cubicBezTo>
                    <a:cubicBezTo>
                      <a:pt x="132919" y="23395"/>
                      <a:pt x="121339" y="35012"/>
                      <a:pt x="117077" y="49853"/>
                    </a:cubicBezTo>
                    <a:cubicBezTo>
                      <a:pt x="115039" y="57466"/>
                      <a:pt x="114714" y="65436"/>
                      <a:pt x="116124" y="73190"/>
                    </a:cubicBezTo>
                    <a:cubicBezTo>
                      <a:pt x="92062" y="60402"/>
                      <a:pt x="62189" y="69541"/>
                      <a:pt x="49401" y="93604"/>
                    </a:cubicBezTo>
                    <a:cubicBezTo>
                      <a:pt x="48648" y="95020"/>
                      <a:pt x="47965" y="96472"/>
                      <a:pt x="47354" y="97955"/>
                    </a:cubicBezTo>
                    <a:cubicBezTo>
                      <a:pt x="46616" y="100048"/>
                      <a:pt x="46137" y="102223"/>
                      <a:pt x="45925" y="104432"/>
                    </a:cubicBezTo>
                    <a:cubicBezTo>
                      <a:pt x="45784" y="106811"/>
                      <a:pt x="45784" y="109196"/>
                      <a:pt x="45925" y="111575"/>
                    </a:cubicBezTo>
                    <a:cubicBezTo>
                      <a:pt x="45925" y="124244"/>
                      <a:pt x="47545" y="135388"/>
                      <a:pt x="39829" y="147675"/>
                    </a:cubicBezTo>
                    <a:cubicBezTo>
                      <a:pt x="38209" y="150267"/>
                      <a:pt x="36183" y="152583"/>
                      <a:pt x="33828" y="154533"/>
                    </a:cubicBezTo>
                    <a:cubicBezTo>
                      <a:pt x="25283" y="163466"/>
                      <a:pt x="11114" y="163781"/>
                      <a:pt x="2181" y="155236"/>
                    </a:cubicBezTo>
                    <a:cubicBezTo>
                      <a:pt x="1513" y="154597"/>
                      <a:pt x="885" y="153917"/>
                      <a:pt x="301" y="153200"/>
                    </a:cubicBezTo>
                    <a:cubicBezTo>
                      <a:pt x="-1890" y="175488"/>
                      <a:pt x="7825" y="191300"/>
                      <a:pt x="31733" y="188918"/>
                    </a:cubicBezTo>
                    <a:cubicBezTo>
                      <a:pt x="24313" y="201899"/>
                      <a:pt x="23090" y="217518"/>
                      <a:pt x="28399" y="231495"/>
                    </a:cubicBezTo>
                    <a:cubicBezTo>
                      <a:pt x="33012" y="243423"/>
                      <a:pt x="42566" y="252769"/>
                      <a:pt x="54593" y="257117"/>
                    </a:cubicBezTo>
                    <a:cubicBezTo>
                      <a:pt x="55749" y="243134"/>
                      <a:pt x="58958" y="229398"/>
                      <a:pt x="64118" y="216350"/>
                    </a:cubicBezTo>
                    <a:cubicBezTo>
                      <a:pt x="67452" y="206825"/>
                      <a:pt x="71262" y="198062"/>
                      <a:pt x="75357" y="189204"/>
                    </a:cubicBezTo>
                    <a:cubicBezTo>
                      <a:pt x="91059" y="195917"/>
                      <a:pt x="107589" y="200498"/>
                      <a:pt x="124506" y="202825"/>
                    </a:cubicBezTo>
                    <a:cubicBezTo>
                      <a:pt x="186076" y="213210"/>
                      <a:pt x="249302" y="206995"/>
                      <a:pt x="307672" y="184823"/>
                    </a:cubicBezTo>
                    <a:cubicBezTo>
                      <a:pt x="298751" y="205000"/>
                      <a:pt x="292137" y="226121"/>
                      <a:pt x="287955" y="247783"/>
                    </a:cubicBezTo>
                    <a:cubicBezTo>
                      <a:pt x="284937" y="267306"/>
                      <a:pt x="290886" y="287148"/>
                      <a:pt x="304148" y="301790"/>
                    </a:cubicBezTo>
                    <a:cubicBezTo>
                      <a:pt x="310434" y="307600"/>
                      <a:pt x="308148" y="318077"/>
                      <a:pt x="306529" y="325316"/>
                    </a:cubicBezTo>
                    <a:cubicBezTo>
                      <a:pt x="303395" y="334111"/>
                      <a:pt x="301598" y="343326"/>
                      <a:pt x="301195" y="352653"/>
                    </a:cubicBezTo>
                    <a:cubicBezTo>
                      <a:pt x="301256" y="354016"/>
                      <a:pt x="301512" y="355364"/>
                      <a:pt x="301957" y="356654"/>
                    </a:cubicBezTo>
                    <a:cubicBezTo>
                      <a:pt x="304738" y="364653"/>
                      <a:pt x="313478" y="368884"/>
                      <a:pt x="321478" y="366103"/>
                    </a:cubicBezTo>
                    <a:cubicBezTo>
                      <a:pt x="322653" y="365694"/>
                      <a:pt x="323775" y="365144"/>
                      <a:pt x="324817" y="364464"/>
                    </a:cubicBezTo>
                    <a:cubicBezTo>
                      <a:pt x="331341" y="358115"/>
                      <a:pt x="336495" y="350497"/>
                      <a:pt x="339962" y="342080"/>
                    </a:cubicBezTo>
                    <a:cubicBezTo>
                      <a:pt x="361488" y="297503"/>
                      <a:pt x="407875" y="296360"/>
                      <a:pt x="426830" y="318649"/>
                    </a:cubicBezTo>
                    <a:cubicBezTo>
                      <a:pt x="445785" y="340937"/>
                      <a:pt x="444928" y="363988"/>
                      <a:pt x="426830" y="404374"/>
                    </a:cubicBezTo>
                    <a:cubicBezTo>
                      <a:pt x="414638" y="431234"/>
                      <a:pt x="386730" y="444474"/>
                      <a:pt x="365965" y="435806"/>
                    </a:cubicBezTo>
                    <a:cubicBezTo>
                      <a:pt x="362184" y="434234"/>
                      <a:pt x="358728" y="431974"/>
                      <a:pt x="355773" y="429139"/>
                    </a:cubicBezTo>
                    <a:cubicBezTo>
                      <a:pt x="355202" y="446474"/>
                      <a:pt x="359679" y="469430"/>
                      <a:pt x="377490" y="482288"/>
                    </a:cubicBezTo>
                    <a:cubicBezTo>
                      <a:pt x="390954" y="490608"/>
                      <a:pt x="406810" y="494195"/>
                      <a:pt x="422544" y="492480"/>
                    </a:cubicBezTo>
                    <a:cubicBezTo>
                      <a:pt x="427973" y="476764"/>
                      <a:pt x="441594" y="450951"/>
                      <a:pt x="454357" y="417899"/>
                    </a:cubicBezTo>
                    <a:cubicBezTo>
                      <a:pt x="463882" y="401421"/>
                      <a:pt x="473407" y="385419"/>
                      <a:pt x="481504" y="370274"/>
                    </a:cubicBezTo>
                    <a:cubicBezTo>
                      <a:pt x="481504" y="370274"/>
                      <a:pt x="481504" y="370274"/>
                      <a:pt x="481504" y="370274"/>
                    </a:cubicBezTo>
                    <a:cubicBezTo>
                      <a:pt x="484075" y="365512"/>
                      <a:pt x="486361" y="360749"/>
                      <a:pt x="488362" y="355987"/>
                    </a:cubicBezTo>
                    <a:cubicBezTo>
                      <a:pt x="507316" y="312934"/>
                      <a:pt x="517508" y="280073"/>
                      <a:pt x="512460" y="241401"/>
                    </a:cubicBezTo>
                    <a:close/>
                  </a:path>
                </a:pathLst>
              </a:custGeom>
              <a:solidFill>
                <a:srgbClr val="263238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6" name="任意多边形: 形状 675">
                <a:extLst>
                  <a:ext uri="{FF2B5EF4-FFF2-40B4-BE49-F238E27FC236}">
                    <a16:creationId xmlns:a16="http://schemas.microsoft.com/office/drawing/2014/main" id="{B47F031C-54B6-A606-3C71-35D6EE527875}"/>
                  </a:ext>
                </a:extLst>
              </p:cNvPr>
              <p:cNvSpPr/>
              <p:nvPr/>
            </p:nvSpPr>
            <p:spPr>
              <a:xfrm>
                <a:off x="4017374" y="3886641"/>
                <a:ext cx="420148" cy="796525"/>
              </a:xfrm>
              <a:custGeom>
                <a:avLst/>
                <a:gdLst>
                  <a:gd name="connsiteX0" fmla="*/ 0 w 420148"/>
                  <a:gd name="connsiteY0" fmla="*/ 1759 h 796525"/>
                  <a:gd name="connsiteX1" fmla="*/ 192119 w 420148"/>
                  <a:gd name="connsiteY1" fmla="*/ 63958 h 796525"/>
                  <a:gd name="connsiteX2" fmla="*/ 401669 w 420148"/>
                  <a:gd name="connsiteY2" fmla="*/ 432289 h 796525"/>
                  <a:gd name="connsiteX3" fmla="*/ 389477 w 420148"/>
                  <a:gd name="connsiteY3" fmla="*/ 563639 h 796525"/>
                  <a:gd name="connsiteX4" fmla="*/ 122111 w 420148"/>
                  <a:gd name="connsiteY4" fmla="*/ 796525 h 796525"/>
                  <a:gd name="connsiteX5" fmla="*/ 41529 w 420148"/>
                  <a:gd name="connsiteY5" fmla="*/ 669938 h 796525"/>
                  <a:gd name="connsiteX6" fmla="*/ 194977 w 420148"/>
                  <a:gd name="connsiteY6" fmla="*/ 468008 h 796525"/>
                  <a:gd name="connsiteX7" fmla="*/ 61627 w 420148"/>
                  <a:gd name="connsiteY7" fmla="*/ 248933 h 796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20148" h="796525">
                    <a:moveTo>
                      <a:pt x="0" y="1759"/>
                    </a:moveTo>
                    <a:cubicBezTo>
                      <a:pt x="114300" y="-8813"/>
                      <a:pt x="163449" y="30334"/>
                      <a:pt x="192119" y="63958"/>
                    </a:cubicBezTo>
                    <a:cubicBezTo>
                      <a:pt x="220789" y="97581"/>
                      <a:pt x="350044" y="311607"/>
                      <a:pt x="401669" y="432289"/>
                    </a:cubicBezTo>
                    <a:cubicBezTo>
                      <a:pt x="422529" y="481152"/>
                      <a:pt x="434150" y="519634"/>
                      <a:pt x="389477" y="563639"/>
                    </a:cubicBezTo>
                    <a:cubicBezTo>
                      <a:pt x="341852" y="610502"/>
                      <a:pt x="122111" y="796525"/>
                      <a:pt x="122111" y="796525"/>
                    </a:cubicBezTo>
                    <a:lnTo>
                      <a:pt x="41529" y="669938"/>
                    </a:lnTo>
                    <a:lnTo>
                      <a:pt x="194977" y="468008"/>
                    </a:lnTo>
                    <a:lnTo>
                      <a:pt x="61627" y="248933"/>
                    </a:ln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:a16="http://schemas.microsoft.com/office/drawing/2014/main" id="{2DF6AAFE-355F-D431-FEA1-D3A9F0244514}"/>
                  </a:ext>
                </a:extLst>
              </p:cNvPr>
              <p:cNvSpPr/>
              <p:nvPr/>
            </p:nvSpPr>
            <p:spPr>
              <a:xfrm>
                <a:off x="3488642" y="3888225"/>
                <a:ext cx="697034" cy="1013121"/>
              </a:xfrm>
              <a:custGeom>
                <a:avLst/>
                <a:gdLst>
                  <a:gd name="connsiteX0" fmla="*/ 593217 w 697034"/>
                  <a:gd name="connsiteY0" fmla="*/ 17034 h 1013121"/>
                  <a:gd name="connsiteX1" fmla="*/ 696373 w 697034"/>
                  <a:gd name="connsiteY1" fmla="*/ 248301 h 1013121"/>
                  <a:gd name="connsiteX2" fmla="*/ 675703 w 697034"/>
                  <a:gd name="connsiteY2" fmla="*/ 532908 h 1013121"/>
                  <a:gd name="connsiteX3" fmla="*/ 674084 w 697034"/>
                  <a:gd name="connsiteY3" fmla="*/ 707121 h 1013121"/>
                  <a:gd name="connsiteX4" fmla="*/ 682180 w 697034"/>
                  <a:gd name="connsiteY4" fmla="*/ 873046 h 1013121"/>
                  <a:gd name="connsiteX5" fmla="*/ 419100 w 697034"/>
                  <a:gd name="connsiteY5" fmla="*/ 1009158 h 1013121"/>
                  <a:gd name="connsiteX6" fmla="*/ 0 w 697034"/>
                  <a:gd name="connsiteY6" fmla="*/ 891715 h 1013121"/>
                  <a:gd name="connsiteX7" fmla="*/ 23146 w 697034"/>
                  <a:gd name="connsiteY7" fmla="*/ 577390 h 1013121"/>
                  <a:gd name="connsiteX8" fmla="*/ 42863 w 697034"/>
                  <a:gd name="connsiteY8" fmla="*/ 147527 h 1013121"/>
                  <a:gd name="connsiteX9" fmla="*/ 100013 w 697034"/>
                  <a:gd name="connsiteY9" fmla="*/ 88281 h 1013121"/>
                  <a:gd name="connsiteX10" fmla="*/ 309563 w 697034"/>
                  <a:gd name="connsiteY10" fmla="*/ 34941 h 1013121"/>
                  <a:gd name="connsiteX11" fmla="*/ 593217 w 697034"/>
                  <a:gd name="connsiteY11" fmla="*/ 17034 h 10131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97034" h="1013121">
                    <a:moveTo>
                      <a:pt x="593217" y="17034"/>
                    </a:moveTo>
                    <a:cubicBezTo>
                      <a:pt x="651034" y="45609"/>
                      <a:pt x="691229" y="160767"/>
                      <a:pt x="696373" y="248301"/>
                    </a:cubicBezTo>
                    <a:cubicBezTo>
                      <a:pt x="700373" y="316405"/>
                      <a:pt x="685324" y="405559"/>
                      <a:pt x="675703" y="532908"/>
                    </a:cubicBezTo>
                    <a:cubicBezTo>
                      <a:pt x="671357" y="590881"/>
                      <a:pt x="670816" y="649077"/>
                      <a:pt x="674084" y="707121"/>
                    </a:cubicBezTo>
                    <a:cubicBezTo>
                      <a:pt x="677132" y="767319"/>
                      <a:pt x="682180" y="873046"/>
                      <a:pt x="682180" y="873046"/>
                    </a:cubicBezTo>
                    <a:cubicBezTo>
                      <a:pt x="682180" y="873046"/>
                      <a:pt x="625030" y="988775"/>
                      <a:pt x="419100" y="1009158"/>
                    </a:cubicBezTo>
                    <a:cubicBezTo>
                      <a:pt x="119539" y="1038876"/>
                      <a:pt x="0" y="891715"/>
                      <a:pt x="0" y="891715"/>
                    </a:cubicBezTo>
                    <a:cubicBezTo>
                      <a:pt x="0" y="891715"/>
                      <a:pt x="20764" y="825040"/>
                      <a:pt x="23146" y="577390"/>
                    </a:cubicBezTo>
                    <a:cubicBezTo>
                      <a:pt x="24955" y="392224"/>
                      <a:pt x="6286" y="213535"/>
                      <a:pt x="42863" y="147527"/>
                    </a:cubicBezTo>
                    <a:cubicBezTo>
                      <a:pt x="58674" y="125524"/>
                      <a:pt x="58579" y="103712"/>
                      <a:pt x="100013" y="88281"/>
                    </a:cubicBezTo>
                    <a:cubicBezTo>
                      <a:pt x="128588" y="77613"/>
                      <a:pt x="258604" y="45895"/>
                      <a:pt x="309563" y="34941"/>
                    </a:cubicBezTo>
                    <a:cubicBezTo>
                      <a:pt x="479488" y="-1349"/>
                      <a:pt x="532733" y="-12779"/>
                      <a:pt x="593217" y="17034"/>
                    </a:cubicBezTo>
                    <a:close/>
                  </a:path>
                </a:pathLst>
              </a:custGeom>
              <a:solidFill>
                <a:srgbClr val="455A64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:a16="http://schemas.microsoft.com/office/drawing/2014/main" id="{79C9613D-5555-6C1B-37ED-6AF343404D2D}"/>
                  </a:ext>
                </a:extLst>
              </p:cNvPr>
              <p:cNvSpPr/>
              <p:nvPr/>
            </p:nvSpPr>
            <p:spPr>
              <a:xfrm>
                <a:off x="3664092" y="3833976"/>
                <a:ext cx="337184" cy="142855"/>
              </a:xfrm>
              <a:custGeom>
                <a:avLst/>
                <a:gdLst>
                  <a:gd name="connsiteX0" fmla="*/ 34862 w 337184"/>
                  <a:gd name="connsiteY0" fmla="*/ 113861 h 142855"/>
                  <a:gd name="connsiteX1" fmla="*/ 112490 w 337184"/>
                  <a:gd name="connsiteY1" fmla="*/ 135673 h 142855"/>
                  <a:gd name="connsiteX2" fmla="*/ 280035 w 337184"/>
                  <a:gd name="connsiteY2" fmla="*/ 117290 h 142855"/>
                  <a:gd name="connsiteX3" fmla="*/ 337185 w 337184"/>
                  <a:gd name="connsiteY3" fmla="*/ 58901 h 142855"/>
                  <a:gd name="connsiteX4" fmla="*/ 308610 w 337184"/>
                  <a:gd name="connsiteY4" fmla="*/ 10705 h 142855"/>
                  <a:gd name="connsiteX5" fmla="*/ 292703 w 337184"/>
                  <a:gd name="connsiteY5" fmla="*/ 37 h 142855"/>
                  <a:gd name="connsiteX6" fmla="*/ 296228 w 337184"/>
                  <a:gd name="connsiteY6" fmla="*/ 13848 h 142855"/>
                  <a:gd name="connsiteX7" fmla="*/ 240506 w 337184"/>
                  <a:gd name="connsiteY7" fmla="*/ 50900 h 142855"/>
                  <a:gd name="connsiteX8" fmla="*/ 64579 w 337184"/>
                  <a:gd name="connsiteY8" fmla="*/ 58520 h 142855"/>
                  <a:gd name="connsiteX9" fmla="*/ 64579 w 337184"/>
                  <a:gd name="connsiteY9" fmla="*/ 50805 h 142855"/>
                  <a:gd name="connsiteX10" fmla="*/ 30956 w 337184"/>
                  <a:gd name="connsiteY10" fmla="*/ 85667 h 142855"/>
                  <a:gd name="connsiteX11" fmla="*/ 0 w 337184"/>
                  <a:gd name="connsiteY11" fmla="*/ 123195 h 142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337184" h="142855">
                    <a:moveTo>
                      <a:pt x="34862" y="113861"/>
                    </a:moveTo>
                    <a:cubicBezTo>
                      <a:pt x="60960" y="120528"/>
                      <a:pt x="72962" y="126910"/>
                      <a:pt x="112490" y="135673"/>
                    </a:cubicBezTo>
                    <a:cubicBezTo>
                      <a:pt x="168750" y="149630"/>
                      <a:pt x="228140" y="143114"/>
                      <a:pt x="280035" y="117290"/>
                    </a:cubicBezTo>
                    <a:cubicBezTo>
                      <a:pt x="328517" y="92239"/>
                      <a:pt x="337185" y="58901"/>
                      <a:pt x="337185" y="58901"/>
                    </a:cubicBezTo>
                    <a:cubicBezTo>
                      <a:pt x="337185" y="58901"/>
                      <a:pt x="316706" y="22611"/>
                      <a:pt x="308610" y="10705"/>
                    </a:cubicBezTo>
                    <a:cubicBezTo>
                      <a:pt x="300514" y="-1202"/>
                      <a:pt x="292703" y="37"/>
                      <a:pt x="292703" y="37"/>
                    </a:cubicBezTo>
                    <a:lnTo>
                      <a:pt x="296228" y="13848"/>
                    </a:lnTo>
                    <a:cubicBezTo>
                      <a:pt x="296228" y="13848"/>
                      <a:pt x="296228" y="36898"/>
                      <a:pt x="240506" y="50900"/>
                    </a:cubicBezTo>
                    <a:cubicBezTo>
                      <a:pt x="183356" y="65283"/>
                      <a:pt x="91059" y="66426"/>
                      <a:pt x="64579" y="58520"/>
                    </a:cubicBezTo>
                    <a:lnTo>
                      <a:pt x="64579" y="50805"/>
                    </a:lnTo>
                    <a:cubicBezTo>
                      <a:pt x="50863" y="54425"/>
                      <a:pt x="46482" y="64521"/>
                      <a:pt x="30956" y="85667"/>
                    </a:cubicBezTo>
                    <a:cubicBezTo>
                      <a:pt x="21339" y="98739"/>
                      <a:pt x="11005" y="111267"/>
                      <a:pt x="0" y="123195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:a16="http://schemas.microsoft.com/office/drawing/2014/main" id="{7CD48DF1-262B-437A-A172-8A256FE2BE0C}"/>
                  </a:ext>
                </a:extLst>
              </p:cNvPr>
              <p:cNvSpPr/>
              <p:nvPr/>
            </p:nvSpPr>
            <p:spPr>
              <a:xfrm>
                <a:off x="2750740" y="4560826"/>
                <a:ext cx="284892" cy="211208"/>
              </a:xfrm>
              <a:custGeom>
                <a:avLst/>
                <a:gdLst>
                  <a:gd name="connsiteX0" fmla="*/ 187357 w 284892"/>
                  <a:gd name="connsiteY0" fmla="*/ 140342 h 211208"/>
                  <a:gd name="connsiteX1" fmla="*/ 89154 w 284892"/>
                  <a:gd name="connsiteY1" fmla="*/ 172823 h 211208"/>
                  <a:gd name="connsiteX2" fmla="*/ 45910 w 284892"/>
                  <a:gd name="connsiteY2" fmla="*/ 174251 h 211208"/>
                  <a:gd name="connsiteX3" fmla="*/ 0 w 284892"/>
                  <a:gd name="connsiteY3" fmla="*/ 211208 h 211208"/>
                  <a:gd name="connsiteX4" fmla="*/ 23146 w 284892"/>
                  <a:gd name="connsiteY4" fmla="*/ 101576 h 211208"/>
                  <a:gd name="connsiteX5" fmla="*/ 58388 w 284892"/>
                  <a:gd name="connsiteY5" fmla="*/ 71096 h 211208"/>
                  <a:gd name="connsiteX6" fmla="*/ 85344 w 284892"/>
                  <a:gd name="connsiteY6" fmla="*/ 32234 h 211208"/>
                  <a:gd name="connsiteX7" fmla="*/ 131540 w 284892"/>
                  <a:gd name="connsiteY7" fmla="*/ 1087 h 211208"/>
                  <a:gd name="connsiteX8" fmla="*/ 284893 w 284892"/>
                  <a:gd name="connsiteY8" fmla="*/ 13469 h 2112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4892" h="211208">
                    <a:moveTo>
                      <a:pt x="187357" y="140342"/>
                    </a:moveTo>
                    <a:cubicBezTo>
                      <a:pt x="137160" y="152344"/>
                      <a:pt x="113633" y="169965"/>
                      <a:pt x="89154" y="172823"/>
                    </a:cubicBezTo>
                    <a:cubicBezTo>
                      <a:pt x="74808" y="174548"/>
                      <a:pt x="60339" y="175026"/>
                      <a:pt x="45910" y="174251"/>
                    </a:cubicBezTo>
                    <a:lnTo>
                      <a:pt x="0" y="211208"/>
                    </a:lnTo>
                    <a:cubicBezTo>
                      <a:pt x="0" y="211208"/>
                      <a:pt x="9525" y="131484"/>
                      <a:pt x="23146" y="101576"/>
                    </a:cubicBezTo>
                    <a:cubicBezTo>
                      <a:pt x="36766" y="71667"/>
                      <a:pt x="49149" y="89574"/>
                      <a:pt x="58388" y="71096"/>
                    </a:cubicBezTo>
                    <a:cubicBezTo>
                      <a:pt x="67627" y="52617"/>
                      <a:pt x="65437" y="39377"/>
                      <a:pt x="85344" y="32234"/>
                    </a:cubicBezTo>
                    <a:cubicBezTo>
                      <a:pt x="105251" y="25090"/>
                      <a:pt x="100774" y="6707"/>
                      <a:pt x="131540" y="1087"/>
                    </a:cubicBezTo>
                    <a:cubicBezTo>
                      <a:pt x="162306" y="-4533"/>
                      <a:pt x="284893" y="13469"/>
                      <a:pt x="284893" y="13469"/>
                    </a:cubicBezTo>
                    <a:close/>
                  </a:path>
                </a:pathLst>
              </a:custGeom>
              <a:solidFill>
                <a:srgbClr val="FFA8A7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:a16="http://schemas.microsoft.com/office/drawing/2014/main" id="{D20435BD-C720-C3CB-7460-EB0131B434D3}"/>
                  </a:ext>
                </a:extLst>
              </p:cNvPr>
              <p:cNvSpPr/>
              <p:nvPr/>
            </p:nvSpPr>
            <p:spPr>
              <a:xfrm>
                <a:off x="2883478" y="3974220"/>
                <a:ext cx="758813" cy="748093"/>
              </a:xfrm>
              <a:custGeom>
                <a:avLst/>
                <a:gdLst>
                  <a:gd name="connsiteX0" fmla="*/ 711939 w 758813"/>
                  <a:gd name="connsiteY0" fmla="*/ 0 h 748093"/>
                  <a:gd name="connsiteX1" fmla="*/ 491816 w 758813"/>
                  <a:gd name="connsiteY1" fmla="*/ 175451 h 748093"/>
                  <a:gd name="connsiteX2" fmla="*/ 340274 w 758813"/>
                  <a:gd name="connsiteY2" fmla="*/ 468154 h 748093"/>
                  <a:gd name="connsiteX3" fmla="*/ 63382 w 758813"/>
                  <a:gd name="connsiteY3" fmla="*/ 575024 h 748093"/>
                  <a:gd name="connsiteX4" fmla="*/ 21758 w 758813"/>
                  <a:gd name="connsiteY4" fmla="*/ 748094 h 748093"/>
                  <a:gd name="connsiteX5" fmla="*/ 389137 w 758813"/>
                  <a:gd name="connsiteY5" fmla="*/ 682371 h 748093"/>
                  <a:gd name="connsiteX6" fmla="*/ 560587 w 758813"/>
                  <a:gd name="connsiteY6" fmla="*/ 559213 h 748093"/>
                  <a:gd name="connsiteX7" fmla="*/ 739276 w 758813"/>
                  <a:gd name="connsiteY7" fmla="*/ 239363 h 748093"/>
                  <a:gd name="connsiteX8" fmla="*/ 711939 w 758813"/>
                  <a:gd name="connsiteY8" fmla="*/ 0 h 7480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58813" h="748093">
                    <a:moveTo>
                      <a:pt x="711939" y="0"/>
                    </a:moveTo>
                    <a:cubicBezTo>
                      <a:pt x="584304" y="28575"/>
                      <a:pt x="552300" y="61055"/>
                      <a:pt x="491816" y="175451"/>
                    </a:cubicBezTo>
                    <a:cubicBezTo>
                      <a:pt x="423808" y="304038"/>
                      <a:pt x="340274" y="468154"/>
                      <a:pt x="340274" y="468154"/>
                    </a:cubicBezTo>
                    <a:cubicBezTo>
                      <a:pt x="340274" y="468154"/>
                      <a:pt x="166728" y="538067"/>
                      <a:pt x="63382" y="575024"/>
                    </a:cubicBezTo>
                    <a:cubicBezTo>
                      <a:pt x="29949" y="587026"/>
                      <a:pt x="-33487" y="744379"/>
                      <a:pt x="21758" y="748094"/>
                    </a:cubicBezTo>
                    <a:cubicBezTo>
                      <a:pt x="21758" y="748094"/>
                      <a:pt x="305222" y="698659"/>
                      <a:pt x="389137" y="682371"/>
                    </a:cubicBezTo>
                    <a:cubicBezTo>
                      <a:pt x="490007" y="662750"/>
                      <a:pt x="506009" y="642366"/>
                      <a:pt x="560587" y="559213"/>
                    </a:cubicBezTo>
                    <a:cubicBezTo>
                      <a:pt x="615165" y="476060"/>
                      <a:pt x="739276" y="239363"/>
                      <a:pt x="739276" y="239363"/>
                    </a:cubicBezTo>
                    <a:cubicBezTo>
                      <a:pt x="739276" y="239363"/>
                      <a:pt x="797950" y="66294"/>
                      <a:pt x="711939" y="0"/>
                    </a:cubicBezTo>
                    <a:close/>
                  </a:path>
                </a:pathLst>
              </a:custGeom>
              <a:solidFill>
                <a:srgbClr val="37474F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690" name="任意多边形: 形状 689">
            <a:extLst>
              <a:ext uri="{FF2B5EF4-FFF2-40B4-BE49-F238E27FC236}">
                <a16:creationId xmlns:a16="http://schemas.microsoft.com/office/drawing/2014/main" id="{EB065444-4426-964F-BB4A-6B46DEA41D55}"/>
              </a:ext>
            </a:extLst>
          </p:cNvPr>
          <p:cNvSpPr/>
          <p:nvPr/>
        </p:nvSpPr>
        <p:spPr>
          <a:xfrm rot="10800000">
            <a:off x="-4180" y="-4308"/>
            <a:ext cx="1855923" cy="791708"/>
          </a:xfrm>
          <a:custGeom>
            <a:avLst/>
            <a:gdLst>
              <a:gd name="connsiteX0" fmla="*/ 1185711 w 1185711"/>
              <a:gd name="connsiteY0" fmla="*/ 505806 h 505806"/>
              <a:gd name="connsiteX1" fmla="*/ 0 w 1185711"/>
              <a:gd name="connsiteY1" fmla="*/ 505806 h 505806"/>
              <a:gd name="connsiteX2" fmla="*/ 177340 w 1185711"/>
              <a:gd name="connsiteY2" fmla="*/ 445534 h 505806"/>
              <a:gd name="connsiteX3" fmla="*/ 990954 w 1185711"/>
              <a:gd name="connsiteY3" fmla="*/ 98541 h 505806"/>
              <a:gd name="connsiteX4" fmla="*/ 1185711 w 1185711"/>
              <a:gd name="connsiteY4" fmla="*/ 0 h 505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5711" h="505806">
                <a:moveTo>
                  <a:pt x="1185711" y="505806"/>
                </a:moveTo>
                <a:lnTo>
                  <a:pt x="0" y="505806"/>
                </a:lnTo>
                <a:lnTo>
                  <a:pt x="177340" y="445534"/>
                </a:lnTo>
                <a:cubicBezTo>
                  <a:pt x="460528" y="342786"/>
                  <a:pt x="730401" y="225686"/>
                  <a:pt x="990954" y="98541"/>
                </a:cubicBezTo>
                <a:lnTo>
                  <a:pt x="1185711" y="0"/>
                </a:lnTo>
                <a:close/>
              </a:path>
            </a:pathLst>
          </a:custGeom>
          <a:solidFill>
            <a:srgbClr val="455A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83677E6-33FC-78BA-C4F3-DAC66879B0BA}"/>
              </a:ext>
            </a:extLst>
          </p:cNvPr>
          <p:cNvGrpSpPr/>
          <p:nvPr/>
        </p:nvGrpSpPr>
        <p:grpSpPr>
          <a:xfrm>
            <a:off x="1484134" y="2558731"/>
            <a:ext cx="4907113" cy="632594"/>
            <a:chOff x="1962618" y="3311028"/>
            <a:chExt cx="4907113" cy="632594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5583040F-1FFD-18C1-2499-EAD59C082A1A}"/>
                </a:ext>
              </a:extLst>
            </p:cNvPr>
            <p:cNvSpPr/>
            <p:nvPr/>
          </p:nvSpPr>
          <p:spPr>
            <a:xfrm>
              <a:off x="1962618" y="3311029"/>
              <a:ext cx="4907113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箭头: 五边形 5">
              <a:extLst>
                <a:ext uri="{FF2B5EF4-FFF2-40B4-BE49-F238E27FC236}">
                  <a16:creationId xmlns:a16="http://schemas.microsoft.com/office/drawing/2014/main" id="{BF8D3632-1BCD-3AF3-8E81-6DD9687857DA}"/>
                </a:ext>
              </a:extLst>
            </p:cNvPr>
            <p:cNvSpPr/>
            <p:nvPr/>
          </p:nvSpPr>
          <p:spPr>
            <a:xfrm>
              <a:off x="1964359" y="3311028"/>
              <a:ext cx="529624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8AD5B032-3D85-5CB5-CAE3-B68A01245CEC}"/>
                </a:ext>
              </a:extLst>
            </p:cNvPr>
            <p:cNvSpPr txBox="1"/>
            <p:nvPr/>
          </p:nvSpPr>
          <p:spPr>
            <a:xfrm>
              <a:off x="3611181" y="3464714"/>
              <a:ext cx="1492716" cy="286232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现职主要业绩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7E2243D2-2C49-0963-AEF3-0AD42093EB68}"/>
              </a:ext>
            </a:extLst>
          </p:cNvPr>
          <p:cNvSpPr txBox="1"/>
          <p:nvPr/>
        </p:nvSpPr>
        <p:spPr>
          <a:xfrm>
            <a:off x="1401599" y="4208190"/>
            <a:ext cx="520670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extLst>
      <p:ext uri="{BB962C8B-B14F-4D97-AF65-F5344CB8AC3E}">
        <p14:creationId xmlns:p14="http://schemas.microsoft.com/office/powerpoint/2010/main" val="2733246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64186C5-86A1-A345-4E5B-04323859135E}"/>
              </a:ext>
            </a:extLst>
          </p:cNvPr>
          <p:cNvGrpSpPr/>
          <p:nvPr/>
        </p:nvGrpSpPr>
        <p:grpSpPr>
          <a:xfrm>
            <a:off x="-10664" y="-4309"/>
            <a:ext cx="3465725" cy="632594"/>
            <a:chOff x="1193361" y="1585804"/>
            <a:chExt cx="3465725" cy="63259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E1FFA085-E817-50C3-C1B2-17223DA6515E}"/>
                </a:ext>
              </a:extLst>
            </p:cNvPr>
            <p:cNvSpPr/>
            <p:nvPr/>
          </p:nvSpPr>
          <p:spPr>
            <a:xfrm>
              <a:off x="1193361" y="1585805"/>
              <a:ext cx="3465725" cy="632593"/>
            </a:xfrm>
            <a:prstGeom prst="roundRect">
              <a:avLst>
                <a:gd name="adj" fmla="val 50000"/>
              </a:avLst>
            </a:prstGeom>
            <a:solidFill>
              <a:srgbClr val="83498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箭头: 五边形 9">
              <a:extLst>
                <a:ext uri="{FF2B5EF4-FFF2-40B4-BE49-F238E27FC236}">
                  <a16:creationId xmlns:a16="http://schemas.microsoft.com/office/drawing/2014/main" id="{081FE254-0AE2-3E8A-1324-B9130D4B0982}"/>
                </a:ext>
              </a:extLst>
            </p:cNvPr>
            <p:cNvSpPr/>
            <p:nvPr/>
          </p:nvSpPr>
          <p:spPr>
            <a:xfrm>
              <a:off x="1195101" y="1585804"/>
              <a:ext cx="1091337" cy="632593"/>
            </a:xfrm>
            <a:prstGeom prst="homePlate">
              <a:avLst>
                <a:gd name="adj" fmla="val 26956"/>
              </a:avLst>
            </a:prstGeom>
            <a:solidFill>
              <a:srgbClr val="455A6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C4EBA61-60A9-6BDA-7A9F-D595EFD79485}"/>
                </a:ext>
              </a:extLst>
            </p:cNvPr>
            <p:cNvSpPr txBox="1"/>
            <p:nvPr/>
          </p:nvSpPr>
          <p:spPr>
            <a:xfrm>
              <a:off x="2344558" y="1739490"/>
              <a:ext cx="1492716" cy="286232"/>
            </a:xfrm>
            <a:prstGeom prst="rect">
              <a:avLst/>
            </a:prstGeom>
          </p:spPr>
          <p:txBody>
            <a:bodyPr vert="horz" wrap="none" lIns="91440" tIns="45720" rIns="91440" bIns="45720" rtlCol="0">
              <a:spAutoFit/>
            </a:bodyPr>
            <a:lstStyle>
              <a:defPPr>
                <a:defRPr lang="zh-CN"/>
              </a:defPPr>
              <a:lvl1pPr indent="0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000" b="1">
                  <a:solidFill>
                    <a:schemeClr val="bg1"/>
                  </a:solidFill>
                  <a:cs typeface="+mn-ea"/>
                </a:defRPr>
              </a:lvl1pPr>
              <a:lvl2pPr marL="685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/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/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5pPr>
              <a:lvl6pPr marL="25146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6pPr>
              <a:lvl7pPr marL="29718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7pPr>
              <a:lvl8pPr marL="3429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8pPr>
              <a:lvl9pPr marL="3886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</a:lvl9pPr>
            </a:lstStyle>
            <a:p>
              <a:r>
                <a:rPr lang="zh-CN" altLang="en-US" dirty="0">
                  <a:sym typeface="+mn-lt"/>
                </a:rPr>
                <a:t>现职主要业绩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7C4748E-C07D-4D3F-3327-D1D6BB6404CD}"/>
                </a:ext>
              </a:extLst>
            </p:cNvPr>
            <p:cNvSpPr txBox="1"/>
            <p:nvPr/>
          </p:nvSpPr>
          <p:spPr>
            <a:xfrm>
              <a:off x="1369152" y="1619603"/>
              <a:ext cx="71045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1EB387E-C6A5-41C4-5FFF-09B8C55ACA3A}"/>
              </a:ext>
            </a:extLst>
          </p:cNvPr>
          <p:cNvGrpSpPr/>
          <p:nvPr/>
        </p:nvGrpSpPr>
        <p:grpSpPr>
          <a:xfrm>
            <a:off x="1526261" y="1523802"/>
            <a:ext cx="2741050" cy="3439887"/>
            <a:chOff x="319961" y="1166947"/>
            <a:chExt cx="2741050" cy="3439887"/>
          </a:xfrm>
        </p:grpSpPr>
        <p:sp>
          <p:nvSpPr>
            <p:cNvPr id="42" name="矩形: 圆角 41">
              <a:extLst>
                <a:ext uri="{FF2B5EF4-FFF2-40B4-BE49-F238E27FC236}">
                  <a16:creationId xmlns:a16="http://schemas.microsoft.com/office/drawing/2014/main" id="{E28A13AF-4200-DD55-E7BF-57B54AF8FC48}"/>
                </a:ext>
              </a:extLst>
            </p:cNvPr>
            <p:cNvSpPr/>
            <p:nvPr/>
          </p:nvSpPr>
          <p:spPr>
            <a:xfrm>
              <a:off x="319961" y="1541417"/>
              <a:ext cx="2741050" cy="3065417"/>
            </a:xfrm>
            <a:prstGeom prst="roundRect">
              <a:avLst>
                <a:gd name="adj" fmla="val 3169"/>
              </a:avLst>
            </a:prstGeom>
            <a:noFill/>
            <a:ln w="9525">
              <a:solidFill>
                <a:srgbClr val="455A64"/>
              </a:solidFill>
              <a:prstDash val="dash"/>
              <a:headEnd type="none" w="med" len="med"/>
              <a:tailEnd type="stealth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69E8E606-BA72-D82E-BEFB-4BBE665F71D8}"/>
                </a:ext>
              </a:extLst>
            </p:cNvPr>
            <p:cNvSpPr/>
            <p:nvPr/>
          </p:nvSpPr>
          <p:spPr>
            <a:xfrm>
              <a:off x="1235952" y="1166947"/>
              <a:ext cx="905692" cy="905692"/>
            </a:xfrm>
            <a:prstGeom prst="ellipse">
              <a:avLst/>
            </a:prstGeom>
            <a:solidFill>
              <a:srgbClr val="83498C"/>
            </a:soli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</p:grpSp>
      <p:sp>
        <p:nvSpPr>
          <p:cNvPr id="41" name="Freeform 5">
            <a:extLst>
              <a:ext uri="{FF2B5EF4-FFF2-40B4-BE49-F238E27FC236}">
                <a16:creationId xmlns:a16="http://schemas.microsoft.com/office/drawing/2014/main" id="{F0BF80FF-D2BA-A747-0389-612C441C1510}"/>
              </a:ext>
            </a:extLst>
          </p:cNvPr>
          <p:cNvSpPr>
            <a:spLocks noEditPoints="1"/>
          </p:cNvSpPr>
          <p:nvPr/>
        </p:nvSpPr>
        <p:spPr bwMode="auto">
          <a:xfrm>
            <a:off x="2743295" y="1768688"/>
            <a:ext cx="303606" cy="385575"/>
          </a:xfrm>
          <a:custGeom>
            <a:avLst/>
            <a:gdLst>
              <a:gd name="T0" fmla="*/ 613 w 623"/>
              <a:gd name="T1" fmla="*/ 84 h 798"/>
              <a:gd name="T2" fmla="*/ 504 w 623"/>
              <a:gd name="T3" fmla="*/ 10 h 798"/>
              <a:gd name="T4" fmla="*/ 423 w 623"/>
              <a:gd name="T5" fmla="*/ 91 h 798"/>
              <a:gd name="T6" fmla="*/ 224 w 623"/>
              <a:gd name="T7" fmla="*/ 291 h 798"/>
              <a:gd name="T8" fmla="*/ 181 w 623"/>
              <a:gd name="T9" fmla="*/ 283 h 798"/>
              <a:gd name="T10" fmla="*/ 181 w 623"/>
              <a:gd name="T11" fmla="*/ 318 h 798"/>
              <a:gd name="T12" fmla="*/ 132 w 623"/>
              <a:gd name="T13" fmla="*/ 383 h 798"/>
              <a:gd name="T14" fmla="*/ 206 w 623"/>
              <a:gd name="T15" fmla="*/ 492 h 798"/>
              <a:gd name="T16" fmla="*/ 241 w 623"/>
              <a:gd name="T17" fmla="*/ 492 h 798"/>
              <a:gd name="T18" fmla="*/ 305 w 623"/>
              <a:gd name="T19" fmla="*/ 443 h 798"/>
              <a:gd name="T20" fmla="*/ 341 w 623"/>
              <a:gd name="T21" fmla="*/ 408 h 798"/>
              <a:gd name="T22" fmla="*/ 446 w 623"/>
              <a:gd name="T23" fmla="*/ 287 h 798"/>
              <a:gd name="T24" fmla="*/ 496 w 623"/>
              <a:gd name="T25" fmla="*/ 268 h 798"/>
              <a:gd name="T26" fmla="*/ 463 w 623"/>
              <a:gd name="T27" fmla="*/ 550 h 798"/>
              <a:gd name="T28" fmla="*/ 75 w 623"/>
              <a:gd name="T29" fmla="*/ 525 h 798"/>
              <a:gd name="T30" fmla="*/ 75 w 623"/>
              <a:gd name="T31" fmla="*/ 574 h 798"/>
              <a:gd name="T32" fmla="*/ 312 w 623"/>
              <a:gd name="T33" fmla="*/ 574 h 798"/>
              <a:gd name="T34" fmla="*/ 298 w 623"/>
              <a:gd name="T35" fmla="*/ 649 h 798"/>
              <a:gd name="T36" fmla="*/ 0 w 623"/>
              <a:gd name="T37" fmla="*/ 674 h 798"/>
              <a:gd name="T38" fmla="*/ 0 w 623"/>
              <a:gd name="T39" fmla="*/ 773 h 798"/>
              <a:gd name="T40" fmla="*/ 25 w 623"/>
              <a:gd name="T41" fmla="*/ 798 h 798"/>
              <a:gd name="T42" fmla="*/ 596 w 623"/>
              <a:gd name="T43" fmla="*/ 773 h 798"/>
              <a:gd name="T44" fmla="*/ 596 w 623"/>
              <a:gd name="T45" fmla="*/ 674 h 798"/>
              <a:gd name="T46" fmla="*/ 571 w 623"/>
              <a:gd name="T47" fmla="*/ 649 h 798"/>
              <a:gd name="T48" fmla="*/ 497 w 623"/>
              <a:gd name="T49" fmla="*/ 624 h 798"/>
              <a:gd name="T50" fmla="*/ 596 w 623"/>
              <a:gd name="T51" fmla="*/ 395 h 798"/>
              <a:gd name="T52" fmla="*/ 525 w 623"/>
              <a:gd name="T53" fmla="*/ 229 h 798"/>
              <a:gd name="T54" fmla="*/ 613 w 623"/>
              <a:gd name="T55" fmla="*/ 120 h 798"/>
              <a:gd name="T56" fmla="*/ 546 w 623"/>
              <a:gd name="T57" fmla="*/ 748 h 798"/>
              <a:gd name="T58" fmla="*/ 50 w 623"/>
              <a:gd name="T59" fmla="*/ 698 h 798"/>
              <a:gd name="T60" fmla="*/ 348 w 623"/>
              <a:gd name="T61" fmla="*/ 649 h 798"/>
              <a:gd name="T62" fmla="*/ 397 w 623"/>
              <a:gd name="T63" fmla="*/ 574 h 798"/>
              <a:gd name="T64" fmla="*/ 447 w 623"/>
              <a:gd name="T65" fmla="*/ 649 h 798"/>
              <a:gd name="T66" fmla="*/ 522 w 623"/>
              <a:gd name="T67" fmla="*/ 63 h 798"/>
              <a:gd name="T68" fmla="*/ 522 w 623"/>
              <a:gd name="T69" fmla="*/ 141 h 798"/>
              <a:gd name="T70" fmla="*/ 516 w 623"/>
              <a:gd name="T71" fmla="*/ 132 h 798"/>
              <a:gd name="T72" fmla="*/ 488 w 623"/>
              <a:gd name="T73" fmla="*/ 105 h 798"/>
              <a:gd name="T74" fmla="*/ 522 w 623"/>
              <a:gd name="T75" fmla="*/ 63 h 798"/>
              <a:gd name="T76" fmla="*/ 184 w 623"/>
              <a:gd name="T77" fmla="*/ 400 h 798"/>
              <a:gd name="T78" fmla="*/ 263 w 623"/>
              <a:gd name="T79" fmla="*/ 400 h 798"/>
              <a:gd name="T80" fmla="*/ 298 w 623"/>
              <a:gd name="T81" fmla="*/ 365 h 798"/>
              <a:gd name="T82" fmla="*/ 348 w 623"/>
              <a:gd name="T83" fmla="*/ 237 h 798"/>
              <a:gd name="T84" fmla="*/ 354 w 623"/>
              <a:gd name="T85" fmla="*/ 246 h 798"/>
              <a:gd name="T86" fmla="*/ 382 w 623"/>
              <a:gd name="T87" fmla="*/ 273 h 798"/>
              <a:gd name="T88" fmla="*/ 298 w 623"/>
              <a:gd name="T89" fmla="*/ 365 h 798"/>
              <a:gd name="T90" fmla="*/ 385 w 623"/>
              <a:gd name="T91" fmla="*/ 189 h 798"/>
              <a:gd name="T92" fmla="*/ 484 w 623"/>
              <a:gd name="T93" fmla="*/ 189 h 798"/>
              <a:gd name="T94" fmla="*/ 435 w 623"/>
              <a:gd name="T95" fmla="*/ 239 h 7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23" h="798">
                <a:moveTo>
                  <a:pt x="613" y="120"/>
                </a:moveTo>
                <a:cubicBezTo>
                  <a:pt x="623" y="110"/>
                  <a:pt x="623" y="94"/>
                  <a:pt x="613" y="84"/>
                </a:cubicBezTo>
                <a:cubicBezTo>
                  <a:pt x="539" y="10"/>
                  <a:pt x="539" y="10"/>
                  <a:pt x="539" y="10"/>
                </a:cubicBezTo>
                <a:cubicBezTo>
                  <a:pt x="529" y="0"/>
                  <a:pt x="514" y="0"/>
                  <a:pt x="504" y="10"/>
                </a:cubicBezTo>
                <a:cubicBezTo>
                  <a:pt x="504" y="10"/>
                  <a:pt x="504" y="10"/>
                  <a:pt x="504" y="10"/>
                </a:cubicBezTo>
                <a:cubicBezTo>
                  <a:pt x="423" y="91"/>
                  <a:pt x="423" y="91"/>
                  <a:pt x="423" y="91"/>
                </a:cubicBezTo>
                <a:cubicBezTo>
                  <a:pt x="378" y="96"/>
                  <a:pt x="342" y="132"/>
                  <a:pt x="337" y="178"/>
                </a:cubicBezTo>
                <a:cubicBezTo>
                  <a:pt x="224" y="291"/>
                  <a:pt x="224" y="291"/>
                  <a:pt x="224" y="291"/>
                </a:cubicBezTo>
                <a:cubicBezTo>
                  <a:pt x="216" y="283"/>
                  <a:pt x="216" y="283"/>
                  <a:pt x="216" y="283"/>
                </a:cubicBezTo>
                <a:cubicBezTo>
                  <a:pt x="207" y="274"/>
                  <a:pt x="191" y="274"/>
                  <a:pt x="181" y="283"/>
                </a:cubicBezTo>
                <a:cubicBezTo>
                  <a:pt x="172" y="293"/>
                  <a:pt x="172" y="309"/>
                  <a:pt x="181" y="318"/>
                </a:cubicBezTo>
                <a:cubicBezTo>
                  <a:pt x="181" y="318"/>
                  <a:pt x="181" y="318"/>
                  <a:pt x="181" y="318"/>
                </a:cubicBezTo>
                <a:cubicBezTo>
                  <a:pt x="189" y="326"/>
                  <a:pt x="189" y="326"/>
                  <a:pt x="189" y="326"/>
                </a:cubicBezTo>
                <a:cubicBezTo>
                  <a:pt x="132" y="383"/>
                  <a:pt x="132" y="383"/>
                  <a:pt x="132" y="383"/>
                </a:cubicBezTo>
                <a:cubicBezTo>
                  <a:pt x="122" y="392"/>
                  <a:pt x="122" y="408"/>
                  <a:pt x="132" y="418"/>
                </a:cubicBezTo>
                <a:cubicBezTo>
                  <a:pt x="206" y="492"/>
                  <a:pt x="206" y="492"/>
                  <a:pt x="206" y="492"/>
                </a:cubicBezTo>
                <a:cubicBezTo>
                  <a:pt x="216" y="502"/>
                  <a:pt x="232" y="502"/>
                  <a:pt x="241" y="492"/>
                </a:cubicBezTo>
                <a:cubicBezTo>
                  <a:pt x="241" y="492"/>
                  <a:pt x="241" y="492"/>
                  <a:pt x="241" y="492"/>
                </a:cubicBezTo>
                <a:cubicBezTo>
                  <a:pt x="298" y="435"/>
                  <a:pt x="298" y="435"/>
                  <a:pt x="298" y="435"/>
                </a:cubicBezTo>
                <a:cubicBezTo>
                  <a:pt x="305" y="443"/>
                  <a:pt x="305" y="443"/>
                  <a:pt x="305" y="443"/>
                </a:cubicBezTo>
                <a:cubicBezTo>
                  <a:pt x="315" y="452"/>
                  <a:pt x="331" y="452"/>
                  <a:pt x="341" y="443"/>
                </a:cubicBezTo>
                <a:cubicBezTo>
                  <a:pt x="350" y="433"/>
                  <a:pt x="350" y="417"/>
                  <a:pt x="341" y="408"/>
                </a:cubicBezTo>
                <a:cubicBezTo>
                  <a:pt x="333" y="400"/>
                  <a:pt x="333" y="400"/>
                  <a:pt x="333" y="400"/>
                </a:cubicBezTo>
                <a:cubicBezTo>
                  <a:pt x="446" y="287"/>
                  <a:pt x="446" y="287"/>
                  <a:pt x="446" y="287"/>
                </a:cubicBezTo>
                <a:cubicBezTo>
                  <a:pt x="464" y="285"/>
                  <a:pt x="481" y="278"/>
                  <a:pt x="495" y="267"/>
                </a:cubicBezTo>
                <a:cubicBezTo>
                  <a:pt x="496" y="267"/>
                  <a:pt x="496" y="268"/>
                  <a:pt x="496" y="268"/>
                </a:cubicBezTo>
                <a:cubicBezTo>
                  <a:pt x="528" y="302"/>
                  <a:pt x="546" y="348"/>
                  <a:pt x="546" y="395"/>
                </a:cubicBezTo>
                <a:cubicBezTo>
                  <a:pt x="546" y="457"/>
                  <a:pt x="515" y="514"/>
                  <a:pt x="463" y="550"/>
                </a:cubicBezTo>
                <a:cubicBezTo>
                  <a:pt x="445" y="534"/>
                  <a:pt x="422" y="525"/>
                  <a:pt x="397" y="525"/>
                </a:cubicBezTo>
                <a:cubicBezTo>
                  <a:pt x="75" y="525"/>
                  <a:pt x="75" y="525"/>
                  <a:pt x="75" y="525"/>
                </a:cubicBezTo>
                <a:cubicBezTo>
                  <a:pt x="61" y="525"/>
                  <a:pt x="50" y="536"/>
                  <a:pt x="50" y="549"/>
                </a:cubicBezTo>
                <a:cubicBezTo>
                  <a:pt x="50" y="563"/>
                  <a:pt x="61" y="574"/>
                  <a:pt x="75" y="574"/>
                </a:cubicBezTo>
                <a:cubicBezTo>
                  <a:pt x="75" y="574"/>
                  <a:pt x="75" y="574"/>
                  <a:pt x="75" y="574"/>
                </a:cubicBezTo>
                <a:cubicBezTo>
                  <a:pt x="312" y="574"/>
                  <a:pt x="312" y="574"/>
                  <a:pt x="312" y="574"/>
                </a:cubicBezTo>
                <a:cubicBezTo>
                  <a:pt x="303" y="589"/>
                  <a:pt x="298" y="606"/>
                  <a:pt x="298" y="624"/>
                </a:cubicBezTo>
                <a:cubicBezTo>
                  <a:pt x="298" y="649"/>
                  <a:pt x="298" y="649"/>
                  <a:pt x="298" y="649"/>
                </a:cubicBezTo>
                <a:cubicBezTo>
                  <a:pt x="25" y="649"/>
                  <a:pt x="25" y="649"/>
                  <a:pt x="25" y="649"/>
                </a:cubicBezTo>
                <a:cubicBezTo>
                  <a:pt x="12" y="649"/>
                  <a:pt x="0" y="660"/>
                  <a:pt x="0" y="674"/>
                </a:cubicBezTo>
                <a:cubicBezTo>
                  <a:pt x="0" y="674"/>
                  <a:pt x="0" y="674"/>
                  <a:pt x="0" y="674"/>
                </a:cubicBezTo>
                <a:cubicBezTo>
                  <a:pt x="0" y="773"/>
                  <a:pt x="0" y="773"/>
                  <a:pt x="0" y="773"/>
                </a:cubicBezTo>
                <a:cubicBezTo>
                  <a:pt x="0" y="787"/>
                  <a:pt x="12" y="798"/>
                  <a:pt x="25" y="798"/>
                </a:cubicBezTo>
                <a:cubicBezTo>
                  <a:pt x="25" y="798"/>
                  <a:pt x="25" y="798"/>
                  <a:pt x="25" y="798"/>
                </a:cubicBezTo>
                <a:cubicBezTo>
                  <a:pt x="571" y="798"/>
                  <a:pt x="571" y="798"/>
                  <a:pt x="571" y="798"/>
                </a:cubicBezTo>
                <a:cubicBezTo>
                  <a:pt x="585" y="798"/>
                  <a:pt x="596" y="787"/>
                  <a:pt x="596" y="773"/>
                </a:cubicBezTo>
                <a:cubicBezTo>
                  <a:pt x="596" y="773"/>
                  <a:pt x="596" y="773"/>
                  <a:pt x="596" y="773"/>
                </a:cubicBezTo>
                <a:cubicBezTo>
                  <a:pt x="596" y="674"/>
                  <a:pt x="596" y="674"/>
                  <a:pt x="596" y="674"/>
                </a:cubicBezTo>
                <a:cubicBezTo>
                  <a:pt x="596" y="660"/>
                  <a:pt x="585" y="649"/>
                  <a:pt x="571" y="649"/>
                </a:cubicBezTo>
                <a:cubicBezTo>
                  <a:pt x="571" y="649"/>
                  <a:pt x="571" y="649"/>
                  <a:pt x="571" y="649"/>
                </a:cubicBezTo>
                <a:cubicBezTo>
                  <a:pt x="497" y="649"/>
                  <a:pt x="497" y="649"/>
                  <a:pt x="497" y="649"/>
                </a:cubicBezTo>
                <a:cubicBezTo>
                  <a:pt x="497" y="624"/>
                  <a:pt x="497" y="624"/>
                  <a:pt x="497" y="624"/>
                </a:cubicBezTo>
                <a:cubicBezTo>
                  <a:pt x="497" y="613"/>
                  <a:pt x="495" y="602"/>
                  <a:pt x="491" y="591"/>
                </a:cubicBezTo>
                <a:cubicBezTo>
                  <a:pt x="557" y="546"/>
                  <a:pt x="596" y="473"/>
                  <a:pt x="596" y="395"/>
                </a:cubicBezTo>
                <a:cubicBezTo>
                  <a:pt x="596" y="335"/>
                  <a:pt x="573" y="278"/>
                  <a:pt x="532" y="234"/>
                </a:cubicBezTo>
                <a:cubicBezTo>
                  <a:pt x="530" y="232"/>
                  <a:pt x="528" y="230"/>
                  <a:pt x="525" y="229"/>
                </a:cubicBezTo>
                <a:cubicBezTo>
                  <a:pt x="529" y="220"/>
                  <a:pt x="532" y="210"/>
                  <a:pt x="533" y="200"/>
                </a:cubicBezTo>
                <a:lnTo>
                  <a:pt x="613" y="120"/>
                </a:lnTo>
                <a:close/>
                <a:moveTo>
                  <a:pt x="546" y="698"/>
                </a:moveTo>
                <a:cubicBezTo>
                  <a:pt x="546" y="748"/>
                  <a:pt x="546" y="748"/>
                  <a:pt x="546" y="748"/>
                </a:cubicBezTo>
                <a:cubicBezTo>
                  <a:pt x="50" y="748"/>
                  <a:pt x="50" y="748"/>
                  <a:pt x="50" y="748"/>
                </a:cubicBezTo>
                <a:cubicBezTo>
                  <a:pt x="50" y="698"/>
                  <a:pt x="50" y="698"/>
                  <a:pt x="50" y="698"/>
                </a:cubicBezTo>
                <a:lnTo>
                  <a:pt x="546" y="698"/>
                </a:lnTo>
                <a:close/>
                <a:moveTo>
                  <a:pt x="348" y="649"/>
                </a:moveTo>
                <a:cubicBezTo>
                  <a:pt x="348" y="624"/>
                  <a:pt x="348" y="624"/>
                  <a:pt x="348" y="624"/>
                </a:cubicBezTo>
                <a:cubicBezTo>
                  <a:pt x="348" y="597"/>
                  <a:pt x="370" y="574"/>
                  <a:pt x="397" y="574"/>
                </a:cubicBezTo>
                <a:cubicBezTo>
                  <a:pt x="425" y="574"/>
                  <a:pt x="447" y="597"/>
                  <a:pt x="447" y="624"/>
                </a:cubicBezTo>
                <a:cubicBezTo>
                  <a:pt x="447" y="649"/>
                  <a:pt x="447" y="649"/>
                  <a:pt x="447" y="649"/>
                </a:cubicBezTo>
                <a:lnTo>
                  <a:pt x="348" y="649"/>
                </a:lnTo>
                <a:close/>
                <a:moveTo>
                  <a:pt x="522" y="63"/>
                </a:moveTo>
                <a:cubicBezTo>
                  <a:pt x="561" y="102"/>
                  <a:pt x="561" y="102"/>
                  <a:pt x="561" y="102"/>
                </a:cubicBezTo>
                <a:cubicBezTo>
                  <a:pt x="522" y="141"/>
                  <a:pt x="522" y="141"/>
                  <a:pt x="522" y="141"/>
                </a:cubicBezTo>
                <a:cubicBezTo>
                  <a:pt x="521" y="139"/>
                  <a:pt x="519" y="138"/>
                  <a:pt x="518" y="136"/>
                </a:cubicBezTo>
                <a:cubicBezTo>
                  <a:pt x="517" y="135"/>
                  <a:pt x="517" y="133"/>
                  <a:pt x="516" y="132"/>
                </a:cubicBezTo>
                <a:cubicBezTo>
                  <a:pt x="509" y="123"/>
                  <a:pt x="501" y="114"/>
                  <a:pt x="492" y="108"/>
                </a:cubicBezTo>
                <a:cubicBezTo>
                  <a:pt x="490" y="107"/>
                  <a:pt x="489" y="106"/>
                  <a:pt x="488" y="105"/>
                </a:cubicBezTo>
                <a:cubicBezTo>
                  <a:pt x="486" y="104"/>
                  <a:pt x="484" y="103"/>
                  <a:pt x="482" y="102"/>
                </a:cubicBezTo>
                <a:lnTo>
                  <a:pt x="522" y="63"/>
                </a:lnTo>
                <a:close/>
                <a:moveTo>
                  <a:pt x="224" y="440"/>
                </a:moveTo>
                <a:cubicBezTo>
                  <a:pt x="184" y="400"/>
                  <a:pt x="184" y="400"/>
                  <a:pt x="184" y="400"/>
                </a:cubicBezTo>
                <a:cubicBezTo>
                  <a:pt x="224" y="361"/>
                  <a:pt x="224" y="361"/>
                  <a:pt x="224" y="361"/>
                </a:cubicBezTo>
                <a:cubicBezTo>
                  <a:pt x="263" y="400"/>
                  <a:pt x="263" y="400"/>
                  <a:pt x="263" y="400"/>
                </a:cubicBezTo>
                <a:lnTo>
                  <a:pt x="224" y="440"/>
                </a:lnTo>
                <a:close/>
                <a:moveTo>
                  <a:pt x="298" y="365"/>
                </a:moveTo>
                <a:cubicBezTo>
                  <a:pt x="259" y="326"/>
                  <a:pt x="259" y="326"/>
                  <a:pt x="259" y="326"/>
                </a:cubicBezTo>
                <a:cubicBezTo>
                  <a:pt x="348" y="237"/>
                  <a:pt x="348" y="237"/>
                  <a:pt x="348" y="237"/>
                </a:cubicBezTo>
                <a:cubicBezTo>
                  <a:pt x="349" y="239"/>
                  <a:pt x="350" y="240"/>
                  <a:pt x="351" y="242"/>
                </a:cubicBezTo>
                <a:cubicBezTo>
                  <a:pt x="352" y="243"/>
                  <a:pt x="353" y="245"/>
                  <a:pt x="354" y="246"/>
                </a:cubicBezTo>
                <a:cubicBezTo>
                  <a:pt x="360" y="255"/>
                  <a:pt x="368" y="264"/>
                  <a:pt x="378" y="270"/>
                </a:cubicBezTo>
                <a:cubicBezTo>
                  <a:pt x="379" y="271"/>
                  <a:pt x="380" y="272"/>
                  <a:pt x="382" y="273"/>
                </a:cubicBezTo>
                <a:cubicBezTo>
                  <a:pt x="384" y="274"/>
                  <a:pt x="385" y="275"/>
                  <a:pt x="387" y="276"/>
                </a:cubicBezTo>
                <a:lnTo>
                  <a:pt x="298" y="365"/>
                </a:lnTo>
                <a:close/>
                <a:moveTo>
                  <a:pt x="435" y="239"/>
                </a:moveTo>
                <a:cubicBezTo>
                  <a:pt x="407" y="239"/>
                  <a:pt x="385" y="217"/>
                  <a:pt x="385" y="189"/>
                </a:cubicBezTo>
                <a:cubicBezTo>
                  <a:pt x="385" y="162"/>
                  <a:pt x="407" y="139"/>
                  <a:pt x="435" y="139"/>
                </a:cubicBezTo>
                <a:cubicBezTo>
                  <a:pt x="462" y="139"/>
                  <a:pt x="484" y="161"/>
                  <a:pt x="484" y="189"/>
                </a:cubicBezTo>
                <a:cubicBezTo>
                  <a:pt x="484" y="189"/>
                  <a:pt x="484" y="189"/>
                  <a:pt x="484" y="189"/>
                </a:cubicBezTo>
                <a:cubicBezTo>
                  <a:pt x="484" y="216"/>
                  <a:pt x="462" y="239"/>
                  <a:pt x="435" y="2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D2EE75E1-01AA-7679-0ADA-C575260AA4F5}"/>
              </a:ext>
            </a:extLst>
          </p:cNvPr>
          <p:cNvGrpSpPr/>
          <p:nvPr/>
        </p:nvGrpSpPr>
        <p:grpSpPr>
          <a:xfrm>
            <a:off x="4667766" y="1523802"/>
            <a:ext cx="2846185" cy="3439886"/>
            <a:chOff x="230223" y="1166947"/>
            <a:chExt cx="2846185" cy="3439886"/>
          </a:xfrm>
        </p:grpSpPr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CAD3DC3E-5AD0-C1D5-CE5D-BE87DD87B1C1}"/>
                </a:ext>
              </a:extLst>
            </p:cNvPr>
            <p:cNvSpPr/>
            <p:nvPr/>
          </p:nvSpPr>
          <p:spPr>
            <a:xfrm>
              <a:off x="230223" y="1541416"/>
              <a:ext cx="2846185" cy="3065417"/>
            </a:xfrm>
            <a:prstGeom prst="roundRect">
              <a:avLst>
                <a:gd name="adj" fmla="val 3169"/>
              </a:avLst>
            </a:prstGeom>
            <a:noFill/>
            <a:ln w="9525">
              <a:solidFill>
                <a:srgbClr val="455A64"/>
              </a:solidFill>
              <a:prstDash val="dash"/>
              <a:headEnd type="none" w="med" len="med"/>
              <a:tailEnd type="stealth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sp>
          <p:nvSpPr>
            <p:cNvPr id="50" name="椭圆 49">
              <a:extLst>
                <a:ext uri="{FF2B5EF4-FFF2-40B4-BE49-F238E27FC236}">
                  <a16:creationId xmlns:a16="http://schemas.microsoft.com/office/drawing/2014/main" id="{9A99B2C2-5531-95D6-62E7-63F305234F55}"/>
                </a:ext>
              </a:extLst>
            </p:cNvPr>
            <p:cNvSpPr/>
            <p:nvPr/>
          </p:nvSpPr>
          <p:spPr>
            <a:xfrm>
              <a:off x="1235952" y="1166947"/>
              <a:ext cx="905692" cy="905692"/>
            </a:xfrm>
            <a:prstGeom prst="ellipse">
              <a:avLst/>
            </a:prstGeom>
            <a:solidFill>
              <a:srgbClr val="455A64"/>
            </a:soli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cs typeface="+mn-ea"/>
                <a:sym typeface="+mn-lt"/>
              </a:endParaRPr>
            </a:p>
          </p:txBody>
        </p:sp>
      </p:grpSp>
      <p:sp>
        <p:nvSpPr>
          <p:cNvPr id="48" name="Freeform 13">
            <a:extLst>
              <a:ext uri="{FF2B5EF4-FFF2-40B4-BE49-F238E27FC236}">
                <a16:creationId xmlns:a16="http://schemas.microsoft.com/office/drawing/2014/main" id="{CEE1BFC6-CEDC-0325-14D0-57B571ABBFC5}"/>
              </a:ext>
            </a:extLst>
          </p:cNvPr>
          <p:cNvSpPr>
            <a:spLocks noEditPoints="1"/>
          </p:cNvSpPr>
          <p:nvPr/>
        </p:nvSpPr>
        <p:spPr bwMode="auto">
          <a:xfrm>
            <a:off x="5974538" y="1760248"/>
            <a:ext cx="303607" cy="402455"/>
          </a:xfrm>
          <a:custGeom>
            <a:avLst/>
            <a:gdLst>
              <a:gd name="T0" fmla="*/ 598 w 598"/>
              <a:gd name="T1" fmla="*/ 287 h 797"/>
              <a:gd name="T2" fmla="*/ 299 w 598"/>
              <a:gd name="T3" fmla="*/ 0 h 797"/>
              <a:gd name="T4" fmla="*/ 0 w 598"/>
              <a:gd name="T5" fmla="*/ 287 h 797"/>
              <a:gd name="T6" fmla="*/ 167 w 598"/>
              <a:gd name="T7" fmla="*/ 543 h 797"/>
              <a:gd name="T8" fmla="*/ 163 w 598"/>
              <a:gd name="T9" fmla="*/ 623 h 797"/>
              <a:gd name="T10" fmla="*/ 150 w 598"/>
              <a:gd name="T11" fmla="*/ 660 h 797"/>
              <a:gd name="T12" fmla="*/ 212 w 598"/>
              <a:gd name="T13" fmla="*/ 723 h 797"/>
              <a:gd name="T14" fmla="*/ 225 w 598"/>
              <a:gd name="T15" fmla="*/ 723 h 797"/>
              <a:gd name="T16" fmla="*/ 299 w 598"/>
              <a:gd name="T17" fmla="*/ 797 h 797"/>
              <a:gd name="T18" fmla="*/ 374 w 598"/>
              <a:gd name="T19" fmla="*/ 723 h 797"/>
              <a:gd name="T20" fmla="*/ 386 w 598"/>
              <a:gd name="T21" fmla="*/ 723 h 797"/>
              <a:gd name="T22" fmla="*/ 449 w 598"/>
              <a:gd name="T23" fmla="*/ 660 h 797"/>
              <a:gd name="T24" fmla="*/ 436 w 598"/>
              <a:gd name="T25" fmla="*/ 623 h 797"/>
              <a:gd name="T26" fmla="*/ 432 w 598"/>
              <a:gd name="T27" fmla="*/ 543 h 797"/>
              <a:gd name="T28" fmla="*/ 598 w 598"/>
              <a:gd name="T29" fmla="*/ 287 h 797"/>
              <a:gd name="T30" fmla="*/ 225 w 598"/>
              <a:gd name="T31" fmla="*/ 355 h 797"/>
              <a:gd name="T32" fmla="*/ 249 w 598"/>
              <a:gd name="T33" fmla="*/ 305 h 797"/>
              <a:gd name="T34" fmla="*/ 277 w 598"/>
              <a:gd name="T35" fmla="*/ 360 h 797"/>
              <a:gd name="T36" fmla="*/ 322 w 598"/>
              <a:gd name="T37" fmla="*/ 360 h 797"/>
              <a:gd name="T38" fmla="*/ 349 w 598"/>
              <a:gd name="T39" fmla="*/ 305 h 797"/>
              <a:gd name="T40" fmla="*/ 374 w 598"/>
              <a:gd name="T41" fmla="*/ 355 h 797"/>
              <a:gd name="T42" fmla="*/ 374 w 598"/>
              <a:gd name="T43" fmla="*/ 512 h 797"/>
              <a:gd name="T44" fmla="*/ 225 w 598"/>
              <a:gd name="T45" fmla="*/ 512 h 797"/>
              <a:gd name="T46" fmla="*/ 225 w 598"/>
              <a:gd name="T47" fmla="*/ 355 h 797"/>
              <a:gd name="T48" fmla="*/ 200 w 598"/>
              <a:gd name="T49" fmla="*/ 586 h 797"/>
              <a:gd name="T50" fmla="*/ 212 w 598"/>
              <a:gd name="T51" fmla="*/ 573 h 797"/>
              <a:gd name="T52" fmla="*/ 386 w 598"/>
              <a:gd name="T53" fmla="*/ 573 h 797"/>
              <a:gd name="T54" fmla="*/ 399 w 598"/>
              <a:gd name="T55" fmla="*/ 586 h 797"/>
              <a:gd name="T56" fmla="*/ 386 w 598"/>
              <a:gd name="T57" fmla="*/ 598 h 797"/>
              <a:gd name="T58" fmla="*/ 212 w 598"/>
              <a:gd name="T59" fmla="*/ 598 h 797"/>
              <a:gd name="T60" fmla="*/ 200 w 598"/>
              <a:gd name="T61" fmla="*/ 586 h 797"/>
              <a:gd name="T62" fmla="*/ 299 w 598"/>
              <a:gd name="T63" fmla="*/ 747 h 797"/>
              <a:gd name="T64" fmla="*/ 274 w 598"/>
              <a:gd name="T65" fmla="*/ 723 h 797"/>
              <a:gd name="T66" fmla="*/ 324 w 598"/>
              <a:gd name="T67" fmla="*/ 723 h 797"/>
              <a:gd name="T68" fmla="*/ 299 w 598"/>
              <a:gd name="T69" fmla="*/ 747 h 797"/>
              <a:gd name="T70" fmla="*/ 386 w 598"/>
              <a:gd name="T71" fmla="*/ 673 h 797"/>
              <a:gd name="T72" fmla="*/ 212 w 598"/>
              <a:gd name="T73" fmla="*/ 673 h 797"/>
              <a:gd name="T74" fmla="*/ 200 w 598"/>
              <a:gd name="T75" fmla="*/ 660 h 797"/>
              <a:gd name="T76" fmla="*/ 212 w 598"/>
              <a:gd name="T77" fmla="*/ 648 h 797"/>
              <a:gd name="T78" fmla="*/ 386 w 598"/>
              <a:gd name="T79" fmla="*/ 648 h 797"/>
              <a:gd name="T80" fmla="*/ 399 w 598"/>
              <a:gd name="T81" fmla="*/ 660 h 797"/>
              <a:gd name="T82" fmla="*/ 386 w 598"/>
              <a:gd name="T83" fmla="*/ 673 h 797"/>
              <a:gd name="T84" fmla="*/ 424 w 598"/>
              <a:gd name="T85" fmla="*/ 491 h 797"/>
              <a:gd name="T86" fmla="*/ 424 w 598"/>
              <a:gd name="T87" fmla="*/ 355 h 797"/>
              <a:gd name="T88" fmla="*/ 471 w 598"/>
              <a:gd name="T89" fmla="*/ 261 h 797"/>
              <a:gd name="T90" fmla="*/ 460 w 598"/>
              <a:gd name="T91" fmla="*/ 227 h 797"/>
              <a:gd name="T92" fmla="*/ 426 w 598"/>
              <a:gd name="T93" fmla="*/ 238 h 797"/>
              <a:gd name="T94" fmla="*/ 399 w 598"/>
              <a:gd name="T95" fmla="*/ 293 h 797"/>
              <a:gd name="T96" fmla="*/ 371 w 598"/>
              <a:gd name="T97" fmla="*/ 238 h 797"/>
              <a:gd name="T98" fmla="*/ 327 w 598"/>
              <a:gd name="T99" fmla="*/ 238 h 797"/>
              <a:gd name="T100" fmla="*/ 299 w 598"/>
              <a:gd name="T101" fmla="*/ 293 h 797"/>
              <a:gd name="T102" fmla="*/ 272 w 598"/>
              <a:gd name="T103" fmla="*/ 238 h 797"/>
              <a:gd name="T104" fmla="*/ 227 w 598"/>
              <a:gd name="T105" fmla="*/ 238 h 797"/>
              <a:gd name="T106" fmla="*/ 200 w 598"/>
              <a:gd name="T107" fmla="*/ 293 h 797"/>
              <a:gd name="T108" fmla="*/ 172 w 598"/>
              <a:gd name="T109" fmla="*/ 238 h 797"/>
              <a:gd name="T110" fmla="*/ 139 w 598"/>
              <a:gd name="T111" fmla="*/ 227 h 797"/>
              <a:gd name="T112" fmla="*/ 128 w 598"/>
              <a:gd name="T113" fmla="*/ 261 h 797"/>
              <a:gd name="T114" fmla="*/ 175 w 598"/>
              <a:gd name="T115" fmla="*/ 355 h 797"/>
              <a:gd name="T116" fmla="*/ 175 w 598"/>
              <a:gd name="T117" fmla="*/ 491 h 797"/>
              <a:gd name="T118" fmla="*/ 50 w 598"/>
              <a:gd name="T119" fmla="*/ 287 h 797"/>
              <a:gd name="T120" fmla="*/ 299 w 598"/>
              <a:gd name="T121" fmla="*/ 50 h 797"/>
              <a:gd name="T122" fmla="*/ 548 w 598"/>
              <a:gd name="T123" fmla="*/ 287 h 797"/>
              <a:gd name="T124" fmla="*/ 424 w 598"/>
              <a:gd name="T125" fmla="*/ 491 h 7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598" h="797">
                <a:moveTo>
                  <a:pt x="598" y="287"/>
                </a:moveTo>
                <a:cubicBezTo>
                  <a:pt x="598" y="129"/>
                  <a:pt x="464" y="0"/>
                  <a:pt x="299" y="0"/>
                </a:cubicBezTo>
                <a:cubicBezTo>
                  <a:pt x="134" y="0"/>
                  <a:pt x="0" y="129"/>
                  <a:pt x="0" y="287"/>
                </a:cubicBezTo>
                <a:cubicBezTo>
                  <a:pt x="0" y="399"/>
                  <a:pt x="68" y="496"/>
                  <a:pt x="167" y="543"/>
                </a:cubicBezTo>
                <a:cubicBezTo>
                  <a:pt x="146" y="565"/>
                  <a:pt x="144" y="599"/>
                  <a:pt x="163" y="623"/>
                </a:cubicBezTo>
                <a:cubicBezTo>
                  <a:pt x="154" y="634"/>
                  <a:pt x="150" y="647"/>
                  <a:pt x="150" y="660"/>
                </a:cubicBezTo>
                <a:cubicBezTo>
                  <a:pt x="150" y="695"/>
                  <a:pt x="178" y="723"/>
                  <a:pt x="212" y="723"/>
                </a:cubicBezTo>
                <a:cubicBezTo>
                  <a:pt x="225" y="723"/>
                  <a:pt x="225" y="723"/>
                  <a:pt x="225" y="723"/>
                </a:cubicBezTo>
                <a:cubicBezTo>
                  <a:pt x="225" y="764"/>
                  <a:pt x="258" y="797"/>
                  <a:pt x="299" y="797"/>
                </a:cubicBezTo>
                <a:cubicBezTo>
                  <a:pt x="340" y="797"/>
                  <a:pt x="374" y="764"/>
                  <a:pt x="374" y="723"/>
                </a:cubicBezTo>
                <a:cubicBezTo>
                  <a:pt x="386" y="723"/>
                  <a:pt x="386" y="723"/>
                  <a:pt x="386" y="723"/>
                </a:cubicBezTo>
                <a:cubicBezTo>
                  <a:pt x="421" y="723"/>
                  <a:pt x="449" y="695"/>
                  <a:pt x="449" y="660"/>
                </a:cubicBezTo>
                <a:cubicBezTo>
                  <a:pt x="449" y="647"/>
                  <a:pt x="444" y="634"/>
                  <a:pt x="436" y="623"/>
                </a:cubicBezTo>
                <a:cubicBezTo>
                  <a:pt x="454" y="599"/>
                  <a:pt x="453" y="565"/>
                  <a:pt x="432" y="543"/>
                </a:cubicBezTo>
                <a:cubicBezTo>
                  <a:pt x="530" y="496"/>
                  <a:pt x="598" y="399"/>
                  <a:pt x="598" y="287"/>
                </a:cubicBezTo>
                <a:close/>
                <a:moveTo>
                  <a:pt x="225" y="355"/>
                </a:moveTo>
                <a:cubicBezTo>
                  <a:pt x="249" y="305"/>
                  <a:pt x="249" y="305"/>
                  <a:pt x="249" y="305"/>
                </a:cubicBezTo>
                <a:cubicBezTo>
                  <a:pt x="277" y="360"/>
                  <a:pt x="277" y="360"/>
                  <a:pt x="277" y="360"/>
                </a:cubicBezTo>
                <a:cubicBezTo>
                  <a:pt x="285" y="377"/>
                  <a:pt x="313" y="377"/>
                  <a:pt x="322" y="360"/>
                </a:cubicBezTo>
                <a:cubicBezTo>
                  <a:pt x="349" y="305"/>
                  <a:pt x="349" y="305"/>
                  <a:pt x="349" y="305"/>
                </a:cubicBezTo>
                <a:cubicBezTo>
                  <a:pt x="374" y="355"/>
                  <a:pt x="374" y="355"/>
                  <a:pt x="374" y="355"/>
                </a:cubicBezTo>
                <a:cubicBezTo>
                  <a:pt x="374" y="512"/>
                  <a:pt x="374" y="512"/>
                  <a:pt x="374" y="512"/>
                </a:cubicBezTo>
                <a:cubicBezTo>
                  <a:pt x="325" y="527"/>
                  <a:pt x="273" y="527"/>
                  <a:pt x="225" y="512"/>
                </a:cubicBezTo>
                <a:lnTo>
                  <a:pt x="225" y="355"/>
                </a:lnTo>
                <a:close/>
                <a:moveTo>
                  <a:pt x="200" y="586"/>
                </a:moveTo>
                <a:cubicBezTo>
                  <a:pt x="200" y="579"/>
                  <a:pt x="205" y="573"/>
                  <a:pt x="212" y="573"/>
                </a:cubicBezTo>
                <a:cubicBezTo>
                  <a:pt x="386" y="573"/>
                  <a:pt x="386" y="573"/>
                  <a:pt x="386" y="573"/>
                </a:cubicBezTo>
                <a:cubicBezTo>
                  <a:pt x="393" y="573"/>
                  <a:pt x="399" y="579"/>
                  <a:pt x="399" y="586"/>
                </a:cubicBezTo>
                <a:cubicBezTo>
                  <a:pt x="399" y="593"/>
                  <a:pt x="393" y="598"/>
                  <a:pt x="386" y="598"/>
                </a:cubicBezTo>
                <a:cubicBezTo>
                  <a:pt x="212" y="598"/>
                  <a:pt x="212" y="598"/>
                  <a:pt x="212" y="598"/>
                </a:cubicBezTo>
                <a:cubicBezTo>
                  <a:pt x="205" y="598"/>
                  <a:pt x="200" y="592"/>
                  <a:pt x="200" y="586"/>
                </a:cubicBezTo>
                <a:close/>
                <a:moveTo>
                  <a:pt x="299" y="747"/>
                </a:moveTo>
                <a:cubicBezTo>
                  <a:pt x="285" y="747"/>
                  <a:pt x="274" y="736"/>
                  <a:pt x="274" y="723"/>
                </a:cubicBezTo>
                <a:cubicBezTo>
                  <a:pt x="324" y="723"/>
                  <a:pt x="324" y="723"/>
                  <a:pt x="324" y="723"/>
                </a:cubicBezTo>
                <a:cubicBezTo>
                  <a:pt x="324" y="736"/>
                  <a:pt x="313" y="747"/>
                  <a:pt x="299" y="747"/>
                </a:cubicBezTo>
                <a:close/>
                <a:moveTo>
                  <a:pt x="386" y="673"/>
                </a:moveTo>
                <a:cubicBezTo>
                  <a:pt x="212" y="673"/>
                  <a:pt x="212" y="673"/>
                  <a:pt x="212" y="673"/>
                </a:cubicBezTo>
                <a:cubicBezTo>
                  <a:pt x="205" y="673"/>
                  <a:pt x="200" y="667"/>
                  <a:pt x="200" y="660"/>
                </a:cubicBezTo>
                <a:cubicBezTo>
                  <a:pt x="200" y="653"/>
                  <a:pt x="205" y="648"/>
                  <a:pt x="212" y="648"/>
                </a:cubicBezTo>
                <a:cubicBezTo>
                  <a:pt x="386" y="648"/>
                  <a:pt x="386" y="648"/>
                  <a:pt x="386" y="648"/>
                </a:cubicBezTo>
                <a:cubicBezTo>
                  <a:pt x="393" y="648"/>
                  <a:pt x="399" y="654"/>
                  <a:pt x="399" y="660"/>
                </a:cubicBezTo>
                <a:cubicBezTo>
                  <a:pt x="399" y="667"/>
                  <a:pt x="393" y="673"/>
                  <a:pt x="386" y="673"/>
                </a:cubicBezTo>
                <a:close/>
                <a:moveTo>
                  <a:pt x="424" y="491"/>
                </a:moveTo>
                <a:cubicBezTo>
                  <a:pt x="424" y="355"/>
                  <a:pt x="424" y="355"/>
                  <a:pt x="424" y="355"/>
                </a:cubicBezTo>
                <a:cubicBezTo>
                  <a:pt x="471" y="261"/>
                  <a:pt x="471" y="261"/>
                  <a:pt x="471" y="261"/>
                </a:cubicBezTo>
                <a:cubicBezTo>
                  <a:pt x="477" y="248"/>
                  <a:pt x="472" y="233"/>
                  <a:pt x="460" y="227"/>
                </a:cubicBezTo>
                <a:cubicBezTo>
                  <a:pt x="447" y="221"/>
                  <a:pt x="433" y="226"/>
                  <a:pt x="426" y="238"/>
                </a:cubicBezTo>
                <a:cubicBezTo>
                  <a:pt x="399" y="293"/>
                  <a:pt x="399" y="293"/>
                  <a:pt x="399" y="293"/>
                </a:cubicBezTo>
                <a:cubicBezTo>
                  <a:pt x="371" y="238"/>
                  <a:pt x="371" y="238"/>
                  <a:pt x="371" y="238"/>
                </a:cubicBezTo>
                <a:cubicBezTo>
                  <a:pt x="363" y="221"/>
                  <a:pt x="335" y="221"/>
                  <a:pt x="327" y="238"/>
                </a:cubicBezTo>
                <a:cubicBezTo>
                  <a:pt x="299" y="293"/>
                  <a:pt x="299" y="293"/>
                  <a:pt x="299" y="293"/>
                </a:cubicBezTo>
                <a:cubicBezTo>
                  <a:pt x="272" y="238"/>
                  <a:pt x="272" y="238"/>
                  <a:pt x="272" y="238"/>
                </a:cubicBezTo>
                <a:cubicBezTo>
                  <a:pt x="263" y="221"/>
                  <a:pt x="236" y="221"/>
                  <a:pt x="227" y="238"/>
                </a:cubicBezTo>
                <a:cubicBezTo>
                  <a:pt x="200" y="293"/>
                  <a:pt x="200" y="293"/>
                  <a:pt x="200" y="293"/>
                </a:cubicBezTo>
                <a:cubicBezTo>
                  <a:pt x="172" y="238"/>
                  <a:pt x="172" y="238"/>
                  <a:pt x="172" y="238"/>
                </a:cubicBezTo>
                <a:cubicBezTo>
                  <a:pt x="166" y="226"/>
                  <a:pt x="151" y="221"/>
                  <a:pt x="139" y="227"/>
                </a:cubicBezTo>
                <a:cubicBezTo>
                  <a:pt x="126" y="234"/>
                  <a:pt x="122" y="248"/>
                  <a:pt x="128" y="261"/>
                </a:cubicBezTo>
                <a:cubicBezTo>
                  <a:pt x="175" y="355"/>
                  <a:pt x="175" y="355"/>
                  <a:pt x="175" y="355"/>
                </a:cubicBezTo>
                <a:cubicBezTo>
                  <a:pt x="175" y="491"/>
                  <a:pt x="175" y="491"/>
                  <a:pt x="175" y="491"/>
                </a:cubicBezTo>
                <a:cubicBezTo>
                  <a:pt x="100" y="450"/>
                  <a:pt x="50" y="374"/>
                  <a:pt x="50" y="287"/>
                </a:cubicBezTo>
                <a:cubicBezTo>
                  <a:pt x="50" y="156"/>
                  <a:pt x="162" y="50"/>
                  <a:pt x="299" y="50"/>
                </a:cubicBezTo>
                <a:cubicBezTo>
                  <a:pt x="437" y="50"/>
                  <a:pt x="548" y="156"/>
                  <a:pt x="548" y="287"/>
                </a:cubicBezTo>
                <a:cubicBezTo>
                  <a:pt x="548" y="374"/>
                  <a:pt x="498" y="450"/>
                  <a:pt x="424" y="4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4" name="矩形: 圆角 63">
            <a:extLst>
              <a:ext uri="{FF2B5EF4-FFF2-40B4-BE49-F238E27FC236}">
                <a16:creationId xmlns:a16="http://schemas.microsoft.com/office/drawing/2014/main" id="{E8C0EB2C-4FF7-5BB7-E788-116DE5D3C5FC}"/>
              </a:ext>
            </a:extLst>
          </p:cNvPr>
          <p:cNvSpPr/>
          <p:nvPr/>
        </p:nvSpPr>
        <p:spPr>
          <a:xfrm>
            <a:off x="7914405" y="1875809"/>
            <a:ext cx="2846185" cy="3065417"/>
          </a:xfrm>
          <a:prstGeom prst="roundRect">
            <a:avLst>
              <a:gd name="adj" fmla="val 3169"/>
            </a:avLst>
          </a:prstGeom>
          <a:noFill/>
          <a:ln w="9525">
            <a:solidFill>
              <a:srgbClr val="455A64"/>
            </a:solidFill>
            <a:prstDash val="dash"/>
            <a:headEnd type="none" w="med" len="med"/>
            <a:tailEnd type="stealth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C0973761-C7B5-773D-DF6A-7F8E00B5AA4A}"/>
              </a:ext>
            </a:extLst>
          </p:cNvPr>
          <p:cNvGrpSpPr/>
          <p:nvPr/>
        </p:nvGrpSpPr>
        <p:grpSpPr>
          <a:xfrm>
            <a:off x="8806467" y="1506048"/>
            <a:ext cx="905692" cy="905692"/>
            <a:chOff x="5221514" y="1107597"/>
            <a:chExt cx="905692" cy="905692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B2FA3BB4-6050-E03C-18C9-57CD6995AB50}"/>
                </a:ext>
              </a:extLst>
            </p:cNvPr>
            <p:cNvSpPr/>
            <p:nvPr/>
          </p:nvSpPr>
          <p:spPr>
            <a:xfrm>
              <a:off x="5221514" y="1107597"/>
              <a:ext cx="905692" cy="905692"/>
            </a:xfrm>
            <a:prstGeom prst="ellipse">
              <a:avLst/>
            </a:prstGeom>
            <a:solidFill>
              <a:srgbClr val="83498C"/>
            </a:solidFill>
            <a:ln w="15875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 dirty="0">
                <a:cs typeface="+mn-ea"/>
                <a:sym typeface="+mn-lt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E6A1A685-5621-6A74-A5EA-201CB32DA7BE}"/>
                </a:ext>
              </a:extLst>
            </p:cNvPr>
            <p:cNvGrpSpPr/>
            <p:nvPr/>
          </p:nvGrpSpPr>
          <p:grpSpPr>
            <a:xfrm>
              <a:off x="5497687" y="1388469"/>
              <a:ext cx="353339" cy="313606"/>
              <a:chOff x="7551232" y="4142836"/>
              <a:chExt cx="388977" cy="345240"/>
            </a:xfrm>
            <a:solidFill>
              <a:schemeClr val="bg1"/>
            </a:solidFill>
          </p:grpSpPr>
          <p:sp>
            <p:nvSpPr>
              <p:cNvPr id="58" name="Freeform 5">
                <a:extLst>
                  <a:ext uri="{FF2B5EF4-FFF2-40B4-BE49-F238E27FC236}">
                    <a16:creationId xmlns:a16="http://schemas.microsoft.com/office/drawing/2014/main" id="{487C27B1-650A-4933-E606-41FC2284C039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831795" y="4142840"/>
                <a:ext cx="108414" cy="345236"/>
              </a:xfrm>
              <a:custGeom>
                <a:avLst/>
                <a:gdLst>
                  <a:gd name="T0" fmla="*/ 194 w 194"/>
                  <a:gd name="T1" fmla="*/ 164 h 617"/>
                  <a:gd name="T2" fmla="*/ 194 w 194"/>
                  <a:gd name="T3" fmla="*/ 164 h 617"/>
                  <a:gd name="T4" fmla="*/ 194 w 194"/>
                  <a:gd name="T5" fmla="*/ 160 h 617"/>
                  <a:gd name="T6" fmla="*/ 193 w 194"/>
                  <a:gd name="T7" fmla="*/ 160 h 617"/>
                  <a:gd name="T8" fmla="*/ 193 w 194"/>
                  <a:gd name="T9" fmla="*/ 159 h 617"/>
                  <a:gd name="T10" fmla="*/ 192 w 194"/>
                  <a:gd name="T11" fmla="*/ 156 h 617"/>
                  <a:gd name="T12" fmla="*/ 192 w 194"/>
                  <a:gd name="T13" fmla="*/ 156 h 617"/>
                  <a:gd name="T14" fmla="*/ 192 w 194"/>
                  <a:gd name="T15" fmla="*/ 156 h 617"/>
                  <a:gd name="T16" fmla="*/ 115 w 194"/>
                  <a:gd name="T17" fmla="*/ 11 h 617"/>
                  <a:gd name="T18" fmla="*/ 97 w 194"/>
                  <a:gd name="T19" fmla="*/ 0 h 617"/>
                  <a:gd name="T20" fmla="*/ 80 w 194"/>
                  <a:gd name="T21" fmla="*/ 11 h 617"/>
                  <a:gd name="T22" fmla="*/ 3 w 194"/>
                  <a:gd name="T23" fmla="*/ 156 h 617"/>
                  <a:gd name="T24" fmla="*/ 3 w 194"/>
                  <a:gd name="T25" fmla="*/ 156 h 617"/>
                  <a:gd name="T26" fmla="*/ 3 w 194"/>
                  <a:gd name="T27" fmla="*/ 156 h 617"/>
                  <a:gd name="T28" fmla="*/ 2 w 194"/>
                  <a:gd name="T29" fmla="*/ 159 h 617"/>
                  <a:gd name="T30" fmla="*/ 1 w 194"/>
                  <a:gd name="T31" fmla="*/ 160 h 617"/>
                  <a:gd name="T32" fmla="*/ 1 w 194"/>
                  <a:gd name="T33" fmla="*/ 160 h 617"/>
                  <a:gd name="T34" fmla="*/ 1 w 194"/>
                  <a:gd name="T35" fmla="*/ 164 h 617"/>
                  <a:gd name="T36" fmla="*/ 1 w 194"/>
                  <a:gd name="T37" fmla="*/ 164 h 617"/>
                  <a:gd name="T38" fmla="*/ 0 w 194"/>
                  <a:gd name="T39" fmla="*/ 166 h 617"/>
                  <a:gd name="T40" fmla="*/ 0 w 194"/>
                  <a:gd name="T41" fmla="*/ 597 h 617"/>
                  <a:gd name="T42" fmla="*/ 20 w 194"/>
                  <a:gd name="T43" fmla="*/ 617 h 617"/>
                  <a:gd name="T44" fmla="*/ 174 w 194"/>
                  <a:gd name="T45" fmla="*/ 617 h 617"/>
                  <a:gd name="T46" fmla="*/ 194 w 194"/>
                  <a:gd name="T47" fmla="*/ 597 h 617"/>
                  <a:gd name="T48" fmla="*/ 194 w 194"/>
                  <a:gd name="T49" fmla="*/ 166 h 617"/>
                  <a:gd name="T50" fmla="*/ 194 w 194"/>
                  <a:gd name="T51" fmla="*/ 164 h 617"/>
                  <a:gd name="T52" fmla="*/ 40 w 194"/>
                  <a:gd name="T53" fmla="*/ 193 h 617"/>
                  <a:gd name="T54" fmla="*/ 91 w 194"/>
                  <a:gd name="T55" fmla="*/ 209 h 617"/>
                  <a:gd name="T56" fmla="*/ 97 w 194"/>
                  <a:gd name="T57" fmla="*/ 210 h 617"/>
                  <a:gd name="T58" fmla="*/ 103 w 194"/>
                  <a:gd name="T59" fmla="*/ 209 h 617"/>
                  <a:gd name="T60" fmla="*/ 154 w 194"/>
                  <a:gd name="T61" fmla="*/ 193 h 617"/>
                  <a:gd name="T62" fmla="*/ 154 w 194"/>
                  <a:gd name="T63" fmla="*/ 491 h 617"/>
                  <a:gd name="T64" fmla="*/ 40 w 194"/>
                  <a:gd name="T65" fmla="*/ 491 h 617"/>
                  <a:gd name="T66" fmla="*/ 40 w 194"/>
                  <a:gd name="T67" fmla="*/ 193 h 617"/>
                  <a:gd name="T68" fmla="*/ 97 w 194"/>
                  <a:gd name="T69" fmla="*/ 63 h 617"/>
                  <a:gd name="T70" fmla="*/ 145 w 194"/>
                  <a:gd name="T71" fmla="*/ 154 h 617"/>
                  <a:gd name="T72" fmla="*/ 97 w 194"/>
                  <a:gd name="T73" fmla="*/ 169 h 617"/>
                  <a:gd name="T74" fmla="*/ 49 w 194"/>
                  <a:gd name="T75" fmla="*/ 154 h 617"/>
                  <a:gd name="T76" fmla="*/ 97 w 194"/>
                  <a:gd name="T77" fmla="*/ 63 h 617"/>
                  <a:gd name="T78" fmla="*/ 40 w 194"/>
                  <a:gd name="T79" fmla="*/ 577 h 617"/>
                  <a:gd name="T80" fmla="*/ 40 w 194"/>
                  <a:gd name="T81" fmla="*/ 577 h 617"/>
                  <a:gd name="T82" fmla="*/ 40 w 194"/>
                  <a:gd name="T83" fmla="*/ 531 h 617"/>
                  <a:gd name="T84" fmla="*/ 154 w 194"/>
                  <a:gd name="T85" fmla="*/ 531 h 617"/>
                  <a:gd name="T86" fmla="*/ 154 w 194"/>
                  <a:gd name="T87" fmla="*/ 577 h 617"/>
                  <a:gd name="T88" fmla="*/ 40 w 194"/>
                  <a:gd name="T89" fmla="*/ 57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94" h="617">
                    <a:moveTo>
                      <a:pt x="194" y="164"/>
                    </a:moveTo>
                    <a:cubicBezTo>
                      <a:pt x="194" y="164"/>
                      <a:pt x="194" y="164"/>
                      <a:pt x="194" y="164"/>
                    </a:cubicBezTo>
                    <a:cubicBezTo>
                      <a:pt x="194" y="162"/>
                      <a:pt x="194" y="161"/>
                      <a:pt x="194" y="160"/>
                    </a:cubicBezTo>
                    <a:cubicBezTo>
                      <a:pt x="194" y="160"/>
                      <a:pt x="194" y="160"/>
                      <a:pt x="193" y="160"/>
                    </a:cubicBezTo>
                    <a:cubicBezTo>
                      <a:pt x="193" y="160"/>
                      <a:pt x="193" y="160"/>
                      <a:pt x="193" y="159"/>
                    </a:cubicBezTo>
                    <a:cubicBezTo>
                      <a:pt x="193" y="158"/>
                      <a:pt x="193" y="157"/>
                      <a:pt x="192" y="156"/>
                    </a:cubicBezTo>
                    <a:cubicBezTo>
                      <a:pt x="192" y="156"/>
                      <a:pt x="192" y="156"/>
                      <a:pt x="192" y="156"/>
                    </a:cubicBezTo>
                    <a:cubicBezTo>
                      <a:pt x="192" y="156"/>
                      <a:pt x="192" y="156"/>
                      <a:pt x="192" y="156"/>
                    </a:cubicBezTo>
                    <a:cubicBezTo>
                      <a:pt x="115" y="11"/>
                      <a:pt x="115" y="11"/>
                      <a:pt x="115" y="11"/>
                    </a:cubicBezTo>
                    <a:cubicBezTo>
                      <a:pt x="112" y="4"/>
                      <a:pt x="105" y="0"/>
                      <a:pt x="97" y="0"/>
                    </a:cubicBezTo>
                    <a:cubicBezTo>
                      <a:pt x="90" y="0"/>
                      <a:pt x="83" y="4"/>
                      <a:pt x="80" y="11"/>
                    </a:cubicBezTo>
                    <a:cubicBezTo>
                      <a:pt x="3" y="156"/>
                      <a:pt x="3" y="156"/>
                      <a:pt x="3" y="156"/>
                    </a:cubicBezTo>
                    <a:cubicBezTo>
                      <a:pt x="3" y="156"/>
                      <a:pt x="3" y="156"/>
                      <a:pt x="3" y="156"/>
                    </a:cubicBezTo>
                    <a:cubicBezTo>
                      <a:pt x="3" y="156"/>
                      <a:pt x="3" y="156"/>
                      <a:pt x="3" y="156"/>
                    </a:cubicBezTo>
                    <a:cubicBezTo>
                      <a:pt x="2" y="157"/>
                      <a:pt x="2" y="158"/>
                      <a:pt x="2" y="159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60"/>
                      <a:pt x="1" y="160"/>
                      <a:pt x="1" y="160"/>
                    </a:cubicBezTo>
                    <a:cubicBezTo>
                      <a:pt x="1" y="161"/>
                      <a:pt x="1" y="162"/>
                      <a:pt x="1" y="164"/>
                    </a:cubicBezTo>
                    <a:cubicBezTo>
                      <a:pt x="1" y="164"/>
                      <a:pt x="1" y="164"/>
                      <a:pt x="1" y="164"/>
                    </a:cubicBezTo>
                    <a:cubicBezTo>
                      <a:pt x="1" y="165"/>
                      <a:pt x="0" y="165"/>
                      <a:pt x="0" y="166"/>
                    </a:cubicBezTo>
                    <a:cubicBezTo>
                      <a:pt x="0" y="597"/>
                      <a:pt x="0" y="597"/>
                      <a:pt x="0" y="597"/>
                    </a:cubicBezTo>
                    <a:cubicBezTo>
                      <a:pt x="0" y="608"/>
                      <a:pt x="9" y="617"/>
                      <a:pt x="20" y="617"/>
                    </a:cubicBezTo>
                    <a:cubicBezTo>
                      <a:pt x="174" y="617"/>
                      <a:pt x="174" y="617"/>
                      <a:pt x="174" y="617"/>
                    </a:cubicBezTo>
                    <a:cubicBezTo>
                      <a:pt x="185" y="617"/>
                      <a:pt x="194" y="608"/>
                      <a:pt x="194" y="597"/>
                    </a:cubicBezTo>
                    <a:cubicBezTo>
                      <a:pt x="194" y="166"/>
                      <a:pt x="194" y="166"/>
                      <a:pt x="194" y="166"/>
                    </a:cubicBezTo>
                    <a:cubicBezTo>
                      <a:pt x="194" y="165"/>
                      <a:pt x="194" y="165"/>
                      <a:pt x="194" y="164"/>
                    </a:cubicBezTo>
                    <a:close/>
                    <a:moveTo>
                      <a:pt x="40" y="193"/>
                    </a:moveTo>
                    <a:cubicBezTo>
                      <a:pt x="91" y="209"/>
                      <a:pt x="91" y="209"/>
                      <a:pt x="91" y="209"/>
                    </a:cubicBezTo>
                    <a:cubicBezTo>
                      <a:pt x="93" y="209"/>
                      <a:pt x="95" y="210"/>
                      <a:pt x="97" y="210"/>
                    </a:cubicBezTo>
                    <a:cubicBezTo>
                      <a:pt x="99" y="210"/>
                      <a:pt x="101" y="209"/>
                      <a:pt x="103" y="209"/>
                    </a:cubicBezTo>
                    <a:cubicBezTo>
                      <a:pt x="154" y="193"/>
                      <a:pt x="154" y="193"/>
                      <a:pt x="154" y="193"/>
                    </a:cubicBezTo>
                    <a:cubicBezTo>
                      <a:pt x="154" y="491"/>
                      <a:pt x="154" y="491"/>
                      <a:pt x="154" y="491"/>
                    </a:cubicBezTo>
                    <a:cubicBezTo>
                      <a:pt x="40" y="491"/>
                      <a:pt x="40" y="491"/>
                      <a:pt x="40" y="491"/>
                    </a:cubicBezTo>
                    <a:lnTo>
                      <a:pt x="40" y="193"/>
                    </a:lnTo>
                    <a:close/>
                    <a:moveTo>
                      <a:pt x="97" y="63"/>
                    </a:moveTo>
                    <a:cubicBezTo>
                      <a:pt x="145" y="154"/>
                      <a:pt x="145" y="154"/>
                      <a:pt x="145" y="154"/>
                    </a:cubicBezTo>
                    <a:cubicBezTo>
                      <a:pt x="97" y="169"/>
                      <a:pt x="97" y="169"/>
                      <a:pt x="97" y="169"/>
                    </a:cubicBezTo>
                    <a:cubicBezTo>
                      <a:pt x="49" y="154"/>
                      <a:pt x="49" y="154"/>
                      <a:pt x="49" y="154"/>
                    </a:cubicBezTo>
                    <a:lnTo>
                      <a:pt x="97" y="63"/>
                    </a:lnTo>
                    <a:close/>
                    <a:moveTo>
                      <a:pt x="40" y="577"/>
                    </a:moveTo>
                    <a:cubicBezTo>
                      <a:pt x="40" y="577"/>
                      <a:pt x="40" y="577"/>
                      <a:pt x="40" y="577"/>
                    </a:cubicBezTo>
                    <a:cubicBezTo>
                      <a:pt x="40" y="531"/>
                      <a:pt x="40" y="531"/>
                      <a:pt x="40" y="531"/>
                    </a:cubicBezTo>
                    <a:cubicBezTo>
                      <a:pt x="154" y="531"/>
                      <a:pt x="154" y="531"/>
                      <a:pt x="154" y="531"/>
                    </a:cubicBezTo>
                    <a:cubicBezTo>
                      <a:pt x="154" y="577"/>
                      <a:pt x="154" y="577"/>
                      <a:pt x="154" y="577"/>
                    </a:cubicBezTo>
                    <a:lnTo>
                      <a:pt x="40" y="5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9" name="Freeform 6">
                <a:extLst>
                  <a:ext uri="{FF2B5EF4-FFF2-40B4-BE49-F238E27FC236}">
                    <a16:creationId xmlns:a16="http://schemas.microsoft.com/office/drawing/2014/main" id="{D23A7A26-66C2-5BDF-FD8D-E73D51DDE0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51232" y="4142836"/>
                <a:ext cx="259159" cy="345236"/>
              </a:xfrm>
              <a:custGeom>
                <a:avLst/>
                <a:gdLst>
                  <a:gd name="T0" fmla="*/ 443 w 463"/>
                  <a:gd name="T1" fmla="*/ 0 h 617"/>
                  <a:gd name="T2" fmla="*/ 20 w 463"/>
                  <a:gd name="T3" fmla="*/ 0 h 617"/>
                  <a:gd name="T4" fmla="*/ 0 w 463"/>
                  <a:gd name="T5" fmla="*/ 20 h 617"/>
                  <a:gd name="T6" fmla="*/ 0 w 463"/>
                  <a:gd name="T7" fmla="*/ 597 h 617"/>
                  <a:gd name="T8" fmla="*/ 20 w 463"/>
                  <a:gd name="T9" fmla="*/ 617 h 617"/>
                  <a:gd name="T10" fmla="*/ 443 w 463"/>
                  <a:gd name="T11" fmla="*/ 617 h 617"/>
                  <a:gd name="T12" fmla="*/ 463 w 463"/>
                  <a:gd name="T13" fmla="*/ 597 h 617"/>
                  <a:gd name="T14" fmla="*/ 463 w 463"/>
                  <a:gd name="T15" fmla="*/ 20 h 617"/>
                  <a:gd name="T16" fmla="*/ 443 w 463"/>
                  <a:gd name="T17" fmla="*/ 0 h 617"/>
                  <a:gd name="T18" fmla="*/ 423 w 463"/>
                  <a:gd name="T19" fmla="*/ 577 h 617"/>
                  <a:gd name="T20" fmla="*/ 40 w 463"/>
                  <a:gd name="T21" fmla="*/ 577 h 617"/>
                  <a:gd name="T22" fmla="*/ 40 w 463"/>
                  <a:gd name="T23" fmla="*/ 40 h 617"/>
                  <a:gd name="T24" fmla="*/ 423 w 463"/>
                  <a:gd name="T25" fmla="*/ 40 h 617"/>
                  <a:gd name="T26" fmla="*/ 423 w 463"/>
                  <a:gd name="T27" fmla="*/ 577 h 6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63" h="617">
                    <a:moveTo>
                      <a:pt x="443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597"/>
                      <a:pt x="0" y="597"/>
                      <a:pt x="0" y="597"/>
                    </a:cubicBezTo>
                    <a:cubicBezTo>
                      <a:pt x="0" y="608"/>
                      <a:pt x="9" y="617"/>
                      <a:pt x="20" y="617"/>
                    </a:cubicBezTo>
                    <a:cubicBezTo>
                      <a:pt x="443" y="617"/>
                      <a:pt x="443" y="617"/>
                      <a:pt x="443" y="617"/>
                    </a:cubicBezTo>
                    <a:cubicBezTo>
                      <a:pt x="454" y="617"/>
                      <a:pt x="463" y="608"/>
                      <a:pt x="463" y="597"/>
                    </a:cubicBezTo>
                    <a:cubicBezTo>
                      <a:pt x="463" y="20"/>
                      <a:pt x="463" y="20"/>
                      <a:pt x="463" y="20"/>
                    </a:cubicBezTo>
                    <a:cubicBezTo>
                      <a:pt x="463" y="9"/>
                      <a:pt x="454" y="0"/>
                      <a:pt x="443" y="0"/>
                    </a:cubicBezTo>
                    <a:close/>
                    <a:moveTo>
                      <a:pt x="423" y="577"/>
                    </a:moveTo>
                    <a:cubicBezTo>
                      <a:pt x="40" y="577"/>
                      <a:pt x="40" y="577"/>
                      <a:pt x="40" y="577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23" y="40"/>
                      <a:pt x="423" y="40"/>
                      <a:pt x="423" y="40"/>
                    </a:cubicBezTo>
                    <a:lnTo>
                      <a:pt x="423" y="5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7">
                <a:extLst>
                  <a:ext uri="{FF2B5EF4-FFF2-40B4-BE49-F238E27FC236}">
                    <a16:creationId xmlns:a16="http://schemas.microsoft.com/office/drawing/2014/main" id="{A24F98A9-646F-2AE2-4B43-931171B56939}"/>
                  </a:ext>
                </a:extLst>
              </p:cNvPr>
              <p:cNvSpPr/>
              <p:nvPr/>
            </p:nvSpPr>
            <p:spPr bwMode="auto">
              <a:xfrm>
                <a:off x="7595444" y="4276651"/>
                <a:ext cx="171911" cy="22341"/>
              </a:xfrm>
              <a:custGeom>
                <a:avLst/>
                <a:gdLst>
                  <a:gd name="T0" fmla="*/ 20 w 307"/>
                  <a:gd name="T1" fmla="*/ 40 h 40"/>
                  <a:gd name="T2" fmla="*/ 287 w 307"/>
                  <a:gd name="T3" fmla="*/ 40 h 40"/>
                  <a:gd name="T4" fmla="*/ 307 w 307"/>
                  <a:gd name="T5" fmla="*/ 20 h 40"/>
                  <a:gd name="T6" fmla="*/ 287 w 307"/>
                  <a:gd name="T7" fmla="*/ 0 h 40"/>
                  <a:gd name="T8" fmla="*/ 20 w 307"/>
                  <a:gd name="T9" fmla="*/ 0 h 40"/>
                  <a:gd name="T10" fmla="*/ 0 w 307"/>
                  <a:gd name="T11" fmla="*/ 20 h 40"/>
                  <a:gd name="T12" fmla="*/ 20 w 307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40">
                    <a:moveTo>
                      <a:pt x="20" y="40"/>
                    </a:moveTo>
                    <a:cubicBezTo>
                      <a:pt x="287" y="40"/>
                      <a:pt x="287" y="40"/>
                      <a:pt x="287" y="40"/>
                    </a:cubicBezTo>
                    <a:cubicBezTo>
                      <a:pt x="298" y="40"/>
                      <a:pt x="307" y="31"/>
                      <a:pt x="307" y="20"/>
                    </a:cubicBezTo>
                    <a:cubicBezTo>
                      <a:pt x="307" y="9"/>
                      <a:pt x="298" y="0"/>
                      <a:pt x="28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1" name="Freeform 8">
                <a:extLst>
                  <a:ext uri="{FF2B5EF4-FFF2-40B4-BE49-F238E27FC236}">
                    <a16:creationId xmlns:a16="http://schemas.microsoft.com/office/drawing/2014/main" id="{F213A284-6C99-C1F2-780C-22C6D6DBD5E8}"/>
                  </a:ext>
                </a:extLst>
              </p:cNvPr>
              <p:cNvSpPr/>
              <p:nvPr/>
            </p:nvSpPr>
            <p:spPr bwMode="auto">
              <a:xfrm>
                <a:off x="7595444" y="4221147"/>
                <a:ext cx="171911" cy="22341"/>
              </a:xfrm>
              <a:custGeom>
                <a:avLst/>
                <a:gdLst>
                  <a:gd name="T0" fmla="*/ 20 w 307"/>
                  <a:gd name="T1" fmla="*/ 40 h 40"/>
                  <a:gd name="T2" fmla="*/ 287 w 307"/>
                  <a:gd name="T3" fmla="*/ 40 h 40"/>
                  <a:gd name="T4" fmla="*/ 307 w 307"/>
                  <a:gd name="T5" fmla="*/ 20 h 40"/>
                  <a:gd name="T6" fmla="*/ 287 w 307"/>
                  <a:gd name="T7" fmla="*/ 0 h 40"/>
                  <a:gd name="T8" fmla="*/ 20 w 307"/>
                  <a:gd name="T9" fmla="*/ 0 h 40"/>
                  <a:gd name="T10" fmla="*/ 0 w 307"/>
                  <a:gd name="T11" fmla="*/ 20 h 40"/>
                  <a:gd name="T12" fmla="*/ 20 w 307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40">
                    <a:moveTo>
                      <a:pt x="20" y="40"/>
                    </a:moveTo>
                    <a:cubicBezTo>
                      <a:pt x="287" y="40"/>
                      <a:pt x="287" y="40"/>
                      <a:pt x="287" y="40"/>
                    </a:cubicBezTo>
                    <a:cubicBezTo>
                      <a:pt x="298" y="40"/>
                      <a:pt x="307" y="31"/>
                      <a:pt x="307" y="20"/>
                    </a:cubicBezTo>
                    <a:cubicBezTo>
                      <a:pt x="307" y="9"/>
                      <a:pt x="298" y="0"/>
                      <a:pt x="28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9">
                <a:extLst>
                  <a:ext uri="{FF2B5EF4-FFF2-40B4-BE49-F238E27FC236}">
                    <a16:creationId xmlns:a16="http://schemas.microsoft.com/office/drawing/2014/main" id="{56299C57-407A-3D6C-E4BA-67754415C2E2}"/>
                  </a:ext>
                </a:extLst>
              </p:cNvPr>
              <p:cNvSpPr/>
              <p:nvPr/>
            </p:nvSpPr>
            <p:spPr bwMode="auto">
              <a:xfrm>
                <a:off x="7595426" y="4331428"/>
                <a:ext cx="171911" cy="22341"/>
              </a:xfrm>
              <a:custGeom>
                <a:avLst/>
                <a:gdLst>
                  <a:gd name="T0" fmla="*/ 20 w 307"/>
                  <a:gd name="T1" fmla="*/ 40 h 40"/>
                  <a:gd name="T2" fmla="*/ 287 w 307"/>
                  <a:gd name="T3" fmla="*/ 40 h 40"/>
                  <a:gd name="T4" fmla="*/ 307 w 307"/>
                  <a:gd name="T5" fmla="*/ 20 h 40"/>
                  <a:gd name="T6" fmla="*/ 287 w 307"/>
                  <a:gd name="T7" fmla="*/ 0 h 40"/>
                  <a:gd name="T8" fmla="*/ 20 w 307"/>
                  <a:gd name="T9" fmla="*/ 0 h 40"/>
                  <a:gd name="T10" fmla="*/ 0 w 307"/>
                  <a:gd name="T11" fmla="*/ 20 h 40"/>
                  <a:gd name="T12" fmla="*/ 20 w 307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40">
                    <a:moveTo>
                      <a:pt x="20" y="40"/>
                    </a:moveTo>
                    <a:cubicBezTo>
                      <a:pt x="287" y="40"/>
                      <a:pt x="287" y="40"/>
                      <a:pt x="287" y="40"/>
                    </a:cubicBezTo>
                    <a:cubicBezTo>
                      <a:pt x="298" y="40"/>
                      <a:pt x="307" y="32"/>
                      <a:pt x="307" y="20"/>
                    </a:cubicBezTo>
                    <a:cubicBezTo>
                      <a:pt x="307" y="9"/>
                      <a:pt x="298" y="0"/>
                      <a:pt x="28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2"/>
                      <a:pt x="9" y="40"/>
                      <a:pt x="2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3" name="Freeform 10">
                <a:extLst>
                  <a:ext uri="{FF2B5EF4-FFF2-40B4-BE49-F238E27FC236}">
                    <a16:creationId xmlns:a16="http://schemas.microsoft.com/office/drawing/2014/main" id="{27D7F564-BDD5-D210-4DDA-729A6DD3E3FD}"/>
                  </a:ext>
                </a:extLst>
              </p:cNvPr>
              <p:cNvSpPr/>
              <p:nvPr/>
            </p:nvSpPr>
            <p:spPr bwMode="auto">
              <a:xfrm>
                <a:off x="7595433" y="4386901"/>
                <a:ext cx="171911" cy="22341"/>
              </a:xfrm>
              <a:custGeom>
                <a:avLst/>
                <a:gdLst>
                  <a:gd name="T0" fmla="*/ 20 w 307"/>
                  <a:gd name="T1" fmla="*/ 40 h 40"/>
                  <a:gd name="T2" fmla="*/ 287 w 307"/>
                  <a:gd name="T3" fmla="*/ 40 h 40"/>
                  <a:gd name="T4" fmla="*/ 307 w 307"/>
                  <a:gd name="T5" fmla="*/ 20 h 40"/>
                  <a:gd name="T6" fmla="*/ 287 w 307"/>
                  <a:gd name="T7" fmla="*/ 0 h 40"/>
                  <a:gd name="T8" fmla="*/ 20 w 307"/>
                  <a:gd name="T9" fmla="*/ 0 h 40"/>
                  <a:gd name="T10" fmla="*/ 0 w 307"/>
                  <a:gd name="T11" fmla="*/ 20 h 40"/>
                  <a:gd name="T12" fmla="*/ 20 w 307"/>
                  <a:gd name="T13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7" h="40">
                    <a:moveTo>
                      <a:pt x="20" y="40"/>
                    </a:moveTo>
                    <a:cubicBezTo>
                      <a:pt x="287" y="40"/>
                      <a:pt x="287" y="40"/>
                      <a:pt x="287" y="40"/>
                    </a:cubicBezTo>
                    <a:cubicBezTo>
                      <a:pt x="298" y="40"/>
                      <a:pt x="307" y="31"/>
                      <a:pt x="307" y="20"/>
                    </a:cubicBezTo>
                    <a:cubicBezTo>
                      <a:pt x="307" y="9"/>
                      <a:pt x="298" y="0"/>
                      <a:pt x="287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31"/>
                      <a:pt x="9" y="40"/>
                      <a:pt x="20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90D79450-D6C7-0985-BECF-061EE3CEB8C2}"/>
              </a:ext>
            </a:extLst>
          </p:cNvPr>
          <p:cNvGrpSpPr/>
          <p:nvPr/>
        </p:nvGrpSpPr>
        <p:grpSpPr>
          <a:xfrm>
            <a:off x="1784253" y="3244725"/>
            <a:ext cx="2221690" cy="1181844"/>
            <a:chOff x="653286" y="1906534"/>
            <a:chExt cx="2221690" cy="1181844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FB1611A1-69ED-798E-D528-DA625F892C4E}"/>
                </a:ext>
              </a:extLst>
            </p:cNvPr>
            <p:cNvSpPr txBox="1"/>
            <p:nvPr/>
          </p:nvSpPr>
          <p:spPr>
            <a:xfrm>
              <a:off x="653286" y="2325092"/>
              <a:ext cx="22216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BC909855-3C69-BC6F-7EC7-7862E3D12EC3}"/>
                </a:ext>
              </a:extLst>
            </p:cNvPr>
            <p:cNvSpPr txBox="1"/>
            <p:nvPr/>
          </p:nvSpPr>
          <p:spPr>
            <a:xfrm>
              <a:off x="962722" y="1906534"/>
              <a:ext cx="16028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FE328628-31D4-E30B-7CA2-B068B325E89A}"/>
              </a:ext>
            </a:extLst>
          </p:cNvPr>
          <p:cNvGrpSpPr/>
          <p:nvPr/>
        </p:nvGrpSpPr>
        <p:grpSpPr>
          <a:xfrm>
            <a:off x="4980013" y="3244725"/>
            <a:ext cx="2221690" cy="1181844"/>
            <a:chOff x="653286" y="1906534"/>
            <a:chExt cx="2221690" cy="1181844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252C53E1-6790-25C7-714A-5659A2F7AFC0}"/>
                </a:ext>
              </a:extLst>
            </p:cNvPr>
            <p:cNvSpPr txBox="1"/>
            <p:nvPr/>
          </p:nvSpPr>
          <p:spPr>
            <a:xfrm>
              <a:off x="653286" y="2325092"/>
              <a:ext cx="22216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FA2CFDFF-706F-8FFC-0939-26CB8B130CC7}"/>
                </a:ext>
              </a:extLst>
            </p:cNvPr>
            <p:cNvSpPr txBox="1"/>
            <p:nvPr/>
          </p:nvSpPr>
          <p:spPr>
            <a:xfrm>
              <a:off x="962722" y="1906534"/>
              <a:ext cx="16028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49151454-4287-D143-3016-35EBFC3ED863}"/>
              </a:ext>
            </a:extLst>
          </p:cNvPr>
          <p:cNvGrpSpPr/>
          <p:nvPr/>
        </p:nvGrpSpPr>
        <p:grpSpPr>
          <a:xfrm>
            <a:off x="8202673" y="3244725"/>
            <a:ext cx="2221690" cy="1181844"/>
            <a:chOff x="653286" y="1906534"/>
            <a:chExt cx="2221690" cy="1181844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AFB40054-2F65-BFB3-2A51-7BD2F33F227F}"/>
                </a:ext>
              </a:extLst>
            </p:cNvPr>
            <p:cNvSpPr txBox="1"/>
            <p:nvPr/>
          </p:nvSpPr>
          <p:spPr>
            <a:xfrm>
              <a:off x="653286" y="2325092"/>
              <a:ext cx="2221690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4D4723A0-7583-23D9-814A-F272E92469D3}"/>
                </a:ext>
              </a:extLst>
            </p:cNvPr>
            <p:cNvSpPr txBox="1"/>
            <p:nvPr/>
          </p:nvSpPr>
          <p:spPr>
            <a:xfrm>
              <a:off x="962722" y="1906534"/>
              <a:ext cx="160281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rgbClr val="16253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22986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75914a1-66b9-491c-95ff-dcc4c09a04b9}"/>
</p:tagLst>
</file>

<file path=ppt/theme/theme1.xml><?xml version="1.0" encoding="utf-8"?>
<a:theme xmlns:a="http://schemas.openxmlformats.org/drawingml/2006/main" name="©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zja55h44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83498C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2334</Words>
  <Application>Microsoft Office PowerPoint</Application>
  <PresentationFormat>宽屏</PresentationFormat>
  <Paragraphs>279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3" baseType="lpstr">
      <vt:lpstr>Aa厚底黑</vt:lpstr>
      <vt:lpstr>HarmonyOS Sans SC Light</vt:lpstr>
      <vt:lpstr>MiSans Semibold</vt:lpstr>
      <vt:lpstr>阿里巴巴普惠体 2.0 55 Regular</vt:lpstr>
      <vt:lpstr>阿里巴巴普惠体 2.0 65 Medium</vt:lpstr>
      <vt:lpstr>等线</vt:lpstr>
      <vt:lpstr>Arial</vt:lpstr>
      <vt:lpstr>Wingdings</vt:lpstr>
      <vt:lpstr>©51PPT模板网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插画风岗位晋升述职报告ppt模板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106</cp:revision>
  <dcterms:created xsi:type="dcterms:W3CDTF">2023-06-18T13:02:46Z</dcterms:created>
  <dcterms:modified xsi:type="dcterms:W3CDTF">2023-09-14T14:30:33Z</dcterms:modified>
</cp:coreProperties>
</file>