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284" r:id="rId3"/>
    <p:sldId id="286" r:id="rId4"/>
    <p:sldId id="287" r:id="rId5"/>
    <p:sldId id="288" r:id="rId6"/>
    <p:sldId id="289" r:id="rId7"/>
    <p:sldId id="290" r:id="rId8"/>
    <p:sldId id="291" r:id="rId9"/>
    <p:sldId id="305" r:id="rId10"/>
    <p:sldId id="292" r:id="rId11"/>
    <p:sldId id="293" r:id="rId12"/>
    <p:sldId id="306" r:id="rId13"/>
    <p:sldId id="294" r:id="rId14"/>
    <p:sldId id="307" r:id="rId15"/>
    <p:sldId id="295" r:id="rId16"/>
    <p:sldId id="296" r:id="rId17"/>
    <p:sldId id="302" r:id="rId18"/>
    <p:sldId id="308" r:id="rId19"/>
    <p:sldId id="300" r:id="rId20"/>
    <p:sldId id="298" r:id="rId21"/>
    <p:sldId id="297" r:id="rId22"/>
    <p:sldId id="303" r:id="rId23"/>
    <p:sldId id="30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1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2415"/>
    <a:srgbClr val="F9E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528" y="996"/>
      </p:cViewPr>
      <p:guideLst>
        <p:guide orient="horz" pos="2160"/>
        <p:guide pos="3840"/>
        <p:guide pos="597"/>
        <p:guide pos="71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F9E7AD"/>
              </a:solidFill>
            </a:ln>
          </c:spPr>
          <c:dPt>
            <c:idx val="0"/>
            <c:bubble3D val="0"/>
            <c:spPr>
              <a:noFill/>
              <a:ln>
                <a:solidFill>
                  <a:srgbClr val="F9E7A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FF-4BAE-8386-C98BE9FEEFE0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rgbClr val="F9E7AD"/>
                  </a:gs>
                </a:gsLst>
                <a:lin ang="5400000" scaled="0"/>
              </a:gradFill>
              <a:ln>
                <a:solidFill>
                  <a:srgbClr val="F9E7A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FF-4BAE-8386-C98BE9FEEFE0}"/>
              </c:ext>
            </c:extLst>
          </c:dPt>
          <c:dPt>
            <c:idx val="2"/>
            <c:bubble3D val="0"/>
            <c:spPr>
              <a:noFill/>
              <a:ln>
                <a:solidFill>
                  <a:srgbClr val="F9E7A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FF-4BAE-8386-C98BE9FEEFE0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rgbClr val="F9E7AD"/>
                  </a:gs>
                </a:gsLst>
                <a:lin ang="5400000" scaled="1"/>
              </a:gradFill>
              <a:ln>
                <a:solidFill>
                  <a:srgbClr val="F9E7AD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FF-4BAE-8386-C98BE9FEEFE0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FF-4BAE-8386-C98BE9FEEF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3BEE2B-FB96-4790-A57B-7F5523C60A19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E5590-0D37-4A4C-8A7E-823E01D4C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04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06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87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01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29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57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9304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02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7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69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27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297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253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8299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7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05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461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681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82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21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908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1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51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DC440-565A-4D4D-AB18-239C198747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176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372ED8-5D53-2F02-25E1-C198C4B3F5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0E5420-254F-1037-1BC8-65C01E0B3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14FF9-A6FE-43A8-AF4F-2763D56EAD9A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1690E4-7802-1412-F4DF-C1BD70BC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97833F-ED7D-827E-491F-49BB6E5E8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201B-EFD3-4589-ADDE-8A2B9A531A9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01C669-D4A8-EDA0-5651-9465502CE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" r="962" b="52710"/>
          <a:stretch>
            <a:fillRect/>
          </a:stretch>
        </p:blipFill>
        <p:spPr>
          <a:xfrm>
            <a:off x="0" y="1002622"/>
            <a:ext cx="12192000" cy="5855378"/>
          </a:xfrm>
          <a:custGeom>
            <a:avLst/>
            <a:gdLst>
              <a:gd name="connsiteX0" fmla="*/ 0 w 12192000"/>
              <a:gd name="connsiteY0" fmla="*/ 0 h 5855378"/>
              <a:gd name="connsiteX1" fmla="*/ 12192000 w 12192000"/>
              <a:gd name="connsiteY1" fmla="*/ 0 h 5855378"/>
              <a:gd name="connsiteX2" fmla="*/ 12192000 w 12192000"/>
              <a:gd name="connsiteY2" fmla="*/ 5855378 h 5855378"/>
              <a:gd name="connsiteX3" fmla="*/ 0 w 12192000"/>
              <a:gd name="connsiteY3" fmla="*/ 5855378 h 585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55378">
                <a:moveTo>
                  <a:pt x="0" y="0"/>
                </a:moveTo>
                <a:lnTo>
                  <a:pt x="12192000" y="0"/>
                </a:lnTo>
                <a:lnTo>
                  <a:pt x="12192000" y="5855378"/>
                </a:lnTo>
                <a:lnTo>
                  <a:pt x="0" y="585537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89194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0BECFFB-E89C-FC2F-CBD2-788C41A6ECF1}"/>
              </a:ext>
            </a:extLst>
          </p:cNvPr>
          <p:cNvSpPr txBox="1"/>
          <p:nvPr userDrawn="1"/>
        </p:nvSpPr>
        <p:spPr>
          <a:xfrm>
            <a:off x="76200" y="6659919"/>
            <a:ext cx="5334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372ED8-5D53-2F02-25E1-C198C4B3F5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0E5420-254F-1037-1BC8-65C01E0B3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14FF9-A6FE-43A8-AF4F-2763D56EAD9A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1690E4-7802-1412-F4DF-C1BD70BC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97833F-ED7D-827E-491F-49BB6E5E8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201B-EFD3-4589-ADDE-8A2B9A531A9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101C669-D4A8-EDA0-5651-9465502CE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" r="962" b="52710"/>
          <a:stretch>
            <a:fillRect/>
          </a:stretch>
        </p:blipFill>
        <p:spPr>
          <a:xfrm>
            <a:off x="0" y="1002622"/>
            <a:ext cx="12192000" cy="5855378"/>
          </a:xfrm>
          <a:custGeom>
            <a:avLst/>
            <a:gdLst>
              <a:gd name="connsiteX0" fmla="*/ 0 w 12192000"/>
              <a:gd name="connsiteY0" fmla="*/ 0 h 5855378"/>
              <a:gd name="connsiteX1" fmla="*/ 12192000 w 12192000"/>
              <a:gd name="connsiteY1" fmla="*/ 0 h 5855378"/>
              <a:gd name="connsiteX2" fmla="*/ 12192000 w 12192000"/>
              <a:gd name="connsiteY2" fmla="*/ 5855378 h 5855378"/>
              <a:gd name="connsiteX3" fmla="*/ 0 w 12192000"/>
              <a:gd name="connsiteY3" fmla="*/ 5855378 h 585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55378">
                <a:moveTo>
                  <a:pt x="0" y="0"/>
                </a:moveTo>
                <a:lnTo>
                  <a:pt x="12192000" y="0"/>
                </a:lnTo>
                <a:lnTo>
                  <a:pt x="12192000" y="5855378"/>
                </a:lnTo>
                <a:lnTo>
                  <a:pt x="0" y="5855378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013FDA-413B-8631-0CC7-F12E64E558A4}"/>
              </a:ext>
            </a:extLst>
          </p:cNvPr>
          <p:cNvGrpSpPr/>
          <p:nvPr userDrawn="1"/>
        </p:nvGrpSpPr>
        <p:grpSpPr>
          <a:xfrm>
            <a:off x="0" y="4126734"/>
            <a:ext cx="12192000" cy="2731266"/>
            <a:chOff x="0" y="4126734"/>
            <a:chExt cx="12192000" cy="2731266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BA42C943-A1A2-66F2-3A4B-7B9DD0BDB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17428" b="39050"/>
            <a:stretch>
              <a:fillRect/>
            </a:stretch>
          </p:blipFill>
          <p:spPr>
            <a:xfrm>
              <a:off x="0" y="4126734"/>
              <a:ext cx="6120164" cy="2731266"/>
            </a:xfrm>
            <a:custGeom>
              <a:avLst/>
              <a:gdLst>
                <a:gd name="connsiteX0" fmla="*/ 0 w 6120164"/>
                <a:gd name="connsiteY0" fmla="*/ 0 h 2731266"/>
                <a:gd name="connsiteX1" fmla="*/ 6120164 w 6120164"/>
                <a:gd name="connsiteY1" fmla="*/ 0 h 2731266"/>
                <a:gd name="connsiteX2" fmla="*/ 6120164 w 6120164"/>
                <a:gd name="connsiteY2" fmla="*/ 2731266 h 2731266"/>
                <a:gd name="connsiteX3" fmla="*/ 0 w 6120164"/>
                <a:gd name="connsiteY3" fmla="*/ 2731266 h 27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0164" h="2731266">
                  <a:moveTo>
                    <a:pt x="0" y="0"/>
                  </a:moveTo>
                  <a:lnTo>
                    <a:pt x="6120164" y="0"/>
                  </a:lnTo>
                  <a:lnTo>
                    <a:pt x="6120164" y="2731266"/>
                  </a:lnTo>
                  <a:lnTo>
                    <a:pt x="0" y="2731266"/>
                  </a:lnTo>
                  <a:close/>
                </a:path>
              </a:pathLst>
            </a:cu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ACA9EB6E-7E61-CDF7-FE58-291FAB625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 l="18143" b="39050"/>
            <a:stretch>
              <a:fillRect/>
            </a:stretch>
          </p:blipFill>
          <p:spPr>
            <a:xfrm flipH="1">
              <a:off x="6124798" y="4126734"/>
              <a:ext cx="6067202" cy="2731266"/>
            </a:xfrm>
            <a:custGeom>
              <a:avLst/>
              <a:gdLst>
                <a:gd name="connsiteX0" fmla="*/ 6067202 w 6067202"/>
                <a:gd name="connsiteY0" fmla="*/ 0 h 2731266"/>
                <a:gd name="connsiteX1" fmla="*/ 0 w 6067202"/>
                <a:gd name="connsiteY1" fmla="*/ 0 h 2731266"/>
                <a:gd name="connsiteX2" fmla="*/ 0 w 6067202"/>
                <a:gd name="connsiteY2" fmla="*/ 2731266 h 2731266"/>
                <a:gd name="connsiteX3" fmla="*/ 6067202 w 6067202"/>
                <a:gd name="connsiteY3" fmla="*/ 2731266 h 27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67202" h="2731266">
                  <a:moveTo>
                    <a:pt x="6067202" y="0"/>
                  </a:moveTo>
                  <a:lnTo>
                    <a:pt x="0" y="0"/>
                  </a:lnTo>
                  <a:lnTo>
                    <a:pt x="0" y="2731266"/>
                  </a:lnTo>
                  <a:lnTo>
                    <a:pt x="6067202" y="2731266"/>
                  </a:lnTo>
                  <a:close/>
                </a:path>
              </a:pathLst>
            </a:cu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60F36382-5345-849C-ACB9-4B14FF52C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5228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029867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1972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220526-AE21-4AE4-F024-0B0589D5B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3CD46E-CDCE-2A00-D1E3-2025B946E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74A3D9-8AFB-6F4B-F8DE-90120C7C9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14FF9-A6FE-43A8-AF4F-2763D56EAD9A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ED5B22-37DE-7242-D1F3-73E80A302D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26B4DC-9D7C-232C-E24D-B131141DF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F201B-EFD3-4589-ADDE-8A2B9A531A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8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2.xml"/><Relationship Id="rId7" Type="http://schemas.microsoft.com/office/2007/relationships/hdphoto" Target="../media/hdphoto3.wdp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6" Type="http://schemas.microsoft.com/office/2007/relationships/hdphoto" Target="../media/hdphoto5.wdp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6.png"/><Relationship Id="rId15" Type="http://schemas.openxmlformats.org/officeDocument/2006/relationships/image" Target="../media/image9.png"/><Relationship Id="rId10" Type="http://schemas.openxmlformats.org/officeDocument/2006/relationships/image" Target="../media/image3.png"/><Relationship Id="rId4" Type="http://schemas.openxmlformats.org/officeDocument/2006/relationships/image" Target="../media/image5.jpg"/><Relationship Id="rId9" Type="http://schemas.microsoft.com/office/2007/relationships/hdphoto" Target="../media/hdphoto1.wdp"/><Relationship Id="rId14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 descr="D:\51PPT模板网\51pptmoban.com\图片001.jpg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 descr="D:\51PPT模板网\51pptmoban.com\图片001.jpg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19D0321C-48F8-522C-F012-2B96AE3EE5A9}"/>
              </a:ext>
            </a:extLst>
          </p:cNvPr>
          <p:cNvSpPr txBox="1"/>
          <p:nvPr/>
        </p:nvSpPr>
        <p:spPr>
          <a:xfrm>
            <a:off x="7034700" y="2998898"/>
            <a:ext cx="2467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22" name="组合 21" descr="D:\51PPT模板网\51pptmoban.com\图片001.jpg">
            <a:extLst>
              <a:ext uri="{FF2B5EF4-FFF2-40B4-BE49-F238E27FC236}">
                <a16:creationId xmlns:a16="http://schemas.microsoft.com/office/drawing/2014/main" id="{AAA23F48-F0FB-C429-F540-87A38AA073A6}"/>
              </a:ext>
            </a:extLst>
          </p:cNvPr>
          <p:cNvGrpSpPr/>
          <p:nvPr/>
        </p:nvGrpSpPr>
        <p:grpSpPr>
          <a:xfrm>
            <a:off x="5144777" y="748401"/>
            <a:ext cx="2068181" cy="4339144"/>
            <a:chOff x="2864910" y="1042338"/>
            <a:chExt cx="2068181" cy="4339144"/>
          </a:xfrm>
          <a:gradFill>
            <a:gsLst>
              <a:gs pos="5100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  <a:gs pos="0">
                <a:srgbClr val="F9E7AD"/>
              </a:gs>
            </a:gsLst>
            <a:lin ang="5400000" scaled="1"/>
          </a:gradFill>
          <a:effectLst>
            <a:outerShdw dist="889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578E647A-F50C-D27A-DC81-D1579FE52F7A}"/>
                </a:ext>
              </a:extLst>
            </p:cNvPr>
            <p:cNvGrpSpPr/>
            <p:nvPr/>
          </p:nvGrpSpPr>
          <p:grpSpPr>
            <a:xfrm>
              <a:off x="2887780" y="1042338"/>
              <a:ext cx="1554139" cy="1753261"/>
              <a:chOff x="3201334" y="1492532"/>
              <a:chExt cx="1039392" cy="1172563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D31D44C-2329-4276-8853-62A6E76D90A6}"/>
                  </a:ext>
                </a:extLst>
              </p:cNvPr>
              <p:cNvSpPr/>
              <p:nvPr/>
            </p:nvSpPr>
            <p:spPr>
              <a:xfrm flipV="1">
                <a:off x="3422356" y="1492532"/>
                <a:ext cx="242494" cy="220982"/>
              </a:xfrm>
              <a:custGeom>
                <a:avLst/>
                <a:gdLst>
                  <a:gd name="connsiteX0" fmla="*/ 39616 w 242494"/>
                  <a:gd name="connsiteY0" fmla="*/ 212423 h 220982"/>
                  <a:gd name="connsiteX1" fmla="*/ -351 w 242494"/>
                  <a:gd name="connsiteY1" fmla="*/ 190313 h 220982"/>
                  <a:gd name="connsiteX2" fmla="*/ 60875 w 242494"/>
                  <a:gd name="connsiteY2" fmla="*/ 61909 h 220982"/>
                  <a:gd name="connsiteX3" fmla="*/ 156115 w 242494"/>
                  <a:gd name="connsiteY3" fmla="*/ 1533 h 220982"/>
                  <a:gd name="connsiteX4" fmla="*/ 242002 w 242494"/>
                  <a:gd name="connsiteY4" fmla="*/ 93372 h 220982"/>
                  <a:gd name="connsiteX5" fmla="*/ 197783 w 242494"/>
                  <a:gd name="connsiteY5" fmla="*/ 199667 h 220982"/>
                  <a:gd name="connsiteX6" fmla="*/ 39616 w 242494"/>
                  <a:gd name="connsiteY6" fmla="*/ 212423 h 2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494" h="220982">
                    <a:moveTo>
                      <a:pt x="39616" y="212423"/>
                    </a:moveTo>
                    <a:cubicBezTo>
                      <a:pt x="17506" y="206470"/>
                      <a:pt x="-351" y="196266"/>
                      <a:pt x="-351" y="190313"/>
                    </a:cubicBezTo>
                    <a:cubicBezTo>
                      <a:pt x="-351" y="179258"/>
                      <a:pt x="48119" y="78065"/>
                      <a:pt x="60875" y="61909"/>
                    </a:cubicBezTo>
                    <a:cubicBezTo>
                      <a:pt x="115298" y="-6971"/>
                      <a:pt x="110196" y="-4420"/>
                      <a:pt x="156115" y="1533"/>
                    </a:cubicBezTo>
                    <a:cubicBezTo>
                      <a:pt x="216491" y="8336"/>
                      <a:pt x="240301" y="33847"/>
                      <a:pt x="242002" y="93372"/>
                    </a:cubicBezTo>
                    <a:cubicBezTo>
                      <a:pt x="243703" y="145244"/>
                      <a:pt x="230097" y="178408"/>
                      <a:pt x="197783" y="199667"/>
                    </a:cubicBezTo>
                    <a:cubicBezTo>
                      <a:pt x="167170" y="220076"/>
                      <a:pt x="88937" y="226028"/>
                      <a:pt x="39616" y="2124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FABB5BE-C44B-D17F-4F87-94DF9C5AAD19}"/>
                  </a:ext>
                </a:extLst>
              </p:cNvPr>
              <p:cNvSpPr/>
              <p:nvPr/>
            </p:nvSpPr>
            <p:spPr>
              <a:xfrm flipV="1">
                <a:off x="3201334" y="1545531"/>
                <a:ext cx="1039392" cy="1119564"/>
              </a:xfrm>
              <a:custGeom>
                <a:avLst/>
                <a:gdLst>
                  <a:gd name="connsiteX0" fmla="*/ 791073 w 1039392"/>
                  <a:gd name="connsiteY0" fmla="*/ 1108523 h 1119564"/>
                  <a:gd name="connsiteX1" fmla="*/ 753658 w 1039392"/>
                  <a:gd name="connsiteY1" fmla="*/ 1085564 h 1119564"/>
                  <a:gd name="connsiteX2" fmla="*/ 672873 w 1039392"/>
                  <a:gd name="connsiteY2" fmla="*/ 1041345 h 1119564"/>
                  <a:gd name="connsiteX3" fmla="*/ 625253 w 1039392"/>
                  <a:gd name="connsiteY3" fmla="*/ 993725 h 1119564"/>
                  <a:gd name="connsiteX4" fmla="*/ 634607 w 1039392"/>
                  <a:gd name="connsiteY4" fmla="*/ 965663 h 1119564"/>
                  <a:gd name="connsiteX5" fmla="*/ 754508 w 1039392"/>
                  <a:gd name="connsiteY5" fmla="*/ 914641 h 1119564"/>
                  <a:gd name="connsiteX6" fmla="*/ 764712 w 1039392"/>
                  <a:gd name="connsiteY6" fmla="*/ 779433 h 1119564"/>
                  <a:gd name="connsiteX7" fmla="*/ 750256 w 1039392"/>
                  <a:gd name="connsiteY7" fmla="*/ 648478 h 1119564"/>
                  <a:gd name="connsiteX8" fmla="*/ 698384 w 1039392"/>
                  <a:gd name="connsiteY8" fmla="*/ 666335 h 1119564"/>
                  <a:gd name="connsiteX9" fmla="*/ 654165 w 1039392"/>
                  <a:gd name="connsiteY9" fmla="*/ 702901 h 1119564"/>
                  <a:gd name="connsiteX10" fmla="*/ 723895 w 1039392"/>
                  <a:gd name="connsiteY10" fmla="*/ 730113 h 1119564"/>
                  <a:gd name="connsiteX11" fmla="*/ 751957 w 1039392"/>
                  <a:gd name="connsiteY11" fmla="*/ 770079 h 1119564"/>
                  <a:gd name="connsiteX12" fmla="*/ 678826 w 1039392"/>
                  <a:gd name="connsiteY12" fmla="*/ 827054 h 1119564"/>
                  <a:gd name="connsiteX13" fmla="*/ 651614 w 1039392"/>
                  <a:gd name="connsiteY13" fmla="*/ 855116 h 1119564"/>
                  <a:gd name="connsiteX14" fmla="*/ 558925 w 1039392"/>
                  <a:gd name="connsiteY14" fmla="*/ 978418 h 1119564"/>
                  <a:gd name="connsiteX15" fmla="*/ 497699 w 1039392"/>
                  <a:gd name="connsiteY15" fmla="*/ 868721 h 1119564"/>
                  <a:gd name="connsiteX16" fmla="*/ 484943 w 1039392"/>
                  <a:gd name="connsiteY16" fmla="*/ 801543 h 1119564"/>
                  <a:gd name="connsiteX17" fmla="*/ 469637 w 1039392"/>
                  <a:gd name="connsiteY17" fmla="*/ 784536 h 1119564"/>
                  <a:gd name="connsiteX18" fmla="*/ 382900 w 1039392"/>
                  <a:gd name="connsiteY18" fmla="*/ 669737 h 1119564"/>
                  <a:gd name="connsiteX19" fmla="*/ 362491 w 1039392"/>
                  <a:gd name="connsiteY19" fmla="*/ 681642 h 1119564"/>
                  <a:gd name="connsiteX20" fmla="*/ 370145 w 1039392"/>
                  <a:gd name="connsiteY20" fmla="*/ 711405 h 1119564"/>
                  <a:gd name="connsiteX21" fmla="*/ 402458 w 1039392"/>
                  <a:gd name="connsiteY21" fmla="*/ 729262 h 1119564"/>
                  <a:gd name="connsiteX22" fmla="*/ 449228 w 1039392"/>
                  <a:gd name="connsiteY22" fmla="*/ 811747 h 1119564"/>
                  <a:gd name="connsiteX23" fmla="*/ 430520 w 1039392"/>
                  <a:gd name="connsiteY23" fmla="*/ 920593 h 1119564"/>
                  <a:gd name="connsiteX24" fmla="*/ 314021 w 1039392"/>
                  <a:gd name="connsiteY24" fmla="*/ 921444 h 1119564"/>
                  <a:gd name="connsiteX25" fmla="*/ 189018 w 1039392"/>
                  <a:gd name="connsiteY25" fmla="*/ 902736 h 1119564"/>
                  <a:gd name="connsiteX26" fmla="*/ 80171 w 1039392"/>
                  <a:gd name="connsiteY26" fmla="*/ 911239 h 1119564"/>
                  <a:gd name="connsiteX27" fmla="*/ 52109 w 1039392"/>
                  <a:gd name="connsiteY27" fmla="*/ 920593 h 1119564"/>
                  <a:gd name="connsiteX28" fmla="*/ 54661 w 1039392"/>
                  <a:gd name="connsiteY28" fmla="*/ 742018 h 1119564"/>
                  <a:gd name="connsiteX29" fmla="*/ 92927 w 1039392"/>
                  <a:gd name="connsiteY29" fmla="*/ 694397 h 1119564"/>
                  <a:gd name="connsiteX30" fmla="*/ 167759 w 1039392"/>
                  <a:gd name="connsiteY30" fmla="*/ 679091 h 1119564"/>
                  <a:gd name="connsiteX31" fmla="*/ 222182 w 1039392"/>
                  <a:gd name="connsiteY31" fmla="*/ 691846 h 1119564"/>
                  <a:gd name="connsiteX32" fmla="*/ 237488 w 1039392"/>
                  <a:gd name="connsiteY32" fmla="*/ 674839 h 1119564"/>
                  <a:gd name="connsiteX33" fmla="*/ 191569 w 1039392"/>
                  <a:gd name="connsiteY33" fmla="*/ 600007 h 1119564"/>
                  <a:gd name="connsiteX34" fmla="*/ 122689 w 1039392"/>
                  <a:gd name="connsiteY34" fmla="*/ 548135 h 1119564"/>
                  <a:gd name="connsiteX35" fmla="*/ 44456 w 1039392"/>
                  <a:gd name="connsiteY35" fmla="*/ 470752 h 1119564"/>
                  <a:gd name="connsiteX36" fmla="*/ 7040 w 1039392"/>
                  <a:gd name="connsiteY36" fmla="*/ 407826 h 1119564"/>
                  <a:gd name="connsiteX37" fmla="*/ 12993 w 1039392"/>
                  <a:gd name="connsiteY37" fmla="*/ 360205 h 1119564"/>
                  <a:gd name="connsiteX38" fmla="*/ 21496 w 1039392"/>
                  <a:gd name="connsiteY38" fmla="*/ 340647 h 1119564"/>
                  <a:gd name="connsiteX39" fmla="*/ 28299 w 1039392"/>
                  <a:gd name="connsiteY39" fmla="*/ 313435 h 1119564"/>
                  <a:gd name="connsiteX40" fmla="*/ 95478 w 1039392"/>
                  <a:gd name="connsiteY40" fmla="*/ 255611 h 1119564"/>
                  <a:gd name="connsiteX41" fmla="*/ 116737 w 1039392"/>
                  <a:gd name="connsiteY41" fmla="*/ 247107 h 1119564"/>
                  <a:gd name="connsiteX42" fmla="*/ 133744 w 1039392"/>
                  <a:gd name="connsiteY42" fmla="*/ 236053 h 1119564"/>
                  <a:gd name="connsiteX43" fmla="*/ 169459 w 1039392"/>
                  <a:gd name="connsiteY43" fmla="*/ 327892 h 1119564"/>
                  <a:gd name="connsiteX44" fmla="*/ 183065 w 1039392"/>
                  <a:gd name="connsiteY44" fmla="*/ 381464 h 1119564"/>
                  <a:gd name="connsiteX45" fmla="*/ 190718 w 1039392"/>
                  <a:gd name="connsiteY45" fmla="*/ 408676 h 1119564"/>
                  <a:gd name="connsiteX46" fmla="*/ 220481 w 1039392"/>
                  <a:gd name="connsiteY46" fmla="*/ 495413 h 1119564"/>
                  <a:gd name="connsiteX47" fmla="*/ 220481 w 1039392"/>
                  <a:gd name="connsiteY47" fmla="*/ 465650 h 1119564"/>
                  <a:gd name="connsiteX48" fmla="*/ 212828 w 1039392"/>
                  <a:gd name="connsiteY48" fmla="*/ 446942 h 1119564"/>
                  <a:gd name="connsiteX49" fmla="*/ 217930 w 1039392"/>
                  <a:gd name="connsiteY49" fmla="*/ 442690 h 1119564"/>
                  <a:gd name="connsiteX50" fmla="*/ 229835 w 1039392"/>
                  <a:gd name="connsiteY50" fmla="*/ 457146 h 1119564"/>
                  <a:gd name="connsiteX51" fmla="*/ 232386 w 1039392"/>
                  <a:gd name="connsiteY51" fmla="*/ 447793 h 1119564"/>
                  <a:gd name="connsiteX52" fmla="*/ 223882 w 1039392"/>
                  <a:gd name="connsiteY52" fmla="*/ 406975 h 1119564"/>
                  <a:gd name="connsiteX53" fmla="*/ 210277 w 1039392"/>
                  <a:gd name="connsiteY53" fmla="*/ 319388 h 1119564"/>
                  <a:gd name="connsiteX54" fmla="*/ 184766 w 1039392"/>
                  <a:gd name="connsiteY54" fmla="*/ 270917 h 1119564"/>
                  <a:gd name="connsiteX55" fmla="*/ 169459 w 1039392"/>
                  <a:gd name="connsiteY55" fmla="*/ 265815 h 1119564"/>
                  <a:gd name="connsiteX56" fmla="*/ 180514 w 1039392"/>
                  <a:gd name="connsiteY56" fmla="*/ 258162 h 1119564"/>
                  <a:gd name="connsiteX57" fmla="*/ 179664 w 1039392"/>
                  <a:gd name="connsiteY57" fmla="*/ 250509 h 1119564"/>
                  <a:gd name="connsiteX58" fmla="*/ 160956 w 1039392"/>
                  <a:gd name="connsiteY58" fmla="*/ 183330 h 1119564"/>
                  <a:gd name="connsiteX59" fmla="*/ 149051 w 1039392"/>
                  <a:gd name="connsiteY59" fmla="*/ 116152 h 1119564"/>
                  <a:gd name="connsiteX60" fmla="*/ 165207 w 1039392"/>
                  <a:gd name="connsiteY60" fmla="*/ 91491 h 1119564"/>
                  <a:gd name="connsiteX61" fmla="*/ 186467 w 1039392"/>
                  <a:gd name="connsiteY61" fmla="*/ 61728 h 1119564"/>
                  <a:gd name="connsiteX62" fmla="*/ 206875 w 1039392"/>
                  <a:gd name="connsiteY62" fmla="*/ 24313 h 1119564"/>
                  <a:gd name="connsiteX63" fmla="*/ 280006 w 1039392"/>
                  <a:gd name="connsiteY63" fmla="*/ 5605 h 1119564"/>
                  <a:gd name="connsiteX64" fmla="*/ 291911 w 1039392"/>
                  <a:gd name="connsiteY64" fmla="*/ 9856 h 1119564"/>
                  <a:gd name="connsiteX65" fmla="*/ 303816 w 1039392"/>
                  <a:gd name="connsiteY65" fmla="*/ 66831 h 1119564"/>
                  <a:gd name="connsiteX66" fmla="*/ 310619 w 1039392"/>
                  <a:gd name="connsiteY66" fmla="*/ 461398 h 1119564"/>
                  <a:gd name="connsiteX67" fmla="*/ 319123 w 1039392"/>
                  <a:gd name="connsiteY67" fmla="*/ 558340 h 1119564"/>
                  <a:gd name="connsiteX68" fmla="*/ 350586 w 1039392"/>
                  <a:gd name="connsiteY68" fmla="*/ 536230 h 1119564"/>
                  <a:gd name="connsiteX69" fmla="*/ 457732 w 1039392"/>
                  <a:gd name="connsiteY69" fmla="*/ 503916 h 1119564"/>
                  <a:gd name="connsiteX70" fmla="*/ 469637 w 1039392"/>
                  <a:gd name="connsiteY70" fmla="*/ 548135 h 1119564"/>
                  <a:gd name="connsiteX71" fmla="*/ 478140 w 1039392"/>
                  <a:gd name="connsiteY71" fmla="*/ 759025 h 1119564"/>
                  <a:gd name="connsiteX72" fmla="*/ 490046 w 1039392"/>
                  <a:gd name="connsiteY72" fmla="*/ 792189 h 1119564"/>
                  <a:gd name="connsiteX73" fmla="*/ 495148 w 1039392"/>
                  <a:gd name="connsiteY73" fmla="*/ 708003 h 1119564"/>
                  <a:gd name="connsiteX74" fmla="*/ 517257 w 1039392"/>
                  <a:gd name="connsiteY74" fmla="*/ 546434 h 1119564"/>
                  <a:gd name="connsiteX75" fmla="*/ 533414 w 1039392"/>
                  <a:gd name="connsiteY75" fmla="*/ 470752 h 1119564"/>
                  <a:gd name="connsiteX76" fmla="*/ 515556 w 1039392"/>
                  <a:gd name="connsiteY76" fmla="*/ 447793 h 1119564"/>
                  <a:gd name="connsiteX77" fmla="*/ 482392 w 1039392"/>
                  <a:gd name="connsiteY77" fmla="*/ 423982 h 1119564"/>
                  <a:gd name="connsiteX78" fmla="*/ 444976 w 1039392"/>
                  <a:gd name="connsiteY78" fmla="*/ 355953 h 1119564"/>
                  <a:gd name="connsiteX79" fmla="*/ 543618 w 1039392"/>
                  <a:gd name="connsiteY79" fmla="*/ 290476 h 1119564"/>
                  <a:gd name="connsiteX80" fmla="*/ 756209 w 1039392"/>
                  <a:gd name="connsiteY80" fmla="*/ 392519 h 1119564"/>
                  <a:gd name="connsiteX81" fmla="*/ 788522 w 1039392"/>
                  <a:gd name="connsiteY81" fmla="*/ 400172 h 1119564"/>
                  <a:gd name="connsiteX82" fmla="*/ 806380 w 1039392"/>
                  <a:gd name="connsiteY82" fmla="*/ 401873 h 1119564"/>
                  <a:gd name="connsiteX83" fmla="*/ 819986 w 1039392"/>
                  <a:gd name="connsiteY83" fmla="*/ 405274 h 1119564"/>
                  <a:gd name="connsiteX84" fmla="*/ 843796 w 1039392"/>
                  <a:gd name="connsiteY84" fmla="*/ 406975 h 1119564"/>
                  <a:gd name="connsiteX85" fmla="*/ 882062 w 1039392"/>
                  <a:gd name="connsiteY85" fmla="*/ 408676 h 1119564"/>
                  <a:gd name="connsiteX86" fmla="*/ 944139 w 1039392"/>
                  <a:gd name="connsiteY86" fmla="*/ 407826 h 1119564"/>
                  <a:gd name="connsiteX87" fmla="*/ 1024923 w 1039392"/>
                  <a:gd name="connsiteY87" fmla="*/ 412928 h 1119564"/>
                  <a:gd name="connsiteX88" fmla="*/ 1038529 w 1039392"/>
                  <a:gd name="connsiteY88" fmla="*/ 451194 h 1119564"/>
                  <a:gd name="connsiteX89" fmla="*/ 999412 w 1039392"/>
                  <a:gd name="connsiteY89" fmla="*/ 492011 h 1119564"/>
                  <a:gd name="connsiteX90" fmla="*/ 864205 w 1039392"/>
                  <a:gd name="connsiteY90" fmla="*/ 503066 h 1119564"/>
                  <a:gd name="connsiteX91" fmla="*/ 822537 w 1039392"/>
                  <a:gd name="connsiteY91" fmla="*/ 497964 h 1119564"/>
                  <a:gd name="connsiteX92" fmla="*/ 827639 w 1039392"/>
                  <a:gd name="connsiteY92" fmla="*/ 623817 h 1119564"/>
                  <a:gd name="connsiteX93" fmla="*/ 858252 w 1039392"/>
                  <a:gd name="connsiteY93" fmla="*/ 929097 h 1119564"/>
                  <a:gd name="connsiteX94" fmla="*/ 893967 w 1039392"/>
                  <a:gd name="connsiteY94" fmla="*/ 981819 h 1119564"/>
                  <a:gd name="connsiteX95" fmla="*/ 910124 w 1039392"/>
                  <a:gd name="connsiteY95" fmla="*/ 1037943 h 1119564"/>
                  <a:gd name="connsiteX96" fmla="*/ 791073 w 1039392"/>
                  <a:gd name="connsiteY96" fmla="*/ 1108523 h 1119564"/>
                  <a:gd name="connsiteX97" fmla="*/ 638008 w 1039392"/>
                  <a:gd name="connsiteY97" fmla="*/ 748820 h 1119564"/>
                  <a:gd name="connsiteX98" fmla="*/ 633757 w 1039392"/>
                  <a:gd name="connsiteY98" fmla="*/ 759025 h 1119564"/>
                  <a:gd name="connsiteX99" fmla="*/ 643111 w 1039392"/>
                  <a:gd name="connsiteY99" fmla="*/ 768379 h 1119564"/>
                  <a:gd name="connsiteX100" fmla="*/ 638008 w 1039392"/>
                  <a:gd name="connsiteY100" fmla="*/ 748820 h 1119564"/>
                  <a:gd name="connsiteX101" fmla="*/ 643961 w 1039392"/>
                  <a:gd name="connsiteY101" fmla="*/ 607660 h 1119564"/>
                  <a:gd name="connsiteX102" fmla="*/ 628654 w 1039392"/>
                  <a:gd name="connsiteY102" fmla="*/ 563442 h 1119564"/>
                  <a:gd name="connsiteX103" fmla="*/ 592089 w 1039392"/>
                  <a:gd name="connsiteY103" fmla="*/ 552387 h 1119564"/>
                  <a:gd name="connsiteX104" fmla="*/ 601443 w 1039392"/>
                  <a:gd name="connsiteY104" fmla="*/ 673989 h 1119564"/>
                  <a:gd name="connsiteX105" fmla="*/ 618450 w 1039392"/>
                  <a:gd name="connsiteY105" fmla="*/ 652730 h 1119564"/>
                  <a:gd name="connsiteX106" fmla="*/ 643961 w 1039392"/>
                  <a:gd name="connsiteY106" fmla="*/ 607660 h 1119564"/>
                  <a:gd name="connsiteX107" fmla="*/ 759610 w 1039392"/>
                  <a:gd name="connsiteY107" fmla="*/ 551537 h 1119564"/>
                  <a:gd name="connsiteX108" fmla="*/ 753658 w 1039392"/>
                  <a:gd name="connsiteY108" fmla="*/ 511570 h 1119564"/>
                  <a:gd name="connsiteX109" fmla="*/ 678826 w 1039392"/>
                  <a:gd name="connsiteY109" fmla="*/ 464800 h 1119564"/>
                  <a:gd name="connsiteX110" fmla="*/ 603144 w 1039392"/>
                  <a:gd name="connsiteY110" fmla="*/ 464800 h 1119564"/>
                  <a:gd name="connsiteX111" fmla="*/ 713691 w 1039392"/>
                  <a:gd name="connsiteY111" fmla="*/ 543883 h 1119564"/>
                  <a:gd name="connsiteX112" fmla="*/ 759610 w 1039392"/>
                  <a:gd name="connsiteY112" fmla="*/ 551537 h 1119564"/>
                  <a:gd name="connsiteX113" fmla="*/ 560626 w 1039392"/>
                  <a:gd name="connsiteY113" fmla="*/ 432486 h 1119564"/>
                  <a:gd name="connsiteX114" fmla="*/ 543618 w 1039392"/>
                  <a:gd name="connsiteY114" fmla="*/ 420581 h 1119564"/>
                  <a:gd name="connsiteX115" fmla="*/ 532564 w 1039392"/>
                  <a:gd name="connsiteY115" fmla="*/ 434187 h 1119564"/>
                  <a:gd name="connsiteX116" fmla="*/ 560626 w 1039392"/>
                  <a:gd name="connsiteY116" fmla="*/ 432486 h 111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39392" h="1119564">
                    <a:moveTo>
                      <a:pt x="791073" y="1108523"/>
                    </a:moveTo>
                    <a:cubicBezTo>
                      <a:pt x="785971" y="1101720"/>
                      <a:pt x="768964" y="1091516"/>
                      <a:pt x="753658" y="1085564"/>
                    </a:cubicBezTo>
                    <a:cubicBezTo>
                      <a:pt x="738351" y="1079611"/>
                      <a:pt x="702636" y="1060053"/>
                      <a:pt x="672873" y="1041345"/>
                    </a:cubicBezTo>
                    <a:cubicBezTo>
                      <a:pt x="632056" y="1015834"/>
                      <a:pt x="620151" y="1003929"/>
                      <a:pt x="625253" y="993725"/>
                    </a:cubicBezTo>
                    <a:cubicBezTo>
                      <a:pt x="627804" y="986071"/>
                      <a:pt x="632056" y="974166"/>
                      <a:pt x="634607" y="965663"/>
                    </a:cubicBezTo>
                    <a:cubicBezTo>
                      <a:pt x="638859" y="951206"/>
                      <a:pt x="734950" y="910389"/>
                      <a:pt x="754508" y="914641"/>
                    </a:cubicBezTo>
                    <a:cubicBezTo>
                      <a:pt x="762161" y="916342"/>
                      <a:pt x="764712" y="884878"/>
                      <a:pt x="764712" y="779433"/>
                    </a:cubicBezTo>
                    <a:cubicBezTo>
                      <a:pt x="764712" y="651879"/>
                      <a:pt x="763862" y="642525"/>
                      <a:pt x="750256" y="648478"/>
                    </a:cubicBezTo>
                    <a:cubicBezTo>
                      <a:pt x="741753" y="651879"/>
                      <a:pt x="718793" y="659533"/>
                      <a:pt x="698384" y="666335"/>
                    </a:cubicBezTo>
                    <a:cubicBezTo>
                      <a:pt x="648213" y="681642"/>
                      <a:pt x="643961" y="685043"/>
                      <a:pt x="654165" y="702901"/>
                    </a:cubicBezTo>
                    <a:cubicBezTo>
                      <a:pt x="662669" y="719058"/>
                      <a:pt x="698384" y="733514"/>
                      <a:pt x="723895" y="730113"/>
                    </a:cubicBezTo>
                    <a:cubicBezTo>
                      <a:pt x="740902" y="728412"/>
                      <a:pt x="750256" y="742018"/>
                      <a:pt x="751957" y="770079"/>
                    </a:cubicBezTo>
                    <a:cubicBezTo>
                      <a:pt x="752807" y="793039"/>
                      <a:pt x="720494" y="817700"/>
                      <a:pt x="678826" y="827054"/>
                    </a:cubicBezTo>
                    <a:cubicBezTo>
                      <a:pt x="662669" y="830455"/>
                      <a:pt x="655016" y="838959"/>
                      <a:pt x="651614" y="855116"/>
                    </a:cubicBezTo>
                    <a:cubicBezTo>
                      <a:pt x="645662" y="884028"/>
                      <a:pt x="578483" y="973316"/>
                      <a:pt x="558925" y="978418"/>
                    </a:cubicBezTo>
                    <a:cubicBezTo>
                      <a:pt x="530863" y="986071"/>
                      <a:pt x="509604" y="948655"/>
                      <a:pt x="497699" y="868721"/>
                    </a:cubicBezTo>
                    <a:cubicBezTo>
                      <a:pt x="490896" y="827054"/>
                      <a:pt x="484943" y="797291"/>
                      <a:pt x="484943" y="801543"/>
                    </a:cubicBezTo>
                    <a:cubicBezTo>
                      <a:pt x="484093" y="806645"/>
                      <a:pt x="477290" y="798992"/>
                      <a:pt x="469637" y="784536"/>
                    </a:cubicBezTo>
                    <a:cubicBezTo>
                      <a:pt x="451779" y="751372"/>
                      <a:pt x="389703" y="669737"/>
                      <a:pt x="382900" y="669737"/>
                    </a:cubicBezTo>
                    <a:cubicBezTo>
                      <a:pt x="380349" y="669737"/>
                      <a:pt x="370995" y="675689"/>
                      <a:pt x="362491" y="681642"/>
                    </a:cubicBezTo>
                    <a:cubicBezTo>
                      <a:pt x="348035" y="692697"/>
                      <a:pt x="348886" y="694397"/>
                      <a:pt x="370145" y="711405"/>
                    </a:cubicBezTo>
                    <a:cubicBezTo>
                      <a:pt x="382900" y="721609"/>
                      <a:pt x="397356" y="729262"/>
                      <a:pt x="402458" y="729262"/>
                    </a:cubicBezTo>
                    <a:cubicBezTo>
                      <a:pt x="416064" y="729262"/>
                      <a:pt x="429670" y="753923"/>
                      <a:pt x="449228" y="811747"/>
                    </a:cubicBezTo>
                    <a:cubicBezTo>
                      <a:pt x="470487" y="874674"/>
                      <a:pt x="468787" y="884878"/>
                      <a:pt x="430520" y="920593"/>
                    </a:cubicBezTo>
                    <a:cubicBezTo>
                      <a:pt x="397356" y="952057"/>
                      <a:pt x="399907" y="952057"/>
                      <a:pt x="314021" y="921444"/>
                    </a:cubicBezTo>
                    <a:cubicBezTo>
                      <a:pt x="292762" y="914641"/>
                      <a:pt x="236638" y="905287"/>
                      <a:pt x="189018" y="902736"/>
                    </a:cubicBezTo>
                    <a:cubicBezTo>
                      <a:pt x="115036" y="897634"/>
                      <a:pt x="98879" y="899334"/>
                      <a:pt x="80171" y="911239"/>
                    </a:cubicBezTo>
                    <a:cubicBezTo>
                      <a:pt x="67416" y="919743"/>
                      <a:pt x="54661" y="923995"/>
                      <a:pt x="52109" y="920593"/>
                    </a:cubicBezTo>
                    <a:cubicBezTo>
                      <a:pt x="45307" y="913791"/>
                      <a:pt x="47007" y="781134"/>
                      <a:pt x="54661" y="742018"/>
                    </a:cubicBezTo>
                    <a:cubicBezTo>
                      <a:pt x="57212" y="724160"/>
                      <a:pt x="69117" y="709704"/>
                      <a:pt x="92927" y="694397"/>
                    </a:cubicBezTo>
                    <a:cubicBezTo>
                      <a:pt x="123540" y="673989"/>
                      <a:pt x="131193" y="673138"/>
                      <a:pt x="167759" y="679091"/>
                    </a:cubicBezTo>
                    <a:cubicBezTo>
                      <a:pt x="189868" y="683343"/>
                      <a:pt x="214528" y="689295"/>
                      <a:pt x="222182" y="691846"/>
                    </a:cubicBezTo>
                    <a:cubicBezTo>
                      <a:pt x="234087" y="695248"/>
                      <a:pt x="237488" y="691846"/>
                      <a:pt x="237488" y="674839"/>
                    </a:cubicBezTo>
                    <a:cubicBezTo>
                      <a:pt x="237488" y="660383"/>
                      <a:pt x="221331" y="634022"/>
                      <a:pt x="191569" y="600007"/>
                    </a:cubicBezTo>
                    <a:cubicBezTo>
                      <a:pt x="154153" y="555788"/>
                      <a:pt x="142248" y="546434"/>
                      <a:pt x="122689" y="548135"/>
                    </a:cubicBezTo>
                    <a:cubicBezTo>
                      <a:pt x="89525" y="550686"/>
                      <a:pt x="79321" y="540482"/>
                      <a:pt x="44456" y="470752"/>
                    </a:cubicBezTo>
                    <a:cubicBezTo>
                      <a:pt x="27449" y="437588"/>
                      <a:pt x="11292" y="409526"/>
                      <a:pt x="7040" y="407826"/>
                    </a:cubicBezTo>
                    <a:cubicBezTo>
                      <a:pt x="-5715" y="402723"/>
                      <a:pt x="-1463" y="365307"/>
                      <a:pt x="12993" y="360205"/>
                    </a:cubicBezTo>
                    <a:cubicBezTo>
                      <a:pt x="21496" y="356804"/>
                      <a:pt x="24898" y="350001"/>
                      <a:pt x="21496" y="340647"/>
                    </a:cubicBezTo>
                    <a:cubicBezTo>
                      <a:pt x="18095" y="332994"/>
                      <a:pt x="21496" y="321089"/>
                      <a:pt x="28299" y="313435"/>
                    </a:cubicBezTo>
                    <a:cubicBezTo>
                      <a:pt x="75920" y="261563"/>
                      <a:pt x="86124" y="252209"/>
                      <a:pt x="95478" y="255611"/>
                    </a:cubicBezTo>
                    <a:cubicBezTo>
                      <a:pt x="100580" y="257312"/>
                      <a:pt x="110784" y="253910"/>
                      <a:pt x="116737" y="247107"/>
                    </a:cubicBezTo>
                    <a:cubicBezTo>
                      <a:pt x="122689" y="241155"/>
                      <a:pt x="131193" y="236053"/>
                      <a:pt x="133744" y="236053"/>
                    </a:cubicBezTo>
                    <a:cubicBezTo>
                      <a:pt x="143098" y="236053"/>
                      <a:pt x="160105" y="279421"/>
                      <a:pt x="169459" y="327892"/>
                    </a:cubicBezTo>
                    <a:cubicBezTo>
                      <a:pt x="173711" y="353402"/>
                      <a:pt x="180514" y="377213"/>
                      <a:pt x="183065" y="381464"/>
                    </a:cubicBezTo>
                    <a:cubicBezTo>
                      <a:pt x="185616" y="386566"/>
                      <a:pt x="189018" y="398472"/>
                      <a:pt x="190718" y="408676"/>
                    </a:cubicBezTo>
                    <a:cubicBezTo>
                      <a:pt x="194970" y="449493"/>
                      <a:pt x="212828" y="499665"/>
                      <a:pt x="220481" y="495413"/>
                    </a:cubicBezTo>
                    <a:cubicBezTo>
                      <a:pt x="231536" y="488610"/>
                      <a:pt x="231536" y="465650"/>
                      <a:pt x="220481" y="465650"/>
                    </a:cubicBezTo>
                    <a:cubicBezTo>
                      <a:pt x="216229" y="465650"/>
                      <a:pt x="212828" y="457146"/>
                      <a:pt x="212828" y="446942"/>
                    </a:cubicBezTo>
                    <a:cubicBezTo>
                      <a:pt x="213678" y="432486"/>
                      <a:pt x="214528" y="430785"/>
                      <a:pt x="217930" y="442690"/>
                    </a:cubicBezTo>
                    <a:cubicBezTo>
                      <a:pt x="219631" y="450344"/>
                      <a:pt x="225583" y="457146"/>
                      <a:pt x="229835" y="457146"/>
                    </a:cubicBezTo>
                    <a:cubicBezTo>
                      <a:pt x="234937" y="457146"/>
                      <a:pt x="235787" y="452895"/>
                      <a:pt x="232386" y="447793"/>
                    </a:cubicBezTo>
                    <a:cubicBezTo>
                      <a:pt x="228985" y="441840"/>
                      <a:pt x="225583" y="423982"/>
                      <a:pt x="223882" y="406975"/>
                    </a:cubicBezTo>
                    <a:cubicBezTo>
                      <a:pt x="223032" y="389968"/>
                      <a:pt x="216229" y="350851"/>
                      <a:pt x="210277" y="319388"/>
                    </a:cubicBezTo>
                    <a:cubicBezTo>
                      <a:pt x="200923" y="269217"/>
                      <a:pt x="197521" y="264114"/>
                      <a:pt x="184766" y="270917"/>
                    </a:cubicBezTo>
                    <a:cubicBezTo>
                      <a:pt x="172861" y="277720"/>
                      <a:pt x="169459" y="276020"/>
                      <a:pt x="169459" y="265815"/>
                    </a:cubicBezTo>
                    <a:cubicBezTo>
                      <a:pt x="169459" y="257312"/>
                      <a:pt x="173711" y="254760"/>
                      <a:pt x="180514" y="258162"/>
                    </a:cubicBezTo>
                    <a:cubicBezTo>
                      <a:pt x="187317" y="263264"/>
                      <a:pt x="187317" y="260713"/>
                      <a:pt x="179664" y="250509"/>
                    </a:cubicBezTo>
                    <a:cubicBezTo>
                      <a:pt x="172861" y="242855"/>
                      <a:pt x="165207" y="212242"/>
                      <a:pt x="160956" y="183330"/>
                    </a:cubicBezTo>
                    <a:cubicBezTo>
                      <a:pt x="157554" y="153567"/>
                      <a:pt x="151602" y="123805"/>
                      <a:pt x="149051" y="116152"/>
                    </a:cubicBezTo>
                    <a:cubicBezTo>
                      <a:pt x="144799" y="107648"/>
                      <a:pt x="150751" y="99144"/>
                      <a:pt x="165207" y="91491"/>
                    </a:cubicBezTo>
                    <a:cubicBezTo>
                      <a:pt x="177963" y="84688"/>
                      <a:pt x="186467" y="72783"/>
                      <a:pt x="186467" y="61728"/>
                    </a:cubicBezTo>
                    <a:cubicBezTo>
                      <a:pt x="186467" y="51524"/>
                      <a:pt x="195821" y="34517"/>
                      <a:pt x="206875" y="24313"/>
                    </a:cubicBezTo>
                    <a:cubicBezTo>
                      <a:pt x="228134" y="3904"/>
                      <a:pt x="280006" y="-8852"/>
                      <a:pt x="280006" y="5605"/>
                    </a:cubicBezTo>
                    <a:cubicBezTo>
                      <a:pt x="280006" y="10707"/>
                      <a:pt x="285108" y="12407"/>
                      <a:pt x="291911" y="9856"/>
                    </a:cubicBezTo>
                    <a:cubicBezTo>
                      <a:pt x="308919" y="3053"/>
                      <a:pt x="314021" y="25163"/>
                      <a:pt x="303816" y="66831"/>
                    </a:cubicBezTo>
                    <a:cubicBezTo>
                      <a:pt x="296163" y="101695"/>
                      <a:pt x="297864" y="195235"/>
                      <a:pt x="310619" y="461398"/>
                    </a:cubicBezTo>
                    <a:cubicBezTo>
                      <a:pt x="313170" y="512420"/>
                      <a:pt x="316572" y="556639"/>
                      <a:pt x="319123" y="558340"/>
                    </a:cubicBezTo>
                    <a:cubicBezTo>
                      <a:pt x="320824" y="560891"/>
                      <a:pt x="335280" y="550686"/>
                      <a:pt x="350586" y="536230"/>
                    </a:cubicBezTo>
                    <a:cubicBezTo>
                      <a:pt x="385451" y="502216"/>
                      <a:pt x="439874" y="486059"/>
                      <a:pt x="457732" y="503916"/>
                    </a:cubicBezTo>
                    <a:cubicBezTo>
                      <a:pt x="465385" y="510719"/>
                      <a:pt x="470487" y="530278"/>
                      <a:pt x="469637" y="548135"/>
                    </a:cubicBezTo>
                    <a:cubicBezTo>
                      <a:pt x="465385" y="701200"/>
                      <a:pt x="467086" y="728412"/>
                      <a:pt x="478140" y="759025"/>
                    </a:cubicBezTo>
                    <a:lnTo>
                      <a:pt x="490046" y="792189"/>
                    </a:lnTo>
                    <a:lnTo>
                      <a:pt x="495148" y="708003"/>
                    </a:lnTo>
                    <a:cubicBezTo>
                      <a:pt x="498549" y="661233"/>
                      <a:pt x="508754" y="588953"/>
                      <a:pt x="517257" y="546434"/>
                    </a:cubicBezTo>
                    <a:lnTo>
                      <a:pt x="533414" y="470752"/>
                    </a:lnTo>
                    <a:lnTo>
                      <a:pt x="515556" y="447793"/>
                    </a:lnTo>
                    <a:cubicBezTo>
                      <a:pt x="505352" y="434187"/>
                      <a:pt x="490046" y="423982"/>
                      <a:pt x="482392" y="423982"/>
                    </a:cubicBezTo>
                    <a:cubicBezTo>
                      <a:pt x="453480" y="422282"/>
                      <a:pt x="439024" y="397621"/>
                      <a:pt x="444976" y="355953"/>
                    </a:cubicBezTo>
                    <a:cubicBezTo>
                      <a:pt x="455181" y="281972"/>
                      <a:pt x="488345" y="259863"/>
                      <a:pt x="543618" y="290476"/>
                    </a:cubicBezTo>
                    <a:cubicBezTo>
                      <a:pt x="642260" y="344899"/>
                      <a:pt x="737501" y="390818"/>
                      <a:pt x="756209" y="392519"/>
                    </a:cubicBezTo>
                    <a:cubicBezTo>
                      <a:pt x="768114" y="393369"/>
                      <a:pt x="782570" y="396771"/>
                      <a:pt x="788522" y="400172"/>
                    </a:cubicBezTo>
                    <a:cubicBezTo>
                      <a:pt x="793625" y="404424"/>
                      <a:pt x="802128" y="405274"/>
                      <a:pt x="806380" y="401873"/>
                    </a:cubicBezTo>
                    <a:cubicBezTo>
                      <a:pt x="810632" y="399322"/>
                      <a:pt x="816584" y="401023"/>
                      <a:pt x="819986" y="405274"/>
                    </a:cubicBezTo>
                    <a:cubicBezTo>
                      <a:pt x="822537" y="410377"/>
                      <a:pt x="832741" y="411227"/>
                      <a:pt x="843796" y="406975"/>
                    </a:cubicBezTo>
                    <a:cubicBezTo>
                      <a:pt x="854851" y="402723"/>
                      <a:pt x="871007" y="403574"/>
                      <a:pt x="882062" y="408676"/>
                    </a:cubicBezTo>
                    <a:cubicBezTo>
                      <a:pt x="895668" y="414628"/>
                      <a:pt x="913526" y="414628"/>
                      <a:pt x="944139" y="407826"/>
                    </a:cubicBezTo>
                    <a:cubicBezTo>
                      <a:pt x="1000262" y="394220"/>
                      <a:pt x="1005365" y="395070"/>
                      <a:pt x="1024923" y="412928"/>
                    </a:cubicBezTo>
                    <a:cubicBezTo>
                      <a:pt x="1035127" y="422282"/>
                      <a:pt x="1040229" y="435887"/>
                      <a:pt x="1038529" y="451194"/>
                    </a:cubicBezTo>
                    <a:cubicBezTo>
                      <a:pt x="1035978" y="470752"/>
                      <a:pt x="1028324" y="479256"/>
                      <a:pt x="999412" y="492011"/>
                    </a:cubicBezTo>
                    <a:cubicBezTo>
                      <a:pt x="960295" y="509019"/>
                      <a:pt x="929682" y="511570"/>
                      <a:pt x="864205" y="503066"/>
                    </a:cubicBezTo>
                    <a:lnTo>
                      <a:pt x="822537" y="497964"/>
                    </a:lnTo>
                    <a:lnTo>
                      <a:pt x="827639" y="623817"/>
                    </a:lnTo>
                    <a:cubicBezTo>
                      <a:pt x="833592" y="777733"/>
                      <a:pt x="844646" y="895083"/>
                      <a:pt x="858252" y="929097"/>
                    </a:cubicBezTo>
                    <a:cubicBezTo>
                      <a:pt x="863354" y="943553"/>
                      <a:pt x="879511" y="966513"/>
                      <a:pt x="893967" y="981819"/>
                    </a:cubicBezTo>
                    <a:cubicBezTo>
                      <a:pt x="917777" y="1006480"/>
                      <a:pt x="918628" y="1010732"/>
                      <a:pt x="910124" y="1037943"/>
                    </a:cubicBezTo>
                    <a:cubicBezTo>
                      <a:pt x="890566" y="1095768"/>
                      <a:pt x="816584" y="1139987"/>
                      <a:pt x="791073" y="1108523"/>
                    </a:cubicBezTo>
                    <a:close/>
                    <a:moveTo>
                      <a:pt x="638008" y="748820"/>
                    </a:moveTo>
                    <a:cubicBezTo>
                      <a:pt x="627804" y="731813"/>
                      <a:pt x="626103" y="736915"/>
                      <a:pt x="633757" y="759025"/>
                    </a:cubicBezTo>
                    <a:cubicBezTo>
                      <a:pt x="637158" y="766678"/>
                      <a:pt x="641410" y="770930"/>
                      <a:pt x="643111" y="768379"/>
                    </a:cubicBezTo>
                    <a:cubicBezTo>
                      <a:pt x="645662" y="766678"/>
                      <a:pt x="643111" y="757324"/>
                      <a:pt x="638008" y="748820"/>
                    </a:cubicBezTo>
                    <a:close/>
                    <a:moveTo>
                      <a:pt x="643961" y="607660"/>
                    </a:moveTo>
                    <a:cubicBezTo>
                      <a:pt x="655866" y="594055"/>
                      <a:pt x="655016" y="590653"/>
                      <a:pt x="628654" y="563442"/>
                    </a:cubicBezTo>
                    <a:cubicBezTo>
                      <a:pt x="599742" y="533679"/>
                      <a:pt x="599742" y="533679"/>
                      <a:pt x="592089" y="552387"/>
                    </a:cubicBezTo>
                    <a:cubicBezTo>
                      <a:pt x="585286" y="571945"/>
                      <a:pt x="591239" y="657832"/>
                      <a:pt x="601443" y="673989"/>
                    </a:cubicBezTo>
                    <a:cubicBezTo>
                      <a:pt x="603994" y="678240"/>
                      <a:pt x="611647" y="668886"/>
                      <a:pt x="618450" y="652730"/>
                    </a:cubicBezTo>
                    <a:cubicBezTo>
                      <a:pt x="625253" y="636573"/>
                      <a:pt x="636308" y="616164"/>
                      <a:pt x="643961" y="607660"/>
                    </a:cubicBezTo>
                    <a:close/>
                    <a:moveTo>
                      <a:pt x="759610" y="551537"/>
                    </a:moveTo>
                    <a:cubicBezTo>
                      <a:pt x="762161" y="547285"/>
                      <a:pt x="759610" y="529427"/>
                      <a:pt x="753658" y="511570"/>
                    </a:cubicBezTo>
                    <a:cubicBezTo>
                      <a:pt x="742603" y="480957"/>
                      <a:pt x="740052" y="479256"/>
                      <a:pt x="678826" y="464800"/>
                    </a:cubicBezTo>
                    <a:cubicBezTo>
                      <a:pt x="599742" y="445241"/>
                      <a:pt x="603144" y="445241"/>
                      <a:pt x="603144" y="464800"/>
                    </a:cubicBezTo>
                    <a:cubicBezTo>
                      <a:pt x="603144" y="480106"/>
                      <a:pt x="626954" y="497964"/>
                      <a:pt x="713691" y="543883"/>
                    </a:cubicBezTo>
                    <a:cubicBezTo>
                      <a:pt x="746855" y="560891"/>
                      <a:pt x="753658" y="562591"/>
                      <a:pt x="759610" y="551537"/>
                    </a:cubicBezTo>
                    <a:close/>
                    <a:moveTo>
                      <a:pt x="560626" y="432486"/>
                    </a:moveTo>
                    <a:cubicBezTo>
                      <a:pt x="560626" y="428234"/>
                      <a:pt x="552972" y="423132"/>
                      <a:pt x="543618" y="420581"/>
                    </a:cubicBezTo>
                    <a:cubicBezTo>
                      <a:pt x="526611" y="416329"/>
                      <a:pt x="521509" y="423132"/>
                      <a:pt x="532564" y="434187"/>
                    </a:cubicBezTo>
                    <a:cubicBezTo>
                      <a:pt x="540217" y="442690"/>
                      <a:pt x="560626" y="440990"/>
                      <a:pt x="560626" y="432486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FD96E1A-19D1-93B9-C974-55ACA76B2A59}"/>
                  </a:ext>
                </a:extLst>
              </p:cNvPr>
              <p:cNvSpPr/>
              <p:nvPr/>
            </p:nvSpPr>
            <p:spPr>
              <a:xfrm flipV="1">
                <a:off x="3406032" y="2261344"/>
                <a:ext cx="6809" cy="21057"/>
              </a:xfrm>
              <a:custGeom>
                <a:avLst/>
                <a:gdLst>
                  <a:gd name="connsiteX0" fmla="*/ -41 w 6809"/>
                  <a:gd name="connsiteY0" fmla="*/ 11738 h 21057"/>
                  <a:gd name="connsiteX1" fmla="*/ 4211 w 6809"/>
                  <a:gd name="connsiteY1" fmla="*/ 683 h 21057"/>
                  <a:gd name="connsiteX2" fmla="*/ 5062 w 6809"/>
                  <a:gd name="connsiteY2" fmla="*/ 16840 h 21057"/>
                  <a:gd name="connsiteX3" fmla="*/ -41 w 6809"/>
                  <a:gd name="connsiteY3" fmla="*/ 11738 h 21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9" h="21057">
                    <a:moveTo>
                      <a:pt x="-41" y="11738"/>
                    </a:moveTo>
                    <a:cubicBezTo>
                      <a:pt x="-891" y="2384"/>
                      <a:pt x="1660" y="-2718"/>
                      <a:pt x="4211" y="683"/>
                    </a:cubicBezTo>
                    <a:cubicBezTo>
                      <a:pt x="6762" y="3234"/>
                      <a:pt x="7613" y="10888"/>
                      <a:pt x="5062" y="16840"/>
                    </a:cubicBezTo>
                    <a:cubicBezTo>
                      <a:pt x="2510" y="23643"/>
                      <a:pt x="-41" y="21092"/>
                      <a:pt x="-41" y="1173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0366768B-30D8-37F4-76D5-B3C39A166ABA}"/>
                </a:ext>
              </a:extLst>
            </p:cNvPr>
            <p:cNvGrpSpPr/>
            <p:nvPr/>
          </p:nvGrpSpPr>
          <p:grpSpPr>
            <a:xfrm>
              <a:off x="3657966" y="2349109"/>
              <a:ext cx="855511" cy="1127911"/>
              <a:chOff x="4802690" y="1427214"/>
              <a:chExt cx="855511" cy="1127911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7A5B5A6-58FB-A380-5D35-1A1CA65235C1}"/>
                  </a:ext>
                </a:extLst>
              </p:cNvPr>
              <p:cNvSpPr/>
              <p:nvPr/>
            </p:nvSpPr>
            <p:spPr>
              <a:xfrm flipV="1">
                <a:off x="4802690" y="1427214"/>
                <a:ext cx="855511" cy="1127911"/>
              </a:xfrm>
              <a:custGeom>
                <a:avLst/>
                <a:gdLst>
                  <a:gd name="connsiteX0" fmla="*/ 569150 w 855511"/>
                  <a:gd name="connsiteY0" fmla="*/ 1124258 h 1127911"/>
                  <a:gd name="connsiteX1" fmla="*/ 479012 w 855511"/>
                  <a:gd name="connsiteY1" fmla="*/ 1106400 h 1127911"/>
                  <a:gd name="connsiteX2" fmla="*/ 369315 w 855511"/>
                  <a:gd name="connsiteY2" fmla="*/ 1084291 h 1127911"/>
                  <a:gd name="connsiteX3" fmla="*/ 251965 w 855511"/>
                  <a:gd name="connsiteY3" fmla="*/ 1051127 h 1127911"/>
                  <a:gd name="connsiteX4" fmla="*/ 127812 w 855511"/>
                  <a:gd name="connsiteY4" fmla="*/ 987350 h 1127911"/>
                  <a:gd name="connsiteX5" fmla="*/ 111656 w 855511"/>
                  <a:gd name="connsiteY5" fmla="*/ 956737 h 1127911"/>
                  <a:gd name="connsiteX6" fmla="*/ 84444 w 855511"/>
                  <a:gd name="connsiteY6" fmla="*/ 947383 h 1127911"/>
                  <a:gd name="connsiteX7" fmla="*/ 54681 w 855511"/>
                  <a:gd name="connsiteY7" fmla="*/ 957587 h 1127911"/>
                  <a:gd name="connsiteX8" fmla="*/ 30021 w 855511"/>
                  <a:gd name="connsiteY8" fmla="*/ 913368 h 1127911"/>
                  <a:gd name="connsiteX9" fmla="*/ 17266 w 855511"/>
                  <a:gd name="connsiteY9" fmla="*/ 850442 h 1127911"/>
                  <a:gd name="connsiteX10" fmla="*/ 4510 w 855511"/>
                  <a:gd name="connsiteY10" fmla="*/ 413356 h 1127911"/>
                  <a:gd name="connsiteX11" fmla="*/ 69988 w 855511"/>
                  <a:gd name="connsiteY11" fmla="*/ 164200 h 1127911"/>
                  <a:gd name="connsiteX12" fmla="*/ 131214 w 855511"/>
                  <a:gd name="connsiteY12" fmla="*/ 125083 h 1127911"/>
                  <a:gd name="connsiteX13" fmla="*/ 189889 w 855511"/>
                  <a:gd name="connsiteY13" fmla="*/ 103824 h 1127911"/>
                  <a:gd name="connsiteX14" fmla="*/ 356560 w 855511"/>
                  <a:gd name="connsiteY14" fmla="*/ 110627 h 1127911"/>
                  <a:gd name="connsiteX15" fmla="*/ 618471 w 855511"/>
                  <a:gd name="connsiteY15" fmla="*/ 148043 h 1127911"/>
                  <a:gd name="connsiteX16" fmla="*/ 660139 w 855511"/>
                  <a:gd name="connsiteY16" fmla="*/ 154846 h 1127911"/>
                  <a:gd name="connsiteX17" fmla="*/ 672894 w 855511"/>
                  <a:gd name="connsiteY17" fmla="*/ 160798 h 1127911"/>
                  <a:gd name="connsiteX18" fmla="*/ 710310 w 855511"/>
                  <a:gd name="connsiteY18" fmla="*/ 198214 h 1127911"/>
                  <a:gd name="connsiteX19" fmla="*/ 714562 w 855511"/>
                  <a:gd name="connsiteY19" fmla="*/ 217773 h 1127911"/>
                  <a:gd name="connsiteX20" fmla="*/ 719664 w 855511"/>
                  <a:gd name="connsiteY20" fmla="*/ 225426 h 1127911"/>
                  <a:gd name="connsiteX21" fmla="*/ 723916 w 855511"/>
                  <a:gd name="connsiteY21" fmla="*/ 236481 h 1127911"/>
                  <a:gd name="connsiteX22" fmla="*/ 710310 w 855511"/>
                  <a:gd name="connsiteY22" fmla="*/ 255189 h 1127911"/>
                  <a:gd name="connsiteX23" fmla="*/ 589559 w 855511"/>
                  <a:gd name="connsiteY23" fmla="*/ 269645 h 1127911"/>
                  <a:gd name="connsiteX24" fmla="*/ 492618 w 855511"/>
                  <a:gd name="connsiteY24" fmla="*/ 269645 h 1127911"/>
                  <a:gd name="connsiteX25" fmla="*/ 510475 w 855511"/>
                  <a:gd name="connsiteY25" fmla="*/ 296856 h 1127911"/>
                  <a:gd name="connsiteX26" fmla="*/ 550442 w 855511"/>
                  <a:gd name="connsiteY26" fmla="*/ 369137 h 1127911"/>
                  <a:gd name="connsiteX27" fmla="*/ 571701 w 855511"/>
                  <a:gd name="connsiteY27" fmla="*/ 414206 h 1127911"/>
                  <a:gd name="connsiteX28" fmla="*/ 586157 w 855511"/>
                  <a:gd name="connsiteY28" fmla="*/ 394648 h 1127911"/>
                  <a:gd name="connsiteX29" fmla="*/ 623573 w 855511"/>
                  <a:gd name="connsiteY29" fmla="*/ 340225 h 1127911"/>
                  <a:gd name="connsiteX30" fmla="*/ 723916 w 855511"/>
                  <a:gd name="connsiteY30" fmla="*/ 279849 h 1127911"/>
                  <a:gd name="connsiteX31" fmla="*/ 740073 w 855511"/>
                  <a:gd name="connsiteY31" fmla="*/ 199915 h 1127911"/>
                  <a:gd name="connsiteX32" fmla="*/ 698405 w 855511"/>
                  <a:gd name="connsiteY32" fmla="*/ 130185 h 1127911"/>
                  <a:gd name="connsiteX33" fmla="*/ 685650 w 855511"/>
                  <a:gd name="connsiteY33" fmla="*/ 131886 h 1127911"/>
                  <a:gd name="connsiteX34" fmla="*/ 695004 w 855511"/>
                  <a:gd name="connsiteY34" fmla="*/ 111477 h 1127911"/>
                  <a:gd name="connsiteX35" fmla="*/ 740073 w 855511"/>
                  <a:gd name="connsiteY35" fmla="*/ 11985 h 1127911"/>
                  <a:gd name="connsiteX36" fmla="*/ 748576 w 855511"/>
                  <a:gd name="connsiteY36" fmla="*/ 5182 h 1127911"/>
                  <a:gd name="connsiteX37" fmla="*/ 818306 w 855511"/>
                  <a:gd name="connsiteY37" fmla="*/ 31544 h 1127911"/>
                  <a:gd name="connsiteX38" fmla="*/ 849769 w 855511"/>
                  <a:gd name="connsiteY38" fmla="*/ 75762 h 1127911"/>
                  <a:gd name="connsiteX39" fmla="*/ 844667 w 855511"/>
                  <a:gd name="connsiteY39" fmla="*/ 528155 h 1127911"/>
                  <a:gd name="connsiteX40" fmla="*/ 847218 w 855511"/>
                  <a:gd name="connsiteY40" fmla="*/ 898912 h 1127911"/>
                  <a:gd name="connsiteX41" fmla="*/ 838715 w 855511"/>
                  <a:gd name="connsiteY41" fmla="*/ 1026466 h 1127911"/>
                  <a:gd name="connsiteX42" fmla="*/ 752828 w 855511"/>
                  <a:gd name="connsiteY42" fmla="*/ 1110652 h 1127911"/>
                  <a:gd name="connsiteX43" fmla="*/ 569150 w 855511"/>
                  <a:gd name="connsiteY43" fmla="*/ 1124258 h 1127911"/>
                  <a:gd name="connsiteX44" fmla="*/ 701806 w 855511"/>
                  <a:gd name="connsiteY44" fmla="*/ 1020514 h 1127911"/>
                  <a:gd name="connsiteX45" fmla="*/ 710310 w 855511"/>
                  <a:gd name="connsiteY45" fmla="*/ 971193 h 1127911"/>
                  <a:gd name="connsiteX46" fmla="*/ 731569 w 855511"/>
                  <a:gd name="connsiteY46" fmla="*/ 455874 h 1127911"/>
                  <a:gd name="connsiteX47" fmla="*/ 731569 w 855511"/>
                  <a:gd name="connsiteY47" fmla="*/ 358082 h 1127911"/>
                  <a:gd name="connsiteX48" fmla="*/ 628675 w 855511"/>
                  <a:gd name="connsiteY48" fmla="*/ 495841 h 1127911"/>
                  <a:gd name="connsiteX49" fmla="*/ 617621 w 855511"/>
                  <a:gd name="connsiteY49" fmla="*/ 605537 h 1127911"/>
                  <a:gd name="connsiteX50" fmla="*/ 589559 w 855511"/>
                  <a:gd name="connsiteY50" fmla="*/ 841938 h 1127911"/>
                  <a:gd name="connsiteX51" fmla="*/ 568300 w 855511"/>
                  <a:gd name="connsiteY51" fmla="*/ 770508 h 1127911"/>
                  <a:gd name="connsiteX52" fmla="*/ 563198 w 855511"/>
                  <a:gd name="connsiteY52" fmla="*/ 676968 h 1127911"/>
                  <a:gd name="connsiteX53" fmla="*/ 524081 w 855511"/>
                  <a:gd name="connsiteY53" fmla="*/ 739895 h 1127911"/>
                  <a:gd name="connsiteX54" fmla="*/ 495169 w 855511"/>
                  <a:gd name="connsiteY54" fmla="*/ 833434 h 1127911"/>
                  <a:gd name="connsiteX55" fmla="*/ 523231 w 855511"/>
                  <a:gd name="connsiteY55" fmla="*/ 846190 h 1127911"/>
                  <a:gd name="connsiteX56" fmla="*/ 593811 w 855511"/>
                  <a:gd name="connsiteY56" fmla="*/ 897211 h 1127911"/>
                  <a:gd name="connsiteX57" fmla="*/ 582756 w 855511"/>
                  <a:gd name="connsiteY57" fmla="*/ 945682 h 1127911"/>
                  <a:gd name="connsiteX58" fmla="*/ 545340 w 855511"/>
                  <a:gd name="connsiteY58" fmla="*/ 974594 h 1127911"/>
                  <a:gd name="connsiteX59" fmla="*/ 515577 w 855511"/>
                  <a:gd name="connsiteY59" fmla="*/ 968642 h 1127911"/>
                  <a:gd name="connsiteX60" fmla="*/ 463705 w 855511"/>
                  <a:gd name="connsiteY60" fmla="*/ 948233 h 1127911"/>
                  <a:gd name="connsiteX61" fmla="*/ 385472 w 855511"/>
                  <a:gd name="connsiteY61" fmla="*/ 949934 h 1127911"/>
                  <a:gd name="connsiteX62" fmla="*/ 340403 w 855511"/>
                  <a:gd name="connsiteY62" fmla="*/ 966091 h 1127911"/>
                  <a:gd name="connsiteX63" fmla="*/ 422888 w 855511"/>
                  <a:gd name="connsiteY63" fmla="*/ 1005207 h 1127911"/>
                  <a:gd name="connsiteX64" fmla="*/ 701806 w 855511"/>
                  <a:gd name="connsiteY64" fmla="*/ 1020514 h 1127911"/>
                  <a:gd name="connsiteX65" fmla="*/ 229005 w 855511"/>
                  <a:gd name="connsiteY65" fmla="*/ 829183 h 1127911"/>
                  <a:gd name="connsiteX66" fmla="*/ 248564 w 855511"/>
                  <a:gd name="connsiteY66" fmla="*/ 783263 h 1127911"/>
                  <a:gd name="connsiteX67" fmla="*/ 245162 w 855511"/>
                  <a:gd name="connsiteY67" fmla="*/ 705880 h 1127911"/>
                  <a:gd name="connsiteX68" fmla="*/ 194991 w 855511"/>
                  <a:gd name="connsiteY68" fmla="*/ 653158 h 1127911"/>
                  <a:gd name="connsiteX69" fmla="*/ 154174 w 855511"/>
                  <a:gd name="connsiteY69" fmla="*/ 588530 h 1127911"/>
                  <a:gd name="connsiteX70" fmla="*/ 171181 w 855511"/>
                  <a:gd name="connsiteY70" fmla="*/ 519651 h 1127911"/>
                  <a:gd name="connsiteX71" fmla="*/ 297034 w 855511"/>
                  <a:gd name="connsiteY71" fmla="*/ 582578 h 1127911"/>
                  <a:gd name="connsiteX72" fmla="*/ 320845 w 855511"/>
                  <a:gd name="connsiteY72" fmla="*/ 589381 h 1127911"/>
                  <a:gd name="connsiteX73" fmla="*/ 228155 w 855511"/>
                  <a:gd name="connsiteY73" fmla="*/ 458425 h 1127911"/>
                  <a:gd name="connsiteX74" fmla="*/ 179685 w 855511"/>
                  <a:gd name="connsiteY74" fmla="*/ 414206 h 1127911"/>
                  <a:gd name="connsiteX75" fmla="*/ 156725 w 855511"/>
                  <a:gd name="connsiteY75" fmla="*/ 368287 h 1127911"/>
                  <a:gd name="connsiteX76" fmla="*/ 161827 w 855511"/>
                  <a:gd name="connsiteY76" fmla="*/ 330871 h 1127911"/>
                  <a:gd name="connsiteX77" fmla="*/ 291082 w 855511"/>
                  <a:gd name="connsiteY77" fmla="*/ 350429 h 1127911"/>
                  <a:gd name="connsiteX78" fmla="*/ 508774 w 855511"/>
                  <a:gd name="connsiteY78" fmla="*/ 434615 h 1127911"/>
                  <a:gd name="connsiteX79" fmla="*/ 461154 w 855511"/>
                  <a:gd name="connsiteY79" fmla="*/ 307911 h 1127911"/>
                  <a:gd name="connsiteX80" fmla="*/ 438194 w 855511"/>
                  <a:gd name="connsiteY80" fmla="*/ 266243 h 1127911"/>
                  <a:gd name="connsiteX81" fmla="*/ 365914 w 855511"/>
                  <a:gd name="connsiteY81" fmla="*/ 250937 h 1127911"/>
                  <a:gd name="connsiteX82" fmla="*/ 255367 w 855511"/>
                  <a:gd name="connsiteY82" fmla="*/ 222024 h 1127911"/>
                  <a:gd name="connsiteX83" fmla="*/ 144820 w 855511"/>
                  <a:gd name="connsiteY83" fmla="*/ 207568 h 1127911"/>
                  <a:gd name="connsiteX84" fmla="*/ 158425 w 855511"/>
                  <a:gd name="connsiteY84" fmla="*/ 221174 h 1127911"/>
                  <a:gd name="connsiteX85" fmla="*/ 161827 w 855511"/>
                  <a:gd name="connsiteY85" fmla="*/ 239032 h 1127911"/>
                  <a:gd name="connsiteX86" fmla="*/ 165228 w 855511"/>
                  <a:gd name="connsiteY86" fmla="*/ 251787 h 1127911"/>
                  <a:gd name="connsiteX87" fmla="*/ 166929 w 855511"/>
                  <a:gd name="connsiteY87" fmla="*/ 290904 h 1127911"/>
                  <a:gd name="connsiteX88" fmla="*/ 155024 w 855511"/>
                  <a:gd name="connsiteY88" fmla="*/ 814726 h 1127911"/>
                  <a:gd name="connsiteX89" fmla="*/ 153323 w 855511"/>
                  <a:gd name="connsiteY89" fmla="*/ 859796 h 1127911"/>
                  <a:gd name="connsiteX90" fmla="*/ 156725 w 855511"/>
                  <a:gd name="connsiteY90" fmla="*/ 877653 h 1127911"/>
                  <a:gd name="connsiteX91" fmla="*/ 181385 w 855511"/>
                  <a:gd name="connsiteY91" fmla="*/ 878503 h 1127911"/>
                  <a:gd name="connsiteX92" fmla="*/ 208597 w 855511"/>
                  <a:gd name="connsiteY92" fmla="*/ 881055 h 1127911"/>
                  <a:gd name="connsiteX93" fmla="*/ 240060 w 855511"/>
                  <a:gd name="connsiteY93" fmla="*/ 869150 h 1127911"/>
                  <a:gd name="connsiteX94" fmla="*/ 229005 w 855511"/>
                  <a:gd name="connsiteY94" fmla="*/ 829183 h 1127911"/>
                  <a:gd name="connsiteX95" fmla="*/ 419486 w 855511"/>
                  <a:gd name="connsiteY95" fmla="*/ 722037 h 1127911"/>
                  <a:gd name="connsiteX96" fmla="*/ 420337 w 855511"/>
                  <a:gd name="connsiteY96" fmla="*/ 687172 h 1127911"/>
                  <a:gd name="connsiteX97" fmla="*/ 393976 w 855511"/>
                  <a:gd name="connsiteY97" fmla="*/ 692274 h 1127911"/>
                  <a:gd name="connsiteX98" fmla="*/ 357410 w 855511"/>
                  <a:gd name="connsiteY98" fmla="*/ 686322 h 1127911"/>
                  <a:gd name="connsiteX99" fmla="*/ 331899 w 855511"/>
                  <a:gd name="connsiteY99" fmla="*/ 681220 h 1127911"/>
                  <a:gd name="connsiteX100" fmla="*/ 400779 w 855511"/>
                  <a:gd name="connsiteY100" fmla="*/ 753500 h 1127911"/>
                  <a:gd name="connsiteX101" fmla="*/ 419486 w 855511"/>
                  <a:gd name="connsiteY101" fmla="*/ 722037 h 1127911"/>
                  <a:gd name="connsiteX102" fmla="*/ 489216 w 855511"/>
                  <a:gd name="connsiteY102" fmla="*/ 551114 h 1127911"/>
                  <a:gd name="connsiteX103" fmla="*/ 461154 w 855511"/>
                  <a:gd name="connsiteY103" fmla="*/ 565570 h 1127911"/>
                  <a:gd name="connsiteX104" fmla="*/ 416935 w 855511"/>
                  <a:gd name="connsiteY104" fmla="*/ 578326 h 1127911"/>
                  <a:gd name="connsiteX105" fmla="*/ 439045 w 855511"/>
                  <a:gd name="connsiteY105" fmla="*/ 544311 h 1127911"/>
                  <a:gd name="connsiteX106" fmla="*/ 456902 w 855511"/>
                  <a:gd name="connsiteY106" fmla="*/ 510297 h 1127911"/>
                  <a:gd name="connsiteX107" fmla="*/ 398227 w 855511"/>
                  <a:gd name="connsiteY107" fmla="*/ 485637 h 1127911"/>
                  <a:gd name="connsiteX108" fmla="*/ 298735 w 855511"/>
                  <a:gd name="connsiteY108" fmla="*/ 447370 h 1127911"/>
                  <a:gd name="connsiteX109" fmla="*/ 335301 w 855511"/>
                  <a:gd name="connsiteY109" fmla="*/ 527304 h 1127911"/>
                  <a:gd name="connsiteX110" fmla="*/ 425439 w 855511"/>
                  <a:gd name="connsiteY110" fmla="*/ 613191 h 1127911"/>
                  <a:gd name="connsiteX111" fmla="*/ 455202 w 855511"/>
                  <a:gd name="connsiteY111" fmla="*/ 632749 h 1127911"/>
                  <a:gd name="connsiteX112" fmla="*/ 473910 w 855511"/>
                  <a:gd name="connsiteY112" fmla="*/ 593632 h 1127911"/>
                  <a:gd name="connsiteX113" fmla="*/ 489216 w 855511"/>
                  <a:gd name="connsiteY113" fmla="*/ 551114 h 11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855511" h="1127911">
                    <a:moveTo>
                      <a:pt x="569150" y="1124258"/>
                    </a:moveTo>
                    <a:cubicBezTo>
                      <a:pt x="566599" y="1121707"/>
                      <a:pt x="526632" y="1114054"/>
                      <a:pt x="479012" y="1106400"/>
                    </a:cubicBezTo>
                    <a:cubicBezTo>
                      <a:pt x="431392" y="1099597"/>
                      <a:pt x="382071" y="1089393"/>
                      <a:pt x="369315" y="1084291"/>
                    </a:cubicBezTo>
                    <a:cubicBezTo>
                      <a:pt x="355709" y="1079189"/>
                      <a:pt x="302987" y="1063882"/>
                      <a:pt x="251965" y="1051127"/>
                    </a:cubicBezTo>
                    <a:cubicBezTo>
                      <a:pt x="163528" y="1027317"/>
                      <a:pt x="127812" y="1009459"/>
                      <a:pt x="127812" y="987350"/>
                    </a:cubicBezTo>
                    <a:cubicBezTo>
                      <a:pt x="127812" y="981397"/>
                      <a:pt x="120159" y="967791"/>
                      <a:pt x="111656" y="956737"/>
                    </a:cubicBezTo>
                    <a:cubicBezTo>
                      <a:pt x="98050" y="940580"/>
                      <a:pt x="92948" y="938029"/>
                      <a:pt x="84444" y="947383"/>
                    </a:cubicBezTo>
                    <a:cubicBezTo>
                      <a:pt x="78492" y="952485"/>
                      <a:pt x="64886" y="957587"/>
                      <a:pt x="54681" y="957587"/>
                    </a:cubicBezTo>
                    <a:cubicBezTo>
                      <a:pt x="38525" y="957587"/>
                      <a:pt x="35123" y="951635"/>
                      <a:pt x="30021" y="913368"/>
                    </a:cubicBezTo>
                    <a:cubicBezTo>
                      <a:pt x="26619" y="888708"/>
                      <a:pt x="20667" y="860646"/>
                      <a:pt x="17266" y="850442"/>
                    </a:cubicBezTo>
                    <a:cubicBezTo>
                      <a:pt x="-592" y="805372"/>
                      <a:pt x="-4844" y="637001"/>
                      <a:pt x="4510" y="413356"/>
                    </a:cubicBezTo>
                    <a:cubicBezTo>
                      <a:pt x="10463" y="260291"/>
                      <a:pt x="20667" y="221174"/>
                      <a:pt x="69988" y="164200"/>
                    </a:cubicBezTo>
                    <a:cubicBezTo>
                      <a:pt x="99751" y="129335"/>
                      <a:pt x="108254" y="123383"/>
                      <a:pt x="131214" y="125083"/>
                    </a:cubicBezTo>
                    <a:cubicBezTo>
                      <a:pt x="149922" y="126784"/>
                      <a:pt x="167779" y="120831"/>
                      <a:pt x="189889" y="103824"/>
                    </a:cubicBezTo>
                    <a:cubicBezTo>
                      <a:pt x="228155" y="74912"/>
                      <a:pt x="262170" y="75762"/>
                      <a:pt x="356560" y="110627"/>
                    </a:cubicBezTo>
                    <a:cubicBezTo>
                      <a:pt x="424589" y="135288"/>
                      <a:pt x="545340" y="153145"/>
                      <a:pt x="618471" y="148043"/>
                    </a:cubicBezTo>
                    <a:cubicBezTo>
                      <a:pt x="649934" y="146342"/>
                      <a:pt x="662690" y="148893"/>
                      <a:pt x="660139" y="154846"/>
                    </a:cubicBezTo>
                    <a:cubicBezTo>
                      <a:pt x="657588" y="160798"/>
                      <a:pt x="662690" y="163350"/>
                      <a:pt x="672894" y="160798"/>
                    </a:cubicBezTo>
                    <a:cubicBezTo>
                      <a:pt x="696704" y="153996"/>
                      <a:pt x="716263" y="174404"/>
                      <a:pt x="710310" y="198214"/>
                    </a:cubicBezTo>
                    <a:cubicBezTo>
                      <a:pt x="707759" y="209269"/>
                      <a:pt x="709460" y="217773"/>
                      <a:pt x="714562" y="217773"/>
                    </a:cubicBezTo>
                    <a:cubicBezTo>
                      <a:pt x="719664" y="217773"/>
                      <a:pt x="722215" y="221174"/>
                      <a:pt x="719664" y="225426"/>
                    </a:cubicBezTo>
                    <a:cubicBezTo>
                      <a:pt x="716263" y="229678"/>
                      <a:pt x="718814" y="234780"/>
                      <a:pt x="723916" y="236481"/>
                    </a:cubicBezTo>
                    <a:cubicBezTo>
                      <a:pt x="729868" y="238181"/>
                      <a:pt x="723065" y="246685"/>
                      <a:pt x="710310" y="255189"/>
                    </a:cubicBezTo>
                    <a:cubicBezTo>
                      <a:pt x="691602" y="267944"/>
                      <a:pt x="669493" y="270495"/>
                      <a:pt x="589559" y="269645"/>
                    </a:cubicBezTo>
                    <a:lnTo>
                      <a:pt x="492618" y="269645"/>
                    </a:lnTo>
                    <a:lnTo>
                      <a:pt x="510475" y="296856"/>
                    </a:lnTo>
                    <a:cubicBezTo>
                      <a:pt x="520679" y="312163"/>
                      <a:pt x="538537" y="344477"/>
                      <a:pt x="550442" y="369137"/>
                    </a:cubicBezTo>
                    <a:lnTo>
                      <a:pt x="571701" y="414206"/>
                    </a:lnTo>
                    <a:lnTo>
                      <a:pt x="586157" y="394648"/>
                    </a:lnTo>
                    <a:cubicBezTo>
                      <a:pt x="594661" y="383593"/>
                      <a:pt x="611668" y="359783"/>
                      <a:pt x="623573" y="340225"/>
                    </a:cubicBezTo>
                    <a:cubicBezTo>
                      <a:pt x="646533" y="302809"/>
                      <a:pt x="696704" y="273046"/>
                      <a:pt x="723916" y="279849"/>
                    </a:cubicBezTo>
                    <a:cubicBezTo>
                      <a:pt x="739222" y="284101"/>
                      <a:pt x="740073" y="278999"/>
                      <a:pt x="740073" y="199915"/>
                    </a:cubicBezTo>
                    <a:cubicBezTo>
                      <a:pt x="740073" y="108926"/>
                      <a:pt x="736671" y="102974"/>
                      <a:pt x="698405" y="130185"/>
                    </a:cubicBezTo>
                    <a:cubicBezTo>
                      <a:pt x="683098" y="140390"/>
                      <a:pt x="679697" y="141240"/>
                      <a:pt x="685650" y="131886"/>
                    </a:cubicBezTo>
                    <a:cubicBezTo>
                      <a:pt x="689051" y="125083"/>
                      <a:pt x="694153" y="116580"/>
                      <a:pt x="695004" y="111477"/>
                    </a:cubicBezTo>
                    <a:cubicBezTo>
                      <a:pt x="704358" y="72361"/>
                      <a:pt x="732419" y="9434"/>
                      <a:pt x="740073" y="11985"/>
                    </a:cubicBezTo>
                    <a:cubicBezTo>
                      <a:pt x="744325" y="12836"/>
                      <a:pt x="748576" y="9434"/>
                      <a:pt x="748576" y="5182"/>
                    </a:cubicBezTo>
                    <a:cubicBezTo>
                      <a:pt x="748576" y="-10124"/>
                      <a:pt x="794496" y="6883"/>
                      <a:pt x="818306" y="31544"/>
                    </a:cubicBezTo>
                    <a:cubicBezTo>
                      <a:pt x="831912" y="44299"/>
                      <a:pt x="845518" y="64708"/>
                      <a:pt x="849769" y="75762"/>
                    </a:cubicBezTo>
                    <a:cubicBezTo>
                      <a:pt x="859123" y="100423"/>
                      <a:pt x="855722" y="437166"/>
                      <a:pt x="844667" y="528155"/>
                    </a:cubicBezTo>
                    <a:cubicBezTo>
                      <a:pt x="834463" y="619143"/>
                      <a:pt x="836164" y="884456"/>
                      <a:pt x="847218" y="898912"/>
                    </a:cubicBezTo>
                    <a:cubicBezTo>
                      <a:pt x="859974" y="914219"/>
                      <a:pt x="854871" y="988200"/>
                      <a:pt x="838715" y="1026466"/>
                    </a:cubicBezTo>
                    <a:cubicBezTo>
                      <a:pt x="824258" y="1061331"/>
                      <a:pt x="786843" y="1097897"/>
                      <a:pt x="752828" y="1110652"/>
                    </a:cubicBezTo>
                    <a:cubicBezTo>
                      <a:pt x="724766" y="1121707"/>
                      <a:pt x="576803" y="1132762"/>
                      <a:pt x="569150" y="1124258"/>
                    </a:cubicBezTo>
                    <a:close/>
                    <a:moveTo>
                      <a:pt x="701806" y="1020514"/>
                    </a:moveTo>
                    <a:cubicBezTo>
                      <a:pt x="714562" y="1015412"/>
                      <a:pt x="715412" y="1007758"/>
                      <a:pt x="710310" y="971193"/>
                    </a:cubicBezTo>
                    <a:cubicBezTo>
                      <a:pt x="698405" y="879354"/>
                      <a:pt x="709460" y="614041"/>
                      <a:pt x="731569" y="455874"/>
                    </a:cubicBezTo>
                    <a:cubicBezTo>
                      <a:pt x="742624" y="382743"/>
                      <a:pt x="741773" y="351279"/>
                      <a:pt x="731569" y="358082"/>
                    </a:cubicBezTo>
                    <a:cubicBezTo>
                      <a:pt x="719664" y="365736"/>
                      <a:pt x="655887" y="451622"/>
                      <a:pt x="628675" y="495841"/>
                    </a:cubicBezTo>
                    <a:cubicBezTo>
                      <a:pt x="607416" y="532406"/>
                      <a:pt x="606566" y="534107"/>
                      <a:pt x="617621" y="605537"/>
                    </a:cubicBezTo>
                    <a:cubicBezTo>
                      <a:pt x="647383" y="807073"/>
                      <a:pt x="641431" y="860646"/>
                      <a:pt x="589559" y="841938"/>
                    </a:cubicBezTo>
                    <a:cubicBezTo>
                      <a:pt x="565749" y="833434"/>
                      <a:pt x="565749" y="833434"/>
                      <a:pt x="568300" y="770508"/>
                    </a:cubicBezTo>
                    <a:cubicBezTo>
                      <a:pt x="569150" y="735643"/>
                      <a:pt x="567449" y="693125"/>
                      <a:pt x="563198" y="676968"/>
                    </a:cubicBezTo>
                    <a:cubicBezTo>
                      <a:pt x="557245" y="648906"/>
                      <a:pt x="555544" y="650607"/>
                      <a:pt x="524081" y="739895"/>
                    </a:cubicBezTo>
                    <a:cubicBezTo>
                      <a:pt x="506223" y="790066"/>
                      <a:pt x="493468" y="831734"/>
                      <a:pt x="495169" y="833434"/>
                    </a:cubicBezTo>
                    <a:cubicBezTo>
                      <a:pt x="496019" y="834285"/>
                      <a:pt x="509625" y="840237"/>
                      <a:pt x="523231" y="846190"/>
                    </a:cubicBezTo>
                    <a:cubicBezTo>
                      <a:pt x="582756" y="871701"/>
                      <a:pt x="591259" y="878503"/>
                      <a:pt x="593811" y="897211"/>
                    </a:cubicBezTo>
                    <a:cubicBezTo>
                      <a:pt x="595511" y="907416"/>
                      <a:pt x="590409" y="929525"/>
                      <a:pt x="582756" y="945682"/>
                    </a:cubicBezTo>
                    <a:cubicBezTo>
                      <a:pt x="572552" y="968642"/>
                      <a:pt x="564048" y="974594"/>
                      <a:pt x="545340" y="974594"/>
                    </a:cubicBezTo>
                    <a:cubicBezTo>
                      <a:pt x="532585" y="974594"/>
                      <a:pt x="518979" y="972043"/>
                      <a:pt x="515577" y="968642"/>
                    </a:cubicBezTo>
                    <a:cubicBezTo>
                      <a:pt x="512176" y="965240"/>
                      <a:pt x="489216" y="955886"/>
                      <a:pt x="463705" y="948233"/>
                    </a:cubicBezTo>
                    <a:cubicBezTo>
                      <a:pt x="418636" y="934627"/>
                      <a:pt x="415235" y="934627"/>
                      <a:pt x="385472" y="949934"/>
                    </a:cubicBezTo>
                    <a:cubicBezTo>
                      <a:pt x="367614" y="958437"/>
                      <a:pt x="348056" y="966091"/>
                      <a:pt x="340403" y="966091"/>
                    </a:cubicBezTo>
                    <a:cubicBezTo>
                      <a:pt x="320845" y="966091"/>
                      <a:pt x="367614" y="988200"/>
                      <a:pt x="422888" y="1005207"/>
                    </a:cubicBezTo>
                    <a:cubicBezTo>
                      <a:pt x="511325" y="1031569"/>
                      <a:pt x="652485" y="1039222"/>
                      <a:pt x="701806" y="1020514"/>
                    </a:cubicBezTo>
                    <a:close/>
                    <a:moveTo>
                      <a:pt x="229005" y="829183"/>
                    </a:moveTo>
                    <a:cubicBezTo>
                      <a:pt x="200093" y="805372"/>
                      <a:pt x="205195" y="794318"/>
                      <a:pt x="248564" y="783263"/>
                    </a:cubicBezTo>
                    <a:cubicBezTo>
                      <a:pt x="293633" y="772208"/>
                      <a:pt x="292783" y="759453"/>
                      <a:pt x="245162" y="705880"/>
                    </a:cubicBezTo>
                    <a:cubicBezTo>
                      <a:pt x="220502" y="677818"/>
                      <a:pt x="197542" y="654858"/>
                      <a:pt x="194991" y="653158"/>
                    </a:cubicBezTo>
                    <a:cubicBezTo>
                      <a:pt x="172031" y="642953"/>
                      <a:pt x="160977" y="624245"/>
                      <a:pt x="154174" y="588530"/>
                    </a:cubicBezTo>
                    <a:cubicBezTo>
                      <a:pt x="145670" y="540060"/>
                      <a:pt x="148221" y="526454"/>
                      <a:pt x="171181" y="519651"/>
                    </a:cubicBezTo>
                    <a:cubicBezTo>
                      <a:pt x="187338" y="514549"/>
                      <a:pt x="241761" y="541760"/>
                      <a:pt x="297034" y="582578"/>
                    </a:cubicBezTo>
                    <a:cubicBezTo>
                      <a:pt x="319144" y="598735"/>
                      <a:pt x="325096" y="600435"/>
                      <a:pt x="320845" y="589381"/>
                    </a:cubicBezTo>
                    <a:cubicBezTo>
                      <a:pt x="312341" y="566421"/>
                      <a:pt x="250265" y="478834"/>
                      <a:pt x="228155" y="458425"/>
                    </a:cubicBezTo>
                    <a:cubicBezTo>
                      <a:pt x="217100" y="448221"/>
                      <a:pt x="195841" y="428662"/>
                      <a:pt x="179685" y="414206"/>
                    </a:cubicBezTo>
                    <a:cubicBezTo>
                      <a:pt x="158425" y="393797"/>
                      <a:pt x="152473" y="382743"/>
                      <a:pt x="156725" y="368287"/>
                    </a:cubicBezTo>
                    <a:cubicBezTo>
                      <a:pt x="159276" y="358082"/>
                      <a:pt x="161827" y="341075"/>
                      <a:pt x="161827" y="330871"/>
                    </a:cubicBezTo>
                    <a:cubicBezTo>
                      <a:pt x="161827" y="301108"/>
                      <a:pt x="192440" y="306210"/>
                      <a:pt x="291082" y="350429"/>
                    </a:cubicBezTo>
                    <a:cubicBezTo>
                      <a:pt x="398227" y="398900"/>
                      <a:pt x="503672" y="439717"/>
                      <a:pt x="508774" y="434615"/>
                    </a:cubicBezTo>
                    <a:cubicBezTo>
                      <a:pt x="514727" y="428662"/>
                      <a:pt x="485815" y="352130"/>
                      <a:pt x="461154" y="307911"/>
                    </a:cubicBezTo>
                    <a:lnTo>
                      <a:pt x="438194" y="266243"/>
                    </a:lnTo>
                    <a:lnTo>
                      <a:pt x="365914" y="250937"/>
                    </a:lnTo>
                    <a:cubicBezTo>
                      <a:pt x="325947" y="243283"/>
                      <a:pt x="276626" y="229678"/>
                      <a:pt x="255367" y="222024"/>
                    </a:cubicBezTo>
                    <a:cubicBezTo>
                      <a:pt x="207746" y="205017"/>
                      <a:pt x="144820" y="196514"/>
                      <a:pt x="144820" y="207568"/>
                    </a:cubicBezTo>
                    <a:cubicBezTo>
                      <a:pt x="144820" y="212670"/>
                      <a:pt x="150772" y="218623"/>
                      <a:pt x="158425" y="221174"/>
                    </a:cubicBezTo>
                    <a:cubicBezTo>
                      <a:pt x="169480" y="225426"/>
                      <a:pt x="170331" y="228827"/>
                      <a:pt x="161827" y="239032"/>
                    </a:cubicBezTo>
                    <a:cubicBezTo>
                      <a:pt x="153323" y="249236"/>
                      <a:pt x="154174" y="251787"/>
                      <a:pt x="165228" y="251787"/>
                    </a:cubicBezTo>
                    <a:cubicBezTo>
                      <a:pt x="182236" y="251787"/>
                      <a:pt x="182236" y="259440"/>
                      <a:pt x="166929" y="290904"/>
                    </a:cubicBezTo>
                    <a:cubicBezTo>
                      <a:pt x="126962" y="369987"/>
                      <a:pt x="120159" y="693125"/>
                      <a:pt x="155024" y="814726"/>
                    </a:cubicBezTo>
                    <a:cubicBezTo>
                      <a:pt x="161827" y="838536"/>
                      <a:pt x="161827" y="849591"/>
                      <a:pt x="153323" y="859796"/>
                    </a:cubicBezTo>
                    <a:cubicBezTo>
                      <a:pt x="144820" y="870000"/>
                      <a:pt x="145670" y="873401"/>
                      <a:pt x="156725" y="877653"/>
                    </a:cubicBezTo>
                    <a:cubicBezTo>
                      <a:pt x="164378" y="880204"/>
                      <a:pt x="175433" y="881055"/>
                      <a:pt x="181385" y="878503"/>
                    </a:cubicBezTo>
                    <a:cubicBezTo>
                      <a:pt x="186487" y="876803"/>
                      <a:pt x="199243" y="877653"/>
                      <a:pt x="208597" y="881055"/>
                    </a:cubicBezTo>
                    <a:cubicBezTo>
                      <a:pt x="220502" y="886157"/>
                      <a:pt x="229856" y="882755"/>
                      <a:pt x="240060" y="869150"/>
                    </a:cubicBezTo>
                    <a:cubicBezTo>
                      <a:pt x="254516" y="852142"/>
                      <a:pt x="254516" y="850442"/>
                      <a:pt x="229005" y="829183"/>
                    </a:cubicBezTo>
                    <a:close/>
                    <a:moveTo>
                      <a:pt x="419486" y="722037"/>
                    </a:moveTo>
                    <a:cubicBezTo>
                      <a:pt x="429691" y="694825"/>
                      <a:pt x="430541" y="688873"/>
                      <a:pt x="420337" y="687172"/>
                    </a:cubicBezTo>
                    <a:cubicBezTo>
                      <a:pt x="414384" y="685471"/>
                      <a:pt x="402479" y="688023"/>
                      <a:pt x="393976" y="692274"/>
                    </a:cubicBezTo>
                    <a:cubicBezTo>
                      <a:pt x="382921" y="699077"/>
                      <a:pt x="373567" y="696526"/>
                      <a:pt x="357410" y="686322"/>
                    </a:cubicBezTo>
                    <a:cubicBezTo>
                      <a:pt x="316593" y="657410"/>
                      <a:pt x="310640" y="656559"/>
                      <a:pt x="331899" y="681220"/>
                    </a:cubicBezTo>
                    <a:cubicBezTo>
                      <a:pt x="378669" y="736493"/>
                      <a:pt x="394826" y="753500"/>
                      <a:pt x="400779" y="753500"/>
                    </a:cubicBezTo>
                    <a:cubicBezTo>
                      <a:pt x="404180" y="753500"/>
                      <a:pt x="412684" y="739044"/>
                      <a:pt x="419486" y="722037"/>
                    </a:cubicBezTo>
                    <a:close/>
                    <a:moveTo>
                      <a:pt x="489216" y="551114"/>
                    </a:moveTo>
                    <a:cubicBezTo>
                      <a:pt x="487515" y="549414"/>
                      <a:pt x="474760" y="555366"/>
                      <a:pt x="461154" y="565570"/>
                    </a:cubicBezTo>
                    <a:cubicBezTo>
                      <a:pt x="436494" y="582578"/>
                      <a:pt x="416935" y="588530"/>
                      <a:pt x="416935" y="578326"/>
                    </a:cubicBezTo>
                    <a:cubicBezTo>
                      <a:pt x="416935" y="575775"/>
                      <a:pt x="427140" y="560468"/>
                      <a:pt x="439045" y="544311"/>
                    </a:cubicBezTo>
                    <a:cubicBezTo>
                      <a:pt x="451800" y="528155"/>
                      <a:pt x="459453" y="512848"/>
                      <a:pt x="456902" y="510297"/>
                    </a:cubicBezTo>
                    <a:cubicBezTo>
                      <a:pt x="454351" y="506896"/>
                      <a:pt x="427990" y="495841"/>
                      <a:pt x="398227" y="485637"/>
                    </a:cubicBezTo>
                    <a:cubicBezTo>
                      <a:pt x="368465" y="474582"/>
                      <a:pt x="324246" y="457575"/>
                      <a:pt x="298735" y="447370"/>
                    </a:cubicBezTo>
                    <a:cubicBezTo>
                      <a:pt x="244312" y="426111"/>
                      <a:pt x="242611" y="422710"/>
                      <a:pt x="335301" y="527304"/>
                    </a:cubicBezTo>
                    <a:cubicBezTo>
                      <a:pt x="368465" y="563870"/>
                      <a:pt x="408432" y="602986"/>
                      <a:pt x="425439" y="613191"/>
                    </a:cubicBezTo>
                    <a:lnTo>
                      <a:pt x="455202" y="632749"/>
                    </a:lnTo>
                    <a:lnTo>
                      <a:pt x="473910" y="593632"/>
                    </a:lnTo>
                    <a:cubicBezTo>
                      <a:pt x="484114" y="572373"/>
                      <a:pt x="490917" y="552815"/>
                      <a:pt x="489216" y="55111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922BBB68-B405-F330-E9E5-E92CD794ED12}"/>
                  </a:ext>
                </a:extLst>
              </p:cNvPr>
              <p:cNvSpPr/>
              <p:nvPr/>
            </p:nvSpPr>
            <p:spPr>
              <a:xfrm flipV="1">
                <a:off x="5379888" y="1620536"/>
                <a:ext cx="125622" cy="102107"/>
              </a:xfrm>
              <a:custGeom>
                <a:avLst/>
                <a:gdLst>
                  <a:gd name="connsiteX0" fmla="*/ -533 w 125622"/>
                  <a:gd name="connsiteY0" fmla="*/ 95785 h 102107"/>
                  <a:gd name="connsiteX1" fmla="*/ 33481 w 125622"/>
                  <a:gd name="connsiteY1" fmla="*/ 52417 h 102107"/>
                  <a:gd name="connsiteX2" fmla="*/ 67496 w 125622"/>
                  <a:gd name="connsiteY2" fmla="*/ 6497 h 102107"/>
                  <a:gd name="connsiteX3" fmla="*/ 118518 w 125622"/>
                  <a:gd name="connsiteY3" fmla="*/ 11600 h 102107"/>
                  <a:gd name="connsiteX4" fmla="*/ 101510 w 125622"/>
                  <a:gd name="connsiteY4" fmla="*/ 92384 h 102107"/>
                  <a:gd name="connsiteX5" fmla="*/ -533 w 125622"/>
                  <a:gd name="connsiteY5" fmla="*/ 95785 h 10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622" h="102107">
                    <a:moveTo>
                      <a:pt x="-533" y="95785"/>
                    </a:moveTo>
                    <a:cubicBezTo>
                      <a:pt x="-533" y="93234"/>
                      <a:pt x="14773" y="73676"/>
                      <a:pt x="33481" y="52417"/>
                    </a:cubicBezTo>
                    <a:cubicBezTo>
                      <a:pt x="52189" y="31158"/>
                      <a:pt x="67496" y="9899"/>
                      <a:pt x="67496" y="6497"/>
                    </a:cubicBezTo>
                    <a:cubicBezTo>
                      <a:pt x="67496" y="-6258"/>
                      <a:pt x="107463" y="-2006"/>
                      <a:pt x="118518" y="11600"/>
                    </a:cubicBezTo>
                    <a:cubicBezTo>
                      <a:pt x="132974" y="28607"/>
                      <a:pt x="121919" y="81329"/>
                      <a:pt x="101510" y="92384"/>
                    </a:cubicBezTo>
                    <a:cubicBezTo>
                      <a:pt x="84503" y="101738"/>
                      <a:pt x="-533" y="104289"/>
                      <a:pt x="-533" y="9578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FEF0CE8-ACE8-852F-8AA3-C255975F87DE}"/>
                </a:ext>
              </a:extLst>
            </p:cNvPr>
            <p:cNvSpPr/>
            <p:nvPr/>
          </p:nvSpPr>
          <p:spPr>
            <a:xfrm flipV="1">
              <a:off x="2864910" y="3518007"/>
              <a:ext cx="1007208" cy="1227931"/>
            </a:xfrm>
            <a:custGeom>
              <a:avLst/>
              <a:gdLst>
                <a:gd name="connsiteX0" fmla="*/ 638808 w 924084"/>
                <a:gd name="connsiteY0" fmla="*/ 1106863 h 1126590"/>
                <a:gd name="connsiteX1" fmla="*/ 572480 w 924084"/>
                <a:gd name="connsiteY1" fmla="*/ 1071998 h 1126590"/>
                <a:gd name="connsiteX2" fmla="*/ 330977 w 924084"/>
                <a:gd name="connsiteY2" fmla="*/ 957199 h 1126590"/>
                <a:gd name="connsiteX3" fmla="*/ 222981 w 924084"/>
                <a:gd name="connsiteY3" fmla="*/ 915532 h 1126590"/>
                <a:gd name="connsiteX4" fmla="*/ 183864 w 924084"/>
                <a:gd name="connsiteY4" fmla="*/ 901075 h 1126590"/>
                <a:gd name="connsiteX5" fmla="*/ 280806 w 924084"/>
                <a:gd name="connsiteY5" fmla="*/ 798182 h 1126590"/>
                <a:gd name="connsiteX6" fmla="*/ 438122 w 924084"/>
                <a:gd name="connsiteY6" fmla="*/ 768419 h 1126590"/>
                <a:gd name="connsiteX7" fmla="*/ 462783 w 924084"/>
                <a:gd name="connsiteY7" fmla="*/ 759915 h 1126590"/>
                <a:gd name="connsiteX8" fmla="*/ 313970 w 924084"/>
                <a:gd name="connsiteY8" fmla="*/ 484398 h 1126590"/>
                <a:gd name="connsiteX9" fmla="*/ 80120 w 924084"/>
                <a:gd name="connsiteY9" fmla="*/ 121294 h 1126590"/>
                <a:gd name="connsiteX10" fmla="*/ 28248 w 924084"/>
                <a:gd name="connsiteY10" fmla="*/ 45612 h 1126590"/>
                <a:gd name="connsiteX11" fmla="*/ 43555 w 924084"/>
                <a:gd name="connsiteY11" fmla="*/ 30305 h 1126590"/>
                <a:gd name="connsiteX12" fmla="*/ 85222 w 924084"/>
                <a:gd name="connsiteY12" fmla="*/ 66021 h 1126590"/>
                <a:gd name="connsiteX13" fmla="*/ 108182 w 924084"/>
                <a:gd name="connsiteY13" fmla="*/ 74524 h 1126590"/>
                <a:gd name="connsiteX14" fmla="*/ 124339 w 924084"/>
                <a:gd name="connsiteY14" fmla="*/ 100885 h 1126590"/>
                <a:gd name="connsiteX15" fmla="*/ 164306 w 924084"/>
                <a:gd name="connsiteY15" fmla="*/ 131498 h 1126590"/>
                <a:gd name="connsiteX16" fmla="*/ 190667 w 924084"/>
                <a:gd name="connsiteY16" fmla="*/ 149356 h 1126590"/>
                <a:gd name="connsiteX17" fmla="*/ 223831 w 924084"/>
                <a:gd name="connsiteY17" fmla="*/ 168064 h 1126590"/>
                <a:gd name="connsiteX18" fmla="*/ 244240 w 924084"/>
                <a:gd name="connsiteY18" fmla="*/ 184221 h 1126590"/>
                <a:gd name="connsiteX19" fmla="*/ 273152 w 924084"/>
                <a:gd name="connsiteY19" fmla="*/ 187622 h 1126590"/>
                <a:gd name="connsiteX20" fmla="*/ 261247 w 924084"/>
                <a:gd name="connsiteY20" fmla="*/ 179969 h 1126590"/>
                <a:gd name="connsiteX21" fmla="*/ 250193 w 924084"/>
                <a:gd name="connsiteY21" fmla="*/ 175717 h 1126590"/>
                <a:gd name="connsiteX22" fmla="*/ 267200 w 924084"/>
                <a:gd name="connsiteY22" fmla="*/ 162962 h 1126590"/>
                <a:gd name="connsiteX23" fmla="*/ 281656 w 924084"/>
                <a:gd name="connsiteY23" fmla="*/ 168064 h 1126590"/>
                <a:gd name="connsiteX24" fmla="*/ 296112 w 924084"/>
                <a:gd name="connsiteY24" fmla="*/ 180819 h 1126590"/>
                <a:gd name="connsiteX25" fmla="*/ 306316 w 924084"/>
                <a:gd name="connsiteY25" fmla="*/ 168914 h 1126590"/>
                <a:gd name="connsiteX26" fmla="*/ 315670 w 924084"/>
                <a:gd name="connsiteY26" fmla="*/ 167214 h 1126590"/>
                <a:gd name="connsiteX27" fmla="*/ 370944 w 924084"/>
                <a:gd name="connsiteY27" fmla="*/ 142553 h 1126590"/>
                <a:gd name="connsiteX28" fmla="*/ 380298 w 924084"/>
                <a:gd name="connsiteY28" fmla="*/ 137451 h 1126590"/>
                <a:gd name="connsiteX29" fmla="*/ 383699 w 924084"/>
                <a:gd name="connsiteY29" fmla="*/ 128947 h 1126590"/>
                <a:gd name="connsiteX30" fmla="*/ 388801 w 924084"/>
                <a:gd name="connsiteY30" fmla="*/ 117042 h 1126590"/>
                <a:gd name="connsiteX31" fmla="*/ 397305 w 924084"/>
                <a:gd name="connsiteY31" fmla="*/ 101736 h 1126590"/>
                <a:gd name="connsiteX32" fmla="*/ 424517 w 924084"/>
                <a:gd name="connsiteY32" fmla="*/ 54966 h 1126590"/>
                <a:gd name="connsiteX33" fmla="*/ 447476 w 924084"/>
                <a:gd name="connsiteY33" fmla="*/ 40510 h 1126590"/>
                <a:gd name="connsiteX34" fmla="*/ 475538 w 924084"/>
                <a:gd name="connsiteY34" fmla="*/ 22652 h 1126590"/>
                <a:gd name="connsiteX35" fmla="*/ 496797 w 924084"/>
                <a:gd name="connsiteY35" fmla="*/ 12448 h 1126590"/>
                <a:gd name="connsiteX36" fmla="*/ 573330 w 924084"/>
                <a:gd name="connsiteY36" fmla="*/ 18400 h 1126590"/>
                <a:gd name="connsiteX37" fmla="*/ 628603 w 924084"/>
                <a:gd name="connsiteY37" fmla="*/ 33707 h 1126590"/>
                <a:gd name="connsiteX38" fmla="*/ 668570 w 924084"/>
                <a:gd name="connsiteY38" fmla="*/ 49013 h 1126590"/>
                <a:gd name="connsiteX39" fmla="*/ 683027 w 924084"/>
                <a:gd name="connsiteY39" fmla="*/ 59218 h 1126590"/>
                <a:gd name="connsiteX40" fmla="*/ 762110 w 924084"/>
                <a:gd name="connsiteY40" fmla="*/ 142553 h 1126590"/>
                <a:gd name="connsiteX41" fmla="*/ 789322 w 924084"/>
                <a:gd name="connsiteY41" fmla="*/ 168064 h 1126590"/>
                <a:gd name="connsiteX42" fmla="*/ 847146 w 924084"/>
                <a:gd name="connsiteY42" fmla="*/ 224188 h 1126590"/>
                <a:gd name="connsiteX43" fmla="*/ 872657 w 924084"/>
                <a:gd name="connsiteY43" fmla="*/ 261604 h 1126590"/>
                <a:gd name="connsiteX44" fmla="*/ 901569 w 924084"/>
                <a:gd name="connsiteY44" fmla="*/ 318578 h 1126590"/>
                <a:gd name="connsiteX45" fmla="*/ 917726 w 924084"/>
                <a:gd name="connsiteY45" fmla="*/ 388308 h 1126590"/>
                <a:gd name="connsiteX46" fmla="*/ 916026 w 924084"/>
                <a:gd name="connsiteY46" fmla="*/ 498004 h 1126590"/>
                <a:gd name="connsiteX47" fmla="*/ 902420 w 924084"/>
                <a:gd name="connsiteY47" fmla="*/ 566883 h 1126590"/>
                <a:gd name="connsiteX48" fmla="*/ 829289 w 924084"/>
                <a:gd name="connsiteY48" fmla="*/ 602599 h 1126590"/>
                <a:gd name="connsiteX49" fmla="*/ 675373 w 924084"/>
                <a:gd name="connsiteY49" fmla="*/ 637463 h 1126590"/>
                <a:gd name="connsiteX50" fmla="*/ 593739 w 924084"/>
                <a:gd name="connsiteY50" fmla="*/ 654471 h 1126590"/>
                <a:gd name="connsiteX51" fmla="*/ 558023 w 924084"/>
                <a:gd name="connsiteY51" fmla="*/ 822842 h 1126590"/>
                <a:gd name="connsiteX52" fmla="*/ 552921 w 924084"/>
                <a:gd name="connsiteY52" fmla="*/ 844101 h 1126590"/>
                <a:gd name="connsiteX53" fmla="*/ 600541 w 924084"/>
                <a:gd name="connsiteY53" fmla="*/ 878116 h 1126590"/>
                <a:gd name="connsiteX54" fmla="*/ 644760 w 924084"/>
                <a:gd name="connsiteY54" fmla="*/ 905327 h 1126590"/>
                <a:gd name="connsiteX55" fmla="*/ 689829 w 924084"/>
                <a:gd name="connsiteY55" fmla="*/ 930838 h 1126590"/>
                <a:gd name="connsiteX56" fmla="*/ 752756 w 924084"/>
                <a:gd name="connsiteY56" fmla="*/ 956349 h 1126590"/>
                <a:gd name="connsiteX57" fmla="*/ 787621 w 924084"/>
                <a:gd name="connsiteY57" fmla="*/ 967404 h 1126590"/>
                <a:gd name="connsiteX58" fmla="*/ 824187 w 924084"/>
                <a:gd name="connsiteY58" fmla="*/ 981009 h 1126590"/>
                <a:gd name="connsiteX59" fmla="*/ 865004 w 924084"/>
                <a:gd name="connsiteY59" fmla="*/ 1007371 h 1126590"/>
                <a:gd name="connsiteX60" fmla="*/ 859051 w 924084"/>
                <a:gd name="connsiteY60" fmla="*/ 1021827 h 1126590"/>
                <a:gd name="connsiteX61" fmla="*/ 852248 w 924084"/>
                <a:gd name="connsiteY61" fmla="*/ 1035433 h 1126590"/>
                <a:gd name="connsiteX62" fmla="*/ 837792 w 924084"/>
                <a:gd name="connsiteY62" fmla="*/ 1049889 h 1126590"/>
                <a:gd name="connsiteX63" fmla="*/ 816533 w 924084"/>
                <a:gd name="connsiteY63" fmla="*/ 1057542 h 1126590"/>
                <a:gd name="connsiteX64" fmla="*/ 776566 w 924084"/>
                <a:gd name="connsiteY64" fmla="*/ 1070297 h 1126590"/>
                <a:gd name="connsiteX65" fmla="*/ 681326 w 924084"/>
                <a:gd name="connsiteY65" fmla="*/ 1114516 h 1126590"/>
                <a:gd name="connsiteX66" fmla="*/ 638808 w 924084"/>
                <a:gd name="connsiteY66" fmla="*/ 1106863 h 1126590"/>
                <a:gd name="connsiteX67" fmla="*/ 654114 w 924084"/>
                <a:gd name="connsiteY67" fmla="*/ 566033 h 1126590"/>
                <a:gd name="connsiteX68" fmla="*/ 703435 w 924084"/>
                <a:gd name="connsiteY68" fmla="*/ 546475 h 1126590"/>
                <a:gd name="connsiteX69" fmla="*/ 697483 w 924084"/>
                <a:gd name="connsiteY69" fmla="*/ 483548 h 1126590"/>
                <a:gd name="connsiteX70" fmla="*/ 650713 w 924084"/>
                <a:gd name="connsiteY70" fmla="*/ 382355 h 1126590"/>
                <a:gd name="connsiteX71" fmla="*/ 624352 w 924084"/>
                <a:gd name="connsiteY71" fmla="*/ 324530 h 1126590"/>
                <a:gd name="connsiteX72" fmla="*/ 541016 w 924084"/>
                <a:gd name="connsiteY72" fmla="*/ 215684 h 1126590"/>
                <a:gd name="connsiteX73" fmla="*/ 472137 w 924084"/>
                <a:gd name="connsiteY73" fmla="*/ 174867 h 1126590"/>
                <a:gd name="connsiteX74" fmla="*/ 394754 w 924084"/>
                <a:gd name="connsiteY74" fmla="*/ 246297 h 1126590"/>
                <a:gd name="connsiteX75" fmla="*/ 424517 w 924084"/>
                <a:gd name="connsiteY75" fmla="*/ 298169 h 1126590"/>
                <a:gd name="connsiteX76" fmla="*/ 543567 w 924084"/>
                <a:gd name="connsiteY76" fmla="*/ 491201 h 1126590"/>
                <a:gd name="connsiteX77" fmla="*/ 555472 w 924084"/>
                <a:gd name="connsiteY77" fmla="*/ 514161 h 1126590"/>
                <a:gd name="connsiteX78" fmla="*/ 578432 w 924084"/>
                <a:gd name="connsiteY78" fmla="*/ 547325 h 1126590"/>
                <a:gd name="connsiteX79" fmla="*/ 654114 w 924084"/>
                <a:gd name="connsiteY79" fmla="*/ 566033 h 1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924084" h="1126590">
                  <a:moveTo>
                    <a:pt x="638808" y="1106863"/>
                  </a:moveTo>
                  <a:cubicBezTo>
                    <a:pt x="630304" y="1093257"/>
                    <a:pt x="608195" y="1082202"/>
                    <a:pt x="572480" y="1071998"/>
                  </a:cubicBezTo>
                  <a:cubicBezTo>
                    <a:pt x="516356" y="1056692"/>
                    <a:pt x="361590" y="983561"/>
                    <a:pt x="330977" y="957199"/>
                  </a:cubicBezTo>
                  <a:cubicBezTo>
                    <a:pt x="294411" y="927437"/>
                    <a:pt x="259547" y="913831"/>
                    <a:pt x="222981" y="915532"/>
                  </a:cubicBezTo>
                  <a:cubicBezTo>
                    <a:pt x="192368" y="918083"/>
                    <a:pt x="186415" y="915532"/>
                    <a:pt x="183864" y="901075"/>
                  </a:cubicBezTo>
                  <a:cubicBezTo>
                    <a:pt x="179613" y="867061"/>
                    <a:pt x="211926" y="832196"/>
                    <a:pt x="280806" y="798182"/>
                  </a:cubicBezTo>
                  <a:cubicBezTo>
                    <a:pt x="353086" y="763317"/>
                    <a:pt x="398155" y="753963"/>
                    <a:pt x="438122" y="768419"/>
                  </a:cubicBezTo>
                  <a:cubicBezTo>
                    <a:pt x="460232" y="776072"/>
                    <a:pt x="462783" y="775222"/>
                    <a:pt x="462783" y="759915"/>
                  </a:cubicBezTo>
                  <a:cubicBezTo>
                    <a:pt x="462783" y="727602"/>
                    <a:pt x="413462" y="635763"/>
                    <a:pt x="313970" y="484398"/>
                  </a:cubicBezTo>
                  <a:cubicBezTo>
                    <a:pt x="137945" y="214834"/>
                    <a:pt x="109033" y="170615"/>
                    <a:pt x="80120" y="121294"/>
                  </a:cubicBezTo>
                  <a:cubicBezTo>
                    <a:pt x="63963" y="94083"/>
                    <a:pt x="41004" y="60068"/>
                    <a:pt x="28248" y="45612"/>
                  </a:cubicBezTo>
                  <a:cubicBezTo>
                    <a:pt x="-16821" y="-7111"/>
                    <a:pt x="-5766" y="-18165"/>
                    <a:pt x="43555" y="30305"/>
                  </a:cubicBezTo>
                  <a:cubicBezTo>
                    <a:pt x="69916" y="55816"/>
                    <a:pt x="88624" y="71123"/>
                    <a:pt x="85222" y="66021"/>
                  </a:cubicBezTo>
                  <a:cubicBezTo>
                    <a:pt x="75868" y="49013"/>
                    <a:pt x="86923" y="53265"/>
                    <a:pt x="108182" y="74524"/>
                  </a:cubicBezTo>
                  <a:cubicBezTo>
                    <a:pt x="118387" y="84729"/>
                    <a:pt x="126040" y="96634"/>
                    <a:pt x="124339" y="100885"/>
                  </a:cubicBezTo>
                  <a:cubicBezTo>
                    <a:pt x="120938" y="110239"/>
                    <a:pt x="149000" y="130648"/>
                    <a:pt x="164306" y="131498"/>
                  </a:cubicBezTo>
                  <a:cubicBezTo>
                    <a:pt x="170259" y="131498"/>
                    <a:pt x="183014" y="139152"/>
                    <a:pt x="190667" y="149356"/>
                  </a:cubicBezTo>
                  <a:cubicBezTo>
                    <a:pt x="199171" y="158710"/>
                    <a:pt x="213627" y="167214"/>
                    <a:pt x="223831" y="168064"/>
                  </a:cubicBezTo>
                  <a:cubicBezTo>
                    <a:pt x="233185" y="168064"/>
                    <a:pt x="242539" y="175717"/>
                    <a:pt x="244240" y="184221"/>
                  </a:cubicBezTo>
                  <a:cubicBezTo>
                    <a:pt x="249342" y="202078"/>
                    <a:pt x="273152" y="204629"/>
                    <a:pt x="273152" y="187622"/>
                  </a:cubicBezTo>
                  <a:cubicBezTo>
                    <a:pt x="273152" y="180819"/>
                    <a:pt x="268050" y="177418"/>
                    <a:pt x="261247" y="179969"/>
                  </a:cubicBezTo>
                  <a:cubicBezTo>
                    <a:pt x="255295" y="182520"/>
                    <a:pt x="250193" y="180819"/>
                    <a:pt x="250193" y="175717"/>
                  </a:cubicBezTo>
                  <a:cubicBezTo>
                    <a:pt x="250193" y="171465"/>
                    <a:pt x="257846" y="165513"/>
                    <a:pt x="267200" y="162962"/>
                  </a:cubicBezTo>
                  <a:cubicBezTo>
                    <a:pt x="276554" y="160411"/>
                    <a:pt x="282506" y="162962"/>
                    <a:pt x="281656" y="168064"/>
                  </a:cubicBezTo>
                  <a:cubicBezTo>
                    <a:pt x="280806" y="173166"/>
                    <a:pt x="287608" y="179119"/>
                    <a:pt x="296112" y="180819"/>
                  </a:cubicBezTo>
                  <a:cubicBezTo>
                    <a:pt x="308867" y="183370"/>
                    <a:pt x="310568" y="180819"/>
                    <a:pt x="306316" y="168914"/>
                  </a:cubicBezTo>
                  <a:cubicBezTo>
                    <a:pt x="301214" y="154458"/>
                    <a:pt x="301214" y="154458"/>
                    <a:pt x="315670" y="167214"/>
                  </a:cubicBezTo>
                  <a:cubicBezTo>
                    <a:pt x="348834" y="196976"/>
                    <a:pt x="366692" y="189323"/>
                    <a:pt x="370944" y="142553"/>
                  </a:cubicBezTo>
                  <a:cubicBezTo>
                    <a:pt x="371794" y="136601"/>
                    <a:pt x="376046" y="134900"/>
                    <a:pt x="380298" y="137451"/>
                  </a:cubicBezTo>
                  <a:cubicBezTo>
                    <a:pt x="385400" y="140852"/>
                    <a:pt x="387101" y="137451"/>
                    <a:pt x="383699" y="128947"/>
                  </a:cubicBezTo>
                  <a:cubicBezTo>
                    <a:pt x="380298" y="120444"/>
                    <a:pt x="381999" y="115342"/>
                    <a:pt x="388801" y="117042"/>
                  </a:cubicBezTo>
                  <a:cubicBezTo>
                    <a:pt x="394754" y="117893"/>
                    <a:pt x="398155" y="111090"/>
                    <a:pt x="397305" y="101736"/>
                  </a:cubicBezTo>
                  <a:cubicBezTo>
                    <a:pt x="395604" y="79626"/>
                    <a:pt x="409210" y="54966"/>
                    <a:pt x="424517" y="54966"/>
                  </a:cubicBezTo>
                  <a:cubicBezTo>
                    <a:pt x="431320" y="54966"/>
                    <a:pt x="441524" y="48163"/>
                    <a:pt x="447476" y="40510"/>
                  </a:cubicBezTo>
                  <a:cubicBezTo>
                    <a:pt x="453429" y="32006"/>
                    <a:pt x="466184" y="23503"/>
                    <a:pt x="475538" y="22652"/>
                  </a:cubicBezTo>
                  <a:cubicBezTo>
                    <a:pt x="484892" y="20951"/>
                    <a:pt x="494246" y="15849"/>
                    <a:pt x="496797" y="12448"/>
                  </a:cubicBezTo>
                  <a:cubicBezTo>
                    <a:pt x="501900" y="3944"/>
                    <a:pt x="544418" y="7346"/>
                    <a:pt x="573330" y="18400"/>
                  </a:cubicBezTo>
                  <a:cubicBezTo>
                    <a:pt x="585235" y="23503"/>
                    <a:pt x="609895" y="29455"/>
                    <a:pt x="628603" y="33707"/>
                  </a:cubicBezTo>
                  <a:cubicBezTo>
                    <a:pt x="647311" y="37108"/>
                    <a:pt x="665169" y="43911"/>
                    <a:pt x="668570" y="49013"/>
                  </a:cubicBezTo>
                  <a:cubicBezTo>
                    <a:pt x="671972" y="54966"/>
                    <a:pt x="677924" y="59218"/>
                    <a:pt x="683027" y="59218"/>
                  </a:cubicBezTo>
                  <a:cubicBezTo>
                    <a:pt x="693231" y="59218"/>
                    <a:pt x="735749" y="103436"/>
                    <a:pt x="762110" y="142553"/>
                  </a:cubicBezTo>
                  <a:cubicBezTo>
                    <a:pt x="774015" y="159560"/>
                    <a:pt x="785920" y="171465"/>
                    <a:pt x="789322" y="168064"/>
                  </a:cubicBezTo>
                  <a:cubicBezTo>
                    <a:pt x="795274" y="161261"/>
                    <a:pt x="842894" y="208031"/>
                    <a:pt x="847146" y="224188"/>
                  </a:cubicBezTo>
                  <a:cubicBezTo>
                    <a:pt x="848847" y="230991"/>
                    <a:pt x="859902" y="247148"/>
                    <a:pt x="872657" y="261604"/>
                  </a:cubicBezTo>
                  <a:cubicBezTo>
                    <a:pt x="886263" y="276060"/>
                    <a:pt x="899018" y="301571"/>
                    <a:pt x="901569" y="318578"/>
                  </a:cubicBezTo>
                  <a:cubicBezTo>
                    <a:pt x="904120" y="334735"/>
                    <a:pt x="910923" y="366198"/>
                    <a:pt x="917726" y="388308"/>
                  </a:cubicBezTo>
                  <a:cubicBezTo>
                    <a:pt x="926230" y="422322"/>
                    <a:pt x="926230" y="439329"/>
                    <a:pt x="916026" y="498004"/>
                  </a:cubicBezTo>
                  <a:lnTo>
                    <a:pt x="902420" y="566883"/>
                  </a:lnTo>
                  <a:lnTo>
                    <a:pt x="829289" y="602599"/>
                  </a:lnTo>
                  <a:cubicBezTo>
                    <a:pt x="759559" y="635763"/>
                    <a:pt x="752756" y="637463"/>
                    <a:pt x="675373" y="637463"/>
                  </a:cubicBezTo>
                  <a:cubicBezTo>
                    <a:pt x="600541" y="637463"/>
                    <a:pt x="594589" y="638314"/>
                    <a:pt x="593739" y="654471"/>
                  </a:cubicBezTo>
                  <a:cubicBezTo>
                    <a:pt x="590337" y="712295"/>
                    <a:pt x="569928" y="810087"/>
                    <a:pt x="558023" y="822842"/>
                  </a:cubicBezTo>
                  <a:cubicBezTo>
                    <a:pt x="549520" y="832196"/>
                    <a:pt x="547819" y="840700"/>
                    <a:pt x="552921" y="844101"/>
                  </a:cubicBezTo>
                  <a:cubicBezTo>
                    <a:pt x="557173" y="847503"/>
                    <a:pt x="579282" y="862809"/>
                    <a:pt x="600541" y="878116"/>
                  </a:cubicBezTo>
                  <a:cubicBezTo>
                    <a:pt x="622651" y="892572"/>
                    <a:pt x="642209" y="905327"/>
                    <a:pt x="644760" y="905327"/>
                  </a:cubicBezTo>
                  <a:cubicBezTo>
                    <a:pt x="647311" y="905327"/>
                    <a:pt x="667720" y="917232"/>
                    <a:pt x="689829" y="930838"/>
                  </a:cubicBezTo>
                  <a:cubicBezTo>
                    <a:pt x="711939" y="945294"/>
                    <a:pt x="740001" y="956349"/>
                    <a:pt x="752756" y="956349"/>
                  </a:cubicBezTo>
                  <a:cubicBezTo>
                    <a:pt x="765512" y="956349"/>
                    <a:pt x="781668" y="961451"/>
                    <a:pt x="787621" y="967404"/>
                  </a:cubicBezTo>
                  <a:cubicBezTo>
                    <a:pt x="793574" y="972506"/>
                    <a:pt x="810581" y="979309"/>
                    <a:pt x="824187" y="981009"/>
                  </a:cubicBezTo>
                  <a:cubicBezTo>
                    <a:pt x="856500" y="984411"/>
                    <a:pt x="859051" y="986112"/>
                    <a:pt x="865004" y="1007371"/>
                  </a:cubicBezTo>
                  <a:cubicBezTo>
                    <a:pt x="867555" y="1016725"/>
                    <a:pt x="865004" y="1022677"/>
                    <a:pt x="859051" y="1021827"/>
                  </a:cubicBezTo>
                  <a:cubicBezTo>
                    <a:pt x="853949" y="1020976"/>
                    <a:pt x="850548" y="1026929"/>
                    <a:pt x="852248" y="1035433"/>
                  </a:cubicBezTo>
                  <a:cubicBezTo>
                    <a:pt x="853949" y="1044787"/>
                    <a:pt x="848847" y="1049889"/>
                    <a:pt x="837792" y="1049889"/>
                  </a:cubicBezTo>
                  <a:cubicBezTo>
                    <a:pt x="828438" y="1049889"/>
                    <a:pt x="819084" y="1053290"/>
                    <a:pt x="816533" y="1057542"/>
                  </a:cubicBezTo>
                  <a:cubicBezTo>
                    <a:pt x="813982" y="1060943"/>
                    <a:pt x="796125" y="1066896"/>
                    <a:pt x="776566" y="1070297"/>
                  </a:cubicBezTo>
                  <a:cubicBezTo>
                    <a:pt x="736599" y="1077100"/>
                    <a:pt x="691530" y="1097509"/>
                    <a:pt x="681326" y="1114516"/>
                  </a:cubicBezTo>
                  <a:cubicBezTo>
                    <a:pt x="671121" y="1132374"/>
                    <a:pt x="653264" y="1128972"/>
                    <a:pt x="638808" y="1106863"/>
                  </a:cubicBezTo>
                  <a:close/>
                  <a:moveTo>
                    <a:pt x="654114" y="566033"/>
                  </a:moveTo>
                  <a:cubicBezTo>
                    <a:pt x="672822" y="560931"/>
                    <a:pt x="694932" y="552427"/>
                    <a:pt x="703435" y="546475"/>
                  </a:cubicBezTo>
                  <a:cubicBezTo>
                    <a:pt x="717891" y="536270"/>
                    <a:pt x="717041" y="532019"/>
                    <a:pt x="697483" y="483548"/>
                  </a:cubicBezTo>
                  <a:cubicBezTo>
                    <a:pt x="686428" y="455486"/>
                    <a:pt x="665169" y="409567"/>
                    <a:pt x="650713" y="382355"/>
                  </a:cubicBezTo>
                  <a:cubicBezTo>
                    <a:pt x="636257" y="354293"/>
                    <a:pt x="624352" y="328782"/>
                    <a:pt x="624352" y="324530"/>
                  </a:cubicBezTo>
                  <a:cubicBezTo>
                    <a:pt x="624352" y="314326"/>
                    <a:pt x="590337" y="270107"/>
                    <a:pt x="541016" y="215684"/>
                  </a:cubicBezTo>
                  <a:cubicBezTo>
                    <a:pt x="498498" y="170615"/>
                    <a:pt x="493396" y="167214"/>
                    <a:pt x="472137" y="174867"/>
                  </a:cubicBezTo>
                  <a:cubicBezTo>
                    <a:pt x="444075" y="185071"/>
                    <a:pt x="394754" y="230991"/>
                    <a:pt x="394754" y="246297"/>
                  </a:cubicBezTo>
                  <a:cubicBezTo>
                    <a:pt x="394754" y="252250"/>
                    <a:pt x="408360" y="276060"/>
                    <a:pt x="424517" y="298169"/>
                  </a:cubicBezTo>
                  <a:cubicBezTo>
                    <a:pt x="494246" y="395110"/>
                    <a:pt x="537615" y="464840"/>
                    <a:pt x="543567" y="491201"/>
                  </a:cubicBezTo>
                  <a:cubicBezTo>
                    <a:pt x="546969" y="503957"/>
                    <a:pt x="552071" y="514161"/>
                    <a:pt x="555472" y="514161"/>
                  </a:cubicBezTo>
                  <a:cubicBezTo>
                    <a:pt x="558874" y="514161"/>
                    <a:pt x="569078" y="529468"/>
                    <a:pt x="578432" y="547325"/>
                  </a:cubicBezTo>
                  <a:cubicBezTo>
                    <a:pt x="595439" y="582190"/>
                    <a:pt x="595439" y="582190"/>
                    <a:pt x="654114" y="56603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76E5E7-443A-2A62-991B-EF5882A3B01D}"/>
                </a:ext>
              </a:extLst>
            </p:cNvPr>
            <p:cNvSpPr txBox="1"/>
            <p:nvPr/>
          </p:nvSpPr>
          <p:spPr>
            <a:xfrm>
              <a:off x="3980530" y="3600065"/>
              <a:ext cx="952561" cy="1781417"/>
            </a:xfrm>
            <a:custGeom>
              <a:avLst/>
              <a:gdLst>
                <a:gd name="connsiteX0" fmla="*/ 624803 w 930885"/>
                <a:gd name="connsiteY0" fmla="*/ 793928 h 1729673"/>
                <a:gd name="connsiteX1" fmla="*/ 558204 w 930885"/>
                <a:gd name="connsiteY1" fmla="*/ 813207 h 1729673"/>
                <a:gd name="connsiteX2" fmla="*/ 448667 w 930885"/>
                <a:gd name="connsiteY2" fmla="*/ 870166 h 1729673"/>
                <a:gd name="connsiteX3" fmla="*/ 381191 w 930885"/>
                <a:gd name="connsiteY3" fmla="*/ 925373 h 1729673"/>
                <a:gd name="connsiteX4" fmla="*/ 432893 w 930885"/>
                <a:gd name="connsiteY4" fmla="*/ 987590 h 1729673"/>
                <a:gd name="connsiteX5" fmla="*/ 491605 w 930885"/>
                <a:gd name="connsiteY5" fmla="*/ 1055066 h 1729673"/>
                <a:gd name="connsiteX6" fmla="*/ 580988 w 930885"/>
                <a:gd name="connsiteY6" fmla="*/ 967436 h 1729673"/>
                <a:gd name="connsiteX7" fmla="*/ 589751 w 930885"/>
                <a:gd name="connsiteY7" fmla="*/ 946404 h 1729673"/>
                <a:gd name="connsiteX8" fmla="*/ 644081 w 930885"/>
                <a:gd name="connsiteY8" fmla="*/ 814959 h 1729673"/>
                <a:gd name="connsiteX9" fmla="*/ 624803 w 930885"/>
                <a:gd name="connsiteY9" fmla="*/ 793928 h 1729673"/>
                <a:gd name="connsiteX10" fmla="*/ 320508 w 930885"/>
                <a:gd name="connsiteY10" fmla="*/ 0 h 1729673"/>
                <a:gd name="connsiteX11" fmla="*/ 332995 w 930885"/>
                <a:gd name="connsiteY11" fmla="*/ 1753 h 1729673"/>
                <a:gd name="connsiteX12" fmla="*/ 349645 w 930885"/>
                <a:gd name="connsiteY12" fmla="*/ 12268 h 1729673"/>
                <a:gd name="connsiteX13" fmla="*/ 407480 w 930885"/>
                <a:gd name="connsiteY13" fmla="*/ 49073 h 1729673"/>
                <a:gd name="connsiteX14" fmla="*/ 481966 w 930885"/>
                <a:gd name="connsiteY14" fmla="*/ 108662 h 1729673"/>
                <a:gd name="connsiteX15" fmla="*/ 505626 w 930885"/>
                <a:gd name="connsiteY15" fmla="*/ 213818 h 1729673"/>
                <a:gd name="connsiteX16" fmla="*/ 519647 w 930885"/>
                <a:gd name="connsiteY16" fmla="*/ 311087 h 1729673"/>
                <a:gd name="connsiteX17" fmla="*/ 651092 w 930885"/>
                <a:gd name="connsiteY17" fmla="*/ 317221 h 1729673"/>
                <a:gd name="connsiteX18" fmla="*/ 759753 w 930885"/>
                <a:gd name="connsiteY18" fmla="*/ 316345 h 1729673"/>
                <a:gd name="connsiteX19" fmla="*/ 775526 w 930885"/>
                <a:gd name="connsiteY19" fmla="*/ 294437 h 1729673"/>
                <a:gd name="connsiteX20" fmla="*/ 738722 w 930885"/>
                <a:gd name="connsiteY20" fmla="*/ 234849 h 1729673"/>
                <a:gd name="connsiteX21" fmla="*/ 715062 w 930885"/>
                <a:gd name="connsiteY21" fmla="*/ 193663 h 1729673"/>
                <a:gd name="connsiteX22" fmla="*/ 765011 w 930885"/>
                <a:gd name="connsiteY22" fmla="*/ 196292 h 1729673"/>
                <a:gd name="connsiteX23" fmla="*/ 908724 w 930885"/>
                <a:gd name="connsiteY23" fmla="*/ 313716 h 1729673"/>
                <a:gd name="connsiteX24" fmla="*/ 930631 w 930885"/>
                <a:gd name="connsiteY24" fmla="*/ 372428 h 1729673"/>
                <a:gd name="connsiteX25" fmla="*/ 898208 w 930885"/>
                <a:gd name="connsiteY25" fmla="*/ 397841 h 1729673"/>
                <a:gd name="connsiteX26" fmla="*/ 842125 w 930885"/>
                <a:gd name="connsiteY26" fmla="*/ 420624 h 1729673"/>
                <a:gd name="connsiteX27" fmla="*/ 748361 w 930885"/>
                <a:gd name="connsiteY27" fmla="*/ 443408 h 1729673"/>
                <a:gd name="connsiteX28" fmla="*/ 644081 w 930885"/>
                <a:gd name="connsiteY28" fmla="*/ 455676 h 1729673"/>
                <a:gd name="connsiteX29" fmla="*/ 545059 w 930885"/>
                <a:gd name="connsiteY29" fmla="*/ 469697 h 1729673"/>
                <a:gd name="connsiteX30" fmla="*/ 489853 w 930885"/>
                <a:gd name="connsiteY30" fmla="*/ 494234 h 1729673"/>
                <a:gd name="connsiteX31" fmla="*/ 502121 w 930885"/>
                <a:gd name="connsiteY31" fmla="*/ 511760 h 1729673"/>
                <a:gd name="connsiteX32" fmla="*/ 527534 w 930885"/>
                <a:gd name="connsiteY32" fmla="*/ 559956 h 1729673"/>
                <a:gd name="connsiteX33" fmla="*/ 517894 w 930885"/>
                <a:gd name="connsiteY33" fmla="*/ 639699 h 1729673"/>
                <a:gd name="connsiteX34" fmla="*/ 504750 w 930885"/>
                <a:gd name="connsiteY34" fmla="*/ 702793 h 1729673"/>
                <a:gd name="connsiteX35" fmla="*/ 563462 w 930885"/>
                <a:gd name="connsiteY35" fmla="*/ 671246 h 1729673"/>
                <a:gd name="connsiteX36" fmla="*/ 618669 w 930885"/>
                <a:gd name="connsiteY36" fmla="*/ 644081 h 1729673"/>
                <a:gd name="connsiteX37" fmla="*/ 677381 w 930885"/>
                <a:gd name="connsiteY37" fmla="*/ 650215 h 1729673"/>
                <a:gd name="connsiteX38" fmla="*/ 817589 w 930885"/>
                <a:gd name="connsiteY38" fmla="*/ 725577 h 1729673"/>
                <a:gd name="connsiteX39" fmla="*/ 825476 w 930885"/>
                <a:gd name="connsiteY39" fmla="*/ 814083 h 1729673"/>
                <a:gd name="connsiteX40" fmla="*/ 814084 w 930885"/>
                <a:gd name="connsiteY40" fmla="*/ 907847 h 1729673"/>
                <a:gd name="connsiteX41" fmla="*/ 765011 w 930885"/>
                <a:gd name="connsiteY41" fmla="*/ 998982 h 1729673"/>
                <a:gd name="connsiteX42" fmla="*/ 656350 w 930885"/>
                <a:gd name="connsiteY42" fmla="*/ 1158469 h 1729673"/>
                <a:gd name="connsiteX43" fmla="*/ 602019 w 930885"/>
                <a:gd name="connsiteY43" fmla="*/ 1261872 h 1729673"/>
                <a:gd name="connsiteX44" fmla="*/ 585369 w 930885"/>
                <a:gd name="connsiteY44" fmla="*/ 1289038 h 1729673"/>
                <a:gd name="connsiteX45" fmla="*/ 540678 w 930885"/>
                <a:gd name="connsiteY45" fmla="*/ 1312698 h 1729673"/>
                <a:gd name="connsiteX46" fmla="*/ 438151 w 930885"/>
                <a:gd name="connsiteY46" fmla="*/ 1376668 h 1729673"/>
                <a:gd name="connsiteX47" fmla="*/ 335624 w 930885"/>
                <a:gd name="connsiteY47" fmla="*/ 1456411 h 1729673"/>
                <a:gd name="connsiteX48" fmla="*/ 138989 w 930885"/>
                <a:gd name="connsiteY48" fmla="*/ 1726922 h 1729673"/>
                <a:gd name="connsiteX49" fmla="*/ 132322 w 930885"/>
                <a:gd name="connsiteY49" fmla="*/ 1559814 h 1729673"/>
                <a:gd name="connsiteX50" fmla="*/ 191911 w 930885"/>
                <a:gd name="connsiteY50" fmla="*/ 1498473 h 1729673"/>
                <a:gd name="connsiteX51" fmla="*/ 312840 w 930885"/>
                <a:gd name="connsiteY51" fmla="*/ 1362647 h 1729673"/>
                <a:gd name="connsiteX52" fmla="*/ 402223 w 930885"/>
                <a:gd name="connsiteY52" fmla="*/ 1240841 h 1729673"/>
                <a:gd name="connsiteX53" fmla="*/ 406604 w 930885"/>
                <a:gd name="connsiteY53" fmla="*/ 1202284 h 1729673"/>
                <a:gd name="connsiteX54" fmla="*/ 368923 w 930885"/>
                <a:gd name="connsiteY54" fmla="*/ 1128675 h 1729673"/>
                <a:gd name="connsiteX55" fmla="*/ 297067 w 930885"/>
                <a:gd name="connsiteY55" fmla="*/ 1034911 h 1729673"/>
                <a:gd name="connsiteX56" fmla="*/ 233973 w 930885"/>
                <a:gd name="connsiteY56" fmla="*/ 1062076 h 1729673"/>
                <a:gd name="connsiteX57" fmla="*/ 164745 w 930885"/>
                <a:gd name="connsiteY57" fmla="*/ 1103262 h 1729673"/>
                <a:gd name="connsiteX58" fmla="*/ 125312 w 930885"/>
                <a:gd name="connsiteY58" fmla="*/ 1084860 h 1729673"/>
                <a:gd name="connsiteX59" fmla="*/ 117425 w 930885"/>
                <a:gd name="connsiteY59" fmla="*/ 1022643 h 1729673"/>
                <a:gd name="connsiteX60" fmla="*/ 134075 w 930885"/>
                <a:gd name="connsiteY60" fmla="*/ 965683 h 1729673"/>
                <a:gd name="connsiteX61" fmla="*/ 152477 w 930885"/>
                <a:gd name="connsiteY61" fmla="*/ 920115 h 1729673"/>
                <a:gd name="connsiteX62" fmla="*/ 179642 w 930885"/>
                <a:gd name="connsiteY62" fmla="*/ 899084 h 1729673"/>
                <a:gd name="connsiteX63" fmla="*/ 240107 w 930885"/>
                <a:gd name="connsiteY63" fmla="*/ 857898 h 1729673"/>
                <a:gd name="connsiteX64" fmla="*/ 342634 w 930885"/>
                <a:gd name="connsiteY64" fmla="*/ 716814 h 1729673"/>
                <a:gd name="connsiteX65" fmla="*/ 412738 w 930885"/>
                <a:gd name="connsiteY65" fmla="*/ 587998 h 1729673"/>
                <a:gd name="connsiteX66" fmla="*/ 425006 w 930885"/>
                <a:gd name="connsiteY66" fmla="*/ 520523 h 1729673"/>
                <a:gd name="connsiteX67" fmla="*/ 342634 w 930885"/>
                <a:gd name="connsiteY67" fmla="*/ 542430 h 1729673"/>
                <a:gd name="connsiteX68" fmla="*/ 198921 w 930885"/>
                <a:gd name="connsiteY68" fmla="*/ 613410 h 1729673"/>
                <a:gd name="connsiteX69" fmla="*/ 85002 w 930885"/>
                <a:gd name="connsiteY69" fmla="*/ 658978 h 1729673"/>
                <a:gd name="connsiteX70" fmla="*/ 50826 w 930885"/>
                <a:gd name="connsiteY70" fmla="*/ 649339 h 1729673"/>
                <a:gd name="connsiteX71" fmla="*/ 21908 w 930885"/>
                <a:gd name="connsiteY71" fmla="*/ 595884 h 1729673"/>
                <a:gd name="connsiteX72" fmla="*/ 877 w 930885"/>
                <a:gd name="connsiteY72" fmla="*/ 501244 h 1729673"/>
                <a:gd name="connsiteX73" fmla="*/ 37682 w 930885"/>
                <a:gd name="connsiteY73" fmla="*/ 444284 h 1729673"/>
                <a:gd name="connsiteX74" fmla="*/ 81497 w 930885"/>
                <a:gd name="connsiteY74" fmla="*/ 408356 h 1729673"/>
                <a:gd name="connsiteX75" fmla="*/ 93765 w 930885"/>
                <a:gd name="connsiteY75" fmla="*/ 369799 h 1729673"/>
                <a:gd name="connsiteX76" fmla="*/ 110415 w 930885"/>
                <a:gd name="connsiteY76" fmla="*/ 310211 h 1729673"/>
                <a:gd name="connsiteX77" fmla="*/ 172632 w 930885"/>
                <a:gd name="connsiteY77" fmla="*/ 345263 h 1729673"/>
                <a:gd name="connsiteX78" fmla="*/ 227839 w 930885"/>
                <a:gd name="connsiteY78" fmla="*/ 382944 h 1729673"/>
                <a:gd name="connsiteX79" fmla="*/ 269025 w 930885"/>
                <a:gd name="connsiteY79" fmla="*/ 387325 h 1729673"/>
                <a:gd name="connsiteX80" fmla="*/ 304077 w 930885"/>
                <a:gd name="connsiteY80" fmla="*/ 336500 h 1729673"/>
                <a:gd name="connsiteX81" fmla="*/ 288304 w 930885"/>
                <a:gd name="connsiteY81" fmla="*/ 309334 h 1729673"/>
                <a:gd name="connsiteX82" fmla="*/ 319850 w 930885"/>
                <a:gd name="connsiteY82" fmla="*/ 289179 h 1729673"/>
                <a:gd name="connsiteX83" fmla="*/ 356655 w 930885"/>
                <a:gd name="connsiteY83" fmla="*/ 249746 h 1729673"/>
                <a:gd name="connsiteX84" fmla="*/ 360160 w 930885"/>
                <a:gd name="connsiteY84" fmla="*/ 152477 h 1729673"/>
                <a:gd name="connsiteX85" fmla="*/ 326861 w 930885"/>
                <a:gd name="connsiteY85" fmla="*/ 54331 h 1729673"/>
                <a:gd name="connsiteX86" fmla="*/ 298819 w 930885"/>
                <a:gd name="connsiteY86" fmla="*/ 10516 h 1729673"/>
                <a:gd name="connsiteX87" fmla="*/ 309335 w 930885"/>
                <a:gd name="connsiteY87" fmla="*/ 1753 h 1729673"/>
                <a:gd name="connsiteX88" fmla="*/ 320508 w 930885"/>
                <a:gd name="connsiteY88" fmla="*/ 0 h 1729673"/>
                <a:gd name="connsiteX0" fmla="*/ 624803 w 930885"/>
                <a:gd name="connsiteY0" fmla="*/ 793928 h 1726970"/>
                <a:gd name="connsiteX1" fmla="*/ 558204 w 930885"/>
                <a:gd name="connsiteY1" fmla="*/ 813207 h 1726970"/>
                <a:gd name="connsiteX2" fmla="*/ 448667 w 930885"/>
                <a:gd name="connsiteY2" fmla="*/ 870166 h 1726970"/>
                <a:gd name="connsiteX3" fmla="*/ 381191 w 930885"/>
                <a:gd name="connsiteY3" fmla="*/ 925373 h 1726970"/>
                <a:gd name="connsiteX4" fmla="*/ 432893 w 930885"/>
                <a:gd name="connsiteY4" fmla="*/ 987590 h 1726970"/>
                <a:gd name="connsiteX5" fmla="*/ 491605 w 930885"/>
                <a:gd name="connsiteY5" fmla="*/ 1055066 h 1726970"/>
                <a:gd name="connsiteX6" fmla="*/ 580988 w 930885"/>
                <a:gd name="connsiteY6" fmla="*/ 967436 h 1726970"/>
                <a:gd name="connsiteX7" fmla="*/ 589751 w 930885"/>
                <a:gd name="connsiteY7" fmla="*/ 946404 h 1726970"/>
                <a:gd name="connsiteX8" fmla="*/ 644081 w 930885"/>
                <a:gd name="connsiteY8" fmla="*/ 814959 h 1726970"/>
                <a:gd name="connsiteX9" fmla="*/ 624803 w 930885"/>
                <a:gd name="connsiteY9" fmla="*/ 793928 h 1726970"/>
                <a:gd name="connsiteX10" fmla="*/ 320508 w 930885"/>
                <a:gd name="connsiteY10" fmla="*/ 0 h 1726970"/>
                <a:gd name="connsiteX11" fmla="*/ 332995 w 930885"/>
                <a:gd name="connsiteY11" fmla="*/ 1753 h 1726970"/>
                <a:gd name="connsiteX12" fmla="*/ 349645 w 930885"/>
                <a:gd name="connsiteY12" fmla="*/ 12268 h 1726970"/>
                <a:gd name="connsiteX13" fmla="*/ 407480 w 930885"/>
                <a:gd name="connsiteY13" fmla="*/ 49073 h 1726970"/>
                <a:gd name="connsiteX14" fmla="*/ 481966 w 930885"/>
                <a:gd name="connsiteY14" fmla="*/ 108662 h 1726970"/>
                <a:gd name="connsiteX15" fmla="*/ 505626 w 930885"/>
                <a:gd name="connsiteY15" fmla="*/ 213818 h 1726970"/>
                <a:gd name="connsiteX16" fmla="*/ 519647 w 930885"/>
                <a:gd name="connsiteY16" fmla="*/ 311087 h 1726970"/>
                <a:gd name="connsiteX17" fmla="*/ 651092 w 930885"/>
                <a:gd name="connsiteY17" fmla="*/ 317221 h 1726970"/>
                <a:gd name="connsiteX18" fmla="*/ 759753 w 930885"/>
                <a:gd name="connsiteY18" fmla="*/ 316345 h 1726970"/>
                <a:gd name="connsiteX19" fmla="*/ 775526 w 930885"/>
                <a:gd name="connsiteY19" fmla="*/ 294437 h 1726970"/>
                <a:gd name="connsiteX20" fmla="*/ 738722 w 930885"/>
                <a:gd name="connsiteY20" fmla="*/ 234849 h 1726970"/>
                <a:gd name="connsiteX21" fmla="*/ 715062 w 930885"/>
                <a:gd name="connsiteY21" fmla="*/ 193663 h 1726970"/>
                <a:gd name="connsiteX22" fmla="*/ 765011 w 930885"/>
                <a:gd name="connsiteY22" fmla="*/ 196292 h 1726970"/>
                <a:gd name="connsiteX23" fmla="*/ 908724 w 930885"/>
                <a:gd name="connsiteY23" fmla="*/ 313716 h 1726970"/>
                <a:gd name="connsiteX24" fmla="*/ 930631 w 930885"/>
                <a:gd name="connsiteY24" fmla="*/ 372428 h 1726970"/>
                <a:gd name="connsiteX25" fmla="*/ 898208 w 930885"/>
                <a:gd name="connsiteY25" fmla="*/ 397841 h 1726970"/>
                <a:gd name="connsiteX26" fmla="*/ 842125 w 930885"/>
                <a:gd name="connsiteY26" fmla="*/ 420624 h 1726970"/>
                <a:gd name="connsiteX27" fmla="*/ 748361 w 930885"/>
                <a:gd name="connsiteY27" fmla="*/ 443408 h 1726970"/>
                <a:gd name="connsiteX28" fmla="*/ 644081 w 930885"/>
                <a:gd name="connsiteY28" fmla="*/ 455676 h 1726970"/>
                <a:gd name="connsiteX29" fmla="*/ 545059 w 930885"/>
                <a:gd name="connsiteY29" fmla="*/ 469697 h 1726970"/>
                <a:gd name="connsiteX30" fmla="*/ 489853 w 930885"/>
                <a:gd name="connsiteY30" fmla="*/ 494234 h 1726970"/>
                <a:gd name="connsiteX31" fmla="*/ 502121 w 930885"/>
                <a:gd name="connsiteY31" fmla="*/ 511760 h 1726970"/>
                <a:gd name="connsiteX32" fmla="*/ 527534 w 930885"/>
                <a:gd name="connsiteY32" fmla="*/ 559956 h 1726970"/>
                <a:gd name="connsiteX33" fmla="*/ 517894 w 930885"/>
                <a:gd name="connsiteY33" fmla="*/ 639699 h 1726970"/>
                <a:gd name="connsiteX34" fmla="*/ 504750 w 930885"/>
                <a:gd name="connsiteY34" fmla="*/ 702793 h 1726970"/>
                <a:gd name="connsiteX35" fmla="*/ 563462 w 930885"/>
                <a:gd name="connsiteY35" fmla="*/ 671246 h 1726970"/>
                <a:gd name="connsiteX36" fmla="*/ 618669 w 930885"/>
                <a:gd name="connsiteY36" fmla="*/ 644081 h 1726970"/>
                <a:gd name="connsiteX37" fmla="*/ 677381 w 930885"/>
                <a:gd name="connsiteY37" fmla="*/ 650215 h 1726970"/>
                <a:gd name="connsiteX38" fmla="*/ 817589 w 930885"/>
                <a:gd name="connsiteY38" fmla="*/ 725577 h 1726970"/>
                <a:gd name="connsiteX39" fmla="*/ 825476 w 930885"/>
                <a:gd name="connsiteY39" fmla="*/ 814083 h 1726970"/>
                <a:gd name="connsiteX40" fmla="*/ 814084 w 930885"/>
                <a:gd name="connsiteY40" fmla="*/ 907847 h 1726970"/>
                <a:gd name="connsiteX41" fmla="*/ 765011 w 930885"/>
                <a:gd name="connsiteY41" fmla="*/ 998982 h 1726970"/>
                <a:gd name="connsiteX42" fmla="*/ 656350 w 930885"/>
                <a:gd name="connsiteY42" fmla="*/ 1158469 h 1726970"/>
                <a:gd name="connsiteX43" fmla="*/ 602019 w 930885"/>
                <a:gd name="connsiteY43" fmla="*/ 1261872 h 1726970"/>
                <a:gd name="connsiteX44" fmla="*/ 585369 w 930885"/>
                <a:gd name="connsiteY44" fmla="*/ 1289038 h 1726970"/>
                <a:gd name="connsiteX45" fmla="*/ 540678 w 930885"/>
                <a:gd name="connsiteY45" fmla="*/ 1312698 h 1726970"/>
                <a:gd name="connsiteX46" fmla="*/ 438151 w 930885"/>
                <a:gd name="connsiteY46" fmla="*/ 1376668 h 1726970"/>
                <a:gd name="connsiteX47" fmla="*/ 328480 w 930885"/>
                <a:gd name="connsiteY47" fmla="*/ 1542136 h 1726970"/>
                <a:gd name="connsiteX48" fmla="*/ 138989 w 930885"/>
                <a:gd name="connsiteY48" fmla="*/ 1726922 h 1726970"/>
                <a:gd name="connsiteX49" fmla="*/ 132322 w 930885"/>
                <a:gd name="connsiteY49" fmla="*/ 1559814 h 1726970"/>
                <a:gd name="connsiteX50" fmla="*/ 191911 w 930885"/>
                <a:gd name="connsiteY50" fmla="*/ 1498473 h 1726970"/>
                <a:gd name="connsiteX51" fmla="*/ 312840 w 930885"/>
                <a:gd name="connsiteY51" fmla="*/ 1362647 h 1726970"/>
                <a:gd name="connsiteX52" fmla="*/ 402223 w 930885"/>
                <a:gd name="connsiteY52" fmla="*/ 1240841 h 1726970"/>
                <a:gd name="connsiteX53" fmla="*/ 406604 w 930885"/>
                <a:gd name="connsiteY53" fmla="*/ 1202284 h 1726970"/>
                <a:gd name="connsiteX54" fmla="*/ 368923 w 930885"/>
                <a:gd name="connsiteY54" fmla="*/ 1128675 h 1726970"/>
                <a:gd name="connsiteX55" fmla="*/ 297067 w 930885"/>
                <a:gd name="connsiteY55" fmla="*/ 1034911 h 1726970"/>
                <a:gd name="connsiteX56" fmla="*/ 233973 w 930885"/>
                <a:gd name="connsiteY56" fmla="*/ 1062076 h 1726970"/>
                <a:gd name="connsiteX57" fmla="*/ 164745 w 930885"/>
                <a:gd name="connsiteY57" fmla="*/ 1103262 h 1726970"/>
                <a:gd name="connsiteX58" fmla="*/ 125312 w 930885"/>
                <a:gd name="connsiteY58" fmla="*/ 1084860 h 1726970"/>
                <a:gd name="connsiteX59" fmla="*/ 117425 w 930885"/>
                <a:gd name="connsiteY59" fmla="*/ 1022643 h 1726970"/>
                <a:gd name="connsiteX60" fmla="*/ 134075 w 930885"/>
                <a:gd name="connsiteY60" fmla="*/ 965683 h 1726970"/>
                <a:gd name="connsiteX61" fmla="*/ 152477 w 930885"/>
                <a:gd name="connsiteY61" fmla="*/ 920115 h 1726970"/>
                <a:gd name="connsiteX62" fmla="*/ 179642 w 930885"/>
                <a:gd name="connsiteY62" fmla="*/ 899084 h 1726970"/>
                <a:gd name="connsiteX63" fmla="*/ 240107 w 930885"/>
                <a:gd name="connsiteY63" fmla="*/ 857898 h 1726970"/>
                <a:gd name="connsiteX64" fmla="*/ 342634 w 930885"/>
                <a:gd name="connsiteY64" fmla="*/ 716814 h 1726970"/>
                <a:gd name="connsiteX65" fmla="*/ 412738 w 930885"/>
                <a:gd name="connsiteY65" fmla="*/ 587998 h 1726970"/>
                <a:gd name="connsiteX66" fmla="*/ 425006 w 930885"/>
                <a:gd name="connsiteY66" fmla="*/ 520523 h 1726970"/>
                <a:gd name="connsiteX67" fmla="*/ 342634 w 930885"/>
                <a:gd name="connsiteY67" fmla="*/ 542430 h 1726970"/>
                <a:gd name="connsiteX68" fmla="*/ 198921 w 930885"/>
                <a:gd name="connsiteY68" fmla="*/ 613410 h 1726970"/>
                <a:gd name="connsiteX69" fmla="*/ 85002 w 930885"/>
                <a:gd name="connsiteY69" fmla="*/ 658978 h 1726970"/>
                <a:gd name="connsiteX70" fmla="*/ 50826 w 930885"/>
                <a:gd name="connsiteY70" fmla="*/ 649339 h 1726970"/>
                <a:gd name="connsiteX71" fmla="*/ 21908 w 930885"/>
                <a:gd name="connsiteY71" fmla="*/ 595884 h 1726970"/>
                <a:gd name="connsiteX72" fmla="*/ 877 w 930885"/>
                <a:gd name="connsiteY72" fmla="*/ 501244 h 1726970"/>
                <a:gd name="connsiteX73" fmla="*/ 37682 w 930885"/>
                <a:gd name="connsiteY73" fmla="*/ 444284 h 1726970"/>
                <a:gd name="connsiteX74" fmla="*/ 81497 w 930885"/>
                <a:gd name="connsiteY74" fmla="*/ 408356 h 1726970"/>
                <a:gd name="connsiteX75" fmla="*/ 93765 w 930885"/>
                <a:gd name="connsiteY75" fmla="*/ 369799 h 1726970"/>
                <a:gd name="connsiteX76" fmla="*/ 110415 w 930885"/>
                <a:gd name="connsiteY76" fmla="*/ 310211 h 1726970"/>
                <a:gd name="connsiteX77" fmla="*/ 172632 w 930885"/>
                <a:gd name="connsiteY77" fmla="*/ 345263 h 1726970"/>
                <a:gd name="connsiteX78" fmla="*/ 227839 w 930885"/>
                <a:gd name="connsiteY78" fmla="*/ 382944 h 1726970"/>
                <a:gd name="connsiteX79" fmla="*/ 269025 w 930885"/>
                <a:gd name="connsiteY79" fmla="*/ 387325 h 1726970"/>
                <a:gd name="connsiteX80" fmla="*/ 304077 w 930885"/>
                <a:gd name="connsiteY80" fmla="*/ 336500 h 1726970"/>
                <a:gd name="connsiteX81" fmla="*/ 288304 w 930885"/>
                <a:gd name="connsiteY81" fmla="*/ 309334 h 1726970"/>
                <a:gd name="connsiteX82" fmla="*/ 319850 w 930885"/>
                <a:gd name="connsiteY82" fmla="*/ 289179 h 1726970"/>
                <a:gd name="connsiteX83" fmla="*/ 356655 w 930885"/>
                <a:gd name="connsiteY83" fmla="*/ 249746 h 1726970"/>
                <a:gd name="connsiteX84" fmla="*/ 360160 w 930885"/>
                <a:gd name="connsiteY84" fmla="*/ 152477 h 1726970"/>
                <a:gd name="connsiteX85" fmla="*/ 326861 w 930885"/>
                <a:gd name="connsiteY85" fmla="*/ 54331 h 1726970"/>
                <a:gd name="connsiteX86" fmla="*/ 298819 w 930885"/>
                <a:gd name="connsiteY86" fmla="*/ 10516 h 1726970"/>
                <a:gd name="connsiteX87" fmla="*/ 309335 w 930885"/>
                <a:gd name="connsiteY87" fmla="*/ 1753 h 1726970"/>
                <a:gd name="connsiteX88" fmla="*/ 320508 w 930885"/>
                <a:gd name="connsiteY88" fmla="*/ 0 h 1726970"/>
                <a:gd name="connsiteX0" fmla="*/ 624803 w 930885"/>
                <a:gd name="connsiteY0" fmla="*/ 793928 h 1726948"/>
                <a:gd name="connsiteX1" fmla="*/ 558204 w 930885"/>
                <a:gd name="connsiteY1" fmla="*/ 813207 h 1726948"/>
                <a:gd name="connsiteX2" fmla="*/ 448667 w 930885"/>
                <a:gd name="connsiteY2" fmla="*/ 870166 h 1726948"/>
                <a:gd name="connsiteX3" fmla="*/ 381191 w 930885"/>
                <a:gd name="connsiteY3" fmla="*/ 925373 h 1726948"/>
                <a:gd name="connsiteX4" fmla="*/ 432893 w 930885"/>
                <a:gd name="connsiteY4" fmla="*/ 987590 h 1726948"/>
                <a:gd name="connsiteX5" fmla="*/ 491605 w 930885"/>
                <a:gd name="connsiteY5" fmla="*/ 1055066 h 1726948"/>
                <a:gd name="connsiteX6" fmla="*/ 580988 w 930885"/>
                <a:gd name="connsiteY6" fmla="*/ 967436 h 1726948"/>
                <a:gd name="connsiteX7" fmla="*/ 589751 w 930885"/>
                <a:gd name="connsiteY7" fmla="*/ 946404 h 1726948"/>
                <a:gd name="connsiteX8" fmla="*/ 644081 w 930885"/>
                <a:gd name="connsiteY8" fmla="*/ 814959 h 1726948"/>
                <a:gd name="connsiteX9" fmla="*/ 624803 w 930885"/>
                <a:gd name="connsiteY9" fmla="*/ 793928 h 1726948"/>
                <a:gd name="connsiteX10" fmla="*/ 320508 w 930885"/>
                <a:gd name="connsiteY10" fmla="*/ 0 h 1726948"/>
                <a:gd name="connsiteX11" fmla="*/ 332995 w 930885"/>
                <a:gd name="connsiteY11" fmla="*/ 1753 h 1726948"/>
                <a:gd name="connsiteX12" fmla="*/ 349645 w 930885"/>
                <a:gd name="connsiteY12" fmla="*/ 12268 h 1726948"/>
                <a:gd name="connsiteX13" fmla="*/ 407480 w 930885"/>
                <a:gd name="connsiteY13" fmla="*/ 49073 h 1726948"/>
                <a:gd name="connsiteX14" fmla="*/ 481966 w 930885"/>
                <a:gd name="connsiteY14" fmla="*/ 108662 h 1726948"/>
                <a:gd name="connsiteX15" fmla="*/ 505626 w 930885"/>
                <a:gd name="connsiteY15" fmla="*/ 213818 h 1726948"/>
                <a:gd name="connsiteX16" fmla="*/ 519647 w 930885"/>
                <a:gd name="connsiteY16" fmla="*/ 311087 h 1726948"/>
                <a:gd name="connsiteX17" fmla="*/ 651092 w 930885"/>
                <a:gd name="connsiteY17" fmla="*/ 317221 h 1726948"/>
                <a:gd name="connsiteX18" fmla="*/ 759753 w 930885"/>
                <a:gd name="connsiteY18" fmla="*/ 316345 h 1726948"/>
                <a:gd name="connsiteX19" fmla="*/ 775526 w 930885"/>
                <a:gd name="connsiteY19" fmla="*/ 294437 h 1726948"/>
                <a:gd name="connsiteX20" fmla="*/ 738722 w 930885"/>
                <a:gd name="connsiteY20" fmla="*/ 234849 h 1726948"/>
                <a:gd name="connsiteX21" fmla="*/ 715062 w 930885"/>
                <a:gd name="connsiteY21" fmla="*/ 193663 h 1726948"/>
                <a:gd name="connsiteX22" fmla="*/ 765011 w 930885"/>
                <a:gd name="connsiteY22" fmla="*/ 196292 h 1726948"/>
                <a:gd name="connsiteX23" fmla="*/ 908724 w 930885"/>
                <a:gd name="connsiteY23" fmla="*/ 313716 h 1726948"/>
                <a:gd name="connsiteX24" fmla="*/ 930631 w 930885"/>
                <a:gd name="connsiteY24" fmla="*/ 372428 h 1726948"/>
                <a:gd name="connsiteX25" fmla="*/ 898208 w 930885"/>
                <a:gd name="connsiteY25" fmla="*/ 397841 h 1726948"/>
                <a:gd name="connsiteX26" fmla="*/ 842125 w 930885"/>
                <a:gd name="connsiteY26" fmla="*/ 420624 h 1726948"/>
                <a:gd name="connsiteX27" fmla="*/ 748361 w 930885"/>
                <a:gd name="connsiteY27" fmla="*/ 443408 h 1726948"/>
                <a:gd name="connsiteX28" fmla="*/ 644081 w 930885"/>
                <a:gd name="connsiteY28" fmla="*/ 455676 h 1726948"/>
                <a:gd name="connsiteX29" fmla="*/ 545059 w 930885"/>
                <a:gd name="connsiteY29" fmla="*/ 469697 h 1726948"/>
                <a:gd name="connsiteX30" fmla="*/ 489853 w 930885"/>
                <a:gd name="connsiteY30" fmla="*/ 494234 h 1726948"/>
                <a:gd name="connsiteX31" fmla="*/ 502121 w 930885"/>
                <a:gd name="connsiteY31" fmla="*/ 511760 h 1726948"/>
                <a:gd name="connsiteX32" fmla="*/ 527534 w 930885"/>
                <a:gd name="connsiteY32" fmla="*/ 559956 h 1726948"/>
                <a:gd name="connsiteX33" fmla="*/ 517894 w 930885"/>
                <a:gd name="connsiteY33" fmla="*/ 639699 h 1726948"/>
                <a:gd name="connsiteX34" fmla="*/ 504750 w 930885"/>
                <a:gd name="connsiteY34" fmla="*/ 702793 h 1726948"/>
                <a:gd name="connsiteX35" fmla="*/ 563462 w 930885"/>
                <a:gd name="connsiteY35" fmla="*/ 671246 h 1726948"/>
                <a:gd name="connsiteX36" fmla="*/ 618669 w 930885"/>
                <a:gd name="connsiteY36" fmla="*/ 644081 h 1726948"/>
                <a:gd name="connsiteX37" fmla="*/ 677381 w 930885"/>
                <a:gd name="connsiteY37" fmla="*/ 650215 h 1726948"/>
                <a:gd name="connsiteX38" fmla="*/ 817589 w 930885"/>
                <a:gd name="connsiteY38" fmla="*/ 725577 h 1726948"/>
                <a:gd name="connsiteX39" fmla="*/ 825476 w 930885"/>
                <a:gd name="connsiteY39" fmla="*/ 814083 h 1726948"/>
                <a:gd name="connsiteX40" fmla="*/ 814084 w 930885"/>
                <a:gd name="connsiteY40" fmla="*/ 907847 h 1726948"/>
                <a:gd name="connsiteX41" fmla="*/ 765011 w 930885"/>
                <a:gd name="connsiteY41" fmla="*/ 998982 h 1726948"/>
                <a:gd name="connsiteX42" fmla="*/ 656350 w 930885"/>
                <a:gd name="connsiteY42" fmla="*/ 1158469 h 1726948"/>
                <a:gd name="connsiteX43" fmla="*/ 602019 w 930885"/>
                <a:gd name="connsiteY43" fmla="*/ 1261872 h 1726948"/>
                <a:gd name="connsiteX44" fmla="*/ 585369 w 930885"/>
                <a:gd name="connsiteY44" fmla="*/ 1289038 h 1726948"/>
                <a:gd name="connsiteX45" fmla="*/ 540678 w 930885"/>
                <a:gd name="connsiteY45" fmla="*/ 1312698 h 1726948"/>
                <a:gd name="connsiteX46" fmla="*/ 438151 w 930885"/>
                <a:gd name="connsiteY46" fmla="*/ 1376668 h 1726948"/>
                <a:gd name="connsiteX47" fmla="*/ 304668 w 930885"/>
                <a:gd name="connsiteY47" fmla="*/ 1546899 h 1726948"/>
                <a:gd name="connsiteX48" fmla="*/ 138989 w 930885"/>
                <a:gd name="connsiteY48" fmla="*/ 1726922 h 1726948"/>
                <a:gd name="connsiteX49" fmla="*/ 132322 w 930885"/>
                <a:gd name="connsiteY49" fmla="*/ 1559814 h 1726948"/>
                <a:gd name="connsiteX50" fmla="*/ 191911 w 930885"/>
                <a:gd name="connsiteY50" fmla="*/ 1498473 h 1726948"/>
                <a:gd name="connsiteX51" fmla="*/ 312840 w 930885"/>
                <a:gd name="connsiteY51" fmla="*/ 1362647 h 1726948"/>
                <a:gd name="connsiteX52" fmla="*/ 402223 w 930885"/>
                <a:gd name="connsiteY52" fmla="*/ 1240841 h 1726948"/>
                <a:gd name="connsiteX53" fmla="*/ 406604 w 930885"/>
                <a:gd name="connsiteY53" fmla="*/ 1202284 h 1726948"/>
                <a:gd name="connsiteX54" fmla="*/ 368923 w 930885"/>
                <a:gd name="connsiteY54" fmla="*/ 1128675 h 1726948"/>
                <a:gd name="connsiteX55" fmla="*/ 297067 w 930885"/>
                <a:gd name="connsiteY55" fmla="*/ 1034911 h 1726948"/>
                <a:gd name="connsiteX56" fmla="*/ 233973 w 930885"/>
                <a:gd name="connsiteY56" fmla="*/ 1062076 h 1726948"/>
                <a:gd name="connsiteX57" fmla="*/ 164745 w 930885"/>
                <a:gd name="connsiteY57" fmla="*/ 1103262 h 1726948"/>
                <a:gd name="connsiteX58" fmla="*/ 125312 w 930885"/>
                <a:gd name="connsiteY58" fmla="*/ 1084860 h 1726948"/>
                <a:gd name="connsiteX59" fmla="*/ 117425 w 930885"/>
                <a:gd name="connsiteY59" fmla="*/ 1022643 h 1726948"/>
                <a:gd name="connsiteX60" fmla="*/ 134075 w 930885"/>
                <a:gd name="connsiteY60" fmla="*/ 965683 h 1726948"/>
                <a:gd name="connsiteX61" fmla="*/ 152477 w 930885"/>
                <a:gd name="connsiteY61" fmla="*/ 920115 h 1726948"/>
                <a:gd name="connsiteX62" fmla="*/ 179642 w 930885"/>
                <a:gd name="connsiteY62" fmla="*/ 899084 h 1726948"/>
                <a:gd name="connsiteX63" fmla="*/ 240107 w 930885"/>
                <a:gd name="connsiteY63" fmla="*/ 857898 h 1726948"/>
                <a:gd name="connsiteX64" fmla="*/ 342634 w 930885"/>
                <a:gd name="connsiteY64" fmla="*/ 716814 h 1726948"/>
                <a:gd name="connsiteX65" fmla="*/ 412738 w 930885"/>
                <a:gd name="connsiteY65" fmla="*/ 587998 h 1726948"/>
                <a:gd name="connsiteX66" fmla="*/ 425006 w 930885"/>
                <a:gd name="connsiteY66" fmla="*/ 520523 h 1726948"/>
                <a:gd name="connsiteX67" fmla="*/ 342634 w 930885"/>
                <a:gd name="connsiteY67" fmla="*/ 542430 h 1726948"/>
                <a:gd name="connsiteX68" fmla="*/ 198921 w 930885"/>
                <a:gd name="connsiteY68" fmla="*/ 613410 h 1726948"/>
                <a:gd name="connsiteX69" fmla="*/ 85002 w 930885"/>
                <a:gd name="connsiteY69" fmla="*/ 658978 h 1726948"/>
                <a:gd name="connsiteX70" fmla="*/ 50826 w 930885"/>
                <a:gd name="connsiteY70" fmla="*/ 649339 h 1726948"/>
                <a:gd name="connsiteX71" fmla="*/ 21908 w 930885"/>
                <a:gd name="connsiteY71" fmla="*/ 595884 h 1726948"/>
                <a:gd name="connsiteX72" fmla="*/ 877 w 930885"/>
                <a:gd name="connsiteY72" fmla="*/ 501244 h 1726948"/>
                <a:gd name="connsiteX73" fmla="*/ 37682 w 930885"/>
                <a:gd name="connsiteY73" fmla="*/ 444284 h 1726948"/>
                <a:gd name="connsiteX74" fmla="*/ 81497 w 930885"/>
                <a:gd name="connsiteY74" fmla="*/ 408356 h 1726948"/>
                <a:gd name="connsiteX75" fmla="*/ 93765 w 930885"/>
                <a:gd name="connsiteY75" fmla="*/ 369799 h 1726948"/>
                <a:gd name="connsiteX76" fmla="*/ 110415 w 930885"/>
                <a:gd name="connsiteY76" fmla="*/ 310211 h 1726948"/>
                <a:gd name="connsiteX77" fmla="*/ 172632 w 930885"/>
                <a:gd name="connsiteY77" fmla="*/ 345263 h 1726948"/>
                <a:gd name="connsiteX78" fmla="*/ 227839 w 930885"/>
                <a:gd name="connsiteY78" fmla="*/ 382944 h 1726948"/>
                <a:gd name="connsiteX79" fmla="*/ 269025 w 930885"/>
                <a:gd name="connsiteY79" fmla="*/ 387325 h 1726948"/>
                <a:gd name="connsiteX80" fmla="*/ 304077 w 930885"/>
                <a:gd name="connsiteY80" fmla="*/ 336500 h 1726948"/>
                <a:gd name="connsiteX81" fmla="*/ 288304 w 930885"/>
                <a:gd name="connsiteY81" fmla="*/ 309334 h 1726948"/>
                <a:gd name="connsiteX82" fmla="*/ 319850 w 930885"/>
                <a:gd name="connsiteY82" fmla="*/ 289179 h 1726948"/>
                <a:gd name="connsiteX83" fmla="*/ 356655 w 930885"/>
                <a:gd name="connsiteY83" fmla="*/ 249746 h 1726948"/>
                <a:gd name="connsiteX84" fmla="*/ 360160 w 930885"/>
                <a:gd name="connsiteY84" fmla="*/ 152477 h 1726948"/>
                <a:gd name="connsiteX85" fmla="*/ 326861 w 930885"/>
                <a:gd name="connsiteY85" fmla="*/ 54331 h 1726948"/>
                <a:gd name="connsiteX86" fmla="*/ 298819 w 930885"/>
                <a:gd name="connsiteY86" fmla="*/ 10516 h 1726948"/>
                <a:gd name="connsiteX87" fmla="*/ 309335 w 930885"/>
                <a:gd name="connsiteY87" fmla="*/ 1753 h 1726948"/>
                <a:gd name="connsiteX88" fmla="*/ 320508 w 930885"/>
                <a:gd name="connsiteY88" fmla="*/ 0 h 1726948"/>
                <a:gd name="connsiteX0" fmla="*/ 624803 w 930885"/>
                <a:gd name="connsiteY0" fmla="*/ 793928 h 1736471"/>
                <a:gd name="connsiteX1" fmla="*/ 558204 w 930885"/>
                <a:gd name="connsiteY1" fmla="*/ 813207 h 1736471"/>
                <a:gd name="connsiteX2" fmla="*/ 448667 w 930885"/>
                <a:gd name="connsiteY2" fmla="*/ 870166 h 1736471"/>
                <a:gd name="connsiteX3" fmla="*/ 381191 w 930885"/>
                <a:gd name="connsiteY3" fmla="*/ 925373 h 1736471"/>
                <a:gd name="connsiteX4" fmla="*/ 432893 w 930885"/>
                <a:gd name="connsiteY4" fmla="*/ 987590 h 1736471"/>
                <a:gd name="connsiteX5" fmla="*/ 491605 w 930885"/>
                <a:gd name="connsiteY5" fmla="*/ 1055066 h 1736471"/>
                <a:gd name="connsiteX6" fmla="*/ 580988 w 930885"/>
                <a:gd name="connsiteY6" fmla="*/ 967436 h 1736471"/>
                <a:gd name="connsiteX7" fmla="*/ 589751 w 930885"/>
                <a:gd name="connsiteY7" fmla="*/ 946404 h 1736471"/>
                <a:gd name="connsiteX8" fmla="*/ 644081 w 930885"/>
                <a:gd name="connsiteY8" fmla="*/ 814959 h 1736471"/>
                <a:gd name="connsiteX9" fmla="*/ 624803 w 930885"/>
                <a:gd name="connsiteY9" fmla="*/ 793928 h 1736471"/>
                <a:gd name="connsiteX10" fmla="*/ 320508 w 930885"/>
                <a:gd name="connsiteY10" fmla="*/ 0 h 1736471"/>
                <a:gd name="connsiteX11" fmla="*/ 332995 w 930885"/>
                <a:gd name="connsiteY11" fmla="*/ 1753 h 1736471"/>
                <a:gd name="connsiteX12" fmla="*/ 349645 w 930885"/>
                <a:gd name="connsiteY12" fmla="*/ 12268 h 1736471"/>
                <a:gd name="connsiteX13" fmla="*/ 407480 w 930885"/>
                <a:gd name="connsiteY13" fmla="*/ 49073 h 1736471"/>
                <a:gd name="connsiteX14" fmla="*/ 481966 w 930885"/>
                <a:gd name="connsiteY14" fmla="*/ 108662 h 1736471"/>
                <a:gd name="connsiteX15" fmla="*/ 505626 w 930885"/>
                <a:gd name="connsiteY15" fmla="*/ 213818 h 1736471"/>
                <a:gd name="connsiteX16" fmla="*/ 519647 w 930885"/>
                <a:gd name="connsiteY16" fmla="*/ 311087 h 1736471"/>
                <a:gd name="connsiteX17" fmla="*/ 651092 w 930885"/>
                <a:gd name="connsiteY17" fmla="*/ 317221 h 1736471"/>
                <a:gd name="connsiteX18" fmla="*/ 759753 w 930885"/>
                <a:gd name="connsiteY18" fmla="*/ 316345 h 1736471"/>
                <a:gd name="connsiteX19" fmla="*/ 775526 w 930885"/>
                <a:gd name="connsiteY19" fmla="*/ 294437 h 1736471"/>
                <a:gd name="connsiteX20" fmla="*/ 738722 w 930885"/>
                <a:gd name="connsiteY20" fmla="*/ 234849 h 1736471"/>
                <a:gd name="connsiteX21" fmla="*/ 715062 w 930885"/>
                <a:gd name="connsiteY21" fmla="*/ 193663 h 1736471"/>
                <a:gd name="connsiteX22" fmla="*/ 765011 w 930885"/>
                <a:gd name="connsiteY22" fmla="*/ 196292 h 1736471"/>
                <a:gd name="connsiteX23" fmla="*/ 908724 w 930885"/>
                <a:gd name="connsiteY23" fmla="*/ 313716 h 1736471"/>
                <a:gd name="connsiteX24" fmla="*/ 930631 w 930885"/>
                <a:gd name="connsiteY24" fmla="*/ 372428 h 1736471"/>
                <a:gd name="connsiteX25" fmla="*/ 898208 w 930885"/>
                <a:gd name="connsiteY25" fmla="*/ 397841 h 1736471"/>
                <a:gd name="connsiteX26" fmla="*/ 842125 w 930885"/>
                <a:gd name="connsiteY26" fmla="*/ 420624 h 1736471"/>
                <a:gd name="connsiteX27" fmla="*/ 748361 w 930885"/>
                <a:gd name="connsiteY27" fmla="*/ 443408 h 1736471"/>
                <a:gd name="connsiteX28" fmla="*/ 644081 w 930885"/>
                <a:gd name="connsiteY28" fmla="*/ 455676 h 1736471"/>
                <a:gd name="connsiteX29" fmla="*/ 545059 w 930885"/>
                <a:gd name="connsiteY29" fmla="*/ 469697 h 1736471"/>
                <a:gd name="connsiteX30" fmla="*/ 489853 w 930885"/>
                <a:gd name="connsiteY30" fmla="*/ 494234 h 1736471"/>
                <a:gd name="connsiteX31" fmla="*/ 502121 w 930885"/>
                <a:gd name="connsiteY31" fmla="*/ 511760 h 1736471"/>
                <a:gd name="connsiteX32" fmla="*/ 527534 w 930885"/>
                <a:gd name="connsiteY32" fmla="*/ 559956 h 1736471"/>
                <a:gd name="connsiteX33" fmla="*/ 517894 w 930885"/>
                <a:gd name="connsiteY33" fmla="*/ 639699 h 1736471"/>
                <a:gd name="connsiteX34" fmla="*/ 504750 w 930885"/>
                <a:gd name="connsiteY34" fmla="*/ 702793 h 1736471"/>
                <a:gd name="connsiteX35" fmla="*/ 563462 w 930885"/>
                <a:gd name="connsiteY35" fmla="*/ 671246 h 1736471"/>
                <a:gd name="connsiteX36" fmla="*/ 618669 w 930885"/>
                <a:gd name="connsiteY36" fmla="*/ 644081 h 1736471"/>
                <a:gd name="connsiteX37" fmla="*/ 677381 w 930885"/>
                <a:gd name="connsiteY37" fmla="*/ 650215 h 1736471"/>
                <a:gd name="connsiteX38" fmla="*/ 817589 w 930885"/>
                <a:gd name="connsiteY38" fmla="*/ 725577 h 1736471"/>
                <a:gd name="connsiteX39" fmla="*/ 825476 w 930885"/>
                <a:gd name="connsiteY39" fmla="*/ 814083 h 1736471"/>
                <a:gd name="connsiteX40" fmla="*/ 814084 w 930885"/>
                <a:gd name="connsiteY40" fmla="*/ 907847 h 1736471"/>
                <a:gd name="connsiteX41" fmla="*/ 765011 w 930885"/>
                <a:gd name="connsiteY41" fmla="*/ 998982 h 1736471"/>
                <a:gd name="connsiteX42" fmla="*/ 656350 w 930885"/>
                <a:gd name="connsiteY42" fmla="*/ 1158469 h 1736471"/>
                <a:gd name="connsiteX43" fmla="*/ 602019 w 930885"/>
                <a:gd name="connsiteY43" fmla="*/ 1261872 h 1736471"/>
                <a:gd name="connsiteX44" fmla="*/ 585369 w 930885"/>
                <a:gd name="connsiteY44" fmla="*/ 1289038 h 1736471"/>
                <a:gd name="connsiteX45" fmla="*/ 540678 w 930885"/>
                <a:gd name="connsiteY45" fmla="*/ 1312698 h 1736471"/>
                <a:gd name="connsiteX46" fmla="*/ 438151 w 930885"/>
                <a:gd name="connsiteY46" fmla="*/ 1376668 h 1736471"/>
                <a:gd name="connsiteX47" fmla="*/ 304668 w 930885"/>
                <a:gd name="connsiteY47" fmla="*/ 1546899 h 1736471"/>
                <a:gd name="connsiteX48" fmla="*/ 110414 w 930885"/>
                <a:gd name="connsiteY48" fmla="*/ 1736447 h 1736471"/>
                <a:gd name="connsiteX49" fmla="*/ 132322 w 930885"/>
                <a:gd name="connsiteY49" fmla="*/ 1559814 h 1736471"/>
                <a:gd name="connsiteX50" fmla="*/ 191911 w 930885"/>
                <a:gd name="connsiteY50" fmla="*/ 1498473 h 1736471"/>
                <a:gd name="connsiteX51" fmla="*/ 312840 w 930885"/>
                <a:gd name="connsiteY51" fmla="*/ 1362647 h 1736471"/>
                <a:gd name="connsiteX52" fmla="*/ 402223 w 930885"/>
                <a:gd name="connsiteY52" fmla="*/ 1240841 h 1736471"/>
                <a:gd name="connsiteX53" fmla="*/ 406604 w 930885"/>
                <a:gd name="connsiteY53" fmla="*/ 1202284 h 1736471"/>
                <a:gd name="connsiteX54" fmla="*/ 368923 w 930885"/>
                <a:gd name="connsiteY54" fmla="*/ 1128675 h 1736471"/>
                <a:gd name="connsiteX55" fmla="*/ 297067 w 930885"/>
                <a:gd name="connsiteY55" fmla="*/ 1034911 h 1736471"/>
                <a:gd name="connsiteX56" fmla="*/ 233973 w 930885"/>
                <a:gd name="connsiteY56" fmla="*/ 1062076 h 1736471"/>
                <a:gd name="connsiteX57" fmla="*/ 164745 w 930885"/>
                <a:gd name="connsiteY57" fmla="*/ 1103262 h 1736471"/>
                <a:gd name="connsiteX58" fmla="*/ 125312 w 930885"/>
                <a:gd name="connsiteY58" fmla="*/ 1084860 h 1736471"/>
                <a:gd name="connsiteX59" fmla="*/ 117425 w 930885"/>
                <a:gd name="connsiteY59" fmla="*/ 1022643 h 1736471"/>
                <a:gd name="connsiteX60" fmla="*/ 134075 w 930885"/>
                <a:gd name="connsiteY60" fmla="*/ 965683 h 1736471"/>
                <a:gd name="connsiteX61" fmla="*/ 152477 w 930885"/>
                <a:gd name="connsiteY61" fmla="*/ 920115 h 1736471"/>
                <a:gd name="connsiteX62" fmla="*/ 179642 w 930885"/>
                <a:gd name="connsiteY62" fmla="*/ 899084 h 1736471"/>
                <a:gd name="connsiteX63" fmla="*/ 240107 w 930885"/>
                <a:gd name="connsiteY63" fmla="*/ 857898 h 1736471"/>
                <a:gd name="connsiteX64" fmla="*/ 342634 w 930885"/>
                <a:gd name="connsiteY64" fmla="*/ 716814 h 1736471"/>
                <a:gd name="connsiteX65" fmla="*/ 412738 w 930885"/>
                <a:gd name="connsiteY65" fmla="*/ 587998 h 1736471"/>
                <a:gd name="connsiteX66" fmla="*/ 425006 w 930885"/>
                <a:gd name="connsiteY66" fmla="*/ 520523 h 1736471"/>
                <a:gd name="connsiteX67" fmla="*/ 342634 w 930885"/>
                <a:gd name="connsiteY67" fmla="*/ 542430 h 1736471"/>
                <a:gd name="connsiteX68" fmla="*/ 198921 w 930885"/>
                <a:gd name="connsiteY68" fmla="*/ 613410 h 1736471"/>
                <a:gd name="connsiteX69" fmla="*/ 85002 w 930885"/>
                <a:gd name="connsiteY69" fmla="*/ 658978 h 1736471"/>
                <a:gd name="connsiteX70" fmla="*/ 50826 w 930885"/>
                <a:gd name="connsiteY70" fmla="*/ 649339 h 1736471"/>
                <a:gd name="connsiteX71" fmla="*/ 21908 w 930885"/>
                <a:gd name="connsiteY71" fmla="*/ 595884 h 1736471"/>
                <a:gd name="connsiteX72" fmla="*/ 877 w 930885"/>
                <a:gd name="connsiteY72" fmla="*/ 501244 h 1736471"/>
                <a:gd name="connsiteX73" fmla="*/ 37682 w 930885"/>
                <a:gd name="connsiteY73" fmla="*/ 444284 h 1736471"/>
                <a:gd name="connsiteX74" fmla="*/ 81497 w 930885"/>
                <a:gd name="connsiteY74" fmla="*/ 408356 h 1736471"/>
                <a:gd name="connsiteX75" fmla="*/ 93765 w 930885"/>
                <a:gd name="connsiteY75" fmla="*/ 369799 h 1736471"/>
                <a:gd name="connsiteX76" fmla="*/ 110415 w 930885"/>
                <a:gd name="connsiteY76" fmla="*/ 310211 h 1736471"/>
                <a:gd name="connsiteX77" fmla="*/ 172632 w 930885"/>
                <a:gd name="connsiteY77" fmla="*/ 345263 h 1736471"/>
                <a:gd name="connsiteX78" fmla="*/ 227839 w 930885"/>
                <a:gd name="connsiteY78" fmla="*/ 382944 h 1736471"/>
                <a:gd name="connsiteX79" fmla="*/ 269025 w 930885"/>
                <a:gd name="connsiteY79" fmla="*/ 387325 h 1736471"/>
                <a:gd name="connsiteX80" fmla="*/ 304077 w 930885"/>
                <a:gd name="connsiteY80" fmla="*/ 336500 h 1736471"/>
                <a:gd name="connsiteX81" fmla="*/ 288304 w 930885"/>
                <a:gd name="connsiteY81" fmla="*/ 309334 h 1736471"/>
                <a:gd name="connsiteX82" fmla="*/ 319850 w 930885"/>
                <a:gd name="connsiteY82" fmla="*/ 289179 h 1736471"/>
                <a:gd name="connsiteX83" fmla="*/ 356655 w 930885"/>
                <a:gd name="connsiteY83" fmla="*/ 249746 h 1736471"/>
                <a:gd name="connsiteX84" fmla="*/ 360160 w 930885"/>
                <a:gd name="connsiteY84" fmla="*/ 152477 h 1736471"/>
                <a:gd name="connsiteX85" fmla="*/ 326861 w 930885"/>
                <a:gd name="connsiteY85" fmla="*/ 54331 h 1736471"/>
                <a:gd name="connsiteX86" fmla="*/ 298819 w 930885"/>
                <a:gd name="connsiteY86" fmla="*/ 10516 h 1736471"/>
                <a:gd name="connsiteX87" fmla="*/ 309335 w 930885"/>
                <a:gd name="connsiteY87" fmla="*/ 1753 h 1736471"/>
                <a:gd name="connsiteX88" fmla="*/ 320508 w 930885"/>
                <a:gd name="connsiteY88" fmla="*/ 0 h 1736471"/>
                <a:gd name="connsiteX0" fmla="*/ 624803 w 930885"/>
                <a:gd name="connsiteY0" fmla="*/ 793928 h 1779025"/>
                <a:gd name="connsiteX1" fmla="*/ 558204 w 930885"/>
                <a:gd name="connsiteY1" fmla="*/ 813207 h 1779025"/>
                <a:gd name="connsiteX2" fmla="*/ 448667 w 930885"/>
                <a:gd name="connsiteY2" fmla="*/ 870166 h 1779025"/>
                <a:gd name="connsiteX3" fmla="*/ 381191 w 930885"/>
                <a:gd name="connsiteY3" fmla="*/ 925373 h 1779025"/>
                <a:gd name="connsiteX4" fmla="*/ 432893 w 930885"/>
                <a:gd name="connsiteY4" fmla="*/ 987590 h 1779025"/>
                <a:gd name="connsiteX5" fmla="*/ 491605 w 930885"/>
                <a:gd name="connsiteY5" fmla="*/ 1055066 h 1779025"/>
                <a:gd name="connsiteX6" fmla="*/ 580988 w 930885"/>
                <a:gd name="connsiteY6" fmla="*/ 967436 h 1779025"/>
                <a:gd name="connsiteX7" fmla="*/ 589751 w 930885"/>
                <a:gd name="connsiteY7" fmla="*/ 946404 h 1779025"/>
                <a:gd name="connsiteX8" fmla="*/ 644081 w 930885"/>
                <a:gd name="connsiteY8" fmla="*/ 814959 h 1779025"/>
                <a:gd name="connsiteX9" fmla="*/ 624803 w 930885"/>
                <a:gd name="connsiteY9" fmla="*/ 793928 h 1779025"/>
                <a:gd name="connsiteX10" fmla="*/ 320508 w 930885"/>
                <a:gd name="connsiteY10" fmla="*/ 0 h 1779025"/>
                <a:gd name="connsiteX11" fmla="*/ 332995 w 930885"/>
                <a:gd name="connsiteY11" fmla="*/ 1753 h 1779025"/>
                <a:gd name="connsiteX12" fmla="*/ 349645 w 930885"/>
                <a:gd name="connsiteY12" fmla="*/ 12268 h 1779025"/>
                <a:gd name="connsiteX13" fmla="*/ 407480 w 930885"/>
                <a:gd name="connsiteY13" fmla="*/ 49073 h 1779025"/>
                <a:gd name="connsiteX14" fmla="*/ 481966 w 930885"/>
                <a:gd name="connsiteY14" fmla="*/ 108662 h 1779025"/>
                <a:gd name="connsiteX15" fmla="*/ 505626 w 930885"/>
                <a:gd name="connsiteY15" fmla="*/ 213818 h 1779025"/>
                <a:gd name="connsiteX16" fmla="*/ 519647 w 930885"/>
                <a:gd name="connsiteY16" fmla="*/ 311087 h 1779025"/>
                <a:gd name="connsiteX17" fmla="*/ 651092 w 930885"/>
                <a:gd name="connsiteY17" fmla="*/ 317221 h 1779025"/>
                <a:gd name="connsiteX18" fmla="*/ 759753 w 930885"/>
                <a:gd name="connsiteY18" fmla="*/ 316345 h 1779025"/>
                <a:gd name="connsiteX19" fmla="*/ 775526 w 930885"/>
                <a:gd name="connsiteY19" fmla="*/ 294437 h 1779025"/>
                <a:gd name="connsiteX20" fmla="*/ 738722 w 930885"/>
                <a:gd name="connsiteY20" fmla="*/ 234849 h 1779025"/>
                <a:gd name="connsiteX21" fmla="*/ 715062 w 930885"/>
                <a:gd name="connsiteY21" fmla="*/ 193663 h 1779025"/>
                <a:gd name="connsiteX22" fmla="*/ 765011 w 930885"/>
                <a:gd name="connsiteY22" fmla="*/ 196292 h 1779025"/>
                <a:gd name="connsiteX23" fmla="*/ 908724 w 930885"/>
                <a:gd name="connsiteY23" fmla="*/ 313716 h 1779025"/>
                <a:gd name="connsiteX24" fmla="*/ 930631 w 930885"/>
                <a:gd name="connsiteY24" fmla="*/ 372428 h 1779025"/>
                <a:gd name="connsiteX25" fmla="*/ 898208 w 930885"/>
                <a:gd name="connsiteY25" fmla="*/ 397841 h 1779025"/>
                <a:gd name="connsiteX26" fmla="*/ 842125 w 930885"/>
                <a:gd name="connsiteY26" fmla="*/ 420624 h 1779025"/>
                <a:gd name="connsiteX27" fmla="*/ 748361 w 930885"/>
                <a:gd name="connsiteY27" fmla="*/ 443408 h 1779025"/>
                <a:gd name="connsiteX28" fmla="*/ 644081 w 930885"/>
                <a:gd name="connsiteY28" fmla="*/ 455676 h 1779025"/>
                <a:gd name="connsiteX29" fmla="*/ 545059 w 930885"/>
                <a:gd name="connsiteY29" fmla="*/ 469697 h 1779025"/>
                <a:gd name="connsiteX30" fmla="*/ 489853 w 930885"/>
                <a:gd name="connsiteY30" fmla="*/ 494234 h 1779025"/>
                <a:gd name="connsiteX31" fmla="*/ 502121 w 930885"/>
                <a:gd name="connsiteY31" fmla="*/ 511760 h 1779025"/>
                <a:gd name="connsiteX32" fmla="*/ 527534 w 930885"/>
                <a:gd name="connsiteY32" fmla="*/ 559956 h 1779025"/>
                <a:gd name="connsiteX33" fmla="*/ 517894 w 930885"/>
                <a:gd name="connsiteY33" fmla="*/ 639699 h 1779025"/>
                <a:gd name="connsiteX34" fmla="*/ 504750 w 930885"/>
                <a:gd name="connsiteY34" fmla="*/ 702793 h 1779025"/>
                <a:gd name="connsiteX35" fmla="*/ 563462 w 930885"/>
                <a:gd name="connsiteY35" fmla="*/ 671246 h 1779025"/>
                <a:gd name="connsiteX36" fmla="*/ 618669 w 930885"/>
                <a:gd name="connsiteY36" fmla="*/ 644081 h 1779025"/>
                <a:gd name="connsiteX37" fmla="*/ 677381 w 930885"/>
                <a:gd name="connsiteY37" fmla="*/ 650215 h 1779025"/>
                <a:gd name="connsiteX38" fmla="*/ 817589 w 930885"/>
                <a:gd name="connsiteY38" fmla="*/ 725577 h 1779025"/>
                <a:gd name="connsiteX39" fmla="*/ 825476 w 930885"/>
                <a:gd name="connsiteY39" fmla="*/ 814083 h 1779025"/>
                <a:gd name="connsiteX40" fmla="*/ 814084 w 930885"/>
                <a:gd name="connsiteY40" fmla="*/ 907847 h 1779025"/>
                <a:gd name="connsiteX41" fmla="*/ 765011 w 930885"/>
                <a:gd name="connsiteY41" fmla="*/ 998982 h 1779025"/>
                <a:gd name="connsiteX42" fmla="*/ 656350 w 930885"/>
                <a:gd name="connsiteY42" fmla="*/ 1158469 h 1779025"/>
                <a:gd name="connsiteX43" fmla="*/ 602019 w 930885"/>
                <a:gd name="connsiteY43" fmla="*/ 1261872 h 1779025"/>
                <a:gd name="connsiteX44" fmla="*/ 585369 w 930885"/>
                <a:gd name="connsiteY44" fmla="*/ 1289038 h 1779025"/>
                <a:gd name="connsiteX45" fmla="*/ 540678 w 930885"/>
                <a:gd name="connsiteY45" fmla="*/ 1312698 h 1779025"/>
                <a:gd name="connsiteX46" fmla="*/ 438151 w 930885"/>
                <a:gd name="connsiteY46" fmla="*/ 1376668 h 1779025"/>
                <a:gd name="connsiteX47" fmla="*/ 304668 w 930885"/>
                <a:gd name="connsiteY47" fmla="*/ 1546899 h 1779025"/>
                <a:gd name="connsiteX48" fmla="*/ 110414 w 930885"/>
                <a:gd name="connsiteY48" fmla="*/ 1736447 h 1779025"/>
                <a:gd name="connsiteX49" fmla="*/ 132322 w 930885"/>
                <a:gd name="connsiteY49" fmla="*/ 1559814 h 1779025"/>
                <a:gd name="connsiteX50" fmla="*/ 191911 w 930885"/>
                <a:gd name="connsiteY50" fmla="*/ 1498473 h 1779025"/>
                <a:gd name="connsiteX51" fmla="*/ 312840 w 930885"/>
                <a:gd name="connsiteY51" fmla="*/ 1362647 h 1779025"/>
                <a:gd name="connsiteX52" fmla="*/ 402223 w 930885"/>
                <a:gd name="connsiteY52" fmla="*/ 1240841 h 1779025"/>
                <a:gd name="connsiteX53" fmla="*/ 406604 w 930885"/>
                <a:gd name="connsiteY53" fmla="*/ 1202284 h 1779025"/>
                <a:gd name="connsiteX54" fmla="*/ 368923 w 930885"/>
                <a:gd name="connsiteY54" fmla="*/ 1128675 h 1779025"/>
                <a:gd name="connsiteX55" fmla="*/ 297067 w 930885"/>
                <a:gd name="connsiteY55" fmla="*/ 1034911 h 1779025"/>
                <a:gd name="connsiteX56" fmla="*/ 233973 w 930885"/>
                <a:gd name="connsiteY56" fmla="*/ 1062076 h 1779025"/>
                <a:gd name="connsiteX57" fmla="*/ 164745 w 930885"/>
                <a:gd name="connsiteY57" fmla="*/ 1103262 h 1779025"/>
                <a:gd name="connsiteX58" fmla="*/ 125312 w 930885"/>
                <a:gd name="connsiteY58" fmla="*/ 1084860 h 1779025"/>
                <a:gd name="connsiteX59" fmla="*/ 117425 w 930885"/>
                <a:gd name="connsiteY59" fmla="*/ 1022643 h 1779025"/>
                <a:gd name="connsiteX60" fmla="*/ 134075 w 930885"/>
                <a:gd name="connsiteY60" fmla="*/ 965683 h 1779025"/>
                <a:gd name="connsiteX61" fmla="*/ 152477 w 930885"/>
                <a:gd name="connsiteY61" fmla="*/ 920115 h 1779025"/>
                <a:gd name="connsiteX62" fmla="*/ 179642 w 930885"/>
                <a:gd name="connsiteY62" fmla="*/ 899084 h 1779025"/>
                <a:gd name="connsiteX63" fmla="*/ 240107 w 930885"/>
                <a:gd name="connsiteY63" fmla="*/ 857898 h 1779025"/>
                <a:gd name="connsiteX64" fmla="*/ 342634 w 930885"/>
                <a:gd name="connsiteY64" fmla="*/ 716814 h 1779025"/>
                <a:gd name="connsiteX65" fmla="*/ 412738 w 930885"/>
                <a:gd name="connsiteY65" fmla="*/ 587998 h 1779025"/>
                <a:gd name="connsiteX66" fmla="*/ 425006 w 930885"/>
                <a:gd name="connsiteY66" fmla="*/ 520523 h 1779025"/>
                <a:gd name="connsiteX67" fmla="*/ 342634 w 930885"/>
                <a:gd name="connsiteY67" fmla="*/ 542430 h 1779025"/>
                <a:gd name="connsiteX68" fmla="*/ 198921 w 930885"/>
                <a:gd name="connsiteY68" fmla="*/ 613410 h 1779025"/>
                <a:gd name="connsiteX69" fmla="*/ 85002 w 930885"/>
                <a:gd name="connsiteY69" fmla="*/ 658978 h 1779025"/>
                <a:gd name="connsiteX70" fmla="*/ 50826 w 930885"/>
                <a:gd name="connsiteY70" fmla="*/ 649339 h 1779025"/>
                <a:gd name="connsiteX71" fmla="*/ 21908 w 930885"/>
                <a:gd name="connsiteY71" fmla="*/ 595884 h 1779025"/>
                <a:gd name="connsiteX72" fmla="*/ 877 w 930885"/>
                <a:gd name="connsiteY72" fmla="*/ 501244 h 1779025"/>
                <a:gd name="connsiteX73" fmla="*/ 37682 w 930885"/>
                <a:gd name="connsiteY73" fmla="*/ 444284 h 1779025"/>
                <a:gd name="connsiteX74" fmla="*/ 81497 w 930885"/>
                <a:gd name="connsiteY74" fmla="*/ 408356 h 1779025"/>
                <a:gd name="connsiteX75" fmla="*/ 93765 w 930885"/>
                <a:gd name="connsiteY75" fmla="*/ 369799 h 1779025"/>
                <a:gd name="connsiteX76" fmla="*/ 110415 w 930885"/>
                <a:gd name="connsiteY76" fmla="*/ 310211 h 1779025"/>
                <a:gd name="connsiteX77" fmla="*/ 172632 w 930885"/>
                <a:gd name="connsiteY77" fmla="*/ 345263 h 1779025"/>
                <a:gd name="connsiteX78" fmla="*/ 227839 w 930885"/>
                <a:gd name="connsiteY78" fmla="*/ 382944 h 1779025"/>
                <a:gd name="connsiteX79" fmla="*/ 269025 w 930885"/>
                <a:gd name="connsiteY79" fmla="*/ 387325 h 1779025"/>
                <a:gd name="connsiteX80" fmla="*/ 304077 w 930885"/>
                <a:gd name="connsiteY80" fmla="*/ 336500 h 1779025"/>
                <a:gd name="connsiteX81" fmla="*/ 288304 w 930885"/>
                <a:gd name="connsiteY81" fmla="*/ 309334 h 1779025"/>
                <a:gd name="connsiteX82" fmla="*/ 319850 w 930885"/>
                <a:gd name="connsiteY82" fmla="*/ 289179 h 1779025"/>
                <a:gd name="connsiteX83" fmla="*/ 356655 w 930885"/>
                <a:gd name="connsiteY83" fmla="*/ 249746 h 1779025"/>
                <a:gd name="connsiteX84" fmla="*/ 360160 w 930885"/>
                <a:gd name="connsiteY84" fmla="*/ 152477 h 1779025"/>
                <a:gd name="connsiteX85" fmla="*/ 326861 w 930885"/>
                <a:gd name="connsiteY85" fmla="*/ 54331 h 1779025"/>
                <a:gd name="connsiteX86" fmla="*/ 298819 w 930885"/>
                <a:gd name="connsiteY86" fmla="*/ 10516 h 1779025"/>
                <a:gd name="connsiteX87" fmla="*/ 309335 w 930885"/>
                <a:gd name="connsiteY87" fmla="*/ 1753 h 1779025"/>
                <a:gd name="connsiteX88" fmla="*/ 320508 w 930885"/>
                <a:gd name="connsiteY88" fmla="*/ 0 h 1779025"/>
                <a:gd name="connsiteX0" fmla="*/ 624803 w 930885"/>
                <a:gd name="connsiteY0" fmla="*/ 793928 h 1779025"/>
                <a:gd name="connsiteX1" fmla="*/ 558204 w 930885"/>
                <a:gd name="connsiteY1" fmla="*/ 813207 h 1779025"/>
                <a:gd name="connsiteX2" fmla="*/ 448667 w 930885"/>
                <a:gd name="connsiteY2" fmla="*/ 870166 h 1779025"/>
                <a:gd name="connsiteX3" fmla="*/ 381191 w 930885"/>
                <a:gd name="connsiteY3" fmla="*/ 925373 h 1779025"/>
                <a:gd name="connsiteX4" fmla="*/ 432893 w 930885"/>
                <a:gd name="connsiteY4" fmla="*/ 987590 h 1779025"/>
                <a:gd name="connsiteX5" fmla="*/ 491605 w 930885"/>
                <a:gd name="connsiteY5" fmla="*/ 1055066 h 1779025"/>
                <a:gd name="connsiteX6" fmla="*/ 580988 w 930885"/>
                <a:gd name="connsiteY6" fmla="*/ 967436 h 1779025"/>
                <a:gd name="connsiteX7" fmla="*/ 589751 w 930885"/>
                <a:gd name="connsiteY7" fmla="*/ 946404 h 1779025"/>
                <a:gd name="connsiteX8" fmla="*/ 644081 w 930885"/>
                <a:gd name="connsiteY8" fmla="*/ 814959 h 1779025"/>
                <a:gd name="connsiteX9" fmla="*/ 624803 w 930885"/>
                <a:gd name="connsiteY9" fmla="*/ 793928 h 1779025"/>
                <a:gd name="connsiteX10" fmla="*/ 320508 w 930885"/>
                <a:gd name="connsiteY10" fmla="*/ 0 h 1779025"/>
                <a:gd name="connsiteX11" fmla="*/ 332995 w 930885"/>
                <a:gd name="connsiteY11" fmla="*/ 1753 h 1779025"/>
                <a:gd name="connsiteX12" fmla="*/ 349645 w 930885"/>
                <a:gd name="connsiteY12" fmla="*/ 12268 h 1779025"/>
                <a:gd name="connsiteX13" fmla="*/ 407480 w 930885"/>
                <a:gd name="connsiteY13" fmla="*/ 49073 h 1779025"/>
                <a:gd name="connsiteX14" fmla="*/ 481966 w 930885"/>
                <a:gd name="connsiteY14" fmla="*/ 108662 h 1779025"/>
                <a:gd name="connsiteX15" fmla="*/ 505626 w 930885"/>
                <a:gd name="connsiteY15" fmla="*/ 213818 h 1779025"/>
                <a:gd name="connsiteX16" fmla="*/ 519647 w 930885"/>
                <a:gd name="connsiteY16" fmla="*/ 311087 h 1779025"/>
                <a:gd name="connsiteX17" fmla="*/ 651092 w 930885"/>
                <a:gd name="connsiteY17" fmla="*/ 317221 h 1779025"/>
                <a:gd name="connsiteX18" fmla="*/ 759753 w 930885"/>
                <a:gd name="connsiteY18" fmla="*/ 316345 h 1779025"/>
                <a:gd name="connsiteX19" fmla="*/ 775526 w 930885"/>
                <a:gd name="connsiteY19" fmla="*/ 294437 h 1779025"/>
                <a:gd name="connsiteX20" fmla="*/ 738722 w 930885"/>
                <a:gd name="connsiteY20" fmla="*/ 234849 h 1779025"/>
                <a:gd name="connsiteX21" fmla="*/ 715062 w 930885"/>
                <a:gd name="connsiteY21" fmla="*/ 193663 h 1779025"/>
                <a:gd name="connsiteX22" fmla="*/ 765011 w 930885"/>
                <a:gd name="connsiteY22" fmla="*/ 196292 h 1779025"/>
                <a:gd name="connsiteX23" fmla="*/ 908724 w 930885"/>
                <a:gd name="connsiteY23" fmla="*/ 313716 h 1779025"/>
                <a:gd name="connsiteX24" fmla="*/ 930631 w 930885"/>
                <a:gd name="connsiteY24" fmla="*/ 372428 h 1779025"/>
                <a:gd name="connsiteX25" fmla="*/ 898208 w 930885"/>
                <a:gd name="connsiteY25" fmla="*/ 397841 h 1779025"/>
                <a:gd name="connsiteX26" fmla="*/ 842125 w 930885"/>
                <a:gd name="connsiteY26" fmla="*/ 420624 h 1779025"/>
                <a:gd name="connsiteX27" fmla="*/ 748361 w 930885"/>
                <a:gd name="connsiteY27" fmla="*/ 443408 h 1779025"/>
                <a:gd name="connsiteX28" fmla="*/ 644081 w 930885"/>
                <a:gd name="connsiteY28" fmla="*/ 455676 h 1779025"/>
                <a:gd name="connsiteX29" fmla="*/ 545059 w 930885"/>
                <a:gd name="connsiteY29" fmla="*/ 469697 h 1779025"/>
                <a:gd name="connsiteX30" fmla="*/ 489853 w 930885"/>
                <a:gd name="connsiteY30" fmla="*/ 494234 h 1779025"/>
                <a:gd name="connsiteX31" fmla="*/ 502121 w 930885"/>
                <a:gd name="connsiteY31" fmla="*/ 511760 h 1779025"/>
                <a:gd name="connsiteX32" fmla="*/ 527534 w 930885"/>
                <a:gd name="connsiteY32" fmla="*/ 559956 h 1779025"/>
                <a:gd name="connsiteX33" fmla="*/ 517894 w 930885"/>
                <a:gd name="connsiteY33" fmla="*/ 639699 h 1779025"/>
                <a:gd name="connsiteX34" fmla="*/ 504750 w 930885"/>
                <a:gd name="connsiteY34" fmla="*/ 702793 h 1779025"/>
                <a:gd name="connsiteX35" fmla="*/ 563462 w 930885"/>
                <a:gd name="connsiteY35" fmla="*/ 671246 h 1779025"/>
                <a:gd name="connsiteX36" fmla="*/ 618669 w 930885"/>
                <a:gd name="connsiteY36" fmla="*/ 644081 h 1779025"/>
                <a:gd name="connsiteX37" fmla="*/ 677381 w 930885"/>
                <a:gd name="connsiteY37" fmla="*/ 650215 h 1779025"/>
                <a:gd name="connsiteX38" fmla="*/ 817589 w 930885"/>
                <a:gd name="connsiteY38" fmla="*/ 725577 h 1779025"/>
                <a:gd name="connsiteX39" fmla="*/ 825476 w 930885"/>
                <a:gd name="connsiteY39" fmla="*/ 814083 h 1779025"/>
                <a:gd name="connsiteX40" fmla="*/ 814084 w 930885"/>
                <a:gd name="connsiteY40" fmla="*/ 907847 h 1779025"/>
                <a:gd name="connsiteX41" fmla="*/ 765011 w 930885"/>
                <a:gd name="connsiteY41" fmla="*/ 998982 h 1779025"/>
                <a:gd name="connsiteX42" fmla="*/ 656350 w 930885"/>
                <a:gd name="connsiteY42" fmla="*/ 1158469 h 1779025"/>
                <a:gd name="connsiteX43" fmla="*/ 602019 w 930885"/>
                <a:gd name="connsiteY43" fmla="*/ 1261872 h 1779025"/>
                <a:gd name="connsiteX44" fmla="*/ 585369 w 930885"/>
                <a:gd name="connsiteY44" fmla="*/ 1289038 h 1779025"/>
                <a:gd name="connsiteX45" fmla="*/ 540678 w 930885"/>
                <a:gd name="connsiteY45" fmla="*/ 1312698 h 1779025"/>
                <a:gd name="connsiteX46" fmla="*/ 447676 w 930885"/>
                <a:gd name="connsiteY46" fmla="*/ 1407624 h 1779025"/>
                <a:gd name="connsiteX47" fmla="*/ 304668 w 930885"/>
                <a:gd name="connsiteY47" fmla="*/ 1546899 h 1779025"/>
                <a:gd name="connsiteX48" fmla="*/ 110414 w 930885"/>
                <a:gd name="connsiteY48" fmla="*/ 1736447 h 1779025"/>
                <a:gd name="connsiteX49" fmla="*/ 132322 w 930885"/>
                <a:gd name="connsiteY49" fmla="*/ 1559814 h 1779025"/>
                <a:gd name="connsiteX50" fmla="*/ 191911 w 930885"/>
                <a:gd name="connsiteY50" fmla="*/ 1498473 h 1779025"/>
                <a:gd name="connsiteX51" fmla="*/ 312840 w 930885"/>
                <a:gd name="connsiteY51" fmla="*/ 1362647 h 1779025"/>
                <a:gd name="connsiteX52" fmla="*/ 402223 w 930885"/>
                <a:gd name="connsiteY52" fmla="*/ 1240841 h 1779025"/>
                <a:gd name="connsiteX53" fmla="*/ 406604 w 930885"/>
                <a:gd name="connsiteY53" fmla="*/ 1202284 h 1779025"/>
                <a:gd name="connsiteX54" fmla="*/ 368923 w 930885"/>
                <a:gd name="connsiteY54" fmla="*/ 1128675 h 1779025"/>
                <a:gd name="connsiteX55" fmla="*/ 297067 w 930885"/>
                <a:gd name="connsiteY55" fmla="*/ 1034911 h 1779025"/>
                <a:gd name="connsiteX56" fmla="*/ 233973 w 930885"/>
                <a:gd name="connsiteY56" fmla="*/ 1062076 h 1779025"/>
                <a:gd name="connsiteX57" fmla="*/ 164745 w 930885"/>
                <a:gd name="connsiteY57" fmla="*/ 1103262 h 1779025"/>
                <a:gd name="connsiteX58" fmla="*/ 125312 w 930885"/>
                <a:gd name="connsiteY58" fmla="*/ 1084860 h 1779025"/>
                <a:gd name="connsiteX59" fmla="*/ 117425 w 930885"/>
                <a:gd name="connsiteY59" fmla="*/ 1022643 h 1779025"/>
                <a:gd name="connsiteX60" fmla="*/ 134075 w 930885"/>
                <a:gd name="connsiteY60" fmla="*/ 965683 h 1779025"/>
                <a:gd name="connsiteX61" fmla="*/ 152477 w 930885"/>
                <a:gd name="connsiteY61" fmla="*/ 920115 h 1779025"/>
                <a:gd name="connsiteX62" fmla="*/ 179642 w 930885"/>
                <a:gd name="connsiteY62" fmla="*/ 899084 h 1779025"/>
                <a:gd name="connsiteX63" fmla="*/ 240107 w 930885"/>
                <a:gd name="connsiteY63" fmla="*/ 857898 h 1779025"/>
                <a:gd name="connsiteX64" fmla="*/ 342634 w 930885"/>
                <a:gd name="connsiteY64" fmla="*/ 716814 h 1779025"/>
                <a:gd name="connsiteX65" fmla="*/ 412738 w 930885"/>
                <a:gd name="connsiteY65" fmla="*/ 587998 h 1779025"/>
                <a:gd name="connsiteX66" fmla="*/ 425006 w 930885"/>
                <a:gd name="connsiteY66" fmla="*/ 520523 h 1779025"/>
                <a:gd name="connsiteX67" fmla="*/ 342634 w 930885"/>
                <a:gd name="connsiteY67" fmla="*/ 542430 h 1779025"/>
                <a:gd name="connsiteX68" fmla="*/ 198921 w 930885"/>
                <a:gd name="connsiteY68" fmla="*/ 613410 h 1779025"/>
                <a:gd name="connsiteX69" fmla="*/ 85002 w 930885"/>
                <a:gd name="connsiteY69" fmla="*/ 658978 h 1779025"/>
                <a:gd name="connsiteX70" fmla="*/ 50826 w 930885"/>
                <a:gd name="connsiteY70" fmla="*/ 649339 h 1779025"/>
                <a:gd name="connsiteX71" fmla="*/ 21908 w 930885"/>
                <a:gd name="connsiteY71" fmla="*/ 595884 h 1779025"/>
                <a:gd name="connsiteX72" fmla="*/ 877 w 930885"/>
                <a:gd name="connsiteY72" fmla="*/ 501244 h 1779025"/>
                <a:gd name="connsiteX73" fmla="*/ 37682 w 930885"/>
                <a:gd name="connsiteY73" fmla="*/ 444284 h 1779025"/>
                <a:gd name="connsiteX74" fmla="*/ 81497 w 930885"/>
                <a:gd name="connsiteY74" fmla="*/ 408356 h 1779025"/>
                <a:gd name="connsiteX75" fmla="*/ 93765 w 930885"/>
                <a:gd name="connsiteY75" fmla="*/ 369799 h 1779025"/>
                <a:gd name="connsiteX76" fmla="*/ 110415 w 930885"/>
                <a:gd name="connsiteY76" fmla="*/ 310211 h 1779025"/>
                <a:gd name="connsiteX77" fmla="*/ 172632 w 930885"/>
                <a:gd name="connsiteY77" fmla="*/ 345263 h 1779025"/>
                <a:gd name="connsiteX78" fmla="*/ 227839 w 930885"/>
                <a:gd name="connsiteY78" fmla="*/ 382944 h 1779025"/>
                <a:gd name="connsiteX79" fmla="*/ 269025 w 930885"/>
                <a:gd name="connsiteY79" fmla="*/ 387325 h 1779025"/>
                <a:gd name="connsiteX80" fmla="*/ 304077 w 930885"/>
                <a:gd name="connsiteY80" fmla="*/ 336500 h 1779025"/>
                <a:gd name="connsiteX81" fmla="*/ 288304 w 930885"/>
                <a:gd name="connsiteY81" fmla="*/ 309334 h 1779025"/>
                <a:gd name="connsiteX82" fmla="*/ 319850 w 930885"/>
                <a:gd name="connsiteY82" fmla="*/ 289179 h 1779025"/>
                <a:gd name="connsiteX83" fmla="*/ 356655 w 930885"/>
                <a:gd name="connsiteY83" fmla="*/ 249746 h 1779025"/>
                <a:gd name="connsiteX84" fmla="*/ 360160 w 930885"/>
                <a:gd name="connsiteY84" fmla="*/ 152477 h 1779025"/>
                <a:gd name="connsiteX85" fmla="*/ 326861 w 930885"/>
                <a:gd name="connsiteY85" fmla="*/ 54331 h 1779025"/>
                <a:gd name="connsiteX86" fmla="*/ 298819 w 930885"/>
                <a:gd name="connsiteY86" fmla="*/ 10516 h 1779025"/>
                <a:gd name="connsiteX87" fmla="*/ 309335 w 930885"/>
                <a:gd name="connsiteY87" fmla="*/ 1753 h 1779025"/>
                <a:gd name="connsiteX88" fmla="*/ 320508 w 930885"/>
                <a:gd name="connsiteY88" fmla="*/ 0 h 1779025"/>
                <a:gd name="connsiteX0" fmla="*/ 624803 w 930885"/>
                <a:gd name="connsiteY0" fmla="*/ 793928 h 1736471"/>
                <a:gd name="connsiteX1" fmla="*/ 558204 w 930885"/>
                <a:gd name="connsiteY1" fmla="*/ 813207 h 1736471"/>
                <a:gd name="connsiteX2" fmla="*/ 448667 w 930885"/>
                <a:gd name="connsiteY2" fmla="*/ 870166 h 1736471"/>
                <a:gd name="connsiteX3" fmla="*/ 381191 w 930885"/>
                <a:gd name="connsiteY3" fmla="*/ 925373 h 1736471"/>
                <a:gd name="connsiteX4" fmla="*/ 432893 w 930885"/>
                <a:gd name="connsiteY4" fmla="*/ 987590 h 1736471"/>
                <a:gd name="connsiteX5" fmla="*/ 491605 w 930885"/>
                <a:gd name="connsiteY5" fmla="*/ 1055066 h 1736471"/>
                <a:gd name="connsiteX6" fmla="*/ 580988 w 930885"/>
                <a:gd name="connsiteY6" fmla="*/ 967436 h 1736471"/>
                <a:gd name="connsiteX7" fmla="*/ 589751 w 930885"/>
                <a:gd name="connsiteY7" fmla="*/ 946404 h 1736471"/>
                <a:gd name="connsiteX8" fmla="*/ 644081 w 930885"/>
                <a:gd name="connsiteY8" fmla="*/ 814959 h 1736471"/>
                <a:gd name="connsiteX9" fmla="*/ 624803 w 930885"/>
                <a:gd name="connsiteY9" fmla="*/ 793928 h 1736471"/>
                <a:gd name="connsiteX10" fmla="*/ 320508 w 930885"/>
                <a:gd name="connsiteY10" fmla="*/ 0 h 1736471"/>
                <a:gd name="connsiteX11" fmla="*/ 332995 w 930885"/>
                <a:gd name="connsiteY11" fmla="*/ 1753 h 1736471"/>
                <a:gd name="connsiteX12" fmla="*/ 349645 w 930885"/>
                <a:gd name="connsiteY12" fmla="*/ 12268 h 1736471"/>
                <a:gd name="connsiteX13" fmla="*/ 407480 w 930885"/>
                <a:gd name="connsiteY13" fmla="*/ 49073 h 1736471"/>
                <a:gd name="connsiteX14" fmla="*/ 481966 w 930885"/>
                <a:gd name="connsiteY14" fmla="*/ 108662 h 1736471"/>
                <a:gd name="connsiteX15" fmla="*/ 505626 w 930885"/>
                <a:gd name="connsiteY15" fmla="*/ 213818 h 1736471"/>
                <a:gd name="connsiteX16" fmla="*/ 519647 w 930885"/>
                <a:gd name="connsiteY16" fmla="*/ 311087 h 1736471"/>
                <a:gd name="connsiteX17" fmla="*/ 651092 w 930885"/>
                <a:gd name="connsiteY17" fmla="*/ 317221 h 1736471"/>
                <a:gd name="connsiteX18" fmla="*/ 759753 w 930885"/>
                <a:gd name="connsiteY18" fmla="*/ 316345 h 1736471"/>
                <a:gd name="connsiteX19" fmla="*/ 775526 w 930885"/>
                <a:gd name="connsiteY19" fmla="*/ 294437 h 1736471"/>
                <a:gd name="connsiteX20" fmla="*/ 738722 w 930885"/>
                <a:gd name="connsiteY20" fmla="*/ 234849 h 1736471"/>
                <a:gd name="connsiteX21" fmla="*/ 715062 w 930885"/>
                <a:gd name="connsiteY21" fmla="*/ 193663 h 1736471"/>
                <a:gd name="connsiteX22" fmla="*/ 765011 w 930885"/>
                <a:gd name="connsiteY22" fmla="*/ 196292 h 1736471"/>
                <a:gd name="connsiteX23" fmla="*/ 908724 w 930885"/>
                <a:gd name="connsiteY23" fmla="*/ 313716 h 1736471"/>
                <a:gd name="connsiteX24" fmla="*/ 930631 w 930885"/>
                <a:gd name="connsiteY24" fmla="*/ 372428 h 1736471"/>
                <a:gd name="connsiteX25" fmla="*/ 898208 w 930885"/>
                <a:gd name="connsiteY25" fmla="*/ 397841 h 1736471"/>
                <a:gd name="connsiteX26" fmla="*/ 842125 w 930885"/>
                <a:gd name="connsiteY26" fmla="*/ 420624 h 1736471"/>
                <a:gd name="connsiteX27" fmla="*/ 748361 w 930885"/>
                <a:gd name="connsiteY27" fmla="*/ 443408 h 1736471"/>
                <a:gd name="connsiteX28" fmla="*/ 644081 w 930885"/>
                <a:gd name="connsiteY28" fmla="*/ 455676 h 1736471"/>
                <a:gd name="connsiteX29" fmla="*/ 545059 w 930885"/>
                <a:gd name="connsiteY29" fmla="*/ 469697 h 1736471"/>
                <a:gd name="connsiteX30" fmla="*/ 489853 w 930885"/>
                <a:gd name="connsiteY30" fmla="*/ 494234 h 1736471"/>
                <a:gd name="connsiteX31" fmla="*/ 502121 w 930885"/>
                <a:gd name="connsiteY31" fmla="*/ 511760 h 1736471"/>
                <a:gd name="connsiteX32" fmla="*/ 527534 w 930885"/>
                <a:gd name="connsiteY32" fmla="*/ 559956 h 1736471"/>
                <a:gd name="connsiteX33" fmla="*/ 517894 w 930885"/>
                <a:gd name="connsiteY33" fmla="*/ 639699 h 1736471"/>
                <a:gd name="connsiteX34" fmla="*/ 504750 w 930885"/>
                <a:gd name="connsiteY34" fmla="*/ 702793 h 1736471"/>
                <a:gd name="connsiteX35" fmla="*/ 563462 w 930885"/>
                <a:gd name="connsiteY35" fmla="*/ 671246 h 1736471"/>
                <a:gd name="connsiteX36" fmla="*/ 618669 w 930885"/>
                <a:gd name="connsiteY36" fmla="*/ 644081 h 1736471"/>
                <a:gd name="connsiteX37" fmla="*/ 677381 w 930885"/>
                <a:gd name="connsiteY37" fmla="*/ 650215 h 1736471"/>
                <a:gd name="connsiteX38" fmla="*/ 817589 w 930885"/>
                <a:gd name="connsiteY38" fmla="*/ 725577 h 1736471"/>
                <a:gd name="connsiteX39" fmla="*/ 825476 w 930885"/>
                <a:gd name="connsiteY39" fmla="*/ 814083 h 1736471"/>
                <a:gd name="connsiteX40" fmla="*/ 814084 w 930885"/>
                <a:gd name="connsiteY40" fmla="*/ 907847 h 1736471"/>
                <a:gd name="connsiteX41" fmla="*/ 765011 w 930885"/>
                <a:gd name="connsiteY41" fmla="*/ 998982 h 1736471"/>
                <a:gd name="connsiteX42" fmla="*/ 656350 w 930885"/>
                <a:gd name="connsiteY42" fmla="*/ 1158469 h 1736471"/>
                <a:gd name="connsiteX43" fmla="*/ 602019 w 930885"/>
                <a:gd name="connsiteY43" fmla="*/ 1261872 h 1736471"/>
                <a:gd name="connsiteX44" fmla="*/ 585369 w 930885"/>
                <a:gd name="connsiteY44" fmla="*/ 1289038 h 1736471"/>
                <a:gd name="connsiteX45" fmla="*/ 540678 w 930885"/>
                <a:gd name="connsiteY45" fmla="*/ 1312698 h 1736471"/>
                <a:gd name="connsiteX46" fmla="*/ 447676 w 930885"/>
                <a:gd name="connsiteY46" fmla="*/ 1407624 h 1736471"/>
                <a:gd name="connsiteX47" fmla="*/ 299906 w 930885"/>
                <a:gd name="connsiteY47" fmla="*/ 1573093 h 1736471"/>
                <a:gd name="connsiteX48" fmla="*/ 110414 w 930885"/>
                <a:gd name="connsiteY48" fmla="*/ 1736447 h 1736471"/>
                <a:gd name="connsiteX49" fmla="*/ 132322 w 930885"/>
                <a:gd name="connsiteY49" fmla="*/ 1559814 h 1736471"/>
                <a:gd name="connsiteX50" fmla="*/ 191911 w 930885"/>
                <a:gd name="connsiteY50" fmla="*/ 1498473 h 1736471"/>
                <a:gd name="connsiteX51" fmla="*/ 312840 w 930885"/>
                <a:gd name="connsiteY51" fmla="*/ 1362647 h 1736471"/>
                <a:gd name="connsiteX52" fmla="*/ 402223 w 930885"/>
                <a:gd name="connsiteY52" fmla="*/ 1240841 h 1736471"/>
                <a:gd name="connsiteX53" fmla="*/ 406604 w 930885"/>
                <a:gd name="connsiteY53" fmla="*/ 1202284 h 1736471"/>
                <a:gd name="connsiteX54" fmla="*/ 368923 w 930885"/>
                <a:gd name="connsiteY54" fmla="*/ 1128675 h 1736471"/>
                <a:gd name="connsiteX55" fmla="*/ 297067 w 930885"/>
                <a:gd name="connsiteY55" fmla="*/ 1034911 h 1736471"/>
                <a:gd name="connsiteX56" fmla="*/ 233973 w 930885"/>
                <a:gd name="connsiteY56" fmla="*/ 1062076 h 1736471"/>
                <a:gd name="connsiteX57" fmla="*/ 164745 w 930885"/>
                <a:gd name="connsiteY57" fmla="*/ 1103262 h 1736471"/>
                <a:gd name="connsiteX58" fmla="*/ 125312 w 930885"/>
                <a:gd name="connsiteY58" fmla="*/ 1084860 h 1736471"/>
                <a:gd name="connsiteX59" fmla="*/ 117425 w 930885"/>
                <a:gd name="connsiteY59" fmla="*/ 1022643 h 1736471"/>
                <a:gd name="connsiteX60" fmla="*/ 134075 w 930885"/>
                <a:gd name="connsiteY60" fmla="*/ 965683 h 1736471"/>
                <a:gd name="connsiteX61" fmla="*/ 152477 w 930885"/>
                <a:gd name="connsiteY61" fmla="*/ 920115 h 1736471"/>
                <a:gd name="connsiteX62" fmla="*/ 179642 w 930885"/>
                <a:gd name="connsiteY62" fmla="*/ 899084 h 1736471"/>
                <a:gd name="connsiteX63" fmla="*/ 240107 w 930885"/>
                <a:gd name="connsiteY63" fmla="*/ 857898 h 1736471"/>
                <a:gd name="connsiteX64" fmla="*/ 342634 w 930885"/>
                <a:gd name="connsiteY64" fmla="*/ 716814 h 1736471"/>
                <a:gd name="connsiteX65" fmla="*/ 412738 w 930885"/>
                <a:gd name="connsiteY65" fmla="*/ 587998 h 1736471"/>
                <a:gd name="connsiteX66" fmla="*/ 425006 w 930885"/>
                <a:gd name="connsiteY66" fmla="*/ 520523 h 1736471"/>
                <a:gd name="connsiteX67" fmla="*/ 342634 w 930885"/>
                <a:gd name="connsiteY67" fmla="*/ 542430 h 1736471"/>
                <a:gd name="connsiteX68" fmla="*/ 198921 w 930885"/>
                <a:gd name="connsiteY68" fmla="*/ 613410 h 1736471"/>
                <a:gd name="connsiteX69" fmla="*/ 85002 w 930885"/>
                <a:gd name="connsiteY69" fmla="*/ 658978 h 1736471"/>
                <a:gd name="connsiteX70" fmla="*/ 50826 w 930885"/>
                <a:gd name="connsiteY70" fmla="*/ 649339 h 1736471"/>
                <a:gd name="connsiteX71" fmla="*/ 21908 w 930885"/>
                <a:gd name="connsiteY71" fmla="*/ 595884 h 1736471"/>
                <a:gd name="connsiteX72" fmla="*/ 877 w 930885"/>
                <a:gd name="connsiteY72" fmla="*/ 501244 h 1736471"/>
                <a:gd name="connsiteX73" fmla="*/ 37682 w 930885"/>
                <a:gd name="connsiteY73" fmla="*/ 444284 h 1736471"/>
                <a:gd name="connsiteX74" fmla="*/ 81497 w 930885"/>
                <a:gd name="connsiteY74" fmla="*/ 408356 h 1736471"/>
                <a:gd name="connsiteX75" fmla="*/ 93765 w 930885"/>
                <a:gd name="connsiteY75" fmla="*/ 369799 h 1736471"/>
                <a:gd name="connsiteX76" fmla="*/ 110415 w 930885"/>
                <a:gd name="connsiteY76" fmla="*/ 310211 h 1736471"/>
                <a:gd name="connsiteX77" fmla="*/ 172632 w 930885"/>
                <a:gd name="connsiteY77" fmla="*/ 345263 h 1736471"/>
                <a:gd name="connsiteX78" fmla="*/ 227839 w 930885"/>
                <a:gd name="connsiteY78" fmla="*/ 382944 h 1736471"/>
                <a:gd name="connsiteX79" fmla="*/ 269025 w 930885"/>
                <a:gd name="connsiteY79" fmla="*/ 387325 h 1736471"/>
                <a:gd name="connsiteX80" fmla="*/ 304077 w 930885"/>
                <a:gd name="connsiteY80" fmla="*/ 336500 h 1736471"/>
                <a:gd name="connsiteX81" fmla="*/ 288304 w 930885"/>
                <a:gd name="connsiteY81" fmla="*/ 309334 h 1736471"/>
                <a:gd name="connsiteX82" fmla="*/ 319850 w 930885"/>
                <a:gd name="connsiteY82" fmla="*/ 289179 h 1736471"/>
                <a:gd name="connsiteX83" fmla="*/ 356655 w 930885"/>
                <a:gd name="connsiteY83" fmla="*/ 249746 h 1736471"/>
                <a:gd name="connsiteX84" fmla="*/ 360160 w 930885"/>
                <a:gd name="connsiteY84" fmla="*/ 152477 h 1736471"/>
                <a:gd name="connsiteX85" fmla="*/ 326861 w 930885"/>
                <a:gd name="connsiteY85" fmla="*/ 54331 h 1736471"/>
                <a:gd name="connsiteX86" fmla="*/ 298819 w 930885"/>
                <a:gd name="connsiteY86" fmla="*/ 10516 h 1736471"/>
                <a:gd name="connsiteX87" fmla="*/ 309335 w 930885"/>
                <a:gd name="connsiteY87" fmla="*/ 1753 h 1736471"/>
                <a:gd name="connsiteX88" fmla="*/ 320508 w 930885"/>
                <a:gd name="connsiteY88" fmla="*/ 0 h 1736471"/>
                <a:gd name="connsiteX0" fmla="*/ 624803 w 930885"/>
                <a:gd name="connsiteY0" fmla="*/ 793928 h 1736951"/>
                <a:gd name="connsiteX1" fmla="*/ 558204 w 930885"/>
                <a:gd name="connsiteY1" fmla="*/ 813207 h 1736951"/>
                <a:gd name="connsiteX2" fmla="*/ 448667 w 930885"/>
                <a:gd name="connsiteY2" fmla="*/ 870166 h 1736951"/>
                <a:gd name="connsiteX3" fmla="*/ 381191 w 930885"/>
                <a:gd name="connsiteY3" fmla="*/ 925373 h 1736951"/>
                <a:gd name="connsiteX4" fmla="*/ 432893 w 930885"/>
                <a:gd name="connsiteY4" fmla="*/ 987590 h 1736951"/>
                <a:gd name="connsiteX5" fmla="*/ 491605 w 930885"/>
                <a:gd name="connsiteY5" fmla="*/ 1055066 h 1736951"/>
                <a:gd name="connsiteX6" fmla="*/ 580988 w 930885"/>
                <a:gd name="connsiteY6" fmla="*/ 967436 h 1736951"/>
                <a:gd name="connsiteX7" fmla="*/ 589751 w 930885"/>
                <a:gd name="connsiteY7" fmla="*/ 946404 h 1736951"/>
                <a:gd name="connsiteX8" fmla="*/ 644081 w 930885"/>
                <a:gd name="connsiteY8" fmla="*/ 814959 h 1736951"/>
                <a:gd name="connsiteX9" fmla="*/ 624803 w 930885"/>
                <a:gd name="connsiteY9" fmla="*/ 793928 h 1736951"/>
                <a:gd name="connsiteX10" fmla="*/ 320508 w 930885"/>
                <a:gd name="connsiteY10" fmla="*/ 0 h 1736951"/>
                <a:gd name="connsiteX11" fmla="*/ 332995 w 930885"/>
                <a:gd name="connsiteY11" fmla="*/ 1753 h 1736951"/>
                <a:gd name="connsiteX12" fmla="*/ 349645 w 930885"/>
                <a:gd name="connsiteY12" fmla="*/ 12268 h 1736951"/>
                <a:gd name="connsiteX13" fmla="*/ 407480 w 930885"/>
                <a:gd name="connsiteY13" fmla="*/ 49073 h 1736951"/>
                <a:gd name="connsiteX14" fmla="*/ 481966 w 930885"/>
                <a:gd name="connsiteY14" fmla="*/ 108662 h 1736951"/>
                <a:gd name="connsiteX15" fmla="*/ 505626 w 930885"/>
                <a:gd name="connsiteY15" fmla="*/ 213818 h 1736951"/>
                <a:gd name="connsiteX16" fmla="*/ 519647 w 930885"/>
                <a:gd name="connsiteY16" fmla="*/ 311087 h 1736951"/>
                <a:gd name="connsiteX17" fmla="*/ 651092 w 930885"/>
                <a:gd name="connsiteY17" fmla="*/ 317221 h 1736951"/>
                <a:gd name="connsiteX18" fmla="*/ 759753 w 930885"/>
                <a:gd name="connsiteY18" fmla="*/ 316345 h 1736951"/>
                <a:gd name="connsiteX19" fmla="*/ 775526 w 930885"/>
                <a:gd name="connsiteY19" fmla="*/ 294437 h 1736951"/>
                <a:gd name="connsiteX20" fmla="*/ 738722 w 930885"/>
                <a:gd name="connsiteY20" fmla="*/ 234849 h 1736951"/>
                <a:gd name="connsiteX21" fmla="*/ 715062 w 930885"/>
                <a:gd name="connsiteY21" fmla="*/ 193663 h 1736951"/>
                <a:gd name="connsiteX22" fmla="*/ 765011 w 930885"/>
                <a:gd name="connsiteY22" fmla="*/ 196292 h 1736951"/>
                <a:gd name="connsiteX23" fmla="*/ 908724 w 930885"/>
                <a:gd name="connsiteY23" fmla="*/ 313716 h 1736951"/>
                <a:gd name="connsiteX24" fmla="*/ 930631 w 930885"/>
                <a:gd name="connsiteY24" fmla="*/ 372428 h 1736951"/>
                <a:gd name="connsiteX25" fmla="*/ 898208 w 930885"/>
                <a:gd name="connsiteY25" fmla="*/ 397841 h 1736951"/>
                <a:gd name="connsiteX26" fmla="*/ 842125 w 930885"/>
                <a:gd name="connsiteY26" fmla="*/ 420624 h 1736951"/>
                <a:gd name="connsiteX27" fmla="*/ 748361 w 930885"/>
                <a:gd name="connsiteY27" fmla="*/ 443408 h 1736951"/>
                <a:gd name="connsiteX28" fmla="*/ 644081 w 930885"/>
                <a:gd name="connsiteY28" fmla="*/ 455676 h 1736951"/>
                <a:gd name="connsiteX29" fmla="*/ 545059 w 930885"/>
                <a:gd name="connsiteY29" fmla="*/ 469697 h 1736951"/>
                <a:gd name="connsiteX30" fmla="*/ 489853 w 930885"/>
                <a:gd name="connsiteY30" fmla="*/ 494234 h 1736951"/>
                <a:gd name="connsiteX31" fmla="*/ 502121 w 930885"/>
                <a:gd name="connsiteY31" fmla="*/ 511760 h 1736951"/>
                <a:gd name="connsiteX32" fmla="*/ 527534 w 930885"/>
                <a:gd name="connsiteY32" fmla="*/ 559956 h 1736951"/>
                <a:gd name="connsiteX33" fmla="*/ 517894 w 930885"/>
                <a:gd name="connsiteY33" fmla="*/ 639699 h 1736951"/>
                <a:gd name="connsiteX34" fmla="*/ 504750 w 930885"/>
                <a:gd name="connsiteY34" fmla="*/ 702793 h 1736951"/>
                <a:gd name="connsiteX35" fmla="*/ 563462 w 930885"/>
                <a:gd name="connsiteY35" fmla="*/ 671246 h 1736951"/>
                <a:gd name="connsiteX36" fmla="*/ 618669 w 930885"/>
                <a:gd name="connsiteY36" fmla="*/ 644081 h 1736951"/>
                <a:gd name="connsiteX37" fmla="*/ 677381 w 930885"/>
                <a:gd name="connsiteY37" fmla="*/ 650215 h 1736951"/>
                <a:gd name="connsiteX38" fmla="*/ 817589 w 930885"/>
                <a:gd name="connsiteY38" fmla="*/ 725577 h 1736951"/>
                <a:gd name="connsiteX39" fmla="*/ 825476 w 930885"/>
                <a:gd name="connsiteY39" fmla="*/ 814083 h 1736951"/>
                <a:gd name="connsiteX40" fmla="*/ 814084 w 930885"/>
                <a:gd name="connsiteY40" fmla="*/ 907847 h 1736951"/>
                <a:gd name="connsiteX41" fmla="*/ 765011 w 930885"/>
                <a:gd name="connsiteY41" fmla="*/ 998982 h 1736951"/>
                <a:gd name="connsiteX42" fmla="*/ 656350 w 930885"/>
                <a:gd name="connsiteY42" fmla="*/ 1158469 h 1736951"/>
                <a:gd name="connsiteX43" fmla="*/ 602019 w 930885"/>
                <a:gd name="connsiteY43" fmla="*/ 1261872 h 1736951"/>
                <a:gd name="connsiteX44" fmla="*/ 585369 w 930885"/>
                <a:gd name="connsiteY44" fmla="*/ 1289038 h 1736951"/>
                <a:gd name="connsiteX45" fmla="*/ 540678 w 930885"/>
                <a:gd name="connsiteY45" fmla="*/ 1312698 h 1736951"/>
                <a:gd name="connsiteX46" fmla="*/ 447676 w 930885"/>
                <a:gd name="connsiteY46" fmla="*/ 1407624 h 1736951"/>
                <a:gd name="connsiteX47" fmla="*/ 259425 w 930885"/>
                <a:gd name="connsiteY47" fmla="*/ 1613574 h 1736951"/>
                <a:gd name="connsiteX48" fmla="*/ 110414 w 930885"/>
                <a:gd name="connsiteY48" fmla="*/ 1736447 h 1736951"/>
                <a:gd name="connsiteX49" fmla="*/ 132322 w 930885"/>
                <a:gd name="connsiteY49" fmla="*/ 1559814 h 1736951"/>
                <a:gd name="connsiteX50" fmla="*/ 191911 w 930885"/>
                <a:gd name="connsiteY50" fmla="*/ 1498473 h 1736951"/>
                <a:gd name="connsiteX51" fmla="*/ 312840 w 930885"/>
                <a:gd name="connsiteY51" fmla="*/ 1362647 h 1736951"/>
                <a:gd name="connsiteX52" fmla="*/ 402223 w 930885"/>
                <a:gd name="connsiteY52" fmla="*/ 1240841 h 1736951"/>
                <a:gd name="connsiteX53" fmla="*/ 406604 w 930885"/>
                <a:gd name="connsiteY53" fmla="*/ 1202284 h 1736951"/>
                <a:gd name="connsiteX54" fmla="*/ 368923 w 930885"/>
                <a:gd name="connsiteY54" fmla="*/ 1128675 h 1736951"/>
                <a:gd name="connsiteX55" fmla="*/ 297067 w 930885"/>
                <a:gd name="connsiteY55" fmla="*/ 1034911 h 1736951"/>
                <a:gd name="connsiteX56" fmla="*/ 233973 w 930885"/>
                <a:gd name="connsiteY56" fmla="*/ 1062076 h 1736951"/>
                <a:gd name="connsiteX57" fmla="*/ 164745 w 930885"/>
                <a:gd name="connsiteY57" fmla="*/ 1103262 h 1736951"/>
                <a:gd name="connsiteX58" fmla="*/ 125312 w 930885"/>
                <a:gd name="connsiteY58" fmla="*/ 1084860 h 1736951"/>
                <a:gd name="connsiteX59" fmla="*/ 117425 w 930885"/>
                <a:gd name="connsiteY59" fmla="*/ 1022643 h 1736951"/>
                <a:gd name="connsiteX60" fmla="*/ 134075 w 930885"/>
                <a:gd name="connsiteY60" fmla="*/ 965683 h 1736951"/>
                <a:gd name="connsiteX61" fmla="*/ 152477 w 930885"/>
                <a:gd name="connsiteY61" fmla="*/ 920115 h 1736951"/>
                <a:gd name="connsiteX62" fmla="*/ 179642 w 930885"/>
                <a:gd name="connsiteY62" fmla="*/ 899084 h 1736951"/>
                <a:gd name="connsiteX63" fmla="*/ 240107 w 930885"/>
                <a:gd name="connsiteY63" fmla="*/ 857898 h 1736951"/>
                <a:gd name="connsiteX64" fmla="*/ 342634 w 930885"/>
                <a:gd name="connsiteY64" fmla="*/ 716814 h 1736951"/>
                <a:gd name="connsiteX65" fmla="*/ 412738 w 930885"/>
                <a:gd name="connsiteY65" fmla="*/ 587998 h 1736951"/>
                <a:gd name="connsiteX66" fmla="*/ 425006 w 930885"/>
                <a:gd name="connsiteY66" fmla="*/ 520523 h 1736951"/>
                <a:gd name="connsiteX67" fmla="*/ 342634 w 930885"/>
                <a:gd name="connsiteY67" fmla="*/ 542430 h 1736951"/>
                <a:gd name="connsiteX68" fmla="*/ 198921 w 930885"/>
                <a:gd name="connsiteY68" fmla="*/ 613410 h 1736951"/>
                <a:gd name="connsiteX69" fmla="*/ 85002 w 930885"/>
                <a:gd name="connsiteY69" fmla="*/ 658978 h 1736951"/>
                <a:gd name="connsiteX70" fmla="*/ 50826 w 930885"/>
                <a:gd name="connsiteY70" fmla="*/ 649339 h 1736951"/>
                <a:gd name="connsiteX71" fmla="*/ 21908 w 930885"/>
                <a:gd name="connsiteY71" fmla="*/ 595884 h 1736951"/>
                <a:gd name="connsiteX72" fmla="*/ 877 w 930885"/>
                <a:gd name="connsiteY72" fmla="*/ 501244 h 1736951"/>
                <a:gd name="connsiteX73" fmla="*/ 37682 w 930885"/>
                <a:gd name="connsiteY73" fmla="*/ 444284 h 1736951"/>
                <a:gd name="connsiteX74" fmla="*/ 81497 w 930885"/>
                <a:gd name="connsiteY74" fmla="*/ 408356 h 1736951"/>
                <a:gd name="connsiteX75" fmla="*/ 93765 w 930885"/>
                <a:gd name="connsiteY75" fmla="*/ 369799 h 1736951"/>
                <a:gd name="connsiteX76" fmla="*/ 110415 w 930885"/>
                <a:gd name="connsiteY76" fmla="*/ 310211 h 1736951"/>
                <a:gd name="connsiteX77" fmla="*/ 172632 w 930885"/>
                <a:gd name="connsiteY77" fmla="*/ 345263 h 1736951"/>
                <a:gd name="connsiteX78" fmla="*/ 227839 w 930885"/>
                <a:gd name="connsiteY78" fmla="*/ 382944 h 1736951"/>
                <a:gd name="connsiteX79" fmla="*/ 269025 w 930885"/>
                <a:gd name="connsiteY79" fmla="*/ 387325 h 1736951"/>
                <a:gd name="connsiteX80" fmla="*/ 304077 w 930885"/>
                <a:gd name="connsiteY80" fmla="*/ 336500 h 1736951"/>
                <a:gd name="connsiteX81" fmla="*/ 288304 w 930885"/>
                <a:gd name="connsiteY81" fmla="*/ 309334 h 1736951"/>
                <a:gd name="connsiteX82" fmla="*/ 319850 w 930885"/>
                <a:gd name="connsiteY82" fmla="*/ 289179 h 1736951"/>
                <a:gd name="connsiteX83" fmla="*/ 356655 w 930885"/>
                <a:gd name="connsiteY83" fmla="*/ 249746 h 1736951"/>
                <a:gd name="connsiteX84" fmla="*/ 360160 w 930885"/>
                <a:gd name="connsiteY84" fmla="*/ 152477 h 1736951"/>
                <a:gd name="connsiteX85" fmla="*/ 326861 w 930885"/>
                <a:gd name="connsiteY85" fmla="*/ 54331 h 1736951"/>
                <a:gd name="connsiteX86" fmla="*/ 298819 w 930885"/>
                <a:gd name="connsiteY86" fmla="*/ 10516 h 1736951"/>
                <a:gd name="connsiteX87" fmla="*/ 309335 w 930885"/>
                <a:gd name="connsiteY87" fmla="*/ 1753 h 1736951"/>
                <a:gd name="connsiteX88" fmla="*/ 320508 w 930885"/>
                <a:gd name="connsiteY88" fmla="*/ 0 h 1736951"/>
                <a:gd name="connsiteX0" fmla="*/ 628748 w 934830"/>
                <a:gd name="connsiteY0" fmla="*/ 793928 h 1758305"/>
                <a:gd name="connsiteX1" fmla="*/ 562149 w 934830"/>
                <a:gd name="connsiteY1" fmla="*/ 813207 h 1758305"/>
                <a:gd name="connsiteX2" fmla="*/ 452612 w 934830"/>
                <a:gd name="connsiteY2" fmla="*/ 870166 h 1758305"/>
                <a:gd name="connsiteX3" fmla="*/ 385136 w 934830"/>
                <a:gd name="connsiteY3" fmla="*/ 925373 h 1758305"/>
                <a:gd name="connsiteX4" fmla="*/ 436838 w 934830"/>
                <a:gd name="connsiteY4" fmla="*/ 987590 h 1758305"/>
                <a:gd name="connsiteX5" fmla="*/ 495550 w 934830"/>
                <a:gd name="connsiteY5" fmla="*/ 1055066 h 1758305"/>
                <a:gd name="connsiteX6" fmla="*/ 584933 w 934830"/>
                <a:gd name="connsiteY6" fmla="*/ 967436 h 1758305"/>
                <a:gd name="connsiteX7" fmla="*/ 593696 w 934830"/>
                <a:gd name="connsiteY7" fmla="*/ 946404 h 1758305"/>
                <a:gd name="connsiteX8" fmla="*/ 648026 w 934830"/>
                <a:gd name="connsiteY8" fmla="*/ 814959 h 1758305"/>
                <a:gd name="connsiteX9" fmla="*/ 628748 w 934830"/>
                <a:gd name="connsiteY9" fmla="*/ 793928 h 1758305"/>
                <a:gd name="connsiteX10" fmla="*/ 324453 w 934830"/>
                <a:gd name="connsiteY10" fmla="*/ 0 h 1758305"/>
                <a:gd name="connsiteX11" fmla="*/ 336940 w 934830"/>
                <a:gd name="connsiteY11" fmla="*/ 1753 h 1758305"/>
                <a:gd name="connsiteX12" fmla="*/ 353590 w 934830"/>
                <a:gd name="connsiteY12" fmla="*/ 12268 h 1758305"/>
                <a:gd name="connsiteX13" fmla="*/ 411425 w 934830"/>
                <a:gd name="connsiteY13" fmla="*/ 49073 h 1758305"/>
                <a:gd name="connsiteX14" fmla="*/ 485911 w 934830"/>
                <a:gd name="connsiteY14" fmla="*/ 108662 h 1758305"/>
                <a:gd name="connsiteX15" fmla="*/ 509571 w 934830"/>
                <a:gd name="connsiteY15" fmla="*/ 213818 h 1758305"/>
                <a:gd name="connsiteX16" fmla="*/ 523592 w 934830"/>
                <a:gd name="connsiteY16" fmla="*/ 311087 h 1758305"/>
                <a:gd name="connsiteX17" fmla="*/ 655037 w 934830"/>
                <a:gd name="connsiteY17" fmla="*/ 317221 h 1758305"/>
                <a:gd name="connsiteX18" fmla="*/ 763698 w 934830"/>
                <a:gd name="connsiteY18" fmla="*/ 316345 h 1758305"/>
                <a:gd name="connsiteX19" fmla="*/ 779471 w 934830"/>
                <a:gd name="connsiteY19" fmla="*/ 294437 h 1758305"/>
                <a:gd name="connsiteX20" fmla="*/ 742667 w 934830"/>
                <a:gd name="connsiteY20" fmla="*/ 234849 h 1758305"/>
                <a:gd name="connsiteX21" fmla="*/ 719007 w 934830"/>
                <a:gd name="connsiteY21" fmla="*/ 193663 h 1758305"/>
                <a:gd name="connsiteX22" fmla="*/ 768956 w 934830"/>
                <a:gd name="connsiteY22" fmla="*/ 196292 h 1758305"/>
                <a:gd name="connsiteX23" fmla="*/ 912669 w 934830"/>
                <a:gd name="connsiteY23" fmla="*/ 313716 h 1758305"/>
                <a:gd name="connsiteX24" fmla="*/ 934576 w 934830"/>
                <a:gd name="connsiteY24" fmla="*/ 372428 h 1758305"/>
                <a:gd name="connsiteX25" fmla="*/ 902153 w 934830"/>
                <a:gd name="connsiteY25" fmla="*/ 397841 h 1758305"/>
                <a:gd name="connsiteX26" fmla="*/ 846070 w 934830"/>
                <a:gd name="connsiteY26" fmla="*/ 420624 h 1758305"/>
                <a:gd name="connsiteX27" fmla="*/ 752306 w 934830"/>
                <a:gd name="connsiteY27" fmla="*/ 443408 h 1758305"/>
                <a:gd name="connsiteX28" fmla="*/ 648026 w 934830"/>
                <a:gd name="connsiteY28" fmla="*/ 455676 h 1758305"/>
                <a:gd name="connsiteX29" fmla="*/ 549004 w 934830"/>
                <a:gd name="connsiteY29" fmla="*/ 469697 h 1758305"/>
                <a:gd name="connsiteX30" fmla="*/ 493798 w 934830"/>
                <a:gd name="connsiteY30" fmla="*/ 494234 h 1758305"/>
                <a:gd name="connsiteX31" fmla="*/ 506066 w 934830"/>
                <a:gd name="connsiteY31" fmla="*/ 511760 h 1758305"/>
                <a:gd name="connsiteX32" fmla="*/ 531479 w 934830"/>
                <a:gd name="connsiteY32" fmla="*/ 559956 h 1758305"/>
                <a:gd name="connsiteX33" fmla="*/ 521839 w 934830"/>
                <a:gd name="connsiteY33" fmla="*/ 639699 h 1758305"/>
                <a:gd name="connsiteX34" fmla="*/ 508695 w 934830"/>
                <a:gd name="connsiteY34" fmla="*/ 702793 h 1758305"/>
                <a:gd name="connsiteX35" fmla="*/ 567407 w 934830"/>
                <a:gd name="connsiteY35" fmla="*/ 671246 h 1758305"/>
                <a:gd name="connsiteX36" fmla="*/ 622614 w 934830"/>
                <a:gd name="connsiteY36" fmla="*/ 644081 h 1758305"/>
                <a:gd name="connsiteX37" fmla="*/ 681326 w 934830"/>
                <a:gd name="connsiteY37" fmla="*/ 650215 h 1758305"/>
                <a:gd name="connsiteX38" fmla="*/ 821534 w 934830"/>
                <a:gd name="connsiteY38" fmla="*/ 725577 h 1758305"/>
                <a:gd name="connsiteX39" fmla="*/ 829421 w 934830"/>
                <a:gd name="connsiteY39" fmla="*/ 814083 h 1758305"/>
                <a:gd name="connsiteX40" fmla="*/ 818029 w 934830"/>
                <a:gd name="connsiteY40" fmla="*/ 907847 h 1758305"/>
                <a:gd name="connsiteX41" fmla="*/ 768956 w 934830"/>
                <a:gd name="connsiteY41" fmla="*/ 998982 h 1758305"/>
                <a:gd name="connsiteX42" fmla="*/ 660295 w 934830"/>
                <a:gd name="connsiteY42" fmla="*/ 1158469 h 1758305"/>
                <a:gd name="connsiteX43" fmla="*/ 605964 w 934830"/>
                <a:gd name="connsiteY43" fmla="*/ 1261872 h 1758305"/>
                <a:gd name="connsiteX44" fmla="*/ 589314 w 934830"/>
                <a:gd name="connsiteY44" fmla="*/ 1289038 h 1758305"/>
                <a:gd name="connsiteX45" fmla="*/ 544623 w 934830"/>
                <a:gd name="connsiteY45" fmla="*/ 1312698 h 1758305"/>
                <a:gd name="connsiteX46" fmla="*/ 451621 w 934830"/>
                <a:gd name="connsiteY46" fmla="*/ 1407624 h 1758305"/>
                <a:gd name="connsiteX47" fmla="*/ 263370 w 934830"/>
                <a:gd name="connsiteY47" fmla="*/ 1613574 h 1758305"/>
                <a:gd name="connsiteX48" fmla="*/ 2440 w 934830"/>
                <a:gd name="connsiteY48" fmla="*/ 1757878 h 1758305"/>
                <a:gd name="connsiteX49" fmla="*/ 136267 w 934830"/>
                <a:gd name="connsiteY49" fmla="*/ 1559814 h 1758305"/>
                <a:gd name="connsiteX50" fmla="*/ 195856 w 934830"/>
                <a:gd name="connsiteY50" fmla="*/ 1498473 h 1758305"/>
                <a:gd name="connsiteX51" fmla="*/ 316785 w 934830"/>
                <a:gd name="connsiteY51" fmla="*/ 1362647 h 1758305"/>
                <a:gd name="connsiteX52" fmla="*/ 406168 w 934830"/>
                <a:gd name="connsiteY52" fmla="*/ 1240841 h 1758305"/>
                <a:gd name="connsiteX53" fmla="*/ 410549 w 934830"/>
                <a:gd name="connsiteY53" fmla="*/ 1202284 h 1758305"/>
                <a:gd name="connsiteX54" fmla="*/ 372868 w 934830"/>
                <a:gd name="connsiteY54" fmla="*/ 1128675 h 1758305"/>
                <a:gd name="connsiteX55" fmla="*/ 301012 w 934830"/>
                <a:gd name="connsiteY55" fmla="*/ 1034911 h 1758305"/>
                <a:gd name="connsiteX56" fmla="*/ 237918 w 934830"/>
                <a:gd name="connsiteY56" fmla="*/ 1062076 h 1758305"/>
                <a:gd name="connsiteX57" fmla="*/ 168690 w 934830"/>
                <a:gd name="connsiteY57" fmla="*/ 1103262 h 1758305"/>
                <a:gd name="connsiteX58" fmla="*/ 129257 w 934830"/>
                <a:gd name="connsiteY58" fmla="*/ 1084860 h 1758305"/>
                <a:gd name="connsiteX59" fmla="*/ 121370 w 934830"/>
                <a:gd name="connsiteY59" fmla="*/ 1022643 h 1758305"/>
                <a:gd name="connsiteX60" fmla="*/ 138020 w 934830"/>
                <a:gd name="connsiteY60" fmla="*/ 965683 h 1758305"/>
                <a:gd name="connsiteX61" fmla="*/ 156422 w 934830"/>
                <a:gd name="connsiteY61" fmla="*/ 920115 h 1758305"/>
                <a:gd name="connsiteX62" fmla="*/ 183587 w 934830"/>
                <a:gd name="connsiteY62" fmla="*/ 899084 h 1758305"/>
                <a:gd name="connsiteX63" fmla="*/ 244052 w 934830"/>
                <a:gd name="connsiteY63" fmla="*/ 857898 h 1758305"/>
                <a:gd name="connsiteX64" fmla="*/ 346579 w 934830"/>
                <a:gd name="connsiteY64" fmla="*/ 716814 h 1758305"/>
                <a:gd name="connsiteX65" fmla="*/ 416683 w 934830"/>
                <a:gd name="connsiteY65" fmla="*/ 587998 h 1758305"/>
                <a:gd name="connsiteX66" fmla="*/ 428951 w 934830"/>
                <a:gd name="connsiteY66" fmla="*/ 520523 h 1758305"/>
                <a:gd name="connsiteX67" fmla="*/ 346579 w 934830"/>
                <a:gd name="connsiteY67" fmla="*/ 542430 h 1758305"/>
                <a:gd name="connsiteX68" fmla="*/ 202866 w 934830"/>
                <a:gd name="connsiteY68" fmla="*/ 613410 h 1758305"/>
                <a:gd name="connsiteX69" fmla="*/ 88947 w 934830"/>
                <a:gd name="connsiteY69" fmla="*/ 658978 h 1758305"/>
                <a:gd name="connsiteX70" fmla="*/ 54771 w 934830"/>
                <a:gd name="connsiteY70" fmla="*/ 649339 h 1758305"/>
                <a:gd name="connsiteX71" fmla="*/ 25853 w 934830"/>
                <a:gd name="connsiteY71" fmla="*/ 595884 h 1758305"/>
                <a:gd name="connsiteX72" fmla="*/ 4822 w 934830"/>
                <a:gd name="connsiteY72" fmla="*/ 501244 h 1758305"/>
                <a:gd name="connsiteX73" fmla="*/ 41627 w 934830"/>
                <a:gd name="connsiteY73" fmla="*/ 444284 h 1758305"/>
                <a:gd name="connsiteX74" fmla="*/ 85442 w 934830"/>
                <a:gd name="connsiteY74" fmla="*/ 408356 h 1758305"/>
                <a:gd name="connsiteX75" fmla="*/ 97710 w 934830"/>
                <a:gd name="connsiteY75" fmla="*/ 369799 h 1758305"/>
                <a:gd name="connsiteX76" fmla="*/ 114360 w 934830"/>
                <a:gd name="connsiteY76" fmla="*/ 310211 h 1758305"/>
                <a:gd name="connsiteX77" fmla="*/ 176577 w 934830"/>
                <a:gd name="connsiteY77" fmla="*/ 345263 h 1758305"/>
                <a:gd name="connsiteX78" fmla="*/ 231784 w 934830"/>
                <a:gd name="connsiteY78" fmla="*/ 382944 h 1758305"/>
                <a:gd name="connsiteX79" fmla="*/ 272970 w 934830"/>
                <a:gd name="connsiteY79" fmla="*/ 387325 h 1758305"/>
                <a:gd name="connsiteX80" fmla="*/ 308022 w 934830"/>
                <a:gd name="connsiteY80" fmla="*/ 336500 h 1758305"/>
                <a:gd name="connsiteX81" fmla="*/ 292249 w 934830"/>
                <a:gd name="connsiteY81" fmla="*/ 309334 h 1758305"/>
                <a:gd name="connsiteX82" fmla="*/ 323795 w 934830"/>
                <a:gd name="connsiteY82" fmla="*/ 289179 h 1758305"/>
                <a:gd name="connsiteX83" fmla="*/ 360600 w 934830"/>
                <a:gd name="connsiteY83" fmla="*/ 249746 h 1758305"/>
                <a:gd name="connsiteX84" fmla="*/ 364105 w 934830"/>
                <a:gd name="connsiteY84" fmla="*/ 152477 h 1758305"/>
                <a:gd name="connsiteX85" fmla="*/ 330806 w 934830"/>
                <a:gd name="connsiteY85" fmla="*/ 54331 h 1758305"/>
                <a:gd name="connsiteX86" fmla="*/ 302764 w 934830"/>
                <a:gd name="connsiteY86" fmla="*/ 10516 h 1758305"/>
                <a:gd name="connsiteX87" fmla="*/ 313280 w 934830"/>
                <a:gd name="connsiteY87" fmla="*/ 1753 h 1758305"/>
                <a:gd name="connsiteX88" fmla="*/ 324453 w 934830"/>
                <a:gd name="connsiteY88" fmla="*/ 0 h 1758305"/>
                <a:gd name="connsiteX0" fmla="*/ 653180 w 959262"/>
                <a:gd name="connsiteY0" fmla="*/ 793928 h 1774012"/>
                <a:gd name="connsiteX1" fmla="*/ 586581 w 959262"/>
                <a:gd name="connsiteY1" fmla="*/ 813207 h 1774012"/>
                <a:gd name="connsiteX2" fmla="*/ 477044 w 959262"/>
                <a:gd name="connsiteY2" fmla="*/ 870166 h 1774012"/>
                <a:gd name="connsiteX3" fmla="*/ 409568 w 959262"/>
                <a:gd name="connsiteY3" fmla="*/ 925373 h 1774012"/>
                <a:gd name="connsiteX4" fmla="*/ 461270 w 959262"/>
                <a:gd name="connsiteY4" fmla="*/ 987590 h 1774012"/>
                <a:gd name="connsiteX5" fmla="*/ 519982 w 959262"/>
                <a:gd name="connsiteY5" fmla="*/ 1055066 h 1774012"/>
                <a:gd name="connsiteX6" fmla="*/ 609365 w 959262"/>
                <a:gd name="connsiteY6" fmla="*/ 967436 h 1774012"/>
                <a:gd name="connsiteX7" fmla="*/ 618128 w 959262"/>
                <a:gd name="connsiteY7" fmla="*/ 946404 h 1774012"/>
                <a:gd name="connsiteX8" fmla="*/ 672458 w 959262"/>
                <a:gd name="connsiteY8" fmla="*/ 814959 h 1774012"/>
                <a:gd name="connsiteX9" fmla="*/ 653180 w 959262"/>
                <a:gd name="connsiteY9" fmla="*/ 793928 h 1774012"/>
                <a:gd name="connsiteX10" fmla="*/ 348885 w 959262"/>
                <a:gd name="connsiteY10" fmla="*/ 0 h 1774012"/>
                <a:gd name="connsiteX11" fmla="*/ 361372 w 959262"/>
                <a:gd name="connsiteY11" fmla="*/ 1753 h 1774012"/>
                <a:gd name="connsiteX12" fmla="*/ 378022 w 959262"/>
                <a:gd name="connsiteY12" fmla="*/ 12268 h 1774012"/>
                <a:gd name="connsiteX13" fmla="*/ 435857 w 959262"/>
                <a:gd name="connsiteY13" fmla="*/ 49073 h 1774012"/>
                <a:gd name="connsiteX14" fmla="*/ 510343 w 959262"/>
                <a:gd name="connsiteY14" fmla="*/ 108662 h 1774012"/>
                <a:gd name="connsiteX15" fmla="*/ 534003 w 959262"/>
                <a:gd name="connsiteY15" fmla="*/ 213818 h 1774012"/>
                <a:gd name="connsiteX16" fmla="*/ 548024 w 959262"/>
                <a:gd name="connsiteY16" fmla="*/ 311087 h 1774012"/>
                <a:gd name="connsiteX17" fmla="*/ 679469 w 959262"/>
                <a:gd name="connsiteY17" fmla="*/ 317221 h 1774012"/>
                <a:gd name="connsiteX18" fmla="*/ 788130 w 959262"/>
                <a:gd name="connsiteY18" fmla="*/ 316345 h 1774012"/>
                <a:gd name="connsiteX19" fmla="*/ 803903 w 959262"/>
                <a:gd name="connsiteY19" fmla="*/ 294437 h 1774012"/>
                <a:gd name="connsiteX20" fmla="*/ 767099 w 959262"/>
                <a:gd name="connsiteY20" fmla="*/ 234849 h 1774012"/>
                <a:gd name="connsiteX21" fmla="*/ 743439 w 959262"/>
                <a:gd name="connsiteY21" fmla="*/ 193663 h 1774012"/>
                <a:gd name="connsiteX22" fmla="*/ 793388 w 959262"/>
                <a:gd name="connsiteY22" fmla="*/ 196292 h 1774012"/>
                <a:gd name="connsiteX23" fmla="*/ 937101 w 959262"/>
                <a:gd name="connsiteY23" fmla="*/ 313716 h 1774012"/>
                <a:gd name="connsiteX24" fmla="*/ 959008 w 959262"/>
                <a:gd name="connsiteY24" fmla="*/ 372428 h 1774012"/>
                <a:gd name="connsiteX25" fmla="*/ 926585 w 959262"/>
                <a:gd name="connsiteY25" fmla="*/ 397841 h 1774012"/>
                <a:gd name="connsiteX26" fmla="*/ 870502 w 959262"/>
                <a:gd name="connsiteY26" fmla="*/ 420624 h 1774012"/>
                <a:gd name="connsiteX27" fmla="*/ 776738 w 959262"/>
                <a:gd name="connsiteY27" fmla="*/ 443408 h 1774012"/>
                <a:gd name="connsiteX28" fmla="*/ 672458 w 959262"/>
                <a:gd name="connsiteY28" fmla="*/ 455676 h 1774012"/>
                <a:gd name="connsiteX29" fmla="*/ 573436 w 959262"/>
                <a:gd name="connsiteY29" fmla="*/ 469697 h 1774012"/>
                <a:gd name="connsiteX30" fmla="*/ 518230 w 959262"/>
                <a:gd name="connsiteY30" fmla="*/ 494234 h 1774012"/>
                <a:gd name="connsiteX31" fmla="*/ 530498 w 959262"/>
                <a:gd name="connsiteY31" fmla="*/ 511760 h 1774012"/>
                <a:gd name="connsiteX32" fmla="*/ 555911 w 959262"/>
                <a:gd name="connsiteY32" fmla="*/ 559956 h 1774012"/>
                <a:gd name="connsiteX33" fmla="*/ 546271 w 959262"/>
                <a:gd name="connsiteY33" fmla="*/ 639699 h 1774012"/>
                <a:gd name="connsiteX34" fmla="*/ 533127 w 959262"/>
                <a:gd name="connsiteY34" fmla="*/ 702793 h 1774012"/>
                <a:gd name="connsiteX35" fmla="*/ 591839 w 959262"/>
                <a:gd name="connsiteY35" fmla="*/ 671246 h 1774012"/>
                <a:gd name="connsiteX36" fmla="*/ 647046 w 959262"/>
                <a:gd name="connsiteY36" fmla="*/ 644081 h 1774012"/>
                <a:gd name="connsiteX37" fmla="*/ 705758 w 959262"/>
                <a:gd name="connsiteY37" fmla="*/ 650215 h 1774012"/>
                <a:gd name="connsiteX38" fmla="*/ 845966 w 959262"/>
                <a:gd name="connsiteY38" fmla="*/ 725577 h 1774012"/>
                <a:gd name="connsiteX39" fmla="*/ 853853 w 959262"/>
                <a:gd name="connsiteY39" fmla="*/ 814083 h 1774012"/>
                <a:gd name="connsiteX40" fmla="*/ 842461 w 959262"/>
                <a:gd name="connsiteY40" fmla="*/ 907847 h 1774012"/>
                <a:gd name="connsiteX41" fmla="*/ 793388 w 959262"/>
                <a:gd name="connsiteY41" fmla="*/ 998982 h 1774012"/>
                <a:gd name="connsiteX42" fmla="*/ 684727 w 959262"/>
                <a:gd name="connsiteY42" fmla="*/ 1158469 h 1774012"/>
                <a:gd name="connsiteX43" fmla="*/ 630396 w 959262"/>
                <a:gd name="connsiteY43" fmla="*/ 1261872 h 1774012"/>
                <a:gd name="connsiteX44" fmla="*/ 613746 w 959262"/>
                <a:gd name="connsiteY44" fmla="*/ 1289038 h 1774012"/>
                <a:gd name="connsiteX45" fmla="*/ 569055 w 959262"/>
                <a:gd name="connsiteY45" fmla="*/ 1312698 h 1774012"/>
                <a:gd name="connsiteX46" fmla="*/ 476053 w 959262"/>
                <a:gd name="connsiteY46" fmla="*/ 1407624 h 1774012"/>
                <a:gd name="connsiteX47" fmla="*/ 287802 w 959262"/>
                <a:gd name="connsiteY47" fmla="*/ 1613574 h 1774012"/>
                <a:gd name="connsiteX48" fmla="*/ 26872 w 959262"/>
                <a:gd name="connsiteY48" fmla="*/ 1757878 h 1774012"/>
                <a:gd name="connsiteX49" fmla="*/ 160699 w 959262"/>
                <a:gd name="connsiteY49" fmla="*/ 1559814 h 1774012"/>
                <a:gd name="connsiteX50" fmla="*/ 220288 w 959262"/>
                <a:gd name="connsiteY50" fmla="*/ 1498473 h 1774012"/>
                <a:gd name="connsiteX51" fmla="*/ 341217 w 959262"/>
                <a:gd name="connsiteY51" fmla="*/ 1362647 h 1774012"/>
                <a:gd name="connsiteX52" fmla="*/ 430600 w 959262"/>
                <a:gd name="connsiteY52" fmla="*/ 1240841 h 1774012"/>
                <a:gd name="connsiteX53" fmla="*/ 434981 w 959262"/>
                <a:gd name="connsiteY53" fmla="*/ 1202284 h 1774012"/>
                <a:gd name="connsiteX54" fmla="*/ 397300 w 959262"/>
                <a:gd name="connsiteY54" fmla="*/ 1128675 h 1774012"/>
                <a:gd name="connsiteX55" fmla="*/ 325444 w 959262"/>
                <a:gd name="connsiteY55" fmla="*/ 1034911 h 1774012"/>
                <a:gd name="connsiteX56" fmla="*/ 262350 w 959262"/>
                <a:gd name="connsiteY56" fmla="*/ 1062076 h 1774012"/>
                <a:gd name="connsiteX57" fmla="*/ 193122 w 959262"/>
                <a:gd name="connsiteY57" fmla="*/ 1103262 h 1774012"/>
                <a:gd name="connsiteX58" fmla="*/ 153689 w 959262"/>
                <a:gd name="connsiteY58" fmla="*/ 1084860 h 1774012"/>
                <a:gd name="connsiteX59" fmla="*/ 145802 w 959262"/>
                <a:gd name="connsiteY59" fmla="*/ 1022643 h 1774012"/>
                <a:gd name="connsiteX60" fmla="*/ 162452 w 959262"/>
                <a:gd name="connsiteY60" fmla="*/ 965683 h 1774012"/>
                <a:gd name="connsiteX61" fmla="*/ 180854 w 959262"/>
                <a:gd name="connsiteY61" fmla="*/ 920115 h 1774012"/>
                <a:gd name="connsiteX62" fmla="*/ 208019 w 959262"/>
                <a:gd name="connsiteY62" fmla="*/ 899084 h 1774012"/>
                <a:gd name="connsiteX63" fmla="*/ 268484 w 959262"/>
                <a:gd name="connsiteY63" fmla="*/ 857898 h 1774012"/>
                <a:gd name="connsiteX64" fmla="*/ 371011 w 959262"/>
                <a:gd name="connsiteY64" fmla="*/ 716814 h 1774012"/>
                <a:gd name="connsiteX65" fmla="*/ 441115 w 959262"/>
                <a:gd name="connsiteY65" fmla="*/ 587998 h 1774012"/>
                <a:gd name="connsiteX66" fmla="*/ 453383 w 959262"/>
                <a:gd name="connsiteY66" fmla="*/ 520523 h 1774012"/>
                <a:gd name="connsiteX67" fmla="*/ 371011 w 959262"/>
                <a:gd name="connsiteY67" fmla="*/ 542430 h 1774012"/>
                <a:gd name="connsiteX68" fmla="*/ 227298 w 959262"/>
                <a:gd name="connsiteY68" fmla="*/ 613410 h 1774012"/>
                <a:gd name="connsiteX69" fmla="*/ 113379 w 959262"/>
                <a:gd name="connsiteY69" fmla="*/ 658978 h 1774012"/>
                <a:gd name="connsiteX70" fmla="*/ 79203 w 959262"/>
                <a:gd name="connsiteY70" fmla="*/ 649339 h 1774012"/>
                <a:gd name="connsiteX71" fmla="*/ 50285 w 959262"/>
                <a:gd name="connsiteY71" fmla="*/ 595884 h 1774012"/>
                <a:gd name="connsiteX72" fmla="*/ 29254 w 959262"/>
                <a:gd name="connsiteY72" fmla="*/ 501244 h 1774012"/>
                <a:gd name="connsiteX73" fmla="*/ 66059 w 959262"/>
                <a:gd name="connsiteY73" fmla="*/ 444284 h 1774012"/>
                <a:gd name="connsiteX74" fmla="*/ 109874 w 959262"/>
                <a:gd name="connsiteY74" fmla="*/ 408356 h 1774012"/>
                <a:gd name="connsiteX75" fmla="*/ 122142 w 959262"/>
                <a:gd name="connsiteY75" fmla="*/ 369799 h 1774012"/>
                <a:gd name="connsiteX76" fmla="*/ 138792 w 959262"/>
                <a:gd name="connsiteY76" fmla="*/ 310211 h 1774012"/>
                <a:gd name="connsiteX77" fmla="*/ 201009 w 959262"/>
                <a:gd name="connsiteY77" fmla="*/ 345263 h 1774012"/>
                <a:gd name="connsiteX78" fmla="*/ 256216 w 959262"/>
                <a:gd name="connsiteY78" fmla="*/ 382944 h 1774012"/>
                <a:gd name="connsiteX79" fmla="*/ 297402 w 959262"/>
                <a:gd name="connsiteY79" fmla="*/ 387325 h 1774012"/>
                <a:gd name="connsiteX80" fmla="*/ 332454 w 959262"/>
                <a:gd name="connsiteY80" fmla="*/ 336500 h 1774012"/>
                <a:gd name="connsiteX81" fmla="*/ 316681 w 959262"/>
                <a:gd name="connsiteY81" fmla="*/ 309334 h 1774012"/>
                <a:gd name="connsiteX82" fmla="*/ 348227 w 959262"/>
                <a:gd name="connsiteY82" fmla="*/ 289179 h 1774012"/>
                <a:gd name="connsiteX83" fmla="*/ 385032 w 959262"/>
                <a:gd name="connsiteY83" fmla="*/ 249746 h 1774012"/>
                <a:gd name="connsiteX84" fmla="*/ 388537 w 959262"/>
                <a:gd name="connsiteY84" fmla="*/ 152477 h 1774012"/>
                <a:gd name="connsiteX85" fmla="*/ 355238 w 959262"/>
                <a:gd name="connsiteY85" fmla="*/ 54331 h 1774012"/>
                <a:gd name="connsiteX86" fmla="*/ 327196 w 959262"/>
                <a:gd name="connsiteY86" fmla="*/ 10516 h 1774012"/>
                <a:gd name="connsiteX87" fmla="*/ 337712 w 959262"/>
                <a:gd name="connsiteY87" fmla="*/ 1753 h 1774012"/>
                <a:gd name="connsiteX88" fmla="*/ 348885 w 959262"/>
                <a:gd name="connsiteY88" fmla="*/ 0 h 1774012"/>
                <a:gd name="connsiteX0" fmla="*/ 646479 w 952561"/>
                <a:gd name="connsiteY0" fmla="*/ 793928 h 1781417"/>
                <a:gd name="connsiteX1" fmla="*/ 579880 w 952561"/>
                <a:gd name="connsiteY1" fmla="*/ 813207 h 1781417"/>
                <a:gd name="connsiteX2" fmla="*/ 470343 w 952561"/>
                <a:gd name="connsiteY2" fmla="*/ 870166 h 1781417"/>
                <a:gd name="connsiteX3" fmla="*/ 402867 w 952561"/>
                <a:gd name="connsiteY3" fmla="*/ 925373 h 1781417"/>
                <a:gd name="connsiteX4" fmla="*/ 454569 w 952561"/>
                <a:gd name="connsiteY4" fmla="*/ 987590 h 1781417"/>
                <a:gd name="connsiteX5" fmla="*/ 513281 w 952561"/>
                <a:gd name="connsiteY5" fmla="*/ 1055066 h 1781417"/>
                <a:gd name="connsiteX6" fmla="*/ 602664 w 952561"/>
                <a:gd name="connsiteY6" fmla="*/ 967436 h 1781417"/>
                <a:gd name="connsiteX7" fmla="*/ 611427 w 952561"/>
                <a:gd name="connsiteY7" fmla="*/ 946404 h 1781417"/>
                <a:gd name="connsiteX8" fmla="*/ 665757 w 952561"/>
                <a:gd name="connsiteY8" fmla="*/ 814959 h 1781417"/>
                <a:gd name="connsiteX9" fmla="*/ 646479 w 952561"/>
                <a:gd name="connsiteY9" fmla="*/ 793928 h 1781417"/>
                <a:gd name="connsiteX10" fmla="*/ 342184 w 952561"/>
                <a:gd name="connsiteY10" fmla="*/ 0 h 1781417"/>
                <a:gd name="connsiteX11" fmla="*/ 354671 w 952561"/>
                <a:gd name="connsiteY11" fmla="*/ 1753 h 1781417"/>
                <a:gd name="connsiteX12" fmla="*/ 371321 w 952561"/>
                <a:gd name="connsiteY12" fmla="*/ 12268 h 1781417"/>
                <a:gd name="connsiteX13" fmla="*/ 429156 w 952561"/>
                <a:gd name="connsiteY13" fmla="*/ 49073 h 1781417"/>
                <a:gd name="connsiteX14" fmla="*/ 503642 w 952561"/>
                <a:gd name="connsiteY14" fmla="*/ 108662 h 1781417"/>
                <a:gd name="connsiteX15" fmla="*/ 527302 w 952561"/>
                <a:gd name="connsiteY15" fmla="*/ 213818 h 1781417"/>
                <a:gd name="connsiteX16" fmla="*/ 541323 w 952561"/>
                <a:gd name="connsiteY16" fmla="*/ 311087 h 1781417"/>
                <a:gd name="connsiteX17" fmla="*/ 672768 w 952561"/>
                <a:gd name="connsiteY17" fmla="*/ 317221 h 1781417"/>
                <a:gd name="connsiteX18" fmla="*/ 781429 w 952561"/>
                <a:gd name="connsiteY18" fmla="*/ 316345 h 1781417"/>
                <a:gd name="connsiteX19" fmla="*/ 797202 w 952561"/>
                <a:gd name="connsiteY19" fmla="*/ 294437 h 1781417"/>
                <a:gd name="connsiteX20" fmla="*/ 760398 w 952561"/>
                <a:gd name="connsiteY20" fmla="*/ 234849 h 1781417"/>
                <a:gd name="connsiteX21" fmla="*/ 736738 w 952561"/>
                <a:gd name="connsiteY21" fmla="*/ 193663 h 1781417"/>
                <a:gd name="connsiteX22" fmla="*/ 786687 w 952561"/>
                <a:gd name="connsiteY22" fmla="*/ 196292 h 1781417"/>
                <a:gd name="connsiteX23" fmla="*/ 930400 w 952561"/>
                <a:gd name="connsiteY23" fmla="*/ 313716 h 1781417"/>
                <a:gd name="connsiteX24" fmla="*/ 952307 w 952561"/>
                <a:gd name="connsiteY24" fmla="*/ 372428 h 1781417"/>
                <a:gd name="connsiteX25" fmla="*/ 919884 w 952561"/>
                <a:gd name="connsiteY25" fmla="*/ 397841 h 1781417"/>
                <a:gd name="connsiteX26" fmla="*/ 863801 w 952561"/>
                <a:gd name="connsiteY26" fmla="*/ 420624 h 1781417"/>
                <a:gd name="connsiteX27" fmla="*/ 770037 w 952561"/>
                <a:gd name="connsiteY27" fmla="*/ 443408 h 1781417"/>
                <a:gd name="connsiteX28" fmla="*/ 665757 w 952561"/>
                <a:gd name="connsiteY28" fmla="*/ 455676 h 1781417"/>
                <a:gd name="connsiteX29" fmla="*/ 566735 w 952561"/>
                <a:gd name="connsiteY29" fmla="*/ 469697 h 1781417"/>
                <a:gd name="connsiteX30" fmla="*/ 511529 w 952561"/>
                <a:gd name="connsiteY30" fmla="*/ 494234 h 1781417"/>
                <a:gd name="connsiteX31" fmla="*/ 523797 w 952561"/>
                <a:gd name="connsiteY31" fmla="*/ 511760 h 1781417"/>
                <a:gd name="connsiteX32" fmla="*/ 549210 w 952561"/>
                <a:gd name="connsiteY32" fmla="*/ 559956 h 1781417"/>
                <a:gd name="connsiteX33" fmla="*/ 539570 w 952561"/>
                <a:gd name="connsiteY33" fmla="*/ 639699 h 1781417"/>
                <a:gd name="connsiteX34" fmla="*/ 526426 w 952561"/>
                <a:gd name="connsiteY34" fmla="*/ 702793 h 1781417"/>
                <a:gd name="connsiteX35" fmla="*/ 585138 w 952561"/>
                <a:gd name="connsiteY35" fmla="*/ 671246 h 1781417"/>
                <a:gd name="connsiteX36" fmla="*/ 640345 w 952561"/>
                <a:gd name="connsiteY36" fmla="*/ 644081 h 1781417"/>
                <a:gd name="connsiteX37" fmla="*/ 699057 w 952561"/>
                <a:gd name="connsiteY37" fmla="*/ 650215 h 1781417"/>
                <a:gd name="connsiteX38" fmla="*/ 839265 w 952561"/>
                <a:gd name="connsiteY38" fmla="*/ 725577 h 1781417"/>
                <a:gd name="connsiteX39" fmla="*/ 847152 w 952561"/>
                <a:gd name="connsiteY39" fmla="*/ 814083 h 1781417"/>
                <a:gd name="connsiteX40" fmla="*/ 835760 w 952561"/>
                <a:gd name="connsiteY40" fmla="*/ 907847 h 1781417"/>
                <a:gd name="connsiteX41" fmla="*/ 786687 w 952561"/>
                <a:gd name="connsiteY41" fmla="*/ 998982 h 1781417"/>
                <a:gd name="connsiteX42" fmla="*/ 678026 w 952561"/>
                <a:gd name="connsiteY42" fmla="*/ 1158469 h 1781417"/>
                <a:gd name="connsiteX43" fmla="*/ 623695 w 952561"/>
                <a:gd name="connsiteY43" fmla="*/ 1261872 h 1781417"/>
                <a:gd name="connsiteX44" fmla="*/ 607045 w 952561"/>
                <a:gd name="connsiteY44" fmla="*/ 1289038 h 1781417"/>
                <a:gd name="connsiteX45" fmla="*/ 562354 w 952561"/>
                <a:gd name="connsiteY45" fmla="*/ 1312698 h 1781417"/>
                <a:gd name="connsiteX46" fmla="*/ 469352 w 952561"/>
                <a:gd name="connsiteY46" fmla="*/ 1407624 h 1781417"/>
                <a:gd name="connsiteX47" fmla="*/ 281101 w 952561"/>
                <a:gd name="connsiteY47" fmla="*/ 1613574 h 1781417"/>
                <a:gd name="connsiteX48" fmla="*/ 20171 w 952561"/>
                <a:gd name="connsiteY48" fmla="*/ 1757878 h 1781417"/>
                <a:gd name="connsiteX49" fmla="*/ 153998 w 952561"/>
                <a:gd name="connsiteY49" fmla="*/ 1559814 h 1781417"/>
                <a:gd name="connsiteX50" fmla="*/ 213587 w 952561"/>
                <a:gd name="connsiteY50" fmla="*/ 1498473 h 1781417"/>
                <a:gd name="connsiteX51" fmla="*/ 334516 w 952561"/>
                <a:gd name="connsiteY51" fmla="*/ 1362647 h 1781417"/>
                <a:gd name="connsiteX52" fmla="*/ 423899 w 952561"/>
                <a:gd name="connsiteY52" fmla="*/ 1240841 h 1781417"/>
                <a:gd name="connsiteX53" fmla="*/ 428280 w 952561"/>
                <a:gd name="connsiteY53" fmla="*/ 1202284 h 1781417"/>
                <a:gd name="connsiteX54" fmla="*/ 390599 w 952561"/>
                <a:gd name="connsiteY54" fmla="*/ 1128675 h 1781417"/>
                <a:gd name="connsiteX55" fmla="*/ 318743 w 952561"/>
                <a:gd name="connsiteY55" fmla="*/ 1034911 h 1781417"/>
                <a:gd name="connsiteX56" fmla="*/ 255649 w 952561"/>
                <a:gd name="connsiteY56" fmla="*/ 1062076 h 1781417"/>
                <a:gd name="connsiteX57" fmla="*/ 186421 w 952561"/>
                <a:gd name="connsiteY57" fmla="*/ 1103262 h 1781417"/>
                <a:gd name="connsiteX58" fmla="*/ 146988 w 952561"/>
                <a:gd name="connsiteY58" fmla="*/ 1084860 h 1781417"/>
                <a:gd name="connsiteX59" fmla="*/ 139101 w 952561"/>
                <a:gd name="connsiteY59" fmla="*/ 1022643 h 1781417"/>
                <a:gd name="connsiteX60" fmla="*/ 155751 w 952561"/>
                <a:gd name="connsiteY60" fmla="*/ 965683 h 1781417"/>
                <a:gd name="connsiteX61" fmla="*/ 174153 w 952561"/>
                <a:gd name="connsiteY61" fmla="*/ 920115 h 1781417"/>
                <a:gd name="connsiteX62" fmla="*/ 201318 w 952561"/>
                <a:gd name="connsiteY62" fmla="*/ 899084 h 1781417"/>
                <a:gd name="connsiteX63" fmla="*/ 261783 w 952561"/>
                <a:gd name="connsiteY63" fmla="*/ 857898 h 1781417"/>
                <a:gd name="connsiteX64" fmla="*/ 364310 w 952561"/>
                <a:gd name="connsiteY64" fmla="*/ 716814 h 1781417"/>
                <a:gd name="connsiteX65" fmla="*/ 434414 w 952561"/>
                <a:gd name="connsiteY65" fmla="*/ 587998 h 1781417"/>
                <a:gd name="connsiteX66" fmla="*/ 446682 w 952561"/>
                <a:gd name="connsiteY66" fmla="*/ 520523 h 1781417"/>
                <a:gd name="connsiteX67" fmla="*/ 364310 w 952561"/>
                <a:gd name="connsiteY67" fmla="*/ 542430 h 1781417"/>
                <a:gd name="connsiteX68" fmla="*/ 220597 w 952561"/>
                <a:gd name="connsiteY68" fmla="*/ 613410 h 1781417"/>
                <a:gd name="connsiteX69" fmla="*/ 106678 w 952561"/>
                <a:gd name="connsiteY69" fmla="*/ 658978 h 1781417"/>
                <a:gd name="connsiteX70" fmla="*/ 72502 w 952561"/>
                <a:gd name="connsiteY70" fmla="*/ 649339 h 1781417"/>
                <a:gd name="connsiteX71" fmla="*/ 43584 w 952561"/>
                <a:gd name="connsiteY71" fmla="*/ 595884 h 1781417"/>
                <a:gd name="connsiteX72" fmla="*/ 22553 w 952561"/>
                <a:gd name="connsiteY72" fmla="*/ 501244 h 1781417"/>
                <a:gd name="connsiteX73" fmla="*/ 59358 w 952561"/>
                <a:gd name="connsiteY73" fmla="*/ 444284 h 1781417"/>
                <a:gd name="connsiteX74" fmla="*/ 103173 w 952561"/>
                <a:gd name="connsiteY74" fmla="*/ 408356 h 1781417"/>
                <a:gd name="connsiteX75" fmla="*/ 115441 w 952561"/>
                <a:gd name="connsiteY75" fmla="*/ 369799 h 1781417"/>
                <a:gd name="connsiteX76" fmla="*/ 132091 w 952561"/>
                <a:gd name="connsiteY76" fmla="*/ 310211 h 1781417"/>
                <a:gd name="connsiteX77" fmla="*/ 194308 w 952561"/>
                <a:gd name="connsiteY77" fmla="*/ 345263 h 1781417"/>
                <a:gd name="connsiteX78" fmla="*/ 249515 w 952561"/>
                <a:gd name="connsiteY78" fmla="*/ 382944 h 1781417"/>
                <a:gd name="connsiteX79" fmla="*/ 290701 w 952561"/>
                <a:gd name="connsiteY79" fmla="*/ 387325 h 1781417"/>
                <a:gd name="connsiteX80" fmla="*/ 325753 w 952561"/>
                <a:gd name="connsiteY80" fmla="*/ 336500 h 1781417"/>
                <a:gd name="connsiteX81" fmla="*/ 309980 w 952561"/>
                <a:gd name="connsiteY81" fmla="*/ 309334 h 1781417"/>
                <a:gd name="connsiteX82" fmla="*/ 341526 w 952561"/>
                <a:gd name="connsiteY82" fmla="*/ 289179 h 1781417"/>
                <a:gd name="connsiteX83" fmla="*/ 378331 w 952561"/>
                <a:gd name="connsiteY83" fmla="*/ 249746 h 1781417"/>
                <a:gd name="connsiteX84" fmla="*/ 381836 w 952561"/>
                <a:gd name="connsiteY84" fmla="*/ 152477 h 1781417"/>
                <a:gd name="connsiteX85" fmla="*/ 348537 w 952561"/>
                <a:gd name="connsiteY85" fmla="*/ 54331 h 1781417"/>
                <a:gd name="connsiteX86" fmla="*/ 320495 w 952561"/>
                <a:gd name="connsiteY86" fmla="*/ 10516 h 1781417"/>
                <a:gd name="connsiteX87" fmla="*/ 331011 w 952561"/>
                <a:gd name="connsiteY87" fmla="*/ 1753 h 1781417"/>
                <a:gd name="connsiteX88" fmla="*/ 342184 w 952561"/>
                <a:gd name="connsiteY88" fmla="*/ 0 h 178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952561" h="1781417">
                  <a:moveTo>
                    <a:pt x="646479" y="793928"/>
                  </a:moveTo>
                  <a:cubicBezTo>
                    <a:pt x="633626" y="793928"/>
                    <a:pt x="611427" y="800354"/>
                    <a:pt x="579880" y="813207"/>
                  </a:cubicBezTo>
                  <a:cubicBezTo>
                    <a:pt x="551838" y="822554"/>
                    <a:pt x="515326" y="841540"/>
                    <a:pt x="470343" y="870166"/>
                  </a:cubicBezTo>
                  <a:cubicBezTo>
                    <a:pt x="425359" y="898792"/>
                    <a:pt x="402867" y="917194"/>
                    <a:pt x="402867" y="925373"/>
                  </a:cubicBezTo>
                  <a:cubicBezTo>
                    <a:pt x="402867" y="932384"/>
                    <a:pt x="420101" y="953123"/>
                    <a:pt x="454569" y="987590"/>
                  </a:cubicBezTo>
                  <a:cubicBezTo>
                    <a:pt x="489037" y="1022058"/>
                    <a:pt x="508608" y="1044550"/>
                    <a:pt x="513281" y="1055066"/>
                  </a:cubicBezTo>
                  <a:cubicBezTo>
                    <a:pt x="523797" y="1091286"/>
                    <a:pt x="553591" y="1062076"/>
                    <a:pt x="602664" y="967436"/>
                  </a:cubicBezTo>
                  <a:cubicBezTo>
                    <a:pt x="606169" y="961594"/>
                    <a:pt x="609090" y="954583"/>
                    <a:pt x="611427" y="946404"/>
                  </a:cubicBezTo>
                  <a:cubicBezTo>
                    <a:pt x="647647" y="871627"/>
                    <a:pt x="665757" y="827812"/>
                    <a:pt x="665757" y="814959"/>
                  </a:cubicBezTo>
                  <a:cubicBezTo>
                    <a:pt x="665757" y="800939"/>
                    <a:pt x="659331" y="793928"/>
                    <a:pt x="646479" y="793928"/>
                  </a:cubicBezTo>
                  <a:close/>
                  <a:moveTo>
                    <a:pt x="342184" y="0"/>
                  </a:moveTo>
                  <a:cubicBezTo>
                    <a:pt x="346127" y="0"/>
                    <a:pt x="350289" y="585"/>
                    <a:pt x="354671" y="1753"/>
                  </a:cubicBezTo>
                  <a:cubicBezTo>
                    <a:pt x="363434" y="4090"/>
                    <a:pt x="368984" y="7595"/>
                    <a:pt x="371321" y="12268"/>
                  </a:cubicBezTo>
                  <a:cubicBezTo>
                    <a:pt x="377163" y="20447"/>
                    <a:pt x="396441" y="32716"/>
                    <a:pt x="429156" y="49073"/>
                  </a:cubicBezTo>
                  <a:cubicBezTo>
                    <a:pt x="466545" y="67768"/>
                    <a:pt x="491374" y="87630"/>
                    <a:pt x="503642" y="108662"/>
                  </a:cubicBezTo>
                  <a:cubicBezTo>
                    <a:pt x="515910" y="129693"/>
                    <a:pt x="523797" y="164745"/>
                    <a:pt x="527302" y="213818"/>
                  </a:cubicBezTo>
                  <a:cubicBezTo>
                    <a:pt x="533144" y="274574"/>
                    <a:pt x="537818" y="306997"/>
                    <a:pt x="541323" y="311087"/>
                  </a:cubicBezTo>
                  <a:cubicBezTo>
                    <a:pt x="544828" y="315176"/>
                    <a:pt x="588643" y="317221"/>
                    <a:pt x="672768" y="317221"/>
                  </a:cubicBezTo>
                  <a:cubicBezTo>
                    <a:pt x="733525" y="318389"/>
                    <a:pt x="769745" y="318097"/>
                    <a:pt x="781429" y="316345"/>
                  </a:cubicBezTo>
                  <a:cubicBezTo>
                    <a:pt x="793113" y="314592"/>
                    <a:pt x="798371" y="307290"/>
                    <a:pt x="797202" y="294437"/>
                  </a:cubicBezTo>
                  <a:cubicBezTo>
                    <a:pt x="797202" y="278080"/>
                    <a:pt x="784934" y="258217"/>
                    <a:pt x="760398" y="234849"/>
                  </a:cubicBezTo>
                  <a:cubicBezTo>
                    <a:pt x="739367" y="214986"/>
                    <a:pt x="731480" y="201257"/>
                    <a:pt x="736738" y="193663"/>
                  </a:cubicBezTo>
                  <a:cubicBezTo>
                    <a:pt x="741995" y="186068"/>
                    <a:pt x="758645" y="186944"/>
                    <a:pt x="786687" y="196292"/>
                  </a:cubicBezTo>
                  <a:cubicBezTo>
                    <a:pt x="855622" y="220828"/>
                    <a:pt x="903527" y="259969"/>
                    <a:pt x="930400" y="313716"/>
                  </a:cubicBezTo>
                  <a:cubicBezTo>
                    <a:pt x="946758" y="344094"/>
                    <a:pt x="954060" y="363665"/>
                    <a:pt x="952307" y="372428"/>
                  </a:cubicBezTo>
                  <a:cubicBezTo>
                    <a:pt x="950555" y="381191"/>
                    <a:pt x="939747" y="389662"/>
                    <a:pt x="919884" y="397841"/>
                  </a:cubicBezTo>
                  <a:cubicBezTo>
                    <a:pt x="898853" y="404851"/>
                    <a:pt x="880159" y="412446"/>
                    <a:pt x="863801" y="420624"/>
                  </a:cubicBezTo>
                  <a:cubicBezTo>
                    <a:pt x="845107" y="427635"/>
                    <a:pt x="813852" y="435229"/>
                    <a:pt x="770037" y="443408"/>
                  </a:cubicBezTo>
                  <a:cubicBezTo>
                    <a:pt x="726222" y="451587"/>
                    <a:pt x="691462" y="455676"/>
                    <a:pt x="665757" y="455676"/>
                  </a:cubicBezTo>
                  <a:cubicBezTo>
                    <a:pt x="636547" y="455676"/>
                    <a:pt x="603540" y="460350"/>
                    <a:pt x="566735" y="469697"/>
                  </a:cubicBezTo>
                  <a:cubicBezTo>
                    <a:pt x="529931" y="479044"/>
                    <a:pt x="511529" y="487223"/>
                    <a:pt x="511529" y="494234"/>
                  </a:cubicBezTo>
                  <a:cubicBezTo>
                    <a:pt x="511529" y="500076"/>
                    <a:pt x="515618" y="505918"/>
                    <a:pt x="523797" y="511760"/>
                  </a:cubicBezTo>
                  <a:cubicBezTo>
                    <a:pt x="537818" y="519938"/>
                    <a:pt x="546289" y="536004"/>
                    <a:pt x="549210" y="559956"/>
                  </a:cubicBezTo>
                  <a:cubicBezTo>
                    <a:pt x="552130" y="583908"/>
                    <a:pt x="548917" y="610489"/>
                    <a:pt x="539570" y="639699"/>
                  </a:cubicBezTo>
                  <a:cubicBezTo>
                    <a:pt x="527886" y="678257"/>
                    <a:pt x="523505" y="699288"/>
                    <a:pt x="526426" y="702793"/>
                  </a:cubicBezTo>
                  <a:cubicBezTo>
                    <a:pt x="529347" y="706298"/>
                    <a:pt x="548917" y="695783"/>
                    <a:pt x="585138" y="671246"/>
                  </a:cubicBezTo>
                  <a:cubicBezTo>
                    <a:pt x="610843" y="656057"/>
                    <a:pt x="629245" y="647002"/>
                    <a:pt x="640345" y="644081"/>
                  </a:cubicBezTo>
                  <a:cubicBezTo>
                    <a:pt x="651444" y="641160"/>
                    <a:pt x="671015" y="643205"/>
                    <a:pt x="699057" y="650215"/>
                  </a:cubicBezTo>
                  <a:cubicBezTo>
                    <a:pt x="784350" y="671246"/>
                    <a:pt x="831086" y="696367"/>
                    <a:pt x="839265" y="725577"/>
                  </a:cubicBezTo>
                  <a:cubicBezTo>
                    <a:pt x="845107" y="744271"/>
                    <a:pt x="847736" y="773773"/>
                    <a:pt x="847152" y="814083"/>
                  </a:cubicBezTo>
                  <a:cubicBezTo>
                    <a:pt x="846567" y="854393"/>
                    <a:pt x="842770" y="885648"/>
                    <a:pt x="835760" y="907847"/>
                  </a:cubicBezTo>
                  <a:cubicBezTo>
                    <a:pt x="828749" y="933552"/>
                    <a:pt x="812392" y="963930"/>
                    <a:pt x="786687" y="998982"/>
                  </a:cubicBezTo>
                  <a:cubicBezTo>
                    <a:pt x="748130" y="1050392"/>
                    <a:pt x="711909" y="1103554"/>
                    <a:pt x="678026" y="1158469"/>
                  </a:cubicBezTo>
                  <a:cubicBezTo>
                    <a:pt x="644142" y="1213384"/>
                    <a:pt x="626032" y="1247852"/>
                    <a:pt x="623695" y="1261872"/>
                  </a:cubicBezTo>
                  <a:cubicBezTo>
                    <a:pt x="621358" y="1272388"/>
                    <a:pt x="615808" y="1281443"/>
                    <a:pt x="607045" y="1289038"/>
                  </a:cubicBezTo>
                  <a:cubicBezTo>
                    <a:pt x="598282" y="1296632"/>
                    <a:pt x="585303" y="1292934"/>
                    <a:pt x="562354" y="1312698"/>
                  </a:cubicBezTo>
                  <a:cubicBezTo>
                    <a:pt x="539405" y="1332462"/>
                    <a:pt x="516227" y="1357478"/>
                    <a:pt x="469352" y="1407624"/>
                  </a:cubicBezTo>
                  <a:cubicBezTo>
                    <a:pt x="422477" y="1457770"/>
                    <a:pt x="319658" y="1589038"/>
                    <a:pt x="281101" y="1613574"/>
                  </a:cubicBezTo>
                  <a:cubicBezTo>
                    <a:pt x="253059" y="1632268"/>
                    <a:pt x="-84851" y="1852563"/>
                    <a:pt x="20171" y="1757878"/>
                  </a:cubicBezTo>
                  <a:cubicBezTo>
                    <a:pt x="125193" y="1663193"/>
                    <a:pt x="121762" y="1603048"/>
                    <a:pt x="153998" y="1559814"/>
                  </a:cubicBezTo>
                  <a:cubicBezTo>
                    <a:pt x="186234" y="1516580"/>
                    <a:pt x="169187" y="1539367"/>
                    <a:pt x="213587" y="1498473"/>
                  </a:cubicBezTo>
                  <a:cubicBezTo>
                    <a:pt x="246302" y="1465758"/>
                    <a:pt x="286612" y="1420483"/>
                    <a:pt x="334516" y="1362647"/>
                  </a:cubicBezTo>
                  <a:cubicBezTo>
                    <a:pt x="382420" y="1304811"/>
                    <a:pt x="412215" y="1264209"/>
                    <a:pt x="423899" y="1240841"/>
                  </a:cubicBezTo>
                  <a:cubicBezTo>
                    <a:pt x="430909" y="1227989"/>
                    <a:pt x="432370" y="1215136"/>
                    <a:pt x="428280" y="1202284"/>
                  </a:cubicBezTo>
                  <a:cubicBezTo>
                    <a:pt x="424191" y="1189432"/>
                    <a:pt x="411630" y="1164895"/>
                    <a:pt x="390599" y="1128675"/>
                  </a:cubicBezTo>
                  <a:cubicBezTo>
                    <a:pt x="356716" y="1072592"/>
                    <a:pt x="332763" y="1041337"/>
                    <a:pt x="318743" y="1034911"/>
                  </a:cubicBezTo>
                  <a:cubicBezTo>
                    <a:pt x="304722" y="1028484"/>
                    <a:pt x="283691" y="1037540"/>
                    <a:pt x="255649" y="1062076"/>
                  </a:cubicBezTo>
                  <a:cubicBezTo>
                    <a:pt x="231113" y="1085444"/>
                    <a:pt x="208037" y="1099173"/>
                    <a:pt x="186421" y="1103262"/>
                  </a:cubicBezTo>
                  <a:cubicBezTo>
                    <a:pt x="164806" y="1107351"/>
                    <a:pt x="151661" y="1101217"/>
                    <a:pt x="146988" y="1084860"/>
                  </a:cubicBezTo>
                  <a:cubicBezTo>
                    <a:pt x="139977" y="1068502"/>
                    <a:pt x="137348" y="1047763"/>
                    <a:pt x="139101" y="1022643"/>
                  </a:cubicBezTo>
                  <a:cubicBezTo>
                    <a:pt x="140854" y="997522"/>
                    <a:pt x="146404" y="978535"/>
                    <a:pt x="155751" y="965683"/>
                  </a:cubicBezTo>
                  <a:cubicBezTo>
                    <a:pt x="167435" y="949325"/>
                    <a:pt x="173569" y="934136"/>
                    <a:pt x="174153" y="920115"/>
                  </a:cubicBezTo>
                  <a:cubicBezTo>
                    <a:pt x="174737" y="906095"/>
                    <a:pt x="183792" y="899084"/>
                    <a:pt x="201318" y="899084"/>
                  </a:cubicBezTo>
                  <a:cubicBezTo>
                    <a:pt x="216508" y="899084"/>
                    <a:pt x="236662" y="885356"/>
                    <a:pt x="261783" y="857898"/>
                  </a:cubicBezTo>
                  <a:cubicBezTo>
                    <a:pt x="286904" y="830441"/>
                    <a:pt x="321079" y="783413"/>
                    <a:pt x="364310" y="716814"/>
                  </a:cubicBezTo>
                  <a:cubicBezTo>
                    <a:pt x="394689" y="668909"/>
                    <a:pt x="418057" y="625971"/>
                    <a:pt x="434414" y="587998"/>
                  </a:cubicBezTo>
                  <a:cubicBezTo>
                    <a:pt x="450772" y="550025"/>
                    <a:pt x="454861" y="527533"/>
                    <a:pt x="446682" y="520523"/>
                  </a:cubicBezTo>
                  <a:cubicBezTo>
                    <a:pt x="440840" y="514681"/>
                    <a:pt x="413383" y="521983"/>
                    <a:pt x="364310" y="542430"/>
                  </a:cubicBezTo>
                  <a:cubicBezTo>
                    <a:pt x="315237" y="562877"/>
                    <a:pt x="267333" y="586537"/>
                    <a:pt x="220597" y="613410"/>
                  </a:cubicBezTo>
                  <a:cubicBezTo>
                    <a:pt x="166851" y="643789"/>
                    <a:pt x="128878" y="658978"/>
                    <a:pt x="106678" y="658978"/>
                  </a:cubicBezTo>
                  <a:cubicBezTo>
                    <a:pt x="91489" y="658978"/>
                    <a:pt x="80097" y="655765"/>
                    <a:pt x="72502" y="649339"/>
                  </a:cubicBezTo>
                  <a:cubicBezTo>
                    <a:pt x="64908" y="642913"/>
                    <a:pt x="55268" y="625094"/>
                    <a:pt x="43584" y="595884"/>
                  </a:cubicBezTo>
                  <a:cubicBezTo>
                    <a:pt x="26058" y="551485"/>
                    <a:pt x="19048" y="519938"/>
                    <a:pt x="22553" y="501244"/>
                  </a:cubicBezTo>
                  <a:cubicBezTo>
                    <a:pt x="27227" y="487223"/>
                    <a:pt x="39495" y="468237"/>
                    <a:pt x="59358" y="444284"/>
                  </a:cubicBezTo>
                  <a:cubicBezTo>
                    <a:pt x="79221" y="420332"/>
                    <a:pt x="93826" y="408356"/>
                    <a:pt x="103173" y="408356"/>
                  </a:cubicBezTo>
                  <a:cubicBezTo>
                    <a:pt x="110183" y="408356"/>
                    <a:pt x="114273" y="395504"/>
                    <a:pt x="115441" y="369799"/>
                  </a:cubicBezTo>
                  <a:cubicBezTo>
                    <a:pt x="115441" y="333579"/>
                    <a:pt x="120991" y="313716"/>
                    <a:pt x="132091" y="310211"/>
                  </a:cubicBezTo>
                  <a:cubicBezTo>
                    <a:pt x="143190" y="306705"/>
                    <a:pt x="163930" y="318389"/>
                    <a:pt x="194308" y="345263"/>
                  </a:cubicBezTo>
                  <a:cubicBezTo>
                    <a:pt x="218844" y="365125"/>
                    <a:pt x="237247" y="377686"/>
                    <a:pt x="249515" y="382944"/>
                  </a:cubicBezTo>
                  <a:cubicBezTo>
                    <a:pt x="261783" y="388201"/>
                    <a:pt x="275512" y="389662"/>
                    <a:pt x="290701" y="387325"/>
                  </a:cubicBezTo>
                  <a:cubicBezTo>
                    <a:pt x="338605" y="380315"/>
                    <a:pt x="350289" y="363373"/>
                    <a:pt x="325753" y="336500"/>
                  </a:cubicBezTo>
                  <a:cubicBezTo>
                    <a:pt x="314069" y="323647"/>
                    <a:pt x="308811" y="314592"/>
                    <a:pt x="309980" y="309334"/>
                  </a:cubicBezTo>
                  <a:cubicBezTo>
                    <a:pt x="311148" y="304076"/>
                    <a:pt x="321664" y="297358"/>
                    <a:pt x="341526" y="289179"/>
                  </a:cubicBezTo>
                  <a:cubicBezTo>
                    <a:pt x="361389" y="281001"/>
                    <a:pt x="373657" y="267856"/>
                    <a:pt x="378331" y="249746"/>
                  </a:cubicBezTo>
                  <a:cubicBezTo>
                    <a:pt x="383005" y="231636"/>
                    <a:pt x="384173" y="199213"/>
                    <a:pt x="381836" y="152477"/>
                  </a:cubicBezTo>
                  <a:cubicBezTo>
                    <a:pt x="378331" y="108077"/>
                    <a:pt x="367231" y="75362"/>
                    <a:pt x="348537" y="54331"/>
                  </a:cubicBezTo>
                  <a:cubicBezTo>
                    <a:pt x="329842" y="33300"/>
                    <a:pt x="320495" y="18695"/>
                    <a:pt x="320495" y="10516"/>
                  </a:cubicBezTo>
                  <a:cubicBezTo>
                    <a:pt x="320495" y="7011"/>
                    <a:pt x="324000" y="4090"/>
                    <a:pt x="331011" y="1753"/>
                  </a:cubicBezTo>
                  <a:cubicBezTo>
                    <a:pt x="334516" y="585"/>
                    <a:pt x="338240" y="0"/>
                    <a:pt x="342184" y="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9A80C99-9E56-BA61-A0AF-1AA028D84F2B}"/>
              </a:ext>
            </a:extLst>
          </p:cNvPr>
          <p:cNvGrpSpPr/>
          <p:nvPr/>
        </p:nvGrpSpPr>
        <p:grpSpPr>
          <a:xfrm>
            <a:off x="3328529" y="2646154"/>
            <a:ext cx="2295626" cy="519113"/>
            <a:chOff x="3348127" y="2636136"/>
            <a:chExt cx="2295626" cy="51911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130763E-2001-A53D-79CB-4B5FB4BAA752}"/>
                </a:ext>
              </a:extLst>
            </p:cNvPr>
            <p:cNvGrpSpPr/>
            <p:nvPr/>
          </p:nvGrpSpPr>
          <p:grpSpPr>
            <a:xfrm>
              <a:off x="3348127" y="2636136"/>
              <a:ext cx="519113" cy="519113"/>
              <a:chOff x="3348127" y="2636136"/>
              <a:chExt cx="519113" cy="519113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8016EF3-4E79-CF7B-18D9-59A7557C6C13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C140071-9430-84D3-F180-91424231D9D8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rPr>
                  <a:t>欢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0495B82-5606-90F6-88F6-E83745D588A0}"/>
                </a:ext>
              </a:extLst>
            </p:cNvPr>
            <p:cNvGrpSpPr/>
            <p:nvPr/>
          </p:nvGrpSpPr>
          <p:grpSpPr>
            <a:xfrm>
              <a:off x="3940298" y="2636136"/>
              <a:ext cx="519113" cy="519113"/>
              <a:chOff x="3348127" y="2636136"/>
              <a:chExt cx="519113" cy="519113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A66E228-408F-F7D3-3EEA-5B88ED4322DF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4B02102-E925-E356-D078-59EAA6A5DC37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度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EE8AF17-CF77-3B5B-A7EF-CF36C5A425C0}"/>
                </a:ext>
              </a:extLst>
            </p:cNvPr>
            <p:cNvGrpSpPr/>
            <p:nvPr/>
          </p:nvGrpSpPr>
          <p:grpSpPr>
            <a:xfrm>
              <a:off x="4532469" y="2636136"/>
              <a:ext cx="519113" cy="519113"/>
              <a:chOff x="3348127" y="2636136"/>
              <a:chExt cx="519113" cy="519113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46B71D92-D7C5-D3BF-CBA2-AE7E90161391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5519B0A-A6C1-173B-5C8B-5B6B6694CED9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国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32A54F8-6FE6-DF38-F2F2-5F8F49B8611E}"/>
                </a:ext>
              </a:extLst>
            </p:cNvPr>
            <p:cNvGrpSpPr/>
            <p:nvPr/>
          </p:nvGrpSpPr>
          <p:grpSpPr>
            <a:xfrm>
              <a:off x="5124640" y="2636136"/>
              <a:ext cx="519113" cy="519113"/>
              <a:chOff x="3348127" y="2636136"/>
              <a:chExt cx="519113" cy="519113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FCE59E4-42E5-FA42-154F-AB2147281E0D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B37A577-1526-3517-0400-BE09F248FA4F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庆</a:t>
                </a:r>
              </a:p>
            </p:txBody>
          </p:sp>
        </p:grpSp>
      </p:grpSp>
      <p:sp>
        <p:nvSpPr>
          <p:cNvPr id="55" name="iconfont-1096-617929">
            <a:extLst>
              <a:ext uri="{FF2B5EF4-FFF2-40B4-BE49-F238E27FC236}">
                <a16:creationId xmlns:a16="http://schemas.microsoft.com/office/drawing/2014/main" id="{098955FA-F7B1-2AB6-8718-45C234DF5333}"/>
              </a:ext>
            </a:extLst>
          </p:cNvPr>
          <p:cNvSpPr/>
          <p:nvPr/>
        </p:nvSpPr>
        <p:spPr>
          <a:xfrm>
            <a:off x="6238544" y="3253894"/>
            <a:ext cx="193212" cy="1924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  <a:gs pos="0">
                <a:srgbClr val="F9E7AD"/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0882746-BDAE-18ED-57A6-77A84B409F6F}"/>
              </a:ext>
            </a:extLst>
          </p:cNvPr>
          <p:cNvSpPr/>
          <p:nvPr/>
        </p:nvSpPr>
        <p:spPr>
          <a:xfrm rot="15482579">
            <a:off x="6566281" y="1157287"/>
            <a:ext cx="447110" cy="44537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29000"/>
                </a:srgbClr>
              </a:gs>
              <a:gs pos="100000">
                <a:srgbClr val="F9E7AD">
                  <a:alpha val="5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D7C560A3-AA09-A29C-1DCF-728716D82DA1}"/>
              </a:ext>
            </a:extLst>
          </p:cNvPr>
          <p:cNvSpPr/>
          <p:nvPr/>
        </p:nvSpPr>
        <p:spPr>
          <a:xfrm rot="2860110">
            <a:off x="4625895" y="3485842"/>
            <a:ext cx="617971" cy="61557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14000"/>
                </a:srgbClr>
              </a:gs>
              <a:gs pos="100000">
                <a:srgbClr val="F9E7AD">
                  <a:alpha val="2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096-617929">
            <a:extLst>
              <a:ext uri="{FF2B5EF4-FFF2-40B4-BE49-F238E27FC236}">
                <a16:creationId xmlns:a16="http://schemas.microsoft.com/office/drawing/2014/main" id="{83863AC2-C090-1BD8-98E2-C994BD7FD485}"/>
              </a:ext>
            </a:extLst>
          </p:cNvPr>
          <p:cNvSpPr/>
          <p:nvPr/>
        </p:nvSpPr>
        <p:spPr>
          <a:xfrm rot="5819922">
            <a:off x="4952371" y="2228258"/>
            <a:ext cx="287436" cy="28632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29000"/>
                </a:srgbClr>
              </a:gs>
              <a:gs pos="100000">
                <a:srgbClr val="F9E7AD">
                  <a:alpha val="5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confont-1096-617929">
            <a:extLst>
              <a:ext uri="{FF2B5EF4-FFF2-40B4-BE49-F238E27FC236}">
                <a16:creationId xmlns:a16="http://schemas.microsoft.com/office/drawing/2014/main" id="{48A753CE-5F20-C4DA-9066-127840B430C5}"/>
              </a:ext>
            </a:extLst>
          </p:cNvPr>
          <p:cNvSpPr/>
          <p:nvPr/>
        </p:nvSpPr>
        <p:spPr>
          <a:xfrm rot="17967611">
            <a:off x="7294198" y="3866084"/>
            <a:ext cx="452425" cy="450668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14000"/>
                </a:srgbClr>
              </a:gs>
              <a:gs pos="100000">
                <a:srgbClr val="F9E7AD">
                  <a:alpha val="40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1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F93419E-6E86-AE8C-A53F-7DAC2F9FCC80}"/>
              </a:ext>
            </a:extLst>
          </p:cNvPr>
          <p:cNvGrpSpPr/>
          <p:nvPr/>
        </p:nvGrpSpPr>
        <p:grpSpPr>
          <a:xfrm>
            <a:off x="4101213" y="1441998"/>
            <a:ext cx="3989574" cy="3974004"/>
            <a:chOff x="4121854" y="2090042"/>
            <a:chExt cx="3776169" cy="3761432"/>
          </a:xfrm>
        </p:grpSpPr>
        <p:sp>
          <p:nvSpPr>
            <p:cNvPr id="18" name="下箭头 25">
              <a:extLst>
                <a:ext uri="{FF2B5EF4-FFF2-40B4-BE49-F238E27FC236}">
                  <a16:creationId xmlns:a16="http://schemas.microsoft.com/office/drawing/2014/main" id="{F3E20200-85CE-64BD-B3E3-CF585F8B7D16}"/>
                </a:ext>
              </a:extLst>
            </p:cNvPr>
            <p:cNvSpPr/>
            <p:nvPr/>
          </p:nvSpPr>
          <p:spPr>
            <a:xfrm rot="16260000">
              <a:off x="4517909" y="1933320"/>
              <a:ext cx="1783732" cy="2097175"/>
            </a:xfrm>
            <a:custGeom>
              <a:avLst/>
              <a:gdLst/>
              <a:ahLst/>
              <a:cxnLst/>
              <a:rect l="l" t="t" r="r" b="b"/>
              <a:pathLst>
                <a:path w="1465430" h="1722939">
                  <a:moveTo>
                    <a:pt x="1465430" y="1388403"/>
                  </a:moveTo>
                  <a:lnTo>
                    <a:pt x="1055958" y="1722939"/>
                  </a:lnTo>
                  <a:lnTo>
                    <a:pt x="646486" y="1388403"/>
                  </a:lnTo>
                  <a:lnTo>
                    <a:pt x="817256" y="1388403"/>
                  </a:lnTo>
                  <a:cubicBezTo>
                    <a:pt x="818207" y="1379737"/>
                    <a:pt x="818181" y="1371017"/>
                    <a:pt x="818028" y="1362268"/>
                  </a:cubicBezTo>
                  <a:cubicBezTo>
                    <a:pt x="810000" y="902323"/>
                    <a:pt x="456087" y="529556"/>
                    <a:pt x="8518" y="487973"/>
                  </a:cubicBezTo>
                  <a:lnTo>
                    <a:pt x="0" y="0"/>
                  </a:lnTo>
                  <a:cubicBezTo>
                    <a:pt x="717569" y="39799"/>
                    <a:pt x="1292699" y="628338"/>
                    <a:pt x="1305447" y="1358622"/>
                  </a:cubicBezTo>
                  <a:lnTo>
                    <a:pt x="1304532" y="1388403"/>
                  </a:lnTo>
                  <a:close/>
                </a:path>
              </a:pathLst>
            </a:custGeom>
            <a:noFill/>
            <a:ln>
              <a:solidFill>
                <a:srgbClr val="F9E7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endParaRPr lang="zh-CN" altLang="en-US" b="1">
                <a:solidFill>
                  <a:srgbClr val="F9E7AD"/>
                </a:solidFill>
                <a:cs typeface="+mn-ea"/>
              </a:endParaRPr>
            </a:p>
          </p:txBody>
        </p:sp>
        <p:sp>
          <p:nvSpPr>
            <p:cNvPr id="21" name="下箭头 25">
              <a:extLst>
                <a:ext uri="{FF2B5EF4-FFF2-40B4-BE49-F238E27FC236}">
                  <a16:creationId xmlns:a16="http://schemas.microsoft.com/office/drawing/2014/main" id="{CB7E6B43-8BAC-8361-DDE3-825CDC1136F4}"/>
                </a:ext>
              </a:extLst>
            </p:cNvPr>
            <p:cNvSpPr/>
            <p:nvPr/>
          </p:nvSpPr>
          <p:spPr>
            <a:xfrm rot="10800000">
              <a:off x="4121854" y="3557733"/>
              <a:ext cx="1718852" cy="2089280"/>
            </a:xfrm>
            <a:custGeom>
              <a:avLst/>
              <a:gdLst/>
              <a:ahLst/>
              <a:cxnLst/>
              <a:rect l="l" t="t" r="r" b="b"/>
              <a:pathLst>
                <a:path w="1412127" h="1716454">
                  <a:moveTo>
                    <a:pt x="1002655" y="1716454"/>
                  </a:moveTo>
                  <a:lnTo>
                    <a:pt x="593183" y="1381918"/>
                  </a:lnTo>
                  <a:lnTo>
                    <a:pt x="763953" y="1381918"/>
                  </a:lnTo>
                  <a:cubicBezTo>
                    <a:pt x="764904" y="1373252"/>
                    <a:pt x="764878" y="1364532"/>
                    <a:pt x="764725" y="1355783"/>
                  </a:cubicBezTo>
                  <a:cubicBezTo>
                    <a:pt x="756968" y="911339"/>
                    <a:pt x="426247" y="548296"/>
                    <a:pt x="0" y="487775"/>
                  </a:cubicBezTo>
                  <a:lnTo>
                    <a:pt x="203814" y="238307"/>
                  </a:lnTo>
                  <a:lnTo>
                    <a:pt x="9119" y="0"/>
                  </a:lnTo>
                  <a:cubicBezTo>
                    <a:pt x="697426" y="67860"/>
                    <a:pt x="1239769" y="643211"/>
                    <a:pt x="1252144" y="1352137"/>
                  </a:cubicBezTo>
                  <a:lnTo>
                    <a:pt x="1251229" y="1381918"/>
                  </a:lnTo>
                  <a:lnTo>
                    <a:pt x="1412127" y="1381918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endParaRPr lang="zh-CN" altLang="en-US" b="1">
                <a:solidFill>
                  <a:srgbClr val="BE2415"/>
                </a:solidFill>
                <a:cs typeface="+mn-ea"/>
              </a:endParaRPr>
            </a:p>
          </p:txBody>
        </p:sp>
        <p:sp>
          <p:nvSpPr>
            <p:cNvPr id="23" name="下箭头 25">
              <a:extLst>
                <a:ext uri="{FF2B5EF4-FFF2-40B4-BE49-F238E27FC236}">
                  <a16:creationId xmlns:a16="http://schemas.microsoft.com/office/drawing/2014/main" id="{B68E17D3-668B-3432-C1C3-05A0FE030CE1}"/>
                </a:ext>
              </a:extLst>
            </p:cNvPr>
            <p:cNvSpPr/>
            <p:nvPr/>
          </p:nvSpPr>
          <p:spPr>
            <a:xfrm rot="5400000">
              <a:off x="5774502" y="3938692"/>
              <a:ext cx="1736680" cy="2088883"/>
            </a:xfrm>
            <a:custGeom>
              <a:avLst/>
              <a:gdLst/>
              <a:ahLst/>
              <a:cxnLst/>
              <a:rect l="l" t="t" r="r" b="b"/>
              <a:pathLst>
                <a:path w="1426774" h="1716127">
                  <a:moveTo>
                    <a:pt x="0" y="485392"/>
                  </a:moveTo>
                  <a:lnTo>
                    <a:pt x="211738" y="226225"/>
                  </a:lnTo>
                  <a:lnTo>
                    <a:pt x="26914" y="0"/>
                  </a:lnTo>
                  <a:cubicBezTo>
                    <a:pt x="713728" y="69291"/>
                    <a:pt x="1254435" y="643967"/>
                    <a:pt x="1266791" y="1351810"/>
                  </a:cubicBezTo>
                  <a:lnTo>
                    <a:pt x="1265876" y="1381591"/>
                  </a:lnTo>
                  <a:lnTo>
                    <a:pt x="1426774" y="1381591"/>
                  </a:lnTo>
                  <a:lnTo>
                    <a:pt x="1017302" y="1716127"/>
                  </a:lnTo>
                  <a:lnTo>
                    <a:pt x="607830" y="1381591"/>
                  </a:lnTo>
                  <a:lnTo>
                    <a:pt x="778600" y="1381591"/>
                  </a:lnTo>
                  <a:cubicBezTo>
                    <a:pt x="779551" y="1372925"/>
                    <a:pt x="779525" y="1364205"/>
                    <a:pt x="779372" y="1355456"/>
                  </a:cubicBezTo>
                  <a:cubicBezTo>
                    <a:pt x="771526" y="905924"/>
                    <a:pt x="433279" y="539668"/>
                    <a:pt x="0" y="485392"/>
                  </a:cubicBezTo>
                  <a:close/>
                </a:path>
              </a:pathLst>
            </a:custGeom>
            <a:noFill/>
            <a:ln>
              <a:solidFill>
                <a:srgbClr val="F9E7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endParaRPr lang="zh-CN" altLang="en-US" b="1">
                <a:solidFill>
                  <a:srgbClr val="F9E7AD"/>
                </a:solidFill>
                <a:cs typeface="+mn-ea"/>
              </a:endParaRPr>
            </a:p>
          </p:txBody>
        </p:sp>
        <p:sp>
          <p:nvSpPr>
            <p:cNvPr id="24" name="下箭头 25">
              <a:extLst>
                <a:ext uri="{FF2B5EF4-FFF2-40B4-BE49-F238E27FC236}">
                  <a16:creationId xmlns:a16="http://schemas.microsoft.com/office/drawing/2014/main" id="{74A34D91-9002-732B-9E18-60B4B1699C00}"/>
                </a:ext>
              </a:extLst>
            </p:cNvPr>
            <p:cNvSpPr/>
            <p:nvPr/>
          </p:nvSpPr>
          <p:spPr>
            <a:xfrm>
              <a:off x="6215086" y="2289694"/>
              <a:ext cx="1682937" cy="2086702"/>
            </a:xfrm>
            <a:custGeom>
              <a:avLst/>
              <a:gdLst/>
              <a:ahLst/>
              <a:cxnLst/>
              <a:rect l="l" t="t" r="r" b="b"/>
              <a:pathLst>
                <a:path w="1382621" h="1714336">
                  <a:moveTo>
                    <a:pt x="0" y="0"/>
                  </a:moveTo>
                  <a:cubicBezTo>
                    <a:pt x="678610" y="77151"/>
                    <a:pt x="1210386" y="648114"/>
                    <a:pt x="1222638" y="1350019"/>
                  </a:cubicBezTo>
                  <a:lnTo>
                    <a:pt x="1221723" y="1379800"/>
                  </a:lnTo>
                  <a:lnTo>
                    <a:pt x="1382621" y="1379800"/>
                  </a:lnTo>
                  <a:lnTo>
                    <a:pt x="973149" y="1714336"/>
                  </a:lnTo>
                  <a:lnTo>
                    <a:pt x="563677" y="1379800"/>
                  </a:lnTo>
                  <a:lnTo>
                    <a:pt x="734447" y="1379800"/>
                  </a:lnTo>
                  <a:cubicBezTo>
                    <a:pt x="735398" y="1371134"/>
                    <a:pt x="735372" y="1362414"/>
                    <a:pt x="735219" y="1353665"/>
                  </a:cubicBezTo>
                  <a:cubicBezTo>
                    <a:pt x="727702" y="923006"/>
                    <a:pt x="416945" y="568776"/>
                    <a:pt x="9984" y="491348"/>
                  </a:cubicBezTo>
                  <a:lnTo>
                    <a:pt x="205376" y="260531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endParaRPr lang="zh-CN" altLang="en-US" b="1">
                <a:solidFill>
                  <a:srgbClr val="BE2415"/>
                </a:solidFill>
                <a:cs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DBD6702-4307-D84F-6BEB-68AF48B4303A}"/>
                </a:ext>
              </a:extLst>
            </p:cNvPr>
            <p:cNvGrpSpPr/>
            <p:nvPr/>
          </p:nvGrpSpPr>
          <p:grpSpPr>
            <a:xfrm>
              <a:off x="6743970" y="4799271"/>
              <a:ext cx="428976" cy="428976"/>
              <a:chOff x="5117305" y="3444875"/>
              <a:chExt cx="352426" cy="352426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8B2B65ED-4D83-E08A-8FB1-99EA009C762A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F9E7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9E7AD"/>
                  </a:solidFill>
                </a:endParaRPr>
              </a:p>
            </p:txBody>
          </p:sp>
          <p:sp>
            <p:nvSpPr>
              <p:cNvPr id="36" name="TextBox 24">
                <a:extLst>
                  <a:ext uri="{FF2B5EF4-FFF2-40B4-BE49-F238E27FC236}">
                    <a16:creationId xmlns:a16="http://schemas.microsoft.com/office/drawing/2014/main" id="{298FF931-B1CA-DFE0-60C8-2BBA44E4484B}"/>
                  </a:ext>
                </a:extLst>
              </p:cNvPr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F9E7AD"/>
                    </a:solidFill>
                  </a:rPr>
                  <a:t>3</a:t>
                </a:r>
                <a:endParaRPr lang="zh-CN" altLang="en-US" dirty="0">
                  <a:solidFill>
                    <a:srgbClr val="F9E7AD"/>
                  </a:solidFill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34615E9-1EC8-8814-13C5-2A6D1A9B4FF6}"/>
                </a:ext>
              </a:extLst>
            </p:cNvPr>
            <p:cNvGrpSpPr/>
            <p:nvPr/>
          </p:nvGrpSpPr>
          <p:grpSpPr>
            <a:xfrm>
              <a:off x="6741076" y="2734655"/>
              <a:ext cx="428976" cy="428976"/>
              <a:chOff x="5117305" y="3444875"/>
              <a:chExt cx="352426" cy="35242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48A197C-1669-6304-1D1A-DD40304508C4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BE24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TextBox 28">
                <a:extLst>
                  <a:ext uri="{FF2B5EF4-FFF2-40B4-BE49-F238E27FC236}">
                    <a16:creationId xmlns:a16="http://schemas.microsoft.com/office/drawing/2014/main" id="{E1449321-FE3B-2982-ED98-66EC3A1B9CD7}"/>
                  </a:ext>
                </a:extLst>
              </p:cNvPr>
              <p:cNvSpPr txBox="1"/>
              <p:nvPr/>
            </p:nvSpPr>
            <p:spPr>
              <a:xfrm>
                <a:off x="5212734" y="3475131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BE2415"/>
                    </a:solidFill>
                  </a:rPr>
                  <a:t>2</a:t>
                </a:r>
                <a:endParaRPr lang="zh-CN" altLang="en-US" dirty="0">
                  <a:solidFill>
                    <a:srgbClr val="BE2415"/>
                  </a:solidFill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2C6F151-4B61-8F3B-E0F6-54CE4B741D22}"/>
                </a:ext>
              </a:extLst>
            </p:cNvPr>
            <p:cNvGrpSpPr/>
            <p:nvPr/>
          </p:nvGrpSpPr>
          <p:grpSpPr>
            <a:xfrm>
              <a:off x="4899958" y="4807259"/>
              <a:ext cx="428976" cy="428976"/>
              <a:chOff x="5117305" y="3444875"/>
              <a:chExt cx="352426" cy="352426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C115D88E-E7BF-92C3-9EE2-BDF1011EC5E9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BE241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F09F6AD-4D6E-DFAF-6FC8-6C75B69AD490}"/>
                  </a:ext>
                </a:extLst>
              </p:cNvPr>
              <p:cNvSpPr txBox="1"/>
              <p:nvPr/>
            </p:nvSpPr>
            <p:spPr>
              <a:xfrm>
                <a:off x="5207797" y="3480069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BE2415"/>
                    </a:solidFill>
                  </a:defRPr>
                </a:lvl1pPr>
              </a:lstStyle>
              <a:p>
                <a:r>
                  <a:rPr lang="en-US" altLang="zh-CN" dirty="0"/>
                  <a:t>4</a:t>
                </a:r>
                <a:endParaRPr lang="zh-CN" altLang="en-US" dirty="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B711150-1C75-DBF7-4E53-48206A3816E2}"/>
                </a:ext>
              </a:extLst>
            </p:cNvPr>
            <p:cNvGrpSpPr/>
            <p:nvPr/>
          </p:nvGrpSpPr>
          <p:grpSpPr>
            <a:xfrm>
              <a:off x="4897063" y="2742642"/>
              <a:ext cx="428976" cy="428976"/>
              <a:chOff x="5117305" y="3444875"/>
              <a:chExt cx="352426" cy="35242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447B05D-6013-EE1D-8D4D-9FA82B673F84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F9E7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F9E7AD"/>
                  </a:solidFill>
                </a:endParaRPr>
              </a:p>
            </p:txBody>
          </p:sp>
          <p:sp>
            <p:nvSpPr>
              <p:cNvPr id="30" name="TextBox 34">
                <a:extLst>
                  <a:ext uri="{FF2B5EF4-FFF2-40B4-BE49-F238E27FC236}">
                    <a16:creationId xmlns:a16="http://schemas.microsoft.com/office/drawing/2014/main" id="{C9CCD83A-796E-0085-5B81-271BD68660E3}"/>
                  </a:ext>
                </a:extLst>
              </p:cNvPr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F9E7AD"/>
                    </a:solidFill>
                  </a:rPr>
                  <a:t>1</a:t>
                </a:r>
                <a:endParaRPr lang="zh-CN" altLang="en-US" dirty="0">
                  <a:solidFill>
                    <a:srgbClr val="F9E7AD"/>
                  </a:solidFill>
                </a:endParaRPr>
              </a:p>
            </p:txBody>
          </p:sp>
        </p:grpSp>
      </p:grpSp>
      <p:sp>
        <p:nvSpPr>
          <p:cNvPr id="38" name="任意多边形: 形状 37" descr="D:\51PPT模板网\51pptmoban.com\图片001.jpg">
            <a:extLst>
              <a:ext uri="{FF2B5EF4-FFF2-40B4-BE49-F238E27FC236}">
                <a16:creationId xmlns:a16="http://schemas.microsoft.com/office/drawing/2014/main" id="{07E83CF6-AC27-A7FC-C2C5-6E721CA7808C}"/>
              </a:ext>
            </a:extLst>
          </p:cNvPr>
          <p:cNvSpPr/>
          <p:nvPr/>
        </p:nvSpPr>
        <p:spPr>
          <a:xfrm>
            <a:off x="5617880" y="2701957"/>
            <a:ext cx="1002147" cy="1522987"/>
          </a:xfrm>
          <a:custGeom>
            <a:avLst/>
            <a:gdLst>
              <a:gd name="connsiteX0" fmla="*/ 556227 w 1299572"/>
              <a:gd name="connsiteY0" fmla="*/ 1578968 h 1974991"/>
              <a:gd name="connsiteX1" fmla="*/ 629280 w 1299572"/>
              <a:gd name="connsiteY1" fmla="*/ 1623825 h 1974991"/>
              <a:gd name="connsiteX2" fmla="*/ 654912 w 1299572"/>
              <a:gd name="connsiteY2" fmla="*/ 1623825 h 1974991"/>
              <a:gd name="connsiteX3" fmla="*/ 708741 w 1299572"/>
              <a:gd name="connsiteY3" fmla="*/ 1673808 h 1974991"/>
              <a:gd name="connsiteX4" fmla="*/ 677982 w 1299572"/>
              <a:gd name="connsiteY4" fmla="*/ 1727637 h 1974991"/>
              <a:gd name="connsiteX5" fmla="*/ 679263 w 1299572"/>
              <a:gd name="connsiteY5" fmla="*/ 1728918 h 1974991"/>
              <a:gd name="connsiteX6" fmla="*/ 740782 w 1299572"/>
              <a:gd name="connsiteY6" fmla="*/ 1778902 h 1974991"/>
              <a:gd name="connsiteX7" fmla="*/ 690798 w 1299572"/>
              <a:gd name="connsiteY7" fmla="*/ 1828886 h 1974991"/>
              <a:gd name="connsiteX8" fmla="*/ 629280 w 1299572"/>
              <a:gd name="connsiteY8" fmla="*/ 1775057 h 1974991"/>
              <a:gd name="connsiteX9" fmla="*/ 631843 w 1299572"/>
              <a:gd name="connsiteY9" fmla="*/ 1746861 h 1974991"/>
              <a:gd name="connsiteX10" fmla="*/ 592113 w 1299572"/>
              <a:gd name="connsiteY10" fmla="*/ 1827604 h 1974991"/>
              <a:gd name="connsiteX11" fmla="*/ 666447 w 1299572"/>
              <a:gd name="connsiteY11" fmla="*/ 1899375 h 1974991"/>
              <a:gd name="connsiteX12" fmla="*/ 711304 w 1299572"/>
              <a:gd name="connsiteY12" fmla="*/ 1889122 h 1974991"/>
              <a:gd name="connsiteX13" fmla="*/ 880479 w 1299572"/>
              <a:gd name="connsiteY13" fmla="*/ 1822477 h 1974991"/>
              <a:gd name="connsiteX14" fmla="*/ 917646 w 1299572"/>
              <a:gd name="connsiteY14" fmla="*/ 1817351 h 1974991"/>
              <a:gd name="connsiteX15" fmla="*/ 970193 w 1299572"/>
              <a:gd name="connsiteY15" fmla="*/ 1817351 h 1974991"/>
              <a:gd name="connsiteX16" fmla="*/ 900985 w 1299572"/>
              <a:gd name="connsiteY16" fmla="*/ 1808379 h 1974991"/>
              <a:gd name="connsiteX17" fmla="*/ 665165 w 1299572"/>
              <a:gd name="connsiteY17" fmla="*/ 1877587 h 1974991"/>
              <a:gd name="connsiteX18" fmla="*/ 615182 w 1299572"/>
              <a:gd name="connsiteY18" fmla="*/ 1827604 h 1974991"/>
              <a:gd name="connsiteX19" fmla="*/ 615182 w 1299572"/>
              <a:gd name="connsiteY19" fmla="*/ 1816069 h 1974991"/>
              <a:gd name="connsiteX20" fmla="*/ 617745 w 1299572"/>
              <a:gd name="connsiteY20" fmla="*/ 1814788 h 1974991"/>
              <a:gd name="connsiteX21" fmla="*/ 640814 w 1299572"/>
              <a:gd name="connsiteY21" fmla="*/ 1834012 h 1974991"/>
              <a:gd name="connsiteX22" fmla="*/ 690798 w 1299572"/>
              <a:gd name="connsiteY22" fmla="*/ 1849392 h 1974991"/>
              <a:gd name="connsiteX23" fmla="*/ 760006 w 1299572"/>
              <a:gd name="connsiteY23" fmla="*/ 1789155 h 1974991"/>
              <a:gd name="connsiteX24" fmla="*/ 717712 w 1299572"/>
              <a:gd name="connsiteY24" fmla="*/ 1717384 h 1974991"/>
              <a:gd name="connsiteX25" fmla="*/ 725402 w 1299572"/>
              <a:gd name="connsiteY25" fmla="*/ 1698159 h 1974991"/>
              <a:gd name="connsiteX26" fmla="*/ 730529 w 1299572"/>
              <a:gd name="connsiteY26" fmla="*/ 1681498 h 1974991"/>
              <a:gd name="connsiteX27" fmla="*/ 730529 w 1299572"/>
              <a:gd name="connsiteY27" fmla="*/ 1673808 h 1974991"/>
              <a:gd name="connsiteX28" fmla="*/ 671574 w 1299572"/>
              <a:gd name="connsiteY28" fmla="*/ 1602037 h 1974991"/>
              <a:gd name="connsiteX29" fmla="*/ 695925 w 1299572"/>
              <a:gd name="connsiteY29" fmla="*/ 1595629 h 1974991"/>
              <a:gd name="connsiteX30" fmla="*/ 743345 w 1299572"/>
              <a:gd name="connsiteY30" fmla="*/ 1607164 h 1974991"/>
              <a:gd name="connsiteX31" fmla="*/ 811271 w 1299572"/>
              <a:gd name="connsiteY31" fmla="*/ 1632796 h 1974991"/>
              <a:gd name="connsiteX32" fmla="*/ 874071 w 1299572"/>
              <a:gd name="connsiteY32" fmla="*/ 1682780 h 1974991"/>
              <a:gd name="connsiteX33" fmla="*/ 883042 w 1299572"/>
              <a:gd name="connsiteY33" fmla="*/ 1712257 h 1974991"/>
              <a:gd name="connsiteX34" fmla="*/ 875353 w 1299572"/>
              <a:gd name="connsiteY34" fmla="*/ 1743016 h 1974991"/>
              <a:gd name="connsiteX35" fmla="*/ 902267 w 1299572"/>
              <a:gd name="connsiteY35" fmla="*/ 1755833 h 1974991"/>
              <a:gd name="connsiteX36" fmla="*/ 927900 w 1299572"/>
              <a:gd name="connsiteY36" fmla="*/ 1762241 h 1974991"/>
              <a:gd name="connsiteX37" fmla="*/ 965067 w 1299572"/>
              <a:gd name="connsiteY37" fmla="*/ 1778902 h 1974991"/>
              <a:gd name="connsiteX38" fmla="*/ 1040683 w 1299572"/>
              <a:gd name="connsiteY38" fmla="*/ 1839139 h 1974991"/>
              <a:gd name="connsiteX39" fmla="*/ 1030430 w 1299572"/>
              <a:gd name="connsiteY39" fmla="*/ 1846828 h 1974991"/>
              <a:gd name="connsiteX40" fmla="*/ 985573 w 1299572"/>
              <a:gd name="connsiteY40" fmla="*/ 1837857 h 1974991"/>
              <a:gd name="connsiteX41" fmla="*/ 944561 w 1299572"/>
              <a:gd name="connsiteY41" fmla="*/ 1835294 h 1974991"/>
              <a:gd name="connsiteX42" fmla="*/ 585704 w 1299572"/>
              <a:gd name="connsiteY42" fmla="*/ 1974991 h 1974991"/>
              <a:gd name="connsiteX43" fmla="*/ 362701 w 1299572"/>
              <a:gd name="connsiteY43" fmla="*/ 1880151 h 1974991"/>
              <a:gd name="connsiteX44" fmla="*/ 294774 w 1299572"/>
              <a:gd name="connsiteY44" fmla="*/ 1785310 h 1974991"/>
              <a:gd name="connsiteX45" fmla="*/ 279395 w 1299572"/>
              <a:gd name="connsiteY45" fmla="*/ 1780184 h 1974991"/>
              <a:gd name="connsiteX46" fmla="*/ 247354 w 1299572"/>
              <a:gd name="connsiteY46" fmla="*/ 1790437 h 1974991"/>
              <a:gd name="connsiteX47" fmla="*/ 211469 w 1299572"/>
              <a:gd name="connsiteY47" fmla="*/ 1732763 h 1974991"/>
              <a:gd name="connsiteX48" fmla="*/ 285803 w 1299572"/>
              <a:gd name="connsiteY48" fmla="*/ 1660992 h 1974991"/>
              <a:gd name="connsiteX49" fmla="*/ 370391 w 1299572"/>
              <a:gd name="connsiteY49" fmla="*/ 1672527 h 1974991"/>
              <a:gd name="connsiteX50" fmla="*/ 392178 w 1299572"/>
              <a:gd name="connsiteY50" fmla="*/ 1668682 h 1974991"/>
              <a:gd name="connsiteX51" fmla="*/ 413966 w 1299572"/>
              <a:gd name="connsiteY51" fmla="*/ 1660992 h 1974991"/>
              <a:gd name="connsiteX52" fmla="*/ 479329 w 1299572"/>
              <a:gd name="connsiteY52" fmla="*/ 1686625 h 1974991"/>
              <a:gd name="connsiteX53" fmla="*/ 504962 w 1299572"/>
              <a:gd name="connsiteY53" fmla="*/ 1686625 h 1974991"/>
              <a:gd name="connsiteX54" fmla="*/ 563917 w 1299572"/>
              <a:gd name="connsiteY54" fmla="*/ 1750706 h 1974991"/>
              <a:gd name="connsiteX55" fmla="*/ 498554 w 1299572"/>
              <a:gd name="connsiteY55" fmla="*/ 1819914 h 1974991"/>
              <a:gd name="connsiteX56" fmla="*/ 457541 w 1299572"/>
              <a:gd name="connsiteY56" fmla="*/ 1816069 h 1974991"/>
              <a:gd name="connsiteX57" fmla="*/ 456260 w 1299572"/>
              <a:gd name="connsiteY57" fmla="*/ 1818632 h 1974991"/>
              <a:gd name="connsiteX58" fmla="*/ 471639 w 1299572"/>
              <a:gd name="connsiteY58" fmla="*/ 1855800 h 1974991"/>
              <a:gd name="connsiteX59" fmla="*/ 627998 w 1299572"/>
              <a:gd name="connsiteY59" fmla="*/ 1939106 h 1974991"/>
              <a:gd name="connsiteX60" fmla="*/ 647287 w 1299572"/>
              <a:gd name="connsiteY60" fmla="*/ 1939195 h 1974991"/>
              <a:gd name="connsiteX61" fmla="*/ 677982 w 1299572"/>
              <a:gd name="connsiteY61" fmla="*/ 1930134 h 1974991"/>
              <a:gd name="connsiteX62" fmla="*/ 697206 w 1299572"/>
              <a:gd name="connsiteY62" fmla="*/ 1921163 h 1974991"/>
              <a:gd name="connsiteX63" fmla="*/ 777949 w 1299572"/>
              <a:gd name="connsiteY63" fmla="*/ 1876306 h 1974991"/>
              <a:gd name="connsiteX64" fmla="*/ 777949 w 1299572"/>
              <a:gd name="connsiteY64" fmla="*/ 1872461 h 1974991"/>
              <a:gd name="connsiteX65" fmla="*/ 631843 w 1299572"/>
              <a:gd name="connsiteY65" fmla="*/ 1925008 h 1974991"/>
              <a:gd name="connsiteX66" fmla="*/ 485737 w 1299572"/>
              <a:gd name="connsiteY66" fmla="*/ 1840420 h 1974991"/>
              <a:gd name="connsiteX67" fmla="*/ 585704 w 1299572"/>
              <a:gd name="connsiteY67" fmla="*/ 1773775 h 1974991"/>
              <a:gd name="connsiteX68" fmla="*/ 585704 w 1299572"/>
              <a:gd name="connsiteY68" fmla="*/ 1741735 h 1974991"/>
              <a:gd name="connsiteX69" fmla="*/ 583141 w 1299572"/>
              <a:gd name="connsiteY69" fmla="*/ 1734045 h 1974991"/>
              <a:gd name="connsiteX70" fmla="*/ 513933 w 1299572"/>
              <a:gd name="connsiteY70" fmla="*/ 1666119 h 1974991"/>
              <a:gd name="connsiteX71" fmla="*/ 471639 w 1299572"/>
              <a:gd name="connsiteY71" fmla="*/ 1666119 h 1974991"/>
              <a:gd name="connsiteX72" fmla="*/ 449852 w 1299572"/>
              <a:gd name="connsiteY72" fmla="*/ 1654584 h 1974991"/>
              <a:gd name="connsiteX73" fmla="*/ 556227 w 1299572"/>
              <a:gd name="connsiteY73" fmla="*/ 1578968 h 1974991"/>
              <a:gd name="connsiteX74" fmla="*/ 310154 w 1299572"/>
              <a:gd name="connsiteY74" fmla="*/ 1454650 h 1974991"/>
              <a:gd name="connsiteX75" fmla="*/ 404995 w 1299572"/>
              <a:gd name="connsiteY75" fmla="*/ 1503352 h 1974991"/>
              <a:gd name="connsiteX76" fmla="*/ 425501 w 1299572"/>
              <a:gd name="connsiteY76" fmla="*/ 1500788 h 1974991"/>
              <a:gd name="connsiteX77" fmla="*/ 489582 w 1299572"/>
              <a:gd name="connsiteY77" fmla="*/ 1576404 h 1974991"/>
              <a:gd name="connsiteX78" fmla="*/ 419093 w 1299572"/>
              <a:gd name="connsiteY78" fmla="*/ 1635359 h 1974991"/>
              <a:gd name="connsiteX79" fmla="*/ 356293 w 1299572"/>
              <a:gd name="connsiteY79" fmla="*/ 1589221 h 1974991"/>
              <a:gd name="connsiteX80" fmla="*/ 387052 w 1299572"/>
              <a:gd name="connsiteY80" fmla="*/ 1553335 h 1974991"/>
              <a:gd name="connsiteX81" fmla="*/ 437035 w 1299572"/>
              <a:gd name="connsiteY81" fmla="*/ 1571278 h 1974991"/>
              <a:gd name="connsiteX82" fmla="*/ 439599 w 1299572"/>
              <a:gd name="connsiteY82" fmla="*/ 1569996 h 1974991"/>
              <a:gd name="connsiteX83" fmla="*/ 389615 w 1299572"/>
              <a:gd name="connsiteY83" fmla="*/ 1534111 h 1974991"/>
              <a:gd name="connsiteX84" fmla="*/ 335787 w 1299572"/>
              <a:gd name="connsiteY84" fmla="*/ 1589221 h 1974991"/>
              <a:gd name="connsiteX85" fmla="*/ 375517 w 1299572"/>
              <a:gd name="connsiteY85" fmla="*/ 1645612 h 1974991"/>
              <a:gd name="connsiteX86" fmla="*/ 357574 w 1299572"/>
              <a:gd name="connsiteY86" fmla="*/ 1653302 h 1974991"/>
              <a:gd name="connsiteX87" fmla="*/ 290930 w 1299572"/>
              <a:gd name="connsiteY87" fmla="*/ 1637923 h 1974991"/>
              <a:gd name="connsiteX88" fmla="*/ 265297 w 1299572"/>
              <a:gd name="connsiteY88" fmla="*/ 1640486 h 1974991"/>
              <a:gd name="connsiteX89" fmla="*/ 243509 w 1299572"/>
              <a:gd name="connsiteY89" fmla="*/ 1648176 h 1974991"/>
              <a:gd name="connsiteX90" fmla="*/ 206342 w 1299572"/>
              <a:gd name="connsiteY90" fmla="*/ 1680216 h 1974991"/>
              <a:gd name="connsiteX91" fmla="*/ 192244 w 1299572"/>
              <a:gd name="connsiteY91" fmla="*/ 1719947 h 1974991"/>
              <a:gd name="connsiteX92" fmla="*/ 183273 w 1299572"/>
              <a:gd name="connsiteY92" fmla="*/ 1726355 h 1974991"/>
              <a:gd name="connsiteX93" fmla="*/ 157640 w 1299572"/>
              <a:gd name="connsiteY93" fmla="*/ 1722510 h 1974991"/>
              <a:gd name="connsiteX94" fmla="*/ 105093 w 1299572"/>
              <a:gd name="connsiteY94" fmla="*/ 1778902 h 1974991"/>
              <a:gd name="connsiteX95" fmla="*/ 142261 w 1299572"/>
              <a:gd name="connsiteY95" fmla="*/ 1818632 h 1974991"/>
              <a:gd name="connsiteX96" fmla="*/ 128163 w 1299572"/>
              <a:gd name="connsiteY96" fmla="*/ 1775057 h 1974991"/>
              <a:gd name="connsiteX97" fmla="*/ 162767 w 1299572"/>
              <a:gd name="connsiteY97" fmla="*/ 1741735 h 1974991"/>
              <a:gd name="connsiteX98" fmla="*/ 203779 w 1299572"/>
              <a:gd name="connsiteY98" fmla="*/ 1787873 h 1974991"/>
              <a:gd name="connsiteX99" fmla="*/ 158922 w 1299572"/>
              <a:gd name="connsiteY99" fmla="*/ 1853236 h 1974991"/>
              <a:gd name="connsiteX100" fmla="*/ 116628 w 1299572"/>
              <a:gd name="connsiteY100" fmla="*/ 1855800 h 1974991"/>
              <a:gd name="connsiteX101" fmla="*/ 74334 w 1299572"/>
              <a:gd name="connsiteY101" fmla="*/ 1851955 h 1974991"/>
              <a:gd name="connsiteX102" fmla="*/ 10253 w 1299572"/>
              <a:gd name="connsiteY102" fmla="*/ 1760959 h 1974991"/>
              <a:gd name="connsiteX103" fmla="*/ 10253 w 1299572"/>
              <a:gd name="connsiteY103" fmla="*/ 1717384 h 1974991"/>
              <a:gd name="connsiteX104" fmla="*/ 5126 w 1299572"/>
              <a:gd name="connsiteY104" fmla="*/ 1687906 h 1974991"/>
              <a:gd name="connsiteX105" fmla="*/ 0 w 1299572"/>
              <a:gd name="connsiteY105" fmla="*/ 1666119 h 1974991"/>
              <a:gd name="connsiteX106" fmla="*/ 48702 w 1299572"/>
              <a:gd name="connsiteY106" fmla="*/ 1625106 h 1974991"/>
              <a:gd name="connsiteX107" fmla="*/ 74334 w 1299572"/>
              <a:gd name="connsiteY107" fmla="*/ 1649457 h 1974991"/>
              <a:gd name="connsiteX108" fmla="*/ 134571 w 1299572"/>
              <a:gd name="connsiteY108" fmla="*/ 1673808 h 1974991"/>
              <a:gd name="connsiteX109" fmla="*/ 224285 w 1299572"/>
              <a:gd name="connsiteY109" fmla="*/ 1603319 h 1974991"/>
              <a:gd name="connsiteX110" fmla="*/ 170456 w 1299572"/>
              <a:gd name="connsiteY110" fmla="*/ 1550772 h 1974991"/>
              <a:gd name="connsiteX111" fmla="*/ 120473 w 1299572"/>
              <a:gd name="connsiteY111" fmla="*/ 1589221 h 1974991"/>
              <a:gd name="connsiteX112" fmla="*/ 130726 w 1299572"/>
              <a:gd name="connsiteY112" fmla="*/ 1595629 h 1974991"/>
              <a:gd name="connsiteX113" fmla="*/ 147387 w 1299572"/>
              <a:gd name="connsiteY113" fmla="*/ 1576404 h 1974991"/>
              <a:gd name="connsiteX114" fmla="*/ 170456 w 1299572"/>
              <a:gd name="connsiteY114" fmla="*/ 1569996 h 1974991"/>
              <a:gd name="connsiteX115" fmla="*/ 203779 w 1299572"/>
              <a:gd name="connsiteY115" fmla="*/ 1602037 h 1974991"/>
              <a:gd name="connsiteX116" fmla="*/ 133289 w 1299572"/>
              <a:gd name="connsiteY116" fmla="*/ 1655866 h 1974991"/>
              <a:gd name="connsiteX117" fmla="*/ 66644 w 1299572"/>
              <a:gd name="connsiteY117" fmla="*/ 1582813 h 1974991"/>
              <a:gd name="connsiteX118" fmla="*/ 181991 w 1299572"/>
              <a:gd name="connsiteY118" fmla="*/ 1490535 h 1974991"/>
              <a:gd name="connsiteX119" fmla="*/ 224285 w 1299572"/>
              <a:gd name="connsiteY119" fmla="*/ 1494380 h 1974991"/>
              <a:gd name="connsiteX120" fmla="*/ 310154 w 1299572"/>
              <a:gd name="connsiteY120" fmla="*/ 1454650 h 1974991"/>
              <a:gd name="connsiteX121" fmla="*/ 462668 w 1299572"/>
              <a:gd name="connsiteY121" fmla="*/ 1348274 h 1974991"/>
              <a:gd name="connsiteX122" fmla="*/ 545974 w 1299572"/>
              <a:gd name="connsiteY122" fmla="*/ 1364936 h 1974991"/>
              <a:gd name="connsiteX123" fmla="*/ 833059 w 1299572"/>
              <a:gd name="connsiteY123" fmla="*/ 1487972 h 1974991"/>
              <a:gd name="connsiteX124" fmla="*/ 845875 w 1299572"/>
              <a:gd name="connsiteY124" fmla="*/ 1503352 h 1974991"/>
              <a:gd name="connsiteX125" fmla="*/ 856128 w 1299572"/>
              <a:gd name="connsiteY125" fmla="*/ 1546927 h 1974991"/>
              <a:gd name="connsiteX126" fmla="*/ 856128 w 1299572"/>
              <a:gd name="connsiteY126" fmla="*/ 1581531 h 1974991"/>
              <a:gd name="connsiteX127" fmla="*/ 862536 w 1299572"/>
              <a:gd name="connsiteY127" fmla="*/ 1603319 h 1974991"/>
              <a:gd name="connsiteX128" fmla="*/ 852283 w 1299572"/>
              <a:gd name="connsiteY128" fmla="*/ 1604600 h 1974991"/>
              <a:gd name="connsiteX129" fmla="*/ 724120 w 1299572"/>
              <a:gd name="connsiteY129" fmla="*/ 1549490 h 1974991"/>
              <a:gd name="connsiteX130" fmla="*/ 638251 w 1299572"/>
              <a:gd name="connsiteY130" fmla="*/ 1575123 h 1974991"/>
              <a:gd name="connsiteX131" fmla="*/ 581860 w 1299572"/>
              <a:gd name="connsiteY131" fmla="*/ 1544364 h 1974991"/>
              <a:gd name="connsiteX132" fmla="*/ 551100 w 1299572"/>
              <a:gd name="connsiteY132" fmla="*/ 1544364 h 1974991"/>
              <a:gd name="connsiteX133" fmla="*/ 526749 w 1299572"/>
              <a:gd name="connsiteY133" fmla="*/ 1536674 h 1974991"/>
              <a:gd name="connsiteX134" fmla="*/ 497272 w 1299572"/>
              <a:gd name="connsiteY134" fmla="*/ 1502070 h 1974991"/>
              <a:gd name="connsiteX135" fmla="*/ 447288 w 1299572"/>
              <a:gd name="connsiteY135" fmla="*/ 1470029 h 1974991"/>
              <a:gd name="connsiteX136" fmla="*/ 446007 w 1299572"/>
              <a:gd name="connsiteY136" fmla="*/ 1370062 h 1974991"/>
              <a:gd name="connsiteX137" fmla="*/ 462668 w 1299572"/>
              <a:gd name="connsiteY137" fmla="*/ 1348274 h 1974991"/>
              <a:gd name="connsiteX138" fmla="*/ 820243 w 1299572"/>
              <a:gd name="connsiteY138" fmla="*/ 967630 h 1974991"/>
              <a:gd name="connsiteX139" fmla="*/ 842030 w 1299572"/>
              <a:gd name="connsiteY139" fmla="*/ 995826 h 1974991"/>
              <a:gd name="connsiteX140" fmla="*/ 856128 w 1299572"/>
              <a:gd name="connsiteY140" fmla="*/ 1480282 h 1974991"/>
              <a:gd name="connsiteX141" fmla="*/ 563917 w 1299572"/>
              <a:gd name="connsiteY141" fmla="*/ 1349556 h 1974991"/>
              <a:gd name="connsiteX142" fmla="*/ 495990 w 1299572"/>
              <a:gd name="connsiteY142" fmla="*/ 1336740 h 1974991"/>
              <a:gd name="connsiteX143" fmla="*/ 458823 w 1299572"/>
              <a:gd name="connsiteY143" fmla="*/ 1326487 h 1974991"/>
              <a:gd name="connsiteX144" fmla="*/ 444725 w 1299572"/>
              <a:gd name="connsiteY144" fmla="*/ 1298291 h 1974991"/>
              <a:gd name="connsiteX145" fmla="*/ 451133 w 1299572"/>
              <a:gd name="connsiteY145" fmla="*/ 1240618 h 1974991"/>
              <a:gd name="connsiteX146" fmla="*/ 451133 w 1299572"/>
              <a:gd name="connsiteY146" fmla="*/ 1180381 h 1974991"/>
              <a:gd name="connsiteX147" fmla="*/ 449852 w 1299572"/>
              <a:gd name="connsiteY147" fmla="*/ 1157312 h 1974991"/>
              <a:gd name="connsiteX148" fmla="*/ 460105 w 1299572"/>
              <a:gd name="connsiteY148" fmla="*/ 1123989 h 1974991"/>
              <a:gd name="connsiteX149" fmla="*/ 542129 w 1299572"/>
              <a:gd name="connsiteY149" fmla="*/ 1066316 h 1974991"/>
              <a:gd name="connsiteX150" fmla="*/ 654912 w 1299572"/>
              <a:gd name="connsiteY150" fmla="*/ 1018896 h 1974991"/>
              <a:gd name="connsiteX151" fmla="*/ 820243 w 1299572"/>
              <a:gd name="connsiteY151" fmla="*/ 967630 h 1974991"/>
              <a:gd name="connsiteX152" fmla="*/ 383207 w 1299572"/>
              <a:gd name="connsiteY152" fmla="*/ 652349 h 1974991"/>
              <a:gd name="connsiteX153" fmla="*/ 425501 w 1299572"/>
              <a:gd name="connsiteY153" fmla="*/ 658758 h 1974991"/>
              <a:gd name="connsiteX154" fmla="*/ 521623 w 1299572"/>
              <a:gd name="connsiteY154" fmla="*/ 657476 h 1974991"/>
              <a:gd name="connsiteX155" fmla="*/ 585704 w 1299572"/>
              <a:gd name="connsiteY155" fmla="*/ 670292 h 1974991"/>
              <a:gd name="connsiteX156" fmla="*/ 813834 w 1299572"/>
              <a:gd name="connsiteY156" fmla="*/ 790765 h 1974991"/>
              <a:gd name="connsiteX157" fmla="*/ 824088 w 1299572"/>
              <a:gd name="connsiteY157" fmla="*/ 802300 h 1974991"/>
              <a:gd name="connsiteX158" fmla="*/ 838185 w 1299572"/>
              <a:gd name="connsiteY158" fmla="*/ 859973 h 1974991"/>
              <a:gd name="connsiteX159" fmla="*/ 836904 w 1299572"/>
              <a:gd name="connsiteY159" fmla="*/ 903549 h 1974991"/>
              <a:gd name="connsiteX160" fmla="*/ 820243 w 1299572"/>
              <a:gd name="connsiteY160" fmla="*/ 940716 h 1974991"/>
              <a:gd name="connsiteX161" fmla="*/ 731810 w 1299572"/>
              <a:gd name="connsiteY161" fmla="*/ 970194 h 1974991"/>
              <a:gd name="connsiteX162" fmla="*/ 636970 w 1299572"/>
              <a:gd name="connsiteY162" fmla="*/ 1003516 h 1974991"/>
              <a:gd name="connsiteX163" fmla="*/ 454978 w 1299572"/>
              <a:gd name="connsiteY163" fmla="*/ 1090667 h 1974991"/>
              <a:gd name="connsiteX164" fmla="*/ 454978 w 1299572"/>
              <a:gd name="connsiteY164" fmla="*/ 926618 h 1974991"/>
              <a:gd name="connsiteX165" fmla="*/ 452415 w 1299572"/>
              <a:gd name="connsiteY165" fmla="*/ 925337 h 1974991"/>
              <a:gd name="connsiteX166" fmla="*/ 379362 w 1299572"/>
              <a:gd name="connsiteY166" fmla="*/ 947124 h 1974991"/>
              <a:gd name="connsiteX167" fmla="*/ 321689 w 1299572"/>
              <a:gd name="connsiteY167" fmla="*/ 927900 h 1974991"/>
              <a:gd name="connsiteX168" fmla="*/ 298619 w 1299572"/>
              <a:gd name="connsiteY168" fmla="*/ 939435 h 1974991"/>
              <a:gd name="connsiteX169" fmla="*/ 262734 w 1299572"/>
              <a:gd name="connsiteY169" fmla="*/ 947124 h 1974991"/>
              <a:gd name="connsiteX170" fmla="*/ 201215 w 1299572"/>
              <a:gd name="connsiteY170" fmla="*/ 933026 h 1974991"/>
              <a:gd name="connsiteX171" fmla="*/ 160203 w 1299572"/>
              <a:gd name="connsiteY171" fmla="*/ 913802 h 1974991"/>
              <a:gd name="connsiteX172" fmla="*/ 156358 w 1299572"/>
              <a:gd name="connsiteY172" fmla="*/ 903549 h 1974991"/>
              <a:gd name="connsiteX173" fmla="*/ 183273 w 1299572"/>
              <a:gd name="connsiteY173" fmla="*/ 859973 h 1974991"/>
              <a:gd name="connsiteX174" fmla="*/ 155077 w 1299572"/>
              <a:gd name="connsiteY174" fmla="*/ 827933 h 1974991"/>
              <a:gd name="connsiteX175" fmla="*/ 170456 w 1299572"/>
              <a:gd name="connsiteY175" fmla="*/ 793329 h 1974991"/>
              <a:gd name="connsiteX176" fmla="*/ 170456 w 1299572"/>
              <a:gd name="connsiteY176" fmla="*/ 776668 h 1974991"/>
              <a:gd name="connsiteX177" fmla="*/ 170456 w 1299572"/>
              <a:gd name="connsiteY177" fmla="*/ 740782 h 1974991"/>
              <a:gd name="connsiteX178" fmla="*/ 275550 w 1299572"/>
              <a:gd name="connsiteY178" fmla="*/ 667729 h 1974991"/>
              <a:gd name="connsiteX179" fmla="*/ 328097 w 1299572"/>
              <a:gd name="connsiteY179" fmla="*/ 680545 h 1974991"/>
              <a:gd name="connsiteX180" fmla="*/ 383207 w 1299572"/>
              <a:gd name="connsiteY180" fmla="*/ 652349 h 1974991"/>
              <a:gd name="connsiteX181" fmla="*/ 652349 w 1299572"/>
              <a:gd name="connsiteY181" fmla="*/ 293493 h 1974991"/>
              <a:gd name="connsiteX182" fmla="*/ 876634 w 1299572"/>
              <a:gd name="connsiteY182" fmla="*/ 390897 h 1974991"/>
              <a:gd name="connsiteX183" fmla="*/ 893296 w 1299572"/>
              <a:gd name="connsiteY183" fmla="*/ 429346 h 1974991"/>
              <a:gd name="connsiteX184" fmla="*/ 867663 w 1299572"/>
              <a:gd name="connsiteY184" fmla="*/ 460105 h 1974991"/>
              <a:gd name="connsiteX185" fmla="*/ 753598 w 1299572"/>
              <a:gd name="connsiteY185" fmla="*/ 389615 h 1974991"/>
              <a:gd name="connsiteX186" fmla="*/ 648504 w 1299572"/>
              <a:gd name="connsiteY186" fmla="*/ 381926 h 1974991"/>
              <a:gd name="connsiteX187" fmla="*/ 451133 w 1299572"/>
              <a:gd name="connsiteY187" fmla="*/ 525468 h 1974991"/>
              <a:gd name="connsiteX188" fmla="*/ 408840 w 1299572"/>
              <a:gd name="connsiteY188" fmla="*/ 469076 h 1974991"/>
              <a:gd name="connsiteX189" fmla="*/ 408840 w 1299572"/>
              <a:gd name="connsiteY189" fmla="*/ 446007 h 1974991"/>
              <a:gd name="connsiteX190" fmla="*/ 652349 w 1299572"/>
              <a:gd name="connsiteY190" fmla="*/ 293493 h 1974991"/>
              <a:gd name="connsiteX191" fmla="*/ 1245744 w 1299572"/>
              <a:gd name="connsiteY191" fmla="*/ 161485 h 1974991"/>
              <a:gd name="connsiteX192" fmla="*/ 1299572 w 1299572"/>
              <a:gd name="connsiteY192" fmla="*/ 196089 h 1974991"/>
              <a:gd name="connsiteX193" fmla="*/ 1248307 w 1299572"/>
              <a:gd name="connsiteY193" fmla="*/ 317844 h 1974991"/>
              <a:gd name="connsiteX194" fmla="*/ 1193197 w 1299572"/>
              <a:gd name="connsiteY194" fmla="*/ 410121 h 1974991"/>
              <a:gd name="connsiteX195" fmla="*/ 1129115 w 1299572"/>
              <a:gd name="connsiteY195" fmla="*/ 520342 h 1974991"/>
              <a:gd name="connsiteX196" fmla="*/ 1004797 w 1299572"/>
              <a:gd name="connsiteY196" fmla="*/ 683109 h 1974991"/>
              <a:gd name="connsiteX197" fmla="*/ 948406 w 1299572"/>
              <a:gd name="connsiteY197" fmla="*/ 724121 h 1974991"/>
              <a:gd name="connsiteX198" fmla="*/ 833059 w 1299572"/>
              <a:gd name="connsiteY198" fmla="*/ 777949 h 1974991"/>
              <a:gd name="connsiteX199" fmla="*/ 822806 w 1299572"/>
              <a:gd name="connsiteY199" fmla="*/ 775386 h 1974991"/>
              <a:gd name="connsiteX200" fmla="*/ 734373 w 1299572"/>
              <a:gd name="connsiteY200" fmla="*/ 720276 h 1974991"/>
              <a:gd name="connsiteX201" fmla="*/ 603647 w 1299572"/>
              <a:gd name="connsiteY201" fmla="*/ 660039 h 1974991"/>
              <a:gd name="connsiteX202" fmla="*/ 538284 w 1299572"/>
              <a:gd name="connsiteY202" fmla="*/ 638252 h 1974991"/>
              <a:gd name="connsiteX203" fmla="*/ 479329 w 1299572"/>
              <a:gd name="connsiteY203" fmla="*/ 621590 h 1974991"/>
              <a:gd name="connsiteX204" fmla="*/ 471639 w 1299572"/>
              <a:gd name="connsiteY204" fmla="*/ 598521 h 1974991"/>
              <a:gd name="connsiteX205" fmla="*/ 471639 w 1299572"/>
              <a:gd name="connsiteY205" fmla="*/ 556227 h 1974991"/>
              <a:gd name="connsiteX206" fmla="*/ 642096 w 1299572"/>
              <a:gd name="connsiteY206" fmla="*/ 397305 h 1974991"/>
              <a:gd name="connsiteX207" fmla="*/ 748471 w 1299572"/>
              <a:gd name="connsiteY207" fmla="*/ 408840 h 1974991"/>
              <a:gd name="connsiteX208" fmla="*/ 768977 w 1299572"/>
              <a:gd name="connsiteY208" fmla="*/ 413966 h 1974991"/>
              <a:gd name="connsiteX209" fmla="*/ 813834 w 1299572"/>
              <a:gd name="connsiteY209" fmla="*/ 435754 h 1974991"/>
              <a:gd name="connsiteX210" fmla="*/ 834341 w 1299572"/>
              <a:gd name="connsiteY210" fmla="*/ 457542 h 1974991"/>
              <a:gd name="connsiteX211" fmla="*/ 863818 w 1299572"/>
              <a:gd name="connsiteY211" fmla="*/ 483174 h 1974991"/>
              <a:gd name="connsiteX212" fmla="*/ 934308 w 1299572"/>
              <a:gd name="connsiteY212" fmla="*/ 451134 h 1974991"/>
              <a:gd name="connsiteX213" fmla="*/ 1027867 w 1299572"/>
              <a:gd name="connsiteY213" fmla="*/ 392179 h 1974991"/>
              <a:gd name="connsiteX214" fmla="*/ 1140650 w 1299572"/>
              <a:gd name="connsiteY214" fmla="*/ 290930 h 1974991"/>
              <a:gd name="connsiteX215" fmla="*/ 1216266 w 1299572"/>
              <a:gd name="connsiteY215" fmla="*/ 205061 h 1974991"/>
              <a:gd name="connsiteX216" fmla="*/ 1216266 w 1299572"/>
              <a:gd name="connsiteY216" fmla="*/ 179428 h 1974991"/>
              <a:gd name="connsiteX217" fmla="*/ 1245744 w 1299572"/>
              <a:gd name="connsiteY217" fmla="*/ 161485 h 1974991"/>
              <a:gd name="connsiteX218" fmla="*/ 540847 w 1299572"/>
              <a:gd name="connsiteY218" fmla="*/ 0 h 1974991"/>
              <a:gd name="connsiteX219" fmla="*/ 583141 w 1299572"/>
              <a:gd name="connsiteY219" fmla="*/ 15380 h 1974991"/>
              <a:gd name="connsiteX220" fmla="*/ 627998 w 1299572"/>
              <a:gd name="connsiteY220" fmla="*/ 2563 h 1974991"/>
              <a:gd name="connsiteX221" fmla="*/ 685672 w 1299572"/>
              <a:gd name="connsiteY221" fmla="*/ 62800 h 1974991"/>
              <a:gd name="connsiteX222" fmla="*/ 733092 w 1299572"/>
              <a:gd name="connsiteY222" fmla="*/ 125600 h 1974991"/>
              <a:gd name="connsiteX223" fmla="*/ 749753 w 1299572"/>
              <a:gd name="connsiteY223" fmla="*/ 167893 h 1974991"/>
              <a:gd name="connsiteX224" fmla="*/ 749753 w 1299572"/>
              <a:gd name="connsiteY224" fmla="*/ 194808 h 1974991"/>
              <a:gd name="connsiteX225" fmla="*/ 752316 w 1299572"/>
              <a:gd name="connsiteY225" fmla="*/ 203779 h 1974991"/>
              <a:gd name="connsiteX226" fmla="*/ 772822 w 1299572"/>
              <a:gd name="connsiteY226" fmla="*/ 207624 h 1974991"/>
              <a:gd name="connsiteX227" fmla="*/ 789484 w 1299572"/>
              <a:gd name="connsiteY227" fmla="*/ 214032 h 1974991"/>
              <a:gd name="connsiteX228" fmla="*/ 899704 w 1299572"/>
              <a:gd name="connsiteY228" fmla="*/ 346040 h 1974991"/>
              <a:gd name="connsiteX229" fmla="*/ 889451 w 1299572"/>
              <a:gd name="connsiteY229" fmla="*/ 371673 h 1974991"/>
              <a:gd name="connsiteX230" fmla="*/ 652349 w 1299572"/>
              <a:gd name="connsiteY230" fmla="*/ 274269 h 1974991"/>
              <a:gd name="connsiteX231" fmla="*/ 579296 w 1299572"/>
              <a:gd name="connsiteY231" fmla="*/ 280677 h 1974991"/>
              <a:gd name="connsiteX232" fmla="*/ 552382 w 1299572"/>
              <a:gd name="connsiteY232" fmla="*/ 287085 h 1974991"/>
              <a:gd name="connsiteX233" fmla="*/ 529313 w 1299572"/>
              <a:gd name="connsiteY233" fmla="*/ 294775 h 1974991"/>
              <a:gd name="connsiteX234" fmla="*/ 510088 w 1299572"/>
              <a:gd name="connsiteY234" fmla="*/ 302465 h 1974991"/>
              <a:gd name="connsiteX235" fmla="*/ 471639 w 1299572"/>
              <a:gd name="connsiteY235" fmla="*/ 322971 h 1974991"/>
              <a:gd name="connsiteX236" fmla="*/ 449852 w 1299572"/>
              <a:gd name="connsiteY236" fmla="*/ 338350 h 1974991"/>
              <a:gd name="connsiteX237" fmla="*/ 429346 w 1299572"/>
              <a:gd name="connsiteY237" fmla="*/ 356293 h 1974991"/>
              <a:gd name="connsiteX238" fmla="*/ 413966 w 1299572"/>
              <a:gd name="connsiteY238" fmla="*/ 329379 h 1974991"/>
              <a:gd name="connsiteX239" fmla="*/ 478048 w 1299572"/>
              <a:gd name="connsiteY239" fmla="*/ 243510 h 1974991"/>
              <a:gd name="connsiteX240" fmla="*/ 551100 w 1299572"/>
              <a:gd name="connsiteY240" fmla="*/ 211469 h 1974991"/>
              <a:gd name="connsiteX241" fmla="*/ 565198 w 1299572"/>
              <a:gd name="connsiteY241" fmla="*/ 181991 h 1974991"/>
              <a:gd name="connsiteX242" fmla="*/ 567762 w 1299572"/>
              <a:gd name="connsiteY242" fmla="*/ 142261 h 1974991"/>
              <a:gd name="connsiteX243" fmla="*/ 528031 w 1299572"/>
              <a:gd name="connsiteY243" fmla="*/ 12816 h 1974991"/>
              <a:gd name="connsiteX244" fmla="*/ 540847 w 1299572"/>
              <a:gd name="connsiteY244" fmla="*/ 0 h 197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99572" h="1974991">
                <a:moveTo>
                  <a:pt x="556227" y="1578968"/>
                </a:moveTo>
                <a:cubicBezTo>
                  <a:pt x="599802" y="1578968"/>
                  <a:pt x="612619" y="1623825"/>
                  <a:pt x="629280" y="1623825"/>
                </a:cubicBezTo>
                <a:lnTo>
                  <a:pt x="654912" y="1623825"/>
                </a:lnTo>
                <a:cubicBezTo>
                  <a:pt x="685672" y="1622543"/>
                  <a:pt x="708741" y="1650739"/>
                  <a:pt x="708741" y="1673808"/>
                </a:cubicBezTo>
                <a:cubicBezTo>
                  <a:pt x="708741" y="1690470"/>
                  <a:pt x="695925" y="1709694"/>
                  <a:pt x="677982" y="1727637"/>
                </a:cubicBezTo>
                <a:cubicBezTo>
                  <a:pt x="677982" y="1727637"/>
                  <a:pt x="677982" y="1728918"/>
                  <a:pt x="679263" y="1728918"/>
                </a:cubicBezTo>
                <a:cubicBezTo>
                  <a:pt x="704896" y="1736608"/>
                  <a:pt x="740782" y="1748143"/>
                  <a:pt x="740782" y="1778902"/>
                </a:cubicBezTo>
                <a:cubicBezTo>
                  <a:pt x="740782" y="1814788"/>
                  <a:pt x="718994" y="1828886"/>
                  <a:pt x="690798" y="1828886"/>
                </a:cubicBezTo>
                <a:cubicBezTo>
                  <a:pt x="656194" y="1828886"/>
                  <a:pt x="629280" y="1812224"/>
                  <a:pt x="629280" y="1775057"/>
                </a:cubicBezTo>
                <a:cubicBezTo>
                  <a:pt x="629280" y="1771212"/>
                  <a:pt x="630561" y="1757114"/>
                  <a:pt x="631843" y="1746861"/>
                </a:cubicBezTo>
                <a:cubicBezTo>
                  <a:pt x="602366" y="1773775"/>
                  <a:pt x="592113" y="1799408"/>
                  <a:pt x="592113" y="1827604"/>
                </a:cubicBezTo>
                <a:cubicBezTo>
                  <a:pt x="592113" y="1871179"/>
                  <a:pt x="627998" y="1899375"/>
                  <a:pt x="666447" y="1899375"/>
                </a:cubicBezTo>
                <a:cubicBezTo>
                  <a:pt x="679263" y="1899375"/>
                  <a:pt x="695925" y="1895530"/>
                  <a:pt x="711304" y="1889122"/>
                </a:cubicBezTo>
                <a:cubicBezTo>
                  <a:pt x="767696" y="1864771"/>
                  <a:pt x="824088" y="1834012"/>
                  <a:pt x="880479" y="1822477"/>
                </a:cubicBezTo>
                <a:cubicBezTo>
                  <a:pt x="890732" y="1819914"/>
                  <a:pt x="913802" y="1817351"/>
                  <a:pt x="917646" y="1817351"/>
                </a:cubicBezTo>
                <a:lnTo>
                  <a:pt x="970193" y="1817351"/>
                </a:lnTo>
                <a:cubicBezTo>
                  <a:pt x="947124" y="1809661"/>
                  <a:pt x="924055" y="1808379"/>
                  <a:pt x="900985" y="1808379"/>
                </a:cubicBezTo>
                <a:cubicBezTo>
                  <a:pt x="801018" y="1808379"/>
                  <a:pt x="747190" y="1877587"/>
                  <a:pt x="665165" y="1877587"/>
                </a:cubicBezTo>
                <a:cubicBezTo>
                  <a:pt x="631843" y="1877587"/>
                  <a:pt x="615182" y="1859645"/>
                  <a:pt x="615182" y="1827604"/>
                </a:cubicBezTo>
                <a:lnTo>
                  <a:pt x="615182" y="1816069"/>
                </a:lnTo>
                <a:cubicBezTo>
                  <a:pt x="615182" y="1816069"/>
                  <a:pt x="613900" y="1814788"/>
                  <a:pt x="617745" y="1814788"/>
                </a:cubicBezTo>
                <a:cubicBezTo>
                  <a:pt x="620308" y="1814788"/>
                  <a:pt x="633125" y="1828886"/>
                  <a:pt x="640814" y="1834012"/>
                </a:cubicBezTo>
                <a:cubicBezTo>
                  <a:pt x="654912" y="1845547"/>
                  <a:pt x="676700" y="1849392"/>
                  <a:pt x="690798" y="1849392"/>
                </a:cubicBezTo>
                <a:cubicBezTo>
                  <a:pt x="724120" y="1849392"/>
                  <a:pt x="760006" y="1826322"/>
                  <a:pt x="760006" y="1789155"/>
                </a:cubicBezTo>
                <a:cubicBezTo>
                  <a:pt x="760006" y="1746861"/>
                  <a:pt x="717712" y="1721229"/>
                  <a:pt x="717712" y="1717384"/>
                </a:cubicBezTo>
                <a:cubicBezTo>
                  <a:pt x="717712" y="1713539"/>
                  <a:pt x="722839" y="1704567"/>
                  <a:pt x="725402" y="1698159"/>
                </a:cubicBezTo>
                <a:cubicBezTo>
                  <a:pt x="727965" y="1693033"/>
                  <a:pt x="729247" y="1686625"/>
                  <a:pt x="730529" y="1681498"/>
                </a:cubicBezTo>
                <a:lnTo>
                  <a:pt x="730529" y="1673808"/>
                </a:lnTo>
                <a:cubicBezTo>
                  <a:pt x="730529" y="1643049"/>
                  <a:pt x="708741" y="1623825"/>
                  <a:pt x="671574" y="1602037"/>
                </a:cubicBezTo>
                <a:cubicBezTo>
                  <a:pt x="676700" y="1598192"/>
                  <a:pt x="689516" y="1595629"/>
                  <a:pt x="695925" y="1595629"/>
                </a:cubicBezTo>
                <a:cubicBezTo>
                  <a:pt x="710022" y="1595629"/>
                  <a:pt x="729247" y="1602037"/>
                  <a:pt x="743345" y="1607164"/>
                </a:cubicBezTo>
                <a:cubicBezTo>
                  <a:pt x="765133" y="1614853"/>
                  <a:pt x="786920" y="1625106"/>
                  <a:pt x="811271" y="1632796"/>
                </a:cubicBezTo>
                <a:cubicBezTo>
                  <a:pt x="829214" y="1639204"/>
                  <a:pt x="865100" y="1653302"/>
                  <a:pt x="874071" y="1682780"/>
                </a:cubicBezTo>
                <a:cubicBezTo>
                  <a:pt x="876634" y="1693033"/>
                  <a:pt x="883042" y="1703286"/>
                  <a:pt x="883042" y="1712257"/>
                </a:cubicBezTo>
                <a:cubicBezTo>
                  <a:pt x="883042" y="1716102"/>
                  <a:pt x="875353" y="1739171"/>
                  <a:pt x="875353" y="1743016"/>
                </a:cubicBezTo>
                <a:cubicBezTo>
                  <a:pt x="875353" y="1757114"/>
                  <a:pt x="893296" y="1753269"/>
                  <a:pt x="902267" y="1755833"/>
                </a:cubicBezTo>
                <a:cubicBezTo>
                  <a:pt x="909957" y="1758396"/>
                  <a:pt x="918928" y="1758396"/>
                  <a:pt x="927900" y="1762241"/>
                </a:cubicBezTo>
                <a:cubicBezTo>
                  <a:pt x="939434" y="1766086"/>
                  <a:pt x="952251" y="1771212"/>
                  <a:pt x="965067" y="1778902"/>
                </a:cubicBezTo>
                <a:cubicBezTo>
                  <a:pt x="971475" y="1782747"/>
                  <a:pt x="1040683" y="1834012"/>
                  <a:pt x="1040683" y="1839139"/>
                </a:cubicBezTo>
                <a:cubicBezTo>
                  <a:pt x="1040683" y="1845547"/>
                  <a:pt x="1032993" y="1846828"/>
                  <a:pt x="1030430" y="1846828"/>
                </a:cubicBezTo>
                <a:cubicBezTo>
                  <a:pt x="1026585" y="1846828"/>
                  <a:pt x="1000952" y="1839139"/>
                  <a:pt x="985573" y="1837857"/>
                </a:cubicBezTo>
                <a:cubicBezTo>
                  <a:pt x="972757" y="1836575"/>
                  <a:pt x="947124" y="1835294"/>
                  <a:pt x="944561" y="1835294"/>
                </a:cubicBezTo>
                <a:cubicBezTo>
                  <a:pt x="766414" y="1835294"/>
                  <a:pt x="775386" y="1974991"/>
                  <a:pt x="585704" y="1974991"/>
                </a:cubicBezTo>
                <a:cubicBezTo>
                  <a:pt x="512652" y="1974991"/>
                  <a:pt x="429346" y="1950640"/>
                  <a:pt x="362701" y="1880151"/>
                </a:cubicBezTo>
                <a:cubicBezTo>
                  <a:pt x="337068" y="1851955"/>
                  <a:pt x="321689" y="1813506"/>
                  <a:pt x="294774" y="1785310"/>
                </a:cubicBezTo>
                <a:cubicBezTo>
                  <a:pt x="285803" y="1776339"/>
                  <a:pt x="285803" y="1780184"/>
                  <a:pt x="279395" y="1780184"/>
                </a:cubicBezTo>
                <a:cubicBezTo>
                  <a:pt x="276832" y="1780184"/>
                  <a:pt x="249917" y="1790437"/>
                  <a:pt x="247354" y="1790437"/>
                </a:cubicBezTo>
                <a:cubicBezTo>
                  <a:pt x="217877" y="1790437"/>
                  <a:pt x="211469" y="1744298"/>
                  <a:pt x="211469" y="1732763"/>
                </a:cubicBezTo>
                <a:cubicBezTo>
                  <a:pt x="211469" y="1694314"/>
                  <a:pt x="237101" y="1663555"/>
                  <a:pt x="285803" y="1660992"/>
                </a:cubicBezTo>
                <a:lnTo>
                  <a:pt x="370391" y="1672527"/>
                </a:lnTo>
                <a:cubicBezTo>
                  <a:pt x="376799" y="1671245"/>
                  <a:pt x="384489" y="1671245"/>
                  <a:pt x="392178" y="1668682"/>
                </a:cubicBezTo>
                <a:cubicBezTo>
                  <a:pt x="398586" y="1667400"/>
                  <a:pt x="410121" y="1660992"/>
                  <a:pt x="413966" y="1660992"/>
                </a:cubicBezTo>
                <a:cubicBezTo>
                  <a:pt x="424219" y="1660992"/>
                  <a:pt x="451133" y="1686625"/>
                  <a:pt x="479329" y="1686625"/>
                </a:cubicBezTo>
                <a:lnTo>
                  <a:pt x="504962" y="1686625"/>
                </a:lnTo>
                <a:cubicBezTo>
                  <a:pt x="549819" y="1687906"/>
                  <a:pt x="563917" y="1722510"/>
                  <a:pt x="563917" y="1750706"/>
                </a:cubicBezTo>
                <a:cubicBezTo>
                  <a:pt x="563917" y="1794282"/>
                  <a:pt x="540847" y="1819914"/>
                  <a:pt x="498554" y="1819914"/>
                </a:cubicBezTo>
                <a:cubicBezTo>
                  <a:pt x="495990" y="1819914"/>
                  <a:pt x="475484" y="1817351"/>
                  <a:pt x="457541" y="1816069"/>
                </a:cubicBezTo>
                <a:cubicBezTo>
                  <a:pt x="457541" y="1816069"/>
                  <a:pt x="456260" y="1814788"/>
                  <a:pt x="456260" y="1818632"/>
                </a:cubicBezTo>
                <a:cubicBezTo>
                  <a:pt x="456260" y="1825041"/>
                  <a:pt x="467794" y="1850673"/>
                  <a:pt x="471639" y="1855800"/>
                </a:cubicBezTo>
                <a:cubicBezTo>
                  <a:pt x="519060" y="1916036"/>
                  <a:pt x="574170" y="1939106"/>
                  <a:pt x="627998" y="1939106"/>
                </a:cubicBezTo>
                <a:cubicBezTo>
                  <a:pt x="639123" y="1939106"/>
                  <a:pt x="643250" y="1939593"/>
                  <a:pt x="647287" y="1939195"/>
                </a:cubicBezTo>
                <a:cubicBezTo>
                  <a:pt x="652554" y="1938670"/>
                  <a:pt x="657668" y="1936658"/>
                  <a:pt x="677982" y="1930134"/>
                </a:cubicBezTo>
                <a:cubicBezTo>
                  <a:pt x="684390" y="1928853"/>
                  <a:pt x="689516" y="1922444"/>
                  <a:pt x="697206" y="1921163"/>
                </a:cubicBezTo>
                <a:cubicBezTo>
                  <a:pt x="721557" y="1916036"/>
                  <a:pt x="753598" y="1903220"/>
                  <a:pt x="777949" y="1876306"/>
                </a:cubicBezTo>
                <a:cubicBezTo>
                  <a:pt x="777949" y="1876306"/>
                  <a:pt x="779230" y="1875024"/>
                  <a:pt x="777949" y="1872461"/>
                </a:cubicBezTo>
                <a:cubicBezTo>
                  <a:pt x="712586" y="1904502"/>
                  <a:pt x="686953" y="1925008"/>
                  <a:pt x="631843" y="1925008"/>
                </a:cubicBezTo>
                <a:cubicBezTo>
                  <a:pt x="581860" y="1925008"/>
                  <a:pt x="528031" y="1901938"/>
                  <a:pt x="485737" y="1840420"/>
                </a:cubicBezTo>
                <a:cubicBezTo>
                  <a:pt x="519060" y="1841702"/>
                  <a:pt x="580578" y="1822477"/>
                  <a:pt x="585704" y="1773775"/>
                </a:cubicBezTo>
                <a:lnTo>
                  <a:pt x="585704" y="1741735"/>
                </a:lnTo>
                <a:cubicBezTo>
                  <a:pt x="584423" y="1740453"/>
                  <a:pt x="583141" y="1736608"/>
                  <a:pt x="583141" y="1734045"/>
                </a:cubicBezTo>
                <a:cubicBezTo>
                  <a:pt x="580578" y="1702004"/>
                  <a:pt x="544692" y="1666119"/>
                  <a:pt x="513933" y="1666119"/>
                </a:cubicBezTo>
                <a:lnTo>
                  <a:pt x="471639" y="1666119"/>
                </a:lnTo>
                <a:cubicBezTo>
                  <a:pt x="465231" y="1663555"/>
                  <a:pt x="457541" y="1659710"/>
                  <a:pt x="449852" y="1654584"/>
                </a:cubicBezTo>
                <a:cubicBezTo>
                  <a:pt x="513933" y="1617417"/>
                  <a:pt x="504962" y="1578968"/>
                  <a:pt x="556227" y="1578968"/>
                </a:cubicBezTo>
                <a:close/>
                <a:moveTo>
                  <a:pt x="310154" y="1454650"/>
                </a:moveTo>
                <a:cubicBezTo>
                  <a:pt x="356293" y="1454650"/>
                  <a:pt x="361419" y="1503352"/>
                  <a:pt x="404995" y="1503352"/>
                </a:cubicBezTo>
                <a:cubicBezTo>
                  <a:pt x="407558" y="1503352"/>
                  <a:pt x="422937" y="1500788"/>
                  <a:pt x="425501" y="1500788"/>
                </a:cubicBezTo>
                <a:cubicBezTo>
                  <a:pt x="461386" y="1500788"/>
                  <a:pt x="489582" y="1550772"/>
                  <a:pt x="489582" y="1576404"/>
                </a:cubicBezTo>
                <a:cubicBezTo>
                  <a:pt x="489582" y="1614853"/>
                  <a:pt x="447288" y="1635359"/>
                  <a:pt x="419093" y="1635359"/>
                </a:cubicBezTo>
                <a:cubicBezTo>
                  <a:pt x="399868" y="1635359"/>
                  <a:pt x="356293" y="1619980"/>
                  <a:pt x="356293" y="1589221"/>
                </a:cubicBezTo>
                <a:cubicBezTo>
                  <a:pt x="356293" y="1575123"/>
                  <a:pt x="369109" y="1553335"/>
                  <a:pt x="387052" y="1553335"/>
                </a:cubicBezTo>
                <a:cubicBezTo>
                  <a:pt x="401150" y="1553335"/>
                  <a:pt x="422937" y="1568715"/>
                  <a:pt x="437035" y="1571278"/>
                </a:cubicBezTo>
                <a:lnTo>
                  <a:pt x="439599" y="1569996"/>
                </a:lnTo>
                <a:cubicBezTo>
                  <a:pt x="428064" y="1539237"/>
                  <a:pt x="411403" y="1534111"/>
                  <a:pt x="389615" y="1534111"/>
                </a:cubicBezTo>
                <a:cubicBezTo>
                  <a:pt x="355011" y="1534111"/>
                  <a:pt x="335787" y="1559743"/>
                  <a:pt x="335787" y="1589221"/>
                </a:cubicBezTo>
                <a:cubicBezTo>
                  <a:pt x="335787" y="1611008"/>
                  <a:pt x="347321" y="1626388"/>
                  <a:pt x="375517" y="1645612"/>
                </a:cubicBezTo>
                <a:cubicBezTo>
                  <a:pt x="372954" y="1646894"/>
                  <a:pt x="361419" y="1653302"/>
                  <a:pt x="357574" y="1653302"/>
                </a:cubicBezTo>
                <a:cubicBezTo>
                  <a:pt x="340913" y="1653302"/>
                  <a:pt x="319125" y="1637923"/>
                  <a:pt x="290930" y="1637923"/>
                </a:cubicBezTo>
                <a:cubicBezTo>
                  <a:pt x="288366" y="1637923"/>
                  <a:pt x="272987" y="1637923"/>
                  <a:pt x="265297" y="1640486"/>
                </a:cubicBezTo>
                <a:cubicBezTo>
                  <a:pt x="257607" y="1641768"/>
                  <a:pt x="249917" y="1644331"/>
                  <a:pt x="243509" y="1648176"/>
                </a:cubicBezTo>
                <a:cubicBezTo>
                  <a:pt x="230693" y="1653302"/>
                  <a:pt x="215313" y="1666119"/>
                  <a:pt x="206342" y="1680216"/>
                </a:cubicBezTo>
                <a:cubicBezTo>
                  <a:pt x="197371" y="1690470"/>
                  <a:pt x="197371" y="1708412"/>
                  <a:pt x="192244" y="1719947"/>
                </a:cubicBezTo>
                <a:cubicBezTo>
                  <a:pt x="190962" y="1723792"/>
                  <a:pt x="185836" y="1726355"/>
                  <a:pt x="183273" y="1726355"/>
                </a:cubicBezTo>
                <a:cubicBezTo>
                  <a:pt x="180709" y="1726355"/>
                  <a:pt x="161485" y="1722510"/>
                  <a:pt x="157640" y="1722510"/>
                </a:cubicBezTo>
                <a:cubicBezTo>
                  <a:pt x="128163" y="1722510"/>
                  <a:pt x="105093" y="1757114"/>
                  <a:pt x="105093" y="1778902"/>
                </a:cubicBezTo>
                <a:cubicBezTo>
                  <a:pt x="105093" y="1799408"/>
                  <a:pt x="126881" y="1816069"/>
                  <a:pt x="142261" y="1818632"/>
                </a:cubicBezTo>
                <a:cubicBezTo>
                  <a:pt x="134571" y="1805816"/>
                  <a:pt x="128163" y="1786592"/>
                  <a:pt x="128163" y="1775057"/>
                </a:cubicBezTo>
                <a:cubicBezTo>
                  <a:pt x="128163" y="1754551"/>
                  <a:pt x="147387" y="1741735"/>
                  <a:pt x="162767" y="1741735"/>
                </a:cubicBezTo>
                <a:cubicBezTo>
                  <a:pt x="185836" y="1741735"/>
                  <a:pt x="203779" y="1769931"/>
                  <a:pt x="203779" y="1787873"/>
                </a:cubicBezTo>
                <a:cubicBezTo>
                  <a:pt x="203779" y="1818632"/>
                  <a:pt x="181991" y="1842983"/>
                  <a:pt x="158922" y="1853236"/>
                </a:cubicBezTo>
                <a:cubicBezTo>
                  <a:pt x="144824" y="1859645"/>
                  <a:pt x="120473" y="1855800"/>
                  <a:pt x="116628" y="1855800"/>
                </a:cubicBezTo>
                <a:cubicBezTo>
                  <a:pt x="101248" y="1855800"/>
                  <a:pt x="88432" y="1854518"/>
                  <a:pt x="74334" y="1851955"/>
                </a:cubicBezTo>
                <a:cubicBezTo>
                  <a:pt x="32040" y="1844265"/>
                  <a:pt x="10253" y="1790437"/>
                  <a:pt x="10253" y="1760959"/>
                </a:cubicBezTo>
                <a:lnTo>
                  <a:pt x="10253" y="1717384"/>
                </a:lnTo>
                <a:cubicBezTo>
                  <a:pt x="8971" y="1708412"/>
                  <a:pt x="7689" y="1696878"/>
                  <a:pt x="5126" y="1687906"/>
                </a:cubicBezTo>
                <a:cubicBezTo>
                  <a:pt x="3845" y="1680216"/>
                  <a:pt x="0" y="1668682"/>
                  <a:pt x="0" y="1666119"/>
                </a:cubicBezTo>
                <a:cubicBezTo>
                  <a:pt x="0" y="1648176"/>
                  <a:pt x="37167" y="1625106"/>
                  <a:pt x="48702" y="1625106"/>
                </a:cubicBezTo>
                <a:cubicBezTo>
                  <a:pt x="60236" y="1625106"/>
                  <a:pt x="65363" y="1643049"/>
                  <a:pt x="74334" y="1649457"/>
                </a:cubicBezTo>
                <a:cubicBezTo>
                  <a:pt x="96122" y="1667400"/>
                  <a:pt x="111501" y="1673808"/>
                  <a:pt x="134571" y="1673808"/>
                </a:cubicBezTo>
                <a:cubicBezTo>
                  <a:pt x="167893" y="1673808"/>
                  <a:pt x="224285" y="1652021"/>
                  <a:pt x="224285" y="1603319"/>
                </a:cubicBezTo>
                <a:cubicBezTo>
                  <a:pt x="224285" y="1567433"/>
                  <a:pt x="203779" y="1550772"/>
                  <a:pt x="170456" y="1550772"/>
                </a:cubicBezTo>
                <a:cubicBezTo>
                  <a:pt x="144824" y="1550772"/>
                  <a:pt x="120473" y="1562307"/>
                  <a:pt x="120473" y="1589221"/>
                </a:cubicBezTo>
                <a:cubicBezTo>
                  <a:pt x="120473" y="1591784"/>
                  <a:pt x="126881" y="1595629"/>
                  <a:pt x="130726" y="1595629"/>
                </a:cubicBezTo>
                <a:cubicBezTo>
                  <a:pt x="133289" y="1595629"/>
                  <a:pt x="139697" y="1581531"/>
                  <a:pt x="147387" y="1576404"/>
                </a:cubicBezTo>
                <a:cubicBezTo>
                  <a:pt x="160203" y="1567433"/>
                  <a:pt x="161485" y="1569996"/>
                  <a:pt x="170456" y="1569996"/>
                </a:cubicBezTo>
                <a:cubicBezTo>
                  <a:pt x="197371" y="1569996"/>
                  <a:pt x="203779" y="1578968"/>
                  <a:pt x="203779" y="1602037"/>
                </a:cubicBezTo>
                <a:cubicBezTo>
                  <a:pt x="203779" y="1641768"/>
                  <a:pt x="158922" y="1655866"/>
                  <a:pt x="133289" y="1655866"/>
                </a:cubicBezTo>
                <a:cubicBezTo>
                  <a:pt x="92277" y="1655866"/>
                  <a:pt x="66644" y="1618698"/>
                  <a:pt x="66644" y="1582813"/>
                </a:cubicBezTo>
                <a:cubicBezTo>
                  <a:pt x="66644" y="1517450"/>
                  <a:pt x="147387" y="1490535"/>
                  <a:pt x="181991" y="1490535"/>
                </a:cubicBezTo>
                <a:cubicBezTo>
                  <a:pt x="185836" y="1490535"/>
                  <a:pt x="220440" y="1494380"/>
                  <a:pt x="224285" y="1494380"/>
                </a:cubicBezTo>
                <a:cubicBezTo>
                  <a:pt x="261452" y="1494380"/>
                  <a:pt x="265297" y="1454650"/>
                  <a:pt x="310154" y="1454650"/>
                </a:cubicBezTo>
                <a:close/>
                <a:moveTo>
                  <a:pt x="462668" y="1348274"/>
                </a:moveTo>
                <a:cubicBezTo>
                  <a:pt x="465231" y="1348274"/>
                  <a:pt x="517778" y="1357246"/>
                  <a:pt x="545974" y="1364936"/>
                </a:cubicBezTo>
                <a:cubicBezTo>
                  <a:pt x="639533" y="1388005"/>
                  <a:pt x="736937" y="1422609"/>
                  <a:pt x="833059" y="1487972"/>
                </a:cubicBezTo>
                <a:cubicBezTo>
                  <a:pt x="838185" y="1491817"/>
                  <a:pt x="843312" y="1498225"/>
                  <a:pt x="845875" y="1503352"/>
                </a:cubicBezTo>
                <a:cubicBezTo>
                  <a:pt x="858692" y="1522576"/>
                  <a:pt x="856128" y="1530266"/>
                  <a:pt x="856128" y="1546927"/>
                </a:cubicBezTo>
                <a:lnTo>
                  <a:pt x="856128" y="1581531"/>
                </a:lnTo>
                <a:cubicBezTo>
                  <a:pt x="857410" y="1589221"/>
                  <a:pt x="859973" y="1596911"/>
                  <a:pt x="862536" y="1603319"/>
                </a:cubicBezTo>
                <a:cubicBezTo>
                  <a:pt x="859973" y="1604600"/>
                  <a:pt x="856128" y="1604600"/>
                  <a:pt x="852283" y="1604600"/>
                </a:cubicBezTo>
                <a:cubicBezTo>
                  <a:pt x="813834" y="1604600"/>
                  <a:pt x="790765" y="1549490"/>
                  <a:pt x="724120" y="1549490"/>
                </a:cubicBezTo>
                <a:cubicBezTo>
                  <a:pt x="681827" y="1549490"/>
                  <a:pt x="654912" y="1575123"/>
                  <a:pt x="638251" y="1575123"/>
                </a:cubicBezTo>
                <a:cubicBezTo>
                  <a:pt x="622872" y="1575123"/>
                  <a:pt x="601084" y="1544364"/>
                  <a:pt x="581860" y="1544364"/>
                </a:cubicBezTo>
                <a:lnTo>
                  <a:pt x="551100" y="1544364"/>
                </a:lnTo>
                <a:cubicBezTo>
                  <a:pt x="544692" y="1541800"/>
                  <a:pt x="531876" y="1543082"/>
                  <a:pt x="526749" y="1536674"/>
                </a:cubicBezTo>
                <a:cubicBezTo>
                  <a:pt x="515215" y="1526421"/>
                  <a:pt x="507525" y="1512323"/>
                  <a:pt x="497272" y="1502070"/>
                </a:cubicBezTo>
                <a:cubicBezTo>
                  <a:pt x="483174" y="1484127"/>
                  <a:pt x="461386" y="1471311"/>
                  <a:pt x="447288" y="1470029"/>
                </a:cubicBezTo>
                <a:lnTo>
                  <a:pt x="446007" y="1370062"/>
                </a:lnTo>
                <a:cubicBezTo>
                  <a:pt x="444725" y="1357246"/>
                  <a:pt x="448570" y="1348274"/>
                  <a:pt x="462668" y="1348274"/>
                </a:cubicBezTo>
                <a:close/>
                <a:moveTo>
                  <a:pt x="820243" y="967630"/>
                </a:moveTo>
                <a:cubicBezTo>
                  <a:pt x="839467" y="967630"/>
                  <a:pt x="838185" y="977883"/>
                  <a:pt x="842030" y="995826"/>
                </a:cubicBezTo>
                <a:lnTo>
                  <a:pt x="856128" y="1480282"/>
                </a:lnTo>
                <a:cubicBezTo>
                  <a:pt x="758724" y="1416201"/>
                  <a:pt x="661321" y="1371344"/>
                  <a:pt x="563917" y="1349556"/>
                </a:cubicBezTo>
                <a:cubicBezTo>
                  <a:pt x="542129" y="1345711"/>
                  <a:pt x="517778" y="1340585"/>
                  <a:pt x="495990" y="1336740"/>
                </a:cubicBezTo>
                <a:cubicBezTo>
                  <a:pt x="484456" y="1335458"/>
                  <a:pt x="470358" y="1334176"/>
                  <a:pt x="458823" y="1326487"/>
                </a:cubicBezTo>
                <a:cubicBezTo>
                  <a:pt x="447288" y="1320079"/>
                  <a:pt x="444725" y="1307262"/>
                  <a:pt x="444725" y="1298291"/>
                </a:cubicBezTo>
                <a:lnTo>
                  <a:pt x="451133" y="1240618"/>
                </a:lnTo>
                <a:lnTo>
                  <a:pt x="451133" y="1180381"/>
                </a:lnTo>
                <a:lnTo>
                  <a:pt x="449852" y="1157312"/>
                </a:lnTo>
                <a:cubicBezTo>
                  <a:pt x="452415" y="1147059"/>
                  <a:pt x="453697" y="1134242"/>
                  <a:pt x="460105" y="1123989"/>
                </a:cubicBezTo>
                <a:cubicBezTo>
                  <a:pt x="478048" y="1090667"/>
                  <a:pt x="516496" y="1077851"/>
                  <a:pt x="542129" y="1066316"/>
                </a:cubicBezTo>
                <a:cubicBezTo>
                  <a:pt x="579296" y="1050936"/>
                  <a:pt x="617745" y="1032994"/>
                  <a:pt x="654912" y="1018896"/>
                </a:cubicBezTo>
                <a:cubicBezTo>
                  <a:pt x="661321" y="1016332"/>
                  <a:pt x="790765" y="967630"/>
                  <a:pt x="820243" y="967630"/>
                </a:cubicBezTo>
                <a:close/>
                <a:moveTo>
                  <a:pt x="383207" y="652349"/>
                </a:moveTo>
                <a:cubicBezTo>
                  <a:pt x="387052" y="652349"/>
                  <a:pt x="411403" y="657476"/>
                  <a:pt x="425501" y="658758"/>
                </a:cubicBezTo>
                <a:lnTo>
                  <a:pt x="521623" y="657476"/>
                </a:lnTo>
                <a:cubicBezTo>
                  <a:pt x="540847" y="658758"/>
                  <a:pt x="565198" y="660039"/>
                  <a:pt x="585704" y="670292"/>
                </a:cubicBezTo>
                <a:cubicBezTo>
                  <a:pt x="660039" y="707460"/>
                  <a:pt x="739500" y="743345"/>
                  <a:pt x="813834" y="790765"/>
                </a:cubicBezTo>
                <a:cubicBezTo>
                  <a:pt x="817679" y="793329"/>
                  <a:pt x="821524" y="797174"/>
                  <a:pt x="824088" y="802300"/>
                </a:cubicBezTo>
                <a:cubicBezTo>
                  <a:pt x="840749" y="826651"/>
                  <a:pt x="838185" y="839467"/>
                  <a:pt x="838185" y="859973"/>
                </a:cubicBezTo>
                <a:lnTo>
                  <a:pt x="836904" y="903549"/>
                </a:lnTo>
                <a:cubicBezTo>
                  <a:pt x="833059" y="915084"/>
                  <a:pt x="835622" y="930463"/>
                  <a:pt x="820243" y="940716"/>
                </a:cubicBezTo>
                <a:cubicBezTo>
                  <a:pt x="790765" y="958659"/>
                  <a:pt x="761288" y="959941"/>
                  <a:pt x="731810" y="970194"/>
                </a:cubicBezTo>
                <a:cubicBezTo>
                  <a:pt x="701051" y="979165"/>
                  <a:pt x="667729" y="990700"/>
                  <a:pt x="636970" y="1003516"/>
                </a:cubicBezTo>
                <a:cubicBezTo>
                  <a:pt x="578015" y="1026585"/>
                  <a:pt x="512652" y="1058626"/>
                  <a:pt x="454978" y="1090667"/>
                </a:cubicBezTo>
                <a:lnTo>
                  <a:pt x="454978" y="926618"/>
                </a:lnTo>
                <a:cubicBezTo>
                  <a:pt x="454978" y="926618"/>
                  <a:pt x="454978" y="925337"/>
                  <a:pt x="452415" y="925337"/>
                </a:cubicBezTo>
                <a:cubicBezTo>
                  <a:pt x="444725" y="925337"/>
                  <a:pt x="408840" y="947124"/>
                  <a:pt x="379362" y="947124"/>
                </a:cubicBezTo>
                <a:cubicBezTo>
                  <a:pt x="342195" y="947124"/>
                  <a:pt x="334505" y="927900"/>
                  <a:pt x="321689" y="927900"/>
                </a:cubicBezTo>
                <a:cubicBezTo>
                  <a:pt x="317844" y="927900"/>
                  <a:pt x="306309" y="936871"/>
                  <a:pt x="298619" y="939435"/>
                </a:cubicBezTo>
                <a:cubicBezTo>
                  <a:pt x="276832" y="948406"/>
                  <a:pt x="278113" y="947124"/>
                  <a:pt x="262734" y="947124"/>
                </a:cubicBezTo>
                <a:cubicBezTo>
                  <a:pt x="239664" y="947124"/>
                  <a:pt x="224285" y="941998"/>
                  <a:pt x="201215" y="933026"/>
                </a:cubicBezTo>
                <a:cubicBezTo>
                  <a:pt x="188399" y="929181"/>
                  <a:pt x="173020" y="925337"/>
                  <a:pt x="160203" y="913802"/>
                </a:cubicBezTo>
                <a:cubicBezTo>
                  <a:pt x="156358" y="911239"/>
                  <a:pt x="156358" y="907394"/>
                  <a:pt x="156358" y="903549"/>
                </a:cubicBezTo>
                <a:cubicBezTo>
                  <a:pt x="156358" y="888169"/>
                  <a:pt x="183273" y="870227"/>
                  <a:pt x="183273" y="859973"/>
                </a:cubicBezTo>
                <a:cubicBezTo>
                  <a:pt x="183273" y="843312"/>
                  <a:pt x="155077" y="851002"/>
                  <a:pt x="155077" y="827933"/>
                </a:cubicBezTo>
                <a:cubicBezTo>
                  <a:pt x="155077" y="822806"/>
                  <a:pt x="170456" y="813835"/>
                  <a:pt x="170456" y="793329"/>
                </a:cubicBezTo>
                <a:lnTo>
                  <a:pt x="170456" y="776668"/>
                </a:lnTo>
                <a:lnTo>
                  <a:pt x="170456" y="740782"/>
                </a:lnTo>
                <a:cubicBezTo>
                  <a:pt x="180709" y="690798"/>
                  <a:pt x="240946" y="667729"/>
                  <a:pt x="275550" y="667729"/>
                </a:cubicBezTo>
                <a:cubicBezTo>
                  <a:pt x="310154" y="667729"/>
                  <a:pt x="306309" y="680545"/>
                  <a:pt x="328097" y="680545"/>
                </a:cubicBezTo>
                <a:cubicBezTo>
                  <a:pt x="347321" y="680545"/>
                  <a:pt x="363982" y="652349"/>
                  <a:pt x="383207" y="652349"/>
                </a:cubicBezTo>
                <a:close/>
                <a:moveTo>
                  <a:pt x="652349" y="293493"/>
                </a:moveTo>
                <a:cubicBezTo>
                  <a:pt x="716431" y="293493"/>
                  <a:pt x="830496" y="311436"/>
                  <a:pt x="876634" y="390897"/>
                </a:cubicBezTo>
                <a:cubicBezTo>
                  <a:pt x="884324" y="404995"/>
                  <a:pt x="893296" y="417811"/>
                  <a:pt x="893296" y="429346"/>
                </a:cubicBezTo>
                <a:cubicBezTo>
                  <a:pt x="893296" y="439599"/>
                  <a:pt x="880479" y="460105"/>
                  <a:pt x="867663" y="460105"/>
                </a:cubicBezTo>
                <a:cubicBezTo>
                  <a:pt x="852283" y="460105"/>
                  <a:pt x="856128" y="411403"/>
                  <a:pt x="753598" y="389615"/>
                </a:cubicBezTo>
                <a:cubicBezTo>
                  <a:pt x="720276" y="381926"/>
                  <a:pt x="680545" y="381926"/>
                  <a:pt x="648504" y="381926"/>
                </a:cubicBezTo>
                <a:cubicBezTo>
                  <a:pt x="562635" y="381926"/>
                  <a:pt x="504962" y="401150"/>
                  <a:pt x="451133" y="525468"/>
                </a:cubicBezTo>
                <a:cubicBezTo>
                  <a:pt x="431909" y="517778"/>
                  <a:pt x="408840" y="485738"/>
                  <a:pt x="408840" y="469076"/>
                </a:cubicBezTo>
                <a:lnTo>
                  <a:pt x="408840" y="446007"/>
                </a:lnTo>
                <a:cubicBezTo>
                  <a:pt x="437035" y="320407"/>
                  <a:pt x="569043" y="293493"/>
                  <a:pt x="652349" y="293493"/>
                </a:cubicBezTo>
                <a:close/>
                <a:moveTo>
                  <a:pt x="1245744" y="161485"/>
                </a:moveTo>
                <a:cubicBezTo>
                  <a:pt x="1264968" y="161485"/>
                  <a:pt x="1299572" y="161485"/>
                  <a:pt x="1299572" y="196089"/>
                </a:cubicBezTo>
                <a:cubicBezTo>
                  <a:pt x="1299572" y="230693"/>
                  <a:pt x="1268813" y="284522"/>
                  <a:pt x="1248307" y="317844"/>
                </a:cubicBezTo>
                <a:cubicBezTo>
                  <a:pt x="1230364" y="347322"/>
                  <a:pt x="1209858" y="379362"/>
                  <a:pt x="1193197" y="410121"/>
                </a:cubicBezTo>
                <a:cubicBezTo>
                  <a:pt x="1173972" y="444726"/>
                  <a:pt x="1152185" y="483174"/>
                  <a:pt x="1129115" y="520342"/>
                </a:cubicBezTo>
                <a:cubicBezTo>
                  <a:pt x="1095793" y="572888"/>
                  <a:pt x="1061189" y="631843"/>
                  <a:pt x="1004797" y="683109"/>
                </a:cubicBezTo>
                <a:cubicBezTo>
                  <a:pt x="986855" y="697207"/>
                  <a:pt x="967630" y="712586"/>
                  <a:pt x="948406" y="724121"/>
                </a:cubicBezTo>
                <a:cubicBezTo>
                  <a:pt x="940716" y="729247"/>
                  <a:pt x="856128" y="777949"/>
                  <a:pt x="833059" y="777949"/>
                </a:cubicBezTo>
                <a:cubicBezTo>
                  <a:pt x="829214" y="777949"/>
                  <a:pt x="825369" y="777949"/>
                  <a:pt x="822806" y="775386"/>
                </a:cubicBezTo>
                <a:cubicBezTo>
                  <a:pt x="792047" y="756161"/>
                  <a:pt x="763851" y="736937"/>
                  <a:pt x="734373" y="720276"/>
                </a:cubicBezTo>
                <a:cubicBezTo>
                  <a:pt x="690798" y="694643"/>
                  <a:pt x="645941" y="676700"/>
                  <a:pt x="603647" y="660039"/>
                </a:cubicBezTo>
                <a:cubicBezTo>
                  <a:pt x="581860" y="652349"/>
                  <a:pt x="560072" y="644660"/>
                  <a:pt x="538284" y="638252"/>
                </a:cubicBezTo>
                <a:cubicBezTo>
                  <a:pt x="519060" y="631843"/>
                  <a:pt x="497272" y="627999"/>
                  <a:pt x="479329" y="621590"/>
                </a:cubicBezTo>
                <a:cubicBezTo>
                  <a:pt x="475484" y="620309"/>
                  <a:pt x="471639" y="602366"/>
                  <a:pt x="471639" y="598521"/>
                </a:cubicBezTo>
                <a:lnTo>
                  <a:pt x="471639" y="556227"/>
                </a:lnTo>
                <a:cubicBezTo>
                  <a:pt x="478048" y="448570"/>
                  <a:pt x="566480" y="397305"/>
                  <a:pt x="642096" y="397305"/>
                </a:cubicBezTo>
                <a:cubicBezTo>
                  <a:pt x="645941" y="397305"/>
                  <a:pt x="713867" y="402432"/>
                  <a:pt x="748471" y="408840"/>
                </a:cubicBezTo>
                <a:cubicBezTo>
                  <a:pt x="754880" y="410121"/>
                  <a:pt x="762569" y="411403"/>
                  <a:pt x="768977" y="413966"/>
                </a:cubicBezTo>
                <a:cubicBezTo>
                  <a:pt x="781794" y="417811"/>
                  <a:pt x="798455" y="424219"/>
                  <a:pt x="813834" y="435754"/>
                </a:cubicBezTo>
                <a:cubicBezTo>
                  <a:pt x="821524" y="440881"/>
                  <a:pt x="829214" y="448570"/>
                  <a:pt x="834341" y="457542"/>
                </a:cubicBezTo>
                <a:cubicBezTo>
                  <a:pt x="842030" y="467795"/>
                  <a:pt x="853565" y="483174"/>
                  <a:pt x="863818" y="483174"/>
                </a:cubicBezTo>
                <a:cubicBezTo>
                  <a:pt x="867663" y="483174"/>
                  <a:pt x="911238" y="463950"/>
                  <a:pt x="934308" y="451134"/>
                </a:cubicBezTo>
                <a:cubicBezTo>
                  <a:pt x="962504" y="435754"/>
                  <a:pt x="998389" y="415248"/>
                  <a:pt x="1027867" y="392179"/>
                </a:cubicBezTo>
                <a:cubicBezTo>
                  <a:pt x="1062471" y="365264"/>
                  <a:pt x="1104764" y="322971"/>
                  <a:pt x="1140650" y="290930"/>
                </a:cubicBezTo>
                <a:cubicBezTo>
                  <a:pt x="1167564" y="265297"/>
                  <a:pt x="1211140" y="237101"/>
                  <a:pt x="1216266" y="205061"/>
                </a:cubicBezTo>
                <a:lnTo>
                  <a:pt x="1216266" y="179428"/>
                </a:lnTo>
                <a:cubicBezTo>
                  <a:pt x="1212421" y="157640"/>
                  <a:pt x="1235491" y="161485"/>
                  <a:pt x="1245744" y="161485"/>
                </a:cubicBezTo>
                <a:close/>
                <a:moveTo>
                  <a:pt x="540847" y="0"/>
                </a:moveTo>
                <a:cubicBezTo>
                  <a:pt x="551100" y="0"/>
                  <a:pt x="565198" y="15380"/>
                  <a:pt x="583141" y="15380"/>
                </a:cubicBezTo>
                <a:cubicBezTo>
                  <a:pt x="603647" y="15380"/>
                  <a:pt x="608774" y="2563"/>
                  <a:pt x="627998" y="2563"/>
                </a:cubicBezTo>
                <a:cubicBezTo>
                  <a:pt x="658757" y="2563"/>
                  <a:pt x="666447" y="38449"/>
                  <a:pt x="685672" y="62800"/>
                </a:cubicBezTo>
                <a:cubicBezTo>
                  <a:pt x="702333" y="82024"/>
                  <a:pt x="720276" y="105094"/>
                  <a:pt x="733092" y="125600"/>
                </a:cubicBezTo>
                <a:cubicBezTo>
                  <a:pt x="734373" y="125600"/>
                  <a:pt x="749753" y="161485"/>
                  <a:pt x="749753" y="167893"/>
                </a:cubicBezTo>
                <a:lnTo>
                  <a:pt x="749753" y="194808"/>
                </a:lnTo>
                <a:cubicBezTo>
                  <a:pt x="749753" y="198653"/>
                  <a:pt x="748471" y="202497"/>
                  <a:pt x="752316" y="203779"/>
                </a:cubicBezTo>
                <a:cubicBezTo>
                  <a:pt x="757443" y="206342"/>
                  <a:pt x="766414" y="206342"/>
                  <a:pt x="772822" y="207624"/>
                </a:cubicBezTo>
                <a:cubicBezTo>
                  <a:pt x="777949" y="208906"/>
                  <a:pt x="784357" y="212751"/>
                  <a:pt x="789484" y="214032"/>
                </a:cubicBezTo>
                <a:cubicBezTo>
                  <a:pt x="852283" y="235820"/>
                  <a:pt x="899704" y="296056"/>
                  <a:pt x="899704" y="346040"/>
                </a:cubicBezTo>
                <a:cubicBezTo>
                  <a:pt x="899704" y="353730"/>
                  <a:pt x="900985" y="358856"/>
                  <a:pt x="889451" y="371673"/>
                </a:cubicBezTo>
                <a:cubicBezTo>
                  <a:pt x="817679" y="292212"/>
                  <a:pt x="727965" y="274269"/>
                  <a:pt x="652349" y="274269"/>
                </a:cubicBezTo>
                <a:cubicBezTo>
                  <a:pt x="627998" y="274269"/>
                  <a:pt x="603647" y="274269"/>
                  <a:pt x="579296" y="280677"/>
                </a:cubicBezTo>
                <a:cubicBezTo>
                  <a:pt x="570325" y="283240"/>
                  <a:pt x="560072" y="285803"/>
                  <a:pt x="552382" y="287085"/>
                </a:cubicBezTo>
                <a:lnTo>
                  <a:pt x="529313" y="294775"/>
                </a:lnTo>
                <a:cubicBezTo>
                  <a:pt x="522905" y="297338"/>
                  <a:pt x="515215" y="299901"/>
                  <a:pt x="510088" y="302465"/>
                </a:cubicBezTo>
                <a:cubicBezTo>
                  <a:pt x="497272" y="307591"/>
                  <a:pt x="483174" y="313999"/>
                  <a:pt x="471639" y="322971"/>
                </a:cubicBezTo>
                <a:cubicBezTo>
                  <a:pt x="463950" y="326816"/>
                  <a:pt x="456260" y="331942"/>
                  <a:pt x="449852" y="338350"/>
                </a:cubicBezTo>
                <a:cubicBezTo>
                  <a:pt x="443444" y="342195"/>
                  <a:pt x="437035" y="356293"/>
                  <a:pt x="429346" y="356293"/>
                </a:cubicBezTo>
                <a:cubicBezTo>
                  <a:pt x="417811" y="356293"/>
                  <a:pt x="413966" y="334505"/>
                  <a:pt x="413966" y="329379"/>
                </a:cubicBezTo>
                <a:cubicBezTo>
                  <a:pt x="413966" y="302465"/>
                  <a:pt x="444725" y="258889"/>
                  <a:pt x="478048" y="243510"/>
                </a:cubicBezTo>
                <a:cubicBezTo>
                  <a:pt x="502398" y="231975"/>
                  <a:pt x="526749" y="224285"/>
                  <a:pt x="551100" y="211469"/>
                </a:cubicBezTo>
                <a:cubicBezTo>
                  <a:pt x="565198" y="203779"/>
                  <a:pt x="562635" y="190963"/>
                  <a:pt x="565198" y="181991"/>
                </a:cubicBezTo>
                <a:cubicBezTo>
                  <a:pt x="565198" y="169175"/>
                  <a:pt x="567762" y="144824"/>
                  <a:pt x="567762" y="142261"/>
                </a:cubicBezTo>
                <a:cubicBezTo>
                  <a:pt x="567762" y="70490"/>
                  <a:pt x="528031" y="24351"/>
                  <a:pt x="528031" y="12816"/>
                </a:cubicBezTo>
                <a:cubicBezTo>
                  <a:pt x="528031" y="6408"/>
                  <a:pt x="530594" y="0"/>
                  <a:pt x="540847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 w="12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F2E0B46-CBD8-3FB2-A9C1-0BEA44BAE4BD}"/>
              </a:ext>
            </a:extLst>
          </p:cNvPr>
          <p:cNvGrpSpPr/>
          <p:nvPr/>
        </p:nvGrpSpPr>
        <p:grpSpPr>
          <a:xfrm>
            <a:off x="7745284" y="1781178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5000B78-D88C-70E2-A665-DB0A0E9A67B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459D4F9-A8B3-4C47-1990-68D2A621A0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F6DDDE2-3464-8EC9-14D2-CC720740F5FB}"/>
              </a:ext>
            </a:extLst>
          </p:cNvPr>
          <p:cNvGrpSpPr/>
          <p:nvPr/>
        </p:nvGrpSpPr>
        <p:grpSpPr>
          <a:xfrm>
            <a:off x="1522087" y="1781480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0C22BC-74F2-2027-EBF8-D6260F20D58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BB9F235-ACB5-3AE7-0333-BE132701E7D8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58A8465-D20D-3DEC-CB49-7BD2C05EF5EC}"/>
              </a:ext>
            </a:extLst>
          </p:cNvPr>
          <p:cNvGrpSpPr/>
          <p:nvPr/>
        </p:nvGrpSpPr>
        <p:grpSpPr>
          <a:xfrm>
            <a:off x="7745284" y="4487013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71BF774-BABD-1B2E-8363-F1274058C5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6523D2E-2530-D7C4-D75F-F7373CFCFC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8AECF1C-6F5C-DC36-3F6E-214CF155A4D2}"/>
              </a:ext>
            </a:extLst>
          </p:cNvPr>
          <p:cNvGrpSpPr/>
          <p:nvPr/>
        </p:nvGrpSpPr>
        <p:grpSpPr>
          <a:xfrm>
            <a:off x="1522087" y="4487315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0B3B3D5-4CD1-1BC5-11FD-4BD6117D123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2A1B759-E5DC-6C80-B7A3-D8ED34B872B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4703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3FCDA84-FB50-2D99-CCA7-16E129A587C8}"/>
              </a:ext>
            </a:extLst>
          </p:cNvPr>
          <p:cNvGrpSpPr/>
          <p:nvPr/>
        </p:nvGrpSpPr>
        <p:grpSpPr>
          <a:xfrm>
            <a:off x="1513334" y="1786051"/>
            <a:ext cx="1924051" cy="2752725"/>
            <a:chOff x="1083229" y="2454948"/>
            <a:chExt cx="1924051" cy="27527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</p:grpSpPr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99B7174-C786-8ACF-39F1-5571F37D6368}"/>
                </a:ext>
              </a:extLst>
            </p:cNvPr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79EA73BE-7D7C-7778-19A6-DEF3454AFAE8}"/>
                </a:ext>
              </a:extLst>
            </p:cNvPr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86DEB6F7-3525-2924-83EA-27429B67BE41}"/>
                </a:ext>
              </a:extLst>
            </p:cNvPr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 20">
              <a:extLst>
                <a:ext uri="{FF2B5EF4-FFF2-40B4-BE49-F238E27FC236}">
                  <a16:creationId xmlns:a16="http://schemas.microsoft.com/office/drawing/2014/main" id="{B73F385F-63BF-82CE-0451-1A62A96A44E8}"/>
                </a:ext>
              </a:extLst>
            </p:cNvPr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80C528A-C101-5B9B-C502-47832E00EF28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9E7AD"/>
                  </a:solidFill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rgbClr val="F9E7A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90831A7-BE32-0138-53ED-4E15E70856C9}"/>
              </a:ext>
            </a:extLst>
          </p:cNvPr>
          <p:cNvGrpSpPr/>
          <p:nvPr/>
        </p:nvGrpSpPr>
        <p:grpSpPr>
          <a:xfrm>
            <a:off x="1660974" y="4733381"/>
            <a:ext cx="1636713" cy="1278187"/>
            <a:chOff x="283598" y="1906534"/>
            <a:chExt cx="1636713" cy="127818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5F47E8-D651-11F8-D56A-603E2D4D7CE2}"/>
                </a:ext>
              </a:extLst>
            </p:cNvPr>
            <p:cNvSpPr txBox="1"/>
            <p:nvPr/>
          </p:nvSpPr>
          <p:spPr>
            <a:xfrm>
              <a:off x="283598" y="2190603"/>
              <a:ext cx="163671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9F4C252-E045-BD51-0AD3-D780E30C016F}"/>
                </a:ext>
              </a:extLst>
            </p:cNvPr>
            <p:cNvSpPr txBox="1"/>
            <p:nvPr/>
          </p:nvSpPr>
          <p:spPr>
            <a:xfrm>
              <a:off x="360406" y="1906534"/>
              <a:ext cx="14830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E7E6532-5A11-7307-C803-3C7E89A29469}"/>
              </a:ext>
            </a:extLst>
          </p:cNvPr>
          <p:cNvGrpSpPr/>
          <p:nvPr/>
        </p:nvGrpSpPr>
        <p:grpSpPr>
          <a:xfrm>
            <a:off x="3926334" y="1786051"/>
            <a:ext cx="1924051" cy="2752725"/>
            <a:chOff x="1083229" y="2454948"/>
            <a:chExt cx="1924051" cy="2752725"/>
          </a:xfrm>
          <a:noFill/>
        </p:grpSpPr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8AAFA643-36D7-0404-9699-9B644A864652}"/>
                </a:ext>
              </a:extLst>
            </p:cNvPr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609EA470-EC72-72D7-E210-9AD3066C971B}"/>
                </a:ext>
              </a:extLst>
            </p:cNvPr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AFD28755-2E5E-BBEC-8584-1A1169EE1FAB}"/>
                </a:ext>
              </a:extLst>
            </p:cNvPr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任意多边形 20">
              <a:extLst>
                <a:ext uri="{FF2B5EF4-FFF2-40B4-BE49-F238E27FC236}">
                  <a16:creationId xmlns:a16="http://schemas.microsoft.com/office/drawing/2014/main" id="{6CD82470-1C1C-B27E-27C7-7775AE588BEF}"/>
                </a:ext>
              </a:extLst>
            </p:cNvPr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1F139CD-27B3-05C2-B284-EA1F86D82B13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9E7AD"/>
                  </a:solidFill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rgbClr val="F9E7A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AB3F151-5676-C997-CBC5-F94EE06155BB}"/>
              </a:ext>
            </a:extLst>
          </p:cNvPr>
          <p:cNvGrpSpPr/>
          <p:nvPr/>
        </p:nvGrpSpPr>
        <p:grpSpPr>
          <a:xfrm>
            <a:off x="4073974" y="4733381"/>
            <a:ext cx="1636713" cy="1278187"/>
            <a:chOff x="283598" y="1906534"/>
            <a:chExt cx="1636713" cy="12781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C54C0A5-7B5E-5357-3DEE-522DA884461B}"/>
                </a:ext>
              </a:extLst>
            </p:cNvPr>
            <p:cNvSpPr txBox="1"/>
            <p:nvPr/>
          </p:nvSpPr>
          <p:spPr>
            <a:xfrm>
              <a:off x="283598" y="2190603"/>
              <a:ext cx="163671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620032B-E1D9-5DEF-BE24-DFB4A121D501}"/>
                </a:ext>
              </a:extLst>
            </p:cNvPr>
            <p:cNvSpPr txBox="1"/>
            <p:nvPr/>
          </p:nvSpPr>
          <p:spPr>
            <a:xfrm>
              <a:off x="360406" y="1906534"/>
              <a:ext cx="14830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5BB200C-2F4F-B3CC-8D81-5B3665A5E3B1}"/>
              </a:ext>
            </a:extLst>
          </p:cNvPr>
          <p:cNvGrpSpPr/>
          <p:nvPr/>
        </p:nvGrpSpPr>
        <p:grpSpPr>
          <a:xfrm>
            <a:off x="6339334" y="1786051"/>
            <a:ext cx="1924051" cy="2752725"/>
            <a:chOff x="1083229" y="2454948"/>
            <a:chExt cx="1924051" cy="27527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</p:grpSpPr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id="{81992D2B-F35E-9C48-1EAD-28929E1E79FE}"/>
                </a:ext>
              </a:extLst>
            </p:cNvPr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id="{4BE0C973-4EF3-5F6B-DEFC-62E9BB6527DF}"/>
                </a:ext>
              </a:extLst>
            </p:cNvPr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8A9D2F8E-59DF-F2B7-EB0F-42AC8448FC05}"/>
                </a:ext>
              </a:extLst>
            </p:cNvPr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任意多边形 20">
              <a:extLst>
                <a:ext uri="{FF2B5EF4-FFF2-40B4-BE49-F238E27FC236}">
                  <a16:creationId xmlns:a16="http://schemas.microsoft.com/office/drawing/2014/main" id="{BD38348A-2DC2-1A98-83D4-01B09A28D7D0}"/>
                </a:ext>
              </a:extLst>
            </p:cNvPr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7B5AC26-5B16-8BE0-0665-DDF69124F94B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9E7AD"/>
                  </a:solidFill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rgbClr val="F9E7A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3C9FEE2-BFD2-C484-195A-370123C412C3}"/>
              </a:ext>
            </a:extLst>
          </p:cNvPr>
          <p:cNvGrpSpPr/>
          <p:nvPr/>
        </p:nvGrpSpPr>
        <p:grpSpPr>
          <a:xfrm>
            <a:off x="6486974" y="4733381"/>
            <a:ext cx="1636713" cy="1278187"/>
            <a:chOff x="283598" y="1906534"/>
            <a:chExt cx="1636713" cy="1278187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F8233C2-6E5B-E77E-E86A-7EB7198C68D0}"/>
                </a:ext>
              </a:extLst>
            </p:cNvPr>
            <p:cNvSpPr txBox="1"/>
            <p:nvPr/>
          </p:nvSpPr>
          <p:spPr>
            <a:xfrm>
              <a:off x="283598" y="2190603"/>
              <a:ext cx="163671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2131B1E-7F86-392B-2E5B-2EE89CF81420}"/>
                </a:ext>
              </a:extLst>
            </p:cNvPr>
            <p:cNvSpPr txBox="1"/>
            <p:nvPr/>
          </p:nvSpPr>
          <p:spPr>
            <a:xfrm>
              <a:off x="360406" y="1906534"/>
              <a:ext cx="14830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45525A1-5379-BEBD-077D-F64435B0E62B}"/>
              </a:ext>
            </a:extLst>
          </p:cNvPr>
          <p:cNvGrpSpPr/>
          <p:nvPr/>
        </p:nvGrpSpPr>
        <p:grpSpPr>
          <a:xfrm>
            <a:off x="8752334" y="1786051"/>
            <a:ext cx="1924051" cy="2752725"/>
            <a:chOff x="1083229" y="2454948"/>
            <a:chExt cx="1924051" cy="2752725"/>
          </a:xfrm>
          <a:noFill/>
        </p:grpSpPr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id="{F6EB5BCA-D910-502D-708D-CCD7F277365D}"/>
                </a:ext>
              </a:extLst>
            </p:cNvPr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avLst/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2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2">
              <a:extLst>
                <a:ext uri="{FF2B5EF4-FFF2-40B4-BE49-F238E27FC236}">
                  <a16:creationId xmlns:a16="http://schemas.microsoft.com/office/drawing/2014/main" id="{0637B28A-435F-DF71-7A22-C8832D238D83}"/>
                </a:ext>
              </a:extLst>
            </p:cNvPr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avLst/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C86FFC62-5BD5-B06F-83FB-93396973911A}"/>
                </a:ext>
              </a:extLst>
            </p:cNvPr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avLst/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4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 20">
              <a:extLst>
                <a:ext uri="{FF2B5EF4-FFF2-40B4-BE49-F238E27FC236}">
                  <a16:creationId xmlns:a16="http://schemas.microsoft.com/office/drawing/2014/main" id="{49D1C29F-E6AE-3B23-6FEA-C04012CBB5D8}"/>
                </a:ext>
              </a:extLst>
            </p:cNvPr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avLst/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483F60C7-49A9-263C-5D4A-2B1028BC0ED7}"/>
                </a:ext>
              </a:extLst>
            </p:cNvPr>
            <p:cNvSpPr/>
            <p:nvPr/>
          </p:nvSpPr>
          <p:spPr>
            <a:xfrm>
              <a:off x="1583506" y="4212279"/>
              <a:ext cx="928258" cy="646331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F9E7AD"/>
                  </a:solidFill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rgbClr val="F9E7AD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8A50EBC-AAB3-379E-9FF0-FDB5CC0A490E}"/>
              </a:ext>
            </a:extLst>
          </p:cNvPr>
          <p:cNvGrpSpPr/>
          <p:nvPr/>
        </p:nvGrpSpPr>
        <p:grpSpPr>
          <a:xfrm>
            <a:off x="8899974" y="4733381"/>
            <a:ext cx="1636713" cy="1278187"/>
            <a:chOff x="283598" y="1906534"/>
            <a:chExt cx="1636713" cy="127818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FF6C75A-3331-F48D-4B60-8BB854E44446}"/>
                </a:ext>
              </a:extLst>
            </p:cNvPr>
            <p:cNvSpPr txBox="1"/>
            <p:nvPr/>
          </p:nvSpPr>
          <p:spPr>
            <a:xfrm>
              <a:off x="283598" y="2190603"/>
              <a:ext cx="163671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80A979B-E022-B8F8-3325-11D11264B9B6}"/>
                </a:ext>
              </a:extLst>
            </p:cNvPr>
            <p:cNvSpPr txBox="1"/>
            <p:nvPr/>
          </p:nvSpPr>
          <p:spPr>
            <a:xfrm>
              <a:off x="360406" y="1906534"/>
              <a:ext cx="14830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9182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pic>
        <p:nvPicPr>
          <p:cNvPr id="18" name="图片 17" descr="D:\51PPT模板网\51pptmoban.com\图片001.jpg">
            <a:extLst>
              <a:ext uri="{FF2B5EF4-FFF2-40B4-BE49-F238E27FC236}">
                <a16:creationId xmlns:a16="http://schemas.microsoft.com/office/drawing/2014/main" id="{F4F10A4A-584F-FB8A-5524-CBCF994C74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74" y="1815123"/>
            <a:ext cx="4877005" cy="3888154"/>
          </a:xfrm>
          <a:prstGeom prst="rect">
            <a:avLst/>
          </a:prstGeom>
          <a:effectLst>
            <a:reflection blurRad="6350" stA="28000" endPos="23000" dist="38100" dir="5400000" sy="-100000" algn="bl" rotWithShape="0"/>
          </a:effectLst>
        </p:spPr>
      </p:pic>
      <p:sp>
        <p:nvSpPr>
          <p:cNvPr id="26" name="Oval 53">
            <a:extLst>
              <a:ext uri="{FF2B5EF4-FFF2-40B4-BE49-F238E27FC236}">
                <a16:creationId xmlns:a16="http://schemas.microsoft.com/office/drawing/2014/main" id="{9F43E3A4-1E9E-CD4D-7321-067FFF7B8516}"/>
              </a:ext>
            </a:extLst>
          </p:cNvPr>
          <p:cNvSpPr>
            <a:spLocks noChangeAspect="1"/>
          </p:cNvSpPr>
          <p:nvPr/>
        </p:nvSpPr>
        <p:spPr>
          <a:xfrm>
            <a:off x="5783308" y="1972445"/>
            <a:ext cx="625327" cy="60742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en-US" b="1" dirty="0">
              <a:solidFill>
                <a:srgbClr val="BE2415"/>
              </a:solidFill>
              <a:cs typeface="+mn-ea"/>
              <a:sym typeface="+mn-lt"/>
            </a:endParaRPr>
          </a:p>
        </p:txBody>
      </p:sp>
      <p:sp>
        <p:nvSpPr>
          <p:cNvPr id="27" name="Freeform 103">
            <a:extLst>
              <a:ext uri="{FF2B5EF4-FFF2-40B4-BE49-F238E27FC236}">
                <a16:creationId xmlns:a16="http://schemas.microsoft.com/office/drawing/2014/main" id="{CCD41C8D-1925-2EFD-4083-C9900131643D}"/>
              </a:ext>
            </a:extLst>
          </p:cNvPr>
          <p:cNvSpPr>
            <a:spLocks noEditPoints="1"/>
          </p:cNvSpPr>
          <p:nvPr/>
        </p:nvSpPr>
        <p:spPr bwMode="auto">
          <a:xfrm>
            <a:off x="5962629" y="2079807"/>
            <a:ext cx="266685" cy="39270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BE2415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29" name="Oval 68">
            <a:extLst>
              <a:ext uri="{FF2B5EF4-FFF2-40B4-BE49-F238E27FC236}">
                <a16:creationId xmlns:a16="http://schemas.microsoft.com/office/drawing/2014/main" id="{D7FF1B9D-E743-D682-3B39-7108BB7EA567}"/>
              </a:ext>
            </a:extLst>
          </p:cNvPr>
          <p:cNvSpPr>
            <a:spLocks noChangeAspect="1"/>
          </p:cNvSpPr>
          <p:nvPr/>
        </p:nvSpPr>
        <p:spPr>
          <a:xfrm>
            <a:off x="5783308" y="4228449"/>
            <a:ext cx="625327" cy="60742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en-US" b="1" dirty="0">
              <a:solidFill>
                <a:srgbClr val="BE2415"/>
              </a:solidFill>
              <a:cs typeface="+mn-ea"/>
              <a:sym typeface="+mn-lt"/>
            </a:endParaRPr>
          </a:p>
        </p:txBody>
      </p:sp>
      <p:sp>
        <p:nvSpPr>
          <p:cNvPr id="30" name="Freeform 135">
            <a:extLst>
              <a:ext uri="{FF2B5EF4-FFF2-40B4-BE49-F238E27FC236}">
                <a16:creationId xmlns:a16="http://schemas.microsoft.com/office/drawing/2014/main" id="{2A328589-234C-9A2B-E7F2-97CE0167BE4B}"/>
              </a:ext>
            </a:extLst>
          </p:cNvPr>
          <p:cNvSpPr>
            <a:spLocks noEditPoints="1"/>
          </p:cNvSpPr>
          <p:nvPr/>
        </p:nvSpPr>
        <p:spPr bwMode="auto">
          <a:xfrm>
            <a:off x="5928764" y="4375536"/>
            <a:ext cx="334415" cy="31324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BE2415"/>
          </a:solidFill>
          <a:ln w="9525">
            <a:noFill/>
            <a:round/>
          </a:ln>
        </p:spPr>
        <p:txBody>
          <a:bodyPr vert="horz" wrap="square" lIns="121913" tIns="60956" rIns="121913" bIns="60956" numCol="1" anchor="t" anchorCtr="0" compatLnSpc="1"/>
          <a:lstStyle/>
          <a:p>
            <a:pPr>
              <a:lnSpc>
                <a:spcPct val="120000"/>
              </a:lnSpc>
            </a:pPr>
            <a:endParaRPr lang="en-US" sz="760" dirty="0">
              <a:cs typeface="+mn-ea"/>
              <a:sym typeface="+mn-lt"/>
            </a:endParaRPr>
          </a:p>
        </p:txBody>
      </p:sp>
      <p:grpSp>
        <p:nvGrpSpPr>
          <p:cNvPr id="31" name="Group 129">
            <a:extLst>
              <a:ext uri="{FF2B5EF4-FFF2-40B4-BE49-F238E27FC236}">
                <a16:creationId xmlns:a16="http://schemas.microsoft.com/office/drawing/2014/main" id="{48F47F1C-24E9-BBBE-DAC4-060C63C2108B}"/>
              </a:ext>
            </a:extLst>
          </p:cNvPr>
          <p:cNvGrpSpPr/>
          <p:nvPr/>
        </p:nvGrpSpPr>
        <p:grpSpPr>
          <a:xfrm>
            <a:off x="5783308" y="3098167"/>
            <a:ext cx="625327" cy="607424"/>
            <a:chOff x="7501792" y="2878680"/>
            <a:chExt cx="469021" cy="455593"/>
          </a:xfrm>
        </p:grpSpPr>
        <p:sp>
          <p:nvSpPr>
            <p:cNvPr id="32" name="Oval 71">
              <a:extLst>
                <a:ext uri="{FF2B5EF4-FFF2-40B4-BE49-F238E27FC236}">
                  <a16:creationId xmlns:a16="http://schemas.microsoft.com/office/drawing/2014/main" id="{F9A953B0-7655-2574-7D6B-47E31063BB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3">
              <a:extLst>
                <a:ext uri="{FF2B5EF4-FFF2-40B4-BE49-F238E27FC236}">
                  <a16:creationId xmlns:a16="http://schemas.microsoft.com/office/drawing/2014/main" id="{1660B561-7E89-372B-391F-00D0734A1EBA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rgbClr val="F9E7AD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B3BEE45-C829-4468-C2C4-12E97EC2F0E1}"/>
              </a:ext>
            </a:extLst>
          </p:cNvPr>
          <p:cNvGrpSpPr/>
          <p:nvPr/>
        </p:nvGrpSpPr>
        <p:grpSpPr>
          <a:xfrm>
            <a:off x="6587956" y="1867896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833E03E-B84F-C7CA-FA8A-CDB814B0F0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CADBC2C-FAF2-FAA0-D713-82D8246AA8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A141690-225C-AEC7-1870-158C47AEAD71}"/>
              </a:ext>
            </a:extLst>
          </p:cNvPr>
          <p:cNvGrpSpPr/>
          <p:nvPr/>
        </p:nvGrpSpPr>
        <p:grpSpPr>
          <a:xfrm>
            <a:off x="6587956" y="3020739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5DD2ED5-A479-20C4-AA58-5CF22AD2C4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5AA6D18-E4EE-FD66-0664-9013F1BC20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5CCCB0F-02B2-0F1B-84F1-718D3F681FE6}"/>
              </a:ext>
            </a:extLst>
          </p:cNvPr>
          <p:cNvGrpSpPr/>
          <p:nvPr/>
        </p:nvGrpSpPr>
        <p:grpSpPr>
          <a:xfrm>
            <a:off x="6587956" y="4173582"/>
            <a:ext cx="2966425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92E5129-9BC3-B525-77E2-4F83B67B6F7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08808DF-E0D7-3483-9718-85DE23556B5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067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4" name="Freeform 21">
            <a:extLst>
              <a:ext uri="{FF2B5EF4-FFF2-40B4-BE49-F238E27FC236}">
                <a16:creationId xmlns:a16="http://schemas.microsoft.com/office/drawing/2014/main" id="{36D1F133-DAB9-A824-739D-ABD0973D34CA}"/>
              </a:ext>
            </a:extLst>
          </p:cNvPr>
          <p:cNvSpPr/>
          <p:nvPr/>
        </p:nvSpPr>
        <p:spPr bwMode="auto">
          <a:xfrm>
            <a:off x="5474351" y="1417490"/>
            <a:ext cx="1864022" cy="1871988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5" name="Freeform 22">
            <a:extLst>
              <a:ext uri="{FF2B5EF4-FFF2-40B4-BE49-F238E27FC236}">
                <a16:creationId xmlns:a16="http://schemas.microsoft.com/office/drawing/2014/main" id="{B47967F5-ABAD-6D68-44B1-510F58A8EED2}"/>
              </a:ext>
            </a:extLst>
          </p:cNvPr>
          <p:cNvSpPr/>
          <p:nvPr/>
        </p:nvSpPr>
        <p:spPr bwMode="auto">
          <a:xfrm>
            <a:off x="4079569" y="2195483"/>
            <a:ext cx="1865869" cy="1870141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6" name="Freeform 23">
            <a:extLst>
              <a:ext uri="{FF2B5EF4-FFF2-40B4-BE49-F238E27FC236}">
                <a16:creationId xmlns:a16="http://schemas.microsoft.com/office/drawing/2014/main" id="{46C9A31B-3A46-81FB-FCF0-63A5B17FDD9C}"/>
              </a:ext>
            </a:extLst>
          </p:cNvPr>
          <p:cNvSpPr/>
          <p:nvPr/>
        </p:nvSpPr>
        <p:spPr bwMode="auto">
          <a:xfrm>
            <a:off x="4851780" y="3570369"/>
            <a:ext cx="1865869" cy="1870141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:a16="http://schemas.microsoft.com/office/drawing/2014/main" id="{66241314-7DE9-39B7-4C34-F4F1F298CE70}"/>
              </a:ext>
            </a:extLst>
          </p:cNvPr>
          <p:cNvSpPr/>
          <p:nvPr/>
        </p:nvSpPr>
        <p:spPr bwMode="auto">
          <a:xfrm>
            <a:off x="6244715" y="2794224"/>
            <a:ext cx="1867716" cy="1868293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8" name="Freeform 25">
            <a:extLst>
              <a:ext uri="{FF2B5EF4-FFF2-40B4-BE49-F238E27FC236}">
                <a16:creationId xmlns:a16="http://schemas.microsoft.com/office/drawing/2014/main" id="{8A06A0E2-BBDD-ED46-B83E-4F9D9203DBDD}"/>
              </a:ext>
            </a:extLst>
          </p:cNvPr>
          <p:cNvSpPr>
            <a:spLocks noEditPoints="1"/>
          </p:cNvSpPr>
          <p:nvPr/>
        </p:nvSpPr>
        <p:spPr bwMode="auto">
          <a:xfrm>
            <a:off x="5620297" y="1544999"/>
            <a:ext cx="267872" cy="301219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9E7A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Freeform 26" descr="D:\51PPT模板网\51pptmoban.com\图片001.jpg">
            <a:extLst>
              <a:ext uri="{FF2B5EF4-FFF2-40B4-BE49-F238E27FC236}">
                <a16:creationId xmlns:a16="http://schemas.microsoft.com/office/drawing/2014/main" id="{BF5882E9-3224-B07A-E9D8-B6CAE8712EC4}"/>
              </a:ext>
            </a:extLst>
          </p:cNvPr>
          <p:cNvSpPr>
            <a:spLocks noEditPoints="1"/>
          </p:cNvSpPr>
          <p:nvPr/>
        </p:nvSpPr>
        <p:spPr bwMode="auto">
          <a:xfrm>
            <a:off x="6298289" y="5009935"/>
            <a:ext cx="282652" cy="295674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9E7AD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27">
            <a:extLst>
              <a:ext uri="{FF2B5EF4-FFF2-40B4-BE49-F238E27FC236}">
                <a16:creationId xmlns:a16="http://schemas.microsoft.com/office/drawing/2014/main" id="{8DF638AB-A4EB-D62E-38BB-3043DA580EB3}"/>
              </a:ext>
            </a:extLst>
          </p:cNvPr>
          <p:cNvSpPr>
            <a:spLocks noEditPoints="1"/>
          </p:cNvSpPr>
          <p:nvPr/>
        </p:nvSpPr>
        <p:spPr bwMode="auto">
          <a:xfrm>
            <a:off x="4249529" y="3659071"/>
            <a:ext cx="254941" cy="299370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BE241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reeform 28">
            <a:extLst>
              <a:ext uri="{FF2B5EF4-FFF2-40B4-BE49-F238E27FC236}">
                <a16:creationId xmlns:a16="http://schemas.microsoft.com/office/drawing/2014/main" id="{801A5DF8-2F23-623E-2C93-C9E4DA394F06}"/>
              </a:ext>
            </a:extLst>
          </p:cNvPr>
          <p:cNvSpPr>
            <a:spLocks noEditPoints="1"/>
          </p:cNvSpPr>
          <p:nvPr/>
        </p:nvSpPr>
        <p:spPr bwMode="auto">
          <a:xfrm>
            <a:off x="7694920" y="2934669"/>
            <a:ext cx="304821" cy="301219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BE2415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1" name="组合 30" descr="D:\51PPT模板网\51pptmoban.com\图片001.jpg">
            <a:extLst>
              <a:ext uri="{FF2B5EF4-FFF2-40B4-BE49-F238E27FC236}">
                <a16:creationId xmlns:a16="http://schemas.microsoft.com/office/drawing/2014/main" id="{AA37E34C-9634-91DA-D07A-1E78B766FE4A}"/>
              </a:ext>
            </a:extLst>
          </p:cNvPr>
          <p:cNvGrpSpPr/>
          <p:nvPr/>
        </p:nvGrpSpPr>
        <p:grpSpPr>
          <a:xfrm>
            <a:off x="6641008" y="3826224"/>
            <a:ext cx="500592" cy="412988"/>
            <a:chOff x="6420908" y="3666916"/>
            <a:chExt cx="762000" cy="628650"/>
          </a:xfrm>
          <a:solidFill>
            <a:srgbClr val="BE2415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08C33B5-E202-7E03-7950-477A509716C7}"/>
                </a:ext>
              </a:extLst>
            </p:cNvPr>
            <p:cNvSpPr/>
            <p:nvPr/>
          </p:nvSpPr>
          <p:spPr>
            <a:xfrm>
              <a:off x="6420908" y="3666916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053A4D3-7467-5CCE-1DE5-55B96CCEDA68}"/>
                </a:ext>
              </a:extLst>
            </p:cNvPr>
            <p:cNvSpPr/>
            <p:nvPr/>
          </p:nvSpPr>
          <p:spPr>
            <a:xfrm>
              <a:off x="6668558" y="3914566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 descr="D:\51PPT模板网\51pptmoban.com\图片001.jpg">
            <a:extLst>
              <a:ext uri="{FF2B5EF4-FFF2-40B4-BE49-F238E27FC236}">
                <a16:creationId xmlns:a16="http://schemas.microsoft.com/office/drawing/2014/main" id="{BAB21DDC-4755-D941-527D-232E9F359C12}"/>
              </a:ext>
            </a:extLst>
          </p:cNvPr>
          <p:cNvGrpSpPr/>
          <p:nvPr/>
        </p:nvGrpSpPr>
        <p:grpSpPr>
          <a:xfrm>
            <a:off x="5055293" y="2575716"/>
            <a:ext cx="481569" cy="437015"/>
            <a:chOff x="4979835" y="2468110"/>
            <a:chExt cx="808197" cy="733424"/>
          </a:xfrm>
          <a:solidFill>
            <a:srgbClr val="BE2415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A31AEA52-FC55-1D7A-6A00-0A57EA72A925}"/>
                </a:ext>
              </a:extLst>
            </p:cNvPr>
            <p:cNvSpPr/>
            <p:nvPr/>
          </p:nvSpPr>
          <p:spPr>
            <a:xfrm>
              <a:off x="5278730" y="297865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8D03560-670A-903D-F0E1-643EE5F23747}"/>
                </a:ext>
              </a:extLst>
            </p:cNvPr>
            <p:cNvSpPr/>
            <p:nvPr/>
          </p:nvSpPr>
          <p:spPr>
            <a:xfrm>
              <a:off x="5235582" y="307704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C21E0BF-7348-F2F1-8CD7-2C2F3F1745EA}"/>
                </a:ext>
              </a:extLst>
            </p:cNvPr>
            <p:cNvSpPr/>
            <p:nvPr/>
          </p:nvSpPr>
          <p:spPr>
            <a:xfrm>
              <a:off x="5467896" y="297865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E15007A-259B-CCBE-2918-756DBF3853CA}"/>
                </a:ext>
              </a:extLst>
            </p:cNvPr>
            <p:cNvSpPr/>
            <p:nvPr/>
          </p:nvSpPr>
          <p:spPr>
            <a:xfrm>
              <a:off x="5426082" y="307704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99CD521-CA8A-6AE4-AD8C-34BCBCE69AD3}"/>
                </a:ext>
              </a:extLst>
            </p:cNvPr>
            <p:cNvSpPr/>
            <p:nvPr/>
          </p:nvSpPr>
          <p:spPr>
            <a:xfrm>
              <a:off x="5658396" y="297865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D1F1012-F6EE-71FF-0FEA-53D80287AEE9}"/>
                </a:ext>
              </a:extLst>
            </p:cNvPr>
            <p:cNvSpPr/>
            <p:nvPr/>
          </p:nvSpPr>
          <p:spPr>
            <a:xfrm>
              <a:off x="5616582" y="307704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B08CC8F-7456-8038-3859-2CA21739E0FA}"/>
                </a:ext>
              </a:extLst>
            </p:cNvPr>
            <p:cNvSpPr/>
            <p:nvPr/>
          </p:nvSpPr>
          <p:spPr>
            <a:xfrm>
              <a:off x="5078800" y="256545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5AF1BBE-D5C3-9FD4-1DC4-8412F51DF7BD}"/>
                </a:ext>
              </a:extLst>
            </p:cNvPr>
            <p:cNvSpPr/>
            <p:nvPr/>
          </p:nvSpPr>
          <p:spPr>
            <a:xfrm>
              <a:off x="4979835" y="259608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DDF1DE0-2D2A-FD20-BCD6-A38422785BA4}"/>
                </a:ext>
              </a:extLst>
            </p:cNvPr>
            <p:cNvSpPr/>
            <p:nvPr/>
          </p:nvSpPr>
          <p:spPr>
            <a:xfrm>
              <a:off x="5159382" y="246811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A349F9B-0A01-6D2F-1D6D-17BBC36B38EC}"/>
              </a:ext>
            </a:extLst>
          </p:cNvPr>
          <p:cNvGrpSpPr/>
          <p:nvPr/>
        </p:nvGrpSpPr>
        <p:grpSpPr>
          <a:xfrm>
            <a:off x="5273884" y="3925384"/>
            <a:ext cx="370045" cy="477477"/>
            <a:chOff x="5144930" y="3822843"/>
            <a:chExt cx="590550" cy="762000"/>
          </a:xfrm>
          <a:solidFill>
            <a:srgbClr val="F9E7AD"/>
          </a:solidFill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14F06CA-9037-AB10-7902-E6FA8C293DA0}"/>
                </a:ext>
              </a:extLst>
            </p:cNvPr>
            <p:cNvSpPr/>
            <p:nvPr/>
          </p:nvSpPr>
          <p:spPr>
            <a:xfrm>
              <a:off x="5144930" y="3822843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46C9C57-9C6F-00BB-92BC-896284F2DBB3}"/>
                </a:ext>
              </a:extLst>
            </p:cNvPr>
            <p:cNvSpPr/>
            <p:nvPr/>
          </p:nvSpPr>
          <p:spPr>
            <a:xfrm>
              <a:off x="5259230" y="417526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5247978-D0C5-6973-ECDA-B62C18EBC8BB}"/>
                </a:ext>
              </a:extLst>
            </p:cNvPr>
            <p:cNvSpPr/>
            <p:nvPr/>
          </p:nvSpPr>
          <p:spPr>
            <a:xfrm>
              <a:off x="5259230" y="4099068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ED30C74-832D-6C98-C3BE-0E1E5EE52921}"/>
                </a:ext>
              </a:extLst>
            </p:cNvPr>
            <p:cNvSpPr/>
            <p:nvPr/>
          </p:nvSpPr>
          <p:spPr>
            <a:xfrm>
              <a:off x="5259230" y="425146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F4B84E0-33BC-6CD0-68BB-930690DB8460}"/>
                </a:ext>
              </a:extLst>
            </p:cNvPr>
            <p:cNvSpPr/>
            <p:nvPr/>
          </p:nvSpPr>
          <p:spPr>
            <a:xfrm>
              <a:off x="5259230" y="432766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D66B793-679E-7A43-2BC2-8DCA46351882}"/>
                </a:ext>
              </a:extLst>
            </p:cNvPr>
            <p:cNvSpPr/>
            <p:nvPr/>
          </p:nvSpPr>
          <p:spPr>
            <a:xfrm>
              <a:off x="5259230" y="4403868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图形 26" descr="D:\51PPT模板网\51pptmoban.com\图片001.jpg">
            <a:extLst>
              <a:ext uri="{FF2B5EF4-FFF2-40B4-BE49-F238E27FC236}">
                <a16:creationId xmlns:a16="http://schemas.microsoft.com/office/drawing/2014/main" id="{AC16775A-D1C1-DABF-9A8C-E1615E342995}"/>
              </a:ext>
            </a:extLst>
          </p:cNvPr>
          <p:cNvSpPr/>
          <p:nvPr/>
        </p:nvSpPr>
        <p:spPr>
          <a:xfrm>
            <a:off x="6513135" y="2331690"/>
            <a:ext cx="409028" cy="597444"/>
          </a:xfrm>
          <a:custGeom>
            <a:avLst/>
            <a:gdLst>
              <a:gd name="connsiteX0" fmla="*/ 527201 w 560815"/>
              <a:gd name="connsiteY0" fmla="*/ 421958 h 819150"/>
              <a:gd name="connsiteX1" fmla="*/ 402424 w 560815"/>
              <a:gd name="connsiteY1" fmla="*/ 531495 h 819150"/>
              <a:gd name="connsiteX2" fmla="*/ 361466 w 560815"/>
              <a:gd name="connsiteY2" fmla="*/ 382905 h 819150"/>
              <a:gd name="connsiteX3" fmla="*/ 232879 w 560815"/>
              <a:gd name="connsiteY3" fmla="*/ 0 h 819150"/>
              <a:gd name="connsiteX4" fmla="*/ 134771 w 560815"/>
              <a:gd name="connsiteY4" fmla="*/ 302895 h 819150"/>
              <a:gd name="connsiteX5" fmla="*/ 20471 w 560815"/>
              <a:gd name="connsiteY5" fmla="*/ 436245 h 819150"/>
              <a:gd name="connsiteX6" fmla="*/ 113816 w 560815"/>
              <a:gd name="connsiteY6" fmla="*/ 764858 h 819150"/>
              <a:gd name="connsiteX7" fmla="*/ 170966 w 560815"/>
              <a:gd name="connsiteY7" fmla="*/ 460058 h 819150"/>
              <a:gd name="connsiteX8" fmla="*/ 209066 w 560815"/>
              <a:gd name="connsiteY8" fmla="*/ 669608 h 819150"/>
              <a:gd name="connsiteX9" fmla="*/ 278599 w 560815"/>
              <a:gd name="connsiteY9" fmla="*/ 819150 h 819150"/>
              <a:gd name="connsiteX10" fmla="*/ 535774 w 560815"/>
              <a:gd name="connsiteY10" fmla="*/ 645795 h 819150"/>
              <a:gd name="connsiteX11" fmla="*/ 527201 w 560815"/>
              <a:gd name="connsiteY11" fmla="*/ 421958 h 81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815" h="819150">
                <a:moveTo>
                  <a:pt x="527201" y="421958"/>
                </a:moveTo>
                <a:cubicBezTo>
                  <a:pt x="544346" y="491490"/>
                  <a:pt x="472908" y="560070"/>
                  <a:pt x="402424" y="531495"/>
                </a:cubicBezTo>
                <a:cubicBezTo>
                  <a:pt x="343369" y="510540"/>
                  <a:pt x="320509" y="441960"/>
                  <a:pt x="361466" y="382905"/>
                </a:cubicBezTo>
                <a:cubicBezTo>
                  <a:pt x="453858" y="260033"/>
                  <a:pt x="386231" y="66675"/>
                  <a:pt x="232879" y="0"/>
                </a:cubicBezTo>
                <a:cubicBezTo>
                  <a:pt x="302411" y="131445"/>
                  <a:pt x="195731" y="252413"/>
                  <a:pt x="134771" y="302895"/>
                </a:cubicBezTo>
                <a:cubicBezTo>
                  <a:pt x="73811" y="353378"/>
                  <a:pt x="32854" y="405765"/>
                  <a:pt x="20471" y="436245"/>
                </a:cubicBezTo>
                <a:cubicBezTo>
                  <a:pt x="-41442" y="586740"/>
                  <a:pt x="50951" y="730568"/>
                  <a:pt x="113816" y="764858"/>
                </a:cubicBezTo>
                <a:cubicBezTo>
                  <a:pt x="85241" y="700088"/>
                  <a:pt x="58571" y="576263"/>
                  <a:pt x="170966" y="460058"/>
                </a:cubicBezTo>
                <a:cubicBezTo>
                  <a:pt x="170966" y="460058"/>
                  <a:pt x="138581" y="583883"/>
                  <a:pt x="209066" y="669608"/>
                </a:cubicBezTo>
                <a:cubicBezTo>
                  <a:pt x="279551" y="755333"/>
                  <a:pt x="278599" y="819150"/>
                  <a:pt x="278599" y="819150"/>
                </a:cubicBezTo>
                <a:cubicBezTo>
                  <a:pt x="388136" y="819150"/>
                  <a:pt x="491958" y="753428"/>
                  <a:pt x="535774" y="645795"/>
                </a:cubicBezTo>
                <a:cubicBezTo>
                  <a:pt x="569111" y="581978"/>
                  <a:pt x="571969" y="481013"/>
                  <a:pt x="527201" y="421958"/>
                </a:cubicBezTo>
              </a:path>
            </a:pathLst>
          </a:custGeom>
          <a:solidFill>
            <a:srgbClr val="F9E7A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8D97284-B48F-8C7E-644F-EBB6D0C593F8}"/>
              </a:ext>
            </a:extLst>
          </p:cNvPr>
          <p:cNvGrpSpPr/>
          <p:nvPr/>
        </p:nvGrpSpPr>
        <p:grpSpPr>
          <a:xfrm>
            <a:off x="6167234" y="1036685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9087ED0-C6A7-0678-D963-FDF962D8F3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798DF17-6BB9-D433-EDA4-680ABD2AA2F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9307781-9496-96C3-7F39-58FA82820C7B}"/>
              </a:ext>
            </a:extLst>
          </p:cNvPr>
          <p:cNvGrpSpPr/>
          <p:nvPr/>
        </p:nvGrpSpPr>
        <p:grpSpPr>
          <a:xfrm>
            <a:off x="1580140" y="2374721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17BD4E1-24BF-5026-E548-AF4D570551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0F15C75-5D54-562F-8BA5-84F512843CE7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D287C12-8C89-BFDD-3B21-4169D2A0D32D}"/>
              </a:ext>
            </a:extLst>
          </p:cNvPr>
          <p:cNvGrpSpPr/>
          <p:nvPr/>
        </p:nvGrpSpPr>
        <p:grpSpPr>
          <a:xfrm>
            <a:off x="7694920" y="3668258"/>
            <a:ext cx="2966425" cy="816522"/>
            <a:chOff x="283598" y="1906534"/>
            <a:chExt cx="2966425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6CEDC46-5BC1-FC60-37C3-D7D243BAAC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68D2BDA-C75C-9604-E4CF-0DE30FFE0E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F5AA79B-E1BD-EB69-A819-BF7D94CE0ADA}"/>
              </a:ext>
            </a:extLst>
          </p:cNvPr>
          <p:cNvGrpSpPr/>
          <p:nvPr/>
        </p:nvGrpSpPr>
        <p:grpSpPr>
          <a:xfrm>
            <a:off x="1795410" y="4344806"/>
            <a:ext cx="2966425" cy="816522"/>
            <a:chOff x="283598" y="1906534"/>
            <a:chExt cx="2966425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E3CF7C7-7AF7-B23E-09EE-62046C64547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BCCA6F5-C901-2B0C-656B-075DE566DF2A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9215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1402752" y="1447796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5665191" y="243694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871338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0D505F2-4881-C5D6-EEC8-9C8F23704C62}"/>
              </a:ext>
            </a:extLst>
          </p:cNvPr>
          <p:cNvSpPr txBox="1"/>
          <p:nvPr/>
        </p:nvSpPr>
        <p:spPr>
          <a:xfrm>
            <a:off x="5578001" y="3243653"/>
            <a:ext cx="55834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9E7A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92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cxnSp>
        <p:nvCxnSpPr>
          <p:cNvPr id="3" name="Straight Connector 18">
            <a:extLst>
              <a:ext uri="{FF2B5EF4-FFF2-40B4-BE49-F238E27FC236}">
                <a16:creationId xmlns:a16="http://schemas.microsoft.com/office/drawing/2014/main" id="{73CC90AB-8286-9F4E-6B85-6078E07E317D}"/>
              </a:ext>
            </a:extLst>
          </p:cNvPr>
          <p:cNvCxnSpPr/>
          <p:nvPr/>
        </p:nvCxnSpPr>
        <p:spPr>
          <a:xfrm>
            <a:off x="7028415" y="2541796"/>
            <a:ext cx="1566374" cy="0"/>
          </a:xfrm>
          <a:prstGeom prst="line">
            <a:avLst/>
          </a:prstGeom>
          <a:ln>
            <a:solidFill>
              <a:srgbClr val="F9E7AD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9">
            <a:extLst>
              <a:ext uri="{FF2B5EF4-FFF2-40B4-BE49-F238E27FC236}">
                <a16:creationId xmlns:a16="http://schemas.microsoft.com/office/drawing/2014/main" id="{EF84F1DB-9D76-0AE6-9EBA-A4E425BF5ECF}"/>
              </a:ext>
            </a:extLst>
          </p:cNvPr>
          <p:cNvCxnSpPr/>
          <p:nvPr/>
        </p:nvCxnSpPr>
        <p:spPr>
          <a:xfrm>
            <a:off x="6618980" y="4018586"/>
            <a:ext cx="1566374" cy="0"/>
          </a:xfrm>
          <a:prstGeom prst="line">
            <a:avLst/>
          </a:prstGeom>
          <a:ln>
            <a:solidFill>
              <a:srgbClr val="F9E7AD"/>
            </a:solidFill>
            <a:prstDash val="lg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0">
            <a:extLst>
              <a:ext uri="{FF2B5EF4-FFF2-40B4-BE49-F238E27FC236}">
                <a16:creationId xmlns:a16="http://schemas.microsoft.com/office/drawing/2014/main" id="{8EB71A70-D056-C6F7-4895-A1555401DA3B}"/>
              </a:ext>
            </a:extLst>
          </p:cNvPr>
          <p:cNvCxnSpPr/>
          <p:nvPr/>
        </p:nvCxnSpPr>
        <p:spPr>
          <a:xfrm>
            <a:off x="3934316" y="3944980"/>
            <a:ext cx="1566374" cy="0"/>
          </a:xfrm>
          <a:prstGeom prst="line">
            <a:avLst/>
          </a:prstGeom>
          <a:ln>
            <a:solidFill>
              <a:srgbClr val="F9E7AD"/>
            </a:solidFill>
            <a:prstDash val="lg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1">
            <a:extLst>
              <a:ext uri="{FF2B5EF4-FFF2-40B4-BE49-F238E27FC236}">
                <a16:creationId xmlns:a16="http://schemas.microsoft.com/office/drawing/2014/main" id="{F01FCFD0-3FB2-E15A-DBF4-0B8F99065F91}"/>
              </a:ext>
            </a:extLst>
          </p:cNvPr>
          <p:cNvCxnSpPr/>
          <p:nvPr/>
        </p:nvCxnSpPr>
        <p:spPr>
          <a:xfrm>
            <a:off x="3597211" y="2541796"/>
            <a:ext cx="1566374" cy="0"/>
          </a:xfrm>
          <a:prstGeom prst="line">
            <a:avLst/>
          </a:prstGeom>
          <a:ln>
            <a:solidFill>
              <a:srgbClr val="F9E7AD"/>
            </a:solidFill>
            <a:prstDash val="lg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3">
            <a:extLst>
              <a:ext uri="{FF2B5EF4-FFF2-40B4-BE49-F238E27FC236}">
                <a16:creationId xmlns:a16="http://schemas.microsoft.com/office/drawing/2014/main" id="{B1DDD68E-CA90-8F85-47B5-90677A3E2F32}"/>
              </a:ext>
            </a:extLst>
          </p:cNvPr>
          <p:cNvSpPr/>
          <p:nvPr/>
        </p:nvSpPr>
        <p:spPr>
          <a:xfrm>
            <a:off x="5658177" y="2194610"/>
            <a:ext cx="694372" cy="694372"/>
          </a:xfrm>
          <a:custGeom>
            <a:avLst/>
            <a:gdLst>
              <a:gd name="connsiteX0" fmla="*/ 88605 w 914400"/>
              <a:gd name="connsiteY0" fmla="*/ 0 h 914400"/>
              <a:gd name="connsiteX1" fmla="*/ 825795 w 914400"/>
              <a:gd name="connsiteY1" fmla="*/ 0 h 914400"/>
              <a:gd name="connsiteX2" fmla="*/ 914400 w 914400"/>
              <a:gd name="connsiteY2" fmla="*/ 88605 h 914400"/>
              <a:gd name="connsiteX3" fmla="*/ 914400 w 914400"/>
              <a:gd name="connsiteY3" fmla="*/ 825795 h 914400"/>
              <a:gd name="connsiteX4" fmla="*/ 825795 w 914400"/>
              <a:gd name="connsiteY4" fmla="*/ 914400 h 914400"/>
              <a:gd name="connsiteX5" fmla="*/ 88605 w 914400"/>
              <a:gd name="connsiteY5" fmla="*/ 914400 h 914400"/>
              <a:gd name="connsiteX6" fmla="*/ 0 w 914400"/>
              <a:gd name="connsiteY6" fmla="*/ 825795 h 914400"/>
              <a:gd name="connsiteX7" fmla="*/ 0 w 914400"/>
              <a:gd name="connsiteY7" fmla="*/ 88605 h 914400"/>
              <a:gd name="connsiteX8" fmla="*/ 88605 w 914400"/>
              <a:gd name="connsiteY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914400">
                <a:moveTo>
                  <a:pt x="88605" y="0"/>
                </a:moveTo>
                <a:lnTo>
                  <a:pt x="825795" y="0"/>
                </a:lnTo>
                <a:cubicBezTo>
                  <a:pt x="874730" y="0"/>
                  <a:pt x="914400" y="39670"/>
                  <a:pt x="914400" y="88605"/>
                </a:cubicBezTo>
                <a:lnTo>
                  <a:pt x="914400" y="825795"/>
                </a:lnTo>
                <a:cubicBezTo>
                  <a:pt x="914400" y="874730"/>
                  <a:pt x="874730" y="914400"/>
                  <a:pt x="825795" y="914400"/>
                </a:cubicBez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9" name="Freeform: Shape 4">
            <a:extLst>
              <a:ext uri="{FF2B5EF4-FFF2-40B4-BE49-F238E27FC236}">
                <a16:creationId xmlns:a16="http://schemas.microsoft.com/office/drawing/2014/main" id="{0E9F80FE-0F62-8E5F-60D4-C908773AC3F8}"/>
              </a:ext>
            </a:extLst>
          </p:cNvPr>
          <p:cNvSpPr/>
          <p:nvPr/>
        </p:nvSpPr>
        <p:spPr>
          <a:xfrm>
            <a:off x="6389846" y="2194610"/>
            <a:ext cx="598483" cy="694372"/>
          </a:xfrm>
          <a:custGeom>
            <a:avLst/>
            <a:gdLst>
              <a:gd name="connsiteX0" fmla="*/ 88605 w 788126"/>
              <a:gd name="connsiteY0" fmla="*/ 0 h 914400"/>
              <a:gd name="connsiteX1" fmla="*/ 565723 w 788126"/>
              <a:gd name="connsiteY1" fmla="*/ 0 h 914400"/>
              <a:gd name="connsiteX2" fmla="*/ 624739 w 788126"/>
              <a:gd name="connsiteY2" fmla="*/ 81926 h 914400"/>
              <a:gd name="connsiteX3" fmla="*/ 678784 w 788126"/>
              <a:gd name="connsiteY3" fmla="*/ 179004 h 914400"/>
              <a:gd name="connsiteX4" fmla="*/ 782414 w 788126"/>
              <a:gd name="connsiteY4" fmla="*/ 760666 h 914400"/>
              <a:gd name="connsiteX5" fmla="*/ 754759 w 788126"/>
              <a:gd name="connsiteY5" fmla="*/ 914400 h 914400"/>
              <a:gd name="connsiteX6" fmla="*/ 88605 w 788126"/>
              <a:gd name="connsiteY6" fmla="*/ 914400 h 914400"/>
              <a:gd name="connsiteX7" fmla="*/ 0 w 788126"/>
              <a:gd name="connsiteY7" fmla="*/ 825795 h 914400"/>
              <a:gd name="connsiteX8" fmla="*/ 0 w 788126"/>
              <a:gd name="connsiteY8" fmla="*/ 88605 h 914400"/>
              <a:gd name="connsiteX9" fmla="*/ 88605 w 788126"/>
              <a:gd name="connsiteY9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8126" h="914400">
                <a:moveTo>
                  <a:pt x="88605" y="0"/>
                </a:moveTo>
                <a:lnTo>
                  <a:pt x="565723" y="0"/>
                </a:lnTo>
                <a:lnTo>
                  <a:pt x="624739" y="81926"/>
                </a:lnTo>
                <a:cubicBezTo>
                  <a:pt x="644397" y="112792"/>
                  <a:pt x="662474" y="145138"/>
                  <a:pt x="678784" y="179004"/>
                </a:cubicBezTo>
                <a:cubicBezTo>
                  <a:pt x="777220" y="382199"/>
                  <a:pt x="800744" y="581052"/>
                  <a:pt x="782414" y="760666"/>
                </a:cubicBezTo>
                <a:lnTo>
                  <a:pt x="754759" y="914400"/>
                </a:ln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0" name="Rectangle: Rounded Corners 5">
            <a:extLst>
              <a:ext uri="{FF2B5EF4-FFF2-40B4-BE49-F238E27FC236}">
                <a16:creationId xmlns:a16="http://schemas.microsoft.com/office/drawing/2014/main" id="{5F571EB5-133B-7822-8A97-A09B6F6AAAC3}"/>
              </a:ext>
            </a:extLst>
          </p:cNvPr>
          <p:cNvSpPr/>
          <p:nvPr/>
        </p:nvSpPr>
        <p:spPr>
          <a:xfrm>
            <a:off x="5658177" y="2933390"/>
            <a:ext cx="694372" cy="694372"/>
          </a:xfrm>
          <a:prstGeom prst="roundRect">
            <a:avLst>
              <a:gd name="adj" fmla="val 969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id="{6A9614DF-CF8D-98A3-6B98-981277AE7F5E}"/>
              </a:ext>
            </a:extLst>
          </p:cNvPr>
          <p:cNvSpPr/>
          <p:nvPr/>
        </p:nvSpPr>
        <p:spPr>
          <a:xfrm>
            <a:off x="5658177" y="3672170"/>
            <a:ext cx="694372" cy="694372"/>
          </a:xfrm>
          <a:prstGeom prst="roundRect">
            <a:avLst>
              <a:gd name="adj" fmla="val 9690"/>
            </a:avLst>
          </a:pr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174F893D-9CBE-958A-E97A-FA06529DCC7C}"/>
              </a:ext>
            </a:extLst>
          </p:cNvPr>
          <p:cNvSpPr>
            <a:spLocks/>
          </p:cNvSpPr>
          <p:nvPr/>
        </p:nvSpPr>
        <p:spPr bwMode="auto">
          <a:xfrm>
            <a:off x="5380499" y="1936727"/>
            <a:ext cx="240381" cy="213475"/>
          </a:xfrm>
          <a:custGeom>
            <a:avLst/>
            <a:gdLst>
              <a:gd name="connsiteX0" fmla="*/ 316552 w 316552"/>
              <a:gd name="connsiteY0" fmla="*/ 0 h 281120"/>
              <a:gd name="connsiteX1" fmla="*/ 316552 w 316552"/>
              <a:gd name="connsiteY1" fmla="*/ 192515 h 281120"/>
              <a:gd name="connsiteX2" fmla="*/ 227947 w 316552"/>
              <a:gd name="connsiteY2" fmla="*/ 281120 h 281120"/>
              <a:gd name="connsiteX3" fmla="*/ 0 w 316552"/>
              <a:gd name="connsiteY3" fmla="*/ 281120 h 281120"/>
              <a:gd name="connsiteX4" fmla="*/ 19113 w 316552"/>
              <a:gd name="connsiteY4" fmla="*/ 249462 h 281120"/>
              <a:gd name="connsiteX5" fmla="*/ 249552 w 316552"/>
              <a:gd name="connsiteY5" fmla="*/ 35358 h 28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552" h="281120">
                <a:moveTo>
                  <a:pt x="316552" y="0"/>
                </a:moveTo>
                <a:lnTo>
                  <a:pt x="316552" y="192515"/>
                </a:lnTo>
                <a:cubicBezTo>
                  <a:pt x="316552" y="241450"/>
                  <a:pt x="276882" y="281120"/>
                  <a:pt x="227947" y="281120"/>
                </a:cubicBezTo>
                <a:lnTo>
                  <a:pt x="0" y="281120"/>
                </a:lnTo>
                <a:lnTo>
                  <a:pt x="19113" y="249462"/>
                </a:lnTo>
                <a:cubicBezTo>
                  <a:pt x="73615" y="171527"/>
                  <a:pt x="149288" y="97174"/>
                  <a:pt x="249552" y="35358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3" name="Freeform: Shape 8">
            <a:extLst>
              <a:ext uri="{FF2B5EF4-FFF2-40B4-BE49-F238E27FC236}">
                <a16:creationId xmlns:a16="http://schemas.microsoft.com/office/drawing/2014/main" id="{53D762EE-7EBB-75A8-BE4E-E076ABD6911C}"/>
              </a:ext>
            </a:extLst>
          </p:cNvPr>
          <p:cNvSpPr>
            <a:spLocks/>
          </p:cNvSpPr>
          <p:nvPr/>
        </p:nvSpPr>
        <p:spPr bwMode="auto">
          <a:xfrm>
            <a:off x="5658177" y="1845288"/>
            <a:ext cx="694372" cy="304915"/>
          </a:xfrm>
          <a:custGeom>
            <a:avLst/>
            <a:gdLst>
              <a:gd name="connsiteX0" fmla="*/ 427078 w 914400"/>
              <a:gd name="connsiteY0" fmla="*/ 566 h 401534"/>
              <a:gd name="connsiteX1" fmla="*/ 808302 w 914400"/>
              <a:gd name="connsiteY1" fmla="*/ 38979 h 401534"/>
              <a:gd name="connsiteX2" fmla="*/ 914400 w 914400"/>
              <a:gd name="connsiteY2" fmla="*/ 70331 h 401534"/>
              <a:gd name="connsiteX3" fmla="*/ 914400 w 914400"/>
              <a:gd name="connsiteY3" fmla="*/ 312929 h 401534"/>
              <a:gd name="connsiteX4" fmla="*/ 825795 w 914400"/>
              <a:gd name="connsiteY4" fmla="*/ 401534 h 401534"/>
              <a:gd name="connsiteX5" fmla="*/ 88605 w 914400"/>
              <a:gd name="connsiteY5" fmla="*/ 401534 h 401534"/>
              <a:gd name="connsiteX6" fmla="*/ 0 w 914400"/>
              <a:gd name="connsiteY6" fmla="*/ 312929 h 401534"/>
              <a:gd name="connsiteX7" fmla="*/ 0 w 914400"/>
              <a:gd name="connsiteY7" fmla="*/ 95656 h 401534"/>
              <a:gd name="connsiteX8" fmla="*/ 118215 w 914400"/>
              <a:gd name="connsiteY8" fmla="*/ 51509 h 401534"/>
              <a:gd name="connsiteX9" fmla="*/ 261871 w 914400"/>
              <a:gd name="connsiteY9" fmla="*/ 16890 h 401534"/>
              <a:gd name="connsiteX10" fmla="*/ 427078 w 914400"/>
              <a:gd name="connsiteY10" fmla="*/ 566 h 40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" h="401534">
                <a:moveTo>
                  <a:pt x="427078" y="566"/>
                </a:moveTo>
                <a:cubicBezTo>
                  <a:pt x="544840" y="-2847"/>
                  <a:pt x="675871" y="9105"/>
                  <a:pt x="808302" y="38979"/>
                </a:cubicBezTo>
                <a:lnTo>
                  <a:pt x="914400" y="70331"/>
                </a:lnTo>
                <a:lnTo>
                  <a:pt x="914400" y="312929"/>
                </a:lnTo>
                <a:cubicBezTo>
                  <a:pt x="914400" y="361864"/>
                  <a:pt x="874730" y="401534"/>
                  <a:pt x="825795" y="401534"/>
                </a:cubicBezTo>
                <a:lnTo>
                  <a:pt x="88605" y="401534"/>
                </a:lnTo>
                <a:cubicBezTo>
                  <a:pt x="39670" y="401534"/>
                  <a:pt x="0" y="361864"/>
                  <a:pt x="0" y="312929"/>
                </a:cubicBezTo>
                <a:lnTo>
                  <a:pt x="0" y="95656"/>
                </a:lnTo>
                <a:lnTo>
                  <a:pt x="118215" y="51509"/>
                </a:lnTo>
                <a:cubicBezTo>
                  <a:pt x="163072" y="37803"/>
                  <a:pt x="210915" y="26152"/>
                  <a:pt x="261871" y="16890"/>
                </a:cubicBezTo>
                <a:cubicBezTo>
                  <a:pt x="312633" y="7820"/>
                  <a:pt x="368197" y="2273"/>
                  <a:pt x="427078" y="566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4F1B86F3-B299-78E9-E7CB-374D0DC66A43}"/>
              </a:ext>
            </a:extLst>
          </p:cNvPr>
          <p:cNvSpPr>
            <a:spLocks/>
          </p:cNvSpPr>
          <p:nvPr/>
        </p:nvSpPr>
        <p:spPr bwMode="auto">
          <a:xfrm>
            <a:off x="6389846" y="1909716"/>
            <a:ext cx="390331" cy="240486"/>
          </a:xfrm>
          <a:custGeom>
            <a:avLst/>
            <a:gdLst>
              <a:gd name="connsiteX0" fmla="*/ 0 w 514017"/>
              <a:gd name="connsiteY0" fmla="*/ 0 h 316690"/>
              <a:gd name="connsiteX1" fmla="*/ 42999 w 514017"/>
              <a:gd name="connsiteY1" fmla="*/ 12706 h 316690"/>
              <a:gd name="connsiteX2" fmla="*/ 489289 w 514017"/>
              <a:gd name="connsiteY2" fmla="*/ 289332 h 316690"/>
              <a:gd name="connsiteX3" fmla="*/ 514017 w 514017"/>
              <a:gd name="connsiteY3" fmla="*/ 316690 h 316690"/>
              <a:gd name="connsiteX4" fmla="*/ 88605 w 514017"/>
              <a:gd name="connsiteY4" fmla="*/ 316690 h 316690"/>
              <a:gd name="connsiteX5" fmla="*/ 0 w 514017"/>
              <a:gd name="connsiteY5" fmla="*/ 228085 h 31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017" h="316690">
                <a:moveTo>
                  <a:pt x="0" y="0"/>
                </a:moveTo>
                <a:lnTo>
                  <a:pt x="42999" y="12706"/>
                </a:lnTo>
                <a:cubicBezTo>
                  <a:pt x="206578" y="73250"/>
                  <a:pt x="363069" y="163794"/>
                  <a:pt x="489289" y="289332"/>
                </a:cubicBezTo>
                <a:lnTo>
                  <a:pt x="514017" y="316690"/>
                </a:lnTo>
                <a:lnTo>
                  <a:pt x="88605" y="316690"/>
                </a:lnTo>
                <a:cubicBezTo>
                  <a:pt x="39670" y="316690"/>
                  <a:pt x="0" y="277020"/>
                  <a:pt x="0" y="228085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5" name="Freeform: Shape 10">
            <a:extLst>
              <a:ext uri="{FF2B5EF4-FFF2-40B4-BE49-F238E27FC236}">
                <a16:creationId xmlns:a16="http://schemas.microsoft.com/office/drawing/2014/main" id="{25E4636C-26B6-1861-E8A5-A25298AF575F}"/>
              </a:ext>
            </a:extLst>
          </p:cNvPr>
          <p:cNvSpPr>
            <a:spLocks/>
          </p:cNvSpPr>
          <p:nvPr/>
        </p:nvSpPr>
        <p:spPr bwMode="auto">
          <a:xfrm>
            <a:off x="5097454" y="2194610"/>
            <a:ext cx="523427" cy="694372"/>
          </a:xfrm>
          <a:custGeom>
            <a:avLst/>
            <a:gdLst>
              <a:gd name="connsiteX0" fmla="*/ 339377 w 689287"/>
              <a:gd name="connsiteY0" fmla="*/ 0 h 914400"/>
              <a:gd name="connsiteX1" fmla="*/ 600682 w 689287"/>
              <a:gd name="connsiteY1" fmla="*/ 0 h 914400"/>
              <a:gd name="connsiteX2" fmla="*/ 689287 w 689287"/>
              <a:gd name="connsiteY2" fmla="*/ 88605 h 914400"/>
              <a:gd name="connsiteX3" fmla="*/ 689287 w 689287"/>
              <a:gd name="connsiteY3" fmla="*/ 825795 h 914400"/>
              <a:gd name="connsiteX4" fmla="*/ 600682 w 689287"/>
              <a:gd name="connsiteY4" fmla="*/ 914400 h 914400"/>
              <a:gd name="connsiteX5" fmla="*/ 0 w 689287"/>
              <a:gd name="connsiteY5" fmla="*/ 914400 h 914400"/>
              <a:gd name="connsiteX6" fmla="*/ 63002 w 689287"/>
              <a:gd name="connsiteY6" fmla="*/ 853619 h 914400"/>
              <a:gd name="connsiteX7" fmla="*/ 104693 w 689287"/>
              <a:gd name="connsiteY7" fmla="*/ 665283 h 914400"/>
              <a:gd name="connsiteX8" fmla="*/ 310059 w 689287"/>
              <a:gd name="connsiteY8" fmla="*/ 67855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287" h="914400">
                <a:moveTo>
                  <a:pt x="339377" y="0"/>
                </a:moveTo>
                <a:lnTo>
                  <a:pt x="600682" y="0"/>
                </a:lnTo>
                <a:cubicBezTo>
                  <a:pt x="649617" y="0"/>
                  <a:pt x="689287" y="39670"/>
                  <a:pt x="689287" y="88605"/>
                </a:cubicBezTo>
                <a:lnTo>
                  <a:pt x="689287" y="825795"/>
                </a:lnTo>
                <a:cubicBezTo>
                  <a:pt x="689287" y="874730"/>
                  <a:pt x="649617" y="914400"/>
                  <a:pt x="600682" y="914400"/>
                </a:cubicBezTo>
                <a:lnTo>
                  <a:pt x="0" y="914400"/>
                </a:lnTo>
                <a:lnTo>
                  <a:pt x="63002" y="853619"/>
                </a:lnTo>
                <a:cubicBezTo>
                  <a:pt x="135575" y="799588"/>
                  <a:pt x="112413" y="728576"/>
                  <a:pt x="104693" y="665283"/>
                </a:cubicBezTo>
                <a:cubicBezTo>
                  <a:pt x="95428" y="577289"/>
                  <a:pt x="256015" y="154304"/>
                  <a:pt x="310059" y="67855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6" name="Freeform: Shape 11">
            <a:extLst>
              <a:ext uri="{FF2B5EF4-FFF2-40B4-BE49-F238E27FC236}">
                <a16:creationId xmlns:a16="http://schemas.microsoft.com/office/drawing/2014/main" id="{E2D0F3A2-C307-E960-8F60-53062D2A40E1}"/>
              </a:ext>
            </a:extLst>
          </p:cNvPr>
          <p:cNvSpPr>
            <a:spLocks/>
          </p:cNvSpPr>
          <p:nvPr/>
        </p:nvSpPr>
        <p:spPr bwMode="auto">
          <a:xfrm>
            <a:off x="4937010" y="2933390"/>
            <a:ext cx="683870" cy="694372"/>
          </a:xfrm>
          <a:custGeom>
            <a:avLst/>
            <a:gdLst>
              <a:gd name="connsiteX0" fmla="*/ 155420 w 900571"/>
              <a:gd name="connsiteY0" fmla="*/ 0 h 914400"/>
              <a:gd name="connsiteX1" fmla="*/ 811966 w 900571"/>
              <a:gd name="connsiteY1" fmla="*/ 0 h 914400"/>
              <a:gd name="connsiteX2" fmla="*/ 900571 w 900571"/>
              <a:gd name="connsiteY2" fmla="*/ 88605 h 914400"/>
              <a:gd name="connsiteX3" fmla="*/ 900571 w 900571"/>
              <a:gd name="connsiteY3" fmla="*/ 825795 h 914400"/>
              <a:gd name="connsiteX4" fmla="*/ 811966 w 900571"/>
              <a:gd name="connsiteY4" fmla="*/ 914400 h 914400"/>
              <a:gd name="connsiteX5" fmla="*/ 185787 w 900571"/>
              <a:gd name="connsiteY5" fmla="*/ 914400 h 914400"/>
              <a:gd name="connsiteX6" fmla="*/ 196743 w 900571"/>
              <a:gd name="connsiteY6" fmla="*/ 883930 h 914400"/>
              <a:gd name="connsiteX7" fmla="*/ 220243 w 900571"/>
              <a:gd name="connsiteY7" fmla="*/ 831684 h 914400"/>
              <a:gd name="connsiteX8" fmla="*/ 167743 w 900571"/>
              <a:gd name="connsiteY8" fmla="*/ 737516 h 914400"/>
              <a:gd name="connsiteX9" fmla="*/ 197081 w 900571"/>
              <a:gd name="connsiteY9" fmla="*/ 623279 h 914400"/>
              <a:gd name="connsiteX10" fmla="*/ 122964 w 900571"/>
              <a:gd name="connsiteY10" fmla="*/ 544548 h 914400"/>
              <a:gd name="connsiteX11" fmla="*/ 170831 w 900571"/>
              <a:gd name="connsiteY11" fmla="*/ 402524 h 914400"/>
              <a:gd name="connsiteX12" fmla="*/ 28774 w 900571"/>
              <a:gd name="connsiteY12" fmla="*/ 285200 h 914400"/>
              <a:gd name="connsiteX13" fmla="*/ 87450 w 900571"/>
              <a:gd name="connsiteY13" fmla="*/ 81426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00571" h="914400">
                <a:moveTo>
                  <a:pt x="155420" y="0"/>
                </a:moveTo>
                <a:lnTo>
                  <a:pt x="811966" y="0"/>
                </a:lnTo>
                <a:cubicBezTo>
                  <a:pt x="860901" y="0"/>
                  <a:pt x="900571" y="39670"/>
                  <a:pt x="900571" y="88605"/>
                </a:cubicBezTo>
                <a:lnTo>
                  <a:pt x="900571" y="825795"/>
                </a:lnTo>
                <a:cubicBezTo>
                  <a:pt x="900571" y="874730"/>
                  <a:pt x="860901" y="914400"/>
                  <a:pt x="811966" y="914400"/>
                </a:cubicBezTo>
                <a:lnTo>
                  <a:pt x="185787" y="914400"/>
                </a:lnTo>
                <a:lnTo>
                  <a:pt x="196743" y="883930"/>
                </a:lnTo>
                <a:cubicBezTo>
                  <a:pt x="206732" y="861690"/>
                  <a:pt x="215996" y="843648"/>
                  <a:pt x="220243" y="831684"/>
                </a:cubicBezTo>
                <a:cubicBezTo>
                  <a:pt x="238772" y="783828"/>
                  <a:pt x="200169" y="774565"/>
                  <a:pt x="167743" y="737516"/>
                </a:cubicBezTo>
                <a:cubicBezTo>
                  <a:pt x="136861" y="698922"/>
                  <a:pt x="197081" y="623279"/>
                  <a:pt x="197081" y="623279"/>
                </a:cubicBezTo>
                <a:cubicBezTo>
                  <a:pt x="197081" y="623279"/>
                  <a:pt x="150758" y="620191"/>
                  <a:pt x="122964" y="544548"/>
                </a:cubicBezTo>
                <a:cubicBezTo>
                  <a:pt x="95170" y="470449"/>
                  <a:pt x="160023" y="467361"/>
                  <a:pt x="170831" y="402524"/>
                </a:cubicBezTo>
                <a:cubicBezTo>
                  <a:pt x="181640" y="336143"/>
                  <a:pt x="96714" y="360843"/>
                  <a:pt x="28774" y="285200"/>
                </a:cubicBezTo>
                <a:cubicBezTo>
                  <a:pt x="-40711" y="211100"/>
                  <a:pt x="30318" y="147807"/>
                  <a:pt x="87450" y="81426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18" name="Freeform: Shape 12">
            <a:extLst>
              <a:ext uri="{FF2B5EF4-FFF2-40B4-BE49-F238E27FC236}">
                <a16:creationId xmlns:a16="http://schemas.microsoft.com/office/drawing/2014/main" id="{9CA2E3AF-A80F-D61C-A2A9-82873BDE96FC}"/>
              </a:ext>
            </a:extLst>
          </p:cNvPr>
          <p:cNvSpPr>
            <a:spLocks/>
          </p:cNvSpPr>
          <p:nvPr/>
        </p:nvSpPr>
        <p:spPr bwMode="auto">
          <a:xfrm>
            <a:off x="6389846" y="2933390"/>
            <a:ext cx="560653" cy="694372"/>
          </a:xfrm>
          <a:custGeom>
            <a:avLst/>
            <a:gdLst>
              <a:gd name="connsiteX0" fmla="*/ 88605 w 738309"/>
              <a:gd name="connsiteY0" fmla="*/ 0 h 914400"/>
              <a:gd name="connsiteX1" fmla="*/ 738309 w 738309"/>
              <a:gd name="connsiteY1" fmla="*/ 0 h 914400"/>
              <a:gd name="connsiteX2" fmla="*/ 699744 w 738309"/>
              <a:gd name="connsiteY2" fmla="*/ 116947 h 914400"/>
              <a:gd name="connsiteX3" fmla="*/ 495035 w 738309"/>
              <a:gd name="connsiteY3" fmla="*/ 456555 h 914400"/>
              <a:gd name="connsiteX4" fmla="*/ 236422 w 738309"/>
              <a:gd name="connsiteY4" fmla="*/ 874884 h 914400"/>
              <a:gd name="connsiteX5" fmla="*/ 227850 w 738309"/>
              <a:gd name="connsiteY5" fmla="*/ 914400 h 914400"/>
              <a:gd name="connsiteX6" fmla="*/ 88605 w 738309"/>
              <a:gd name="connsiteY6" fmla="*/ 914400 h 914400"/>
              <a:gd name="connsiteX7" fmla="*/ 0 w 738309"/>
              <a:gd name="connsiteY7" fmla="*/ 825795 h 914400"/>
              <a:gd name="connsiteX8" fmla="*/ 0 w 738309"/>
              <a:gd name="connsiteY8" fmla="*/ 88605 h 914400"/>
              <a:gd name="connsiteX9" fmla="*/ 88605 w 738309"/>
              <a:gd name="connsiteY9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8309" h="914400">
                <a:moveTo>
                  <a:pt x="88605" y="0"/>
                </a:moveTo>
                <a:lnTo>
                  <a:pt x="738309" y="0"/>
                </a:lnTo>
                <a:lnTo>
                  <a:pt x="699744" y="116947"/>
                </a:lnTo>
                <a:cubicBezTo>
                  <a:pt x="640302" y="264287"/>
                  <a:pt x="561046" y="382455"/>
                  <a:pt x="495035" y="456555"/>
                </a:cubicBezTo>
                <a:cubicBezTo>
                  <a:pt x="363015" y="603596"/>
                  <a:pt x="279633" y="715035"/>
                  <a:pt x="236422" y="874884"/>
                </a:cubicBezTo>
                <a:lnTo>
                  <a:pt x="227850" y="914400"/>
                </a:ln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1" name="Freeform: Shape 13">
            <a:extLst>
              <a:ext uri="{FF2B5EF4-FFF2-40B4-BE49-F238E27FC236}">
                <a16:creationId xmlns:a16="http://schemas.microsoft.com/office/drawing/2014/main" id="{188413C9-3C3E-A75F-2040-62F780E8D899}"/>
              </a:ext>
            </a:extLst>
          </p:cNvPr>
          <p:cNvSpPr>
            <a:spLocks/>
          </p:cNvSpPr>
          <p:nvPr/>
        </p:nvSpPr>
        <p:spPr bwMode="auto">
          <a:xfrm>
            <a:off x="5058984" y="3672170"/>
            <a:ext cx="561896" cy="535330"/>
          </a:xfrm>
          <a:custGeom>
            <a:avLst/>
            <a:gdLst>
              <a:gd name="connsiteX0" fmla="*/ 6341 w 739946"/>
              <a:gd name="connsiteY0" fmla="*/ 0 h 704961"/>
              <a:gd name="connsiteX1" fmla="*/ 651341 w 739946"/>
              <a:gd name="connsiteY1" fmla="*/ 0 h 704961"/>
              <a:gd name="connsiteX2" fmla="*/ 739946 w 739946"/>
              <a:gd name="connsiteY2" fmla="*/ 88605 h 704961"/>
              <a:gd name="connsiteX3" fmla="*/ 739946 w 739946"/>
              <a:gd name="connsiteY3" fmla="*/ 704961 h 704961"/>
              <a:gd name="connsiteX4" fmla="*/ 736900 w 739946"/>
              <a:gd name="connsiteY4" fmla="*/ 679110 h 704961"/>
              <a:gd name="connsiteX5" fmla="*/ 732846 w 739946"/>
              <a:gd name="connsiteY5" fmla="*/ 582819 h 704961"/>
              <a:gd name="connsiteX6" fmla="*/ 627847 w 739946"/>
              <a:gd name="connsiteY6" fmla="*/ 325014 h 704961"/>
              <a:gd name="connsiteX7" fmla="*/ 501231 w 739946"/>
              <a:gd name="connsiteY7" fmla="*/ 252459 h 704961"/>
              <a:gd name="connsiteX8" fmla="*/ 42632 w 739946"/>
              <a:gd name="connsiteY8" fmla="*/ 173728 h 704961"/>
              <a:gd name="connsiteX9" fmla="*/ 779 w 739946"/>
              <a:gd name="connsiteY9" fmla="*/ 33109 h 70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9946" h="704961">
                <a:moveTo>
                  <a:pt x="6341" y="0"/>
                </a:moveTo>
                <a:lnTo>
                  <a:pt x="651341" y="0"/>
                </a:lnTo>
                <a:cubicBezTo>
                  <a:pt x="700276" y="0"/>
                  <a:pt x="739946" y="39670"/>
                  <a:pt x="739946" y="88605"/>
                </a:cubicBezTo>
                <a:lnTo>
                  <a:pt x="739946" y="704961"/>
                </a:lnTo>
                <a:lnTo>
                  <a:pt x="736900" y="679110"/>
                </a:lnTo>
                <a:cubicBezTo>
                  <a:pt x="734777" y="644569"/>
                  <a:pt x="735935" y="614466"/>
                  <a:pt x="732846" y="582819"/>
                </a:cubicBezTo>
                <a:cubicBezTo>
                  <a:pt x="725126" y="521069"/>
                  <a:pt x="643288" y="446970"/>
                  <a:pt x="627847" y="325014"/>
                </a:cubicBezTo>
                <a:cubicBezTo>
                  <a:pt x="613951" y="203059"/>
                  <a:pt x="572260" y="235477"/>
                  <a:pt x="501231" y="252459"/>
                </a:cubicBezTo>
                <a:cubicBezTo>
                  <a:pt x="430202" y="269440"/>
                  <a:pt x="138367" y="294140"/>
                  <a:pt x="42632" y="173728"/>
                </a:cubicBezTo>
                <a:cubicBezTo>
                  <a:pt x="6153" y="127995"/>
                  <a:pt x="-2967" y="79005"/>
                  <a:pt x="779" y="33109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23" name="Freeform: Shape 14">
            <a:extLst>
              <a:ext uri="{FF2B5EF4-FFF2-40B4-BE49-F238E27FC236}">
                <a16:creationId xmlns:a16="http://schemas.microsoft.com/office/drawing/2014/main" id="{F87B77B2-A4E4-3091-EDE6-341C56C2C633}"/>
              </a:ext>
            </a:extLst>
          </p:cNvPr>
          <p:cNvSpPr>
            <a:spLocks/>
          </p:cNvSpPr>
          <p:nvPr/>
        </p:nvSpPr>
        <p:spPr bwMode="auto">
          <a:xfrm>
            <a:off x="6389846" y="3672170"/>
            <a:ext cx="410911" cy="694372"/>
          </a:xfrm>
          <a:custGeom>
            <a:avLst/>
            <a:gdLst>
              <a:gd name="connsiteX0" fmla="*/ 88605 w 541118"/>
              <a:gd name="connsiteY0" fmla="*/ 0 h 914400"/>
              <a:gd name="connsiteX1" fmla="*/ 216420 w 541118"/>
              <a:gd name="connsiteY1" fmla="*/ 0 h 914400"/>
              <a:gd name="connsiteX2" fmla="*/ 206288 w 541118"/>
              <a:gd name="connsiteY2" fmla="*/ 81103 h 914400"/>
              <a:gd name="connsiteX3" fmla="*/ 481138 w 541118"/>
              <a:gd name="connsiteY3" fmla="*/ 802030 h 914400"/>
              <a:gd name="connsiteX4" fmla="*/ 541118 w 541118"/>
              <a:gd name="connsiteY4" fmla="*/ 914400 h 914400"/>
              <a:gd name="connsiteX5" fmla="*/ 88605 w 541118"/>
              <a:gd name="connsiteY5" fmla="*/ 914400 h 914400"/>
              <a:gd name="connsiteX6" fmla="*/ 0 w 541118"/>
              <a:gd name="connsiteY6" fmla="*/ 825795 h 914400"/>
              <a:gd name="connsiteX7" fmla="*/ 0 w 541118"/>
              <a:gd name="connsiteY7" fmla="*/ 88605 h 914400"/>
              <a:gd name="connsiteX8" fmla="*/ 88605 w 541118"/>
              <a:gd name="connsiteY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118" h="914400">
                <a:moveTo>
                  <a:pt x="88605" y="0"/>
                </a:moveTo>
                <a:lnTo>
                  <a:pt x="216420" y="0"/>
                </a:lnTo>
                <a:lnTo>
                  <a:pt x="206288" y="81103"/>
                </a:lnTo>
                <a:cubicBezTo>
                  <a:pt x="184671" y="320383"/>
                  <a:pt x="360698" y="578188"/>
                  <a:pt x="481138" y="802030"/>
                </a:cubicBezTo>
                <a:lnTo>
                  <a:pt x="541118" y="914400"/>
                </a:lnTo>
                <a:lnTo>
                  <a:pt x="88605" y="914400"/>
                </a:lnTo>
                <a:cubicBezTo>
                  <a:pt x="39670" y="914400"/>
                  <a:pt x="0" y="874730"/>
                  <a:pt x="0" y="825795"/>
                </a:cubicBez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24" name="Freeform: Shape 15">
            <a:extLst>
              <a:ext uri="{FF2B5EF4-FFF2-40B4-BE49-F238E27FC236}">
                <a16:creationId xmlns:a16="http://schemas.microsoft.com/office/drawing/2014/main" id="{3537419B-56E1-43CE-D7D6-0D12259E750F}"/>
              </a:ext>
            </a:extLst>
          </p:cNvPr>
          <p:cNvSpPr>
            <a:spLocks/>
          </p:cNvSpPr>
          <p:nvPr/>
        </p:nvSpPr>
        <p:spPr bwMode="auto">
          <a:xfrm>
            <a:off x="5283657" y="4430729"/>
            <a:ext cx="337224" cy="581983"/>
          </a:xfrm>
          <a:custGeom>
            <a:avLst/>
            <a:gdLst>
              <a:gd name="connsiteX0" fmla="*/ 418194 w 444081"/>
              <a:gd name="connsiteY0" fmla="*/ 0 h 766398"/>
              <a:gd name="connsiteX1" fmla="*/ 437118 w 444081"/>
              <a:gd name="connsiteY1" fmla="*/ 28069 h 766398"/>
              <a:gd name="connsiteX2" fmla="*/ 444081 w 444081"/>
              <a:gd name="connsiteY2" fmla="*/ 62558 h 766398"/>
              <a:gd name="connsiteX3" fmla="*/ 444081 w 444081"/>
              <a:gd name="connsiteY3" fmla="*/ 766398 h 766398"/>
              <a:gd name="connsiteX4" fmla="*/ 404441 w 444081"/>
              <a:gd name="connsiteY4" fmla="*/ 766398 h 766398"/>
              <a:gd name="connsiteX5" fmla="*/ 0 w 444081"/>
              <a:gd name="connsiteY5" fmla="*/ 766398 h 766398"/>
              <a:gd name="connsiteX6" fmla="*/ 416257 w 444081"/>
              <a:gd name="connsiteY6" fmla="*/ 5503 h 766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081" h="766398">
                <a:moveTo>
                  <a:pt x="418194" y="0"/>
                </a:moveTo>
                <a:lnTo>
                  <a:pt x="437118" y="28069"/>
                </a:lnTo>
                <a:cubicBezTo>
                  <a:pt x="441602" y="38670"/>
                  <a:pt x="444081" y="50325"/>
                  <a:pt x="444081" y="62558"/>
                </a:cubicBezTo>
                <a:lnTo>
                  <a:pt x="444081" y="766398"/>
                </a:lnTo>
                <a:lnTo>
                  <a:pt x="404441" y="766398"/>
                </a:lnTo>
                <a:cubicBezTo>
                  <a:pt x="278228" y="766398"/>
                  <a:pt x="143602" y="766398"/>
                  <a:pt x="0" y="766398"/>
                </a:cubicBezTo>
                <a:cubicBezTo>
                  <a:pt x="104227" y="497787"/>
                  <a:pt x="319630" y="226571"/>
                  <a:pt x="416257" y="5503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5" name="Freeform: Shape 16">
            <a:extLst>
              <a:ext uri="{FF2B5EF4-FFF2-40B4-BE49-F238E27FC236}">
                <a16:creationId xmlns:a16="http://schemas.microsoft.com/office/drawing/2014/main" id="{9C8556C5-C72D-CEB9-1F55-D9A83A307601}"/>
              </a:ext>
            </a:extLst>
          </p:cNvPr>
          <p:cNvSpPr>
            <a:spLocks/>
          </p:cNvSpPr>
          <p:nvPr/>
        </p:nvSpPr>
        <p:spPr bwMode="auto">
          <a:xfrm>
            <a:off x="6389846" y="4410949"/>
            <a:ext cx="638568" cy="601763"/>
          </a:xfrm>
          <a:custGeom>
            <a:avLst/>
            <a:gdLst>
              <a:gd name="connsiteX0" fmla="*/ 88605 w 840914"/>
              <a:gd name="connsiteY0" fmla="*/ 0 h 792445"/>
              <a:gd name="connsiteX1" fmla="*/ 572304 w 840914"/>
              <a:gd name="connsiteY1" fmla="*/ 0 h 792445"/>
              <a:gd name="connsiteX2" fmla="*/ 621980 w 840914"/>
              <a:gd name="connsiteY2" fmla="*/ 96224 h 792445"/>
              <a:gd name="connsiteX3" fmla="*/ 840914 w 840914"/>
              <a:gd name="connsiteY3" fmla="*/ 792445 h 792445"/>
              <a:gd name="connsiteX4" fmla="*/ 94298 w 840914"/>
              <a:gd name="connsiteY4" fmla="*/ 792445 h 792445"/>
              <a:gd name="connsiteX5" fmla="*/ 0 w 840914"/>
              <a:gd name="connsiteY5" fmla="*/ 792445 h 792445"/>
              <a:gd name="connsiteX6" fmla="*/ 0 w 840914"/>
              <a:gd name="connsiteY6" fmla="*/ 88605 h 792445"/>
              <a:gd name="connsiteX7" fmla="*/ 88605 w 840914"/>
              <a:gd name="connsiteY7" fmla="*/ 0 h 7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0914" h="792445">
                <a:moveTo>
                  <a:pt x="88605" y="0"/>
                </a:moveTo>
                <a:lnTo>
                  <a:pt x="572304" y="0"/>
                </a:lnTo>
                <a:lnTo>
                  <a:pt x="621980" y="96224"/>
                </a:lnTo>
                <a:cubicBezTo>
                  <a:pt x="707374" y="268297"/>
                  <a:pt x="795556" y="487556"/>
                  <a:pt x="840914" y="792445"/>
                </a:cubicBezTo>
                <a:cubicBezTo>
                  <a:pt x="840914" y="792445"/>
                  <a:pt x="840914" y="792445"/>
                  <a:pt x="94298" y="792445"/>
                </a:cubicBezTo>
                <a:lnTo>
                  <a:pt x="0" y="792445"/>
                </a:ln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26" name="Freeform: Shape 17">
            <a:extLst>
              <a:ext uri="{FF2B5EF4-FFF2-40B4-BE49-F238E27FC236}">
                <a16:creationId xmlns:a16="http://schemas.microsoft.com/office/drawing/2014/main" id="{5CF89EF1-983A-8ADC-6B33-EE6EA6BD9C0E}"/>
              </a:ext>
            </a:extLst>
          </p:cNvPr>
          <p:cNvSpPr>
            <a:spLocks/>
          </p:cNvSpPr>
          <p:nvPr/>
        </p:nvSpPr>
        <p:spPr bwMode="auto">
          <a:xfrm>
            <a:off x="5658177" y="4410949"/>
            <a:ext cx="694372" cy="601763"/>
          </a:xfrm>
          <a:custGeom>
            <a:avLst/>
            <a:gdLst>
              <a:gd name="connsiteX0" fmla="*/ 88605 w 914400"/>
              <a:gd name="connsiteY0" fmla="*/ 0 h 792445"/>
              <a:gd name="connsiteX1" fmla="*/ 825795 w 914400"/>
              <a:gd name="connsiteY1" fmla="*/ 0 h 792445"/>
              <a:gd name="connsiteX2" fmla="*/ 914400 w 914400"/>
              <a:gd name="connsiteY2" fmla="*/ 88605 h 792445"/>
              <a:gd name="connsiteX3" fmla="*/ 914400 w 914400"/>
              <a:gd name="connsiteY3" fmla="*/ 792445 h 792445"/>
              <a:gd name="connsiteX4" fmla="*/ 835119 w 914400"/>
              <a:gd name="connsiteY4" fmla="*/ 792445 h 792445"/>
              <a:gd name="connsiteX5" fmla="*/ 94323 w 914400"/>
              <a:gd name="connsiteY5" fmla="*/ 792445 h 792445"/>
              <a:gd name="connsiteX6" fmla="*/ 0 w 914400"/>
              <a:gd name="connsiteY6" fmla="*/ 792445 h 792445"/>
              <a:gd name="connsiteX7" fmla="*/ 0 w 914400"/>
              <a:gd name="connsiteY7" fmla="*/ 88605 h 792445"/>
              <a:gd name="connsiteX8" fmla="*/ 88605 w 914400"/>
              <a:gd name="connsiteY8" fmla="*/ 0 h 79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" h="792445">
                <a:moveTo>
                  <a:pt x="88605" y="0"/>
                </a:moveTo>
                <a:lnTo>
                  <a:pt x="825795" y="0"/>
                </a:lnTo>
                <a:cubicBezTo>
                  <a:pt x="874730" y="0"/>
                  <a:pt x="914400" y="39670"/>
                  <a:pt x="914400" y="88605"/>
                </a:cubicBezTo>
                <a:lnTo>
                  <a:pt x="914400" y="792445"/>
                </a:lnTo>
                <a:lnTo>
                  <a:pt x="835119" y="792445"/>
                </a:lnTo>
                <a:cubicBezTo>
                  <a:pt x="633179" y="792445"/>
                  <a:pt x="389169" y="792445"/>
                  <a:pt x="94323" y="792445"/>
                </a:cubicBezTo>
                <a:lnTo>
                  <a:pt x="0" y="792445"/>
                </a:lnTo>
                <a:lnTo>
                  <a:pt x="0" y="88605"/>
                </a:lnTo>
                <a:cubicBezTo>
                  <a:pt x="0" y="39670"/>
                  <a:pt x="39670" y="0"/>
                  <a:pt x="88605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27" name="Freeform: Shape 30">
            <a:extLst>
              <a:ext uri="{FF2B5EF4-FFF2-40B4-BE49-F238E27FC236}">
                <a16:creationId xmlns:a16="http://schemas.microsoft.com/office/drawing/2014/main" id="{2136144A-0C5B-8003-64FF-2ADC8F892EB5}"/>
              </a:ext>
            </a:extLst>
          </p:cNvPr>
          <p:cNvSpPr>
            <a:spLocks/>
          </p:cNvSpPr>
          <p:nvPr/>
        </p:nvSpPr>
        <p:spPr bwMode="auto">
          <a:xfrm>
            <a:off x="5874454" y="2419322"/>
            <a:ext cx="229446" cy="229447"/>
          </a:xfrm>
          <a:custGeom>
            <a:avLst/>
            <a:gdLst>
              <a:gd name="T0" fmla="*/ 180 w 206"/>
              <a:gd name="T1" fmla="*/ 77 h 206"/>
              <a:gd name="T2" fmla="*/ 175 w 206"/>
              <a:gd name="T3" fmla="*/ 67 h 206"/>
              <a:gd name="T4" fmla="*/ 189 w 206"/>
              <a:gd name="T5" fmla="*/ 53 h 206"/>
              <a:gd name="T6" fmla="*/ 162 w 206"/>
              <a:gd name="T7" fmla="*/ 17 h 206"/>
              <a:gd name="T8" fmla="*/ 139 w 206"/>
              <a:gd name="T9" fmla="*/ 30 h 206"/>
              <a:gd name="T10" fmla="*/ 129 w 206"/>
              <a:gd name="T11" fmla="*/ 27 h 206"/>
              <a:gd name="T12" fmla="*/ 129 w 206"/>
              <a:gd name="T13" fmla="*/ 6 h 206"/>
              <a:gd name="T14" fmla="*/ 84 w 206"/>
              <a:gd name="T15" fmla="*/ 0 h 206"/>
              <a:gd name="T16" fmla="*/ 77 w 206"/>
              <a:gd name="T17" fmla="*/ 26 h 206"/>
              <a:gd name="T18" fmla="*/ 67 w 206"/>
              <a:gd name="T19" fmla="*/ 31 h 206"/>
              <a:gd name="T20" fmla="*/ 53 w 206"/>
              <a:gd name="T21" fmla="*/ 17 h 206"/>
              <a:gd name="T22" fmla="*/ 17 w 206"/>
              <a:gd name="T23" fmla="*/ 44 h 206"/>
              <a:gd name="T24" fmla="*/ 30 w 206"/>
              <a:gd name="T25" fmla="*/ 67 h 206"/>
              <a:gd name="T26" fmla="*/ 27 w 206"/>
              <a:gd name="T27" fmla="*/ 77 h 206"/>
              <a:gd name="T28" fmla="*/ 6 w 206"/>
              <a:gd name="T29" fmla="*/ 77 h 206"/>
              <a:gd name="T30" fmla="*/ 0 w 206"/>
              <a:gd name="T31" fmla="*/ 122 h 206"/>
              <a:gd name="T32" fmla="*/ 26 w 206"/>
              <a:gd name="T33" fmla="*/ 129 h 206"/>
              <a:gd name="T34" fmla="*/ 31 w 206"/>
              <a:gd name="T35" fmla="*/ 139 h 206"/>
              <a:gd name="T36" fmla="*/ 17 w 206"/>
              <a:gd name="T37" fmla="*/ 153 h 206"/>
              <a:gd name="T38" fmla="*/ 44 w 206"/>
              <a:gd name="T39" fmla="*/ 189 h 206"/>
              <a:gd name="T40" fmla="*/ 67 w 206"/>
              <a:gd name="T41" fmla="*/ 176 h 206"/>
              <a:gd name="T42" fmla="*/ 77 w 206"/>
              <a:gd name="T43" fmla="*/ 179 h 206"/>
              <a:gd name="T44" fmla="*/ 77 w 206"/>
              <a:gd name="T45" fmla="*/ 200 h 206"/>
              <a:gd name="T46" fmla="*/ 122 w 206"/>
              <a:gd name="T47" fmla="*/ 206 h 206"/>
              <a:gd name="T48" fmla="*/ 129 w 206"/>
              <a:gd name="T49" fmla="*/ 180 h 206"/>
              <a:gd name="T50" fmla="*/ 139 w 206"/>
              <a:gd name="T51" fmla="*/ 175 h 206"/>
              <a:gd name="T52" fmla="*/ 153 w 206"/>
              <a:gd name="T53" fmla="*/ 189 h 206"/>
              <a:gd name="T54" fmla="*/ 189 w 206"/>
              <a:gd name="T55" fmla="*/ 162 h 206"/>
              <a:gd name="T56" fmla="*/ 176 w 206"/>
              <a:gd name="T57" fmla="*/ 139 h 206"/>
              <a:gd name="T58" fmla="*/ 179 w 206"/>
              <a:gd name="T59" fmla="*/ 129 h 206"/>
              <a:gd name="T60" fmla="*/ 200 w 206"/>
              <a:gd name="T61" fmla="*/ 129 h 206"/>
              <a:gd name="T62" fmla="*/ 206 w 206"/>
              <a:gd name="T63" fmla="*/ 84 h 206"/>
              <a:gd name="T64" fmla="*/ 200 w 206"/>
              <a:gd name="T65" fmla="*/ 77 h 206"/>
              <a:gd name="T66" fmla="*/ 45 w 206"/>
              <a:gd name="T67" fmla="*/ 103 h 206"/>
              <a:gd name="T68" fmla="*/ 161 w 206"/>
              <a:gd name="T69" fmla="*/ 103 h 206"/>
              <a:gd name="T70" fmla="*/ 103 w 206"/>
              <a:gd name="T71" fmla="*/ 161 h 206"/>
              <a:gd name="T72" fmla="*/ 73 w 206"/>
              <a:gd name="T73" fmla="*/ 91 h 206"/>
              <a:gd name="T74" fmla="*/ 91 w 206"/>
              <a:gd name="T75" fmla="*/ 73 h 206"/>
              <a:gd name="T76" fmla="*/ 115 w 206"/>
              <a:gd name="T77" fmla="*/ 73 h 206"/>
              <a:gd name="T78" fmla="*/ 133 w 206"/>
              <a:gd name="T79" fmla="*/ 91 h 206"/>
              <a:gd name="T80" fmla="*/ 133 w 206"/>
              <a:gd name="T81" fmla="*/ 115 h 206"/>
              <a:gd name="T82" fmla="*/ 115 w 206"/>
              <a:gd name="T83" fmla="*/ 133 h 206"/>
              <a:gd name="T84" fmla="*/ 91 w 206"/>
              <a:gd name="T85" fmla="*/ 133 h 206"/>
              <a:gd name="T86" fmla="*/ 73 w 206"/>
              <a:gd name="T87" fmla="*/ 115 h 206"/>
              <a:gd name="T88" fmla="*/ 71 w 206"/>
              <a:gd name="T89" fmla="*/ 103 h 206"/>
              <a:gd name="T90" fmla="*/ 71 w 206"/>
              <a:gd name="T91" fmla="*/ 10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6" h="206">
                <a:moveTo>
                  <a:pt x="200" y="77"/>
                </a:moveTo>
                <a:cubicBezTo>
                  <a:pt x="180" y="77"/>
                  <a:pt x="180" y="77"/>
                  <a:pt x="180" y="77"/>
                </a:cubicBezTo>
                <a:cubicBezTo>
                  <a:pt x="180" y="77"/>
                  <a:pt x="180" y="77"/>
                  <a:pt x="179" y="77"/>
                </a:cubicBezTo>
                <a:cubicBezTo>
                  <a:pt x="178" y="74"/>
                  <a:pt x="177" y="70"/>
                  <a:pt x="175" y="67"/>
                </a:cubicBezTo>
                <a:cubicBezTo>
                  <a:pt x="175" y="67"/>
                  <a:pt x="176" y="67"/>
                  <a:pt x="176" y="67"/>
                </a:cubicBezTo>
                <a:cubicBezTo>
                  <a:pt x="189" y="53"/>
                  <a:pt x="189" y="53"/>
                  <a:pt x="189" y="53"/>
                </a:cubicBezTo>
                <a:cubicBezTo>
                  <a:pt x="192" y="50"/>
                  <a:pt x="192" y="46"/>
                  <a:pt x="189" y="44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0" y="14"/>
                  <a:pt x="156" y="14"/>
                  <a:pt x="153" y="17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9" y="30"/>
                  <a:pt x="139" y="31"/>
                  <a:pt x="139" y="31"/>
                </a:cubicBezTo>
                <a:cubicBezTo>
                  <a:pt x="136" y="29"/>
                  <a:pt x="132" y="28"/>
                  <a:pt x="129" y="27"/>
                </a:cubicBezTo>
                <a:cubicBezTo>
                  <a:pt x="129" y="26"/>
                  <a:pt x="129" y="26"/>
                  <a:pt x="129" y="26"/>
                </a:cubicBezTo>
                <a:cubicBezTo>
                  <a:pt x="129" y="6"/>
                  <a:pt x="129" y="6"/>
                  <a:pt x="129" y="6"/>
                </a:cubicBezTo>
                <a:cubicBezTo>
                  <a:pt x="129" y="3"/>
                  <a:pt x="126" y="0"/>
                  <a:pt x="122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0" y="0"/>
                  <a:pt x="77" y="3"/>
                  <a:pt x="77" y="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7"/>
                </a:cubicBezTo>
                <a:cubicBezTo>
                  <a:pt x="74" y="28"/>
                  <a:pt x="70" y="29"/>
                  <a:pt x="67" y="31"/>
                </a:cubicBezTo>
                <a:cubicBezTo>
                  <a:pt x="67" y="31"/>
                  <a:pt x="67" y="30"/>
                  <a:pt x="67" y="30"/>
                </a:cubicBezTo>
                <a:cubicBezTo>
                  <a:pt x="53" y="17"/>
                  <a:pt x="53" y="17"/>
                  <a:pt x="53" y="17"/>
                </a:cubicBezTo>
                <a:cubicBezTo>
                  <a:pt x="50" y="14"/>
                  <a:pt x="46" y="14"/>
                  <a:pt x="44" y="17"/>
                </a:cubicBezTo>
                <a:cubicBezTo>
                  <a:pt x="17" y="44"/>
                  <a:pt x="17" y="44"/>
                  <a:pt x="17" y="44"/>
                </a:cubicBezTo>
                <a:cubicBezTo>
                  <a:pt x="14" y="46"/>
                  <a:pt x="14" y="50"/>
                  <a:pt x="17" y="53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7"/>
                  <a:pt x="31" y="67"/>
                  <a:pt x="31" y="67"/>
                </a:cubicBezTo>
                <a:cubicBezTo>
                  <a:pt x="29" y="70"/>
                  <a:pt x="28" y="74"/>
                  <a:pt x="27" y="77"/>
                </a:cubicBezTo>
                <a:cubicBezTo>
                  <a:pt x="26" y="77"/>
                  <a:pt x="26" y="77"/>
                  <a:pt x="26" y="77"/>
                </a:cubicBezTo>
                <a:cubicBezTo>
                  <a:pt x="6" y="77"/>
                  <a:pt x="6" y="77"/>
                  <a:pt x="6" y="77"/>
                </a:cubicBezTo>
                <a:cubicBezTo>
                  <a:pt x="3" y="77"/>
                  <a:pt x="0" y="80"/>
                  <a:pt x="0" y="84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6"/>
                  <a:pt x="3" y="129"/>
                  <a:pt x="6" y="129"/>
                </a:cubicBezTo>
                <a:cubicBezTo>
                  <a:pt x="26" y="129"/>
                  <a:pt x="26" y="129"/>
                  <a:pt x="26" y="129"/>
                </a:cubicBezTo>
                <a:cubicBezTo>
                  <a:pt x="26" y="129"/>
                  <a:pt x="26" y="129"/>
                  <a:pt x="27" y="129"/>
                </a:cubicBezTo>
                <a:cubicBezTo>
                  <a:pt x="28" y="132"/>
                  <a:pt x="29" y="136"/>
                  <a:pt x="31" y="139"/>
                </a:cubicBezTo>
                <a:cubicBezTo>
                  <a:pt x="31" y="139"/>
                  <a:pt x="30" y="139"/>
                  <a:pt x="30" y="139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4" y="156"/>
                  <a:pt x="14" y="160"/>
                  <a:pt x="17" y="162"/>
                </a:cubicBezTo>
                <a:cubicBezTo>
                  <a:pt x="44" y="189"/>
                  <a:pt x="44" y="189"/>
                  <a:pt x="44" y="189"/>
                </a:cubicBezTo>
                <a:cubicBezTo>
                  <a:pt x="46" y="192"/>
                  <a:pt x="50" y="192"/>
                  <a:pt x="53" y="189"/>
                </a:cubicBezTo>
                <a:cubicBezTo>
                  <a:pt x="67" y="176"/>
                  <a:pt x="67" y="176"/>
                  <a:pt x="67" y="176"/>
                </a:cubicBezTo>
                <a:cubicBezTo>
                  <a:pt x="67" y="176"/>
                  <a:pt x="67" y="175"/>
                  <a:pt x="67" y="175"/>
                </a:cubicBezTo>
                <a:cubicBezTo>
                  <a:pt x="70" y="177"/>
                  <a:pt x="74" y="178"/>
                  <a:pt x="77" y="179"/>
                </a:cubicBezTo>
                <a:cubicBezTo>
                  <a:pt x="77" y="180"/>
                  <a:pt x="77" y="180"/>
                  <a:pt x="77" y="180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203"/>
                  <a:pt x="80" y="206"/>
                  <a:pt x="84" y="206"/>
                </a:cubicBezTo>
                <a:cubicBezTo>
                  <a:pt x="122" y="206"/>
                  <a:pt x="122" y="206"/>
                  <a:pt x="122" y="206"/>
                </a:cubicBezTo>
                <a:cubicBezTo>
                  <a:pt x="126" y="206"/>
                  <a:pt x="129" y="203"/>
                  <a:pt x="129" y="20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80"/>
                  <a:pt x="129" y="180"/>
                  <a:pt x="129" y="179"/>
                </a:cubicBezTo>
                <a:cubicBezTo>
                  <a:pt x="132" y="178"/>
                  <a:pt x="136" y="177"/>
                  <a:pt x="139" y="175"/>
                </a:cubicBezTo>
                <a:cubicBezTo>
                  <a:pt x="139" y="175"/>
                  <a:pt x="139" y="176"/>
                  <a:pt x="139" y="176"/>
                </a:cubicBezTo>
                <a:cubicBezTo>
                  <a:pt x="153" y="189"/>
                  <a:pt x="153" y="189"/>
                  <a:pt x="153" y="189"/>
                </a:cubicBezTo>
                <a:cubicBezTo>
                  <a:pt x="156" y="192"/>
                  <a:pt x="160" y="192"/>
                  <a:pt x="162" y="189"/>
                </a:cubicBezTo>
                <a:cubicBezTo>
                  <a:pt x="189" y="162"/>
                  <a:pt x="189" y="162"/>
                  <a:pt x="189" y="162"/>
                </a:cubicBezTo>
                <a:cubicBezTo>
                  <a:pt x="192" y="160"/>
                  <a:pt x="192" y="156"/>
                  <a:pt x="189" y="153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6" y="139"/>
                  <a:pt x="175" y="139"/>
                  <a:pt x="175" y="139"/>
                </a:cubicBezTo>
                <a:cubicBezTo>
                  <a:pt x="177" y="136"/>
                  <a:pt x="178" y="132"/>
                  <a:pt x="179" y="129"/>
                </a:cubicBezTo>
                <a:cubicBezTo>
                  <a:pt x="180" y="129"/>
                  <a:pt x="180" y="129"/>
                  <a:pt x="180" y="129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203" y="129"/>
                  <a:pt x="206" y="126"/>
                  <a:pt x="206" y="122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06" y="80"/>
                  <a:pt x="203" y="77"/>
                  <a:pt x="200" y="77"/>
                </a:cubicBezTo>
                <a:cubicBezTo>
                  <a:pt x="200" y="77"/>
                  <a:pt x="200" y="77"/>
                  <a:pt x="200" y="77"/>
                </a:cubicBezTo>
                <a:close/>
                <a:moveTo>
                  <a:pt x="103" y="161"/>
                </a:moveTo>
                <a:cubicBezTo>
                  <a:pt x="71" y="161"/>
                  <a:pt x="45" y="135"/>
                  <a:pt x="45" y="103"/>
                </a:cubicBezTo>
                <a:cubicBezTo>
                  <a:pt x="45" y="71"/>
                  <a:pt x="71" y="45"/>
                  <a:pt x="103" y="45"/>
                </a:cubicBezTo>
                <a:cubicBezTo>
                  <a:pt x="135" y="45"/>
                  <a:pt x="161" y="71"/>
                  <a:pt x="161" y="103"/>
                </a:cubicBezTo>
                <a:cubicBezTo>
                  <a:pt x="161" y="135"/>
                  <a:pt x="135" y="161"/>
                  <a:pt x="103" y="161"/>
                </a:cubicBezTo>
                <a:cubicBezTo>
                  <a:pt x="103" y="161"/>
                  <a:pt x="103" y="161"/>
                  <a:pt x="103" y="161"/>
                </a:cubicBezTo>
                <a:close/>
                <a:moveTo>
                  <a:pt x="71" y="103"/>
                </a:moveTo>
                <a:cubicBezTo>
                  <a:pt x="71" y="99"/>
                  <a:pt x="72" y="95"/>
                  <a:pt x="73" y="91"/>
                </a:cubicBezTo>
                <a:cubicBezTo>
                  <a:pt x="75" y="87"/>
                  <a:pt x="77" y="83"/>
                  <a:pt x="80" y="80"/>
                </a:cubicBezTo>
                <a:cubicBezTo>
                  <a:pt x="83" y="77"/>
                  <a:pt x="87" y="75"/>
                  <a:pt x="91" y="73"/>
                </a:cubicBezTo>
                <a:cubicBezTo>
                  <a:pt x="95" y="72"/>
                  <a:pt x="99" y="71"/>
                  <a:pt x="103" y="71"/>
                </a:cubicBezTo>
                <a:cubicBezTo>
                  <a:pt x="107" y="71"/>
                  <a:pt x="111" y="72"/>
                  <a:pt x="115" y="73"/>
                </a:cubicBezTo>
                <a:cubicBezTo>
                  <a:pt x="119" y="75"/>
                  <a:pt x="123" y="77"/>
                  <a:pt x="126" y="80"/>
                </a:cubicBezTo>
                <a:cubicBezTo>
                  <a:pt x="129" y="83"/>
                  <a:pt x="131" y="87"/>
                  <a:pt x="133" y="91"/>
                </a:cubicBezTo>
                <a:cubicBezTo>
                  <a:pt x="134" y="95"/>
                  <a:pt x="135" y="99"/>
                  <a:pt x="135" y="103"/>
                </a:cubicBezTo>
                <a:cubicBezTo>
                  <a:pt x="135" y="107"/>
                  <a:pt x="134" y="111"/>
                  <a:pt x="133" y="115"/>
                </a:cubicBezTo>
                <a:cubicBezTo>
                  <a:pt x="131" y="119"/>
                  <a:pt x="129" y="123"/>
                  <a:pt x="126" y="126"/>
                </a:cubicBezTo>
                <a:cubicBezTo>
                  <a:pt x="123" y="129"/>
                  <a:pt x="119" y="131"/>
                  <a:pt x="115" y="133"/>
                </a:cubicBezTo>
                <a:cubicBezTo>
                  <a:pt x="111" y="134"/>
                  <a:pt x="107" y="135"/>
                  <a:pt x="103" y="135"/>
                </a:cubicBezTo>
                <a:cubicBezTo>
                  <a:pt x="99" y="135"/>
                  <a:pt x="95" y="134"/>
                  <a:pt x="91" y="133"/>
                </a:cubicBezTo>
                <a:cubicBezTo>
                  <a:pt x="87" y="131"/>
                  <a:pt x="83" y="129"/>
                  <a:pt x="80" y="126"/>
                </a:cubicBezTo>
                <a:cubicBezTo>
                  <a:pt x="77" y="123"/>
                  <a:pt x="75" y="119"/>
                  <a:pt x="73" y="115"/>
                </a:cubicBezTo>
                <a:cubicBezTo>
                  <a:pt x="72" y="111"/>
                  <a:pt x="71" y="107"/>
                  <a:pt x="71" y="103"/>
                </a:cubicBezTo>
                <a:cubicBezTo>
                  <a:pt x="71" y="103"/>
                  <a:pt x="71" y="103"/>
                  <a:pt x="71" y="103"/>
                </a:cubicBezTo>
                <a:close/>
                <a:moveTo>
                  <a:pt x="71" y="103"/>
                </a:moveTo>
                <a:cubicBezTo>
                  <a:pt x="71" y="103"/>
                  <a:pt x="71" y="103"/>
                  <a:pt x="71" y="103"/>
                </a:cubicBezTo>
              </a:path>
            </a:pathLst>
          </a:custGeom>
          <a:solidFill>
            <a:srgbClr val="F9E7AD"/>
          </a:solidFill>
          <a:ln>
            <a:noFill/>
          </a:ln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28" name="Freeform: Shape 34" descr="D:\51PPT模板网\51pptmoban.com\图片001.jpg">
            <a:extLst>
              <a:ext uri="{FF2B5EF4-FFF2-40B4-BE49-F238E27FC236}">
                <a16:creationId xmlns:a16="http://schemas.microsoft.com/office/drawing/2014/main" id="{571CD621-3425-0104-9278-9220D9362871}"/>
              </a:ext>
            </a:extLst>
          </p:cNvPr>
          <p:cNvSpPr>
            <a:spLocks/>
          </p:cNvSpPr>
          <p:nvPr/>
        </p:nvSpPr>
        <p:spPr bwMode="auto">
          <a:xfrm>
            <a:off x="5921070" y="3163098"/>
            <a:ext cx="192816" cy="220082"/>
          </a:xfrm>
          <a:custGeom>
            <a:avLst/>
            <a:gdLst>
              <a:gd name="T0" fmla="*/ 121 w 188"/>
              <a:gd name="T1" fmla="*/ 201 h 215"/>
              <a:gd name="T2" fmla="*/ 27 w 188"/>
              <a:gd name="T3" fmla="*/ 201 h 215"/>
              <a:gd name="T4" fmla="*/ 13 w 188"/>
              <a:gd name="T5" fmla="*/ 188 h 215"/>
              <a:gd name="T6" fmla="*/ 13 w 188"/>
              <a:gd name="T7" fmla="*/ 67 h 215"/>
              <a:gd name="T8" fmla="*/ 27 w 188"/>
              <a:gd name="T9" fmla="*/ 54 h 215"/>
              <a:gd name="T10" fmla="*/ 27 w 188"/>
              <a:gd name="T11" fmla="*/ 40 h 215"/>
              <a:gd name="T12" fmla="*/ 0 w 188"/>
              <a:gd name="T13" fmla="*/ 67 h 215"/>
              <a:gd name="T14" fmla="*/ 0 w 188"/>
              <a:gd name="T15" fmla="*/ 188 h 215"/>
              <a:gd name="T16" fmla="*/ 27 w 188"/>
              <a:gd name="T17" fmla="*/ 215 h 215"/>
              <a:gd name="T18" fmla="*/ 121 w 188"/>
              <a:gd name="T19" fmla="*/ 215 h 215"/>
              <a:gd name="T20" fmla="*/ 148 w 188"/>
              <a:gd name="T21" fmla="*/ 188 h 215"/>
              <a:gd name="T22" fmla="*/ 134 w 188"/>
              <a:gd name="T23" fmla="*/ 188 h 215"/>
              <a:gd name="T24" fmla="*/ 121 w 188"/>
              <a:gd name="T25" fmla="*/ 201 h 215"/>
              <a:gd name="T26" fmla="*/ 134 w 188"/>
              <a:gd name="T27" fmla="*/ 0 h 215"/>
              <a:gd name="T28" fmla="*/ 67 w 188"/>
              <a:gd name="T29" fmla="*/ 0 h 215"/>
              <a:gd name="T30" fmla="*/ 40 w 188"/>
              <a:gd name="T31" fmla="*/ 27 h 215"/>
              <a:gd name="T32" fmla="*/ 40 w 188"/>
              <a:gd name="T33" fmla="*/ 148 h 215"/>
              <a:gd name="T34" fmla="*/ 67 w 188"/>
              <a:gd name="T35" fmla="*/ 175 h 215"/>
              <a:gd name="T36" fmla="*/ 161 w 188"/>
              <a:gd name="T37" fmla="*/ 175 h 215"/>
              <a:gd name="T38" fmla="*/ 188 w 188"/>
              <a:gd name="T39" fmla="*/ 148 h 215"/>
              <a:gd name="T40" fmla="*/ 188 w 188"/>
              <a:gd name="T41" fmla="*/ 54 h 215"/>
              <a:gd name="T42" fmla="*/ 134 w 188"/>
              <a:gd name="T43" fmla="*/ 0 h 215"/>
              <a:gd name="T44" fmla="*/ 114 w 188"/>
              <a:gd name="T45" fmla="*/ 161 h 215"/>
              <a:gd name="T46" fmla="*/ 60 w 188"/>
              <a:gd name="T47" fmla="*/ 161 h 215"/>
              <a:gd name="T48" fmla="*/ 54 w 188"/>
              <a:gd name="T49" fmla="*/ 154 h 215"/>
              <a:gd name="T50" fmla="*/ 60 w 188"/>
              <a:gd name="T51" fmla="*/ 148 h 215"/>
              <a:gd name="T52" fmla="*/ 114 w 188"/>
              <a:gd name="T53" fmla="*/ 148 h 215"/>
              <a:gd name="T54" fmla="*/ 121 w 188"/>
              <a:gd name="T55" fmla="*/ 154 h 215"/>
              <a:gd name="T56" fmla="*/ 114 w 188"/>
              <a:gd name="T57" fmla="*/ 161 h 215"/>
              <a:gd name="T58" fmla="*/ 154 w 188"/>
              <a:gd name="T59" fmla="*/ 134 h 215"/>
              <a:gd name="T60" fmla="*/ 60 w 188"/>
              <a:gd name="T61" fmla="*/ 134 h 215"/>
              <a:gd name="T62" fmla="*/ 54 w 188"/>
              <a:gd name="T63" fmla="*/ 128 h 215"/>
              <a:gd name="T64" fmla="*/ 60 w 188"/>
              <a:gd name="T65" fmla="*/ 121 h 215"/>
              <a:gd name="T66" fmla="*/ 154 w 188"/>
              <a:gd name="T67" fmla="*/ 121 h 215"/>
              <a:gd name="T68" fmla="*/ 161 w 188"/>
              <a:gd name="T69" fmla="*/ 128 h 215"/>
              <a:gd name="T70" fmla="*/ 154 w 188"/>
              <a:gd name="T71" fmla="*/ 134 h 215"/>
              <a:gd name="T72" fmla="*/ 154 w 188"/>
              <a:gd name="T73" fmla="*/ 107 h 215"/>
              <a:gd name="T74" fmla="*/ 60 w 188"/>
              <a:gd name="T75" fmla="*/ 107 h 215"/>
              <a:gd name="T76" fmla="*/ 54 w 188"/>
              <a:gd name="T77" fmla="*/ 101 h 215"/>
              <a:gd name="T78" fmla="*/ 60 w 188"/>
              <a:gd name="T79" fmla="*/ 94 h 215"/>
              <a:gd name="T80" fmla="*/ 154 w 188"/>
              <a:gd name="T81" fmla="*/ 94 h 215"/>
              <a:gd name="T82" fmla="*/ 161 w 188"/>
              <a:gd name="T83" fmla="*/ 101 h 215"/>
              <a:gd name="T84" fmla="*/ 154 w 188"/>
              <a:gd name="T85" fmla="*/ 107 h 215"/>
              <a:gd name="T86" fmla="*/ 134 w 188"/>
              <a:gd name="T87" fmla="*/ 54 h 215"/>
              <a:gd name="T88" fmla="*/ 134 w 188"/>
              <a:gd name="T89" fmla="*/ 20 h 215"/>
              <a:gd name="T90" fmla="*/ 168 w 188"/>
              <a:gd name="T91" fmla="*/ 54 h 215"/>
              <a:gd name="T92" fmla="*/ 134 w 188"/>
              <a:gd name="T93" fmla="*/ 54 h 215"/>
              <a:gd name="T94" fmla="*/ 134 w 188"/>
              <a:gd name="T95" fmla="*/ 54 h 215"/>
              <a:gd name="T96" fmla="*/ 134 w 188"/>
              <a:gd name="T97" fmla="*/ 54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8" h="215">
                <a:moveTo>
                  <a:pt x="121" y="201"/>
                </a:moveTo>
                <a:cubicBezTo>
                  <a:pt x="27" y="201"/>
                  <a:pt x="27" y="201"/>
                  <a:pt x="27" y="201"/>
                </a:cubicBezTo>
                <a:cubicBezTo>
                  <a:pt x="20" y="201"/>
                  <a:pt x="13" y="196"/>
                  <a:pt x="13" y="188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59"/>
                  <a:pt x="20" y="54"/>
                  <a:pt x="27" y="54"/>
                </a:cubicBezTo>
                <a:cubicBezTo>
                  <a:pt x="27" y="40"/>
                  <a:pt x="27" y="40"/>
                  <a:pt x="27" y="40"/>
                </a:cubicBezTo>
                <a:cubicBezTo>
                  <a:pt x="12" y="40"/>
                  <a:pt x="0" y="52"/>
                  <a:pt x="0" y="67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3"/>
                  <a:pt x="12" y="215"/>
                  <a:pt x="27" y="215"/>
                </a:cubicBezTo>
                <a:cubicBezTo>
                  <a:pt x="121" y="215"/>
                  <a:pt x="121" y="215"/>
                  <a:pt x="121" y="215"/>
                </a:cubicBezTo>
                <a:cubicBezTo>
                  <a:pt x="136" y="215"/>
                  <a:pt x="148" y="203"/>
                  <a:pt x="148" y="188"/>
                </a:cubicBezTo>
                <a:cubicBezTo>
                  <a:pt x="134" y="188"/>
                  <a:pt x="134" y="188"/>
                  <a:pt x="134" y="188"/>
                </a:cubicBezTo>
                <a:cubicBezTo>
                  <a:pt x="134" y="195"/>
                  <a:pt x="128" y="201"/>
                  <a:pt x="121" y="201"/>
                </a:cubicBezTo>
                <a:close/>
                <a:moveTo>
                  <a:pt x="134" y="0"/>
                </a:moveTo>
                <a:cubicBezTo>
                  <a:pt x="67" y="0"/>
                  <a:pt x="67" y="0"/>
                  <a:pt x="67" y="0"/>
                </a:cubicBezTo>
                <a:cubicBezTo>
                  <a:pt x="52" y="0"/>
                  <a:pt x="40" y="12"/>
                  <a:pt x="40" y="27"/>
                </a:cubicBezTo>
                <a:cubicBezTo>
                  <a:pt x="40" y="148"/>
                  <a:pt x="40" y="148"/>
                  <a:pt x="40" y="148"/>
                </a:cubicBezTo>
                <a:cubicBezTo>
                  <a:pt x="40" y="162"/>
                  <a:pt x="52" y="175"/>
                  <a:pt x="67" y="175"/>
                </a:cubicBezTo>
                <a:cubicBezTo>
                  <a:pt x="161" y="175"/>
                  <a:pt x="161" y="175"/>
                  <a:pt x="161" y="175"/>
                </a:cubicBezTo>
                <a:cubicBezTo>
                  <a:pt x="176" y="175"/>
                  <a:pt x="188" y="162"/>
                  <a:pt x="188" y="148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34" y="0"/>
                  <a:pt x="134" y="0"/>
                  <a:pt x="134" y="0"/>
                </a:cubicBezTo>
                <a:close/>
                <a:moveTo>
                  <a:pt x="114" y="161"/>
                </a:moveTo>
                <a:cubicBezTo>
                  <a:pt x="60" y="161"/>
                  <a:pt x="60" y="161"/>
                  <a:pt x="60" y="161"/>
                </a:cubicBezTo>
                <a:cubicBezTo>
                  <a:pt x="56" y="161"/>
                  <a:pt x="54" y="158"/>
                  <a:pt x="54" y="154"/>
                </a:cubicBezTo>
                <a:cubicBezTo>
                  <a:pt x="54" y="150"/>
                  <a:pt x="56" y="148"/>
                  <a:pt x="60" y="148"/>
                </a:cubicBezTo>
                <a:cubicBezTo>
                  <a:pt x="114" y="148"/>
                  <a:pt x="114" y="148"/>
                  <a:pt x="114" y="148"/>
                </a:cubicBezTo>
                <a:cubicBezTo>
                  <a:pt x="118" y="148"/>
                  <a:pt x="121" y="150"/>
                  <a:pt x="121" y="154"/>
                </a:cubicBezTo>
                <a:cubicBezTo>
                  <a:pt x="121" y="158"/>
                  <a:pt x="118" y="161"/>
                  <a:pt x="114" y="161"/>
                </a:cubicBezTo>
                <a:close/>
                <a:moveTo>
                  <a:pt x="154" y="134"/>
                </a:moveTo>
                <a:cubicBezTo>
                  <a:pt x="60" y="134"/>
                  <a:pt x="60" y="134"/>
                  <a:pt x="60" y="134"/>
                </a:cubicBezTo>
                <a:cubicBezTo>
                  <a:pt x="56" y="134"/>
                  <a:pt x="54" y="132"/>
                  <a:pt x="54" y="128"/>
                </a:cubicBezTo>
                <a:cubicBezTo>
                  <a:pt x="54" y="124"/>
                  <a:pt x="56" y="121"/>
                  <a:pt x="60" y="121"/>
                </a:cubicBezTo>
                <a:cubicBezTo>
                  <a:pt x="154" y="121"/>
                  <a:pt x="154" y="121"/>
                  <a:pt x="154" y="121"/>
                </a:cubicBezTo>
                <a:cubicBezTo>
                  <a:pt x="158" y="121"/>
                  <a:pt x="161" y="124"/>
                  <a:pt x="161" y="128"/>
                </a:cubicBezTo>
                <a:cubicBezTo>
                  <a:pt x="161" y="132"/>
                  <a:pt x="158" y="134"/>
                  <a:pt x="154" y="134"/>
                </a:cubicBezTo>
                <a:close/>
                <a:moveTo>
                  <a:pt x="154" y="107"/>
                </a:moveTo>
                <a:cubicBezTo>
                  <a:pt x="60" y="107"/>
                  <a:pt x="60" y="107"/>
                  <a:pt x="60" y="107"/>
                </a:cubicBezTo>
                <a:cubicBezTo>
                  <a:pt x="56" y="107"/>
                  <a:pt x="54" y="105"/>
                  <a:pt x="54" y="101"/>
                </a:cubicBezTo>
                <a:cubicBezTo>
                  <a:pt x="54" y="97"/>
                  <a:pt x="56" y="94"/>
                  <a:pt x="60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8" y="94"/>
                  <a:pt x="161" y="97"/>
                  <a:pt x="161" y="101"/>
                </a:cubicBezTo>
                <a:cubicBezTo>
                  <a:pt x="161" y="105"/>
                  <a:pt x="158" y="107"/>
                  <a:pt x="154" y="107"/>
                </a:cubicBezTo>
                <a:close/>
                <a:moveTo>
                  <a:pt x="134" y="54"/>
                </a:moveTo>
                <a:cubicBezTo>
                  <a:pt x="134" y="20"/>
                  <a:pt x="134" y="20"/>
                  <a:pt x="134" y="2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34" y="54"/>
                  <a:pt x="134" y="54"/>
                  <a:pt x="134" y="54"/>
                </a:cubicBezTo>
                <a:close/>
                <a:moveTo>
                  <a:pt x="134" y="54"/>
                </a:moveTo>
                <a:cubicBezTo>
                  <a:pt x="134" y="54"/>
                  <a:pt x="134" y="54"/>
                  <a:pt x="134" y="54"/>
                </a:cubicBezTo>
              </a:path>
            </a:pathLst>
          </a:custGeom>
          <a:solidFill>
            <a:srgbClr val="BE2415"/>
          </a:solidFill>
          <a:ln>
            <a:noFill/>
          </a:ln>
        </p:spPr>
        <p:txBody>
          <a:bodyPr anchor="ctr"/>
          <a:lstStyle/>
          <a:p>
            <a:pPr algn="ctr"/>
            <a:endParaRPr sz="2400"/>
          </a:p>
        </p:txBody>
      </p:sp>
      <p:sp>
        <p:nvSpPr>
          <p:cNvPr id="29" name="Freeform: Shape 39">
            <a:extLst>
              <a:ext uri="{FF2B5EF4-FFF2-40B4-BE49-F238E27FC236}">
                <a16:creationId xmlns:a16="http://schemas.microsoft.com/office/drawing/2014/main" id="{B6E0111C-D237-3DD2-EB8C-8A1E7C0A326E}"/>
              </a:ext>
            </a:extLst>
          </p:cNvPr>
          <p:cNvSpPr>
            <a:spLocks/>
          </p:cNvSpPr>
          <p:nvPr/>
        </p:nvSpPr>
        <p:spPr bwMode="auto">
          <a:xfrm>
            <a:off x="5905579" y="3906271"/>
            <a:ext cx="223018" cy="223019"/>
          </a:xfrm>
          <a:custGeom>
            <a:avLst/>
            <a:gdLst>
              <a:gd name="T0" fmla="*/ 31 w 158"/>
              <a:gd name="T1" fmla="*/ 20 h 158"/>
              <a:gd name="T2" fmla="*/ 16 w 158"/>
              <a:gd name="T3" fmla="*/ 35 h 158"/>
              <a:gd name="T4" fmla="*/ 16 w 158"/>
              <a:gd name="T5" fmla="*/ 127 h 158"/>
              <a:gd name="T6" fmla="*/ 31 w 158"/>
              <a:gd name="T7" fmla="*/ 142 h 158"/>
              <a:gd name="T8" fmla="*/ 123 w 158"/>
              <a:gd name="T9" fmla="*/ 142 h 158"/>
              <a:gd name="T10" fmla="*/ 138 w 158"/>
              <a:gd name="T11" fmla="*/ 127 h 158"/>
              <a:gd name="T12" fmla="*/ 138 w 158"/>
              <a:gd name="T13" fmla="*/ 67 h 158"/>
              <a:gd name="T14" fmla="*/ 153 w 158"/>
              <a:gd name="T15" fmla="*/ 52 h 158"/>
              <a:gd name="T16" fmla="*/ 153 w 158"/>
              <a:gd name="T17" fmla="*/ 132 h 158"/>
              <a:gd name="T18" fmla="*/ 128 w 158"/>
              <a:gd name="T19" fmla="*/ 158 h 158"/>
              <a:gd name="T20" fmla="*/ 25 w 158"/>
              <a:gd name="T21" fmla="*/ 158 h 158"/>
              <a:gd name="T22" fmla="*/ 0 w 158"/>
              <a:gd name="T23" fmla="*/ 132 h 158"/>
              <a:gd name="T24" fmla="*/ 0 w 158"/>
              <a:gd name="T25" fmla="*/ 31 h 158"/>
              <a:gd name="T26" fmla="*/ 25 w 158"/>
              <a:gd name="T27" fmla="*/ 4 h 158"/>
              <a:gd name="T28" fmla="*/ 106 w 158"/>
              <a:gd name="T29" fmla="*/ 4 h 158"/>
              <a:gd name="T30" fmla="*/ 91 w 158"/>
              <a:gd name="T31" fmla="*/ 20 h 158"/>
              <a:gd name="T32" fmla="*/ 31 w 158"/>
              <a:gd name="T33" fmla="*/ 20 h 158"/>
              <a:gd name="T34" fmla="*/ 31 w 158"/>
              <a:gd name="T35" fmla="*/ 20 h 158"/>
              <a:gd name="T36" fmla="*/ 87 w 158"/>
              <a:gd name="T37" fmla="*/ 95 h 158"/>
              <a:gd name="T38" fmla="*/ 53 w 158"/>
              <a:gd name="T39" fmla="*/ 104 h 158"/>
              <a:gd name="T40" fmla="*/ 63 w 158"/>
              <a:gd name="T41" fmla="*/ 70 h 158"/>
              <a:gd name="T42" fmla="*/ 87 w 158"/>
              <a:gd name="T43" fmla="*/ 95 h 158"/>
              <a:gd name="T44" fmla="*/ 87 w 158"/>
              <a:gd name="T45" fmla="*/ 95 h 158"/>
              <a:gd name="T46" fmla="*/ 90 w 158"/>
              <a:gd name="T47" fmla="*/ 91 h 158"/>
              <a:gd name="T48" fmla="*/ 66 w 158"/>
              <a:gd name="T49" fmla="*/ 67 h 158"/>
              <a:gd name="T50" fmla="*/ 119 w 158"/>
              <a:gd name="T51" fmla="*/ 14 h 158"/>
              <a:gd name="T52" fmla="*/ 144 w 158"/>
              <a:gd name="T53" fmla="*/ 38 h 158"/>
              <a:gd name="T54" fmla="*/ 90 w 158"/>
              <a:gd name="T55" fmla="*/ 91 h 158"/>
              <a:gd name="T56" fmla="*/ 90 w 158"/>
              <a:gd name="T57" fmla="*/ 91 h 158"/>
              <a:gd name="T58" fmla="*/ 155 w 158"/>
              <a:gd name="T59" fmla="*/ 27 h 158"/>
              <a:gd name="T60" fmla="*/ 147 w 158"/>
              <a:gd name="T61" fmla="*/ 34 h 158"/>
              <a:gd name="T62" fmla="*/ 123 w 158"/>
              <a:gd name="T63" fmla="*/ 10 h 158"/>
              <a:gd name="T64" fmla="*/ 130 w 158"/>
              <a:gd name="T65" fmla="*/ 3 h 158"/>
              <a:gd name="T66" fmla="*/ 140 w 158"/>
              <a:gd name="T67" fmla="*/ 3 h 158"/>
              <a:gd name="T68" fmla="*/ 155 w 158"/>
              <a:gd name="T69" fmla="*/ 18 h 158"/>
              <a:gd name="T70" fmla="*/ 155 w 158"/>
              <a:gd name="T71" fmla="*/ 27 h 158"/>
              <a:gd name="T72" fmla="*/ 155 w 158"/>
              <a:gd name="T73" fmla="*/ 27 h 158"/>
              <a:gd name="T74" fmla="*/ 155 w 158"/>
              <a:gd name="T75" fmla="*/ 27 h 158"/>
              <a:gd name="T76" fmla="*/ 155 w 158"/>
              <a:gd name="T77" fmla="*/ 2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8" h="158">
                <a:moveTo>
                  <a:pt x="31" y="20"/>
                </a:moveTo>
                <a:cubicBezTo>
                  <a:pt x="23" y="20"/>
                  <a:pt x="16" y="27"/>
                  <a:pt x="16" y="35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35"/>
                  <a:pt x="23" y="142"/>
                  <a:pt x="31" y="142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31" y="142"/>
                  <a:pt x="138" y="135"/>
                  <a:pt x="138" y="127"/>
                </a:cubicBezTo>
                <a:cubicBezTo>
                  <a:pt x="138" y="67"/>
                  <a:pt x="138" y="67"/>
                  <a:pt x="138" y="67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46"/>
                  <a:pt x="142" y="158"/>
                  <a:pt x="128" y="158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11" y="158"/>
                  <a:pt x="0" y="146"/>
                  <a:pt x="0" y="1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7"/>
                  <a:pt x="11" y="4"/>
                  <a:pt x="25" y="4"/>
                </a:cubicBezTo>
                <a:cubicBezTo>
                  <a:pt x="106" y="4"/>
                  <a:pt x="106" y="4"/>
                  <a:pt x="106" y="4"/>
                </a:cubicBezTo>
                <a:cubicBezTo>
                  <a:pt x="91" y="20"/>
                  <a:pt x="91" y="20"/>
                  <a:pt x="9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87" y="95"/>
                </a:moveTo>
                <a:cubicBezTo>
                  <a:pt x="53" y="104"/>
                  <a:pt x="53" y="104"/>
                  <a:pt x="53" y="104"/>
                </a:cubicBezTo>
                <a:cubicBezTo>
                  <a:pt x="63" y="70"/>
                  <a:pt x="63" y="70"/>
                  <a:pt x="63" y="70"/>
                </a:cubicBezTo>
                <a:cubicBezTo>
                  <a:pt x="87" y="95"/>
                  <a:pt x="87" y="95"/>
                  <a:pt x="87" y="95"/>
                </a:cubicBezTo>
                <a:cubicBezTo>
                  <a:pt x="87" y="95"/>
                  <a:pt x="87" y="95"/>
                  <a:pt x="87" y="95"/>
                </a:cubicBezTo>
                <a:close/>
                <a:moveTo>
                  <a:pt x="90" y="91"/>
                </a:moveTo>
                <a:cubicBezTo>
                  <a:pt x="66" y="67"/>
                  <a:pt x="66" y="67"/>
                  <a:pt x="66" y="67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44" y="38"/>
                  <a:pt x="144" y="38"/>
                  <a:pt x="144" y="38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1"/>
                  <a:pt x="90" y="91"/>
                  <a:pt x="90" y="91"/>
                </a:cubicBezTo>
                <a:close/>
                <a:moveTo>
                  <a:pt x="155" y="27"/>
                </a:moveTo>
                <a:cubicBezTo>
                  <a:pt x="147" y="34"/>
                  <a:pt x="147" y="34"/>
                  <a:pt x="147" y="34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30" y="3"/>
                  <a:pt x="130" y="3"/>
                  <a:pt x="130" y="3"/>
                </a:cubicBezTo>
                <a:cubicBezTo>
                  <a:pt x="133" y="0"/>
                  <a:pt x="137" y="0"/>
                  <a:pt x="140" y="3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8" y="20"/>
                  <a:pt x="157" y="25"/>
                  <a:pt x="155" y="27"/>
                </a:cubicBezTo>
                <a:cubicBezTo>
                  <a:pt x="155" y="27"/>
                  <a:pt x="155" y="27"/>
                  <a:pt x="155" y="27"/>
                </a:cubicBezTo>
                <a:close/>
                <a:moveTo>
                  <a:pt x="155" y="27"/>
                </a:moveTo>
                <a:cubicBezTo>
                  <a:pt x="155" y="27"/>
                  <a:pt x="155" y="27"/>
                  <a:pt x="155" y="27"/>
                </a:cubicBezTo>
              </a:path>
            </a:pathLst>
          </a:custGeom>
          <a:solidFill>
            <a:srgbClr val="F9E7AD"/>
          </a:solidFill>
          <a:ln>
            <a:noFill/>
          </a:ln>
        </p:spPr>
        <p:txBody>
          <a:bodyPr anchor="ctr"/>
          <a:lstStyle/>
          <a:p>
            <a:pPr algn="ctr"/>
            <a:endParaRPr sz="2400"/>
          </a:p>
        </p:txBody>
      </p:sp>
      <p:grpSp>
        <p:nvGrpSpPr>
          <p:cNvPr id="30" name="Group 46" descr="D:\51PPT模板网\51pptmoban.com\图片001.jpg">
            <a:extLst>
              <a:ext uri="{FF2B5EF4-FFF2-40B4-BE49-F238E27FC236}">
                <a16:creationId xmlns:a16="http://schemas.microsoft.com/office/drawing/2014/main" id="{C936C275-45BC-0846-32FC-6088E8C0177E}"/>
              </a:ext>
            </a:extLst>
          </p:cNvPr>
          <p:cNvGrpSpPr/>
          <p:nvPr/>
        </p:nvGrpSpPr>
        <p:grpSpPr>
          <a:xfrm>
            <a:off x="6603567" y="2456046"/>
            <a:ext cx="172388" cy="174798"/>
            <a:chOff x="6742113" y="2349501"/>
            <a:chExt cx="227013" cy="230187"/>
          </a:xfrm>
          <a:solidFill>
            <a:srgbClr val="BE2415"/>
          </a:solidFill>
        </p:grpSpPr>
        <p:sp>
          <p:nvSpPr>
            <p:cNvPr id="31" name="Freeform: Shape 42">
              <a:extLst>
                <a:ext uri="{FF2B5EF4-FFF2-40B4-BE49-F238E27FC236}">
                  <a16:creationId xmlns:a16="http://schemas.microsoft.com/office/drawing/2014/main" id="{2B5DB342-8EA9-13DC-F133-F036E28BD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113" y="2349501"/>
              <a:ext cx="106363" cy="107950"/>
            </a:xfrm>
            <a:custGeom>
              <a:avLst/>
              <a:gdLst>
                <a:gd name="T0" fmla="*/ 82 w 103"/>
                <a:gd name="T1" fmla="*/ 104 h 104"/>
                <a:gd name="T2" fmla="*/ 20 w 103"/>
                <a:gd name="T3" fmla="*/ 104 h 104"/>
                <a:gd name="T4" fmla="*/ 0 w 103"/>
                <a:gd name="T5" fmla="*/ 83 h 104"/>
                <a:gd name="T6" fmla="*/ 0 w 103"/>
                <a:gd name="T7" fmla="*/ 21 h 104"/>
                <a:gd name="T8" fmla="*/ 20 w 103"/>
                <a:gd name="T9" fmla="*/ 0 h 104"/>
                <a:gd name="T10" fmla="*/ 82 w 103"/>
                <a:gd name="T11" fmla="*/ 0 h 104"/>
                <a:gd name="T12" fmla="*/ 103 w 103"/>
                <a:gd name="T13" fmla="*/ 21 h 104"/>
                <a:gd name="T14" fmla="*/ 103 w 103"/>
                <a:gd name="T15" fmla="*/ 83 h 104"/>
                <a:gd name="T16" fmla="*/ 82 w 103"/>
                <a:gd name="T17" fmla="*/ 104 h 104"/>
                <a:gd name="T18" fmla="*/ 82 w 103"/>
                <a:gd name="T19" fmla="*/ 104 h 104"/>
                <a:gd name="T20" fmla="*/ 82 w 103"/>
                <a:gd name="T2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04">
                  <a:moveTo>
                    <a:pt x="82" y="104"/>
                  </a:moveTo>
                  <a:cubicBezTo>
                    <a:pt x="20" y="104"/>
                    <a:pt x="20" y="104"/>
                    <a:pt x="20" y="104"/>
                  </a:cubicBezTo>
                  <a:cubicBezTo>
                    <a:pt x="9" y="104"/>
                    <a:pt x="0" y="94"/>
                    <a:pt x="0" y="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3" y="0"/>
                    <a:pt x="103" y="10"/>
                    <a:pt x="103" y="21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94"/>
                    <a:pt x="93" y="104"/>
                    <a:pt x="82" y="104"/>
                  </a:cubicBezTo>
                  <a:close/>
                  <a:moveTo>
                    <a:pt x="82" y="104"/>
                  </a:moveTo>
                  <a:cubicBezTo>
                    <a:pt x="82" y="104"/>
                    <a:pt x="82" y="104"/>
                    <a:pt x="82" y="104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Freeform: Shape 43">
              <a:extLst>
                <a:ext uri="{FF2B5EF4-FFF2-40B4-BE49-F238E27FC236}">
                  <a16:creationId xmlns:a16="http://schemas.microsoft.com/office/drawing/2014/main" id="{A1A2F887-2032-68AD-F0FF-C4FCFD245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2113" y="2471738"/>
              <a:ext cx="106363" cy="107950"/>
            </a:xfrm>
            <a:custGeom>
              <a:avLst/>
              <a:gdLst>
                <a:gd name="T0" fmla="*/ 82 w 103"/>
                <a:gd name="T1" fmla="*/ 103 h 103"/>
                <a:gd name="T2" fmla="*/ 20 w 103"/>
                <a:gd name="T3" fmla="*/ 103 h 103"/>
                <a:gd name="T4" fmla="*/ 0 w 103"/>
                <a:gd name="T5" fmla="*/ 82 h 103"/>
                <a:gd name="T6" fmla="*/ 0 w 103"/>
                <a:gd name="T7" fmla="*/ 20 h 103"/>
                <a:gd name="T8" fmla="*/ 20 w 103"/>
                <a:gd name="T9" fmla="*/ 0 h 103"/>
                <a:gd name="T10" fmla="*/ 82 w 103"/>
                <a:gd name="T11" fmla="*/ 0 h 103"/>
                <a:gd name="T12" fmla="*/ 103 w 103"/>
                <a:gd name="T13" fmla="*/ 20 h 103"/>
                <a:gd name="T14" fmla="*/ 103 w 103"/>
                <a:gd name="T15" fmla="*/ 81 h 103"/>
                <a:gd name="T16" fmla="*/ 82 w 103"/>
                <a:gd name="T17" fmla="*/ 103 h 103"/>
                <a:gd name="T18" fmla="*/ 82 w 103"/>
                <a:gd name="T19" fmla="*/ 103 h 103"/>
                <a:gd name="T20" fmla="*/ 82 w 103"/>
                <a:gd name="T2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03">
                  <a:moveTo>
                    <a:pt x="82" y="103"/>
                  </a:moveTo>
                  <a:cubicBezTo>
                    <a:pt x="20" y="103"/>
                    <a:pt x="20" y="103"/>
                    <a:pt x="20" y="103"/>
                  </a:cubicBezTo>
                  <a:cubicBezTo>
                    <a:pt x="9" y="103"/>
                    <a:pt x="0" y="93"/>
                    <a:pt x="0" y="8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3" y="0"/>
                    <a:pt x="103" y="9"/>
                    <a:pt x="103" y="20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93"/>
                    <a:pt x="93" y="103"/>
                    <a:pt x="82" y="103"/>
                  </a:cubicBezTo>
                  <a:close/>
                  <a:moveTo>
                    <a:pt x="82" y="103"/>
                  </a:moveTo>
                  <a:cubicBezTo>
                    <a:pt x="82" y="103"/>
                    <a:pt x="82" y="103"/>
                    <a:pt x="82" y="103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3" name="Freeform: Shape 44">
              <a:extLst>
                <a:ext uri="{FF2B5EF4-FFF2-40B4-BE49-F238E27FC236}">
                  <a16:creationId xmlns:a16="http://schemas.microsoft.com/office/drawing/2014/main" id="{77B7F04F-5561-C271-C782-89D8A6EA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763" y="2473325"/>
              <a:ext cx="106363" cy="106362"/>
            </a:xfrm>
            <a:custGeom>
              <a:avLst/>
              <a:gdLst>
                <a:gd name="T0" fmla="*/ 52 w 103"/>
                <a:gd name="T1" fmla="*/ 102 h 102"/>
                <a:gd name="T2" fmla="*/ 52 w 103"/>
                <a:gd name="T3" fmla="*/ 102 h 102"/>
                <a:gd name="T4" fmla="*/ 0 w 103"/>
                <a:gd name="T5" fmla="*/ 51 h 102"/>
                <a:gd name="T6" fmla="*/ 0 w 103"/>
                <a:gd name="T7" fmla="*/ 51 h 102"/>
                <a:gd name="T8" fmla="*/ 51 w 103"/>
                <a:gd name="T9" fmla="*/ 0 h 102"/>
                <a:gd name="T10" fmla="*/ 51 w 103"/>
                <a:gd name="T11" fmla="*/ 0 h 102"/>
                <a:gd name="T12" fmla="*/ 102 w 103"/>
                <a:gd name="T13" fmla="*/ 51 h 102"/>
                <a:gd name="T14" fmla="*/ 102 w 103"/>
                <a:gd name="T15" fmla="*/ 51 h 102"/>
                <a:gd name="T16" fmla="*/ 52 w 103"/>
                <a:gd name="T17" fmla="*/ 102 h 102"/>
                <a:gd name="T18" fmla="*/ 52 w 103"/>
                <a:gd name="T19" fmla="*/ 102 h 102"/>
                <a:gd name="T20" fmla="*/ 52 w 103"/>
                <a:gd name="T2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02">
                  <a:moveTo>
                    <a:pt x="52" y="102"/>
                  </a:moveTo>
                  <a:cubicBezTo>
                    <a:pt x="52" y="102"/>
                    <a:pt x="52" y="102"/>
                    <a:pt x="52" y="102"/>
                  </a:cubicBezTo>
                  <a:cubicBezTo>
                    <a:pt x="23" y="102"/>
                    <a:pt x="0" y="7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2" y="23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3" y="79"/>
                    <a:pt x="80" y="102"/>
                    <a:pt x="52" y="102"/>
                  </a:cubicBezTo>
                  <a:close/>
                  <a:moveTo>
                    <a:pt x="52" y="102"/>
                  </a:moveTo>
                  <a:cubicBezTo>
                    <a:pt x="52" y="102"/>
                    <a:pt x="52" y="102"/>
                    <a:pt x="52" y="102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Freeform: Shape 45">
              <a:extLst>
                <a:ext uri="{FF2B5EF4-FFF2-40B4-BE49-F238E27FC236}">
                  <a16:creationId xmlns:a16="http://schemas.microsoft.com/office/drawing/2014/main" id="{BFF174CB-C0D6-2A63-C013-961A72529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763" y="2349501"/>
              <a:ext cx="106363" cy="107950"/>
            </a:xfrm>
            <a:custGeom>
              <a:avLst/>
              <a:gdLst>
                <a:gd name="T0" fmla="*/ 83 w 103"/>
                <a:gd name="T1" fmla="*/ 104 h 104"/>
                <a:gd name="T2" fmla="*/ 21 w 103"/>
                <a:gd name="T3" fmla="*/ 104 h 104"/>
                <a:gd name="T4" fmla="*/ 0 w 103"/>
                <a:gd name="T5" fmla="*/ 83 h 104"/>
                <a:gd name="T6" fmla="*/ 0 w 103"/>
                <a:gd name="T7" fmla="*/ 21 h 104"/>
                <a:gd name="T8" fmla="*/ 21 w 103"/>
                <a:gd name="T9" fmla="*/ 0 h 104"/>
                <a:gd name="T10" fmla="*/ 81 w 103"/>
                <a:gd name="T11" fmla="*/ 0 h 104"/>
                <a:gd name="T12" fmla="*/ 103 w 103"/>
                <a:gd name="T13" fmla="*/ 21 h 104"/>
                <a:gd name="T14" fmla="*/ 103 w 103"/>
                <a:gd name="T15" fmla="*/ 83 h 104"/>
                <a:gd name="T16" fmla="*/ 83 w 103"/>
                <a:gd name="T17" fmla="*/ 104 h 104"/>
                <a:gd name="T18" fmla="*/ 83 w 103"/>
                <a:gd name="T19" fmla="*/ 104 h 104"/>
                <a:gd name="T20" fmla="*/ 83 w 103"/>
                <a:gd name="T2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104">
                  <a:moveTo>
                    <a:pt x="83" y="104"/>
                  </a:moveTo>
                  <a:cubicBezTo>
                    <a:pt x="21" y="104"/>
                    <a:pt x="21" y="104"/>
                    <a:pt x="21" y="104"/>
                  </a:cubicBezTo>
                  <a:cubicBezTo>
                    <a:pt x="10" y="104"/>
                    <a:pt x="0" y="94"/>
                    <a:pt x="0" y="8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4" y="0"/>
                    <a:pt x="103" y="10"/>
                    <a:pt x="103" y="21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94"/>
                    <a:pt x="94" y="104"/>
                    <a:pt x="83" y="104"/>
                  </a:cubicBezTo>
                  <a:close/>
                  <a:moveTo>
                    <a:pt x="83" y="104"/>
                  </a:moveTo>
                  <a:cubicBezTo>
                    <a:pt x="83" y="104"/>
                    <a:pt x="83" y="104"/>
                    <a:pt x="83" y="104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204B17E-D301-1787-3286-D838F1AB6150}"/>
              </a:ext>
            </a:extLst>
          </p:cNvPr>
          <p:cNvGrpSpPr/>
          <p:nvPr/>
        </p:nvGrpSpPr>
        <p:grpSpPr>
          <a:xfrm>
            <a:off x="8634875" y="2194610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ED516AC-1DEB-2B77-D6BA-52B11BE7BCA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1BE997-6CE0-32BA-E735-8E71519DE9E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999FB2D-AB46-974A-903D-3CD45602EF05}"/>
              </a:ext>
            </a:extLst>
          </p:cNvPr>
          <p:cNvGrpSpPr/>
          <p:nvPr/>
        </p:nvGrpSpPr>
        <p:grpSpPr>
          <a:xfrm>
            <a:off x="627774" y="2240508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DD6C0BB-8A39-D44B-0718-51EDDF1A75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659B60-6FEA-CBEC-6445-DB494540629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A28C9C7-8DF7-06E5-E2BA-062FCAF2F276}"/>
              </a:ext>
            </a:extLst>
          </p:cNvPr>
          <p:cNvGrpSpPr/>
          <p:nvPr/>
        </p:nvGrpSpPr>
        <p:grpSpPr>
          <a:xfrm>
            <a:off x="881899" y="3627762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1E9DACF-C0F3-0DEE-1459-C3036931D88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B5632C-A6A2-0D14-4785-1AB0FDA9FB6B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7B535BE-79CE-5BDB-6C8C-717C16A68F1E}"/>
              </a:ext>
            </a:extLst>
          </p:cNvPr>
          <p:cNvGrpSpPr/>
          <p:nvPr/>
        </p:nvGrpSpPr>
        <p:grpSpPr>
          <a:xfrm>
            <a:off x="8277838" y="3721029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4062E2F-DD1A-3993-3B18-C2FF734346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F07AD3D-11AC-A225-9241-CFD10E5C32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003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4" name="Block Arc 85">
            <a:extLst>
              <a:ext uri="{FF2B5EF4-FFF2-40B4-BE49-F238E27FC236}">
                <a16:creationId xmlns:a16="http://schemas.microsoft.com/office/drawing/2014/main" id="{69F0BD4F-E6DD-BA9D-4E8E-FB78640A26AB}"/>
              </a:ext>
            </a:extLst>
          </p:cNvPr>
          <p:cNvSpPr/>
          <p:nvPr/>
        </p:nvSpPr>
        <p:spPr>
          <a:xfrm>
            <a:off x="4060309" y="2217596"/>
            <a:ext cx="4276170" cy="4276168"/>
          </a:xfrm>
          <a:prstGeom prst="blockArc">
            <a:avLst>
              <a:gd name="adj1" fmla="val 10774914"/>
              <a:gd name="adj2" fmla="val 16041304"/>
              <a:gd name="adj3" fmla="val 4939"/>
            </a:avLst>
          </a:prstGeom>
          <a:noFill/>
          <a:ln>
            <a:solidFill>
              <a:srgbClr val="F9E7AD"/>
            </a:solidFill>
          </a:ln>
          <a:effec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Block Arc 88">
            <a:extLst>
              <a:ext uri="{FF2B5EF4-FFF2-40B4-BE49-F238E27FC236}">
                <a16:creationId xmlns:a16="http://schemas.microsoft.com/office/drawing/2014/main" id="{7F56FC76-0CA7-594E-71EA-B13C7F2EB177}"/>
              </a:ext>
            </a:extLst>
          </p:cNvPr>
          <p:cNvSpPr/>
          <p:nvPr/>
        </p:nvSpPr>
        <p:spPr>
          <a:xfrm>
            <a:off x="4060309" y="2217596"/>
            <a:ext cx="4276170" cy="4276168"/>
          </a:xfrm>
          <a:prstGeom prst="blockArc">
            <a:avLst>
              <a:gd name="adj1" fmla="val 16258808"/>
              <a:gd name="adj2" fmla="val 21588975"/>
              <a:gd name="adj3" fmla="val 3769"/>
            </a:avLst>
          </a:prstGeom>
          <a:noFill/>
          <a:ln>
            <a:solidFill>
              <a:srgbClr val="F9E7AD"/>
            </a:solidFill>
          </a:ln>
          <a:effectLst/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Oval 62">
            <a:extLst>
              <a:ext uri="{FF2B5EF4-FFF2-40B4-BE49-F238E27FC236}">
                <a16:creationId xmlns:a16="http://schemas.microsoft.com/office/drawing/2014/main" id="{36FEB64E-048F-4EFF-001D-3101B161930D}"/>
              </a:ext>
            </a:extLst>
          </p:cNvPr>
          <p:cNvSpPr>
            <a:spLocks noChangeAspect="1"/>
          </p:cNvSpPr>
          <p:nvPr/>
        </p:nvSpPr>
        <p:spPr>
          <a:xfrm>
            <a:off x="5677707" y="1775359"/>
            <a:ext cx="813429" cy="81342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en-US" b="1" dirty="0">
              <a:solidFill>
                <a:srgbClr val="BE2415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70">
            <a:extLst>
              <a:ext uri="{FF2B5EF4-FFF2-40B4-BE49-F238E27FC236}">
                <a16:creationId xmlns:a16="http://schemas.microsoft.com/office/drawing/2014/main" id="{F184EC6C-B241-8D1E-8C05-80EFEB5B7FF4}"/>
              </a:ext>
            </a:extLst>
          </p:cNvPr>
          <p:cNvSpPr>
            <a:spLocks noEditPoints="1"/>
          </p:cNvSpPr>
          <p:nvPr/>
        </p:nvSpPr>
        <p:spPr bwMode="auto">
          <a:xfrm>
            <a:off x="5881618" y="1966696"/>
            <a:ext cx="405606" cy="380055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BE2415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64">
            <a:extLst>
              <a:ext uri="{FF2B5EF4-FFF2-40B4-BE49-F238E27FC236}">
                <a16:creationId xmlns:a16="http://schemas.microsoft.com/office/drawing/2014/main" id="{292261D2-B911-91D0-4D1D-7ED0D740067A}"/>
              </a:ext>
            </a:extLst>
          </p:cNvPr>
          <p:cNvSpPr>
            <a:spLocks noChangeAspect="1"/>
          </p:cNvSpPr>
          <p:nvPr/>
        </p:nvSpPr>
        <p:spPr>
          <a:xfrm>
            <a:off x="7761533" y="3711181"/>
            <a:ext cx="813429" cy="81342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en-US" b="1" dirty="0">
              <a:solidFill>
                <a:srgbClr val="BE2415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3">
            <a:extLst>
              <a:ext uri="{FF2B5EF4-FFF2-40B4-BE49-F238E27FC236}">
                <a16:creationId xmlns:a16="http://schemas.microsoft.com/office/drawing/2014/main" id="{57E8F826-D13A-CC91-A76D-209ED5FE3DAB}"/>
              </a:ext>
            </a:extLst>
          </p:cNvPr>
          <p:cNvSpPr>
            <a:spLocks noEditPoints="1"/>
          </p:cNvSpPr>
          <p:nvPr/>
        </p:nvSpPr>
        <p:spPr bwMode="auto">
          <a:xfrm>
            <a:off x="8009808" y="3884588"/>
            <a:ext cx="316880" cy="466616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BE2415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65">
            <a:extLst>
              <a:ext uri="{FF2B5EF4-FFF2-40B4-BE49-F238E27FC236}">
                <a16:creationId xmlns:a16="http://schemas.microsoft.com/office/drawing/2014/main" id="{8257C790-799B-1453-4400-00157FA11C7A}"/>
              </a:ext>
            </a:extLst>
          </p:cNvPr>
          <p:cNvSpPr>
            <a:spLocks noChangeAspect="1"/>
          </p:cNvSpPr>
          <p:nvPr/>
        </p:nvSpPr>
        <p:spPr>
          <a:xfrm>
            <a:off x="3593878" y="3725695"/>
            <a:ext cx="813429" cy="813429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endParaRPr lang="en-US" b="1" dirty="0">
              <a:solidFill>
                <a:srgbClr val="BE2415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152">
            <a:extLst>
              <a:ext uri="{FF2B5EF4-FFF2-40B4-BE49-F238E27FC236}">
                <a16:creationId xmlns:a16="http://schemas.microsoft.com/office/drawing/2014/main" id="{441533FD-9E79-C474-A52F-5EC874A013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793014" y="3926064"/>
            <a:ext cx="415159" cy="38366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BE2415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Oval 63">
            <a:extLst>
              <a:ext uri="{FF2B5EF4-FFF2-40B4-BE49-F238E27FC236}">
                <a16:creationId xmlns:a16="http://schemas.microsoft.com/office/drawing/2014/main" id="{CF808931-D659-01F6-BF34-B3889C08D954}"/>
              </a:ext>
            </a:extLst>
          </p:cNvPr>
          <p:cNvSpPr>
            <a:spLocks noChangeAspect="1"/>
          </p:cNvSpPr>
          <p:nvPr/>
        </p:nvSpPr>
        <p:spPr>
          <a:xfrm>
            <a:off x="7100562" y="2311973"/>
            <a:ext cx="813429" cy="813429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52">
            <a:extLst>
              <a:ext uri="{FF2B5EF4-FFF2-40B4-BE49-F238E27FC236}">
                <a16:creationId xmlns:a16="http://schemas.microsoft.com/office/drawing/2014/main" id="{C39DC07D-A7E9-1392-DEDC-689C36D6F02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329824" y="2527773"/>
            <a:ext cx="354905" cy="38183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9E7A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66">
            <a:extLst>
              <a:ext uri="{FF2B5EF4-FFF2-40B4-BE49-F238E27FC236}">
                <a16:creationId xmlns:a16="http://schemas.microsoft.com/office/drawing/2014/main" id="{6AA3C6DB-A367-F15B-DEC1-5B5EECF36AB3}"/>
              </a:ext>
            </a:extLst>
          </p:cNvPr>
          <p:cNvSpPr>
            <a:spLocks noChangeAspect="1"/>
          </p:cNvSpPr>
          <p:nvPr/>
        </p:nvSpPr>
        <p:spPr>
          <a:xfrm>
            <a:off x="4256078" y="2297872"/>
            <a:ext cx="813429" cy="813429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193">
            <a:extLst>
              <a:ext uri="{FF2B5EF4-FFF2-40B4-BE49-F238E27FC236}">
                <a16:creationId xmlns:a16="http://schemas.microsoft.com/office/drawing/2014/main" id="{8F5F7D76-75FC-92F3-CBC9-CCAD1839AE53}"/>
              </a:ext>
            </a:extLst>
          </p:cNvPr>
          <p:cNvSpPr>
            <a:spLocks noEditPoints="1"/>
          </p:cNvSpPr>
          <p:nvPr/>
        </p:nvSpPr>
        <p:spPr bwMode="auto">
          <a:xfrm>
            <a:off x="4439749" y="2496872"/>
            <a:ext cx="443632" cy="443632"/>
          </a:xfrm>
          <a:custGeom>
            <a:avLst/>
            <a:gdLst/>
            <a:ahLst/>
            <a:cxnLst>
              <a:cxn ang="0">
                <a:pos x="81" y="37"/>
              </a:cxn>
              <a:cxn ang="0">
                <a:pos x="38" y="80"/>
              </a:cxn>
              <a:cxn ang="0">
                <a:pos x="21" y="77"/>
              </a:cxn>
              <a:cxn ang="0">
                <a:pos x="0" y="124"/>
              </a:cxn>
              <a:cxn ang="0">
                <a:pos x="38" y="167"/>
              </a:cxn>
              <a:cxn ang="0">
                <a:pos x="1" y="210"/>
              </a:cxn>
              <a:cxn ang="0">
                <a:pos x="21" y="257"/>
              </a:cxn>
              <a:cxn ang="0">
                <a:pos x="38" y="253"/>
              </a:cxn>
              <a:cxn ang="0">
                <a:pos x="81" y="297"/>
              </a:cxn>
              <a:cxn ang="0">
                <a:pos x="78" y="314"/>
              </a:cxn>
              <a:cxn ang="0">
                <a:pos x="125" y="334"/>
              </a:cxn>
              <a:cxn ang="0">
                <a:pos x="168" y="297"/>
              </a:cxn>
              <a:cxn ang="0">
                <a:pos x="210" y="334"/>
              </a:cxn>
              <a:cxn ang="0">
                <a:pos x="258" y="314"/>
              </a:cxn>
              <a:cxn ang="0">
                <a:pos x="254" y="297"/>
              </a:cxn>
              <a:cxn ang="0">
                <a:pos x="297" y="253"/>
              </a:cxn>
              <a:cxn ang="0">
                <a:pos x="315" y="257"/>
              </a:cxn>
              <a:cxn ang="0">
                <a:pos x="335" y="210"/>
              </a:cxn>
              <a:cxn ang="0">
                <a:pos x="297" y="167"/>
              </a:cxn>
              <a:cxn ang="0">
                <a:pos x="335" y="124"/>
              </a:cxn>
              <a:cxn ang="0">
                <a:pos x="315" y="77"/>
              </a:cxn>
              <a:cxn ang="0">
                <a:pos x="297" y="80"/>
              </a:cxn>
              <a:cxn ang="0">
                <a:pos x="254" y="37"/>
              </a:cxn>
              <a:cxn ang="0">
                <a:pos x="258" y="20"/>
              </a:cxn>
              <a:cxn ang="0">
                <a:pos x="210" y="0"/>
              </a:cxn>
              <a:cxn ang="0">
                <a:pos x="168" y="37"/>
              </a:cxn>
              <a:cxn ang="0">
                <a:pos x="125" y="0"/>
              </a:cxn>
              <a:cxn ang="0">
                <a:pos x="78" y="20"/>
              </a:cxn>
              <a:cxn ang="0">
                <a:pos x="81" y="37"/>
              </a:cxn>
              <a:cxn ang="0">
                <a:pos x="168" y="60"/>
              </a:cxn>
              <a:cxn ang="0">
                <a:pos x="274" y="167"/>
              </a:cxn>
              <a:cxn ang="0">
                <a:pos x="168" y="274"/>
              </a:cxn>
              <a:cxn ang="0">
                <a:pos x="61" y="167"/>
              </a:cxn>
              <a:cxn ang="0">
                <a:pos x="168" y="60"/>
              </a:cxn>
            </a:cxnLst>
            <a:rect l="0" t="0" r="r" b="b"/>
            <a:pathLst>
              <a:path w="335" h="334">
                <a:moveTo>
                  <a:pt x="81" y="37"/>
                </a:moveTo>
                <a:cubicBezTo>
                  <a:pt x="81" y="61"/>
                  <a:pt x="62" y="80"/>
                  <a:pt x="38" y="80"/>
                </a:cubicBezTo>
                <a:cubicBezTo>
                  <a:pt x="32" y="80"/>
                  <a:pt x="26" y="79"/>
                  <a:pt x="21" y="77"/>
                </a:cubicBezTo>
                <a:cubicBezTo>
                  <a:pt x="12" y="91"/>
                  <a:pt x="5" y="107"/>
                  <a:pt x="0" y="124"/>
                </a:cubicBezTo>
                <a:cubicBezTo>
                  <a:pt x="22" y="127"/>
                  <a:pt x="38" y="145"/>
                  <a:pt x="38" y="167"/>
                </a:cubicBezTo>
                <a:cubicBezTo>
                  <a:pt x="38" y="189"/>
                  <a:pt x="22" y="207"/>
                  <a:pt x="1" y="210"/>
                </a:cubicBezTo>
                <a:cubicBezTo>
                  <a:pt x="5" y="227"/>
                  <a:pt x="12" y="243"/>
                  <a:pt x="21" y="257"/>
                </a:cubicBezTo>
                <a:cubicBezTo>
                  <a:pt x="26" y="255"/>
                  <a:pt x="32" y="253"/>
                  <a:pt x="38" y="253"/>
                </a:cubicBezTo>
                <a:cubicBezTo>
                  <a:pt x="62" y="253"/>
                  <a:pt x="81" y="273"/>
                  <a:pt x="81" y="297"/>
                </a:cubicBezTo>
                <a:cubicBezTo>
                  <a:pt x="81" y="303"/>
                  <a:pt x="80" y="309"/>
                  <a:pt x="78" y="314"/>
                </a:cubicBezTo>
                <a:cubicBezTo>
                  <a:pt x="92" y="323"/>
                  <a:pt x="108" y="330"/>
                  <a:pt x="125" y="334"/>
                </a:cubicBezTo>
                <a:cubicBezTo>
                  <a:pt x="128" y="313"/>
                  <a:pt x="146" y="297"/>
                  <a:pt x="168" y="297"/>
                </a:cubicBezTo>
                <a:cubicBezTo>
                  <a:pt x="190" y="297"/>
                  <a:pt x="208" y="313"/>
                  <a:pt x="210" y="334"/>
                </a:cubicBezTo>
                <a:cubicBezTo>
                  <a:pt x="227" y="330"/>
                  <a:pt x="243" y="323"/>
                  <a:pt x="258" y="314"/>
                </a:cubicBezTo>
                <a:cubicBezTo>
                  <a:pt x="255" y="309"/>
                  <a:pt x="254" y="303"/>
                  <a:pt x="254" y="297"/>
                </a:cubicBezTo>
                <a:cubicBezTo>
                  <a:pt x="254" y="273"/>
                  <a:pt x="273" y="253"/>
                  <a:pt x="297" y="253"/>
                </a:cubicBezTo>
                <a:cubicBezTo>
                  <a:pt x="304" y="253"/>
                  <a:pt x="309" y="255"/>
                  <a:pt x="315" y="257"/>
                </a:cubicBezTo>
                <a:cubicBezTo>
                  <a:pt x="324" y="243"/>
                  <a:pt x="331" y="227"/>
                  <a:pt x="335" y="210"/>
                </a:cubicBezTo>
                <a:cubicBezTo>
                  <a:pt x="314" y="207"/>
                  <a:pt x="297" y="189"/>
                  <a:pt x="297" y="167"/>
                </a:cubicBezTo>
                <a:cubicBezTo>
                  <a:pt x="297" y="145"/>
                  <a:pt x="314" y="127"/>
                  <a:pt x="335" y="124"/>
                </a:cubicBezTo>
                <a:cubicBezTo>
                  <a:pt x="331" y="107"/>
                  <a:pt x="324" y="91"/>
                  <a:pt x="315" y="77"/>
                </a:cubicBezTo>
                <a:cubicBezTo>
                  <a:pt x="309" y="79"/>
                  <a:pt x="304" y="80"/>
                  <a:pt x="297" y="80"/>
                </a:cubicBezTo>
                <a:cubicBezTo>
                  <a:pt x="273" y="80"/>
                  <a:pt x="254" y="61"/>
                  <a:pt x="254" y="37"/>
                </a:cubicBezTo>
                <a:cubicBezTo>
                  <a:pt x="254" y="31"/>
                  <a:pt x="255" y="25"/>
                  <a:pt x="258" y="20"/>
                </a:cubicBezTo>
                <a:cubicBezTo>
                  <a:pt x="243" y="11"/>
                  <a:pt x="227" y="4"/>
                  <a:pt x="210" y="0"/>
                </a:cubicBezTo>
                <a:cubicBezTo>
                  <a:pt x="208" y="21"/>
                  <a:pt x="190" y="37"/>
                  <a:pt x="168" y="37"/>
                </a:cubicBezTo>
                <a:cubicBezTo>
                  <a:pt x="146" y="37"/>
                  <a:pt x="128" y="21"/>
                  <a:pt x="125" y="0"/>
                </a:cubicBezTo>
                <a:cubicBezTo>
                  <a:pt x="108" y="4"/>
                  <a:pt x="92" y="11"/>
                  <a:pt x="78" y="20"/>
                </a:cubicBezTo>
                <a:cubicBezTo>
                  <a:pt x="80" y="25"/>
                  <a:pt x="81" y="31"/>
                  <a:pt x="81" y="37"/>
                </a:cubicBezTo>
                <a:close/>
                <a:moveTo>
                  <a:pt x="168" y="60"/>
                </a:moveTo>
                <a:cubicBezTo>
                  <a:pt x="227" y="60"/>
                  <a:pt x="274" y="108"/>
                  <a:pt x="274" y="167"/>
                </a:cubicBezTo>
                <a:cubicBezTo>
                  <a:pt x="274" y="226"/>
                  <a:pt x="227" y="274"/>
                  <a:pt x="168" y="274"/>
                </a:cubicBezTo>
                <a:cubicBezTo>
                  <a:pt x="109" y="274"/>
                  <a:pt x="61" y="226"/>
                  <a:pt x="61" y="167"/>
                </a:cubicBezTo>
                <a:cubicBezTo>
                  <a:pt x="61" y="108"/>
                  <a:pt x="109" y="60"/>
                  <a:pt x="168" y="60"/>
                </a:cubicBezTo>
                <a:close/>
              </a:path>
            </a:pathLst>
          </a:custGeom>
          <a:solidFill>
            <a:srgbClr val="F9E7A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7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6" name="图片 75" descr="D:\51PPT模板网\51pptmoban.com\图片001.jpg">
            <a:extLst>
              <a:ext uri="{FF2B5EF4-FFF2-40B4-BE49-F238E27FC236}">
                <a16:creationId xmlns:a16="http://schemas.microsoft.com/office/drawing/2014/main" id="{938967AE-A339-7318-6C48-97F69689A1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252" y="2545751"/>
            <a:ext cx="2921495" cy="2899446"/>
          </a:xfrm>
          <a:prstGeom prst="rect">
            <a:avLst/>
          </a:pr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DBC1FA76-E2B2-9518-0C79-DDD428FBC5E2}"/>
              </a:ext>
            </a:extLst>
          </p:cNvPr>
          <p:cNvGrpSpPr/>
          <p:nvPr/>
        </p:nvGrpSpPr>
        <p:grpSpPr>
          <a:xfrm>
            <a:off x="8108534" y="2217596"/>
            <a:ext cx="2966425" cy="816522"/>
            <a:chOff x="283598" y="1906534"/>
            <a:chExt cx="2966425" cy="816522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D86C81C-38BC-3D54-30A0-F45AF322141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C9E57A3-58D4-97F8-19CA-1601CC84250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BE373CB-4774-8857-8338-20598A402C4A}"/>
              </a:ext>
            </a:extLst>
          </p:cNvPr>
          <p:cNvGrpSpPr/>
          <p:nvPr/>
        </p:nvGrpSpPr>
        <p:grpSpPr>
          <a:xfrm>
            <a:off x="1144416" y="2279794"/>
            <a:ext cx="2966425" cy="816522"/>
            <a:chOff x="283598" y="1906534"/>
            <a:chExt cx="2966425" cy="816522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25DC6DB-EF1A-BEAC-05F9-1B7E6C69316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787EA1F-360E-CCA1-7BA4-B25C226A791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BC91524-685A-218E-9955-9885B5328A40}"/>
              </a:ext>
            </a:extLst>
          </p:cNvPr>
          <p:cNvGrpSpPr/>
          <p:nvPr/>
        </p:nvGrpSpPr>
        <p:grpSpPr>
          <a:xfrm>
            <a:off x="2789827" y="1056123"/>
            <a:ext cx="6377034" cy="596348"/>
            <a:chOff x="-1421706" y="1895876"/>
            <a:chExt cx="6377034" cy="596348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A143427A-2E63-740C-FA8B-5E3A1ACDBE33}"/>
                </a:ext>
              </a:extLst>
            </p:cNvPr>
            <p:cNvSpPr txBox="1"/>
            <p:nvPr/>
          </p:nvSpPr>
          <p:spPr>
            <a:xfrm>
              <a:off x="-1421706" y="2190603"/>
              <a:ext cx="637703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C05F1BB9-F7A4-5F80-7158-405FE0277314}"/>
                </a:ext>
              </a:extLst>
            </p:cNvPr>
            <p:cNvSpPr txBox="1"/>
            <p:nvPr/>
          </p:nvSpPr>
          <p:spPr>
            <a:xfrm>
              <a:off x="761342" y="189587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AE60911-8BA1-1338-0B4F-3439FA5C3F8A}"/>
              </a:ext>
            </a:extLst>
          </p:cNvPr>
          <p:cNvGrpSpPr/>
          <p:nvPr/>
        </p:nvGrpSpPr>
        <p:grpSpPr>
          <a:xfrm>
            <a:off x="8603774" y="3673275"/>
            <a:ext cx="2966425" cy="816522"/>
            <a:chOff x="283598" y="1906534"/>
            <a:chExt cx="2966425" cy="81652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C1586D57-BE21-096D-E0F6-D2CF821677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FFA8556-6169-71F3-80EF-74D059CC81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656D9D5-E6C6-5F77-6F9B-0E0CA4290F9B}"/>
              </a:ext>
            </a:extLst>
          </p:cNvPr>
          <p:cNvGrpSpPr/>
          <p:nvPr/>
        </p:nvGrpSpPr>
        <p:grpSpPr>
          <a:xfrm>
            <a:off x="559294" y="3735473"/>
            <a:ext cx="2966425" cy="816522"/>
            <a:chOff x="283598" y="1906534"/>
            <a:chExt cx="2966425" cy="816522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282E02C-1B65-F8A1-7D3F-3E4BA0AF8C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7561C49-DD77-2B56-B398-520557EC57A0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22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33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1E0814B3-6706-12EA-E98C-53F603E02E81}"/>
              </a:ext>
            </a:extLst>
          </p:cNvPr>
          <p:cNvGrpSpPr/>
          <p:nvPr/>
        </p:nvGrpSpPr>
        <p:grpSpPr>
          <a:xfrm>
            <a:off x="4262718" y="1595718"/>
            <a:ext cx="3666564" cy="3666564"/>
            <a:chOff x="3386666" y="719666"/>
            <a:chExt cx="5418667" cy="5418667"/>
          </a:xfrm>
        </p:grpSpPr>
        <p:sp>
          <p:nvSpPr>
            <p:cNvPr id="4" name="Diamond 4">
              <a:extLst>
                <a:ext uri="{FF2B5EF4-FFF2-40B4-BE49-F238E27FC236}">
                  <a16:creationId xmlns:a16="http://schemas.microsoft.com/office/drawing/2014/main" id="{8F526179-4D57-D6A5-397E-B5E78B66DA55}"/>
                </a:ext>
              </a:extLst>
            </p:cNvPr>
            <p:cNvSpPr/>
            <p:nvPr/>
          </p:nvSpPr>
          <p:spPr>
            <a:xfrm>
              <a:off x="3386666" y="719666"/>
              <a:ext cx="5418667" cy="5418667"/>
            </a:xfrm>
            <a:prstGeom prst="diamond">
              <a:avLst/>
            </a:prstGeom>
            <a:grpFill/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126917E-AA2D-B827-2700-0A2C1691F580}"/>
                </a:ext>
              </a:extLst>
            </p:cNvPr>
            <p:cNvSpPr/>
            <p:nvPr/>
          </p:nvSpPr>
          <p:spPr>
            <a:xfrm>
              <a:off x="3901439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CB0A0B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rPr>
                <a:t>S</a:t>
              </a:r>
              <a:endParaRPr lang="en-GB" sz="48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BAA935C-030C-6A68-00D4-659B99FC46FB}"/>
                </a:ext>
              </a:extLst>
            </p:cNvPr>
            <p:cNvSpPr/>
            <p:nvPr/>
          </p:nvSpPr>
          <p:spPr>
            <a:xfrm>
              <a:off x="6177280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r>
                <a:rPr lang="en-US" sz="4800" b="1">
                  <a:solidFill>
                    <a:srgbClr val="BE2415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rPr>
                <a:t>W</a:t>
              </a:r>
              <a:endParaRPr lang="en-GB" sz="4800" b="1">
                <a:solidFill>
                  <a:srgbClr val="BE2415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1D87FBF-2244-8E06-9EB3-7E6086BB4F4A}"/>
                </a:ext>
              </a:extLst>
            </p:cNvPr>
            <p:cNvSpPr/>
            <p:nvPr/>
          </p:nvSpPr>
          <p:spPr>
            <a:xfrm>
              <a:off x="3901439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/>
              <a:r>
                <a:rPr lang="en-US" sz="4800" b="1">
                  <a:solidFill>
                    <a:srgbClr val="BE2415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rPr>
                <a:t>T</a:t>
              </a:r>
              <a:endParaRPr lang="en-GB" sz="4800" b="1">
                <a:solidFill>
                  <a:srgbClr val="BE2415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47CECBB2-274E-C5A6-C71E-C286FB18B6B2}"/>
                </a:ext>
              </a:extLst>
            </p:cNvPr>
            <p:cNvSpPr/>
            <p:nvPr/>
          </p:nvSpPr>
          <p:spPr>
            <a:xfrm>
              <a:off x="6177280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CB0A0B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rPr>
                <a:t>O</a:t>
              </a:r>
              <a:endParaRPr lang="en-GB" sz="48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A926267-A7E3-A9DF-B68B-295D66588D19}"/>
              </a:ext>
            </a:extLst>
          </p:cNvPr>
          <p:cNvGrpSpPr/>
          <p:nvPr/>
        </p:nvGrpSpPr>
        <p:grpSpPr>
          <a:xfrm>
            <a:off x="7758911" y="2038302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C2AC7AD-CBB1-26AF-E135-230D08F9EC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11BA2EF-89CD-4DE9-C12B-31F6D5B5D3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FC7064-E20F-F2A0-24DF-763513CCE87F}"/>
              </a:ext>
            </a:extLst>
          </p:cNvPr>
          <p:cNvGrpSpPr/>
          <p:nvPr/>
        </p:nvGrpSpPr>
        <p:grpSpPr>
          <a:xfrm>
            <a:off x="1448500" y="2100500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1281F37-F2BF-798F-1C3F-650972AF7E5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355AA0-6D3B-C377-22CF-612FCF104473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8D38B8-5E5F-D866-C3C3-76B63A6C6D86}"/>
              </a:ext>
            </a:extLst>
          </p:cNvPr>
          <p:cNvGrpSpPr/>
          <p:nvPr/>
        </p:nvGrpSpPr>
        <p:grpSpPr>
          <a:xfrm>
            <a:off x="7758911" y="3997901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A49FE1D-2D98-A623-58BF-A37708BF86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C0FC10C-386E-5404-BF1F-65B8CE6BA4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C35C25-FEFD-9F94-402A-A4C5E2116B56}"/>
              </a:ext>
            </a:extLst>
          </p:cNvPr>
          <p:cNvGrpSpPr/>
          <p:nvPr/>
        </p:nvGrpSpPr>
        <p:grpSpPr>
          <a:xfrm>
            <a:off x="1448500" y="4060099"/>
            <a:ext cx="2966425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1EAB343-2040-5F8D-80C1-A172F98EA7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DB0ECEC-C7AD-121A-6E98-B5A0DE179CC4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338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1402752" y="1447796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5665191" y="243694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871338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0D505F2-4881-C5D6-EEC8-9C8F23704C62}"/>
              </a:ext>
            </a:extLst>
          </p:cNvPr>
          <p:cNvSpPr txBox="1"/>
          <p:nvPr/>
        </p:nvSpPr>
        <p:spPr>
          <a:xfrm>
            <a:off x="5578001" y="3243653"/>
            <a:ext cx="55834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9E7A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61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10015EF2-6F70-35E0-3105-A430BA8C83ED}"/>
              </a:ext>
            </a:extLst>
          </p:cNvPr>
          <p:cNvSpPr>
            <a:spLocks/>
          </p:cNvSpPr>
          <p:nvPr/>
        </p:nvSpPr>
        <p:spPr bwMode="auto">
          <a:xfrm>
            <a:off x="1521330" y="2643607"/>
            <a:ext cx="5405623" cy="642874"/>
          </a:xfrm>
          <a:custGeom>
            <a:avLst/>
            <a:gdLst>
              <a:gd name="T0" fmla="*/ 0 w 1420"/>
              <a:gd name="T1" fmla="*/ 112 h 169"/>
              <a:gd name="T2" fmla="*/ 558 w 1420"/>
              <a:gd name="T3" fmla="*/ 112 h 169"/>
              <a:gd name="T4" fmla="*/ 802 w 1420"/>
              <a:gd name="T5" fmla="*/ 58 h 169"/>
              <a:gd name="T6" fmla="*/ 1062 w 1420"/>
              <a:gd name="T7" fmla="*/ 0 h 169"/>
              <a:gd name="T8" fmla="*/ 1420 w 1420"/>
              <a:gd name="T9" fmla="*/ 0 h 169"/>
              <a:gd name="T10" fmla="*/ 1420 w 1420"/>
              <a:gd name="T11" fmla="*/ 58 h 169"/>
              <a:gd name="T12" fmla="*/ 1062 w 1420"/>
              <a:gd name="T13" fmla="*/ 58 h 169"/>
              <a:gd name="T14" fmla="*/ 824 w 1420"/>
              <a:gd name="T15" fmla="*/ 110 h 169"/>
              <a:gd name="T16" fmla="*/ 558 w 1420"/>
              <a:gd name="T17" fmla="*/ 169 h 169"/>
              <a:gd name="T18" fmla="*/ 0 w 1420"/>
              <a:gd name="T19" fmla="*/ 169 h 169"/>
              <a:gd name="T20" fmla="*/ 0 w 1420"/>
              <a:gd name="T21" fmla="*/ 11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0" h="169">
                <a:moveTo>
                  <a:pt x="0" y="112"/>
                </a:moveTo>
                <a:cubicBezTo>
                  <a:pt x="558" y="112"/>
                  <a:pt x="558" y="112"/>
                  <a:pt x="558" y="112"/>
                </a:cubicBezTo>
                <a:cubicBezTo>
                  <a:pt x="676" y="112"/>
                  <a:pt x="739" y="85"/>
                  <a:pt x="802" y="58"/>
                </a:cubicBezTo>
                <a:cubicBezTo>
                  <a:pt x="869" y="29"/>
                  <a:pt x="936" y="0"/>
                  <a:pt x="1062" y="0"/>
                </a:cubicBezTo>
                <a:cubicBezTo>
                  <a:pt x="1420" y="0"/>
                  <a:pt x="1420" y="0"/>
                  <a:pt x="1420" y="0"/>
                </a:cubicBezTo>
                <a:cubicBezTo>
                  <a:pt x="1420" y="58"/>
                  <a:pt x="1420" y="58"/>
                  <a:pt x="1420" y="58"/>
                </a:cubicBezTo>
                <a:cubicBezTo>
                  <a:pt x="1062" y="58"/>
                  <a:pt x="1062" y="58"/>
                  <a:pt x="1062" y="58"/>
                </a:cubicBezTo>
                <a:cubicBezTo>
                  <a:pt x="947" y="58"/>
                  <a:pt x="886" y="84"/>
                  <a:pt x="824" y="110"/>
                </a:cubicBezTo>
                <a:cubicBezTo>
                  <a:pt x="756" y="140"/>
                  <a:pt x="688" y="169"/>
                  <a:pt x="558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12"/>
                  <a:pt x="0" y="112"/>
                  <a:pt x="0" y="112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5966B05-4A1A-7F87-DF21-4D6EF2990BCB}"/>
              </a:ext>
            </a:extLst>
          </p:cNvPr>
          <p:cNvSpPr>
            <a:spLocks/>
          </p:cNvSpPr>
          <p:nvPr/>
        </p:nvSpPr>
        <p:spPr bwMode="auto">
          <a:xfrm>
            <a:off x="1521330" y="1934673"/>
            <a:ext cx="4469508" cy="1005397"/>
          </a:xfrm>
          <a:custGeom>
            <a:avLst/>
            <a:gdLst>
              <a:gd name="T0" fmla="*/ 0 w 1174"/>
              <a:gd name="T1" fmla="*/ 207 h 264"/>
              <a:gd name="T2" fmla="*/ 427 w 1174"/>
              <a:gd name="T3" fmla="*/ 207 h 264"/>
              <a:gd name="T4" fmla="*/ 725 w 1174"/>
              <a:gd name="T5" fmla="*/ 113 h 264"/>
              <a:gd name="T6" fmla="*/ 1104 w 1174"/>
              <a:gd name="T7" fmla="*/ 0 h 264"/>
              <a:gd name="T8" fmla="*/ 1174 w 1174"/>
              <a:gd name="T9" fmla="*/ 0 h 264"/>
              <a:gd name="T10" fmla="*/ 1174 w 1174"/>
              <a:gd name="T11" fmla="*/ 58 h 264"/>
              <a:gd name="T12" fmla="*/ 1104 w 1174"/>
              <a:gd name="T13" fmla="*/ 58 h 264"/>
              <a:gd name="T14" fmla="*/ 754 w 1174"/>
              <a:gd name="T15" fmla="*/ 163 h 264"/>
              <a:gd name="T16" fmla="*/ 427 w 1174"/>
              <a:gd name="T17" fmla="*/ 264 h 264"/>
              <a:gd name="T18" fmla="*/ 0 w 1174"/>
              <a:gd name="T19" fmla="*/ 264 h 264"/>
              <a:gd name="T20" fmla="*/ 0 w 1174"/>
              <a:gd name="T21" fmla="*/ 2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4" h="264">
                <a:moveTo>
                  <a:pt x="0" y="207"/>
                </a:moveTo>
                <a:cubicBezTo>
                  <a:pt x="427" y="207"/>
                  <a:pt x="427" y="207"/>
                  <a:pt x="427" y="207"/>
                </a:cubicBezTo>
                <a:cubicBezTo>
                  <a:pt x="562" y="207"/>
                  <a:pt x="642" y="161"/>
                  <a:pt x="725" y="113"/>
                </a:cubicBezTo>
                <a:cubicBezTo>
                  <a:pt x="821" y="58"/>
                  <a:pt x="921" y="0"/>
                  <a:pt x="1104" y="0"/>
                </a:cubicBezTo>
                <a:cubicBezTo>
                  <a:pt x="1174" y="0"/>
                  <a:pt x="1174" y="0"/>
                  <a:pt x="1174" y="0"/>
                </a:cubicBezTo>
                <a:cubicBezTo>
                  <a:pt x="1174" y="58"/>
                  <a:pt x="1174" y="58"/>
                  <a:pt x="1174" y="58"/>
                </a:cubicBezTo>
                <a:cubicBezTo>
                  <a:pt x="1104" y="58"/>
                  <a:pt x="1104" y="58"/>
                  <a:pt x="1104" y="58"/>
                </a:cubicBezTo>
                <a:cubicBezTo>
                  <a:pt x="936" y="58"/>
                  <a:pt x="843" y="111"/>
                  <a:pt x="754" y="163"/>
                </a:cubicBezTo>
                <a:cubicBezTo>
                  <a:pt x="664" y="214"/>
                  <a:pt x="578" y="264"/>
                  <a:pt x="427" y="26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07"/>
                  <a:pt x="0" y="207"/>
                  <a:pt x="0" y="207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D1B70E1A-D199-BCA4-0DF2-EE8F5F89170F}"/>
              </a:ext>
            </a:extLst>
          </p:cNvPr>
          <p:cNvSpPr>
            <a:spLocks/>
          </p:cNvSpPr>
          <p:nvPr/>
        </p:nvSpPr>
        <p:spPr bwMode="auto">
          <a:xfrm>
            <a:off x="1521330" y="3437935"/>
            <a:ext cx="5405623" cy="644485"/>
          </a:xfrm>
          <a:custGeom>
            <a:avLst/>
            <a:gdLst>
              <a:gd name="T0" fmla="*/ 0 w 1420"/>
              <a:gd name="T1" fmla="*/ 0 h 169"/>
              <a:gd name="T2" fmla="*/ 558 w 1420"/>
              <a:gd name="T3" fmla="*/ 0 h 169"/>
              <a:gd name="T4" fmla="*/ 824 w 1420"/>
              <a:gd name="T5" fmla="*/ 59 h 169"/>
              <a:gd name="T6" fmla="*/ 1062 w 1420"/>
              <a:gd name="T7" fmla="*/ 111 h 169"/>
              <a:gd name="T8" fmla="*/ 1420 w 1420"/>
              <a:gd name="T9" fmla="*/ 111 h 169"/>
              <a:gd name="T10" fmla="*/ 1420 w 1420"/>
              <a:gd name="T11" fmla="*/ 169 h 169"/>
              <a:gd name="T12" fmla="*/ 1062 w 1420"/>
              <a:gd name="T13" fmla="*/ 169 h 169"/>
              <a:gd name="T14" fmla="*/ 802 w 1420"/>
              <a:gd name="T15" fmla="*/ 111 h 169"/>
              <a:gd name="T16" fmla="*/ 558 w 1420"/>
              <a:gd name="T17" fmla="*/ 57 h 169"/>
              <a:gd name="T18" fmla="*/ 0 w 1420"/>
              <a:gd name="T19" fmla="*/ 57 h 169"/>
              <a:gd name="T20" fmla="*/ 0 w 1420"/>
              <a:gd name="T2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0" h="169">
                <a:moveTo>
                  <a:pt x="0" y="0"/>
                </a:moveTo>
                <a:cubicBezTo>
                  <a:pt x="558" y="0"/>
                  <a:pt x="558" y="0"/>
                  <a:pt x="558" y="0"/>
                </a:cubicBezTo>
                <a:cubicBezTo>
                  <a:pt x="688" y="0"/>
                  <a:pt x="756" y="29"/>
                  <a:pt x="824" y="59"/>
                </a:cubicBezTo>
                <a:cubicBezTo>
                  <a:pt x="886" y="85"/>
                  <a:pt x="947" y="111"/>
                  <a:pt x="1062" y="111"/>
                </a:cubicBezTo>
                <a:cubicBezTo>
                  <a:pt x="1420" y="111"/>
                  <a:pt x="1420" y="111"/>
                  <a:pt x="1420" y="111"/>
                </a:cubicBezTo>
                <a:cubicBezTo>
                  <a:pt x="1420" y="169"/>
                  <a:pt x="1420" y="169"/>
                  <a:pt x="1420" y="169"/>
                </a:cubicBezTo>
                <a:cubicBezTo>
                  <a:pt x="1062" y="169"/>
                  <a:pt x="1062" y="169"/>
                  <a:pt x="1062" y="169"/>
                </a:cubicBezTo>
                <a:cubicBezTo>
                  <a:pt x="936" y="169"/>
                  <a:pt x="869" y="140"/>
                  <a:pt x="802" y="111"/>
                </a:cubicBezTo>
                <a:cubicBezTo>
                  <a:pt x="739" y="84"/>
                  <a:pt x="676" y="57"/>
                  <a:pt x="558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AEAA7A1-A395-CBF0-FEEB-21649298D760}"/>
              </a:ext>
            </a:extLst>
          </p:cNvPr>
          <p:cNvSpPr>
            <a:spLocks/>
          </p:cNvSpPr>
          <p:nvPr/>
        </p:nvSpPr>
        <p:spPr bwMode="auto">
          <a:xfrm>
            <a:off x="1521330" y="3784345"/>
            <a:ext cx="4469508" cy="1005397"/>
          </a:xfrm>
          <a:custGeom>
            <a:avLst/>
            <a:gdLst>
              <a:gd name="T0" fmla="*/ 0 w 1174"/>
              <a:gd name="T1" fmla="*/ 0 h 264"/>
              <a:gd name="T2" fmla="*/ 427 w 1174"/>
              <a:gd name="T3" fmla="*/ 0 h 264"/>
              <a:gd name="T4" fmla="*/ 754 w 1174"/>
              <a:gd name="T5" fmla="*/ 102 h 264"/>
              <a:gd name="T6" fmla="*/ 1104 w 1174"/>
              <a:gd name="T7" fmla="*/ 206 h 264"/>
              <a:gd name="T8" fmla="*/ 1174 w 1174"/>
              <a:gd name="T9" fmla="*/ 206 h 264"/>
              <a:gd name="T10" fmla="*/ 1174 w 1174"/>
              <a:gd name="T11" fmla="*/ 264 h 264"/>
              <a:gd name="T12" fmla="*/ 1104 w 1174"/>
              <a:gd name="T13" fmla="*/ 264 h 264"/>
              <a:gd name="T14" fmla="*/ 725 w 1174"/>
              <a:gd name="T15" fmla="*/ 151 h 264"/>
              <a:gd name="T16" fmla="*/ 427 w 1174"/>
              <a:gd name="T17" fmla="*/ 57 h 264"/>
              <a:gd name="T18" fmla="*/ 0 w 1174"/>
              <a:gd name="T19" fmla="*/ 57 h 264"/>
              <a:gd name="T20" fmla="*/ 0 w 1174"/>
              <a:gd name="T21" fmla="*/ 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74" h="264">
                <a:moveTo>
                  <a:pt x="0" y="0"/>
                </a:moveTo>
                <a:cubicBezTo>
                  <a:pt x="427" y="0"/>
                  <a:pt x="427" y="0"/>
                  <a:pt x="427" y="0"/>
                </a:cubicBezTo>
                <a:cubicBezTo>
                  <a:pt x="578" y="0"/>
                  <a:pt x="664" y="50"/>
                  <a:pt x="754" y="102"/>
                </a:cubicBezTo>
                <a:cubicBezTo>
                  <a:pt x="843" y="153"/>
                  <a:pt x="936" y="206"/>
                  <a:pt x="1104" y="206"/>
                </a:cubicBezTo>
                <a:cubicBezTo>
                  <a:pt x="1174" y="206"/>
                  <a:pt x="1174" y="206"/>
                  <a:pt x="1174" y="206"/>
                </a:cubicBezTo>
                <a:cubicBezTo>
                  <a:pt x="1174" y="264"/>
                  <a:pt x="1174" y="264"/>
                  <a:pt x="1174" y="264"/>
                </a:cubicBezTo>
                <a:cubicBezTo>
                  <a:pt x="1104" y="264"/>
                  <a:pt x="1104" y="264"/>
                  <a:pt x="1104" y="264"/>
                </a:cubicBezTo>
                <a:cubicBezTo>
                  <a:pt x="921" y="264"/>
                  <a:pt x="821" y="206"/>
                  <a:pt x="725" y="151"/>
                </a:cubicBezTo>
                <a:cubicBezTo>
                  <a:pt x="642" y="103"/>
                  <a:pt x="562" y="57"/>
                  <a:pt x="427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EDBDB833-4A3D-9B6B-7C73-988B85837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245" y="2376145"/>
            <a:ext cx="1975348" cy="1972125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1" name="Oval 11">
            <a:extLst>
              <a:ext uri="{FF2B5EF4-FFF2-40B4-BE49-F238E27FC236}">
                <a16:creationId xmlns:a16="http://schemas.microsoft.com/office/drawing/2014/main" id="{CD3317D0-9B98-767B-05C3-BB533E16A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6759" y="2588825"/>
            <a:ext cx="1541932" cy="1546765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F40326A9-7F80-FF10-3743-5004F0525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8243" y="1520591"/>
            <a:ext cx="1031177" cy="1026343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13" name="Oval 13">
            <a:extLst>
              <a:ext uri="{FF2B5EF4-FFF2-40B4-BE49-F238E27FC236}">
                <a16:creationId xmlns:a16="http://schemas.microsoft.com/office/drawing/2014/main" id="{FF7967A2-E5CB-BA4A-F08B-9D9981A22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309" y="1668822"/>
            <a:ext cx="726658" cy="726658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57739AD0-9EDA-D423-641F-9538DA2D5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8243" y="4172648"/>
            <a:ext cx="1031177" cy="1031176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15" name="Oval 15">
            <a:extLst>
              <a:ext uri="{FF2B5EF4-FFF2-40B4-BE49-F238E27FC236}">
                <a16:creationId xmlns:a16="http://schemas.microsoft.com/office/drawing/2014/main" id="{E7899A5B-396E-FA52-C029-3C81E49BB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309" y="4325713"/>
            <a:ext cx="726658" cy="72665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6" name="Oval 16">
            <a:extLst>
              <a:ext uri="{FF2B5EF4-FFF2-40B4-BE49-F238E27FC236}">
                <a16:creationId xmlns:a16="http://schemas.microsoft.com/office/drawing/2014/main" id="{8EDC2B9B-61A3-2367-276F-78FF9F4C2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585" y="2242414"/>
            <a:ext cx="1031177" cy="1027953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6C07C23-9439-B128-89DB-9405BC9AD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50" y="2395480"/>
            <a:ext cx="726658" cy="726658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21" name="Oval 18">
            <a:extLst>
              <a:ext uri="{FF2B5EF4-FFF2-40B4-BE49-F238E27FC236}">
                <a16:creationId xmlns:a16="http://schemas.microsoft.com/office/drawing/2014/main" id="{64150463-D414-583B-11BC-974BE3835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585" y="3449213"/>
            <a:ext cx="1031177" cy="1027953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endParaRPr lang="zh-CN" altLang="en-US" b="1">
              <a:solidFill>
                <a:srgbClr val="BE2415"/>
              </a:solidFill>
              <a:cs typeface="+mn-ea"/>
            </a:endParaRPr>
          </a:p>
        </p:txBody>
      </p:sp>
      <p:sp>
        <p:nvSpPr>
          <p:cNvPr id="23" name="Oval 19">
            <a:extLst>
              <a:ext uri="{FF2B5EF4-FFF2-40B4-BE49-F238E27FC236}">
                <a16:creationId xmlns:a16="http://schemas.microsoft.com/office/drawing/2014/main" id="{15BB565C-3D13-381E-68C1-69EB1793C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8650" y="3602279"/>
            <a:ext cx="726658" cy="726658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24" name="TextBox 682">
            <a:extLst>
              <a:ext uri="{FF2B5EF4-FFF2-40B4-BE49-F238E27FC236}">
                <a16:creationId xmlns:a16="http://schemas.microsoft.com/office/drawing/2014/main" id="{19F6159B-0032-FF69-7C16-100B6A221716}"/>
              </a:ext>
            </a:extLst>
          </p:cNvPr>
          <p:cNvSpPr txBox="1"/>
          <p:nvPr/>
        </p:nvSpPr>
        <p:spPr>
          <a:xfrm>
            <a:off x="5684862" y="1799993"/>
            <a:ext cx="4667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F9E7AD"/>
                </a:solidFill>
                <a:latin typeface="+mj-lt"/>
              </a:rPr>
              <a:t>01</a:t>
            </a:r>
            <a:endParaRPr lang="zh-CN" altLang="en-US" sz="2000" dirty="0">
              <a:solidFill>
                <a:srgbClr val="F9E7AD"/>
              </a:solidFill>
              <a:latin typeface="+mj-lt"/>
            </a:endParaRPr>
          </a:p>
        </p:txBody>
      </p:sp>
      <p:sp>
        <p:nvSpPr>
          <p:cNvPr id="25" name="TextBox 682">
            <a:extLst>
              <a:ext uri="{FF2B5EF4-FFF2-40B4-BE49-F238E27FC236}">
                <a16:creationId xmlns:a16="http://schemas.microsoft.com/office/drawing/2014/main" id="{4EC3EEDA-6B64-8B6D-261D-AEB1117180B2}"/>
              </a:ext>
            </a:extLst>
          </p:cNvPr>
          <p:cNvSpPr txBox="1"/>
          <p:nvPr/>
        </p:nvSpPr>
        <p:spPr>
          <a:xfrm>
            <a:off x="6693554" y="2551171"/>
            <a:ext cx="4667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BE2415"/>
                </a:solidFill>
                <a:latin typeface="+mj-lt"/>
              </a:rPr>
              <a:t>02</a:t>
            </a:r>
            <a:endParaRPr lang="zh-CN" altLang="en-US" sz="2000" dirty="0">
              <a:solidFill>
                <a:srgbClr val="BE2415"/>
              </a:solidFill>
              <a:latin typeface="+mj-lt"/>
            </a:endParaRPr>
          </a:p>
        </p:txBody>
      </p:sp>
      <p:sp>
        <p:nvSpPr>
          <p:cNvPr id="26" name="TextBox 682">
            <a:extLst>
              <a:ext uri="{FF2B5EF4-FFF2-40B4-BE49-F238E27FC236}">
                <a16:creationId xmlns:a16="http://schemas.microsoft.com/office/drawing/2014/main" id="{F3B63A29-5268-FCCF-FAEF-9875EFDEE3ED}"/>
              </a:ext>
            </a:extLst>
          </p:cNvPr>
          <p:cNvSpPr txBox="1"/>
          <p:nvPr/>
        </p:nvSpPr>
        <p:spPr>
          <a:xfrm>
            <a:off x="6682408" y="3756057"/>
            <a:ext cx="4667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F9E7AD"/>
                </a:solidFill>
                <a:latin typeface="+mj-lt"/>
              </a:rPr>
              <a:t>03</a:t>
            </a:r>
            <a:endParaRPr lang="zh-CN" altLang="en-US" sz="2000" dirty="0">
              <a:solidFill>
                <a:srgbClr val="F9E7AD"/>
              </a:solidFill>
              <a:latin typeface="+mj-lt"/>
            </a:endParaRPr>
          </a:p>
        </p:txBody>
      </p:sp>
      <p:sp>
        <p:nvSpPr>
          <p:cNvPr id="27" name="TextBox 682">
            <a:extLst>
              <a:ext uri="{FF2B5EF4-FFF2-40B4-BE49-F238E27FC236}">
                <a16:creationId xmlns:a16="http://schemas.microsoft.com/office/drawing/2014/main" id="{252792BC-7E5D-AF81-B275-BC304B1F6AEC}"/>
              </a:ext>
            </a:extLst>
          </p:cNvPr>
          <p:cNvSpPr txBox="1"/>
          <p:nvPr/>
        </p:nvSpPr>
        <p:spPr>
          <a:xfrm>
            <a:off x="5685067" y="4488605"/>
            <a:ext cx="46679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BE2415"/>
                </a:solidFill>
                <a:latin typeface="+mj-lt"/>
              </a:rPr>
              <a:t>04</a:t>
            </a:r>
            <a:endParaRPr lang="zh-CN" altLang="en-US" sz="2000" dirty="0">
              <a:solidFill>
                <a:srgbClr val="BE2415"/>
              </a:solidFill>
              <a:latin typeface="+mj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32647E0-6AC3-9174-BA6F-8404CED4E0B3}"/>
              </a:ext>
            </a:extLst>
          </p:cNvPr>
          <p:cNvGrpSpPr/>
          <p:nvPr/>
        </p:nvGrpSpPr>
        <p:grpSpPr>
          <a:xfrm>
            <a:off x="1660681" y="2975360"/>
            <a:ext cx="752475" cy="752475"/>
            <a:chOff x="1687231" y="2955357"/>
            <a:chExt cx="752475" cy="752475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DB66E05-F427-D436-E789-424DC502D0A8}"/>
                </a:ext>
              </a:extLst>
            </p:cNvPr>
            <p:cNvSpPr/>
            <p:nvPr/>
          </p:nvSpPr>
          <p:spPr>
            <a:xfrm>
              <a:off x="1952979" y="2955357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356A7F5-FBCA-1666-CD04-B6F352D1E801}"/>
                </a:ext>
              </a:extLst>
            </p:cNvPr>
            <p:cNvSpPr/>
            <p:nvPr/>
          </p:nvSpPr>
          <p:spPr>
            <a:xfrm>
              <a:off x="1687231" y="2983932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7EB1903-3833-FBF0-0BC6-2AD9A51C32DD}"/>
                </a:ext>
              </a:extLst>
            </p:cNvPr>
            <p:cNvSpPr/>
            <p:nvPr/>
          </p:nvSpPr>
          <p:spPr>
            <a:xfrm>
              <a:off x="1820581" y="3117282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EA92BD4-FD99-D7C6-8E45-203D16A5720A}"/>
              </a:ext>
            </a:extLst>
          </p:cNvPr>
          <p:cNvGrpSpPr/>
          <p:nvPr/>
        </p:nvGrpSpPr>
        <p:grpSpPr>
          <a:xfrm>
            <a:off x="6562973" y="1286334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BBEE9D7-E8EC-4AEB-37FA-A4B6A7D5C2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0EDA536-2E84-F43B-F7AA-BBA6CFD4E99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CD2B17F-4729-2879-80CB-7E04F4F8560D}"/>
              </a:ext>
            </a:extLst>
          </p:cNvPr>
          <p:cNvGrpSpPr/>
          <p:nvPr/>
        </p:nvGrpSpPr>
        <p:grpSpPr>
          <a:xfrm>
            <a:off x="7569827" y="2342965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A7FEA67-59E7-C6E8-289A-AC7A9A22A70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85EFC47-7CAE-6214-85E6-DEC6915D2C3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93212F6-EF60-A70E-4E27-62FC98FA6E62}"/>
              </a:ext>
            </a:extLst>
          </p:cNvPr>
          <p:cNvGrpSpPr/>
          <p:nvPr/>
        </p:nvGrpSpPr>
        <p:grpSpPr>
          <a:xfrm>
            <a:off x="7569827" y="3531748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E55DC7A-B661-FDE9-EC96-443F13B061B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1C3B325-613E-F7F2-DD53-3864B969B0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8CB8703-6B43-1EDA-8D9C-288F471D9EB1}"/>
              </a:ext>
            </a:extLst>
          </p:cNvPr>
          <p:cNvGrpSpPr/>
          <p:nvPr/>
        </p:nvGrpSpPr>
        <p:grpSpPr>
          <a:xfrm>
            <a:off x="6572486" y="4682271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356B21E-19C3-0545-BD98-0D4C0782E9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CD8ABEF-6D9E-FD82-2DCA-404F1370FB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4647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E9579366-7664-D117-EDF0-2AD0439A8D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8B1732F8-E8B8-5B5C-A109-AF59BB8B5D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4462"/>
            <a:ext cx="12192000" cy="346043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9EEF9F7-BB47-985C-6004-9FF9815F66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580" y="-1151107"/>
            <a:ext cx="3619500" cy="392430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id="{2BF11D3C-DDEB-C4FD-A131-06ED74974E28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" r="962" b="52710"/>
          <a:stretch>
            <a:fillRect/>
          </a:stretch>
        </p:blipFill>
        <p:spPr>
          <a:xfrm>
            <a:off x="0" y="1002622"/>
            <a:ext cx="12192000" cy="5855378"/>
          </a:xfrm>
          <a:custGeom>
            <a:avLst/>
            <a:gdLst>
              <a:gd name="connsiteX0" fmla="*/ 0 w 12192000"/>
              <a:gd name="connsiteY0" fmla="*/ 0 h 5855378"/>
              <a:gd name="connsiteX1" fmla="*/ 12192000 w 12192000"/>
              <a:gd name="connsiteY1" fmla="*/ 0 h 5855378"/>
              <a:gd name="connsiteX2" fmla="*/ 12192000 w 12192000"/>
              <a:gd name="connsiteY2" fmla="*/ 5855378 h 5855378"/>
              <a:gd name="connsiteX3" fmla="*/ 0 w 12192000"/>
              <a:gd name="connsiteY3" fmla="*/ 5855378 h 585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855378">
                <a:moveTo>
                  <a:pt x="0" y="0"/>
                </a:moveTo>
                <a:lnTo>
                  <a:pt x="12192000" y="0"/>
                </a:lnTo>
                <a:lnTo>
                  <a:pt x="12192000" y="5855378"/>
                </a:lnTo>
                <a:lnTo>
                  <a:pt x="0" y="5855378"/>
                </a:lnTo>
                <a:close/>
              </a:path>
            </a:pathLst>
          </a:cu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7C4BB4AC-4CA1-B62D-30A4-3C8F50F033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291771" y="3821933"/>
            <a:ext cx="7411935" cy="448118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2524D896-362D-23D6-C9CE-7FF0481230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124798" y="3821933"/>
            <a:ext cx="7411935" cy="4481180"/>
          </a:xfrm>
          <a:prstGeom prst="rect">
            <a:avLst/>
          </a:prstGeom>
        </p:spPr>
      </p:pic>
      <p:pic>
        <p:nvPicPr>
          <p:cNvPr id="31" name="图片 30" descr="D:\51PPT模板网\51pptmoban.com\图片001.jpg">
            <a:extLst>
              <a:ext uri="{FF2B5EF4-FFF2-40B4-BE49-F238E27FC236}">
                <a16:creationId xmlns:a16="http://schemas.microsoft.com/office/drawing/2014/main" id="{3DC92A41-9C62-947D-13A3-C9C886BE92A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0" y="5218059"/>
            <a:ext cx="4229100" cy="99410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1C1EF39D-0ECE-67FF-D759-74E8E55A6F7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LineDrawing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550" y="133052"/>
            <a:ext cx="3448050" cy="340995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9D0321C-48F8-522C-F012-2B96AE3EE5A9}"/>
              </a:ext>
            </a:extLst>
          </p:cNvPr>
          <p:cNvSpPr txBox="1"/>
          <p:nvPr/>
        </p:nvSpPr>
        <p:spPr>
          <a:xfrm>
            <a:off x="7034700" y="2922698"/>
            <a:ext cx="2467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600" dirty="0">
                <a:gradFill>
                  <a:gsLst>
                    <a:gs pos="100000">
                      <a:srgbClr val="C00000"/>
                    </a:gs>
                    <a:gs pos="4000">
                      <a:srgbClr val="FF0000">
                        <a:alpha val="24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600" dirty="0">
                <a:gradFill>
                  <a:gsLst>
                    <a:gs pos="100000">
                      <a:srgbClr val="C00000"/>
                    </a:gs>
                    <a:gs pos="4000">
                      <a:srgbClr val="FF0000">
                        <a:alpha val="24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600" dirty="0">
                <a:gradFill>
                  <a:gsLst>
                    <a:gs pos="100000">
                      <a:srgbClr val="C00000"/>
                    </a:gs>
                    <a:gs pos="4000">
                      <a:srgbClr val="FF0000">
                        <a:alpha val="24000"/>
                      </a:srgb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6A6D77C4-55E6-FD52-25D4-7F1F0DA7F06D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 amt="35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Texturizer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764" y="180916"/>
            <a:ext cx="1676400" cy="1590675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A98E34BC-AB68-B228-0572-43B24E8AED3F}"/>
              </a:ext>
            </a:extLst>
          </p:cNvPr>
          <p:cNvGrpSpPr/>
          <p:nvPr/>
        </p:nvGrpSpPr>
        <p:grpSpPr>
          <a:xfrm>
            <a:off x="3328529" y="672201"/>
            <a:ext cx="3884429" cy="4339144"/>
            <a:chOff x="3042007" y="578928"/>
            <a:chExt cx="3884429" cy="433914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AA23F48-F0FB-C429-F540-87A38AA073A6}"/>
                </a:ext>
              </a:extLst>
            </p:cNvPr>
            <p:cNvGrpSpPr/>
            <p:nvPr/>
          </p:nvGrpSpPr>
          <p:grpSpPr>
            <a:xfrm>
              <a:off x="4858255" y="578928"/>
              <a:ext cx="2068181" cy="4339144"/>
              <a:chOff x="2864910" y="1042338"/>
              <a:chExt cx="2068181" cy="4339144"/>
            </a:xfrm>
            <a:solidFill>
              <a:srgbClr val="CC3300"/>
            </a:solidFill>
            <a:effectLst/>
          </p:grpSpPr>
          <p:grpSp>
            <p:nvGrpSpPr>
              <p:cNvPr id="9" name="图形 4">
                <a:extLst>
                  <a:ext uri="{FF2B5EF4-FFF2-40B4-BE49-F238E27FC236}">
                    <a16:creationId xmlns:a16="http://schemas.microsoft.com/office/drawing/2014/main" id="{578E647A-F50C-D27A-DC81-D1579FE52F7A}"/>
                  </a:ext>
                </a:extLst>
              </p:cNvPr>
              <p:cNvGrpSpPr/>
              <p:nvPr/>
            </p:nvGrpSpPr>
            <p:grpSpPr>
              <a:xfrm>
                <a:off x="2887780" y="1042338"/>
                <a:ext cx="1554139" cy="1753261"/>
                <a:chOff x="3201334" y="1492532"/>
                <a:chExt cx="1039392" cy="1172563"/>
              </a:xfrm>
              <a:grpFill/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5D31D44C-2329-4276-8853-62A6E76D90A6}"/>
                    </a:ext>
                  </a:extLst>
                </p:cNvPr>
                <p:cNvSpPr/>
                <p:nvPr/>
              </p:nvSpPr>
              <p:spPr>
                <a:xfrm flipV="1">
                  <a:off x="3422356" y="1492532"/>
                  <a:ext cx="242494" cy="220982"/>
                </a:xfrm>
                <a:custGeom>
                  <a:avLst/>
                  <a:gdLst>
                    <a:gd name="connsiteX0" fmla="*/ 39616 w 242494"/>
                    <a:gd name="connsiteY0" fmla="*/ 212423 h 220982"/>
                    <a:gd name="connsiteX1" fmla="*/ -351 w 242494"/>
                    <a:gd name="connsiteY1" fmla="*/ 190313 h 220982"/>
                    <a:gd name="connsiteX2" fmla="*/ 60875 w 242494"/>
                    <a:gd name="connsiteY2" fmla="*/ 61909 h 220982"/>
                    <a:gd name="connsiteX3" fmla="*/ 156115 w 242494"/>
                    <a:gd name="connsiteY3" fmla="*/ 1533 h 220982"/>
                    <a:gd name="connsiteX4" fmla="*/ 242002 w 242494"/>
                    <a:gd name="connsiteY4" fmla="*/ 93372 h 220982"/>
                    <a:gd name="connsiteX5" fmla="*/ 197783 w 242494"/>
                    <a:gd name="connsiteY5" fmla="*/ 199667 h 220982"/>
                    <a:gd name="connsiteX6" fmla="*/ 39616 w 242494"/>
                    <a:gd name="connsiteY6" fmla="*/ 212423 h 22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2494" h="220982">
                      <a:moveTo>
                        <a:pt x="39616" y="212423"/>
                      </a:moveTo>
                      <a:cubicBezTo>
                        <a:pt x="17506" y="206470"/>
                        <a:pt x="-351" y="196266"/>
                        <a:pt x="-351" y="190313"/>
                      </a:cubicBezTo>
                      <a:cubicBezTo>
                        <a:pt x="-351" y="179258"/>
                        <a:pt x="48119" y="78065"/>
                        <a:pt x="60875" y="61909"/>
                      </a:cubicBezTo>
                      <a:cubicBezTo>
                        <a:pt x="115298" y="-6971"/>
                        <a:pt x="110196" y="-4420"/>
                        <a:pt x="156115" y="1533"/>
                      </a:cubicBezTo>
                      <a:cubicBezTo>
                        <a:pt x="216491" y="8336"/>
                        <a:pt x="240301" y="33847"/>
                        <a:pt x="242002" y="93372"/>
                      </a:cubicBezTo>
                      <a:cubicBezTo>
                        <a:pt x="243703" y="145244"/>
                        <a:pt x="230097" y="178408"/>
                        <a:pt x="197783" y="199667"/>
                      </a:cubicBezTo>
                      <a:cubicBezTo>
                        <a:pt x="167170" y="220076"/>
                        <a:pt x="88937" y="226028"/>
                        <a:pt x="39616" y="212423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1FABB5BE-C44B-D17F-4F87-94DF9C5AAD19}"/>
                    </a:ext>
                  </a:extLst>
                </p:cNvPr>
                <p:cNvSpPr/>
                <p:nvPr/>
              </p:nvSpPr>
              <p:spPr>
                <a:xfrm flipV="1">
                  <a:off x="3201334" y="1545531"/>
                  <a:ext cx="1039392" cy="1119564"/>
                </a:xfrm>
                <a:custGeom>
                  <a:avLst/>
                  <a:gdLst>
                    <a:gd name="connsiteX0" fmla="*/ 791073 w 1039392"/>
                    <a:gd name="connsiteY0" fmla="*/ 1108523 h 1119564"/>
                    <a:gd name="connsiteX1" fmla="*/ 753658 w 1039392"/>
                    <a:gd name="connsiteY1" fmla="*/ 1085564 h 1119564"/>
                    <a:gd name="connsiteX2" fmla="*/ 672873 w 1039392"/>
                    <a:gd name="connsiteY2" fmla="*/ 1041345 h 1119564"/>
                    <a:gd name="connsiteX3" fmla="*/ 625253 w 1039392"/>
                    <a:gd name="connsiteY3" fmla="*/ 993725 h 1119564"/>
                    <a:gd name="connsiteX4" fmla="*/ 634607 w 1039392"/>
                    <a:gd name="connsiteY4" fmla="*/ 965663 h 1119564"/>
                    <a:gd name="connsiteX5" fmla="*/ 754508 w 1039392"/>
                    <a:gd name="connsiteY5" fmla="*/ 914641 h 1119564"/>
                    <a:gd name="connsiteX6" fmla="*/ 764712 w 1039392"/>
                    <a:gd name="connsiteY6" fmla="*/ 779433 h 1119564"/>
                    <a:gd name="connsiteX7" fmla="*/ 750256 w 1039392"/>
                    <a:gd name="connsiteY7" fmla="*/ 648478 h 1119564"/>
                    <a:gd name="connsiteX8" fmla="*/ 698384 w 1039392"/>
                    <a:gd name="connsiteY8" fmla="*/ 666335 h 1119564"/>
                    <a:gd name="connsiteX9" fmla="*/ 654165 w 1039392"/>
                    <a:gd name="connsiteY9" fmla="*/ 702901 h 1119564"/>
                    <a:gd name="connsiteX10" fmla="*/ 723895 w 1039392"/>
                    <a:gd name="connsiteY10" fmla="*/ 730113 h 1119564"/>
                    <a:gd name="connsiteX11" fmla="*/ 751957 w 1039392"/>
                    <a:gd name="connsiteY11" fmla="*/ 770079 h 1119564"/>
                    <a:gd name="connsiteX12" fmla="*/ 678826 w 1039392"/>
                    <a:gd name="connsiteY12" fmla="*/ 827054 h 1119564"/>
                    <a:gd name="connsiteX13" fmla="*/ 651614 w 1039392"/>
                    <a:gd name="connsiteY13" fmla="*/ 855116 h 1119564"/>
                    <a:gd name="connsiteX14" fmla="*/ 558925 w 1039392"/>
                    <a:gd name="connsiteY14" fmla="*/ 978418 h 1119564"/>
                    <a:gd name="connsiteX15" fmla="*/ 497699 w 1039392"/>
                    <a:gd name="connsiteY15" fmla="*/ 868721 h 1119564"/>
                    <a:gd name="connsiteX16" fmla="*/ 484943 w 1039392"/>
                    <a:gd name="connsiteY16" fmla="*/ 801543 h 1119564"/>
                    <a:gd name="connsiteX17" fmla="*/ 469637 w 1039392"/>
                    <a:gd name="connsiteY17" fmla="*/ 784536 h 1119564"/>
                    <a:gd name="connsiteX18" fmla="*/ 382900 w 1039392"/>
                    <a:gd name="connsiteY18" fmla="*/ 669737 h 1119564"/>
                    <a:gd name="connsiteX19" fmla="*/ 362491 w 1039392"/>
                    <a:gd name="connsiteY19" fmla="*/ 681642 h 1119564"/>
                    <a:gd name="connsiteX20" fmla="*/ 370145 w 1039392"/>
                    <a:gd name="connsiteY20" fmla="*/ 711405 h 1119564"/>
                    <a:gd name="connsiteX21" fmla="*/ 402458 w 1039392"/>
                    <a:gd name="connsiteY21" fmla="*/ 729262 h 1119564"/>
                    <a:gd name="connsiteX22" fmla="*/ 449228 w 1039392"/>
                    <a:gd name="connsiteY22" fmla="*/ 811747 h 1119564"/>
                    <a:gd name="connsiteX23" fmla="*/ 430520 w 1039392"/>
                    <a:gd name="connsiteY23" fmla="*/ 920593 h 1119564"/>
                    <a:gd name="connsiteX24" fmla="*/ 314021 w 1039392"/>
                    <a:gd name="connsiteY24" fmla="*/ 921444 h 1119564"/>
                    <a:gd name="connsiteX25" fmla="*/ 189018 w 1039392"/>
                    <a:gd name="connsiteY25" fmla="*/ 902736 h 1119564"/>
                    <a:gd name="connsiteX26" fmla="*/ 80171 w 1039392"/>
                    <a:gd name="connsiteY26" fmla="*/ 911239 h 1119564"/>
                    <a:gd name="connsiteX27" fmla="*/ 52109 w 1039392"/>
                    <a:gd name="connsiteY27" fmla="*/ 920593 h 1119564"/>
                    <a:gd name="connsiteX28" fmla="*/ 54661 w 1039392"/>
                    <a:gd name="connsiteY28" fmla="*/ 742018 h 1119564"/>
                    <a:gd name="connsiteX29" fmla="*/ 92927 w 1039392"/>
                    <a:gd name="connsiteY29" fmla="*/ 694397 h 1119564"/>
                    <a:gd name="connsiteX30" fmla="*/ 167759 w 1039392"/>
                    <a:gd name="connsiteY30" fmla="*/ 679091 h 1119564"/>
                    <a:gd name="connsiteX31" fmla="*/ 222182 w 1039392"/>
                    <a:gd name="connsiteY31" fmla="*/ 691846 h 1119564"/>
                    <a:gd name="connsiteX32" fmla="*/ 237488 w 1039392"/>
                    <a:gd name="connsiteY32" fmla="*/ 674839 h 1119564"/>
                    <a:gd name="connsiteX33" fmla="*/ 191569 w 1039392"/>
                    <a:gd name="connsiteY33" fmla="*/ 600007 h 1119564"/>
                    <a:gd name="connsiteX34" fmla="*/ 122689 w 1039392"/>
                    <a:gd name="connsiteY34" fmla="*/ 548135 h 1119564"/>
                    <a:gd name="connsiteX35" fmla="*/ 44456 w 1039392"/>
                    <a:gd name="connsiteY35" fmla="*/ 470752 h 1119564"/>
                    <a:gd name="connsiteX36" fmla="*/ 7040 w 1039392"/>
                    <a:gd name="connsiteY36" fmla="*/ 407826 h 1119564"/>
                    <a:gd name="connsiteX37" fmla="*/ 12993 w 1039392"/>
                    <a:gd name="connsiteY37" fmla="*/ 360205 h 1119564"/>
                    <a:gd name="connsiteX38" fmla="*/ 21496 w 1039392"/>
                    <a:gd name="connsiteY38" fmla="*/ 340647 h 1119564"/>
                    <a:gd name="connsiteX39" fmla="*/ 28299 w 1039392"/>
                    <a:gd name="connsiteY39" fmla="*/ 313435 h 1119564"/>
                    <a:gd name="connsiteX40" fmla="*/ 95478 w 1039392"/>
                    <a:gd name="connsiteY40" fmla="*/ 255611 h 1119564"/>
                    <a:gd name="connsiteX41" fmla="*/ 116737 w 1039392"/>
                    <a:gd name="connsiteY41" fmla="*/ 247107 h 1119564"/>
                    <a:gd name="connsiteX42" fmla="*/ 133744 w 1039392"/>
                    <a:gd name="connsiteY42" fmla="*/ 236053 h 1119564"/>
                    <a:gd name="connsiteX43" fmla="*/ 169459 w 1039392"/>
                    <a:gd name="connsiteY43" fmla="*/ 327892 h 1119564"/>
                    <a:gd name="connsiteX44" fmla="*/ 183065 w 1039392"/>
                    <a:gd name="connsiteY44" fmla="*/ 381464 h 1119564"/>
                    <a:gd name="connsiteX45" fmla="*/ 190718 w 1039392"/>
                    <a:gd name="connsiteY45" fmla="*/ 408676 h 1119564"/>
                    <a:gd name="connsiteX46" fmla="*/ 220481 w 1039392"/>
                    <a:gd name="connsiteY46" fmla="*/ 495413 h 1119564"/>
                    <a:gd name="connsiteX47" fmla="*/ 220481 w 1039392"/>
                    <a:gd name="connsiteY47" fmla="*/ 465650 h 1119564"/>
                    <a:gd name="connsiteX48" fmla="*/ 212828 w 1039392"/>
                    <a:gd name="connsiteY48" fmla="*/ 446942 h 1119564"/>
                    <a:gd name="connsiteX49" fmla="*/ 217930 w 1039392"/>
                    <a:gd name="connsiteY49" fmla="*/ 442690 h 1119564"/>
                    <a:gd name="connsiteX50" fmla="*/ 229835 w 1039392"/>
                    <a:gd name="connsiteY50" fmla="*/ 457146 h 1119564"/>
                    <a:gd name="connsiteX51" fmla="*/ 232386 w 1039392"/>
                    <a:gd name="connsiteY51" fmla="*/ 447793 h 1119564"/>
                    <a:gd name="connsiteX52" fmla="*/ 223882 w 1039392"/>
                    <a:gd name="connsiteY52" fmla="*/ 406975 h 1119564"/>
                    <a:gd name="connsiteX53" fmla="*/ 210277 w 1039392"/>
                    <a:gd name="connsiteY53" fmla="*/ 319388 h 1119564"/>
                    <a:gd name="connsiteX54" fmla="*/ 184766 w 1039392"/>
                    <a:gd name="connsiteY54" fmla="*/ 270917 h 1119564"/>
                    <a:gd name="connsiteX55" fmla="*/ 169459 w 1039392"/>
                    <a:gd name="connsiteY55" fmla="*/ 265815 h 1119564"/>
                    <a:gd name="connsiteX56" fmla="*/ 180514 w 1039392"/>
                    <a:gd name="connsiteY56" fmla="*/ 258162 h 1119564"/>
                    <a:gd name="connsiteX57" fmla="*/ 179664 w 1039392"/>
                    <a:gd name="connsiteY57" fmla="*/ 250509 h 1119564"/>
                    <a:gd name="connsiteX58" fmla="*/ 160956 w 1039392"/>
                    <a:gd name="connsiteY58" fmla="*/ 183330 h 1119564"/>
                    <a:gd name="connsiteX59" fmla="*/ 149051 w 1039392"/>
                    <a:gd name="connsiteY59" fmla="*/ 116152 h 1119564"/>
                    <a:gd name="connsiteX60" fmla="*/ 165207 w 1039392"/>
                    <a:gd name="connsiteY60" fmla="*/ 91491 h 1119564"/>
                    <a:gd name="connsiteX61" fmla="*/ 186467 w 1039392"/>
                    <a:gd name="connsiteY61" fmla="*/ 61728 h 1119564"/>
                    <a:gd name="connsiteX62" fmla="*/ 206875 w 1039392"/>
                    <a:gd name="connsiteY62" fmla="*/ 24313 h 1119564"/>
                    <a:gd name="connsiteX63" fmla="*/ 280006 w 1039392"/>
                    <a:gd name="connsiteY63" fmla="*/ 5605 h 1119564"/>
                    <a:gd name="connsiteX64" fmla="*/ 291911 w 1039392"/>
                    <a:gd name="connsiteY64" fmla="*/ 9856 h 1119564"/>
                    <a:gd name="connsiteX65" fmla="*/ 303816 w 1039392"/>
                    <a:gd name="connsiteY65" fmla="*/ 66831 h 1119564"/>
                    <a:gd name="connsiteX66" fmla="*/ 310619 w 1039392"/>
                    <a:gd name="connsiteY66" fmla="*/ 461398 h 1119564"/>
                    <a:gd name="connsiteX67" fmla="*/ 319123 w 1039392"/>
                    <a:gd name="connsiteY67" fmla="*/ 558340 h 1119564"/>
                    <a:gd name="connsiteX68" fmla="*/ 350586 w 1039392"/>
                    <a:gd name="connsiteY68" fmla="*/ 536230 h 1119564"/>
                    <a:gd name="connsiteX69" fmla="*/ 457732 w 1039392"/>
                    <a:gd name="connsiteY69" fmla="*/ 503916 h 1119564"/>
                    <a:gd name="connsiteX70" fmla="*/ 469637 w 1039392"/>
                    <a:gd name="connsiteY70" fmla="*/ 548135 h 1119564"/>
                    <a:gd name="connsiteX71" fmla="*/ 478140 w 1039392"/>
                    <a:gd name="connsiteY71" fmla="*/ 759025 h 1119564"/>
                    <a:gd name="connsiteX72" fmla="*/ 490046 w 1039392"/>
                    <a:gd name="connsiteY72" fmla="*/ 792189 h 1119564"/>
                    <a:gd name="connsiteX73" fmla="*/ 495148 w 1039392"/>
                    <a:gd name="connsiteY73" fmla="*/ 708003 h 1119564"/>
                    <a:gd name="connsiteX74" fmla="*/ 517257 w 1039392"/>
                    <a:gd name="connsiteY74" fmla="*/ 546434 h 1119564"/>
                    <a:gd name="connsiteX75" fmla="*/ 533414 w 1039392"/>
                    <a:gd name="connsiteY75" fmla="*/ 470752 h 1119564"/>
                    <a:gd name="connsiteX76" fmla="*/ 515556 w 1039392"/>
                    <a:gd name="connsiteY76" fmla="*/ 447793 h 1119564"/>
                    <a:gd name="connsiteX77" fmla="*/ 482392 w 1039392"/>
                    <a:gd name="connsiteY77" fmla="*/ 423982 h 1119564"/>
                    <a:gd name="connsiteX78" fmla="*/ 444976 w 1039392"/>
                    <a:gd name="connsiteY78" fmla="*/ 355953 h 1119564"/>
                    <a:gd name="connsiteX79" fmla="*/ 543618 w 1039392"/>
                    <a:gd name="connsiteY79" fmla="*/ 290476 h 1119564"/>
                    <a:gd name="connsiteX80" fmla="*/ 756209 w 1039392"/>
                    <a:gd name="connsiteY80" fmla="*/ 392519 h 1119564"/>
                    <a:gd name="connsiteX81" fmla="*/ 788522 w 1039392"/>
                    <a:gd name="connsiteY81" fmla="*/ 400172 h 1119564"/>
                    <a:gd name="connsiteX82" fmla="*/ 806380 w 1039392"/>
                    <a:gd name="connsiteY82" fmla="*/ 401873 h 1119564"/>
                    <a:gd name="connsiteX83" fmla="*/ 819986 w 1039392"/>
                    <a:gd name="connsiteY83" fmla="*/ 405274 h 1119564"/>
                    <a:gd name="connsiteX84" fmla="*/ 843796 w 1039392"/>
                    <a:gd name="connsiteY84" fmla="*/ 406975 h 1119564"/>
                    <a:gd name="connsiteX85" fmla="*/ 882062 w 1039392"/>
                    <a:gd name="connsiteY85" fmla="*/ 408676 h 1119564"/>
                    <a:gd name="connsiteX86" fmla="*/ 944139 w 1039392"/>
                    <a:gd name="connsiteY86" fmla="*/ 407826 h 1119564"/>
                    <a:gd name="connsiteX87" fmla="*/ 1024923 w 1039392"/>
                    <a:gd name="connsiteY87" fmla="*/ 412928 h 1119564"/>
                    <a:gd name="connsiteX88" fmla="*/ 1038529 w 1039392"/>
                    <a:gd name="connsiteY88" fmla="*/ 451194 h 1119564"/>
                    <a:gd name="connsiteX89" fmla="*/ 999412 w 1039392"/>
                    <a:gd name="connsiteY89" fmla="*/ 492011 h 1119564"/>
                    <a:gd name="connsiteX90" fmla="*/ 864205 w 1039392"/>
                    <a:gd name="connsiteY90" fmla="*/ 503066 h 1119564"/>
                    <a:gd name="connsiteX91" fmla="*/ 822537 w 1039392"/>
                    <a:gd name="connsiteY91" fmla="*/ 497964 h 1119564"/>
                    <a:gd name="connsiteX92" fmla="*/ 827639 w 1039392"/>
                    <a:gd name="connsiteY92" fmla="*/ 623817 h 1119564"/>
                    <a:gd name="connsiteX93" fmla="*/ 858252 w 1039392"/>
                    <a:gd name="connsiteY93" fmla="*/ 929097 h 1119564"/>
                    <a:gd name="connsiteX94" fmla="*/ 893967 w 1039392"/>
                    <a:gd name="connsiteY94" fmla="*/ 981819 h 1119564"/>
                    <a:gd name="connsiteX95" fmla="*/ 910124 w 1039392"/>
                    <a:gd name="connsiteY95" fmla="*/ 1037943 h 1119564"/>
                    <a:gd name="connsiteX96" fmla="*/ 791073 w 1039392"/>
                    <a:gd name="connsiteY96" fmla="*/ 1108523 h 1119564"/>
                    <a:gd name="connsiteX97" fmla="*/ 638008 w 1039392"/>
                    <a:gd name="connsiteY97" fmla="*/ 748820 h 1119564"/>
                    <a:gd name="connsiteX98" fmla="*/ 633757 w 1039392"/>
                    <a:gd name="connsiteY98" fmla="*/ 759025 h 1119564"/>
                    <a:gd name="connsiteX99" fmla="*/ 643111 w 1039392"/>
                    <a:gd name="connsiteY99" fmla="*/ 768379 h 1119564"/>
                    <a:gd name="connsiteX100" fmla="*/ 638008 w 1039392"/>
                    <a:gd name="connsiteY100" fmla="*/ 748820 h 1119564"/>
                    <a:gd name="connsiteX101" fmla="*/ 643961 w 1039392"/>
                    <a:gd name="connsiteY101" fmla="*/ 607660 h 1119564"/>
                    <a:gd name="connsiteX102" fmla="*/ 628654 w 1039392"/>
                    <a:gd name="connsiteY102" fmla="*/ 563442 h 1119564"/>
                    <a:gd name="connsiteX103" fmla="*/ 592089 w 1039392"/>
                    <a:gd name="connsiteY103" fmla="*/ 552387 h 1119564"/>
                    <a:gd name="connsiteX104" fmla="*/ 601443 w 1039392"/>
                    <a:gd name="connsiteY104" fmla="*/ 673989 h 1119564"/>
                    <a:gd name="connsiteX105" fmla="*/ 618450 w 1039392"/>
                    <a:gd name="connsiteY105" fmla="*/ 652730 h 1119564"/>
                    <a:gd name="connsiteX106" fmla="*/ 643961 w 1039392"/>
                    <a:gd name="connsiteY106" fmla="*/ 607660 h 1119564"/>
                    <a:gd name="connsiteX107" fmla="*/ 759610 w 1039392"/>
                    <a:gd name="connsiteY107" fmla="*/ 551537 h 1119564"/>
                    <a:gd name="connsiteX108" fmla="*/ 753658 w 1039392"/>
                    <a:gd name="connsiteY108" fmla="*/ 511570 h 1119564"/>
                    <a:gd name="connsiteX109" fmla="*/ 678826 w 1039392"/>
                    <a:gd name="connsiteY109" fmla="*/ 464800 h 1119564"/>
                    <a:gd name="connsiteX110" fmla="*/ 603144 w 1039392"/>
                    <a:gd name="connsiteY110" fmla="*/ 464800 h 1119564"/>
                    <a:gd name="connsiteX111" fmla="*/ 713691 w 1039392"/>
                    <a:gd name="connsiteY111" fmla="*/ 543883 h 1119564"/>
                    <a:gd name="connsiteX112" fmla="*/ 759610 w 1039392"/>
                    <a:gd name="connsiteY112" fmla="*/ 551537 h 1119564"/>
                    <a:gd name="connsiteX113" fmla="*/ 560626 w 1039392"/>
                    <a:gd name="connsiteY113" fmla="*/ 432486 h 1119564"/>
                    <a:gd name="connsiteX114" fmla="*/ 543618 w 1039392"/>
                    <a:gd name="connsiteY114" fmla="*/ 420581 h 1119564"/>
                    <a:gd name="connsiteX115" fmla="*/ 532564 w 1039392"/>
                    <a:gd name="connsiteY115" fmla="*/ 434187 h 1119564"/>
                    <a:gd name="connsiteX116" fmla="*/ 560626 w 1039392"/>
                    <a:gd name="connsiteY116" fmla="*/ 432486 h 1119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</a:cxnLst>
                  <a:rect l="l" t="t" r="r" b="b"/>
                  <a:pathLst>
                    <a:path w="1039392" h="1119564">
                      <a:moveTo>
                        <a:pt x="791073" y="1108523"/>
                      </a:moveTo>
                      <a:cubicBezTo>
                        <a:pt x="785971" y="1101720"/>
                        <a:pt x="768964" y="1091516"/>
                        <a:pt x="753658" y="1085564"/>
                      </a:cubicBezTo>
                      <a:cubicBezTo>
                        <a:pt x="738351" y="1079611"/>
                        <a:pt x="702636" y="1060053"/>
                        <a:pt x="672873" y="1041345"/>
                      </a:cubicBezTo>
                      <a:cubicBezTo>
                        <a:pt x="632056" y="1015834"/>
                        <a:pt x="620151" y="1003929"/>
                        <a:pt x="625253" y="993725"/>
                      </a:cubicBezTo>
                      <a:cubicBezTo>
                        <a:pt x="627804" y="986071"/>
                        <a:pt x="632056" y="974166"/>
                        <a:pt x="634607" y="965663"/>
                      </a:cubicBezTo>
                      <a:cubicBezTo>
                        <a:pt x="638859" y="951206"/>
                        <a:pt x="734950" y="910389"/>
                        <a:pt x="754508" y="914641"/>
                      </a:cubicBezTo>
                      <a:cubicBezTo>
                        <a:pt x="762161" y="916342"/>
                        <a:pt x="764712" y="884878"/>
                        <a:pt x="764712" y="779433"/>
                      </a:cubicBezTo>
                      <a:cubicBezTo>
                        <a:pt x="764712" y="651879"/>
                        <a:pt x="763862" y="642525"/>
                        <a:pt x="750256" y="648478"/>
                      </a:cubicBezTo>
                      <a:cubicBezTo>
                        <a:pt x="741753" y="651879"/>
                        <a:pt x="718793" y="659533"/>
                        <a:pt x="698384" y="666335"/>
                      </a:cubicBezTo>
                      <a:cubicBezTo>
                        <a:pt x="648213" y="681642"/>
                        <a:pt x="643961" y="685043"/>
                        <a:pt x="654165" y="702901"/>
                      </a:cubicBezTo>
                      <a:cubicBezTo>
                        <a:pt x="662669" y="719058"/>
                        <a:pt x="698384" y="733514"/>
                        <a:pt x="723895" y="730113"/>
                      </a:cubicBezTo>
                      <a:cubicBezTo>
                        <a:pt x="740902" y="728412"/>
                        <a:pt x="750256" y="742018"/>
                        <a:pt x="751957" y="770079"/>
                      </a:cubicBezTo>
                      <a:cubicBezTo>
                        <a:pt x="752807" y="793039"/>
                        <a:pt x="720494" y="817700"/>
                        <a:pt x="678826" y="827054"/>
                      </a:cubicBezTo>
                      <a:cubicBezTo>
                        <a:pt x="662669" y="830455"/>
                        <a:pt x="655016" y="838959"/>
                        <a:pt x="651614" y="855116"/>
                      </a:cubicBezTo>
                      <a:cubicBezTo>
                        <a:pt x="645662" y="884028"/>
                        <a:pt x="578483" y="973316"/>
                        <a:pt x="558925" y="978418"/>
                      </a:cubicBezTo>
                      <a:cubicBezTo>
                        <a:pt x="530863" y="986071"/>
                        <a:pt x="509604" y="948655"/>
                        <a:pt x="497699" y="868721"/>
                      </a:cubicBezTo>
                      <a:cubicBezTo>
                        <a:pt x="490896" y="827054"/>
                        <a:pt x="484943" y="797291"/>
                        <a:pt x="484943" y="801543"/>
                      </a:cubicBezTo>
                      <a:cubicBezTo>
                        <a:pt x="484093" y="806645"/>
                        <a:pt x="477290" y="798992"/>
                        <a:pt x="469637" y="784536"/>
                      </a:cubicBezTo>
                      <a:cubicBezTo>
                        <a:pt x="451779" y="751372"/>
                        <a:pt x="389703" y="669737"/>
                        <a:pt x="382900" y="669737"/>
                      </a:cubicBezTo>
                      <a:cubicBezTo>
                        <a:pt x="380349" y="669737"/>
                        <a:pt x="370995" y="675689"/>
                        <a:pt x="362491" y="681642"/>
                      </a:cubicBezTo>
                      <a:cubicBezTo>
                        <a:pt x="348035" y="692697"/>
                        <a:pt x="348886" y="694397"/>
                        <a:pt x="370145" y="711405"/>
                      </a:cubicBezTo>
                      <a:cubicBezTo>
                        <a:pt x="382900" y="721609"/>
                        <a:pt x="397356" y="729262"/>
                        <a:pt x="402458" y="729262"/>
                      </a:cubicBezTo>
                      <a:cubicBezTo>
                        <a:pt x="416064" y="729262"/>
                        <a:pt x="429670" y="753923"/>
                        <a:pt x="449228" y="811747"/>
                      </a:cubicBezTo>
                      <a:cubicBezTo>
                        <a:pt x="470487" y="874674"/>
                        <a:pt x="468787" y="884878"/>
                        <a:pt x="430520" y="920593"/>
                      </a:cubicBezTo>
                      <a:cubicBezTo>
                        <a:pt x="397356" y="952057"/>
                        <a:pt x="399907" y="952057"/>
                        <a:pt x="314021" y="921444"/>
                      </a:cubicBezTo>
                      <a:cubicBezTo>
                        <a:pt x="292762" y="914641"/>
                        <a:pt x="236638" y="905287"/>
                        <a:pt x="189018" y="902736"/>
                      </a:cubicBezTo>
                      <a:cubicBezTo>
                        <a:pt x="115036" y="897634"/>
                        <a:pt x="98879" y="899334"/>
                        <a:pt x="80171" y="911239"/>
                      </a:cubicBezTo>
                      <a:cubicBezTo>
                        <a:pt x="67416" y="919743"/>
                        <a:pt x="54661" y="923995"/>
                        <a:pt x="52109" y="920593"/>
                      </a:cubicBezTo>
                      <a:cubicBezTo>
                        <a:pt x="45307" y="913791"/>
                        <a:pt x="47007" y="781134"/>
                        <a:pt x="54661" y="742018"/>
                      </a:cubicBezTo>
                      <a:cubicBezTo>
                        <a:pt x="57212" y="724160"/>
                        <a:pt x="69117" y="709704"/>
                        <a:pt x="92927" y="694397"/>
                      </a:cubicBezTo>
                      <a:cubicBezTo>
                        <a:pt x="123540" y="673989"/>
                        <a:pt x="131193" y="673138"/>
                        <a:pt x="167759" y="679091"/>
                      </a:cubicBezTo>
                      <a:cubicBezTo>
                        <a:pt x="189868" y="683343"/>
                        <a:pt x="214528" y="689295"/>
                        <a:pt x="222182" y="691846"/>
                      </a:cubicBezTo>
                      <a:cubicBezTo>
                        <a:pt x="234087" y="695248"/>
                        <a:pt x="237488" y="691846"/>
                        <a:pt x="237488" y="674839"/>
                      </a:cubicBezTo>
                      <a:cubicBezTo>
                        <a:pt x="237488" y="660383"/>
                        <a:pt x="221331" y="634022"/>
                        <a:pt x="191569" y="600007"/>
                      </a:cubicBezTo>
                      <a:cubicBezTo>
                        <a:pt x="154153" y="555788"/>
                        <a:pt x="142248" y="546434"/>
                        <a:pt x="122689" y="548135"/>
                      </a:cubicBezTo>
                      <a:cubicBezTo>
                        <a:pt x="89525" y="550686"/>
                        <a:pt x="79321" y="540482"/>
                        <a:pt x="44456" y="470752"/>
                      </a:cubicBezTo>
                      <a:cubicBezTo>
                        <a:pt x="27449" y="437588"/>
                        <a:pt x="11292" y="409526"/>
                        <a:pt x="7040" y="407826"/>
                      </a:cubicBezTo>
                      <a:cubicBezTo>
                        <a:pt x="-5715" y="402723"/>
                        <a:pt x="-1463" y="365307"/>
                        <a:pt x="12993" y="360205"/>
                      </a:cubicBezTo>
                      <a:cubicBezTo>
                        <a:pt x="21496" y="356804"/>
                        <a:pt x="24898" y="350001"/>
                        <a:pt x="21496" y="340647"/>
                      </a:cubicBezTo>
                      <a:cubicBezTo>
                        <a:pt x="18095" y="332994"/>
                        <a:pt x="21496" y="321089"/>
                        <a:pt x="28299" y="313435"/>
                      </a:cubicBezTo>
                      <a:cubicBezTo>
                        <a:pt x="75920" y="261563"/>
                        <a:pt x="86124" y="252209"/>
                        <a:pt x="95478" y="255611"/>
                      </a:cubicBezTo>
                      <a:cubicBezTo>
                        <a:pt x="100580" y="257312"/>
                        <a:pt x="110784" y="253910"/>
                        <a:pt x="116737" y="247107"/>
                      </a:cubicBezTo>
                      <a:cubicBezTo>
                        <a:pt x="122689" y="241155"/>
                        <a:pt x="131193" y="236053"/>
                        <a:pt x="133744" y="236053"/>
                      </a:cubicBezTo>
                      <a:cubicBezTo>
                        <a:pt x="143098" y="236053"/>
                        <a:pt x="160105" y="279421"/>
                        <a:pt x="169459" y="327892"/>
                      </a:cubicBezTo>
                      <a:cubicBezTo>
                        <a:pt x="173711" y="353402"/>
                        <a:pt x="180514" y="377213"/>
                        <a:pt x="183065" y="381464"/>
                      </a:cubicBezTo>
                      <a:cubicBezTo>
                        <a:pt x="185616" y="386566"/>
                        <a:pt x="189018" y="398472"/>
                        <a:pt x="190718" y="408676"/>
                      </a:cubicBezTo>
                      <a:cubicBezTo>
                        <a:pt x="194970" y="449493"/>
                        <a:pt x="212828" y="499665"/>
                        <a:pt x="220481" y="495413"/>
                      </a:cubicBezTo>
                      <a:cubicBezTo>
                        <a:pt x="231536" y="488610"/>
                        <a:pt x="231536" y="465650"/>
                        <a:pt x="220481" y="465650"/>
                      </a:cubicBezTo>
                      <a:cubicBezTo>
                        <a:pt x="216229" y="465650"/>
                        <a:pt x="212828" y="457146"/>
                        <a:pt x="212828" y="446942"/>
                      </a:cubicBezTo>
                      <a:cubicBezTo>
                        <a:pt x="213678" y="432486"/>
                        <a:pt x="214528" y="430785"/>
                        <a:pt x="217930" y="442690"/>
                      </a:cubicBezTo>
                      <a:cubicBezTo>
                        <a:pt x="219631" y="450344"/>
                        <a:pt x="225583" y="457146"/>
                        <a:pt x="229835" y="457146"/>
                      </a:cubicBezTo>
                      <a:cubicBezTo>
                        <a:pt x="234937" y="457146"/>
                        <a:pt x="235787" y="452895"/>
                        <a:pt x="232386" y="447793"/>
                      </a:cubicBezTo>
                      <a:cubicBezTo>
                        <a:pt x="228985" y="441840"/>
                        <a:pt x="225583" y="423982"/>
                        <a:pt x="223882" y="406975"/>
                      </a:cubicBezTo>
                      <a:cubicBezTo>
                        <a:pt x="223032" y="389968"/>
                        <a:pt x="216229" y="350851"/>
                        <a:pt x="210277" y="319388"/>
                      </a:cubicBezTo>
                      <a:cubicBezTo>
                        <a:pt x="200923" y="269217"/>
                        <a:pt x="197521" y="264114"/>
                        <a:pt x="184766" y="270917"/>
                      </a:cubicBezTo>
                      <a:cubicBezTo>
                        <a:pt x="172861" y="277720"/>
                        <a:pt x="169459" y="276020"/>
                        <a:pt x="169459" y="265815"/>
                      </a:cubicBezTo>
                      <a:cubicBezTo>
                        <a:pt x="169459" y="257312"/>
                        <a:pt x="173711" y="254760"/>
                        <a:pt x="180514" y="258162"/>
                      </a:cubicBezTo>
                      <a:cubicBezTo>
                        <a:pt x="187317" y="263264"/>
                        <a:pt x="187317" y="260713"/>
                        <a:pt x="179664" y="250509"/>
                      </a:cubicBezTo>
                      <a:cubicBezTo>
                        <a:pt x="172861" y="242855"/>
                        <a:pt x="165207" y="212242"/>
                        <a:pt x="160956" y="183330"/>
                      </a:cubicBezTo>
                      <a:cubicBezTo>
                        <a:pt x="157554" y="153567"/>
                        <a:pt x="151602" y="123805"/>
                        <a:pt x="149051" y="116152"/>
                      </a:cubicBezTo>
                      <a:cubicBezTo>
                        <a:pt x="144799" y="107648"/>
                        <a:pt x="150751" y="99144"/>
                        <a:pt x="165207" y="91491"/>
                      </a:cubicBezTo>
                      <a:cubicBezTo>
                        <a:pt x="177963" y="84688"/>
                        <a:pt x="186467" y="72783"/>
                        <a:pt x="186467" y="61728"/>
                      </a:cubicBezTo>
                      <a:cubicBezTo>
                        <a:pt x="186467" y="51524"/>
                        <a:pt x="195821" y="34517"/>
                        <a:pt x="206875" y="24313"/>
                      </a:cubicBezTo>
                      <a:cubicBezTo>
                        <a:pt x="228134" y="3904"/>
                        <a:pt x="280006" y="-8852"/>
                        <a:pt x="280006" y="5605"/>
                      </a:cubicBezTo>
                      <a:cubicBezTo>
                        <a:pt x="280006" y="10707"/>
                        <a:pt x="285108" y="12407"/>
                        <a:pt x="291911" y="9856"/>
                      </a:cubicBezTo>
                      <a:cubicBezTo>
                        <a:pt x="308919" y="3053"/>
                        <a:pt x="314021" y="25163"/>
                        <a:pt x="303816" y="66831"/>
                      </a:cubicBezTo>
                      <a:cubicBezTo>
                        <a:pt x="296163" y="101695"/>
                        <a:pt x="297864" y="195235"/>
                        <a:pt x="310619" y="461398"/>
                      </a:cubicBezTo>
                      <a:cubicBezTo>
                        <a:pt x="313170" y="512420"/>
                        <a:pt x="316572" y="556639"/>
                        <a:pt x="319123" y="558340"/>
                      </a:cubicBezTo>
                      <a:cubicBezTo>
                        <a:pt x="320824" y="560891"/>
                        <a:pt x="335280" y="550686"/>
                        <a:pt x="350586" y="536230"/>
                      </a:cubicBezTo>
                      <a:cubicBezTo>
                        <a:pt x="385451" y="502216"/>
                        <a:pt x="439874" y="486059"/>
                        <a:pt x="457732" y="503916"/>
                      </a:cubicBezTo>
                      <a:cubicBezTo>
                        <a:pt x="465385" y="510719"/>
                        <a:pt x="470487" y="530278"/>
                        <a:pt x="469637" y="548135"/>
                      </a:cubicBezTo>
                      <a:cubicBezTo>
                        <a:pt x="465385" y="701200"/>
                        <a:pt x="467086" y="728412"/>
                        <a:pt x="478140" y="759025"/>
                      </a:cubicBezTo>
                      <a:lnTo>
                        <a:pt x="490046" y="792189"/>
                      </a:lnTo>
                      <a:lnTo>
                        <a:pt x="495148" y="708003"/>
                      </a:lnTo>
                      <a:cubicBezTo>
                        <a:pt x="498549" y="661233"/>
                        <a:pt x="508754" y="588953"/>
                        <a:pt x="517257" y="546434"/>
                      </a:cubicBezTo>
                      <a:lnTo>
                        <a:pt x="533414" y="470752"/>
                      </a:lnTo>
                      <a:lnTo>
                        <a:pt x="515556" y="447793"/>
                      </a:lnTo>
                      <a:cubicBezTo>
                        <a:pt x="505352" y="434187"/>
                        <a:pt x="490046" y="423982"/>
                        <a:pt x="482392" y="423982"/>
                      </a:cubicBezTo>
                      <a:cubicBezTo>
                        <a:pt x="453480" y="422282"/>
                        <a:pt x="439024" y="397621"/>
                        <a:pt x="444976" y="355953"/>
                      </a:cubicBezTo>
                      <a:cubicBezTo>
                        <a:pt x="455181" y="281972"/>
                        <a:pt x="488345" y="259863"/>
                        <a:pt x="543618" y="290476"/>
                      </a:cubicBezTo>
                      <a:cubicBezTo>
                        <a:pt x="642260" y="344899"/>
                        <a:pt x="737501" y="390818"/>
                        <a:pt x="756209" y="392519"/>
                      </a:cubicBezTo>
                      <a:cubicBezTo>
                        <a:pt x="768114" y="393369"/>
                        <a:pt x="782570" y="396771"/>
                        <a:pt x="788522" y="400172"/>
                      </a:cubicBezTo>
                      <a:cubicBezTo>
                        <a:pt x="793625" y="404424"/>
                        <a:pt x="802128" y="405274"/>
                        <a:pt x="806380" y="401873"/>
                      </a:cubicBezTo>
                      <a:cubicBezTo>
                        <a:pt x="810632" y="399322"/>
                        <a:pt x="816584" y="401023"/>
                        <a:pt x="819986" y="405274"/>
                      </a:cubicBezTo>
                      <a:cubicBezTo>
                        <a:pt x="822537" y="410377"/>
                        <a:pt x="832741" y="411227"/>
                        <a:pt x="843796" y="406975"/>
                      </a:cubicBezTo>
                      <a:cubicBezTo>
                        <a:pt x="854851" y="402723"/>
                        <a:pt x="871007" y="403574"/>
                        <a:pt x="882062" y="408676"/>
                      </a:cubicBezTo>
                      <a:cubicBezTo>
                        <a:pt x="895668" y="414628"/>
                        <a:pt x="913526" y="414628"/>
                        <a:pt x="944139" y="407826"/>
                      </a:cubicBezTo>
                      <a:cubicBezTo>
                        <a:pt x="1000262" y="394220"/>
                        <a:pt x="1005365" y="395070"/>
                        <a:pt x="1024923" y="412928"/>
                      </a:cubicBezTo>
                      <a:cubicBezTo>
                        <a:pt x="1035127" y="422282"/>
                        <a:pt x="1040229" y="435887"/>
                        <a:pt x="1038529" y="451194"/>
                      </a:cubicBezTo>
                      <a:cubicBezTo>
                        <a:pt x="1035978" y="470752"/>
                        <a:pt x="1028324" y="479256"/>
                        <a:pt x="999412" y="492011"/>
                      </a:cubicBezTo>
                      <a:cubicBezTo>
                        <a:pt x="960295" y="509019"/>
                        <a:pt x="929682" y="511570"/>
                        <a:pt x="864205" y="503066"/>
                      </a:cubicBezTo>
                      <a:lnTo>
                        <a:pt x="822537" y="497964"/>
                      </a:lnTo>
                      <a:lnTo>
                        <a:pt x="827639" y="623817"/>
                      </a:lnTo>
                      <a:cubicBezTo>
                        <a:pt x="833592" y="777733"/>
                        <a:pt x="844646" y="895083"/>
                        <a:pt x="858252" y="929097"/>
                      </a:cubicBezTo>
                      <a:cubicBezTo>
                        <a:pt x="863354" y="943553"/>
                        <a:pt x="879511" y="966513"/>
                        <a:pt x="893967" y="981819"/>
                      </a:cubicBezTo>
                      <a:cubicBezTo>
                        <a:pt x="917777" y="1006480"/>
                        <a:pt x="918628" y="1010732"/>
                        <a:pt x="910124" y="1037943"/>
                      </a:cubicBezTo>
                      <a:cubicBezTo>
                        <a:pt x="890566" y="1095768"/>
                        <a:pt x="816584" y="1139987"/>
                        <a:pt x="791073" y="1108523"/>
                      </a:cubicBezTo>
                      <a:close/>
                      <a:moveTo>
                        <a:pt x="638008" y="748820"/>
                      </a:moveTo>
                      <a:cubicBezTo>
                        <a:pt x="627804" y="731813"/>
                        <a:pt x="626103" y="736915"/>
                        <a:pt x="633757" y="759025"/>
                      </a:cubicBezTo>
                      <a:cubicBezTo>
                        <a:pt x="637158" y="766678"/>
                        <a:pt x="641410" y="770930"/>
                        <a:pt x="643111" y="768379"/>
                      </a:cubicBezTo>
                      <a:cubicBezTo>
                        <a:pt x="645662" y="766678"/>
                        <a:pt x="643111" y="757324"/>
                        <a:pt x="638008" y="748820"/>
                      </a:cubicBezTo>
                      <a:close/>
                      <a:moveTo>
                        <a:pt x="643961" y="607660"/>
                      </a:moveTo>
                      <a:cubicBezTo>
                        <a:pt x="655866" y="594055"/>
                        <a:pt x="655016" y="590653"/>
                        <a:pt x="628654" y="563442"/>
                      </a:cubicBezTo>
                      <a:cubicBezTo>
                        <a:pt x="599742" y="533679"/>
                        <a:pt x="599742" y="533679"/>
                        <a:pt x="592089" y="552387"/>
                      </a:cubicBezTo>
                      <a:cubicBezTo>
                        <a:pt x="585286" y="571945"/>
                        <a:pt x="591239" y="657832"/>
                        <a:pt x="601443" y="673989"/>
                      </a:cubicBezTo>
                      <a:cubicBezTo>
                        <a:pt x="603994" y="678240"/>
                        <a:pt x="611647" y="668886"/>
                        <a:pt x="618450" y="652730"/>
                      </a:cubicBezTo>
                      <a:cubicBezTo>
                        <a:pt x="625253" y="636573"/>
                        <a:pt x="636308" y="616164"/>
                        <a:pt x="643961" y="607660"/>
                      </a:cubicBezTo>
                      <a:close/>
                      <a:moveTo>
                        <a:pt x="759610" y="551537"/>
                      </a:moveTo>
                      <a:cubicBezTo>
                        <a:pt x="762161" y="547285"/>
                        <a:pt x="759610" y="529427"/>
                        <a:pt x="753658" y="511570"/>
                      </a:cubicBezTo>
                      <a:cubicBezTo>
                        <a:pt x="742603" y="480957"/>
                        <a:pt x="740052" y="479256"/>
                        <a:pt x="678826" y="464800"/>
                      </a:cubicBezTo>
                      <a:cubicBezTo>
                        <a:pt x="599742" y="445241"/>
                        <a:pt x="603144" y="445241"/>
                        <a:pt x="603144" y="464800"/>
                      </a:cubicBezTo>
                      <a:cubicBezTo>
                        <a:pt x="603144" y="480106"/>
                        <a:pt x="626954" y="497964"/>
                        <a:pt x="713691" y="543883"/>
                      </a:cubicBezTo>
                      <a:cubicBezTo>
                        <a:pt x="746855" y="560891"/>
                        <a:pt x="753658" y="562591"/>
                        <a:pt x="759610" y="551537"/>
                      </a:cubicBezTo>
                      <a:close/>
                      <a:moveTo>
                        <a:pt x="560626" y="432486"/>
                      </a:moveTo>
                      <a:cubicBezTo>
                        <a:pt x="560626" y="428234"/>
                        <a:pt x="552972" y="423132"/>
                        <a:pt x="543618" y="420581"/>
                      </a:cubicBezTo>
                      <a:cubicBezTo>
                        <a:pt x="526611" y="416329"/>
                        <a:pt x="521509" y="423132"/>
                        <a:pt x="532564" y="434187"/>
                      </a:cubicBezTo>
                      <a:cubicBezTo>
                        <a:pt x="540217" y="442690"/>
                        <a:pt x="560626" y="440990"/>
                        <a:pt x="560626" y="432486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4FD96E1A-19D1-93B9-C974-55ACA76B2A59}"/>
                    </a:ext>
                  </a:extLst>
                </p:cNvPr>
                <p:cNvSpPr/>
                <p:nvPr/>
              </p:nvSpPr>
              <p:spPr>
                <a:xfrm flipV="1">
                  <a:off x="3406032" y="2261344"/>
                  <a:ext cx="6809" cy="21057"/>
                </a:xfrm>
                <a:custGeom>
                  <a:avLst/>
                  <a:gdLst>
                    <a:gd name="connsiteX0" fmla="*/ -41 w 6809"/>
                    <a:gd name="connsiteY0" fmla="*/ 11738 h 21057"/>
                    <a:gd name="connsiteX1" fmla="*/ 4211 w 6809"/>
                    <a:gd name="connsiteY1" fmla="*/ 683 h 21057"/>
                    <a:gd name="connsiteX2" fmla="*/ 5062 w 6809"/>
                    <a:gd name="connsiteY2" fmla="*/ 16840 h 21057"/>
                    <a:gd name="connsiteX3" fmla="*/ -41 w 6809"/>
                    <a:gd name="connsiteY3" fmla="*/ 11738 h 21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09" h="21057">
                      <a:moveTo>
                        <a:pt x="-41" y="11738"/>
                      </a:moveTo>
                      <a:cubicBezTo>
                        <a:pt x="-891" y="2384"/>
                        <a:pt x="1660" y="-2718"/>
                        <a:pt x="4211" y="683"/>
                      </a:cubicBezTo>
                      <a:cubicBezTo>
                        <a:pt x="6762" y="3234"/>
                        <a:pt x="7613" y="10888"/>
                        <a:pt x="5062" y="16840"/>
                      </a:cubicBezTo>
                      <a:cubicBezTo>
                        <a:pt x="2510" y="23643"/>
                        <a:pt x="-41" y="21092"/>
                        <a:pt x="-41" y="11738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4">
                <a:extLst>
                  <a:ext uri="{FF2B5EF4-FFF2-40B4-BE49-F238E27FC236}">
                    <a16:creationId xmlns:a16="http://schemas.microsoft.com/office/drawing/2014/main" id="{0366768B-30D8-37F4-76D5-B3C39A166ABA}"/>
                  </a:ext>
                </a:extLst>
              </p:cNvPr>
              <p:cNvGrpSpPr/>
              <p:nvPr/>
            </p:nvGrpSpPr>
            <p:grpSpPr>
              <a:xfrm>
                <a:off x="3657966" y="2349109"/>
                <a:ext cx="855511" cy="1127911"/>
                <a:chOff x="4802690" y="1427214"/>
                <a:chExt cx="855511" cy="1127911"/>
              </a:xfrm>
              <a:grpFill/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7A5B5A6-58FB-A380-5D35-1A1CA65235C1}"/>
                    </a:ext>
                  </a:extLst>
                </p:cNvPr>
                <p:cNvSpPr/>
                <p:nvPr/>
              </p:nvSpPr>
              <p:spPr>
                <a:xfrm flipV="1">
                  <a:off x="4802690" y="1427214"/>
                  <a:ext cx="855511" cy="1127911"/>
                </a:xfrm>
                <a:custGeom>
                  <a:avLst/>
                  <a:gdLst>
                    <a:gd name="connsiteX0" fmla="*/ 569150 w 855511"/>
                    <a:gd name="connsiteY0" fmla="*/ 1124258 h 1127911"/>
                    <a:gd name="connsiteX1" fmla="*/ 479012 w 855511"/>
                    <a:gd name="connsiteY1" fmla="*/ 1106400 h 1127911"/>
                    <a:gd name="connsiteX2" fmla="*/ 369315 w 855511"/>
                    <a:gd name="connsiteY2" fmla="*/ 1084291 h 1127911"/>
                    <a:gd name="connsiteX3" fmla="*/ 251965 w 855511"/>
                    <a:gd name="connsiteY3" fmla="*/ 1051127 h 1127911"/>
                    <a:gd name="connsiteX4" fmla="*/ 127812 w 855511"/>
                    <a:gd name="connsiteY4" fmla="*/ 987350 h 1127911"/>
                    <a:gd name="connsiteX5" fmla="*/ 111656 w 855511"/>
                    <a:gd name="connsiteY5" fmla="*/ 956737 h 1127911"/>
                    <a:gd name="connsiteX6" fmla="*/ 84444 w 855511"/>
                    <a:gd name="connsiteY6" fmla="*/ 947383 h 1127911"/>
                    <a:gd name="connsiteX7" fmla="*/ 54681 w 855511"/>
                    <a:gd name="connsiteY7" fmla="*/ 957587 h 1127911"/>
                    <a:gd name="connsiteX8" fmla="*/ 30021 w 855511"/>
                    <a:gd name="connsiteY8" fmla="*/ 913368 h 1127911"/>
                    <a:gd name="connsiteX9" fmla="*/ 17266 w 855511"/>
                    <a:gd name="connsiteY9" fmla="*/ 850442 h 1127911"/>
                    <a:gd name="connsiteX10" fmla="*/ 4510 w 855511"/>
                    <a:gd name="connsiteY10" fmla="*/ 413356 h 1127911"/>
                    <a:gd name="connsiteX11" fmla="*/ 69988 w 855511"/>
                    <a:gd name="connsiteY11" fmla="*/ 164200 h 1127911"/>
                    <a:gd name="connsiteX12" fmla="*/ 131214 w 855511"/>
                    <a:gd name="connsiteY12" fmla="*/ 125083 h 1127911"/>
                    <a:gd name="connsiteX13" fmla="*/ 189889 w 855511"/>
                    <a:gd name="connsiteY13" fmla="*/ 103824 h 1127911"/>
                    <a:gd name="connsiteX14" fmla="*/ 356560 w 855511"/>
                    <a:gd name="connsiteY14" fmla="*/ 110627 h 1127911"/>
                    <a:gd name="connsiteX15" fmla="*/ 618471 w 855511"/>
                    <a:gd name="connsiteY15" fmla="*/ 148043 h 1127911"/>
                    <a:gd name="connsiteX16" fmla="*/ 660139 w 855511"/>
                    <a:gd name="connsiteY16" fmla="*/ 154846 h 1127911"/>
                    <a:gd name="connsiteX17" fmla="*/ 672894 w 855511"/>
                    <a:gd name="connsiteY17" fmla="*/ 160798 h 1127911"/>
                    <a:gd name="connsiteX18" fmla="*/ 710310 w 855511"/>
                    <a:gd name="connsiteY18" fmla="*/ 198214 h 1127911"/>
                    <a:gd name="connsiteX19" fmla="*/ 714562 w 855511"/>
                    <a:gd name="connsiteY19" fmla="*/ 217773 h 1127911"/>
                    <a:gd name="connsiteX20" fmla="*/ 719664 w 855511"/>
                    <a:gd name="connsiteY20" fmla="*/ 225426 h 1127911"/>
                    <a:gd name="connsiteX21" fmla="*/ 723916 w 855511"/>
                    <a:gd name="connsiteY21" fmla="*/ 236481 h 1127911"/>
                    <a:gd name="connsiteX22" fmla="*/ 710310 w 855511"/>
                    <a:gd name="connsiteY22" fmla="*/ 255189 h 1127911"/>
                    <a:gd name="connsiteX23" fmla="*/ 589559 w 855511"/>
                    <a:gd name="connsiteY23" fmla="*/ 269645 h 1127911"/>
                    <a:gd name="connsiteX24" fmla="*/ 492618 w 855511"/>
                    <a:gd name="connsiteY24" fmla="*/ 269645 h 1127911"/>
                    <a:gd name="connsiteX25" fmla="*/ 510475 w 855511"/>
                    <a:gd name="connsiteY25" fmla="*/ 296856 h 1127911"/>
                    <a:gd name="connsiteX26" fmla="*/ 550442 w 855511"/>
                    <a:gd name="connsiteY26" fmla="*/ 369137 h 1127911"/>
                    <a:gd name="connsiteX27" fmla="*/ 571701 w 855511"/>
                    <a:gd name="connsiteY27" fmla="*/ 414206 h 1127911"/>
                    <a:gd name="connsiteX28" fmla="*/ 586157 w 855511"/>
                    <a:gd name="connsiteY28" fmla="*/ 394648 h 1127911"/>
                    <a:gd name="connsiteX29" fmla="*/ 623573 w 855511"/>
                    <a:gd name="connsiteY29" fmla="*/ 340225 h 1127911"/>
                    <a:gd name="connsiteX30" fmla="*/ 723916 w 855511"/>
                    <a:gd name="connsiteY30" fmla="*/ 279849 h 1127911"/>
                    <a:gd name="connsiteX31" fmla="*/ 740073 w 855511"/>
                    <a:gd name="connsiteY31" fmla="*/ 199915 h 1127911"/>
                    <a:gd name="connsiteX32" fmla="*/ 698405 w 855511"/>
                    <a:gd name="connsiteY32" fmla="*/ 130185 h 1127911"/>
                    <a:gd name="connsiteX33" fmla="*/ 685650 w 855511"/>
                    <a:gd name="connsiteY33" fmla="*/ 131886 h 1127911"/>
                    <a:gd name="connsiteX34" fmla="*/ 695004 w 855511"/>
                    <a:gd name="connsiteY34" fmla="*/ 111477 h 1127911"/>
                    <a:gd name="connsiteX35" fmla="*/ 740073 w 855511"/>
                    <a:gd name="connsiteY35" fmla="*/ 11985 h 1127911"/>
                    <a:gd name="connsiteX36" fmla="*/ 748576 w 855511"/>
                    <a:gd name="connsiteY36" fmla="*/ 5182 h 1127911"/>
                    <a:gd name="connsiteX37" fmla="*/ 818306 w 855511"/>
                    <a:gd name="connsiteY37" fmla="*/ 31544 h 1127911"/>
                    <a:gd name="connsiteX38" fmla="*/ 849769 w 855511"/>
                    <a:gd name="connsiteY38" fmla="*/ 75762 h 1127911"/>
                    <a:gd name="connsiteX39" fmla="*/ 844667 w 855511"/>
                    <a:gd name="connsiteY39" fmla="*/ 528155 h 1127911"/>
                    <a:gd name="connsiteX40" fmla="*/ 847218 w 855511"/>
                    <a:gd name="connsiteY40" fmla="*/ 898912 h 1127911"/>
                    <a:gd name="connsiteX41" fmla="*/ 838715 w 855511"/>
                    <a:gd name="connsiteY41" fmla="*/ 1026466 h 1127911"/>
                    <a:gd name="connsiteX42" fmla="*/ 752828 w 855511"/>
                    <a:gd name="connsiteY42" fmla="*/ 1110652 h 1127911"/>
                    <a:gd name="connsiteX43" fmla="*/ 569150 w 855511"/>
                    <a:gd name="connsiteY43" fmla="*/ 1124258 h 1127911"/>
                    <a:gd name="connsiteX44" fmla="*/ 701806 w 855511"/>
                    <a:gd name="connsiteY44" fmla="*/ 1020514 h 1127911"/>
                    <a:gd name="connsiteX45" fmla="*/ 710310 w 855511"/>
                    <a:gd name="connsiteY45" fmla="*/ 971193 h 1127911"/>
                    <a:gd name="connsiteX46" fmla="*/ 731569 w 855511"/>
                    <a:gd name="connsiteY46" fmla="*/ 455874 h 1127911"/>
                    <a:gd name="connsiteX47" fmla="*/ 731569 w 855511"/>
                    <a:gd name="connsiteY47" fmla="*/ 358082 h 1127911"/>
                    <a:gd name="connsiteX48" fmla="*/ 628675 w 855511"/>
                    <a:gd name="connsiteY48" fmla="*/ 495841 h 1127911"/>
                    <a:gd name="connsiteX49" fmla="*/ 617621 w 855511"/>
                    <a:gd name="connsiteY49" fmla="*/ 605537 h 1127911"/>
                    <a:gd name="connsiteX50" fmla="*/ 589559 w 855511"/>
                    <a:gd name="connsiteY50" fmla="*/ 841938 h 1127911"/>
                    <a:gd name="connsiteX51" fmla="*/ 568300 w 855511"/>
                    <a:gd name="connsiteY51" fmla="*/ 770508 h 1127911"/>
                    <a:gd name="connsiteX52" fmla="*/ 563198 w 855511"/>
                    <a:gd name="connsiteY52" fmla="*/ 676968 h 1127911"/>
                    <a:gd name="connsiteX53" fmla="*/ 524081 w 855511"/>
                    <a:gd name="connsiteY53" fmla="*/ 739895 h 1127911"/>
                    <a:gd name="connsiteX54" fmla="*/ 495169 w 855511"/>
                    <a:gd name="connsiteY54" fmla="*/ 833434 h 1127911"/>
                    <a:gd name="connsiteX55" fmla="*/ 523231 w 855511"/>
                    <a:gd name="connsiteY55" fmla="*/ 846190 h 1127911"/>
                    <a:gd name="connsiteX56" fmla="*/ 593811 w 855511"/>
                    <a:gd name="connsiteY56" fmla="*/ 897211 h 1127911"/>
                    <a:gd name="connsiteX57" fmla="*/ 582756 w 855511"/>
                    <a:gd name="connsiteY57" fmla="*/ 945682 h 1127911"/>
                    <a:gd name="connsiteX58" fmla="*/ 545340 w 855511"/>
                    <a:gd name="connsiteY58" fmla="*/ 974594 h 1127911"/>
                    <a:gd name="connsiteX59" fmla="*/ 515577 w 855511"/>
                    <a:gd name="connsiteY59" fmla="*/ 968642 h 1127911"/>
                    <a:gd name="connsiteX60" fmla="*/ 463705 w 855511"/>
                    <a:gd name="connsiteY60" fmla="*/ 948233 h 1127911"/>
                    <a:gd name="connsiteX61" fmla="*/ 385472 w 855511"/>
                    <a:gd name="connsiteY61" fmla="*/ 949934 h 1127911"/>
                    <a:gd name="connsiteX62" fmla="*/ 340403 w 855511"/>
                    <a:gd name="connsiteY62" fmla="*/ 966091 h 1127911"/>
                    <a:gd name="connsiteX63" fmla="*/ 422888 w 855511"/>
                    <a:gd name="connsiteY63" fmla="*/ 1005207 h 1127911"/>
                    <a:gd name="connsiteX64" fmla="*/ 701806 w 855511"/>
                    <a:gd name="connsiteY64" fmla="*/ 1020514 h 1127911"/>
                    <a:gd name="connsiteX65" fmla="*/ 229005 w 855511"/>
                    <a:gd name="connsiteY65" fmla="*/ 829183 h 1127911"/>
                    <a:gd name="connsiteX66" fmla="*/ 248564 w 855511"/>
                    <a:gd name="connsiteY66" fmla="*/ 783263 h 1127911"/>
                    <a:gd name="connsiteX67" fmla="*/ 245162 w 855511"/>
                    <a:gd name="connsiteY67" fmla="*/ 705880 h 1127911"/>
                    <a:gd name="connsiteX68" fmla="*/ 194991 w 855511"/>
                    <a:gd name="connsiteY68" fmla="*/ 653158 h 1127911"/>
                    <a:gd name="connsiteX69" fmla="*/ 154174 w 855511"/>
                    <a:gd name="connsiteY69" fmla="*/ 588530 h 1127911"/>
                    <a:gd name="connsiteX70" fmla="*/ 171181 w 855511"/>
                    <a:gd name="connsiteY70" fmla="*/ 519651 h 1127911"/>
                    <a:gd name="connsiteX71" fmla="*/ 297034 w 855511"/>
                    <a:gd name="connsiteY71" fmla="*/ 582578 h 1127911"/>
                    <a:gd name="connsiteX72" fmla="*/ 320845 w 855511"/>
                    <a:gd name="connsiteY72" fmla="*/ 589381 h 1127911"/>
                    <a:gd name="connsiteX73" fmla="*/ 228155 w 855511"/>
                    <a:gd name="connsiteY73" fmla="*/ 458425 h 1127911"/>
                    <a:gd name="connsiteX74" fmla="*/ 179685 w 855511"/>
                    <a:gd name="connsiteY74" fmla="*/ 414206 h 1127911"/>
                    <a:gd name="connsiteX75" fmla="*/ 156725 w 855511"/>
                    <a:gd name="connsiteY75" fmla="*/ 368287 h 1127911"/>
                    <a:gd name="connsiteX76" fmla="*/ 161827 w 855511"/>
                    <a:gd name="connsiteY76" fmla="*/ 330871 h 1127911"/>
                    <a:gd name="connsiteX77" fmla="*/ 291082 w 855511"/>
                    <a:gd name="connsiteY77" fmla="*/ 350429 h 1127911"/>
                    <a:gd name="connsiteX78" fmla="*/ 508774 w 855511"/>
                    <a:gd name="connsiteY78" fmla="*/ 434615 h 1127911"/>
                    <a:gd name="connsiteX79" fmla="*/ 461154 w 855511"/>
                    <a:gd name="connsiteY79" fmla="*/ 307911 h 1127911"/>
                    <a:gd name="connsiteX80" fmla="*/ 438194 w 855511"/>
                    <a:gd name="connsiteY80" fmla="*/ 266243 h 1127911"/>
                    <a:gd name="connsiteX81" fmla="*/ 365914 w 855511"/>
                    <a:gd name="connsiteY81" fmla="*/ 250937 h 1127911"/>
                    <a:gd name="connsiteX82" fmla="*/ 255367 w 855511"/>
                    <a:gd name="connsiteY82" fmla="*/ 222024 h 1127911"/>
                    <a:gd name="connsiteX83" fmla="*/ 144820 w 855511"/>
                    <a:gd name="connsiteY83" fmla="*/ 207568 h 1127911"/>
                    <a:gd name="connsiteX84" fmla="*/ 158425 w 855511"/>
                    <a:gd name="connsiteY84" fmla="*/ 221174 h 1127911"/>
                    <a:gd name="connsiteX85" fmla="*/ 161827 w 855511"/>
                    <a:gd name="connsiteY85" fmla="*/ 239032 h 1127911"/>
                    <a:gd name="connsiteX86" fmla="*/ 165228 w 855511"/>
                    <a:gd name="connsiteY86" fmla="*/ 251787 h 1127911"/>
                    <a:gd name="connsiteX87" fmla="*/ 166929 w 855511"/>
                    <a:gd name="connsiteY87" fmla="*/ 290904 h 1127911"/>
                    <a:gd name="connsiteX88" fmla="*/ 155024 w 855511"/>
                    <a:gd name="connsiteY88" fmla="*/ 814726 h 1127911"/>
                    <a:gd name="connsiteX89" fmla="*/ 153323 w 855511"/>
                    <a:gd name="connsiteY89" fmla="*/ 859796 h 1127911"/>
                    <a:gd name="connsiteX90" fmla="*/ 156725 w 855511"/>
                    <a:gd name="connsiteY90" fmla="*/ 877653 h 1127911"/>
                    <a:gd name="connsiteX91" fmla="*/ 181385 w 855511"/>
                    <a:gd name="connsiteY91" fmla="*/ 878503 h 1127911"/>
                    <a:gd name="connsiteX92" fmla="*/ 208597 w 855511"/>
                    <a:gd name="connsiteY92" fmla="*/ 881055 h 1127911"/>
                    <a:gd name="connsiteX93" fmla="*/ 240060 w 855511"/>
                    <a:gd name="connsiteY93" fmla="*/ 869150 h 1127911"/>
                    <a:gd name="connsiteX94" fmla="*/ 229005 w 855511"/>
                    <a:gd name="connsiteY94" fmla="*/ 829183 h 1127911"/>
                    <a:gd name="connsiteX95" fmla="*/ 419486 w 855511"/>
                    <a:gd name="connsiteY95" fmla="*/ 722037 h 1127911"/>
                    <a:gd name="connsiteX96" fmla="*/ 420337 w 855511"/>
                    <a:gd name="connsiteY96" fmla="*/ 687172 h 1127911"/>
                    <a:gd name="connsiteX97" fmla="*/ 393976 w 855511"/>
                    <a:gd name="connsiteY97" fmla="*/ 692274 h 1127911"/>
                    <a:gd name="connsiteX98" fmla="*/ 357410 w 855511"/>
                    <a:gd name="connsiteY98" fmla="*/ 686322 h 1127911"/>
                    <a:gd name="connsiteX99" fmla="*/ 331899 w 855511"/>
                    <a:gd name="connsiteY99" fmla="*/ 681220 h 1127911"/>
                    <a:gd name="connsiteX100" fmla="*/ 400779 w 855511"/>
                    <a:gd name="connsiteY100" fmla="*/ 753500 h 1127911"/>
                    <a:gd name="connsiteX101" fmla="*/ 419486 w 855511"/>
                    <a:gd name="connsiteY101" fmla="*/ 722037 h 1127911"/>
                    <a:gd name="connsiteX102" fmla="*/ 489216 w 855511"/>
                    <a:gd name="connsiteY102" fmla="*/ 551114 h 1127911"/>
                    <a:gd name="connsiteX103" fmla="*/ 461154 w 855511"/>
                    <a:gd name="connsiteY103" fmla="*/ 565570 h 1127911"/>
                    <a:gd name="connsiteX104" fmla="*/ 416935 w 855511"/>
                    <a:gd name="connsiteY104" fmla="*/ 578326 h 1127911"/>
                    <a:gd name="connsiteX105" fmla="*/ 439045 w 855511"/>
                    <a:gd name="connsiteY105" fmla="*/ 544311 h 1127911"/>
                    <a:gd name="connsiteX106" fmla="*/ 456902 w 855511"/>
                    <a:gd name="connsiteY106" fmla="*/ 510297 h 1127911"/>
                    <a:gd name="connsiteX107" fmla="*/ 398227 w 855511"/>
                    <a:gd name="connsiteY107" fmla="*/ 485637 h 1127911"/>
                    <a:gd name="connsiteX108" fmla="*/ 298735 w 855511"/>
                    <a:gd name="connsiteY108" fmla="*/ 447370 h 1127911"/>
                    <a:gd name="connsiteX109" fmla="*/ 335301 w 855511"/>
                    <a:gd name="connsiteY109" fmla="*/ 527304 h 1127911"/>
                    <a:gd name="connsiteX110" fmla="*/ 425439 w 855511"/>
                    <a:gd name="connsiteY110" fmla="*/ 613191 h 1127911"/>
                    <a:gd name="connsiteX111" fmla="*/ 455202 w 855511"/>
                    <a:gd name="connsiteY111" fmla="*/ 632749 h 1127911"/>
                    <a:gd name="connsiteX112" fmla="*/ 473910 w 855511"/>
                    <a:gd name="connsiteY112" fmla="*/ 593632 h 1127911"/>
                    <a:gd name="connsiteX113" fmla="*/ 489216 w 855511"/>
                    <a:gd name="connsiteY113" fmla="*/ 551114 h 112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</a:cxnLst>
                  <a:rect l="l" t="t" r="r" b="b"/>
                  <a:pathLst>
                    <a:path w="855511" h="1127911">
                      <a:moveTo>
                        <a:pt x="569150" y="1124258"/>
                      </a:moveTo>
                      <a:cubicBezTo>
                        <a:pt x="566599" y="1121707"/>
                        <a:pt x="526632" y="1114054"/>
                        <a:pt x="479012" y="1106400"/>
                      </a:cubicBezTo>
                      <a:cubicBezTo>
                        <a:pt x="431392" y="1099597"/>
                        <a:pt x="382071" y="1089393"/>
                        <a:pt x="369315" y="1084291"/>
                      </a:cubicBezTo>
                      <a:cubicBezTo>
                        <a:pt x="355709" y="1079189"/>
                        <a:pt x="302987" y="1063882"/>
                        <a:pt x="251965" y="1051127"/>
                      </a:cubicBezTo>
                      <a:cubicBezTo>
                        <a:pt x="163528" y="1027317"/>
                        <a:pt x="127812" y="1009459"/>
                        <a:pt x="127812" y="987350"/>
                      </a:cubicBezTo>
                      <a:cubicBezTo>
                        <a:pt x="127812" y="981397"/>
                        <a:pt x="120159" y="967791"/>
                        <a:pt x="111656" y="956737"/>
                      </a:cubicBezTo>
                      <a:cubicBezTo>
                        <a:pt x="98050" y="940580"/>
                        <a:pt x="92948" y="938029"/>
                        <a:pt x="84444" y="947383"/>
                      </a:cubicBezTo>
                      <a:cubicBezTo>
                        <a:pt x="78492" y="952485"/>
                        <a:pt x="64886" y="957587"/>
                        <a:pt x="54681" y="957587"/>
                      </a:cubicBezTo>
                      <a:cubicBezTo>
                        <a:pt x="38525" y="957587"/>
                        <a:pt x="35123" y="951635"/>
                        <a:pt x="30021" y="913368"/>
                      </a:cubicBezTo>
                      <a:cubicBezTo>
                        <a:pt x="26619" y="888708"/>
                        <a:pt x="20667" y="860646"/>
                        <a:pt x="17266" y="850442"/>
                      </a:cubicBezTo>
                      <a:cubicBezTo>
                        <a:pt x="-592" y="805372"/>
                        <a:pt x="-4844" y="637001"/>
                        <a:pt x="4510" y="413356"/>
                      </a:cubicBezTo>
                      <a:cubicBezTo>
                        <a:pt x="10463" y="260291"/>
                        <a:pt x="20667" y="221174"/>
                        <a:pt x="69988" y="164200"/>
                      </a:cubicBezTo>
                      <a:cubicBezTo>
                        <a:pt x="99751" y="129335"/>
                        <a:pt x="108254" y="123383"/>
                        <a:pt x="131214" y="125083"/>
                      </a:cubicBezTo>
                      <a:cubicBezTo>
                        <a:pt x="149922" y="126784"/>
                        <a:pt x="167779" y="120831"/>
                        <a:pt x="189889" y="103824"/>
                      </a:cubicBezTo>
                      <a:cubicBezTo>
                        <a:pt x="228155" y="74912"/>
                        <a:pt x="262170" y="75762"/>
                        <a:pt x="356560" y="110627"/>
                      </a:cubicBezTo>
                      <a:cubicBezTo>
                        <a:pt x="424589" y="135288"/>
                        <a:pt x="545340" y="153145"/>
                        <a:pt x="618471" y="148043"/>
                      </a:cubicBezTo>
                      <a:cubicBezTo>
                        <a:pt x="649934" y="146342"/>
                        <a:pt x="662690" y="148893"/>
                        <a:pt x="660139" y="154846"/>
                      </a:cubicBezTo>
                      <a:cubicBezTo>
                        <a:pt x="657588" y="160798"/>
                        <a:pt x="662690" y="163350"/>
                        <a:pt x="672894" y="160798"/>
                      </a:cubicBezTo>
                      <a:cubicBezTo>
                        <a:pt x="696704" y="153996"/>
                        <a:pt x="716263" y="174404"/>
                        <a:pt x="710310" y="198214"/>
                      </a:cubicBezTo>
                      <a:cubicBezTo>
                        <a:pt x="707759" y="209269"/>
                        <a:pt x="709460" y="217773"/>
                        <a:pt x="714562" y="217773"/>
                      </a:cubicBezTo>
                      <a:cubicBezTo>
                        <a:pt x="719664" y="217773"/>
                        <a:pt x="722215" y="221174"/>
                        <a:pt x="719664" y="225426"/>
                      </a:cubicBezTo>
                      <a:cubicBezTo>
                        <a:pt x="716263" y="229678"/>
                        <a:pt x="718814" y="234780"/>
                        <a:pt x="723916" y="236481"/>
                      </a:cubicBezTo>
                      <a:cubicBezTo>
                        <a:pt x="729868" y="238181"/>
                        <a:pt x="723065" y="246685"/>
                        <a:pt x="710310" y="255189"/>
                      </a:cubicBezTo>
                      <a:cubicBezTo>
                        <a:pt x="691602" y="267944"/>
                        <a:pt x="669493" y="270495"/>
                        <a:pt x="589559" y="269645"/>
                      </a:cubicBezTo>
                      <a:lnTo>
                        <a:pt x="492618" y="269645"/>
                      </a:lnTo>
                      <a:lnTo>
                        <a:pt x="510475" y="296856"/>
                      </a:lnTo>
                      <a:cubicBezTo>
                        <a:pt x="520679" y="312163"/>
                        <a:pt x="538537" y="344477"/>
                        <a:pt x="550442" y="369137"/>
                      </a:cubicBezTo>
                      <a:lnTo>
                        <a:pt x="571701" y="414206"/>
                      </a:lnTo>
                      <a:lnTo>
                        <a:pt x="586157" y="394648"/>
                      </a:lnTo>
                      <a:cubicBezTo>
                        <a:pt x="594661" y="383593"/>
                        <a:pt x="611668" y="359783"/>
                        <a:pt x="623573" y="340225"/>
                      </a:cubicBezTo>
                      <a:cubicBezTo>
                        <a:pt x="646533" y="302809"/>
                        <a:pt x="696704" y="273046"/>
                        <a:pt x="723916" y="279849"/>
                      </a:cubicBezTo>
                      <a:cubicBezTo>
                        <a:pt x="739222" y="284101"/>
                        <a:pt x="740073" y="278999"/>
                        <a:pt x="740073" y="199915"/>
                      </a:cubicBezTo>
                      <a:cubicBezTo>
                        <a:pt x="740073" y="108926"/>
                        <a:pt x="736671" y="102974"/>
                        <a:pt x="698405" y="130185"/>
                      </a:cubicBezTo>
                      <a:cubicBezTo>
                        <a:pt x="683098" y="140390"/>
                        <a:pt x="679697" y="141240"/>
                        <a:pt x="685650" y="131886"/>
                      </a:cubicBezTo>
                      <a:cubicBezTo>
                        <a:pt x="689051" y="125083"/>
                        <a:pt x="694153" y="116580"/>
                        <a:pt x="695004" y="111477"/>
                      </a:cubicBezTo>
                      <a:cubicBezTo>
                        <a:pt x="704358" y="72361"/>
                        <a:pt x="732419" y="9434"/>
                        <a:pt x="740073" y="11985"/>
                      </a:cubicBezTo>
                      <a:cubicBezTo>
                        <a:pt x="744325" y="12836"/>
                        <a:pt x="748576" y="9434"/>
                        <a:pt x="748576" y="5182"/>
                      </a:cubicBezTo>
                      <a:cubicBezTo>
                        <a:pt x="748576" y="-10124"/>
                        <a:pt x="794496" y="6883"/>
                        <a:pt x="818306" y="31544"/>
                      </a:cubicBezTo>
                      <a:cubicBezTo>
                        <a:pt x="831912" y="44299"/>
                        <a:pt x="845518" y="64708"/>
                        <a:pt x="849769" y="75762"/>
                      </a:cubicBezTo>
                      <a:cubicBezTo>
                        <a:pt x="859123" y="100423"/>
                        <a:pt x="855722" y="437166"/>
                        <a:pt x="844667" y="528155"/>
                      </a:cubicBezTo>
                      <a:cubicBezTo>
                        <a:pt x="834463" y="619143"/>
                        <a:pt x="836164" y="884456"/>
                        <a:pt x="847218" y="898912"/>
                      </a:cubicBezTo>
                      <a:cubicBezTo>
                        <a:pt x="859974" y="914219"/>
                        <a:pt x="854871" y="988200"/>
                        <a:pt x="838715" y="1026466"/>
                      </a:cubicBezTo>
                      <a:cubicBezTo>
                        <a:pt x="824258" y="1061331"/>
                        <a:pt x="786843" y="1097897"/>
                        <a:pt x="752828" y="1110652"/>
                      </a:cubicBezTo>
                      <a:cubicBezTo>
                        <a:pt x="724766" y="1121707"/>
                        <a:pt x="576803" y="1132762"/>
                        <a:pt x="569150" y="1124258"/>
                      </a:cubicBezTo>
                      <a:close/>
                      <a:moveTo>
                        <a:pt x="701806" y="1020514"/>
                      </a:moveTo>
                      <a:cubicBezTo>
                        <a:pt x="714562" y="1015412"/>
                        <a:pt x="715412" y="1007758"/>
                        <a:pt x="710310" y="971193"/>
                      </a:cubicBezTo>
                      <a:cubicBezTo>
                        <a:pt x="698405" y="879354"/>
                        <a:pt x="709460" y="614041"/>
                        <a:pt x="731569" y="455874"/>
                      </a:cubicBezTo>
                      <a:cubicBezTo>
                        <a:pt x="742624" y="382743"/>
                        <a:pt x="741773" y="351279"/>
                        <a:pt x="731569" y="358082"/>
                      </a:cubicBezTo>
                      <a:cubicBezTo>
                        <a:pt x="719664" y="365736"/>
                        <a:pt x="655887" y="451622"/>
                        <a:pt x="628675" y="495841"/>
                      </a:cubicBezTo>
                      <a:cubicBezTo>
                        <a:pt x="607416" y="532406"/>
                        <a:pt x="606566" y="534107"/>
                        <a:pt x="617621" y="605537"/>
                      </a:cubicBezTo>
                      <a:cubicBezTo>
                        <a:pt x="647383" y="807073"/>
                        <a:pt x="641431" y="860646"/>
                        <a:pt x="589559" y="841938"/>
                      </a:cubicBezTo>
                      <a:cubicBezTo>
                        <a:pt x="565749" y="833434"/>
                        <a:pt x="565749" y="833434"/>
                        <a:pt x="568300" y="770508"/>
                      </a:cubicBezTo>
                      <a:cubicBezTo>
                        <a:pt x="569150" y="735643"/>
                        <a:pt x="567449" y="693125"/>
                        <a:pt x="563198" y="676968"/>
                      </a:cubicBezTo>
                      <a:cubicBezTo>
                        <a:pt x="557245" y="648906"/>
                        <a:pt x="555544" y="650607"/>
                        <a:pt x="524081" y="739895"/>
                      </a:cubicBezTo>
                      <a:cubicBezTo>
                        <a:pt x="506223" y="790066"/>
                        <a:pt x="493468" y="831734"/>
                        <a:pt x="495169" y="833434"/>
                      </a:cubicBezTo>
                      <a:cubicBezTo>
                        <a:pt x="496019" y="834285"/>
                        <a:pt x="509625" y="840237"/>
                        <a:pt x="523231" y="846190"/>
                      </a:cubicBezTo>
                      <a:cubicBezTo>
                        <a:pt x="582756" y="871701"/>
                        <a:pt x="591259" y="878503"/>
                        <a:pt x="593811" y="897211"/>
                      </a:cubicBezTo>
                      <a:cubicBezTo>
                        <a:pt x="595511" y="907416"/>
                        <a:pt x="590409" y="929525"/>
                        <a:pt x="582756" y="945682"/>
                      </a:cubicBezTo>
                      <a:cubicBezTo>
                        <a:pt x="572552" y="968642"/>
                        <a:pt x="564048" y="974594"/>
                        <a:pt x="545340" y="974594"/>
                      </a:cubicBezTo>
                      <a:cubicBezTo>
                        <a:pt x="532585" y="974594"/>
                        <a:pt x="518979" y="972043"/>
                        <a:pt x="515577" y="968642"/>
                      </a:cubicBezTo>
                      <a:cubicBezTo>
                        <a:pt x="512176" y="965240"/>
                        <a:pt x="489216" y="955886"/>
                        <a:pt x="463705" y="948233"/>
                      </a:cubicBezTo>
                      <a:cubicBezTo>
                        <a:pt x="418636" y="934627"/>
                        <a:pt x="415235" y="934627"/>
                        <a:pt x="385472" y="949934"/>
                      </a:cubicBezTo>
                      <a:cubicBezTo>
                        <a:pt x="367614" y="958437"/>
                        <a:pt x="348056" y="966091"/>
                        <a:pt x="340403" y="966091"/>
                      </a:cubicBezTo>
                      <a:cubicBezTo>
                        <a:pt x="320845" y="966091"/>
                        <a:pt x="367614" y="988200"/>
                        <a:pt x="422888" y="1005207"/>
                      </a:cubicBezTo>
                      <a:cubicBezTo>
                        <a:pt x="511325" y="1031569"/>
                        <a:pt x="652485" y="1039222"/>
                        <a:pt x="701806" y="1020514"/>
                      </a:cubicBezTo>
                      <a:close/>
                      <a:moveTo>
                        <a:pt x="229005" y="829183"/>
                      </a:moveTo>
                      <a:cubicBezTo>
                        <a:pt x="200093" y="805372"/>
                        <a:pt x="205195" y="794318"/>
                        <a:pt x="248564" y="783263"/>
                      </a:cubicBezTo>
                      <a:cubicBezTo>
                        <a:pt x="293633" y="772208"/>
                        <a:pt x="292783" y="759453"/>
                        <a:pt x="245162" y="705880"/>
                      </a:cubicBezTo>
                      <a:cubicBezTo>
                        <a:pt x="220502" y="677818"/>
                        <a:pt x="197542" y="654858"/>
                        <a:pt x="194991" y="653158"/>
                      </a:cubicBezTo>
                      <a:cubicBezTo>
                        <a:pt x="172031" y="642953"/>
                        <a:pt x="160977" y="624245"/>
                        <a:pt x="154174" y="588530"/>
                      </a:cubicBezTo>
                      <a:cubicBezTo>
                        <a:pt x="145670" y="540060"/>
                        <a:pt x="148221" y="526454"/>
                        <a:pt x="171181" y="519651"/>
                      </a:cubicBezTo>
                      <a:cubicBezTo>
                        <a:pt x="187338" y="514549"/>
                        <a:pt x="241761" y="541760"/>
                        <a:pt x="297034" y="582578"/>
                      </a:cubicBezTo>
                      <a:cubicBezTo>
                        <a:pt x="319144" y="598735"/>
                        <a:pt x="325096" y="600435"/>
                        <a:pt x="320845" y="589381"/>
                      </a:cubicBezTo>
                      <a:cubicBezTo>
                        <a:pt x="312341" y="566421"/>
                        <a:pt x="250265" y="478834"/>
                        <a:pt x="228155" y="458425"/>
                      </a:cubicBezTo>
                      <a:cubicBezTo>
                        <a:pt x="217100" y="448221"/>
                        <a:pt x="195841" y="428662"/>
                        <a:pt x="179685" y="414206"/>
                      </a:cubicBezTo>
                      <a:cubicBezTo>
                        <a:pt x="158425" y="393797"/>
                        <a:pt x="152473" y="382743"/>
                        <a:pt x="156725" y="368287"/>
                      </a:cubicBezTo>
                      <a:cubicBezTo>
                        <a:pt x="159276" y="358082"/>
                        <a:pt x="161827" y="341075"/>
                        <a:pt x="161827" y="330871"/>
                      </a:cubicBezTo>
                      <a:cubicBezTo>
                        <a:pt x="161827" y="301108"/>
                        <a:pt x="192440" y="306210"/>
                        <a:pt x="291082" y="350429"/>
                      </a:cubicBezTo>
                      <a:cubicBezTo>
                        <a:pt x="398227" y="398900"/>
                        <a:pt x="503672" y="439717"/>
                        <a:pt x="508774" y="434615"/>
                      </a:cubicBezTo>
                      <a:cubicBezTo>
                        <a:pt x="514727" y="428662"/>
                        <a:pt x="485815" y="352130"/>
                        <a:pt x="461154" y="307911"/>
                      </a:cubicBezTo>
                      <a:lnTo>
                        <a:pt x="438194" y="266243"/>
                      </a:lnTo>
                      <a:lnTo>
                        <a:pt x="365914" y="250937"/>
                      </a:lnTo>
                      <a:cubicBezTo>
                        <a:pt x="325947" y="243283"/>
                        <a:pt x="276626" y="229678"/>
                        <a:pt x="255367" y="222024"/>
                      </a:cubicBezTo>
                      <a:cubicBezTo>
                        <a:pt x="207746" y="205017"/>
                        <a:pt x="144820" y="196514"/>
                        <a:pt x="144820" y="207568"/>
                      </a:cubicBezTo>
                      <a:cubicBezTo>
                        <a:pt x="144820" y="212670"/>
                        <a:pt x="150772" y="218623"/>
                        <a:pt x="158425" y="221174"/>
                      </a:cubicBezTo>
                      <a:cubicBezTo>
                        <a:pt x="169480" y="225426"/>
                        <a:pt x="170331" y="228827"/>
                        <a:pt x="161827" y="239032"/>
                      </a:cubicBezTo>
                      <a:cubicBezTo>
                        <a:pt x="153323" y="249236"/>
                        <a:pt x="154174" y="251787"/>
                        <a:pt x="165228" y="251787"/>
                      </a:cubicBezTo>
                      <a:cubicBezTo>
                        <a:pt x="182236" y="251787"/>
                        <a:pt x="182236" y="259440"/>
                        <a:pt x="166929" y="290904"/>
                      </a:cubicBezTo>
                      <a:cubicBezTo>
                        <a:pt x="126962" y="369987"/>
                        <a:pt x="120159" y="693125"/>
                        <a:pt x="155024" y="814726"/>
                      </a:cubicBezTo>
                      <a:cubicBezTo>
                        <a:pt x="161827" y="838536"/>
                        <a:pt x="161827" y="849591"/>
                        <a:pt x="153323" y="859796"/>
                      </a:cubicBezTo>
                      <a:cubicBezTo>
                        <a:pt x="144820" y="870000"/>
                        <a:pt x="145670" y="873401"/>
                        <a:pt x="156725" y="877653"/>
                      </a:cubicBezTo>
                      <a:cubicBezTo>
                        <a:pt x="164378" y="880204"/>
                        <a:pt x="175433" y="881055"/>
                        <a:pt x="181385" y="878503"/>
                      </a:cubicBezTo>
                      <a:cubicBezTo>
                        <a:pt x="186487" y="876803"/>
                        <a:pt x="199243" y="877653"/>
                        <a:pt x="208597" y="881055"/>
                      </a:cubicBezTo>
                      <a:cubicBezTo>
                        <a:pt x="220502" y="886157"/>
                        <a:pt x="229856" y="882755"/>
                        <a:pt x="240060" y="869150"/>
                      </a:cubicBezTo>
                      <a:cubicBezTo>
                        <a:pt x="254516" y="852142"/>
                        <a:pt x="254516" y="850442"/>
                        <a:pt x="229005" y="829183"/>
                      </a:cubicBezTo>
                      <a:close/>
                      <a:moveTo>
                        <a:pt x="419486" y="722037"/>
                      </a:moveTo>
                      <a:cubicBezTo>
                        <a:pt x="429691" y="694825"/>
                        <a:pt x="430541" y="688873"/>
                        <a:pt x="420337" y="687172"/>
                      </a:cubicBezTo>
                      <a:cubicBezTo>
                        <a:pt x="414384" y="685471"/>
                        <a:pt x="402479" y="688023"/>
                        <a:pt x="393976" y="692274"/>
                      </a:cubicBezTo>
                      <a:cubicBezTo>
                        <a:pt x="382921" y="699077"/>
                        <a:pt x="373567" y="696526"/>
                        <a:pt x="357410" y="686322"/>
                      </a:cubicBezTo>
                      <a:cubicBezTo>
                        <a:pt x="316593" y="657410"/>
                        <a:pt x="310640" y="656559"/>
                        <a:pt x="331899" y="681220"/>
                      </a:cubicBezTo>
                      <a:cubicBezTo>
                        <a:pt x="378669" y="736493"/>
                        <a:pt x="394826" y="753500"/>
                        <a:pt x="400779" y="753500"/>
                      </a:cubicBezTo>
                      <a:cubicBezTo>
                        <a:pt x="404180" y="753500"/>
                        <a:pt x="412684" y="739044"/>
                        <a:pt x="419486" y="722037"/>
                      </a:cubicBezTo>
                      <a:close/>
                      <a:moveTo>
                        <a:pt x="489216" y="551114"/>
                      </a:moveTo>
                      <a:cubicBezTo>
                        <a:pt x="487515" y="549414"/>
                        <a:pt x="474760" y="555366"/>
                        <a:pt x="461154" y="565570"/>
                      </a:cubicBezTo>
                      <a:cubicBezTo>
                        <a:pt x="436494" y="582578"/>
                        <a:pt x="416935" y="588530"/>
                        <a:pt x="416935" y="578326"/>
                      </a:cubicBezTo>
                      <a:cubicBezTo>
                        <a:pt x="416935" y="575775"/>
                        <a:pt x="427140" y="560468"/>
                        <a:pt x="439045" y="544311"/>
                      </a:cubicBezTo>
                      <a:cubicBezTo>
                        <a:pt x="451800" y="528155"/>
                        <a:pt x="459453" y="512848"/>
                        <a:pt x="456902" y="510297"/>
                      </a:cubicBezTo>
                      <a:cubicBezTo>
                        <a:pt x="454351" y="506896"/>
                        <a:pt x="427990" y="495841"/>
                        <a:pt x="398227" y="485637"/>
                      </a:cubicBezTo>
                      <a:cubicBezTo>
                        <a:pt x="368465" y="474582"/>
                        <a:pt x="324246" y="457575"/>
                        <a:pt x="298735" y="447370"/>
                      </a:cubicBezTo>
                      <a:cubicBezTo>
                        <a:pt x="244312" y="426111"/>
                        <a:pt x="242611" y="422710"/>
                        <a:pt x="335301" y="527304"/>
                      </a:cubicBezTo>
                      <a:cubicBezTo>
                        <a:pt x="368465" y="563870"/>
                        <a:pt x="408432" y="602986"/>
                        <a:pt x="425439" y="613191"/>
                      </a:cubicBezTo>
                      <a:lnTo>
                        <a:pt x="455202" y="632749"/>
                      </a:lnTo>
                      <a:lnTo>
                        <a:pt x="473910" y="593632"/>
                      </a:lnTo>
                      <a:cubicBezTo>
                        <a:pt x="484114" y="572373"/>
                        <a:pt x="490917" y="552815"/>
                        <a:pt x="489216" y="551114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922BBB68-B405-F330-E9E5-E92CD794ED12}"/>
                    </a:ext>
                  </a:extLst>
                </p:cNvPr>
                <p:cNvSpPr/>
                <p:nvPr/>
              </p:nvSpPr>
              <p:spPr>
                <a:xfrm flipV="1">
                  <a:off x="5379888" y="1620536"/>
                  <a:ext cx="125622" cy="102107"/>
                </a:xfrm>
                <a:custGeom>
                  <a:avLst/>
                  <a:gdLst>
                    <a:gd name="connsiteX0" fmla="*/ -533 w 125622"/>
                    <a:gd name="connsiteY0" fmla="*/ 95785 h 102107"/>
                    <a:gd name="connsiteX1" fmla="*/ 33481 w 125622"/>
                    <a:gd name="connsiteY1" fmla="*/ 52417 h 102107"/>
                    <a:gd name="connsiteX2" fmla="*/ 67496 w 125622"/>
                    <a:gd name="connsiteY2" fmla="*/ 6497 h 102107"/>
                    <a:gd name="connsiteX3" fmla="*/ 118518 w 125622"/>
                    <a:gd name="connsiteY3" fmla="*/ 11600 h 102107"/>
                    <a:gd name="connsiteX4" fmla="*/ 101510 w 125622"/>
                    <a:gd name="connsiteY4" fmla="*/ 92384 h 102107"/>
                    <a:gd name="connsiteX5" fmla="*/ -533 w 125622"/>
                    <a:gd name="connsiteY5" fmla="*/ 95785 h 10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622" h="102107">
                      <a:moveTo>
                        <a:pt x="-533" y="95785"/>
                      </a:moveTo>
                      <a:cubicBezTo>
                        <a:pt x="-533" y="93234"/>
                        <a:pt x="14773" y="73676"/>
                        <a:pt x="33481" y="52417"/>
                      </a:cubicBezTo>
                      <a:cubicBezTo>
                        <a:pt x="52189" y="31158"/>
                        <a:pt x="67496" y="9899"/>
                        <a:pt x="67496" y="6497"/>
                      </a:cubicBezTo>
                      <a:cubicBezTo>
                        <a:pt x="67496" y="-6258"/>
                        <a:pt x="107463" y="-2006"/>
                        <a:pt x="118518" y="11600"/>
                      </a:cubicBezTo>
                      <a:cubicBezTo>
                        <a:pt x="132974" y="28607"/>
                        <a:pt x="121919" y="81329"/>
                        <a:pt x="101510" y="92384"/>
                      </a:cubicBezTo>
                      <a:cubicBezTo>
                        <a:pt x="84503" y="101738"/>
                        <a:pt x="-533" y="104289"/>
                        <a:pt x="-533" y="95785"/>
                      </a:cubicBezTo>
                      <a:close/>
                    </a:path>
                  </a:pathLst>
                </a:custGeom>
                <a:grpFill/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EF0CE8-ACE8-852F-8AA3-C255975F87DE}"/>
                  </a:ext>
                </a:extLst>
              </p:cNvPr>
              <p:cNvSpPr/>
              <p:nvPr/>
            </p:nvSpPr>
            <p:spPr>
              <a:xfrm flipV="1">
                <a:off x="2864910" y="3518007"/>
                <a:ext cx="1007208" cy="1227931"/>
              </a:xfrm>
              <a:custGeom>
                <a:avLst/>
                <a:gdLst>
                  <a:gd name="connsiteX0" fmla="*/ 638808 w 924084"/>
                  <a:gd name="connsiteY0" fmla="*/ 1106863 h 1126590"/>
                  <a:gd name="connsiteX1" fmla="*/ 572480 w 924084"/>
                  <a:gd name="connsiteY1" fmla="*/ 1071998 h 1126590"/>
                  <a:gd name="connsiteX2" fmla="*/ 330977 w 924084"/>
                  <a:gd name="connsiteY2" fmla="*/ 957199 h 1126590"/>
                  <a:gd name="connsiteX3" fmla="*/ 222981 w 924084"/>
                  <a:gd name="connsiteY3" fmla="*/ 915532 h 1126590"/>
                  <a:gd name="connsiteX4" fmla="*/ 183864 w 924084"/>
                  <a:gd name="connsiteY4" fmla="*/ 901075 h 1126590"/>
                  <a:gd name="connsiteX5" fmla="*/ 280806 w 924084"/>
                  <a:gd name="connsiteY5" fmla="*/ 798182 h 1126590"/>
                  <a:gd name="connsiteX6" fmla="*/ 438122 w 924084"/>
                  <a:gd name="connsiteY6" fmla="*/ 768419 h 1126590"/>
                  <a:gd name="connsiteX7" fmla="*/ 462783 w 924084"/>
                  <a:gd name="connsiteY7" fmla="*/ 759915 h 1126590"/>
                  <a:gd name="connsiteX8" fmla="*/ 313970 w 924084"/>
                  <a:gd name="connsiteY8" fmla="*/ 484398 h 1126590"/>
                  <a:gd name="connsiteX9" fmla="*/ 80120 w 924084"/>
                  <a:gd name="connsiteY9" fmla="*/ 121294 h 1126590"/>
                  <a:gd name="connsiteX10" fmla="*/ 28248 w 924084"/>
                  <a:gd name="connsiteY10" fmla="*/ 45612 h 1126590"/>
                  <a:gd name="connsiteX11" fmla="*/ 43555 w 924084"/>
                  <a:gd name="connsiteY11" fmla="*/ 30305 h 1126590"/>
                  <a:gd name="connsiteX12" fmla="*/ 85222 w 924084"/>
                  <a:gd name="connsiteY12" fmla="*/ 66021 h 1126590"/>
                  <a:gd name="connsiteX13" fmla="*/ 108182 w 924084"/>
                  <a:gd name="connsiteY13" fmla="*/ 74524 h 1126590"/>
                  <a:gd name="connsiteX14" fmla="*/ 124339 w 924084"/>
                  <a:gd name="connsiteY14" fmla="*/ 100885 h 1126590"/>
                  <a:gd name="connsiteX15" fmla="*/ 164306 w 924084"/>
                  <a:gd name="connsiteY15" fmla="*/ 131498 h 1126590"/>
                  <a:gd name="connsiteX16" fmla="*/ 190667 w 924084"/>
                  <a:gd name="connsiteY16" fmla="*/ 149356 h 1126590"/>
                  <a:gd name="connsiteX17" fmla="*/ 223831 w 924084"/>
                  <a:gd name="connsiteY17" fmla="*/ 168064 h 1126590"/>
                  <a:gd name="connsiteX18" fmla="*/ 244240 w 924084"/>
                  <a:gd name="connsiteY18" fmla="*/ 184221 h 1126590"/>
                  <a:gd name="connsiteX19" fmla="*/ 273152 w 924084"/>
                  <a:gd name="connsiteY19" fmla="*/ 187622 h 1126590"/>
                  <a:gd name="connsiteX20" fmla="*/ 261247 w 924084"/>
                  <a:gd name="connsiteY20" fmla="*/ 179969 h 1126590"/>
                  <a:gd name="connsiteX21" fmla="*/ 250193 w 924084"/>
                  <a:gd name="connsiteY21" fmla="*/ 175717 h 1126590"/>
                  <a:gd name="connsiteX22" fmla="*/ 267200 w 924084"/>
                  <a:gd name="connsiteY22" fmla="*/ 162962 h 1126590"/>
                  <a:gd name="connsiteX23" fmla="*/ 281656 w 924084"/>
                  <a:gd name="connsiteY23" fmla="*/ 168064 h 1126590"/>
                  <a:gd name="connsiteX24" fmla="*/ 296112 w 924084"/>
                  <a:gd name="connsiteY24" fmla="*/ 180819 h 1126590"/>
                  <a:gd name="connsiteX25" fmla="*/ 306316 w 924084"/>
                  <a:gd name="connsiteY25" fmla="*/ 168914 h 1126590"/>
                  <a:gd name="connsiteX26" fmla="*/ 315670 w 924084"/>
                  <a:gd name="connsiteY26" fmla="*/ 167214 h 1126590"/>
                  <a:gd name="connsiteX27" fmla="*/ 370944 w 924084"/>
                  <a:gd name="connsiteY27" fmla="*/ 142553 h 1126590"/>
                  <a:gd name="connsiteX28" fmla="*/ 380298 w 924084"/>
                  <a:gd name="connsiteY28" fmla="*/ 137451 h 1126590"/>
                  <a:gd name="connsiteX29" fmla="*/ 383699 w 924084"/>
                  <a:gd name="connsiteY29" fmla="*/ 128947 h 1126590"/>
                  <a:gd name="connsiteX30" fmla="*/ 388801 w 924084"/>
                  <a:gd name="connsiteY30" fmla="*/ 117042 h 1126590"/>
                  <a:gd name="connsiteX31" fmla="*/ 397305 w 924084"/>
                  <a:gd name="connsiteY31" fmla="*/ 101736 h 1126590"/>
                  <a:gd name="connsiteX32" fmla="*/ 424517 w 924084"/>
                  <a:gd name="connsiteY32" fmla="*/ 54966 h 1126590"/>
                  <a:gd name="connsiteX33" fmla="*/ 447476 w 924084"/>
                  <a:gd name="connsiteY33" fmla="*/ 40510 h 1126590"/>
                  <a:gd name="connsiteX34" fmla="*/ 475538 w 924084"/>
                  <a:gd name="connsiteY34" fmla="*/ 22652 h 1126590"/>
                  <a:gd name="connsiteX35" fmla="*/ 496797 w 924084"/>
                  <a:gd name="connsiteY35" fmla="*/ 12448 h 1126590"/>
                  <a:gd name="connsiteX36" fmla="*/ 573330 w 924084"/>
                  <a:gd name="connsiteY36" fmla="*/ 18400 h 1126590"/>
                  <a:gd name="connsiteX37" fmla="*/ 628603 w 924084"/>
                  <a:gd name="connsiteY37" fmla="*/ 33707 h 1126590"/>
                  <a:gd name="connsiteX38" fmla="*/ 668570 w 924084"/>
                  <a:gd name="connsiteY38" fmla="*/ 49013 h 1126590"/>
                  <a:gd name="connsiteX39" fmla="*/ 683027 w 924084"/>
                  <a:gd name="connsiteY39" fmla="*/ 59218 h 1126590"/>
                  <a:gd name="connsiteX40" fmla="*/ 762110 w 924084"/>
                  <a:gd name="connsiteY40" fmla="*/ 142553 h 1126590"/>
                  <a:gd name="connsiteX41" fmla="*/ 789322 w 924084"/>
                  <a:gd name="connsiteY41" fmla="*/ 168064 h 1126590"/>
                  <a:gd name="connsiteX42" fmla="*/ 847146 w 924084"/>
                  <a:gd name="connsiteY42" fmla="*/ 224188 h 1126590"/>
                  <a:gd name="connsiteX43" fmla="*/ 872657 w 924084"/>
                  <a:gd name="connsiteY43" fmla="*/ 261604 h 1126590"/>
                  <a:gd name="connsiteX44" fmla="*/ 901569 w 924084"/>
                  <a:gd name="connsiteY44" fmla="*/ 318578 h 1126590"/>
                  <a:gd name="connsiteX45" fmla="*/ 917726 w 924084"/>
                  <a:gd name="connsiteY45" fmla="*/ 388308 h 1126590"/>
                  <a:gd name="connsiteX46" fmla="*/ 916026 w 924084"/>
                  <a:gd name="connsiteY46" fmla="*/ 498004 h 1126590"/>
                  <a:gd name="connsiteX47" fmla="*/ 902420 w 924084"/>
                  <a:gd name="connsiteY47" fmla="*/ 566883 h 1126590"/>
                  <a:gd name="connsiteX48" fmla="*/ 829289 w 924084"/>
                  <a:gd name="connsiteY48" fmla="*/ 602599 h 1126590"/>
                  <a:gd name="connsiteX49" fmla="*/ 675373 w 924084"/>
                  <a:gd name="connsiteY49" fmla="*/ 637463 h 1126590"/>
                  <a:gd name="connsiteX50" fmla="*/ 593739 w 924084"/>
                  <a:gd name="connsiteY50" fmla="*/ 654471 h 1126590"/>
                  <a:gd name="connsiteX51" fmla="*/ 558023 w 924084"/>
                  <a:gd name="connsiteY51" fmla="*/ 822842 h 1126590"/>
                  <a:gd name="connsiteX52" fmla="*/ 552921 w 924084"/>
                  <a:gd name="connsiteY52" fmla="*/ 844101 h 1126590"/>
                  <a:gd name="connsiteX53" fmla="*/ 600541 w 924084"/>
                  <a:gd name="connsiteY53" fmla="*/ 878116 h 1126590"/>
                  <a:gd name="connsiteX54" fmla="*/ 644760 w 924084"/>
                  <a:gd name="connsiteY54" fmla="*/ 905327 h 1126590"/>
                  <a:gd name="connsiteX55" fmla="*/ 689829 w 924084"/>
                  <a:gd name="connsiteY55" fmla="*/ 930838 h 1126590"/>
                  <a:gd name="connsiteX56" fmla="*/ 752756 w 924084"/>
                  <a:gd name="connsiteY56" fmla="*/ 956349 h 1126590"/>
                  <a:gd name="connsiteX57" fmla="*/ 787621 w 924084"/>
                  <a:gd name="connsiteY57" fmla="*/ 967404 h 1126590"/>
                  <a:gd name="connsiteX58" fmla="*/ 824187 w 924084"/>
                  <a:gd name="connsiteY58" fmla="*/ 981009 h 1126590"/>
                  <a:gd name="connsiteX59" fmla="*/ 865004 w 924084"/>
                  <a:gd name="connsiteY59" fmla="*/ 1007371 h 1126590"/>
                  <a:gd name="connsiteX60" fmla="*/ 859051 w 924084"/>
                  <a:gd name="connsiteY60" fmla="*/ 1021827 h 1126590"/>
                  <a:gd name="connsiteX61" fmla="*/ 852248 w 924084"/>
                  <a:gd name="connsiteY61" fmla="*/ 1035433 h 1126590"/>
                  <a:gd name="connsiteX62" fmla="*/ 837792 w 924084"/>
                  <a:gd name="connsiteY62" fmla="*/ 1049889 h 1126590"/>
                  <a:gd name="connsiteX63" fmla="*/ 816533 w 924084"/>
                  <a:gd name="connsiteY63" fmla="*/ 1057542 h 1126590"/>
                  <a:gd name="connsiteX64" fmla="*/ 776566 w 924084"/>
                  <a:gd name="connsiteY64" fmla="*/ 1070297 h 1126590"/>
                  <a:gd name="connsiteX65" fmla="*/ 681326 w 924084"/>
                  <a:gd name="connsiteY65" fmla="*/ 1114516 h 1126590"/>
                  <a:gd name="connsiteX66" fmla="*/ 638808 w 924084"/>
                  <a:gd name="connsiteY66" fmla="*/ 1106863 h 1126590"/>
                  <a:gd name="connsiteX67" fmla="*/ 654114 w 924084"/>
                  <a:gd name="connsiteY67" fmla="*/ 566033 h 1126590"/>
                  <a:gd name="connsiteX68" fmla="*/ 703435 w 924084"/>
                  <a:gd name="connsiteY68" fmla="*/ 546475 h 1126590"/>
                  <a:gd name="connsiteX69" fmla="*/ 697483 w 924084"/>
                  <a:gd name="connsiteY69" fmla="*/ 483548 h 1126590"/>
                  <a:gd name="connsiteX70" fmla="*/ 650713 w 924084"/>
                  <a:gd name="connsiteY70" fmla="*/ 382355 h 1126590"/>
                  <a:gd name="connsiteX71" fmla="*/ 624352 w 924084"/>
                  <a:gd name="connsiteY71" fmla="*/ 324530 h 1126590"/>
                  <a:gd name="connsiteX72" fmla="*/ 541016 w 924084"/>
                  <a:gd name="connsiteY72" fmla="*/ 215684 h 1126590"/>
                  <a:gd name="connsiteX73" fmla="*/ 472137 w 924084"/>
                  <a:gd name="connsiteY73" fmla="*/ 174867 h 1126590"/>
                  <a:gd name="connsiteX74" fmla="*/ 394754 w 924084"/>
                  <a:gd name="connsiteY74" fmla="*/ 246297 h 1126590"/>
                  <a:gd name="connsiteX75" fmla="*/ 424517 w 924084"/>
                  <a:gd name="connsiteY75" fmla="*/ 298169 h 1126590"/>
                  <a:gd name="connsiteX76" fmla="*/ 543567 w 924084"/>
                  <a:gd name="connsiteY76" fmla="*/ 491201 h 1126590"/>
                  <a:gd name="connsiteX77" fmla="*/ 555472 w 924084"/>
                  <a:gd name="connsiteY77" fmla="*/ 514161 h 1126590"/>
                  <a:gd name="connsiteX78" fmla="*/ 578432 w 924084"/>
                  <a:gd name="connsiteY78" fmla="*/ 547325 h 1126590"/>
                  <a:gd name="connsiteX79" fmla="*/ 654114 w 924084"/>
                  <a:gd name="connsiteY79" fmla="*/ 566033 h 1126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924084" h="1126590">
                    <a:moveTo>
                      <a:pt x="638808" y="1106863"/>
                    </a:moveTo>
                    <a:cubicBezTo>
                      <a:pt x="630304" y="1093257"/>
                      <a:pt x="608195" y="1082202"/>
                      <a:pt x="572480" y="1071998"/>
                    </a:cubicBezTo>
                    <a:cubicBezTo>
                      <a:pt x="516356" y="1056692"/>
                      <a:pt x="361590" y="983561"/>
                      <a:pt x="330977" y="957199"/>
                    </a:cubicBezTo>
                    <a:cubicBezTo>
                      <a:pt x="294411" y="927437"/>
                      <a:pt x="259547" y="913831"/>
                      <a:pt x="222981" y="915532"/>
                    </a:cubicBezTo>
                    <a:cubicBezTo>
                      <a:pt x="192368" y="918083"/>
                      <a:pt x="186415" y="915532"/>
                      <a:pt x="183864" y="901075"/>
                    </a:cubicBezTo>
                    <a:cubicBezTo>
                      <a:pt x="179613" y="867061"/>
                      <a:pt x="211926" y="832196"/>
                      <a:pt x="280806" y="798182"/>
                    </a:cubicBezTo>
                    <a:cubicBezTo>
                      <a:pt x="353086" y="763317"/>
                      <a:pt x="398155" y="753963"/>
                      <a:pt x="438122" y="768419"/>
                    </a:cubicBezTo>
                    <a:cubicBezTo>
                      <a:pt x="460232" y="776072"/>
                      <a:pt x="462783" y="775222"/>
                      <a:pt x="462783" y="759915"/>
                    </a:cubicBezTo>
                    <a:cubicBezTo>
                      <a:pt x="462783" y="727602"/>
                      <a:pt x="413462" y="635763"/>
                      <a:pt x="313970" y="484398"/>
                    </a:cubicBezTo>
                    <a:cubicBezTo>
                      <a:pt x="137945" y="214834"/>
                      <a:pt x="109033" y="170615"/>
                      <a:pt x="80120" y="121294"/>
                    </a:cubicBezTo>
                    <a:cubicBezTo>
                      <a:pt x="63963" y="94083"/>
                      <a:pt x="41004" y="60068"/>
                      <a:pt x="28248" y="45612"/>
                    </a:cubicBezTo>
                    <a:cubicBezTo>
                      <a:pt x="-16821" y="-7111"/>
                      <a:pt x="-5766" y="-18165"/>
                      <a:pt x="43555" y="30305"/>
                    </a:cubicBezTo>
                    <a:cubicBezTo>
                      <a:pt x="69916" y="55816"/>
                      <a:pt x="88624" y="71123"/>
                      <a:pt x="85222" y="66021"/>
                    </a:cubicBezTo>
                    <a:cubicBezTo>
                      <a:pt x="75868" y="49013"/>
                      <a:pt x="86923" y="53265"/>
                      <a:pt x="108182" y="74524"/>
                    </a:cubicBezTo>
                    <a:cubicBezTo>
                      <a:pt x="118387" y="84729"/>
                      <a:pt x="126040" y="96634"/>
                      <a:pt x="124339" y="100885"/>
                    </a:cubicBezTo>
                    <a:cubicBezTo>
                      <a:pt x="120938" y="110239"/>
                      <a:pt x="149000" y="130648"/>
                      <a:pt x="164306" y="131498"/>
                    </a:cubicBezTo>
                    <a:cubicBezTo>
                      <a:pt x="170259" y="131498"/>
                      <a:pt x="183014" y="139152"/>
                      <a:pt x="190667" y="149356"/>
                    </a:cubicBezTo>
                    <a:cubicBezTo>
                      <a:pt x="199171" y="158710"/>
                      <a:pt x="213627" y="167214"/>
                      <a:pt x="223831" y="168064"/>
                    </a:cubicBezTo>
                    <a:cubicBezTo>
                      <a:pt x="233185" y="168064"/>
                      <a:pt x="242539" y="175717"/>
                      <a:pt x="244240" y="184221"/>
                    </a:cubicBezTo>
                    <a:cubicBezTo>
                      <a:pt x="249342" y="202078"/>
                      <a:pt x="273152" y="204629"/>
                      <a:pt x="273152" y="187622"/>
                    </a:cubicBezTo>
                    <a:cubicBezTo>
                      <a:pt x="273152" y="180819"/>
                      <a:pt x="268050" y="177418"/>
                      <a:pt x="261247" y="179969"/>
                    </a:cubicBezTo>
                    <a:cubicBezTo>
                      <a:pt x="255295" y="182520"/>
                      <a:pt x="250193" y="180819"/>
                      <a:pt x="250193" y="175717"/>
                    </a:cubicBezTo>
                    <a:cubicBezTo>
                      <a:pt x="250193" y="171465"/>
                      <a:pt x="257846" y="165513"/>
                      <a:pt x="267200" y="162962"/>
                    </a:cubicBezTo>
                    <a:cubicBezTo>
                      <a:pt x="276554" y="160411"/>
                      <a:pt x="282506" y="162962"/>
                      <a:pt x="281656" y="168064"/>
                    </a:cubicBezTo>
                    <a:cubicBezTo>
                      <a:pt x="280806" y="173166"/>
                      <a:pt x="287608" y="179119"/>
                      <a:pt x="296112" y="180819"/>
                    </a:cubicBezTo>
                    <a:cubicBezTo>
                      <a:pt x="308867" y="183370"/>
                      <a:pt x="310568" y="180819"/>
                      <a:pt x="306316" y="168914"/>
                    </a:cubicBezTo>
                    <a:cubicBezTo>
                      <a:pt x="301214" y="154458"/>
                      <a:pt x="301214" y="154458"/>
                      <a:pt x="315670" y="167214"/>
                    </a:cubicBezTo>
                    <a:cubicBezTo>
                      <a:pt x="348834" y="196976"/>
                      <a:pt x="366692" y="189323"/>
                      <a:pt x="370944" y="142553"/>
                    </a:cubicBezTo>
                    <a:cubicBezTo>
                      <a:pt x="371794" y="136601"/>
                      <a:pt x="376046" y="134900"/>
                      <a:pt x="380298" y="137451"/>
                    </a:cubicBezTo>
                    <a:cubicBezTo>
                      <a:pt x="385400" y="140852"/>
                      <a:pt x="387101" y="137451"/>
                      <a:pt x="383699" y="128947"/>
                    </a:cubicBezTo>
                    <a:cubicBezTo>
                      <a:pt x="380298" y="120444"/>
                      <a:pt x="381999" y="115342"/>
                      <a:pt x="388801" y="117042"/>
                    </a:cubicBezTo>
                    <a:cubicBezTo>
                      <a:pt x="394754" y="117893"/>
                      <a:pt x="398155" y="111090"/>
                      <a:pt x="397305" y="101736"/>
                    </a:cubicBezTo>
                    <a:cubicBezTo>
                      <a:pt x="395604" y="79626"/>
                      <a:pt x="409210" y="54966"/>
                      <a:pt x="424517" y="54966"/>
                    </a:cubicBezTo>
                    <a:cubicBezTo>
                      <a:pt x="431320" y="54966"/>
                      <a:pt x="441524" y="48163"/>
                      <a:pt x="447476" y="40510"/>
                    </a:cubicBezTo>
                    <a:cubicBezTo>
                      <a:pt x="453429" y="32006"/>
                      <a:pt x="466184" y="23503"/>
                      <a:pt x="475538" y="22652"/>
                    </a:cubicBezTo>
                    <a:cubicBezTo>
                      <a:pt x="484892" y="20951"/>
                      <a:pt x="494246" y="15849"/>
                      <a:pt x="496797" y="12448"/>
                    </a:cubicBezTo>
                    <a:cubicBezTo>
                      <a:pt x="501900" y="3944"/>
                      <a:pt x="544418" y="7346"/>
                      <a:pt x="573330" y="18400"/>
                    </a:cubicBezTo>
                    <a:cubicBezTo>
                      <a:pt x="585235" y="23503"/>
                      <a:pt x="609895" y="29455"/>
                      <a:pt x="628603" y="33707"/>
                    </a:cubicBezTo>
                    <a:cubicBezTo>
                      <a:pt x="647311" y="37108"/>
                      <a:pt x="665169" y="43911"/>
                      <a:pt x="668570" y="49013"/>
                    </a:cubicBezTo>
                    <a:cubicBezTo>
                      <a:pt x="671972" y="54966"/>
                      <a:pt x="677924" y="59218"/>
                      <a:pt x="683027" y="59218"/>
                    </a:cubicBezTo>
                    <a:cubicBezTo>
                      <a:pt x="693231" y="59218"/>
                      <a:pt x="735749" y="103436"/>
                      <a:pt x="762110" y="142553"/>
                    </a:cubicBezTo>
                    <a:cubicBezTo>
                      <a:pt x="774015" y="159560"/>
                      <a:pt x="785920" y="171465"/>
                      <a:pt x="789322" y="168064"/>
                    </a:cubicBezTo>
                    <a:cubicBezTo>
                      <a:pt x="795274" y="161261"/>
                      <a:pt x="842894" y="208031"/>
                      <a:pt x="847146" y="224188"/>
                    </a:cubicBezTo>
                    <a:cubicBezTo>
                      <a:pt x="848847" y="230991"/>
                      <a:pt x="859902" y="247148"/>
                      <a:pt x="872657" y="261604"/>
                    </a:cubicBezTo>
                    <a:cubicBezTo>
                      <a:pt x="886263" y="276060"/>
                      <a:pt x="899018" y="301571"/>
                      <a:pt x="901569" y="318578"/>
                    </a:cubicBezTo>
                    <a:cubicBezTo>
                      <a:pt x="904120" y="334735"/>
                      <a:pt x="910923" y="366198"/>
                      <a:pt x="917726" y="388308"/>
                    </a:cubicBezTo>
                    <a:cubicBezTo>
                      <a:pt x="926230" y="422322"/>
                      <a:pt x="926230" y="439329"/>
                      <a:pt x="916026" y="498004"/>
                    </a:cubicBezTo>
                    <a:lnTo>
                      <a:pt x="902420" y="566883"/>
                    </a:lnTo>
                    <a:lnTo>
                      <a:pt x="829289" y="602599"/>
                    </a:lnTo>
                    <a:cubicBezTo>
                      <a:pt x="759559" y="635763"/>
                      <a:pt x="752756" y="637463"/>
                      <a:pt x="675373" y="637463"/>
                    </a:cubicBezTo>
                    <a:cubicBezTo>
                      <a:pt x="600541" y="637463"/>
                      <a:pt x="594589" y="638314"/>
                      <a:pt x="593739" y="654471"/>
                    </a:cubicBezTo>
                    <a:cubicBezTo>
                      <a:pt x="590337" y="712295"/>
                      <a:pt x="569928" y="810087"/>
                      <a:pt x="558023" y="822842"/>
                    </a:cubicBezTo>
                    <a:cubicBezTo>
                      <a:pt x="549520" y="832196"/>
                      <a:pt x="547819" y="840700"/>
                      <a:pt x="552921" y="844101"/>
                    </a:cubicBezTo>
                    <a:cubicBezTo>
                      <a:pt x="557173" y="847503"/>
                      <a:pt x="579282" y="862809"/>
                      <a:pt x="600541" y="878116"/>
                    </a:cubicBezTo>
                    <a:cubicBezTo>
                      <a:pt x="622651" y="892572"/>
                      <a:pt x="642209" y="905327"/>
                      <a:pt x="644760" y="905327"/>
                    </a:cubicBezTo>
                    <a:cubicBezTo>
                      <a:pt x="647311" y="905327"/>
                      <a:pt x="667720" y="917232"/>
                      <a:pt x="689829" y="930838"/>
                    </a:cubicBezTo>
                    <a:cubicBezTo>
                      <a:pt x="711939" y="945294"/>
                      <a:pt x="740001" y="956349"/>
                      <a:pt x="752756" y="956349"/>
                    </a:cubicBezTo>
                    <a:cubicBezTo>
                      <a:pt x="765512" y="956349"/>
                      <a:pt x="781668" y="961451"/>
                      <a:pt x="787621" y="967404"/>
                    </a:cubicBezTo>
                    <a:cubicBezTo>
                      <a:pt x="793574" y="972506"/>
                      <a:pt x="810581" y="979309"/>
                      <a:pt x="824187" y="981009"/>
                    </a:cubicBezTo>
                    <a:cubicBezTo>
                      <a:pt x="856500" y="984411"/>
                      <a:pt x="859051" y="986112"/>
                      <a:pt x="865004" y="1007371"/>
                    </a:cubicBezTo>
                    <a:cubicBezTo>
                      <a:pt x="867555" y="1016725"/>
                      <a:pt x="865004" y="1022677"/>
                      <a:pt x="859051" y="1021827"/>
                    </a:cubicBezTo>
                    <a:cubicBezTo>
                      <a:pt x="853949" y="1020976"/>
                      <a:pt x="850548" y="1026929"/>
                      <a:pt x="852248" y="1035433"/>
                    </a:cubicBezTo>
                    <a:cubicBezTo>
                      <a:pt x="853949" y="1044787"/>
                      <a:pt x="848847" y="1049889"/>
                      <a:pt x="837792" y="1049889"/>
                    </a:cubicBezTo>
                    <a:cubicBezTo>
                      <a:pt x="828438" y="1049889"/>
                      <a:pt x="819084" y="1053290"/>
                      <a:pt x="816533" y="1057542"/>
                    </a:cubicBezTo>
                    <a:cubicBezTo>
                      <a:pt x="813982" y="1060943"/>
                      <a:pt x="796125" y="1066896"/>
                      <a:pt x="776566" y="1070297"/>
                    </a:cubicBezTo>
                    <a:cubicBezTo>
                      <a:pt x="736599" y="1077100"/>
                      <a:pt x="691530" y="1097509"/>
                      <a:pt x="681326" y="1114516"/>
                    </a:cubicBezTo>
                    <a:cubicBezTo>
                      <a:pt x="671121" y="1132374"/>
                      <a:pt x="653264" y="1128972"/>
                      <a:pt x="638808" y="1106863"/>
                    </a:cubicBezTo>
                    <a:close/>
                    <a:moveTo>
                      <a:pt x="654114" y="566033"/>
                    </a:moveTo>
                    <a:cubicBezTo>
                      <a:pt x="672822" y="560931"/>
                      <a:pt x="694932" y="552427"/>
                      <a:pt x="703435" y="546475"/>
                    </a:cubicBezTo>
                    <a:cubicBezTo>
                      <a:pt x="717891" y="536270"/>
                      <a:pt x="717041" y="532019"/>
                      <a:pt x="697483" y="483548"/>
                    </a:cubicBezTo>
                    <a:cubicBezTo>
                      <a:pt x="686428" y="455486"/>
                      <a:pt x="665169" y="409567"/>
                      <a:pt x="650713" y="382355"/>
                    </a:cubicBezTo>
                    <a:cubicBezTo>
                      <a:pt x="636257" y="354293"/>
                      <a:pt x="624352" y="328782"/>
                      <a:pt x="624352" y="324530"/>
                    </a:cubicBezTo>
                    <a:cubicBezTo>
                      <a:pt x="624352" y="314326"/>
                      <a:pt x="590337" y="270107"/>
                      <a:pt x="541016" y="215684"/>
                    </a:cubicBezTo>
                    <a:cubicBezTo>
                      <a:pt x="498498" y="170615"/>
                      <a:pt x="493396" y="167214"/>
                      <a:pt x="472137" y="174867"/>
                    </a:cubicBezTo>
                    <a:cubicBezTo>
                      <a:pt x="444075" y="185071"/>
                      <a:pt x="394754" y="230991"/>
                      <a:pt x="394754" y="246297"/>
                    </a:cubicBezTo>
                    <a:cubicBezTo>
                      <a:pt x="394754" y="252250"/>
                      <a:pt x="408360" y="276060"/>
                      <a:pt x="424517" y="298169"/>
                    </a:cubicBezTo>
                    <a:cubicBezTo>
                      <a:pt x="494246" y="395110"/>
                      <a:pt x="537615" y="464840"/>
                      <a:pt x="543567" y="491201"/>
                    </a:cubicBezTo>
                    <a:cubicBezTo>
                      <a:pt x="546969" y="503957"/>
                      <a:pt x="552071" y="514161"/>
                      <a:pt x="555472" y="514161"/>
                    </a:cubicBezTo>
                    <a:cubicBezTo>
                      <a:pt x="558874" y="514161"/>
                      <a:pt x="569078" y="529468"/>
                      <a:pt x="578432" y="547325"/>
                    </a:cubicBezTo>
                    <a:cubicBezTo>
                      <a:pt x="595439" y="582190"/>
                      <a:pt x="595439" y="582190"/>
                      <a:pt x="654114" y="56603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A76E5E7-443A-2A62-991B-EF5882A3B01D}"/>
                  </a:ext>
                </a:extLst>
              </p:cNvPr>
              <p:cNvSpPr txBox="1"/>
              <p:nvPr/>
            </p:nvSpPr>
            <p:spPr>
              <a:xfrm>
                <a:off x="3980530" y="3600065"/>
                <a:ext cx="952561" cy="1781417"/>
              </a:xfrm>
              <a:custGeom>
                <a:avLst/>
                <a:gdLst>
                  <a:gd name="connsiteX0" fmla="*/ 624803 w 930885"/>
                  <a:gd name="connsiteY0" fmla="*/ 793928 h 1729673"/>
                  <a:gd name="connsiteX1" fmla="*/ 558204 w 930885"/>
                  <a:gd name="connsiteY1" fmla="*/ 813207 h 1729673"/>
                  <a:gd name="connsiteX2" fmla="*/ 448667 w 930885"/>
                  <a:gd name="connsiteY2" fmla="*/ 870166 h 1729673"/>
                  <a:gd name="connsiteX3" fmla="*/ 381191 w 930885"/>
                  <a:gd name="connsiteY3" fmla="*/ 925373 h 1729673"/>
                  <a:gd name="connsiteX4" fmla="*/ 432893 w 930885"/>
                  <a:gd name="connsiteY4" fmla="*/ 987590 h 1729673"/>
                  <a:gd name="connsiteX5" fmla="*/ 491605 w 930885"/>
                  <a:gd name="connsiteY5" fmla="*/ 1055066 h 1729673"/>
                  <a:gd name="connsiteX6" fmla="*/ 580988 w 930885"/>
                  <a:gd name="connsiteY6" fmla="*/ 967436 h 1729673"/>
                  <a:gd name="connsiteX7" fmla="*/ 589751 w 930885"/>
                  <a:gd name="connsiteY7" fmla="*/ 946404 h 1729673"/>
                  <a:gd name="connsiteX8" fmla="*/ 644081 w 930885"/>
                  <a:gd name="connsiteY8" fmla="*/ 814959 h 1729673"/>
                  <a:gd name="connsiteX9" fmla="*/ 624803 w 930885"/>
                  <a:gd name="connsiteY9" fmla="*/ 793928 h 1729673"/>
                  <a:gd name="connsiteX10" fmla="*/ 320508 w 930885"/>
                  <a:gd name="connsiteY10" fmla="*/ 0 h 1729673"/>
                  <a:gd name="connsiteX11" fmla="*/ 332995 w 930885"/>
                  <a:gd name="connsiteY11" fmla="*/ 1753 h 1729673"/>
                  <a:gd name="connsiteX12" fmla="*/ 349645 w 930885"/>
                  <a:gd name="connsiteY12" fmla="*/ 12268 h 1729673"/>
                  <a:gd name="connsiteX13" fmla="*/ 407480 w 930885"/>
                  <a:gd name="connsiteY13" fmla="*/ 49073 h 1729673"/>
                  <a:gd name="connsiteX14" fmla="*/ 481966 w 930885"/>
                  <a:gd name="connsiteY14" fmla="*/ 108662 h 1729673"/>
                  <a:gd name="connsiteX15" fmla="*/ 505626 w 930885"/>
                  <a:gd name="connsiteY15" fmla="*/ 213818 h 1729673"/>
                  <a:gd name="connsiteX16" fmla="*/ 519647 w 930885"/>
                  <a:gd name="connsiteY16" fmla="*/ 311087 h 1729673"/>
                  <a:gd name="connsiteX17" fmla="*/ 651092 w 930885"/>
                  <a:gd name="connsiteY17" fmla="*/ 317221 h 1729673"/>
                  <a:gd name="connsiteX18" fmla="*/ 759753 w 930885"/>
                  <a:gd name="connsiteY18" fmla="*/ 316345 h 1729673"/>
                  <a:gd name="connsiteX19" fmla="*/ 775526 w 930885"/>
                  <a:gd name="connsiteY19" fmla="*/ 294437 h 1729673"/>
                  <a:gd name="connsiteX20" fmla="*/ 738722 w 930885"/>
                  <a:gd name="connsiteY20" fmla="*/ 234849 h 1729673"/>
                  <a:gd name="connsiteX21" fmla="*/ 715062 w 930885"/>
                  <a:gd name="connsiteY21" fmla="*/ 193663 h 1729673"/>
                  <a:gd name="connsiteX22" fmla="*/ 765011 w 930885"/>
                  <a:gd name="connsiteY22" fmla="*/ 196292 h 1729673"/>
                  <a:gd name="connsiteX23" fmla="*/ 908724 w 930885"/>
                  <a:gd name="connsiteY23" fmla="*/ 313716 h 1729673"/>
                  <a:gd name="connsiteX24" fmla="*/ 930631 w 930885"/>
                  <a:gd name="connsiteY24" fmla="*/ 372428 h 1729673"/>
                  <a:gd name="connsiteX25" fmla="*/ 898208 w 930885"/>
                  <a:gd name="connsiteY25" fmla="*/ 397841 h 1729673"/>
                  <a:gd name="connsiteX26" fmla="*/ 842125 w 930885"/>
                  <a:gd name="connsiteY26" fmla="*/ 420624 h 1729673"/>
                  <a:gd name="connsiteX27" fmla="*/ 748361 w 930885"/>
                  <a:gd name="connsiteY27" fmla="*/ 443408 h 1729673"/>
                  <a:gd name="connsiteX28" fmla="*/ 644081 w 930885"/>
                  <a:gd name="connsiteY28" fmla="*/ 455676 h 1729673"/>
                  <a:gd name="connsiteX29" fmla="*/ 545059 w 930885"/>
                  <a:gd name="connsiteY29" fmla="*/ 469697 h 1729673"/>
                  <a:gd name="connsiteX30" fmla="*/ 489853 w 930885"/>
                  <a:gd name="connsiteY30" fmla="*/ 494234 h 1729673"/>
                  <a:gd name="connsiteX31" fmla="*/ 502121 w 930885"/>
                  <a:gd name="connsiteY31" fmla="*/ 511760 h 1729673"/>
                  <a:gd name="connsiteX32" fmla="*/ 527534 w 930885"/>
                  <a:gd name="connsiteY32" fmla="*/ 559956 h 1729673"/>
                  <a:gd name="connsiteX33" fmla="*/ 517894 w 930885"/>
                  <a:gd name="connsiteY33" fmla="*/ 639699 h 1729673"/>
                  <a:gd name="connsiteX34" fmla="*/ 504750 w 930885"/>
                  <a:gd name="connsiteY34" fmla="*/ 702793 h 1729673"/>
                  <a:gd name="connsiteX35" fmla="*/ 563462 w 930885"/>
                  <a:gd name="connsiteY35" fmla="*/ 671246 h 1729673"/>
                  <a:gd name="connsiteX36" fmla="*/ 618669 w 930885"/>
                  <a:gd name="connsiteY36" fmla="*/ 644081 h 1729673"/>
                  <a:gd name="connsiteX37" fmla="*/ 677381 w 930885"/>
                  <a:gd name="connsiteY37" fmla="*/ 650215 h 1729673"/>
                  <a:gd name="connsiteX38" fmla="*/ 817589 w 930885"/>
                  <a:gd name="connsiteY38" fmla="*/ 725577 h 1729673"/>
                  <a:gd name="connsiteX39" fmla="*/ 825476 w 930885"/>
                  <a:gd name="connsiteY39" fmla="*/ 814083 h 1729673"/>
                  <a:gd name="connsiteX40" fmla="*/ 814084 w 930885"/>
                  <a:gd name="connsiteY40" fmla="*/ 907847 h 1729673"/>
                  <a:gd name="connsiteX41" fmla="*/ 765011 w 930885"/>
                  <a:gd name="connsiteY41" fmla="*/ 998982 h 1729673"/>
                  <a:gd name="connsiteX42" fmla="*/ 656350 w 930885"/>
                  <a:gd name="connsiteY42" fmla="*/ 1158469 h 1729673"/>
                  <a:gd name="connsiteX43" fmla="*/ 602019 w 930885"/>
                  <a:gd name="connsiteY43" fmla="*/ 1261872 h 1729673"/>
                  <a:gd name="connsiteX44" fmla="*/ 585369 w 930885"/>
                  <a:gd name="connsiteY44" fmla="*/ 1289038 h 1729673"/>
                  <a:gd name="connsiteX45" fmla="*/ 540678 w 930885"/>
                  <a:gd name="connsiteY45" fmla="*/ 1312698 h 1729673"/>
                  <a:gd name="connsiteX46" fmla="*/ 438151 w 930885"/>
                  <a:gd name="connsiteY46" fmla="*/ 1376668 h 1729673"/>
                  <a:gd name="connsiteX47" fmla="*/ 335624 w 930885"/>
                  <a:gd name="connsiteY47" fmla="*/ 1456411 h 1729673"/>
                  <a:gd name="connsiteX48" fmla="*/ 138989 w 930885"/>
                  <a:gd name="connsiteY48" fmla="*/ 1726922 h 1729673"/>
                  <a:gd name="connsiteX49" fmla="*/ 132322 w 930885"/>
                  <a:gd name="connsiteY49" fmla="*/ 1559814 h 1729673"/>
                  <a:gd name="connsiteX50" fmla="*/ 191911 w 930885"/>
                  <a:gd name="connsiteY50" fmla="*/ 1498473 h 1729673"/>
                  <a:gd name="connsiteX51" fmla="*/ 312840 w 930885"/>
                  <a:gd name="connsiteY51" fmla="*/ 1362647 h 1729673"/>
                  <a:gd name="connsiteX52" fmla="*/ 402223 w 930885"/>
                  <a:gd name="connsiteY52" fmla="*/ 1240841 h 1729673"/>
                  <a:gd name="connsiteX53" fmla="*/ 406604 w 930885"/>
                  <a:gd name="connsiteY53" fmla="*/ 1202284 h 1729673"/>
                  <a:gd name="connsiteX54" fmla="*/ 368923 w 930885"/>
                  <a:gd name="connsiteY54" fmla="*/ 1128675 h 1729673"/>
                  <a:gd name="connsiteX55" fmla="*/ 297067 w 930885"/>
                  <a:gd name="connsiteY55" fmla="*/ 1034911 h 1729673"/>
                  <a:gd name="connsiteX56" fmla="*/ 233973 w 930885"/>
                  <a:gd name="connsiteY56" fmla="*/ 1062076 h 1729673"/>
                  <a:gd name="connsiteX57" fmla="*/ 164745 w 930885"/>
                  <a:gd name="connsiteY57" fmla="*/ 1103262 h 1729673"/>
                  <a:gd name="connsiteX58" fmla="*/ 125312 w 930885"/>
                  <a:gd name="connsiteY58" fmla="*/ 1084860 h 1729673"/>
                  <a:gd name="connsiteX59" fmla="*/ 117425 w 930885"/>
                  <a:gd name="connsiteY59" fmla="*/ 1022643 h 1729673"/>
                  <a:gd name="connsiteX60" fmla="*/ 134075 w 930885"/>
                  <a:gd name="connsiteY60" fmla="*/ 965683 h 1729673"/>
                  <a:gd name="connsiteX61" fmla="*/ 152477 w 930885"/>
                  <a:gd name="connsiteY61" fmla="*/ 920115 h 1729673"/>
                  <a:gd name="connsiteX62" fmla="*/ 179642 w 930885"/>
                  <a:gd name="connsiteY62" fmla="*/ 899084 h 1729673"/>
                  <a:gd name="connsiteX63" fmla="*/ 240107 w 930885"/>
                  <a:gd name="connsiteY63" fmla="*/ 857898 h 1729673"/>
                  <a:gd name="connsiteX64" fmla="*/ 342634 w 930885"/>
                  <a:gd name="connsiteY64" fmla="*/ 716814 h 1729673"/>
                  <a:gd name="connsiteX65" fmla="*/ 412738 w 930885"/>
                  <a:gd name="connsiteY65" fmla="*/ 587998 h 1729673"/>
                  <a:gd name="connsiteX66" fmla="*/ 425006 w 930885"/>
                  <a:gd name="connsiteY66" fmla="*/ 520523 h 1729673"/>
                  <a:gd name="connsiteX67" fmla="*/ 342634 w 930885"/>
                  <a:gd name="connsiteY67" fmla="*/ 542430 h 1729673"/>
                  <a:gd name="connsiteX68" fmla="*/ 198921 w 930885"/>
                  <a:gd name="connsiteY68" fmla="*/ 613410 h 1729673"/>
                  <a:gd name="connsiteX69" fmla="*/ 85002 w 930885"/>
                  <a:gd name="connsiteY69" fmla="*/ 658978 h 1729673"/>
                  <a:gd name="connsiteX70" fmla="*/ 50826 w 930885"/>
                  <a:gd name="connsiteY70" fmla="*/ 649339 h 1729673"/>
                  <a:gd name="connsiteX71" fmla="*/ 21908 w 930885"/>
                  <a:gd name="connsiteY71" fmla="*/ 595884 h 1729673"/>
                  <a:gd name="connsiteX72" fmla="*/ 877 w 930885"/>
                  <a:gd name="connsiteY72" fmla="*/ 501244 h 1729673"/>
                  <a:gd name="connsiteX73" fmla="*/ 37682 w 930885"/>
                  <a:gd name="connsiteY73" fmla="*/ 444284 h 1729673"/>
                  <a:gd name="connsiteX74" fmla="*/ 81497 w 930885"/>
                  <a:gd name="connsiteY74" fmla="*/ 408356 h 1729673"/>
                  <a:gd name="connsiteX75" fmla="*/ 93765 w 930885"/>
                  <a:gd name="connsiteY75" fmla="*/ 369799 h 1729673"/>
                  <a:gd name="connsiteX76" fmla="*/ 110415 w 930885"/>
                  <a:gd name="connsiteY76" fmla="*/ 310211 h 1729673"/>
                  <a:gd name="connsiteX77" fmla="*/ 172632 w 930885"/>
                  <a:gd name="connsiteY77" fmla="*/ 345263 h 1729673"/>
                  <a:gd name="connsiteX78" fmla="*/ 227839 w 930885"/>
                  <a:gd name="connsiteY78" fmla="*/ 382944 h 1729673"/>
                  <a:gd name="connsiteX79" fmla="*/ 269025 w 930885"/>
                  <a:gd name="connsiteY79" fmla="*/ 387325 h 1729673"/>
                  <a:gd name="connsiteX80" fmla="*/ 304077 w 930885"/>
                  <a:gd name="connsiteY80" fmla="*/ 336500 h 1729673"/>
                  <a:gd name="connsiteX81" fmla="*/ 288304 w 930885"/>
                  <a:gd name="connsiteY81" fmla="*/ 309334 h 1729673"/>
                  <a:gd name="connsiteX82" fmla="*/ 319850 w 930885"/>
                  <a:gd name="connsiteY82" fmla="*/ 289179 h 1729673"/>
                  <a:gd name="connsiteX83" fmla="*/ 356655 w 930885"/>
                  <a:gd name="connsiteY83" fmla="*/ 249746 h 1729673"/>
                  <a:gd name="connsiteX84" fmla="*/ 360160 w 930885"/>
                  <a:gd name="connsiteY84" fmla="*/ 152477 h 1729673"/>
                  <a:gd name="connsiteX85" fmla="*/ 326861 w 930885"/>
                  <a:gd name="connsiteY85" fmla="*/ 54331 h 1729673"/>
                  <a:gd name="connsiteX86" fmla="*/ 298819 w 930885"/>
                  <a:gd name="connsiteY86" fmla="*/ 10516 h 1729673"/>
                  <a:gd name="connsiteX87" fmla="*/ 309335 w 930885"/>
                  <a:gd name="connsiteY87" fmla="*/ 1753 h 1729673"/>
                  <a:gd name="connsiteX88" fmla="*/ 320508 w 930885"/>
                  <a:gd name="connsiteY88" fmla="*/ 0 h 1729673"/>
                  <a:gd name="connsiteX0" fmla="*/ 624803 w 930885"/>
                  <a:gd name="connsiteY0" fmla="*/ 793928 h 1726970"/>
                  <a:gd name="connsiteX1" fmla="*/ 558204 w 930885"/>
                  <a:gd name="connsiteY1" fmla="*/ 813207 h 1726970"/>
                  <a:gd name="connsiteX2" fmla="*/ 448667 w 930885"/>
                  <a:gd name="connsiteY2" fmla="*/ 870166 h 1726970"/>
                  <a:gd name="connsiteX3" fmla="*/ 381191 w 930885"/>
                  <a:gd name="connsiteY3" fmla="*/ 925373 h 1726970"/>
                  <a:gd name="connsiteX4" fmla="*/ 432893 w 930885"/>
                  <a:gd name="connsiteY4" fmla="*/ 987590 h 1726970"/>
                  <a:gd name="connsiteX5" fmla="*/ 491605 w 930885"/>
                  <a:gd name="connsiteY5" fmla="*/ 1055066 h 1726970"/>
                  <a:gd name="connsiteX6" fmla="*/ 580988 w 930885"/>
                  <a:gd name="connsiteY6" fmla="*/ 967436 h 1726970"/>
                  <a:gd name="connsiteX7" fmla="*/ 589751 w 930885"/>
                  <a:gd name="connsiteY7" fmla="*/ 946404 h 1726970"/>
                  <a:gd name="connsiteX8" fmla="*/ 644081 w 930885"/>
                  <a:gd name="connsiteY8" fmla="*/ 814959 h 1726970"/>
                  <a:gd name="connsiteX9" fmla="*/ 624803 w 930885"/>
                  <a:gd name="connsiteY9" fmla="*/ 793928 h 1726970"/>
                  <a:gd name="connsiteX10" fmla="*/ 320508 w 930885"/>
                  <a:gd name="connsiteY10" fmla="*/ 0 h 1726970"/>
                  <a:gd name="connsiteX11" fmla="*/ 332995 w 930885"/>
                  <a:gd name="connsiteY11" fmla="*/ 1753 h 1726970"/>
                  <a:gd name="connsiteX12" fmla="*/ 349645 w 930885"/>
                  <a:gd name="connsiteY12" fmla="*/ 12268 h 1726970"/>
                  <a:gd name="connsiteX13" fmla="*/ 407480 w 930885"/>
                  <a:gd name="connsiteY13" fmla="*/ 49073 h 1726970"/>
                  <a:gd name="connsiteX14" fmla="*/ 481966 w 930885"/>
                  <a:gd name="connsiteY14" fmla="*/ 108662 h 1726970"/>
                  <a:gd name="connsiteX15" fmla="*/ 505626 w 930885"/>
                  <a:gd name="connsiteY15" fmla="*/ 213818 h 1726970"/>
                  <a:gd name="connsiteX16" fmla="*/ 519647 w 930885"/>
                  <a:gd name="connsiteY16" fmla="*/ 311087 h 1726970"/>
                  <a:gd name="connsiteX17" fmla="*/ 651092 w 930885"/>
                  <a:gd name="connsiteY17" fmla="*/ 317221 h 1726970"/>
                  <a:gd name="connsiteX18" fmla="*/ 759753 w 930885"/>
                  <a:gd name="connsiteY18" fmla="*/ 316345 h 1726970"/>
                  <a:gd name="connsiteX19" fmla="*/ 775526 w 930885"/>
                  <a:gd name="connsiteY19" fmla="*/ 294437 h 1726970"/>
                  <a:gd name="connsiteX20" fmla="*/ 738722 w 930885"/>
                  <a:gd name="connsiteY20" fmla="*/ 234849 h 1726970"/>
                  <a:gd name="connsiteX21" fmla="*/ 715062 w 930885"/>
                  <a:gd name="connsiteY21" fmla="*/ 193663 h 1726970"/>
                  <a:gd name="connsiteX22" fmla="*/ 765011 w 930885"/>
                  <a:gd name="connsiteY22" fmla="*/ 196292 h 1726970"/>
                  <a:gd name="connsiteX23" fmla="*/ 908724 w 930885"/>
                  <a:gd name="connsiteY23" fmla="*/ 313716 h 1726970"/>
                  <a:gd name="connsiteX24" fmla="*/ 930631 w 930885"/>
                  <a:gd name="connsiteY24" fmla="*/ 372428 h 1726970"/>
                  <a:gd name="connsiteX25" fmla="*/ 898208 w 930885"/>
                  <a:gd name="connsiteY25" fmla="*/ 397841 h 1726970"/>
                  <a:gd name="connsiteX26" fmla="*/ 842125 w 930885"/>
                  <a:gd name="connsiteY26" fmla="*/ 420624 h 1726970"/>
                  <a:gd name="connsiteX27" fmla="*/ 748361 w 930885"/>
                  <a:gd name="connsiteY27" fmla="*/ 443408 h 1726970"/>
                  <a:gd name="connsiteX28" fmla="*/ 644081 w 930885"/>
                  <a:gd name="connsiteY28" fmla="*/ 455676 h 1726970"/>
                  <a:gd name="connsiteX29" fmla="*/ 545059 w 930885"/>
                  <a:gd name="connsiteY29" fmla="*/ 469697 h 1726970"/>
                  <a:gd name="connsiteX30" fmla="*/ 489853 w 930885"/>
                  <a:gd name="connsiteY30" fmla="*/ 494234 h 1726970"/>
                  <a:gd name="connsiteX31" fmla="*/ 502121 w 930885"/>
                  <a:gd name="connsiteY31" fmla="*/ 511760 h 1726970"/>
                  <a:gd name="connsiteX32" fmla="*/ 527534 w 930885"/>
                  <a:gd name="connsiteY32" fmla="*/ 559956 h 1726970"/>
                  <a:gd name="connsiteX33" fmla="*/ 517894 w 930885"/>
                  <a:gd name="connsiteY33" fmla="*/ 639699 h 1726970"/>
                  <a:gd name="connsiteX34" fmla="*/ 504750 w 930885"/>
                  <a:gd name="connsiteY34" fmla="*/ 702793 h 1726970"/>
                  <a:gd name="connsiteX35" fmla="*/ 563462 w 930885"/>
                  <a:gd name="connsiteY35" fmla="*/ 671246 h 1726970"/>
                  <a:gd name="connsiteX36" fmla="*/ 618669 w 930885"/>
                  <a:gd name="connsiteY36" fmla="*/ 644081 h 1726970"/>
                  <a:gd name="connsiteX37" fmla="*/ 677381 w 930885"/>
                  <a:gd name="connsiteY37" fmla="*/ 650215 h 1726970"/>
                  <a:gd name="connsiteX38" fmla="*/ 817589 w 930885"/>
                  <a:gd name="connsiteY38" fmla="*/ 725577 h 1726970"/>
                  <a:gd name="connsiteX39" fmla="*/ 825476 w 930885"/>
                  <a:gd name="connsiteY39" fmla="*/ 814083 h 1726970"/>
                  <a:gd name="connsiteX40" fmla="*/ 814084 w 930885"/>
                  <a:gd name="connsiteY40" fmla="*/ 907847 h 1726970"/>
                  <a:gd name="connsiteX41" fmla="*/ 765011 w 930885"/>
                  <a:gd name="connsiteY41" fmla="*/ 998982 h 1726970"/>
                  <a:gd name="connsiteX42" fmla="*/ 656350 w 930885"/>
                  <a:gd name="connsiteY42" fmla="*/ 1158469 h 1726970"/>
                  <a:gd name="connsiteX43" fmla="*/ 602019 w 930885"/>
                  <a:gd name="connsiteY43" fmla="*/ 1261872 h 1726970"/>
                  <a:gd name="connsiteX44" fmla="*/ 585369 w 930885"/>
                  <a:gd name="connsiteY44" fmla="*/ 1289038 h 1726970"/>
                  <a:gd name="connsiteX45" fmla="*/ 540678 w 930885"/>
                  <a:gd name="connsiteY45" fmla="*/ 1312698 h 1726970"/>
                  <a:gd name="connsiteX46" fmla="*/ 438151 w 930885"/>
                  <a:gd name="connsiteY46" fmla="*/ 1376668 h 1726970"/>
                  <a:gd name="connsiteX47" fmla="*/ 328480 w 930885"/>
                  <a:gd name="connsiteY47" fmla="*/ 1542136 h 1726970"/>
                  <a:gd name="connsiteX48" fmla="*/ 138989 w 930885"/>
                  <a:gd name="connsiteY48" fmla="*/ 1726922 h 1726970"/>
                  <a:gd name="connsiteX49" fmla="*/ 132322 w 930885"/>
                  <a:gd name="connsiteY49" fmla="*/ 1559814 h 1726970"/>
                  <a:gd name="connsiteX50" fmla="*/ 191911 w 930885"/>
                  <a:gd name="connsiteY50" fmla="*/ 1498473 h 1726970"/>
                  <a:gd name="connsiteX51" fmla="*/ 312840 w 930885"/>
                  <a:gd name="connsiteY51" fmla="*/ 1362647 h 1726970"/>
                  <a:gd name="connsiteX52" fmla="*/ 402223 w 930885"/>
                  <a:gd name="connsiteY52" fmla="*/ 1240841 h 1726970"/>
                  <a:gd name="connsiteX53" fmla="*/ 406604 w 930885"/>
                  <a:gd name="connsiteY53" fmla="*/ 1202284 h 1726970"/>
                  <a:gd name="connsiteX54" fmla="*/ 368923 w 930885"/>
                  <a:gd name="connsiteY54" fmla="*/ 1128675 h 1726970"/>
                  <a:gd name="connsiteX55" fmla="*/ 297067 w 930885"/>
                  <a:gd name="connsiteY55" fmla="*/ 1034911 h 1726970"/>
                  <a:gd name="connsiteX56" fmla="*/ 233973 w 930885"/>
                  <a:gd name="connsiteY56" fmla="*/ 1062076 h 1726970"/>
                  <a:gd name="connsiteX57" fmla="*/ 164745 w 930885"/>
                  <a:gd name="connsiteY57" fmla="*/ 1103262 h 1726970"/>
                  <a:gd name="connsiteX58" fmla="*/ 125312 w 930885"/>
                  <a:gd name="connsiteY58" fmla="*/ 1084860 h 1726970"/>
                  <a:gd name="connsiteX59" fmla="*/ 117425 w 930885"/>
                  <a:gd name="connsiteY59" fmla="*/ 1022643 h 1726970"/>
                  <a:gd name="connsiteX60" fmla="*/ 134075 w 930885"/>
                  <a:gd name="connsiteY60" fmla="*/ 965683 h 1726970"/>
                  <a:gd name="connsiteX61" fmla="*/ 152477 w 930885"/>
                  <a:gd name="connsiteY61" fmla="*/ 920115 h 1726970"/>
                  <a:gd name="connsiteX62" fmla="*/ 179642 w 930885"/>
                  <a:gd name="connsiteY62" fmla="*/ 899084 h 1726970"/>
                  <a:gd name="connsiteX63" fmla="*/ 240107 w 930885"/>
                  <a:gd name="connsiteY63" fmla="*/ 857898 h 1726970"/>
                  <a:gd name="connsiteX64" fmla="*/ 342634 w 930885"/>
                  <a:gd name="connsiteY64" fmla="*/ 716814 h 1726970"/>
                  <a:gd name="connsiteX65" fmla="*/ 412738 w 930885"/>
                  <a:gd name="connsiteY65" fmla="*/ 587998 h 1726970"/>
                  <a:gd name="connsiteX66" fmla="*/ 425006 w 930885"/>
                  <a:gd name="connsiteY66" fmla="*/ 520523 h 1726970"/>
                  <a:gd name="connsiteX67" fmla="*/ 342634 w 930885"/>
                  <a:gd name="connsiteY67" fmla="*/ 542430 h 1726970"/>
                  <a:gd name="connsiteX68" fmla="*/ 198921 w 930885"/>
                  <a:gd name="connsiteY68" fmla="*/ 613410 h 1726970"/>
                  <a:gd name="connsiteX69" fmla="*/ 85002 w 930885"/>
                  <a:gd name="connsiteY69" fmla="*/ 658978 h 1726970"/>
                  <a:gd name="connsiteX70" fmla="*/ 50826 w 930885"/>
                  <a:gd name="connsiteY70" fmla="*/ 649339 h 1726970"/>
                  <a:gd name="connsiteX71" fmla="*/ 21908 w 930885"/>
                  <a:gd name="connsiteY71" fmla="*/ 595884 h 1726970"/>
                  <a:gd name="connsiteX72" fmla="*/ 877 w 930885"/>
                  <a:gd name="connsiteY72" fmla="*/ 501244 h 1726970"/>
                  <a:gd name="connsiteX73" fmla="*/ 37682 w 930885"/>
                  <a:gd name="connsiteY73" fmla="*/ 444284 h 1726970"/>
                  <a:gd name="connsiteX74" fmla="*/ 81497 w 930885"/>
                  <a:gd name="connsiteY74" fmla="*/ 408356 h 1726970"/>
                  <a:gd name="connsiteX75" fmla="*/ 93765 w 930885"/>
                  <a:gd name="connsiteY75" fmla="*/ 369799 h 1726970"/>
                  <a:gd name="connsiteX76" fmla="*/ 110415 w 930885"/>
                  <a:gd name="connsiteY76" fmla="*/ 310211 h 1726970"/>
                  <a:gd name="connsiteX77" fmla="*/ 172632 w 930885"/>
                  <a:gd name="connsiteY77" fmla="*/ 345263 h 1726970"/>
                  <a:gd name="connsiteX78" fmla="*/ 227839 w 930885"/>
                  <a:gd name="connsiteY78" fmla="*/ 382944 h 1726970"/>
                  <a:gd name="connsiteX79" fmla="*/ 269025 w 930885"/>
                  <a:gd name="connsiteY79" fmla="*/ 387325 h 1726970"/>
                  <a:gd name="connsiteX80" fmla="*/ 304077 w 930885"/>
                  <a:gd name="connsiteY80" fmla="*/ 336500 h 1726970"/>
                  <a:gd name="connsiteX81" fmla="*/ 288304 w 930885"/>
                  <a:gd name="connsiteY81" fmla="*/ 309334 h 1726970"/>
                  <a:gd name="connsiteX82" fmla="*/ 319850 w 930885"/>
                  <a:gd name="connsiteY82" fmla="*/ 289179 h 1726970"/>
                  <a:gd name="connsiteX83" fmla="*/ 356655 w 930885"/>
                  <a:gd name="connsiteY83" fmla="*/ 249746 h 1726970"/>
                  <a:gd name="connsiteX84" fmla="*/ 360160 w 930885"/>
                  <a:gd name="connsiteY84" fmla="*/ 152477 h 1726970"/>
                  <a:gd name="connsiteX85" fmla="*/ 326861 w 930885"/>
                  <a:gd name="connsiteY85" fmla="*/ 54331 h 1726970"/>
                  <a:gd name="connsiteX86" fmla="*/ 298819 w 930885"/>
                  <a:gd name="connsiteY86" fmla="*/ 10516 h 1726970"/>
                  <a:gd name="connsiteX87" fmla="*/ 309335 w 930885"/>
                  <a:gd name="connsiteY87" fmla="*/ 1753 h 1726970"/>
                  <a:gd name="connsiteX88" fmla="*/ 320508 w 930885"/>
                  <a:gd name="connsiteY88" fmla="*/ 0 h 1726970"/>
                  <a:gd name="connsiteX0" fmla="*/ 624803 w 930885"/>
                  <a:gd name="connsiteY0" fmla="*/ 793928 h 1726948"/>
                  <a:gd name="connsiteX1" fmla="*/ 558204 w 930885"/>
                  <a:gd name="connsiteY1" fmla="*/ 813207 h 1726948"/>
                  <a:gd name="connsiteX2" fmla="*/ 448667 w 930885"/>
                  <a:gd name="connsiteY2" fmla="*/ 870166 h 1726948"/>
                  <a:gd name="connsiteX3" fmla="*/ 381191 w 930885"/>
                  <a:gd name="connsiteY3" fmla="*/ 925373 h 1726948"/>
                  <a:gd name="connsiteX4" fmla="*/ 432893 w 930885"/>
                  <a:gd name="connsiteY4" fmla="*/ 987590 h 1726948"/>
                  <a:gd name="connsiteX5" fmla="*/ 491605 w 930885"/>
                  <a:gd name="connsiteY5" fmla="*/ 1055066 h 1726948"/>
                  <a:gd name="connsiteX6" fmla="*/ 580988 w 930885"/>
                  <a:gd name="connsiteY6" fmla="*/ 967436 h 1726948"/>
                  <a:gd name="connsiteX7" fmla="*/ 589751 w 930885"/>
                  <a:gd name="connsiteY7" fmla="*/ 946404 h 1726948"/>
                  <a:gd name="connsiteX8" fmla="*/ 644081 w 930885"/>
                  <a:gd name="connsiteY8" fmla="*/ 814959 h 1726948"/>
                  <a:gd name="connsiteX9" fmla="*/ 624803 w 930885"/>
                  <a:gd name="connsiteY9" fmla="*/ 793928 h 1726948"/>
                  <a:gd name="connsiteX10" fmla="*/ 320508 w 930885"/>
                  <a:gd name="connsiteY10" fmla="*/ 0 h 1726948"/>
                  <a:gd name="connsiteX11" fmla="*/ 332995 w 930885"/>
                  <a:gd name="connsiteY11" fmla="*/ 1753 h 1726948"/>
                  <a:gd name="connsiteX12" fmla="*/ 349645 w 930885"/>
                  <a:gd name="connsiteY12" fmla="*/ 12268 h 1726948"/>
                  <a:gd name="connsiteX13" fmla="*/ 407480 w 930885"/>
                  <a:gd name="connsiteY13" fmla="*/ 49073 h 1726948"/>
                  <a:gd name="connsiteX14" fmla="*/ 481966 w 930885"/>
                  <a:gd name="connsiteY14" fmla="*/ 108662 h 1726948"/>
                  <a:gd name="connsiteX15" fmla="*/ 505626 w 930885"/>
                  <a:gd name="connsiteY15" fmla="*/ 213818 h 1726948"/>
                  <a:gd name="connsiteX16" fmla="*/ 519647 w 930885"/>
                  <a:gd name="connsiteY16" fmla="*/ 311087 h 1726948"/>
                  <a:gd name="connsiteX17" fmla="*/ 651092 w 930885"/>
                  <a:gd name="connsiteY17" fmla="*/ 317221 h 1726948"/>
                  <a:gd name="connsiteX18" fmla="*/ 759753 w 930885"/>
                  <a:gd name="connsiteY18" fmla="*/ 316345 h 1726948"/>
                  <a:gd name="connsiteX19" fmla="*/ 775526 w 930885"/>
                  <a:gd name="connsiteY19" fmla="*/ 294437 h 1726948"/>
                  <a:gd name="connsiteX20" fmla="*/ 738722 w 930885"/>
                  <a:gd name="connsiteY20" fmla="*/ 234849 h 1726948"/>
                  <a:gd name="connsiteX21" fmla="*/ 715062 w 930885"/>
                  <a:gd name="connsiteY21" fmla="*/ 193663 h 1726948"/>
                  <a:gd name="connsiteX22" fmla="*/ 765011 w 930885"/>
                  <a:gd name="connsiteY22" fmla="*/ 196292 h 1726948"/>
                  <a:gd name="connsiteX23" fmla="*/ 908724 w 930885"/>
                  <a:gd name="connsiteY23" fmla="*/ 313716 h 1726948"/>
                  <a:gd name="connsiteX24" fmla="*/ 930631 w 930885"/>
                  <a:gd name="connsiteY24" fmla="*/ 372428 h 1726948"/>
                  <a:gd name="connsiteX25" fmla="*/ 898208 w 930885"/>
                  <a:gd name="connsiteY25" fmla="*/ 397841 h 1726948"/>
                  <a:gd name="connsiteX26" fmla="*/ 842125 w 930885"/>
                  <a:gd name="connsiteY26" fmla="*/ 420624 h 1726948"/>
                  <a:gd name="connsiteX27" fmla="*/ 748361 w 930885"/>
                  <a:gd name="connsiteY27" fmla="*/ 443408 h 1726948"/>
                  <a:gd name="connsiteX28" fmla="*/ 644081 w 930885"/>
                  <a:gd name="connsiteY28" fmla="*/ 455676 h 1726948"/>
                  <a:gd name="connsiteX29" fmla="*/ 545059 w 930885"/>
                  <a:gd name="connsiteY29" fmla="*/ 469697 h 1726948"/>
                  <a:gd name="connsiteX30" fmla="*/ 489853 w 930885"/>
                  <a:gd name="connsiteY30" fmla="*/ 494234 h 1726948"/>
                  <a:gd name="connsiteX31" fmla="*/ 502121 w 930885"/>
                  <a:gd name="connsiteY31" fmla="*/ 511760 h 1726948"/>
                  <a:gd name="connsiteX32" fmla="*/ 527534 w 930885"/>
                  <a:gd name="connsiteY32" fmla="*/ 559956 h 1726948"/>
                  <a:gd name="connsiteX33" fmla="*/ 517894 w 930885"/>
                  <a:gd name="connsiteY33" fmla="*/ 639699 h 1726948"/>
                  <a:gd name="connsiteX34" fmla="*/ 504750 w 930885"/>
                  <a:gd name="connsiteY34" fmla="*/ 702793 h 1726948"/>
                  <a:gd name="connsiteX35" fmla="*/ 563462 w 930885"/>
                  <a:gd name="connsiteY35" fmla="*/ 671246 h 1726948"/>
                  <a:gd name="connsiteX36" fmla="*/ 618669 w 930885"/>
                  <a:gd name="connsiteY36" fmla="*/ 644081 h 1726948"/>
                  <a:gd name="connsiteX37" fmla="*/ 677381 w 930885"/>
                  <a:gd name="connsiteY37" fmla="*/ 650215 h 1726948"/>
                  <a:gd name="connsiteX38" fmla="*/ 817589 w 930885"/>
                  <a:gd name="connsiteY38" fmla="*/ 725577 h 1726948"/>
                  <a:gd name="connsiteX39" fmla="*/ 825476 w 930885"/>
                  <a:gd name="connsiteY39" fmla="*/ 814083 h 1726948"/>
                  <a:gd name="connsiteX40" fmla="*/ 814084 w 930885"/>
                  <a:gd name="connsiteY40" fmla="*/ 907847 h 1726948"/>
                  <a:gd name="connsiteX41" fmla="*/ 765011 w 930885"/>
                  <a:gd name="connsiteY41" fmla="*/ 998982 h 1726948"/>
                  <a:gd name="connsiteX42" fmla="*/ 656350 w 930885"/>
                  <a:gd name="connsiteY42" fmla="*/ 1158469 h 1726948"/>
                  <a:gd name="connsiteX43" fmla="*/ 602019 w 930885"/>
                  <a:gd name="connsiteY43" fmla="*/ 1261872 h 1726948"/>
                  <a:gd name="connsiteX44" fmla="*/ 585369 w 930885"/>
                  <a:gd name="connsiteY44" fmla="*/ 1289038 h 1726948"/>
                  <a:gd name="connsiteX45" fmla="*/ 540678 w 930885"/>
                  <a:gd name="connsiteY45" fmla="*/ 1312698 h 1726948"/>
                  <a:gd name="connsiteX46" fmla="*/ 438151 w 930885"/>
                  <a:gd name="connsiteY46" fmla="*/ 1376668 h 1726948"/>
                  <a:gd name="connsiteX47" fmla="*/ 304668 w 930885"/>
                  <a:gd name="connsiteY47" fmla="*/ 1546899 h 1726948"/>
                  <a:gd name="connsiteX48" fmla="*/ 138989 w 930885"/>
                  <a:gd name="connsiteY48" fmla="*/ 1726922 h 1726948"/>
                  <a:gd name="connsiteX49" fmla="*/ 132322 w 930885"/>
                  <a:gd name="connsiteY49" fmla="*/ 1559814 h 1726948"/>
                  <a:gd name="connsiteX50" fmla="*/ 191911 w 930885"/>
                  <a:gd name="connsiteY50" fmla="*/ 1498473 h 1726948"/>
                  <a:gd name="connsiteX51" fmla="*/ 312840 w 930885"/>
                  <a:gd name="connsiteY51" fmla="*/ 1362647 h 1726948"/>
                  <a:gd name="connsiteX52" fmla="*/ 402223 w 930885"/>
                  <a:gd name="connsiteY52" fmla="*/ 1240841 h 1726948"/>
                  <a:gd name="connsiteX53" fmla="*/ 406604 w 930885"/>
                  <a:gd name="connsiteY53" fmla="*/ 1202284 h 1726948"/>
                  <a:gd name="connsiteX54" fmla="*/ 368923 w 930885"/>
                  <a:gd name="connsiteY54" fmla="*/ 1128675 h 1726948"/>
                  <a:gd name="connsiteX55" fmla="*/ 297067 w 930885"/>
                  <a:gd name="connsiteY55" fmla="*/ 1034911 h 1726948"/>
                  <a:gd name="connsiteX56" fmla="*/ 233973 w 930885"/>
                  <a:gd name="connsiteY56" fmla="*/ 1062076 h 1726948"/>
                  <a:gd name="connsiteX57" fmla="*/ 164745 w 930885"/>
                  <a:gd name="connsiteY57" fmla="*/ 1103262 h 1726948"/>
                  <a:gd name="connsiteX58" fmla="*/ 125312 w 930885"/>
                  <a:gd name="connsiteY58" fmla="*/ 1084860 h 1726948"/>
                  <a:gd name="connsiteX59" fmla="*/ 117425 w 930885"/>
                  <a:gd name="connsiteY59" fmla="*/ 1022643 h 1726948"/>
                  <a:gd name="connsiteX60" fmla="*/ 134075 w 930885"/>
                  <a:gd name="connsiteY60" fmla="*/ 965683 h 1726948"/>
                  <a:gd name="connsiteX61" fmla="*/ 152477 w 930885"/>
                  <a:gd name="connsiteY61" fmla="*/ 920115 h 1726948"/>
                  <a:gd name="connsiteX62" fmla="*/ 179642 w 930885"/>
                  <a:gd name="connsiteY62" fmla="*/ 899084 h 1726948"/>
                  <a:gd name="connsiteX63" fmla="*/ 240107 w 930885"/>
                  <a:gd name="connsiteY63" fmla="*/ 857898 h 1726948"/>
                  <a:gd name="connsiteX64" fmla="*/ 342634 w 930885"/>
                  <a:gd name="connsiteY64" fmla="*/ 716814 h 1726948"/>
                  <a:gd name="connsiteX65" fmla="*/ 412738 w 930885"/>
                  <a:gd name="connsiteY65" fmla="*/ 587998 h 1726948"/>
                  <a:gd name="connsiteX66" fmla="*/ 425006 w 930885"/>
                  <a:gd name="connsiteY66" fmla="*/ 520523 h 1726948"/>
                  <a:gd name="connsiteX67" fmla="*/ 342634 w 930885"/>
                  <a:gd name="connsiteY67" fmla="*/ 542430 h 1726948"/>
                  <a:gd name="connsiteX68" fmla="*/ 198921 w 930885"/>
                  <a:gd name="connsiteY68" fmla="*/ 613410 h 1726948"/>
                  <a:gd name="connsiteX69" fmla="*/ 85002 w 930885"/>
                  <a:gd name="connsiteY69" fmla="*/ 658978 h 1726948"/>
                  <a:gd name="connsiteX70" fmla="*/ 50826 w 930885"/>
                  <a:gd name="connsiteY70" fmla="*/ 649339 h 1726948"/>
                  <a:gd name="connsiteX71" fmla="*/ 21908 w 930885"/>
                  <a:gd name="connsiteY71" fmla="*/ 595884 h 1726948"/>
                  <a:gd name="connsiteX72" fmla="*/ 877 w 930885"/>
                  <a:gd name="connsiteY72" fmla="*/ 501244 h 1726948"/>
                  <a:gd name="connsiteX73" fmla="*/ 37682 w 930885"/>
                  <a:gd name="connsiteY73" fmla="*/ 444284 h 1726948"/>
                  <a:gd name="connsiteX74" fmla="*/ 81497 w 930885"/>
                  <a:gd name="connsiteY74" fmla="*/ 408356 h 1726948"/>
                  <a:gd name="connsiteX75" fmla="*/ 93765 w 930885"/>
                  <a:gd name="connsiteY75" fmla="*/ 369799 h 1726948"/>
                  <a:gd name="connsiteX76" fmla="*/ 110415 w 930885"/>
                  <a:gd name="connsiteY76" fmla="*/ 310211 h 1726948"/>
                  <a:gd name="connsiteX77" fmla="*/ 172632 w 930885"/>
                  <a:gd name="connsiteY77" fmla="*/ 345263 h 1726948"/>
                  <a:gd name="connsiteX78" fmla="*/ 227839 w 930885"/>
                  <a:gd name="connsiteY78" fmla="*/ 382944 h 1726948"/>
                  <a:gd name="connsiteX79" fmla="*/ 269025 w 930885"/>
                  <a:gd name="connsiteY79" fmla="*/ 387325 h 1726948"/>
                  <a:gd name="connsiteX80" fmla="*/ 304077 w 930885"/>
                  <a:gd name="connsiteY80" fmla="*/ 336500 h 1726948"/>
                  <a:gd name="connsiteX81" fmla="*/ 288304 w 930885"/>
                  <a:gd name="connsiteY81" fmla="*/ 309334 h 1726948"/>
                  <a:gd name="connsiteX82" fmla="*/ 319850 w 930885"/>
                  <a:gd name="connsiteY82" fmla="*/ 289179 h 1726948"/>
                  <a:gd name="connsiteX83" fmla="*/ 356655 w 930885"/>
                  <a:gd name="connsiteY83" fmla="*/ 249746 h 1726948"/>
                  <a:gd name="connsiteX84" fmla="*/ 360160 w 930885"/>
                  <a:gd name="connsiteY84" fmla="*/ 152477 h 1726948"/>
                  <a:gd name="connsiteX85" fmla="*/ 326861 w 930885"/>
                  <a:gd name="connsiteY85" fmla="*/ 54331 h 1726948"/>
                  <a:gd name="connsiteX86" fmla="*/ 298819 w 930885"/>
                  <a:gd name="connsiteY86" fmla="*/ 10516 h 1726948"/>
                  <a:gd name="connsiteX87" fmla="*/ 309335 w 930885"/>
                  <a:gd name="connsiteY87" fmla="*/ 1753 h 1726948"/>
                  <a:gd name="connsiteX88" fmla="*/ 320508 w 930885"/>
                  <a:gd name="connsiteY88" fmla="*/ 0 h 1726948"/>
                  <a:gd name="connsiteX0" fmla="*/ 624803 w 930885"/>
                  <a:gd name="connsiteY0" fmla="*/ 793928 h 1736471"/>
                  <a:gd name="connsiteX1" fmla="*/ 558204 w 930885"/>
                  <a:gd name="connsiteY1" fmla="*/ 813207 h 1736471"/>
                  <a:gd name="connsiteX2" fmla="*/ 448667 w 930885"/>
                  <a:gd name="connsiteY2" fmla="*/ 870166 h 1736471"/>
                  <a:gd name="connsiteX3" fmla="*/ 381191 w 930885"/>
                  <a:gd name="connsiteY3" fmla="*/ 925373 h 1736471"/>
                  <a:gd name="connsiteX4" fmla="*/ 432893 w 930885"/>
                  <a:gd name="connsiteY4" fmla="*/ 987590 h 1736471"/>
                  <a:gd name="connsiteX5" fmla="*/ 491605 w 930885"/>
                  <a:gd name="connsiteY5" fmla="*/ 1055066 h 1736471"/>
                  <a:gd name="connsiteX6" fmla="*/ 580988 w 930885"/>
                  <a:gd name="connsiteY6" fmla="*/ 967436 h 1736471"/>
                  <a:gd name="connsiteX7" fmla="*/ 589751 w 930885"/>
                  <a:gd name="connsiteY7" fmla="*/ 946404 h 1736471"/>
                  <a:gd name="connsiteX8" fmla="*/ 644081 w 930885"/>
                  <a:gd name="connsiteY8" fmla="*/ 814959 h 1736471"/>
                  <a:gd name="connsiteX9" fmla="*/ 624803 w 930885"/>
                  <a:gd name="connsiteY9" fmla="*/ 793928 h 1736471"/>
                  <a:gd name="connsiteX10" fmla="*/ 320508 w 930885"/>
                  <a:gd name="connsiteY10" fmla="*/ 0 h 1736471"/>
                  <a:gd name="connsiteX11" fmla="*/ 332995 w 930885"/>
                  <a:gd name="connsiteY11" fmla="*/ 1753 h 1736471"/>
                  <a:gd name="connsiteX12" fmla="*/ 349645 w 930885"/>
                  <a:gd name="connsiteY12" fmla="*/ 12268 h 1736471"/>
                  <a:gd name="connsiteX13" fmla="*/ 407480 w 930885"/>
                  <a:gd name="connsiteY13" fmla="*/ 49073 h 1736471"/>
                  <a:gd name="connsiteX14" fmla="*/ 481966 w 930885"/>
                  <a:gd name="connsiteY14" fmla="*/ 108662 h 1736471"/>
                  <a:gd name="connsiteX15" fmla="*/ 505626 w 930885"/>
                  <a:gd name="connsiteY15" fmla="*/ 213818 h 1736471"/>
                  <a:gd name="connsiteX16" fmla="*/ 519647 w 930885"/>
                  <a:gd name="connsiteY16" fmla="*/ 311087 h 1736471"/>
                  <a:gd name="connsiteX17" fmla="*/ 651092 w 930885"/>
                  <a:gd name="connsiteY17" fmla="*/ 317221 h 1736471"/>
                  <a:gd name="connsiteX18" fmla="*/ 759753 w 930885"/>
                  <a:gd name="connsiteY18" fmla="*/ 316345 h 1736471"/>
                  <a:gd name="connsiteX19" fmla="*/ 775526 w 930885"/>
                  <a:gd name="connsiteY19" fmla="*/ 294437 h 1736471"/>
                  <a:gd name="connsiteX20" fmla="*/ 738722 w 930885"/>
                  <a:gd name="connsiteY20" fmla="*/ 234849 h 1736471"/>
                  <a:gd name="connsiteX21" fmla="*/ 715062 w 930885"/>
                  <a:gd name="connsiteY21" fmla="*/ 193663 h 1736471"/>
                  <a:gd name="connsiteX22" fmla="*/ 765011 w 930885"/>
                  <a:gd name="connsiteY22" fmla="*/ 196292 h 1736471"/>
                  <a:gd name="connsiteX23" fmla="*/ 908724 w 930885"/>
                  <a:gd name="connsiteY23" fmla="*/ 313716 h 1736471"/>
                  <a:gd name="connsiteX24" fmla="*/ 930631 w 930885"/>
                  <a:gd name="connsiteY24" fmla="*/ 372428 h 1736471"/>
                  <a:gd name="connsiteX25" fmla="*/ 898208 w 930885"/>
                  <a:gd name="connsiteY25" fmla="*/ 397841 h 1736471"/>
                  <a:gd name="connsiteX26" fmla="*/ 842125 w 930885"/>
                  <a:gd name="connsiteY26" fmla="*/ 420624 h 1736471"/>
                  <a:gd name="connsiteX27" fmla="*/ 748361 w 930885"/>
                  <a:gd name="connsiteY27" fmla="*/ 443408 h 1736471"/>
                  <a:gd name="connsiteX28" fmla="*/ 644081 w 930885"/>
                  <a:gd name="connsiteY28" fmla="*/ 455676 h 1736471"/>
                  <a:gd name="connsiteX29" fmla="*/ 545059 w 930885"/>
                  <a:gd name="connsiteY29" fmla="*/ 469697 h 1736471"/>
                  <a:gd name="connsiteX30" fmla="*/ 489853 w 930885"/>
                  <a:gd name="connsiteY30" fmla="*/ 494234 h 1736471"/>
                  <a:gd name="connsiteX31" fmla="*/ 502121 w 930885"/>
                  <a:gd name="connsiteY31" fmla="*/ 511760 h 1736471"/>
                  <a:gd name="connsiteX32" fmla="*/ 527534 w 930885"/>
                  <a:gd name="connsiteY32" fmla="*/ 559956 h 1736471"/>
                  <a:gd name="connsiteX33" fmla="*/ 517894 w 930885"/>
                  <a:gd name="connsiteY33" fmla="*/ 639699 h 1736471"/>
                  <a:gd name="connsiteX34" fmla="*/ 504750 w 930885"/>
                  <a:gd name="connsiteY34" fmla="*/ 702793 h 1736471"/>
                  <a:gd name="connsiteX35" fmla="*/ 563462 w 930885"/>
                  <a:gd name="connsiteY35" fmla="*/ 671246 h 1736471"/>
                  <a:gd name="connsiteX36" fmla="*/ 618669 w 930885"/>
                  <a:gd name="connsiteY36" fmla="*/ 644081 h 1736471"/>
                  <a:gd name="connsiteX37" fmla="*/ 677381 w 930885"/>
                  <a:gd name="connsiteY37" fmla="*/ 650215 h 1736471"/>
                  <a:gd name="connsiteX38" fmla="*/ 817589 w 930885"/>
                  <a:gd name="connsiteY38" fmla="*/ 725577 h 1736471"/>
                  <a:gd name="connsiteX39" fmla="*/ 825476 w 930885"/>
                  <a:gd name="connsiteY39" fmla="*/ 814083 h 1736471"/>
                  <a:gd name="connsiteX40" fmla="*/ 814084 w 930885"/>
                  <a:gd name="connsiteY40" fmla="*/ 907847 h 1736471"/>
                  <a:gd name="connsiteX41" fmla="*/ 765011 w 930885"/>
                  <a:gd name="connsiteY41" fmla="*/ 998982 h 1736471"/>
                  <a:gd name="connsiteX42" fmla="*/ 656350 w 930885"/>
                  <a:gd name="connsiteY42" fmla="*/ 1158469 h 1736471"/>
                  <a:gd name="connsiteX43" fmla="*/ 602019 w 930885"/>
                  <a:gd name="connsiteY43" fmla="*/ 1261872 h 1736471"/>
                  <a:gd name="connsiteX44" fmla="*/ 585369 w 930885"/>
                  <a:gd name="connsiteY44" fmla="*/ 1289038 h 1736471"/>
                  <a:gd name="connsiteX45" fmla="*/ 540678 w 930885"/>
                  <a:gd name="connsiteY45" fmla="*/ 1312698 h 1736471"/>
                  <a:gd name="connsiteX46" fmla="*/ 438151 w 930885"/>
                  <a:gd name="connsiteY46" fmla="*/ 1376668 h 1736471"/>
                  <a:gd name="connsiteX47" fmla="*/ 304668 w 930885"/>
                  <a:gd name="connsiteY47" fmla="*/ 1546899 h 1736471"/>
                  <a:gd name="connsiteX48" fmla="*/ 110414 w 930885"/>
                  <a:gd name="connsiteY48" fmla="*/ 1736447 h 1736471"/>
                  <a:gd name="connsiteX49" fmla="*/ 132322 w 930885"/>
                  <a:gd name="connsiteY49" fmla="*/ 1559814 h 1736471"/>
                  <a:gd name="connsiteX50" fmla="*/ 191911 w 930885"/>
                  <a:gd name="connsiteY50" fmla="*/ 1498473 h 1736471"/>
                  <a:gd name="connsiteX51" fmla="*/ 312840 w 930885"/>
                  <a:gd name="connsiteY51" fmla="*/ 1362647 h 1736471"/>
                  <a:gd name="connsiteX52" fmla="*/ 402223 w 930885"/>
                  <a:gd name="connsiteY52" fmla="*/ 1240841 h 1736471"/>
                  <a:gd name="connsiteX53" fmla="*/ 406604 w 930885"/>
                  <a:gd name="connsiteY53" fmla="*/ 1202284 h 1736471"/>
                  <a:gd name="connsiteX54" fmla="*/ 368923 w 930885"/>
                  <a:gd name="connsiteY54" fmla="*/ 1128675 h 1736471"/>
                  <a:gd name="connsiteX55" fmla="*/ 297067 w 930885"/>
                  <a:gd name="connsiteY55" fmla="*/ 1034911 h 1736471"/>
                  <a:gd name="connsiteX56" fmla="*/ 233973 w 930885"/>
                  <a:gd name="connsiteY56" fmla="*/ 1062076 h 1736471"/>
                  <a:gd name="connsiteX57" fmla="*/ 164745 w 930885"/>
                  <a:gd name="connsiteY57" fmla="*/ 1103262 h 1736471"/>
                  <a:gd name="connsiteX58" fmla="*/ 125312 w 930885"/>
                  <a:gd name="connsiteY58" fmla="*/ 1084860 h 1736471"/>
                  <a:gd name="connsiteX59" fmla="*/ 117425 w 930885"/>
                  <a:gd name="connsiteY59" fmla="*/ 1022643 h 1736471"/>
                  <a:gd name="connsiteX60" fmla="*/ 134075 w 930885"/>
                  <a:gd name="connsiteY60" fmla="*/ 965683 h 1736471"/>
                  <a:gd name="connsiteX61" fmla="*/ 152477 w 930885"/>
                  <a:gd name="connsiteY61" fmla="*/ 920115 h 1736471"/>
                  <a:gd name="connsiteX62" fmla="*/ 179642 w 930885"/>
                  <a:gd name="connsiteY62" fmla="*/ 899084 h 1736471"/>
                  <a:gd name="connsiteX63" fmla="*/ 240107 w 930885"/>
                  <a:gd name="connsiteY63" fmla="*/ 857898 h 1736471"/>
                  <a:gd name="connsiteX64" fmla="*/ 342634 w 930885"/>
                  <a:gd name="connsiteY64" fmla="*/ 716814 h 1736471"/>
                  <a:gd name="connsiteX65" fmla="*/ 412738 w 930885"/>
                  <a:gd name="connsiteY65" fmla="*/ 587998 h 1736471"/>
                  <a:gd name="connsiteX66" fmla="*/ 425006 w 930885"/>
                  <a:gd name="connsiteY66" fmla="*/ 520523 h 1736471"/>
                  <a:gd name="connsiteX67" fmla="*/ 342634 w 930885"/>
                  <a:gd name="connsiteY67" fmla="*/ 542430 h 1736471"/>
                  <a:gd name="connsiteX68" fmla="*/ 198921 w 930885"/>
                  <a:gd name="connsiteY68" fmla="*/ 613410 h 1736471"/>
                  <a:gd name="connsiteX69" fmla="*/ 85002 w 930885"/>
                  <a:gd name="connsiteY69" fmla="*/ 658978 h 1736471"/>
                  <a:gd name="connsiteX70" fmla="*/ 50826 w 930885"/>
                  <a:gd name="connsiteY70" fmla="*/ 649339 h 1736471"/>
                  <a:gd name="connsiteX71" fmla="*/ 21908 w 930885"/>
                  <a:gd name="connsiteY71" fmla="*/ 595884 h 1736471"/>
                  <a:gd name="connsiteX72" fmla="*/ 877 w 930885"/>
                  <a:gd name="connsiteY72" fmla="*/ 501244 h 1736471"/>
                  <a:gd name="connsiteX73" fmla="*/ 37682 w 930885"/>
                  <a:gd name="connsiteY73" fmla="*/ 444284 h 1736471"/>
                  <a:gd name="connsiteX74" fmla="*/ 81497 w 930885"/>
                  <a:gd name="connsiteY74" fmla="*/ 408356 h 1736471"/>
                  <a:gd name="connsiteX75" fmla="*/ 93765 w 930885"/>
                  <a:gd name="connsiteY75" fmla="*/ 369799 h 1736471"/>
                  <a:gd name="connsiteX76" fmla="*/ 110415 w 930885"/>
                  <a:gd name="connsiteY76" fmla="*/ 310211 h 1736471"/>
                  <a:gd name="connsiteX77" fmla="*/ 172632 w 930885"/>
                  <a:gd name="connsiteY77" fmla="*/ 345263 h 1736471"/>
                  <a:gd name="connsiteX78" fmla="*/ 227839 w 930885"/>
                  <a:gd name="connsiteY78" fmla="*/ 382944 h 1736471"/>
                  <a:gd name="connsiteX79" fmla="*/ 269025 w 930885"/>
                  <a:gd name="connsiteY79" fmla="*/ 387325 h 1736471"/>
                  <a:gd name="connsiteX80" fmla="*/ 304077 w 930885"/>
                  <a:gd name="connsiteY80" fmla="*/ 336500 h 1736471"/>
                  <a:gd name="connsiteX81" fmla="*/ 288304 w 930885"/>
                  <a:gd name="connsiteY81" fmla="*/ 309334 h 1736471"/>
                  <a:gd name="connsiteX82" fmla="*/ 319850 w 930885"/>
                  <a:gd name="connsiteY82" fmla="*/ 289179 h 1736471"/>
                  <a:gd name="connsiteX83" fmla="*/ 356655 w 930885"/>
                  <a:gd name="connsiteY83" fmla="*/ 249746 h 1736471"/>
                  <a:gd name="connsiteX84" fmla="*/ 360160 w 930885"/>
                  <a:gd name="connsiteY84" fmla="*/ 152477 h 1736471"/>
                  <a:gd name="connsiteX85" fmla="*/ 326861 w 930885"/>
                  <a:gd name="connsiteY85" fmla="*/ 54331 h 1736471"/>
                  <a:gd name="connsiteX86" fmla="*/ 298819 w 930885"/>
                  <a:gd name="connsiteY86" fmla="*/ 10516 h 1736471"/>
                  <a:gd name="connsiteX87" fmla="*/ 309335 w 930885"/>
                  <a:gd name="connsiteY87" fmla="*/ 1753 h 1736471"/>
                  <a:gd name="connsiteX88" fmla="*/ 320508 w 930885"/>
                  <a:gd name="connsiteY88" fmla="*/ 0 h 1736471"/>
                  <a:gd name="connsiteX0" fmla="*/ 624803 w 930885"/>
                  <a:gd name="connsiteY0" fmla="*/ 793928 h 1779025"/>
                  <a:gd name="connsiteX1" fmla="*/ 558204 w 930885"/>
                  <a:gd name="connsiteY1" fmla="*/ 813207 h 1779025"/>
                  <a:gd name="connsiteX2" fmla="*/ 448667 w 930885"/>
                  <a:gd name="connsiteY2" fmla="*/ 870166 h 1779025"/>
                  <a:gd name="connsiteX3" fmla="*/ 381191 w 930885"/>
                  <a:gd name="connsiteY3" fmla="*/ 925373 h 1779025"/>
                  <a:gd name="connsiteX4" fmla="*/ 432893 w 930885"/>
                  <a:gd name="connsiteY4" fmla="*/ 987590 h 1779025"/>
                  <a:gd name="connsiteX5" fmla="*/ 491605 w 930885"/>
                  <a:gd name="connsiteY5" fmla="*/ 1055066 h 1779025"/>
                  <a:gd name="connsiteX6" fmla="*/ 580988 w 930885"/>
                  <a:gd name="connsiteY6" fmla="*/ 967436 h 1779025"/>
                  <a:gd name="connsiteX7" fmla="*/ 589751 w 930885"/>
                  <a:gd name="connsiteY7" fmla="*/ 946404 h 1779025"/>
                  <a:gd name="connsiteX8" fmla="*/ 644081 w 930885"/>
                  <a:gd name="connsiteY8" fmla="*/ 814959 h 1779025"/>
                  <a:gd name="connsiteX9" fmla="*/ 624803 w 930885"/>
                  <a:gd name="connsiteY9" fmla="*/ 793928 h 1779025"/>
                  <a:gd name="connsiteX10" fmla="*/ 320508 w 930885"/>
                  <a:gd name="connsiteY10" fmla="*/ 0 h 1779025"/>
                  <a:gd name="connsiteX11" fmla="*/ 332995 w 930885"/>
                  <a:gd name="connsiteY11" fmla="*/ 1753 h 1779025"/>
                  <a:gd name="connsiteX12" fmla="*/ 349645 w 930885"/>
                  <a:gd name="connsiteY12" fmla="*/ 12268 h 1779025"/>
                  <a:gd name="connsiteX13" fmla="*/ 407480 w 930885"/>
                  <a:gd name="connsiteY13" fmla="*/ 49073 h 1779025"/>
                  <a:gd name="connsiteX14" fmla="*/ 481966 w 930885"/>
                  <a:gd name="connsiteY14" fmla="*/ 108662 h 1779025"/>
                  <a:gd name="connsiteX15" fmla="*/ 505626 w 930885"/>
                  <a:gd name="connsiteY15" fmla="*/ 213818 h 1779025"/>
                  <a:gd name="connsiteX16" fmla="*/ 519647 w 930885"/>
                  <a:gd name="connsiteY16" fmla="*/ 311087 h 1779025"/>
                  <a:gd name="connsiteX17" fmla="*/ 651092 w 930885"/>
                  <a:gd name="connsiteY17" fmla="*/ 317221 h 1779025"/>
                  <a:gd name="connsiteX18" fmla="*/ 759753 w 930885"/>
                  <a:gd name="connsiteY18" fmla="*/ 316345 h 1779025"/>
                  <a:gd name="connsiteX19" fmla="*/ 775526 w 930885"/>
                  <a:gd name="connsiteY19" fmla="*/ 294437 h 1779025"/>
                  <a:gd name="connsiteX20" fmla="*/ 738722 w 930885"/>
                  <a:gd name="connsiteY20" fmla="*/ 234849 h 1779025"/>
                  <a:gd name="connsiteX21" fmla="*/ 715062 w 930885"/>
                  <a:gd name="connsiteY21" fmla="*/ 193663 h 1779025"/>
                  <a:gd name="connsiteX22" fmla="*/ 765011 w 930885"/>
                  <a:gd name="connsiteY22" fmla="*/ 196292 h 1779025"/>
                  <a:gd name="connsiteX23" fmla="*/ 908724 w 930885"/>
                  <a:gd name="connsiteY23" fmla="*/ 313716 h 1779025"/>
                  <a:gd name="connsiteX24" fmla="*/ 930631 w 930885"/>
                  <a:gd name="connsiteY24" fmla="*/ 372428 h 1779025"/>
                  <a:gd name="connsiteX25" fmla="*/ 898208 w 930885"/>
                  <a:gd name="connsiteY25" fmla="*/ 397841 h 1779025"/>
                  <a:gd name="connsiteX26" fmla="*/ 842125 w 930885"/>
                  <a:gd name="connsiteY26" fmla="*/ 420624 h 1779025"/>
                  <a:gd name="connsiteX27" fmla="*/ 748361 w 930885"/>
                  <a:gd name="connsiteY27" fmla="*/ 443408 h 1779025"/>
                  <a:gd name="connsiteX28" fmla="*/ 644081 w 930885"/>
                  <a:gd name="connsiteY28" fmla="*/ 455676 h 1779025"/>
                  <a:gd name="connsiteX29" fmla="*/ 545059 w 930885"/>
                  <a:gd name="connsiteY29" fmla="*/ 469697 h 1779025"/>
                  <a:gd name="connsiteX30" fmla="*/ 489853 w 930885"/>
                  <a:gd name="connsiteY30" fmla="*/ 494234 h 1779025"/>
                  <a:gd name="connsiteX31" fmla="*/ 502121 w 930885"/>
                  <a:gd name="connsiteY31" fmla="*/ 511760 h 1779025"/>
                  <a:gd name="connsiteX32" fmla="*/ 527534 w 930885"/>
                  <a:gd name="connsiteY32" fmla="*/ 559956 h 1779025"/>
                  <a:gd name="connsiteX33" fmla="*/ 517894 w 930885"/>
                  <a:gd name="connsiteY33" fmla="*/ 639699 h 1779025"/>
                  <a:gd name="connsiteX34" fmla="*/ 504750 w 930885"/>
                  <a:gd name="connsiteY34" fmla="*/ 702793 h 1779025"/>
                  <a:gd name="connsiteX35" fmla="*/ 563462 w 930885"/>
                  <a:gd name="connsiteY35" fmla="*/ 671246 h 1779025"/>
                  <a:gd name="connsiteX36" fmla="*/ 618669 w 930885"/>
                  <a:gd name="connsiteY36" fmla="*/ 644081 h 1779025"/>
                  <a:gd name="connsiteX37" fmla="*/ 677381 w 930885"/>
                  <a:gd name="connsiteY37" fmla="*/ 650215 h 1779025"/>
                  <a:gd name="connsiteX38" fmla="*/ 817589 w 930885"/>
                  <a:gd name="connsiteY38" fmla="*/ 725577 h 1779025"/>
                  <a:gd name="connsiteX39" fmla="*/ 825476 w 930885"/>
                  <a:gd name="connsiteY39" fmla="*/ 814083 h 1779025"/>
                  <a:gd name="connsiteX40" fmla="*/ 814084 w 930885"/>
                  <a:gd name="connsiteY40" fmla="*/ 907847 h 1779025"/>
                  <a:gd name="connsiteX41" fmla="*/ 765011 w 930885"/>
                  <a:gd name="connsiteY41" fmla="*/ 998982 h 1779025"/>
                  <a:gd name="connsiteX42" fmla="*/ 656350 w 930885"/>
                  <a:gd name="connsiteY42" fmla="*/ 1158469 h 1779025"/>
                  <a:gd name="connsiteX43" fmla="*/ 602019 w 930885"/>
                  <a:gd name="connsiteY43" fmla="*/ 1261872 h 1779025"/>
                  <a:gd name="connsiteX44" fmla="*/ 585369 w 930885"/>
                  <a:gd name="connsiteY44" fmla="*/ 1289038 h 1779025"/>
                  <a:gd name="connsiteX45" fmla="*/ 540678 w 930885"/>
                  <a:gd name="connsiteY45" fmla="*/ 1312698 h 1779025"/>
                  <a:gd name="connsiteX46" fmla="*/ 438151 w 930885"/>
                  <a:gd name="connsiteY46" fmla="*/ 1376668 h 1779025"/>
                  <a:gd name="connsiteX47" fmla="*/ 304668 w 930885"/>
                  <a:gd name="connsiteY47" fmla="*/ 1546899 h 1779025"/>
                  <a:gd name="connsiteX48" fmla="*/ 110414 w 930885"/>
                  <a:gd name="connsiteY48" fmla="*/ 1736447 h 1779025"/>
                  <a:gd name="connsiteX49" fmla="*/ 132322 w 930885"/>
                  <a:gd name="connsiteY49" fmla="*/ 1559814 h 1779025"/>
                  <a:gd name="connsiteX50" fmla="*/ 191911 w 930885"/>
                  <a:gd name="connsiteY50" fmla="*/ 1498473 h 1779025"/>
                  <a:gd name="connsiteX51" fmla="*/ 312840 w 930885"/>
                  <a:gd name="connsiteY51" fmla="*/ 1362647 h 1779025"/>
                  <a:gd name="connsiteX52" fmla="*/ 402223 w 930885"/>
                  <a:gd name="connsiteY52" fmla="*/ 1240841 h 1779025"/>
                  <a:gd name="connsiteX53" fmla="*/ 406604 w 930885"/>
                  <a:gd name="connsiteY53" fmla="*/ 1202284 h 1779025"/>
                  <a:gd name="connsiteX54" fmla="*/ 368923 w 930885"/>
                  <a:gd name="connsiteY54" fmla="*/ 1128675 h 1779025"/>
                  <a:gd name="connsiteX55" fmla="*/ 297067 w 930885"/>
                  <a:gd name="connsiteY55" fmla="*/ 1034911 h 1779025"/>
                  <a:gd name="connsiteX56" fmla="*/ 233973 w 930885"/>
                  <a:gd name="connsiteY56" fmla="*/ 1062076 h 1779025"/>
                  <a:gd name="connsiteX57" fmla="*/ 164745 w 930885"/>
                  <a:gd name="connsiteY57" fmla="*/ 1103262 h 1779025"/>
                  <a:gd name="connsiteX58" fmla="*/ 125312 w 930885"/>
                  <a:gd name="connsiteY58" fmla="*/ 1084860 h 1779025"/>
                  <a:gd name="connsiteX59" fmla="*/ 117425 w 930885"/>
                  <a:gd name="connsiteY59" fmla="*/ 1022643 h 1779025"/>
                  <a:gd name="connsiteX60" fmla="*/ 134075 w 930885"/>
                  <a:gd name="connsiteY60" fmla="*/ 965683 h 1779025"/>
                  <a:gd name="connsiteX61" fmla="*/ 152477 w 930885"/>
                  <a:gd name="connsiteY61" fmla="*/ 920115 h 1779025"/>
                  <a:gd name="connsiteX62" fmla="*/ 179642 w 930885"/>
                  <a:gd name="connsiteY62" fmla="*/ 899084 h 1779025"/>
                  <a:gd name="connsiteX63" fmla="*/ 240107 w 930885"/>
                  <a:gd name="connsiteY63" fmla="*/ 857898 h 1779025"/>
                  <a:gd name="connsiteX64" fmla="*/ 342634 w 930885"/>
                  <a:gd name="connsiteY64" fmla="*/ 716814 h 1779025"/>
                  <a:gd name="connsiteX65" fmla="*/ 412738 w 930885"/>
                  <a:gd name="connsiteY65" fmla="*/ 587998 h 1779025"/>
                  <a:gd name="connsiteX66" fmla="*/ 425006 w 930885"/>
                  <a:gd name="connsiteY66" fmla="*/ 520523 h 1779025"/>
                  <a:gd name="connsiteX67" fmla="*/ 342634 w 930885"/>
                  <a:gd name="connsiteY67" fmla="*/ 542430 h 1779025"/>
                  <a:gd name="connsiteX68" fmla="*/ 198921 w 930885"/>
                  <a:gd name="connsiteY68" fmla="*/ 613410 h 1779025"/>
                  <a:gd name="connsiteX69" fmla="*/ 85002 w 930885"/>
                  <a:gd name="connsiteY69" fmla="*/ 658978 h 1779025"/>
                  <a:gd name="connsiteX70" fmla="*/ 50826 w 930885"/>
                  <a:gd name="connsiteY70" fmla="*/ 649339 h 1779025"/>
                  <a:gd name="connsiteX71" fmla="*/ 21908 w 930885"/>
                  <a:gd name="connsiteY71" fmla="*/ 595884 h 1779025"/>
                  <a:gd name="connsiteX72" fmla="*/ 877 w 930885"/>
                  <a:gd name="connsiteY72" fmla="*/ 501244 h 1779025"/>
                  <a:gd name="connsiteX73" fmla="*/ 37682 w 930885"/>
                  <a:gd name="connsiteY73" fmla="*/ 444284 h 1779025"/>
                  <a:gd name="connsiteX74" fmla="*/ 81497 w 930885"/>
                  <a:gd name="connsiteY74" fmla="*/ 408356 h 1779025"/>
                  <a:gd name="connsiteX75" fmla="*/ 93765 w 930885"/>
                  <a:gd name="connsiteY75" fmla="*/ 369799 h 1779025"/>
                  <a:gd name="connsiteX76" fmla="*/ 110415 w 930885"/>
                  <a:gd name="connsiteY76" fmla="*/ 310211 h 1779025"/>
                  <a:gd name="connsiteX77" fmla="*/ 172632 w 930885"/>
                  <a:gd name="connsiteY77" fmla="*/ 345263 h 1779025"/>
                  <a:gd name="connsiteX78" fmla="*/ 227839 w 930885"/>
                  <a:gd name="connsiteY78" fmla="*/ 382944 h 1779025"/>
                  <a:gd name="connsiteX79" fmla="*/ 269025 w 930885"/>
                  <a:gd name="connsiteY79" fmla="*/ 387325 h 1779025"/>
                  <a:gd name="connsiteX80" fmla="*/ 304077 w 930885"/>
                  <a:gd name="connsiteY80" fmla="*/ 336500 h 1779025"/>
                  <a:gd name="connsiteX81" fmla="*/ 288304 w 930885"/>
                  <a:gd name="connsiteY81" fmla="*/ 309334 h 1779025"/>
                  <a:gd name="connsiteX82" fmla="*/ 319850 w 930885"/>
                  <a:gd name="connsiteY82" fmla="*/ 289179 h 1779025"/>
                  <a:gd name="connsiteX83" fmla="*/ 356655 w 930885"/>
                  <a:gd name="connsiteY83" fmla="*/ 249746 h 1779025"/>
                  <a:gd name="connsiteX84" fmla="*/ 360160 w 930885"/>
                  <a:gd name="connsiteY84" fmla="*/ 152477 h 1779025"/>
                  <a:gd name="connsiteX85" fmla="*/ 326861 w 930885"/>
                  <a:gd name="connsiteY85" fmla="*/ 54331 h 1779025"/>
                  <a:gd name="connsiteX86" fmla="*/ 298819 w 930885"/>
                  <a:gd name="connsiteY86" fmla="*/ 10516 h 1779025"/>
                  <a:gd name="connsiteX87" fmla="*/ 309335 w 930885"/>
                  <a:gd name="connsiteY87" fmla="*/ 1753 h 1779025"/>
                  <a:gd name="connsiteX88" fmla="*/ 320508 w 930885"/>
                  <a:gd name="connsiteY88" fmla="*/ 0 h 1779025"/>
                  <a:gd name="connsiteX0" fmla="*/ 624803 w 930885"/>
                  <a:gd name="connsiteY0" fmla="*/ 793928 h 1779025"/>
                  <a:gd name="connsiteX1" fmla="*/ 558204 w 930885"/>
                  <a:gd name="connsiteY1" fmla="*/ 813207 h 1779025"/>
                  <a:gd name="connsiteX2" fmla="*/ 448667 w 930885"/>
                  <a:gd name="connsiteY2" fmla="*/ 870166 h 1779025"/>
                  <a:gd name="connsiteX3" fmla="*/ 381191 w 930885"/>
                  <a:gd name="connsiteY3" fmla="*/ 925373 h 1779025"/>
                  <a:gd name="connsiteX4" fmla="*/ 432893 w 930885"/>
                  <a:gd name="connsiteY4" fmla="*/ 987590 h 1779025"/>
                  <a:gd name="connsiteX5" fmla="*/ 491605 w 930885"/>
                  <a:gd name="connsiteY5" fmla="*/ 1055066 h 1779025"/>
                  <a:gd name="connsiteX6" fmla="*/ 580988 w 930885"/>
                  <a:gd name="connsiteY6" fmla="*/ 967436 h 1779025"/>
                  <a:gd name="connsiteX7" fmla="*/ 589751 w 930885"/>
                  <a:gd name="connsiteY7" fmla="*/ 946404 h 1779025"/>
                  <a:gd name="connsiteX8" fmla="*/ 644081 w 930885"/>
                  <a:gd name="connsiteY8" fmla="*/ 814959 h 1779025"/>
                  <a:gd name="connsiteX9" fmla="*/ 624803 w 930885"/>
                  <a:gd name="connsiteY9" fmla="*/ 793928 h 1779025"/>
                  <a:gd name="connsiteX10" fmla="*/ 320508 w 930885"/>
                  <a:gd name="connsiteY10" fmla="*/ 0 h 1779025"/>
                  <a:gd name="connsiteX11" fmla="*/ 332995 w 930885"/>
                  <a:gd name="connsiteY11" fmla="*/ 1753 h 1779025"/>
                  <a:gd name="connsiteX12" fmla="*/ 349645 w 930885"/>
                  <a:gd name="connsiteY12" fmla="*/ 12268 h 1779025"/>
                  <a:gd name="connsiteX13" fmla="*/ 407480 w 930885"/>
                  <a:gd name="connsiteY13" fmla="*/ 49073 h 1779025"/>
                  <a:gd name="connsiteX14" fmla="*/ 481966 w 930885"/>
                  <a:gd name="connsiteY14" fmla="*/ 108662 h 1779025"/>
                  <a:gd name="connsiteX15" fmla="*/ 505626 w 930885"/>
                  <a:gd name="connsiteY15" fmla="*/ 213818 h 1779025"/>
                  <a:gd name="connsiteX16" fmla="*/ 519647 w 930885"/>
                  <a:gd name="connsiteY16" fmla="*/ 311087 h 1779025"/>
                  <a:gd name="connsiteX17" fmla="*/ 651092 w 930885"/>
                  <a:gd name="connsiteY17" fmla="*/ 317221 h 1779025"/>
                  <a:gd name="connsiteX18" fmla="*/ 759753 w 930885"/>
                  <a:gd name="connsiteY18" fmla="*/ 316345 h 1779025"/>
                  <a:gd name="connsiteX19" fmla="*/ 775526 w 930885"/>
                  <a:gd name="connsiteY19" fmla="*/ 294437 h 1779025"/>
                  <a:gd name="connsiteX20" fmla="*/ 738722 w 930885"/>
                  <a:gd name="connsiteY20" fmla="*/ 234849 h 1779025"/>
                  <a:gd name="connsiteX21" fmla="*/ 715062 w 930885"/>
                  <a:gd name="connsiteY21" fmla="*/ 193663 h 1779025"/>
                  <a:gd name="connsiteX22" fmla="*/ 765011 w 930885"/>
                  <a:gd name="connsiteY22" fmla="*/ 196292 h 1779025"/>
                  <a:gd name="connsiteX23" fmla="*/ 908724 w 930885"/>
                  <a:gd name="connsiteY23" fmla="*/ 313716 h 1779025"/>
                  <a:gd name="connsiteX24" fmla="*/ 930631 w 930885"/>
                  <a:gd name="connsiteY24" fmla="*/ 372428 h 1779025"/>
                  <a:gd name="connsiteX25" fmla="*/ 898208 w 930885"/>
                  <a:gd name="connsiteY25" fmla="*/ 397841 h 1779025"/>
                  <a:gd name="connsiteX26" fmla="*/ 842125 w 930885"/>
                  <a:gd name="connsiteY26" fmla="*/ 420624 h 1779025"/>
                  <a:gd name="connsiteX27" fmla="*/ 748361 w 930885"/>
                  <a:gd name="connsiteY27" fmla="*/ 443408 h 1779025"/>
                  <a:gd name="connsiteX28" fmla="*/ 644081 w 930885"/>
                  <a:gd name="connsiteY28" fmla="*/ 455676 h 1779025"/>
                  <a:gd name="connsiteX29" fmla="*/ 545059 w 930885"/>
                  <a:gd name="connsiteY29" fmla="*/ 469697 h 1779025"/>
                  <a:gd name="connsiteX30" fmla="*/ 489853 w 930885"/>
                  <a:gd name="connsiteY30" fmla="*/ 494234 h 1779025"/>
                  <a:gd name="connsiteX31" fmla="*/ 502121 w 930885"/>
                  <a:gd name="connsiteY31" fmla="*/ 511760 h 1779025"/>
                  <a:gd name="connsiteX32" fmla="*/ 527534 w 930885"/>
                  <a:gd name="connsiteY32" fmla="*/ 559956 h 1779025"/>
                  <a:gd name="connsiteX33" fmla="*/ 517894 w 930885"/>
                  <a:gd name="connsiteY33" fmla="*/ 639699 h 1779025"/>
                  <a:gd name="connsiteX34" fmla="*/ 504750 w 930885"/>
                  <a:gd name="connsiteY34" fmla="*/ 702793 h 1779025"/>
                  <a:gd name="connsiteX35" fmla="*/ 563462 w 930885"/>
                  <a:gd name="connsiteY35" fmla="*/ 671246 h 1779025"/>
                  <a:gd name="connsiteX36" fmla="*/ 618669 w 930885"/>
                  <a:gd name="connsiteY36" fmla="*/ 644081 h 1779025"/>
                  <a:gd name="connsiteX37" fmla="*/ 677381 w 930885"/>
                  <a:gd name="connsiteY37" fmla="*/ 650215 h 1779025"/>
                  <a:gd name="connsiteX38" fmla="*/ 817589 w 930885"/>
                  <a:gd name="connsiteY38" fmla="*/ 725577 h 1779025"/>
                  <a:gd name="connsiteX39" fmla="*/ 825476 w 930885"/>
                  <a:gd name="connsiteY39" fmla="*/ 814083 h 1779025"/>
                  <a:gd name="connsiteX40" fmla="*/ 814084 w 930885"/>
                  <a:gd name="connsiteY40" fmla="*/ 907847 h 1779025"/>
                  <a:gd name="connsiteX41" fmla="*/ 765011 w 930885"/>
                  <a:gd name="connsiteY41" fmla="*/ 998982 h 1779025"/>
                  <a:gd name="connsiteX42" fmla="*/ 656350 w 930885"/>
                  <a:gd name="connsiteY42" fmla="*/ 1158469 h 1779025"/>
                  <a:gd name="connsiteX43" fmla="*/ 602019 w 930885"/>
                  <a:gd name="connsiteY43" fmla="*/ 1261872 h 1779025"/>
                  <a:gd name="connsiteX44" fmla="*/ 585369 w 930885"/>
                  <a:gd name="connsiteY44" fmla="*/ 1289038 h 1779025"/>
                  <a:gd name="connsiteX45" fmla="*/ 540678 w 930885"/>
                  <a:gd name="connsiteY45" fmla="*/ 1312698 h 1779025"/>
                  <a:gd name="connsiteX46" fmla="*/ 447676 w 930885"/>
                  <a:gd name="connsiteY46" fmla="*/ 1407624 h 1779025"/>
                  <a:gd name="connsiteX47" fmla="*/ 304668 w 930885"/>
                  <a:gd name="connsiteY47" fmla="*/ 1546899 h 1779025"/>
                  <a:gd name="connsiteX48" fmla="*/ 110414 w 930885"/>
                  <a:gd name="connsiteY48" fmla="*/ 1736447 h 1779025"/>
                  <a:gd name="connsiteX49" fmla="*/ 132322 w 930885"/>
                  <a:gd name="connsiteY49" fmla="*/ 1559814 h 1779025"/>
                  <a:gd name="connsiteX50" fmla="*/ 191911 w 930885"/>
                  <a:gd name="connsiteY50" fmla="*/ 1498473 h 1779025"/>
                  <a:gd name="connsiteX51" fmla="*/ 312840 w 930885"/>
                  <a:gd name="connsiteY51" fmla="*/ 1362647 h 1779025"/>
                  <a:gd name="connsiteX52" fmla="*/ 402223 w 930885"/>
                  <a:gd name="connsiteY52" fmla="*/ 1240841 h 1779025"/>
                  <a:gd name="connsiteX53" fmla="*/ 406604 w 930885"/>
                  <a:gd name="connsiteY53" fmla="*/ 1202284 h 1779025"/>
                  <a:gd name="connsiteX54" fmla="*/ 368923 w 930885"/>
                  <a:gd name="connsiteY54" fmla="*/ 1128675 h 1779025"/>
                  <a:gd name="connsiteX55" fmla="*/ 297067 w 930885"/>
                  <a:gd name="connsiteY55" fmla="*/ 1034911 h 1779025"/>
                  <a:gd name="connsiteX56" fmla="*/ 233973 w 930885"/>
                  <a:gd name="connsiteY56" fmla="*/ 1062076 h 1779025"/>
                  <a:gd name="connsiteX57" fmla="*/ 164745 w 930885"/>
                  <a:gd name="connsiteY57" fmla="*/ 1103262 h 1779025"/>
                  <a:gd name="connsiteX58" fmla="*/ 125312 w 930885"/>
                  <a:gd name="connsiteY58" fmla="*/ 1084860 h 1779025"/>
                  <a:gd name="connsiteX59" fmla="*/ 117425 w 930885"/>
                  <a:gd name="connsiteY59" fmla="*/ 1022643 h 1779025"/>
                  <a:gd name="connsiteX60" fmla="*/ 134075 w 930885"/>
                  <a:gd name="connsiteY60" fmla="*/ 965683 h 1779025"/>
                  <a:gd name="connsiteX61" fmla="*/ 152477 w 930885"/>
                  <a:gd name="connsiteY61" fmla="*/ 920115 h 1779025"/>
                  <a:gd name="connsiteX62" fmla="*/ 179642 w 930885"/>
                  <a:gd name="connsiteY62" fmla="*/ 899084 h 1779025"/>
                  <a:gd name="connsiteX63" fmla="*/ 240107 w 930885"/>
                  <a:gd name="connsiteY63" fmla="*/ 857898 h 1779025"/>
                  <a:gd name="connsiteX64" fmla="*/ 342634 w 930885"/>
                  <a:gd name="connsiteY64" fmla="*/ 716814 h 1779025"/>
                  <a:gd name="connsiteX65" fmla="*/ 412738 w 930885"/>
                  <a:gd name="connsiteY65" fmla="*/ 587998 h 1779025"/>
                  <a:gd name="connsiteX66" fmla="*/ 425006 w 930885"/>
                  <a:gd name="connsiteY66" fmla="*/ 520523 h 1779025"/>
                  <a:gd name="connsiteX67" fmla="*/ 342634 w 930885"/>
                  <a:gd name="connsiteY67" fmla="*/ 542430 h 1779025"/>
                  <a:gd name="connsiteX68" fmla="*/ 198921 w 930885"/>
                  <a:gd name="connsiteY68" fmla="*/ 613410 h 1779025"/>
                  <a:gd name="connsiteX69" fmla="*/ 85002 w 930885"/>
                  <a:gd name="connsiteY69" fmla="*/ 658978 h 1779025"/>
                  <a:gd name="connsiteX70" fmla="*/ 50826 w 930885"/>
                  <a:gd name="connsiteY70" fmla="*/ 649339 h 1779025"/>
                  <a:gd name="connsiteX71" fmla="*/ 21908 w 930885"/>
                  <a:gd name="connsiteY71" fmla="*/ 595884 h 1779025"/>
                  <a:gd name="connsiteX72" fmla="*/ 877 w 930885"/>
                  <a:gd name="connsiteY72" fmla="*/ 501244 h 1779025"/>
                  <a:gd name="connsiteX73" fmla="*/ 37682 w 930885"/>
                  <a:gd name="connsiteY73" fmla="*/ 444284 h 1779025"/>
                  <a:gd name="connsiteX74" fmla="*/ 81497 w 930885"/>
                  <a:gd name="connsiteY74" fmla="*/ 408356 h 1779025"/>
                  <a:gd name="connsiteX75" fmla="*/ 93765 w 930885"/>
                  <a:gd name="connsiteY75" fmla="*/ 369799 h 1779025"/>
                  <a:gd name="connsiteX76" fmla="*/ 110415 w 930885"/>
                  <a:gd name="connsiteY76" fmla="*/ 310211 h 1779025"/>
                  <a:gd name="connsiteX77" fmla="*/ 172632 w 930885"/>
                  <a:gd name="connsiteY77" fmla="*/ 345263 h 1779025"/>
                  <a:gd name="connsiteX78" fmla="*/ 227839 w 930885"/>
                  <a:gd name="connsiteY78" fmla="*/ 382944 h 1779025"/>
                  <a:gd name="connsiteX79" fmla="*/ 269025 w 930885"/>
                  <a:gd name="connsiteY79" fmla="*/ 387325 h 1779025"/>
                  <a:gd name="connsiteX80" fmla="*/ 304077 w 930885"/>
                  <a:gd name="connsiteY80" fmla="*/ 336500 h 1779025"/>
                  <a:gd name="connsiteX81" fmla="*/ 288304 w 930885"/>
                  <a:gd name="connsiteY81" fmla="*/ 309334 h 1779025"/>
                  <a:gd name="connsiteX82" fmla="*/ 319850 w 930885"/>
                  <a:gd name="connsiteY82" fmla="*/ 289179 h 1779025"/>
                  <a:gd name="connsiteX83" fmla="*/ 356655 w 930885"/>
                  <a:gd name="connsiteY83" fmla="*/ 249746 h 1779025"/>
                  <a:gd name="connsiteX84" fmla="*/ 360160 w 930885"/>
                  <a:gd name="connsiteY84" fmla="*/ 152477 h 1779025"/>
                  <a:gd name="connsiteX85" fmla="*/ 326861 w 930885"/>
                  <a:gd name="connsiteY85" fmla="*/ 54331 h 1779025"/>
                  <a:gd name="connsiteX86" fmla="*/ 298819 w 930885"/>
                  <a:gd name="connsiteY86" fmla="*/ 10516 h 1779025"/>
                  <a:gd name="connsiteX87" fmla="*/ 309335 w 930885"/>
                  <a:gd name="connsiteY87" fmla="*/ 1753 h 1779025"/>
                  <a:gd name="connsiteX88" fmla="*/ 320508 w 930885"/>
                  <a:gd name="connsiteY88" fmla="*/ 0 h 1779025"/>
                  <a:gd name="connsiteX0" fmla="*/ 624803 w 930885"/>
                  <a:gd name="connsiteY0" fmla="*/ 793928 h 1736471"/>
                  <a:gd name="connsiteX1" fmla="*/ 558204 w 930885"/>
                  <a:gd name="connsiteY1" fmla="*/ 813207 h 1736471"/>
                  <a:gd name="connsiteX2" fmla="*/ 448667 w 930885"/>
                  <a:gd name="connsiteY2" fmla="*/ 870166 h 1736471"/>
                  <a:gd name="connsiteX3" fmla="*/ 381191 w 930885"/>
                  <a:gd name="connsiteY3" fmla="*/ 925373 h 1736471"/>
                  <a:gd name="connsiteX4" fmla="*/ 432893 w 930885"/>
                  <a:gd name="connsiteY4" fmla="*/ 987590 h 1736471"/>
                  <a:gd name="connsiteX5" fmla="*/ 491605 w 930885"/>
                  <a:gd name="connsiteY5" fmla="*/ 1055066 h 1736471"/>
                  <a:gd name="connsiteX6" fmla="*/ 580988 w 930885"/>
                  <a:gd name="connsiteY6" fmla="*/ 967436 h 1736471"/>
                  <a:gd name="connsiteX7" fmla="*/ 589751 w 930885"/>
                  <a:gd name="connsiteY7" fmla="*/ 946404 h 1736471"/>
                  <a:gd name="connsiteX8" fmla="*/ 644081 w 930885"/>
                  <a:gd name="connsiteY8" fmla="*/ 814959 h 1736471"/>
                  <a:gd name="connsiteX9" fmla="*/ 624803 w 930885"/>
                  <a:gd name="connsiteY9" fmla="*/ 793928 h 1736471"/>
                  <a:gd name="connsiteX10" fmla="*/ 320508 w 930885"/>
                  <a:gd name="connsiteY10" fmla="*/ 0 h 1736471"/>
                  <a:gd name="connsiteX11" fmla="*/ 332995 w 930885"/>
                  <a:gd name="connsiteY11" fmla="*/ 1753 h 1736471"/>
                  <a:gd name="connsiteX12" fmla="*/ 349645 w 930885"/>
                  <a:gd name="connsiteY12" fmla="*/ 12268 h 1736471"/>
                  <a:gd name="connsiteX13" fmla="*/ 407480 w 930885"/>
                  <a:gd name="connsiteY13" fmla="*/ 49073 h 1736471"/>
                  <a:gd name="connsiteX14" fmla="*/ 481966 w 930885"/>
                  <a:gd name="connsiteY14" fmla="*/ 108662 h 1736471"/>
                  <a:gd name="connsiteX15" fmla="*/ 505626 w 930885"/>
                  <a:gd name="connsiteY15" fmla="*/ 213818 h 1736471"/>
                  <a:gd name="connsiteX16" fmla="*/ 519647 w 930885"/>
                  <a:gd name="connsiteY16" fmla="*/ 311087 h 1736471"/>
                  <a:gd name="connsiteX17" fmla="*/ 651092 w 930885"/>
                  <a:gd name="connsiteY17" fmla="*/ 317221 h 1736471"/>
                  <a:gd name="connsiteX18" fmla="*/ 759753 w 930885"/>
                  <a:gd name="connsiteY18" fmla="*/ 316345 h 1736471"/>
                  <a:gd name="connsiteX19" fmla="*/ 775526 w 930885"/>
                  <a:gd name="connsiteY19" fmla="*/ 294437 h 1736471"/>
                  <a:gd name="connsiteX20" fmla="*/ 738722 w 930885"/>
                  <a:gd name="connsiteY20" fmla="*/ 234849 h 1736471"/>
                  <a:gd name="connsiteX21" fmla="*/ 715062 w 930885"/>
                  <a:gd name="connsiteY21" fmla="*/ 193663 h 1736471"/>
                  <a:gd name="connsiteX22" fmla="*/ 765011 w 930885"/>
                  <a:gd name="connsiteY22" fmla="*/ 196292 h 1736471"/>
                  <a:gd name="connsiteX23" fmla="*/ 908724 w 930885"/>
                  <a:gd name="connsiteY23" fmla="*/ 313716 h 1736471"/>
                  <a:gd name="connsiteX24" fmla="*/ 930631 w 930885"/>
                  <a:gd name="connsiteY24" fmla="*/ 372428 h 1736471"/>
                  <a:gd name="connsiteX25" fmla="*/ 898208 w 930885"/>
                  <a:gd name="connsiteY25" fmla="*/ 397841 h 1736471"/>
                  <a:gd name="connsiteX26" fmla="*/ 842125 w 930885"/>
                  <a:gd name="connsiteY26" fmla="*/ 420624 h 1736471"/>
                  <a:gd name="connsiteX27" fmla="*/ 748361 w 930885"/>
                  <a:gd name="connsiteY27" fmla="*/ 443408 h 1736471"/>
                  <a:gd name="connsiteX28" fmla="*/ 644081 w 930885"/>
                  <a:gd name="connsiteY28" fmla="*/ 455676 h 1736471"/>
                  <a:gd name="connsiteX29" fmla="*/ 545059 w 930885"/>
                  <a:gd name="connsiteY29" fmla="*/ 469697 h 1736471"/>
                  <a:gd name="connsiteX30" fmla="*/ 489853 w 930885"/>
                  <a:gd name="connsiteY30" fmla="*/ 494234 h 1736471"/>
                  <a:gd name="connsiteX31" fmla="*/ 502121 w 930885"/>
                  <a:gd name="connsiteY31" fmla="*/ 511760 h 1736471"/>
                  <a:gd name="connsiteX32" fmla="*/ 527534 w 930885"/>
                  <a:gd name="connsiteY32" fmla="*/ 559956 h 1736471"/>
                  <a:gd name="connsiteX33" fmla="*/ 517894 w 930885"/>
                  <a:gd name="connsiteY33" fmla="*/ 639699 h 1736471"/>
                  <a:gd name="connsiteX34" fmla="*/ 504750 w 930885"/>
                  <a:gd name="connsiteY34" fmla="*/ 702793 h 1736471"/>
                  <a:gd name="connsiteX35" fmla="*/ 563462 w 930885"/>
                  <a:gd name="connsiteY35" fmla="*/ 671246 h 1736471"/>
                  <a:gd name="connsiteX36" fmla="*/ 618669 w 930885"/>
                  <a:gd name="connsiteY36" fmla="*/ 644081 h 1736471"/>
                  <a:gd name="connsiteX37" fmla="*/ 677381 w 930885"/>
                  <a:gd name="connsiteY37" fmla="*/ 650215 h 1736471"/>
                  <a:gd name="connsiteX38" fmla="*/ 817589 w 930885"/>
                  <a:gd name="connsiteY38" fmla="*/ 725577 h 1736471"/>
                  <a:gd name="connsiteX39" fmla="*/ 825476 w 930885"/>
                  <a:gd name="connsiteY39" fmla="*/ 814083 h 1736471"/>
                  <a:gd name="connsiteX40" fmla="*/ 814084 w 930885"/>
                  <a:gd name="connsiteY40" fmla="*/ 907847 h 1736471"/>
                  <a:gd name="connsiteX41" fmla="*/ 765011 w 930885"/>
                  <a:gd name="connsiteY41" fmla="*/ 998982 h 1736471"/>
                  <a:gd name="connsiteX42" fmla="*/ 656350 w 930885"/>
                  <a:gd name="connsiteY42" fmla="*/ 1158469 h 1736471"/>
                  <a:gd name="connsiteX43" fmla="*/ 602019 w 930885"/>
                  <a:gd name="connsiteY43" fmla="*/ 1261872 h 1736471"/>
                  <a:gd name="connsiteX44" fmla="*/ 585369 w 930885"/>
                  <a:gd name="connsiteY44" fmla="*/ 1289038 h 1736471"/>
                  <a:gd name="connsiteX45" fmla="*/ 540678 w 930885"/>
                  <a:gd name="connsiteY45" fmla="*/ 1312698 h 1736471"/>
                  <a:gd name="connsiteX46" fmla="*/ 447676 w 930885"/>
                  <a:gd name="connsiteY46" fmla="*/ 1407624 h 1736471"/>
                  <a:gd name="connsiteX47" fmla="*/ 299906 w 930885"/>
                  <a:gd name="connsiteY47" fmla="*/ 1573093 h 1736471"/>
                  <a:gd name="connsiteX48" fmla="*/ 110414 w 930885"/>
                  <a:gd name="connsiteY48" fmla="*/ 1736447 h 1736471"/>
                  <a:gd name="connsiteX49" fmla="*/ 132322 w 930885"/>
                  <a:gd name="connsiteY49" fmla="*/ 1559814 h 1736471"/>
                  <a:gd name="connsiteX50" fmla="*/ 191911 w 930885"/>
                  <a:gd name="connsiteY50" fmla="*/ 1498473 h 1736471"/>
                  <a:gd name="connsiteX51" fmla="*/ 312840 w 930885"/>
                  <a:gd name="connsiteY51" fmla="*/ 1362647 h 1736471"/>
                  <a:gd name="connsiteX52" fmla="*/ 402223 w 930885"/>
                  <a:gd name="connsiteY52" fmla="*/ 1240841 h 1736471"/>
                  <a:gd name="connsiteX53" fmla="*/ 406604 w 930885"/>
                  <a:gd name="connsiteY53" fmla="*/ 1202284 h 1736471"/>
                  <a:gd name="connsiteX54" fmla="*/ 368923 w 930885"/>
                  <a:gd name="connsiteY54" fmla="*/ 1128675 h 1736471"/>
                  <a:gd name="connsiteX55" fmla="*/ 297067 w 930885"/>
                  <a:gd name="connsiteY55" fmla="*/ 1034911 h 1736471"/>
                  <a:gd name="connsiteX56" fmla="*/ 233973 w 930885"/>
                  <a:gd name="connsiteY56" fmla="*/ 1062076 h 1736471"/>
                  <a:gd name="connsiteX57" fmla="*/ 164745 w 930885"/>
                  <a:gd name="connsiteY57" fmla="*/ 1103262 h 1736471"/>
                  <a:gd name="connsiteX58" fmla="*/ 125312 w 930885"/>
                  <a:gd name="connsiteY58" fmla="*/ 1084860 h 1736471"/>
                  <a:gd name="connsiteX59" fmla="*/ 117425 w 930885"/>
                  <a:gd name="connsiteY59" fmla="*/ 1022643 h 1736471"/>
                  <a:gd name="connsiteX60" fmla="*/ 134075 w 930885"/>
                  <a:gd name="connsiteY60" fmla="*/ 965683 h 1736471"/>
                  <a:gd name="connsiteX61" fmla="*/ 152477 w 930885"/>
                  <a:gd name="connsiteY61" fmla="*/ 920115 h 1736471"/>
                  <a:gd name="connsiteX62" fmla="*/ 179642 w 930885"/>
                  <a:gd name="connsiteY62" fmla="*/ 899084 h 1736471"/>
                  <a:gd name="connsiteX63" fmla="*/ 240107 w 930885"/>
                  <a:gd name="connsiteY63" fmla="*/ 857898 h 1736471"/>
                  <a:gd name="connsiteX64" fmla="*/ 342634 w 930885"/>
                  <a:gd name="connsiteY64" fmla="*/ 716814 h 1736471"/>
                  <a:gd name="connsiteX65" fmla="*/ 412738 w 930885"/>
                  <a:gd name="connsiteY65" fmla="*/ 587998 h 1736471"/>
                  <a:gd name="connsiteX66" fmla="*/ 425006 w 930885"/>
                  <a:gd name="connsiteY66" fmla="*/ 520523 h 1736471"/>
                  <a:gd name="connsiteX67" fmla="*/ 342634 w 930885"/>
                  <a:gd name="connsiteY67" fmla="*/ 542430 h 1736471"/>
                  <a:gd name="connsiteX68" fmla="*/ 198921 w 930885"/>
                  <a:gd name="connsiteY68" fmla="*/ 613410 h 1736471"/>
                  <a:gd name="connsiteX69" fmla="*/ 85002 w 930885"/>
                  <a:gd name="connsiteY69" fmla="*/ 658978 h 1736471"/>
                  <a:gd name="connsiteX70" fmla="*/ 50826 w 930885"/>
                  <a:gd name="connsiteY70" fmla="*/ 649339 h 1736471"/>
                  <a:gd name="connsiteX71" fmla="*/ 21908 w 930885"/>
                  <a:gd name="connsiteY71" fmla="*/ 595884 h 1736471"/>
                  <a:gd name="connsiteX72" fmla="*/ 877 w 930885"/>
                  <a:gd name="connsiteY72" fmla="*/ 501244 h 1736471"/>
                  <a:gd name="connsiteX73" fmla="*/ 37682 w 930885"/>
                  <a:gd name="connsiteY73" fmla="*/ 444284 h 1736471"/>
                  <a:gd name="connsiteX74" fmla="*/ 81497 w 930885"/>
                  <a:gd name="connsiteY74" fmla="*/ 408356 h 1736471"/>
                  <a:gd name="connsiteX75" fmla="*/ 93765 w 930885"/>
                  <a:gd name="connsiteY75" fmla="*/ 369799 h 1736471"/>
                  <a:gd name="connsiteX76" fmla="*/ 110415 w 930885"/>
                  <a:gd name="connsiteY76" fmla="*/ 310211 h 1736471"/>
                  <a:gd name="connsiteX77" fmla="*/ 172632 w 930885"/>
                  <a:gd name="connsiteY77" fmla="*/ 345263 h 1736471"/>
                  <a:gd name="connsiteX78" fmla="*/ 227839 w 930885"/>
                  <a:gd name="connsiteY78" fmla="*/ 382944 h 1736471"/>
                  <a:gd name="connsiteX79" fmla="*/ 269025 w 930885"/>
                  <a:gd name="connsiteY79" fmla="*/ 387325 h 1736471"/>
                  <a:gd name="connsiteX80" fmla="*/ 304077 w 930885"/>
                  <a:gd name="connsiteY80" fmla="*/ 336500 h 1736471"/>
                  <a:gd name="connsiteX81" fmla="*/ 288304 w 930885"/>
                  <a:gd name="connsiteY81" fmla="*/ 309334 h 1736471"/>
                  <a:gd name="connsiteX82" fmla="*/ 319850 w 930885"/>
                  <a:gd name="connsiteY82" fmla="*/ 289179 h 1736471"/>
                  <a:gd name="connsiteX83" fmla="*/ 356655 w 930885"/>
                  <a:gd name="connsiteY83" fmla="*/ 249746 h 1736471"/>
                  <a:gd name="connsiteX84" fmla="*/ 360160 w 930885"/>
                  <a:gd name="connsiteY84" fmla="*/ 152477 h 1736471"/>
                  <a:gd name="connsiteX85" fmla="*/ 326861 w 930885"/>
                  <a:gd name="connsiteY85" fmla="*/ 54331 h 1736471"/>
                  <a:gd name="connsiteX86" fmla="*/ 298819 w 930885"/>
                  <a:gd name="connsiteY86" fmla="*/ 10516 h 1736471"/>
                  <a:gd name="connsiteX87" fmla="*/ 309335 w 930885"/>
                  <a:gd name="connsiteY87" fmla="*/ 1753 h 1736471"/>
                  <a:gd name="connsiteX88" fmla="*/ 320508 w 930885"/>
                  <a:gd name="connsiteY88" fmla="*/ 0 h 1736471"/>
                  <a:gd name="connsiteX0" fmla="*/ 624803 w 930885"/>
                  <a:gd name="connsiteY0" fmla="*/ 793928 h 1736951"/>
                  <a:gd name="connsiteX1" fmla="*/ 558204 w 930885"/>
                  <a:gd name="connsiteY1" fmla="*/ 813207 h 1736951"/>
                  <a:gd name="connsiteX2" fmla="*/ 448667 w 930885"/>
                  <a:gd name="connsiteY2" fmla="*/ 870166 h 1736951"/>
                  <a:gd name="connsiteX3" fmla="*/ 381191 w 930885"/>
                  <a:gd name="connsiteY3" fmla="*/ 925373 h 1736951"/>
                  <a:gd name="connsiteX4" fmla="*/ 432893 w 930885"/>
                  <a:gd name="connsiteY4" fmla="*/ 987590 h 1736951"/>
                  <a:gd name="connsiteX5" fmla="*/ 491605 w 930885"/>
                  <a:gd name="connsiteY5" fmla="*/ 1055066 h 1736951"/>
                  <a:gd name="connsiteX6" fmla="*/ 580988 w 930885"/>
                  <a:gd name="connsiteY6" fmla="*/ 967436 h 1736951"/>
                  <a:gd name="connsiteX7" fmla="*/ 589751 w 930885"/>
                  <a:gd name="connsiteY7" fmla="*/ 946404 h 1736951"/>
                  <a:gd name="connsiteX8" fmla="*/ 644081 w 930885"/>
                  <a:gd name="connsiteY8" fmla="*/ 814959 h 1736951"/>
                  <a:gd name="connsiteX9" fmla="*/ 624803 w 930885"/>
                  <a:gd name="connsiteY9" fmla="*/ 793928 h 1736951"/>
                  <a:gd name="connsiteX10" fmla="*/ 320508 w 930885"/>
                  <a:gd name="connsiteY10" fmla="*/ 0 h 1736951"/>
                  <a:gd name="connsiteX11" fmla="*/ 332995 w 930885"/>
                  <a:gd name="connsiteY11" fmla="*/ 1753 h 1736951"/>
                  <a:gd name="connsiteX12" fmla="*/ 349645 w 930885"/>
                  <a:gd name="connsiteY12" fmla="*/ 12268 h 1736951"/>
                  <a:gd name="connsiteX13" fmla="*/ 407480 w 930885"/>
                  <a:gd name="connsiteY13" fmla="*/ 49073 h 1736951"/>
                  <a:gd name="connsiteX14" fmla="*/ 481966 w 930885"/>
                  <a:gd name="connsiteY14" fmla="*/ 108662 h 1736951"/>
                  <a:gd name="connsiteX15" fmla="*/ 505626 w 930885"/>
                  <a:gd name="connsiteY15" fmla="*/ 213818 h 1736951"/>
                  <a:gd name="connsiteX16" fmla="*/ 519647 w 930885"/>
                  <a:gd name="connsiteY16" fmla="*/ 311087 h 1736951"/>
                  <a:gd name="connsiteX17" fmla="*/ 651092 w 930885"/>
                  <a:gd name="connsiteY17" fmla="*/ 317221 h 1736951"/>
                  <a:gd name="connsiteX18" fmla="*/ 759753 w 930885"/>
                  <a:gd name="connsiteY18" fmla="*/ 316345 h 1736951"/>
                  <a:gd name="connsiteX19" fmla="*/ 775526 w 930885"/>
                  <a:gd name="connsiteY19" fmla="*/ 294437 h 1736951"/>
                  <a:gd name="connsiteX20" fmla="*/ 738722 w 930885"/>
                  <a:gd name="connsiteY20" fmla="*/ 234849 h 1736951"/>
                  <a:gd name="connsiteX21" fmla="*/ 715062 w 930885"/>
                  <a:gd name="connsiteY21" fmla="*/ 193663 h 1736951"/>
                  <a:gd name="connsiteX22" fmla="*/ 765011 w 930885"/>
                  <a:gd name="connsiteY22" fmla="*/ 196292 h 1736951"/>
                  <a:gd name="connsiteX23" fmla="*/ 908724 w 930885"/>
                  <a:gd name="connsiteY23" fmla="*/ 313716 h 1736951"/>
                  <a:gd name="connsiteX24" fmla="*/ 930631 w 930885"/>
                  <a:gd name="connsiteY24" fmla="*/ 372428 h 1736951"/>
                  <a:gd name="connsiteX25" fmla="*/ 898208 w 930885"/>
                  <a:gd name="connsiteY25" fmla="*/ 397841 h 1736951"/>
                  <a:gd name="connsiteX26" fmla="*/ 842125 w 930885"/>
                  <a:gd name="connsiteY26" fmla="*/ 420624 h 1736951"/>
                  <a:gd name="connsiteX27" fmla="*/ 748361 w 930885"/>
                  <a:gd name="connsiteY27" fmla="*/ 443408 h 1736951"/>
                  <a:gd name="connsiteX28" fmla="*/ 644081 w 930885"/>
                  <a:gd name="connsiteY28" fmla="*/ 455676 h 1736951"/>
                  <a:gd name="connsiteX29" fmla="*/ 545059 w 930885"/>
                  <a:gd name="connsiteY29" fmla="*/ 469697 h 1736951"/>
                  <a:gd name="connsiteX30" fmla="*/ 489853 w 930885"/>
                  <a:gd name="connsiteY30" fmla="*/ 494234 h 1736951"/>
                  <a:gd name="connsiteX31" fmla="*/ 502121 w 930885"/>
                  <a:gd name="connsiteY31" fmla="*/ 511760 h 1736951"/>
                  <a:gd name="connsiteX32" fmla="*/ 527534 w 930885"/>
                  <a:gd name="connsiteY32" fmla="*/ 559956 h 1736951"/>
                  <a:gd name="connsiteX33" fmla="*/ 517894 w 930885"/>
                  <a:gd name="connsiteY33" fmla="*/ 639699 h 1736951"/>
                  <a:gd name="connsiteX34" fmla="*/ 504750 w 930885"/>
                  <a:gd name="connsiteY34" fmla="*/ 702793 h 1736951"/>
                  <a:gd name="connsiteX35" fmla="*/ 563462 w 930885"/>
                  <a:gd name="connsiteY35" fmla="*/ 671246 h 1736951"/>
                  <a:gd name="connsiteX36" fmla="*/ 618669 w 930885"/>
                  <a:gd name="connsiteY36" fmla="*/ 644081 h 1736951"/>
                  <a:gd name="connsiteX37" fmla="*/ 677381 w 930885"/>
                  <a:gd name="connsiteY37" fmla="*/ 650215 h 1736951"/>
                  <a:gd name="connsiteX38" fmla="*/ 817589 w 930885"/>
                  <a:gd name="connsiteY38" fmla="*/ 725577 h 1736951"/>
                  <a:gd name="connsiteX39" fmla="*/ 825476 w 930885"/>
                  <a:gd name="connsiteY39" fmla="*/ 814083 h 1736951"/>
                  <a:gd name="connsiteX40" fmla="*/ 814084 w 930885"/>
                  <a:gd name="connsiteY40" fmla="*/ 907847 h 1736951"/>
                  <a:gd name="connsiteX41" fmla="*/ 765011 w 930885"/>
                  <a:gd name="connsiteY41" fmla="*/ 998982 h 1736951"/>
                  <a:gd name="connsiteX42" fmla="*/ 656350 w 930885"/>
                  <a:gd name="connsiteY42" fmla="*/ 1158469 h 1736951"/>
                  <a:gd name="connsiteX43" fmla="*/ 602019 w 930885"/>
                  <a:gd name="connsiteY43" fmla="*/ 1261872 h 1736951"/>
                  <a:gd name="connsiteX44" fmla="*/ 585369 w 930885"/>
                  <a:gd name="connsiteY44" fmla="*/ 1289038 h 1736951"/>
                  <a:gd name="connsiteX45" fmla="*/ 540678 w 930885"/>
                  <a:gd name="connsiteY45" fmla="*/ 1312698 h 1736951"/>
                  <a:gd name="connsiteX46" fmla="*/ 447676 w 930885"/>
                  <a:gd name="connsiteY46" fmla="*/ 1407624 h 1736951"/>
                  <a:gd name="connsiteX47" fmla="*/ 259425 w 930885"/>
                  <a:gd name="connsiteY47" fmla="*/ 1613574 h 1736951"/>
                  <a:gd name="connsiteX48" fmla="*/ 110414 w 930885"/>
                  <a:gd name="connsiteY48" fmla="*/ 1736447 h 1736951"/>
                  <a:gd name="connsiteX49" fmla="*/ 132322 w 930885"/>
                  <a:gd name="connsiteY49" fmla="*/ 1559814 h 1736951"/>
                  <a:gd name="connsiteX50" fmla="*/ 191911 w 930885"/>
                  <a:gd name="connsiteY50" fmla="*/ 1498473 h 1736951"/>
                  <a:gd name="connsiteX51" fmla="*/ 312840 w 930885"/>
                  <a:gd name="connsiteY51" fmla="*/ 1362647 h 1736951"/>
                  <a:gd name="connsiteX52" fmla="*/ 402223 w 930885"/>
                  <a:gd name="connsiteY52" fmla="*/ 1240841 h 1736951"/>
                  <a:gd name="connsiteX53" fmla="*/ 406604 w 930885"/>
                  <a:gd name="connsiteY53" fmla="*/ 1202284 h 1736951"/>
                  <a:gd name="connsiteX54" fmla="*/ 368923 w 930885"/>
                  <a:gd name="connsiteY54" fmla="*/ 1128675 h 1736951"/>
                  <a:gd name="connsiteX55" fmla="*/ 297067 w 930885"/>
                  <a:gd name="connsiteY55" fmla="*/ 1034911 h 1736951"/>
                  <a:gd name="connsiteX56" fmla="*/ 233973 w 930885"/>
                  <a:gd name="connsiteY56" fmla="*/ 1062076 h 1736951"/>
                  <a:gd name="connsiteX57" fmla="*/ 164745 w 930885"/>
                  <a:gd name="connsiteY57" fmla="*/ 1103262 h 1736951"/>
                  <a:gd name="connsiteX58" fmla="*/ 125312 w 930885"/>
                  <a:gd name="connsiteY58" fmla="*/ 1084860 h 1736951"/>
                  <a:gd name="connsiteX59" fmla="*/ 117425 w 930885"/>
                  <a:gd name="connsiteY59" fmla="*/ 1022643 h 1736951"/>
                  <a:gd name="connsiteX60" fmla="*/ 134075 w 930885"/>
                  <a:gd name="connsiteY60" fmla="*/ 965683 h 1736951"/>
                  <a:gd name="connsiteX61" fmla="*/ 152477 w 930885"/>
                  <a:gd name="connsiteY61" fmla="*/ 920115 h 1736951"/>
                  <a:gd name="connsiteX62" fmla="*/ 179642 w 930885"/>
                  <a:gd name="connsiteY62" fmla="*/ 899084 h 1736951"/>
                  <a:gd name="connsiteX63" fmla="*/ 240107 w 930885"/>
                  <a:gd name="connsiteY63" fmla="*/ 857898 h 1736951"/>
                  <a:gd name="connsiteX64" fmla="*/ 342634 w 930885"/>
                  <a:gd name="connsiteY64" fmla="*/ 716814 h 1736951"/>
                  <a:gd name="connsiteX65" fmla="*/ 412738 w 930885"/>
                  <a:gd name="connsiteY65" fmla="*/ 587998 h 1736951"/>
                  <a:gd name="connsiteX66" fmla="*/ 425006 w 930885"/>
                  <a:gd name="connsiteY66" fmla="*/ 520523 h 1736951"/>
                  <a:gd name="connsiteX67" fmla="*/ 342634 w 930885"/>
                  <a:gd name="connsiteY67" fmla="*/ 542430 h 1736951"/>
                  <a:gd name="connsiteX68" fmla="*/ 198921 w 930885"/>
                  <a:gd name="connsiteY68" fmla="*/ 613410 h 1736951"/>
                  <a:gd name="connsiteX69" fmla="*/ 85002 w 930885"/>
                  <a:gd name="connsiteY69" fmla="*/ 658978 h 1736951"/>
                  <a:gd name="connsiteX70" fmla="*/ 50826 w 930885"/>
                  <a:gd name="connsiteY70" fmla="*/ 649339 h 1736951"/>
                  <a:gd name="connsiteX71" fmla="*/ 21908 w 930885"/>
                  <a:gd name="connsiteY71" fmla="*/ 595884 h 1736951"/>
                  <a:gd name="connsiteX72" fmla="*/ 877 w 930885"/>
                  <a:gd name="connsiteY72" fmla="*/ 501244 h 1736951"/>
                  <a:gd name="connsiteX73" fmla="*/ 37682 w 930885"/>
                  <a:gd name="connsiteY73" fmla="*/ 444284 h 1736951"/>
                  <a:gd name="connsiteX74" fmla="*/ 81497 w 930885"/>
                  <a:gd name="connsiteY74" fmla="*/ 408356 h 1736951"/>
                  <a:gd name="connsiteX75" fmla="*/ 93765 w 930885"/>
                  <a:gd name="connsiteY75" fmla="*/ 369799 h 1736951"/>
                  <a:gd name="connsiteX76" fmla="*/ 110415 w 930885"/>
                  <a:gd name="connsiteY76" fmla="*/ 310211 h 1736951"/>
                  <a:gd name="connsiteX77" fmla="*/ 172632 w 930885"/>
                  <a:gd name="connsiteY77" fmla="*/ 345263 h 1736951"/>
                  <a:gd name="connsiteX78" fmla="*/ 227839 w 930885"/>
                  <a:gd name="connsiteY78" fmla="*/ 382944 h 1736951"/>
                  <a:gd name="connsiteX79" fmla="*/ 269025 w 930885"/>
                  <a:gd name="connsiteY79" fmla="*/ 387325 h 1736951"/>
                  <a:gd name="connsiteX80" fmla="*/ 304077 w 930885"/>
                  <a:gd name="connsiteY80" fmla="*/ 336500 h 1736951"/>
                  <a:gd name="connsiteX81" fmla="*/ 288304 w 930885"/>
                  <a:gd name="connsiteY81" fmla="*/ 309334 h 1736951"/>
                  <a:gd name="connsiteX82" fmla="*/ 319850 w 930885"/>
                  <a:gd name="connsiteY82" fmla="*/ 289179 h 1736951"/>
                  <a:gd name="connsiteX83" fmla="*/ 356655 w 930885"/>
                  <a:gd name="connsiteY83" fmla="*/ 249746 h 1736951"/>
                  <a:gd name="connsiteX84" fmla="*/ 360160 w 930885"/>
                  <a:gd name="connsiteY84" fmla="*/ 152477 h 1736951"/>
                  <a:gd name="connsiteX85" fmla="*/ 326861 w 930885"/>
                  <a:gd name="connsiteY85" fmla="*/ 54331 h 1736951"/>
                  <a:gd name="connsiteX86" fmla="*/ 298819 w 930885"/>
                  <a:gd name="connsiteY86" fmla="*/ 10516 h 1736951"/>
                  <a:gd name="connsiteX87" fmla="*/ 309335 w 930885"/>
                  <a:gd name="connsiteY87" fmla="*/ 1753 h 1736951"/>
                  <a:gd name="connsiteX88" fmla="*/ 320508 w 930885"/>
                  <a:gd name="connsiteY88" fmla="*/ 0 h 1736951"/>
                  <a:gd name="connsiteX0" fmla="*/ 628748 w 934830"/>
                  <a:gd name="connsiteY0" fmla="*/ 793928 h 1758305"/>
                  <a:gd name="connsiteX1" fmla="*/ 562149 w 934830"/>
                  <a:gd name="connsiteY1" fmla="*/ 813207 h 1758305"/>
                  <a:gd name="connsiteX2" fmla="*/ 452612 w 934830"/>
                  <a:gd name="connsiteY2" fmla="*/ 870166 h 1758305"/>
                  <a:gd name="connsiteX3" fmla="*/ 385136 w 934830"/>
                  <a:gd name="connsiteY3" fmla="*/ 925373 h 1758305"/>
                  <a:gd name="connsiteX4" fmla="*/ 436838 w 934830"/>
                  <a:gd name="connsiteY4" fmla="*/ 987590 h 1758305"/>
                  <a:gd name="connsiteX5" fmla="*/ 495550 w 934830"/>
                  <a:gd name="connsiteY5" fmla="*/ 1055066 h 1758305"/>
                  <a:gd name="connsiteX6" fmla="*/ 584933 w 934830"/>
                  <a:gd name="connsiteY6" fmla="*/ 967436 h 1758305"/>
                  <a:gd name="connsiteX7" fmla="*/ 593696 w 934830"/>
                  <a:gd name="connsiteY7" fmla="*/ 946404 h 1758305"/>
                  <a:gd name="connsiteX8" fmla="*/ 648026 w 934830"/>
                  <a:gd name="connsiteY8" fmla="*/ 814959 h 1758305"/>
                  <a:gd name="connsiteX9" fmla="*/ 628748 w 934830"/>
                  <a:gd name="connsiteY9" fmla="*/ 793928 h 1758305"/>
                  <a:gd name="connsiteX10" fmla="*/ 324453 w 934830"/>
                  <a:gd name="connsiteY10" fmla="*/ 0 h 1758305"/>
                  <a:gd name="connsiteX11" fmla="*/ 336940 w 934830"/>
                  <a:gd name="connsiteY11" fmla="*/ 1753 h 1758305"/>
                  <a:gd name="connsiteX12" fmla="*/ 353590 w 934830"/>
                  <a:gd name="connsiteY12" fmla="*/ 12268 h 1758305"/>
                  <a:gd name="connsiteX13" fmla="*/ 411425 w 934830"/>
                  <a:gd name="connsiteY13" fmla="*/ 49073 h 1758305"/>
                  <a:gd name="connsiteX14" fmla="*/ 485911 w 934830"/>
                  <a:gd name="connsiteY14" fmla="*/ 108662 h 1758305"/>
                  <a:gd name="connsiteX15" fmla="*/ 509571 w 934830"/>
                  <a:gd name="connsiteY15" fmla="*/ 213818 h 1758305"/>
                  <a:gd name="connsiteX16" fmla="*/ 523592 w 934830"/>
                  <a:gd name="connsiteY16" fmla="*/ 311087 h 1758305"/>
                  <a:gd name="connsiteX17" fmla="*/ 655037 w 934830"/>
                  <a:gd name="connsiteY17" fmla="*/ 317221 h 1758305"/>
                  <a:gd name="connsiteX18" fmla="*/ 763698 w 934830"/>
                  <a:gd name="connsiteY18" fmla="*/ 316345 h 1758305"/>
                  <a:gd name="connsiteX19" fmla="*/ 779471 w 934830"/>
                  <a:gd name="connsiteY19" fmla="*/ 294437 h 1758305"/>
                  <a:gd name="connsiteX20" fmla="*/ 742667 w 934830"/>
                  <a:gd name="connsiteY20" fmla="*/ 234849 h 1758305"/>
                  <a:gd name="connsiteX21" fmla="*/ 719007 w 934830"/>
                  <a:gd name="connsiteY21" fmla="*/ 193663 h 1758305"/>
                  <a:gd name="connsiteX22" fmla="*/ 768956 w 934830"/>
                  <a:gd name="connsiteY22" fmla="*/ 196292 h 1758305"/>
                  <a:gd name="connsiteX23" fmla="*/ 912669 w 934830"/>
                  <a:gd name="connsiteY23" fmla="*/ 313716 h 1758305"/>
                  <a:gd name="connsiteX24" fmla="*/ 934576 w 934830"/>
                  <a:gd name="connsiteY24" fmla="*/ 372428 h 1758305"/>
                  <a:gd name="connsiteX25" fmla="*/ 902153 w 934830"/>
                  <a:gd name="connsiteY25" fmla="*/ 397841 h 1758305"/>
                  <a:gd name="connsiteX26" fmla="*/ 846070 w 934830"/>
                  <a:gd name="connsiteY26" fmla="*/ 420624 h 1758305"/>
                  <a:gd name="connsiteX27" fmla="*/ 752306 w 934830"/>
                  <a:gd name="connsiteY27" fmla="*/ 443408 h 1758305"/>
                  <a:gd name="connsiteX28" fmla="*/ 648026 w 934830"/>
                  <a:gd name="connsiteY28" fmla="*/ 455676 h 1758305"/>
                  <a:gd name="connsiteX29" fmla="*/ 549004 w 934830"/>
                  <a:gd name="connsiteY29" fmla="*/ 469697 h 1758305"/>
                  <a:gd name="connsiteX30" fmla="*/ 493798 w 934830"/>
                  <a:gd name="connsiteY30" fmla="*/ 494234 h 1758305"/>
                  <a:gd name="connsiteX31" fmla="*/ 506066 w 934830"/>
                  <a:gd name="connsiteY31" fmla="*/ 511760 h 1758305"/>
                  <a:gd name="connsiteX32" fmla="*/ 531479 w 934830"/>
                  <a:gd name="connsiteY32" fmla="*/ 559956 h 1758305"/>
                  <a:gd name="connsiteX33" fmla="*/ 521839 w 934830"/>
                  <a:gd name="connsiteY33" fmla="*/ 639699 h 1758305"/>
                  <a:gd name="connsiteX34" fmla="*/ 508695 w 934830"/>
                  <a:gd name="connsiteY34" fmla="*/ 702793 h 1758305"/>
                  <a:gd name="connsiteX35" fmla="*/ 567407 w 934830"/>
                  <a:gd name="connsiteY35" fmla="*/ 671246 h 1758305"/>
                  <a:gd name="connsiteX36" fmla="*/ 622614 w 934830"/>
                  <a:gd name="connsiteY36" fmla="*/ 644081 h 1758305"/>
                  <a:gd name="connsiteX37" fmla="*/ 681326 w 934830"/>
                  <a:gd name="connsiteY37" fmla="*/ 650215 h 1758305"/>
                  <a:gd name="connsiteX38" fmla="*/ 821534 w 934830"/>
                  <a:gd name="connsiteY38" fmla="*/ 725577 h 1758305"/>
                  <a:gd name="connsiteX39" fmla="*/ 829421 w 934830"/>
                  <a:gd name="connsiteY39" fmla="*/ 814083 h 1758305"/>
                  <a:gd name="connsiteX40" fmla="*/ 818029 w 934830"/>
                  <a:gd name="connsiteY40" fmla="*/ 907847 h 1758305"/>
                  <a:gd name="connsiteX41" fmla="*/ 768956 w 934830"/>
                  <a:gd name="connsiteY41" fmla="*/ 998982 h 1758305"/>
                  <a:gd name="connsiteX42" fmla="*/ 660295 w 934830"/>
                  <a:gd name="connsiteY42" fmla="*/ 1158469 h 1758305"/>
                  <a:gd name="connsiteX43" fmla="*/ 605964 w 934830"/>
                  <a:gd name="connsiteY43" fmla="*/ 1261872 h 1758305"/>
                  <a:gd name="connsiteX44" fmla="*/ 589314 w 934830"/>
                  <a:gd name="connsiteY44" fmla="*/ 1289038 h 1758305"/>
                  <a:gd name="connsiteX45" fmla="*/ 544623 w 934830"/>
                  <a:gd name="connsiteY45" fmla="*/ 1312698 h 1758305"/>
                  <a:gd name="connsiteX46" fmla="*/ 451621 w 934830"/>
                  <a:gd name="connsiteY46" fmla="*/ 1407624 h 1758305"/>
                  <a:gd name="connsiteX47" fmla="*/ 263370 w 934830"/>
                  <a:gd name="connsiteY47" fmla="*/ 1613574 h 1758305"/>
                  <a:gd name="connsiteX48" fmla="*/ 2440 w 934830"/>
                  <a:gd name="connsiteY48" fmla="*/ 1757878 h 1758305"/>
                  <a:gd name="connsiteX49" fmla="*/ 136267 w 934830"/>
                  <a:gd name="connsiteY49" fmla="*/ 1559814 h 1758305"/>
                  <a:gd name="connsiteX50" fmla="*/ 195856 w 934830"/>
                  <a:gd name="connsiteY50" fmla="*/ 1498473 h 1758305"/>
                  <a:gd name="connsiteX51" fmla="*/ 316785 w 934830"/>
                  <a:gd name="connsiteY51" fmla="*/ 1362647 h 1758305"/>
                  <a:gd name="connsiteX52" fmla="*/ 406168 w 934830"/>
                  <a:gd name="connsiteY52" fmla="*/ 1240841 h 1758305"/>
                  <a:gd name="connsiteX53" fmla="*/ 410549 w 934830"/>
                  <a:gd name="connsiteY53" fmla="*/ 1202284 h 1758305"/>
                  <a:gd name="connsiteX54" fmla="*/ 372868 w 934830"/>
                  <a:gd name="connsiteY54" fmla="*/ 1128675 h 1758305"/>
                  <a:gd name="connsiteX55" fmla="*/ 301012 w 934830"/>
                  <a:gd name="connsiteY55" fmla="*/ 1034911 h 1758305"/>
                  <a:gd name="connsiteX56" fmla="*/ 237918 w 934830"/>
                  <a:gd name="connsiteY56" fmla="*/ 1062076 h 1758305"/>
                  <a:gd name="connsiteX57" fmla="*/ 168690 w 934830"/>
                  <a:gd name="connsiteY57" fmla="*/ 1103262 h 1758305"/>
                  <a:gd name="connsiteX58" fmla="*/ 129257 w 934830"/>
                  <a:gd name="connsiteY58" fmla="*/ 1084860 h 1758305"/>
                  <a:gd name="connsiteX59" fmla="*/ 121370 w 934830"/>
                  <a:gd name="connsiteY59" fmla="*/ 1022643 h 1758305"/>
                  <a:gd name="connsiteX60" fmla="*/ 138020 w 934830"/>
                  <a:gd name="connsiteY60" fmla="*/ 965683 h 1758305"/>
                  <a:gd name="connsiteX61" fmla="*/ 156422 w 934830"/>
                  <a:gd name="connsiteY61" fmla="*/ 920115 h 1758305"/>
                  <a:gd name="connsiteX62" fmla="*/ 183587 w 934830"/>
                  <a:gd name="connsiteY62" fmla="*/ 899084 h 1758305"/>
                  <a:gd name="connsiteX63" fmla="*/ 244052 w 934830"/>
                  <a:gd name="connsiteY63" fmla="*/ 857898 h 1758305"/>
                  <a:gd name="connsiteX64" fmla="*/ 346579 w 934830"/>
                  <a:gd name="connsiteY64" fmla="*/ 716814 h 1758305"/>
                  <a:gd name="connsiteX65" fmla="*/ 416683 w 934830"/>
                  <a:gd name="connsiteY65" fmla="*/ 587998 h 1758305"/>
                  <a:gd name="connsiteX66" fmla="*/ 428951 w 934830"/>
                  <a:gd name="connsiteY66" fmla="*/ 520523 h 1758305"/>
                  <a:gd name="connsiteX67" fmla="*/ 346579 w 934830"/>
                  <a:gd name="connsiteY67" fmla="*/ 542430 h 1758305"/>
                  <a:gd name="connsiteX68" fmla="*/ 202866 w 934830"/>
                  <a:gd name="connsiteY68" fmla="*/ 613410 h 1758305"/>
                  <a:gd name="connsiteX69" fmla="*/ 88947 w 934830"/>
                  <a:gd name="connsiteY69" fmla="*/ 658978 h 1758305"/>
                  <a:gd name="connsiteX70" fmla="*/ 54771 w 934830"/>
                  <a:gd name="connsiteY70" fmla="*/ 649339 h 1758305"/>
                  <a:gd name="connsiteX71" fmla="*/ 25853 w 934830"/>
                  <a:gd name="connsiteY71" fmla="*/ 595884 h 1758305"/>
                  <a:gd name="connsiteX72" fmla="*/ 4822 w 934830"/>
                  <a:gd name="connsiteY72" fmla="*/ 501244 h 1758305"/>
                  <a:gd name="connsiteX73" fmla="*/ 41627 w 934830"/>
                  <a:gd name="connsiteY73" fmla="*/ 444284 h 1758305"/>
                  <a:gd name="connsiteX74" fmla="*/ 85442 w 934830"/>
                  <a:gd name="connsiteY74" fmla="*/ 408356 h 1758305"/>
                  <a:gd name="connsiteX75" fmla="*/ 97710 w 934830"/>
                  <a:gd name="connsiteY75" fmla="*/ 369799 h 1758305"/>
                  <a:gd name="connsiteX76" fmla="*/ 114360 w 934830"/>
                  <a:gd name="connsiteY76" fmla="*/ 310211 h 1758305"/>
                  <a:gd name="connsiteX77" fmla="*/ 176577 w 934830"/>
                  <a:gd name="connsiteY77" fmla="*/ 345263 h 1758305"/>
                  <a:gd name="connsiteX78" fmla="*/ 231784 w 934830"/>
                  <a:gd name="connsiteY78" fmla="*/ 382944 h 1758305"/>
                  <a:gd name="connsiteX79" fmla="*/ 272970 w 934830"/>
                  <a:gd name="connsiteY79" fmla="*/ 387325 h 1758305"/>
                  <a:gd name="connsiteX80" fmla="*/ 308022 w 934830"/>
                  <a:gd name="connsiteY80" fmla="*/ 336500 h 1758305"/>
                  <a:gd name="connsiteX81" fmla="*/ 292249 w 934830"/>
                  <a:gd name="connsiteY81" fmla="*/ 309334 h 1758305"/>
                  <a:gd name="connsiteX82" fmla="*/ 323795 w 934830"/>
                  <a:gd name="connsiteY82" fmla="*/ 289179 h 1758305"/>
                  <a:gd name="connsiteX83" fmla="*/ 360600 w 934830"/>
                  <a:gd name="connsiteY83" fmla="*/ 249746 h 1758305"/>
                  <a:gd name="connsiteX84" fmla="*/ 364105 w 934830"/>
                  <a:gd name="connsiteY84" fmla="*/ 152477 h 1758305"/>
                  <a:gd name="connsiteX85" fmla="*/ 330806 w 934830"/>
                  <a:gd name="connsiteY85" fmla="*/ 54331 h 1758305"/>
                  <a:gd name="connsiteX86" fmla="*/ 302764 w 934830"/>
                  <a:gd name="connsiteY86" fmla="*/ 10516 h 1758305"/>
                  <a:gd name="connsiteX87" fmla="*/ 313280 w 934830"/>
                  <a:gd name="connsiteY87" fmla="*/ 1753 h 1758305"/>
                  <a:gd name="connsiteX88" fmla="*/ 324453 w 934830"/>
                  <a:gd name="connsiteY88" fmla="*/ 0 h 1758305"/>
                  <a:gd name="connsiteX0" fmla="*/ 653180 w 959262"/>
                  <a:gd name="connsiteY0" fmla="*/ 793928 h 1774012"/>
                  <a:gd name="connsiteX1" fmla="*/ 586581 w 959262"/>
                  <a:gd name="connsiteY1" fmla="*/ 813207 h 1774012"/>
                  <a:gd name="connsiteX2" fmla="*/ 477044 w 959262"/>
                  <a:gd name="connsiteY2" fmla="*/ 870166 h 1774012"/>
                  <a:gd name="connsiteX3" fmla="*/ 409568 w 959262"/>
                  <a:gd name="connsiteY3" fmla="*/ 925373 h 1774012"/>
                  <a:gd name="connsiteX4" fmla="*/ 461270 w 959262"/>
                  <a:gd name="connsiteY4" fmla="*/ 987590 h 1774012"/>
                  <a:gd name="connsiteX5" fmla="*/ 519982 w 959262"/>
                  <a:gd name="connsiteY5" fmla="*/ 1055066 h 1774012"/>
                  <a:gd name="connsiteX6" fmla="*/ 609365 w 959262"/>
                  <a:gd name="connsiteY6" fmla="*/ 967436 h 1774012"/>
                  <a:gd name="connsiteX7" fmla="*/ 618128 w 959262"/>
                  <a:gd name="connsiteY7" fmla="*/ 946404 h 1774012"/>
                  <a:gd name="connsiteX8" fmla="*/ 672458 w 959262"/>
                  <a:gd name="connsiteY8" fmla="*/ 814959 h 1774012"/>
                  <a:gd name="connsiteX9" fmla="*/ 653180 w 959262"/>
                  <a:gd name="connsiteY9" fmla="*/ 793928 h 1774012"/>
                  <a:gd name="connsiteX10" fmla="*/ 348885 w 959262"/>
                  <a:gd name="connsiteY10" fmla="*/ 0 h 1774012"/>
                  <a:gd name="connsiteX11" fmla="*/ 361372 w 959262"/>
                  <a:gd name="connsiteY11" fmla="*/ 1753 h 1774012"/>
                  <a:gd name="connsiteX12" fmla="*/ 378022 w 959262"/>
                  <a:gd name="connsiteY12" fmla="*/ 12268 h 1774012"/>
                  <a:gd name="connsiteX13" fmla="*/ 435857 w 959262"/>
                  <a:gd name="connsiteY13" fmla="*/ 49073 h 1774012"/>
                  <a:gd name="connsiteX14" fmla="*/ 510343 w 959262"/>
                  <a:gd name="connsiteY14" fmla="*/ 108662 h 1774012"/>
                  <a:gd name="connsiteX15" fmla="*/ 534003 w 959262"/>
                  <a:gd name="connsiteY15" fmla="*/ 213818 h 1774012"/>
                  <a:gd name="connsiteX16" fmla="*/ 548024 w 959262"/>
                  <a:gd name="connsiteY16" fmla="*/ 311087 h 1774012"/>
                  <a:gd name="connsiteX17" fmla="*/ 679469 w 959262"/>
                  <a:gd name="connsiteY17" fmla="*/ 317221 h 1774012"/>
                  <a:gd name="connsiteX18" fmla="*/ 788130 w 959262"/>
                  <a:gd name="connsiteY18" fmla="*/ 316345 h 1774012"/>
                  <a:gd name="connsiteX19" fmla="*/ 803903 w 959262"/>
                  <a:gd name="connsiteY19" fmla="*/ 294437 h 1774012"/>
                  <a:gd name="connsiteX20" fmla="*/ 767099 w 959262"/>
                  <a:gd name="connsiteY20" fmla="*/ 234849 h 1774012"/>
                  <a:gd name="connsiteX21" fmla="*/ 743439 w 959262"/>
                  <a:gd name="connsiteY21" fmla="*/ 193663 h 1774012"/>
                  <a:gd name="connsiteX22" fmla="*/ 793388 w 959262"/>
                  <a:gd name="connsiteY22" fmla="*/ 196292 h 1774012"/>
                  <a:gd name="connsiteX23" fmla="*/ 937101 w 959262"/>
                  <a:gd name="connsiteY23" fmla="*/ 313716 h 1774012"/>
                  <a:gd name="connsiteX24" fmla="*/ 959008 w 959262"/>
                  <a:gd name="connsiteY24" fmla="*/ 372428 h 1774012"/>
                  <a:gd name="connsiteX25" fmla="*/ 926585 w 959262"/>
                  <a:gd name="connsiteY25" fmla="*/ 397841 h 1774012"/>
                  <a:gd name="connsiteX26" fmla="*/ 870502 w 959262"/>
                  <a:gd name="connsiteY26" fmla="*/ 420624 h 1774012"/>
                  <a:gd name="connsiteX27" fmla="*/ 776738 w 959262"/>
                  <a:gd name="connsiteY27" fmla="*/ 443408 h 1774012"/>
                  <a:gd name="connsiteX28" fmla="*/ 672458 w 959262"/>
                  <a:gd name="connsiteY28" fmla="*/ 455676 h 1774012"/>
                  <a:gd name="connsiteX29" fmla="*/ 573436 w 959262"/>
                  <a:gd name="connsiteY29" fmla="*/ 469697 h 1774012"/>
                  <a:gd name="connsiteX30" fmla="*/ 518230 w 959262"/>
                  <a:gd name="connsiteY30" fmla="*/ 494234 h 1774012"/>
                  <a:gd name="connsiteX31" fmla="*/ 530498 w 959262"/>
                  <a:gd name="connsiteY31" fmla="*/ 511760 h 1774012"/>
                  <a:gd name="connsiteX32" fmla="*/ 555911 w 959262"/>
                  <a:gd name="connsiteY32" fmla="*/ 559956 h 1774012"/>
                  <a:gd name="connsiteX33" fmla="*/ 546271 w 959262"/>
                  <a:gd name="connsiteY33" fmla="*/ 639699 h 1774012"/>
                  <a:gd name="connsiteX34" fmla="*/ 533127 w 959262"/>
                  <a:gd name="connsiteY34" fmla="*/ 702793 h 1774012"/>
                  <a:gd name="connsiteX35" fmla="*/ 591839 w 959262"/>
                  <a:gd name="connsiteY35" fmla="*/ 671246 h 1774012"/>
                  <a:gd name="connsiteX36" fmla="*/ 647046 w 959262"/>
                  <a:gd name="connsiteY36" fmla="*/ 644081 h 1774012"/>
                  <a:gd name="connsiteX37" fmla="*/ 705758 w 959262"/>
                  <a:gd name="connsiteY37" fmla="*/ 650215 h 1774012"/>
                  <a:gd name="connsiteX38" fmla="*/ 845966 w 959262"/>
                  <a:gd name="connsiteY38" fmla="*/ 725577 h 1774012"/>
                  <a:gd name="connsiteX39" fmla="*/ 853853 w 959262"/>
                  <a:gd name="connsiteY39" fmla="*/ 814083 h 1774012"/>
                  <a:gd name="connsiteX40" fmla="*/ 842461 w 959262"/>
                  <a:gd name="connsiteY40" fmla="*/ 907847 h 1774012"/>
                  <a:gd name="connsiteX41" fmla="*/ 793388 w 959262"/>
                  <a:gd name="connsiteY41" fmla="*/ 998982 h 1774012"/>
                  <a:gd name="connsiteX42" fmla="*/ 684727 w 959262"/>
                  <a:gd name="connsiteY42" fmla="*/ 1158469 h 1774012"/>
                  <a:gd name="connsiteX43" fmla="*/ 630396 w 959262"/>
                  <a:gd name="connsiteY43" fmla="*/ 1261872 h 1774012"/>
                  <a:gd name="connsiteX44" fmla="*/ 613746 w 959262"/>
                  <a:gd name="connsiteY44" fmla="*/ 1289038 h 1774012"/>
                  <a:gd name="connsiteX45" fmla="*/ 569055 w 959262"/>
                  <a:gd name="connsiteY45" fmla="*/ 1312698 h 1774012"/>
                  <a:gd name="connsiteX46" fmla="*/ 476053 w 959262"/>
                  <a:gd name="connsiteY46" fmla="*/ 1407624 h 1774012"/>
                  <a:gd name="connsiteX47" fmla="*/ 287802 w 959262"/>
                  <a:gd name="connsiteY47" fmla="*/ 1613574 h 1774012"/>
                  <a:gd name="connsiteX48" fmla="*/ 26872 w 959262"/>
                  <a:gd name="connsiteY48" fmla="*/ 1757878 h 1774012"/>
                  <a:gd name="connsiteX49" fmla="*/ 160699 w 959262"/>
                  <a:gd name="connsiteY49" fmla="*/ 1559814 h 1774012"/>
                  <a:gd name="connsiteX50" fmla="*/ 220288 w 959262"/>
                  <a:gd name="connsiteY50" fmla="*/ 1498473 h 1774012"/>
                  <a:gd name="connsiteX51" fmla="*/ 341217 w 959262"/>
                  <a:gd name="connsiteY51" fmla="*/ 1362647 h 1774012"/>
                  <a:gd name="connsiteX52" fmla="*/ 430600 w 959262"/>
                  <a:gd name="connsiteY52" fmla="*/ 1240841 h 1774012"/>
                  <a:gd name="connsiteX53" fmla="*/ 434981 w 959262"/>
                  <a:gd name="connsiteY53" fmla="*/ 1202284 h 1774012"/>
                  <a:gd name="connsiteX54" fmla="*/ 397300 w 959262"/>
                  <a:gd name="connsiteY54" fmla="*/ 1128675 h 1774012"/>
                  <a:gd name="connsiteX55" fmla="*/ 325444 w 959262"/>
                  <a:gd name="connsiteY55" fmla="*/ 1034911 h 1774012"/>
                  <a:gd name="connsiteX56" fmla="*/ 262350 w 959262"/>
                  <a:gd name="connsiteY56" fmla="*/ 1062076 h 1774012"/>
                  <a:gd name="connsiteX57" fmla="*/ 193122 w 959262"/>
                  <a:gd name="connsiteY57" fmla="*/ 1103262 h 1774012"/>
                  <a:gd name="connsiteX58" fmla="*/ 153689 w 959262"/>
                  <a:gd name="connsiteY58" fmla="*/ 1084860 h 1774012"/>
                  <a:gd name="connsiteX59" fmla="*/ 145802 w 959262"/>
                  <a:gd name="connsiteY59" fmla="*/ 1022643 h 1774012"/>
                  <a:gd name="connsiteX60" fmla="*/ 162452 w 959262"/>
                  <a:gd name="connsiteY60" fmla="*/ 965683 h 1774012"/>
                  <a:gd name="connsiteX61" fmla="*/ 180854 w 959262"/>
                  <a:gd name="connsiteY61" fmla="*/ 920115 h 1774012"/>
                  <a:gd name="connsiteX62" fmla="*/ 208019 w 959262"/>
                  <a:gd name="connsiteY62" fmla="*/ 899084 h 1774012"/>
                  <a:gd name="connsiteX63" fmla="*/ 268484 w 959262"/>
                  <a:gd name="connsiteY63" fmla="*/ 857898 h 1774012"/>
                  <a:gd name="connsiteX64" fmla="*/ 371011 w 959262"/>
                  <a:gd name="connsiteY64" fmla="*/ 716814 h 1774012"/>
                  <a:gd name="connsiteX65" fmla="*/ 441115 w 959262"/>
                  <a:gd name="connsiteY65" fmla="*/ 587998 h 1774012"/>
                  <a:gd name="connsiteX66" fmla="*/ 453383 w 959262"/>
                  <a:gd name="connsiteY66" fmla="*/ 520523 h 1774012"/>
                  <a:gd name="connsiteX67" fmla="*/ 371011 w 959262"/>
                  <a:gd name="connsiteY67" fmla="*/ 542430 h 1774012"/>
                  <a:gd name="connsiteX68" fmla="*/ 227298 w 959262"/>
                  <a:gd name="connsiteY68" fmla="*/ 613410 h 1774012"/>
                  <a:gd name="connsiteX69" fmla="*/ 113379 w 959262"/>
                  <a:gd name="connsiteY69" fmla="*/ 658978 h 1774012"/>
                  <a:gd name="connsiteX70" fmla="*/ 79203 w 959262"/>
                  <a:gd name="connsiteY70" fmla="*/ 649339 h 1774012"/>
                  <a:gd name="connsiteX71" fmla="*/ 50285 w 959262"/>
                  <a:gd name="connsiteY71" fmla="*/ 595884 h 1774012"/>
                  <a:gd name="connsiteX72" fmla="*/ 29254 w 959262"/>
                  <a:gd name="connsiteY72" fmla="*/ 501244 h 1774012"/>
                  <a:gd name="connsiteX73" fmla="*/ 66059 w 959262"/>
                  <a:gd name="connsiteY73" fmla="*/ 444284 h 1774012"/>
                  <a:gd name="connsiteX74" fmla="*/ 109874 w 959262"/>
                  <a:gd name="connsiteY74" fmla="*/ 408356 h 1774012"/>
                  <a:gd name="connsiteX75" fmla="*/ 122142 w 959262"/>
                  <a:gd name="connsiteY75" fmla="*/ 369799 h 1774012"/>
                  <a:gd name="connsiteX76" fmla="*/ 138792 w 959262"/>
                  <a:gd name="connsiteY76" fmla="*/ 310211 h 1774012"/>
                  <a:gd name="connsiteX77" fmla="*/ 201009 w 959262"/>
                  <a:gd name="connsiteY77" fmla="*/ 345263 h 1774012"/>
                  <a:gd name="connsiteX78" fmla="*/ 256216 w 959262"/>
                  <a:gd name="connsiteY78" fmla="*/ 382944 h 1774012"/>
                  <a:gd name="connsiteX79" fmla="*/ 297402 w 959262"/>
                  <a:gd name="connsiteY79" fmla="*/ 387325 h 1774012"/>
                  <a:gd name="connsiteX80" fmla="*/ 332454 w 959262"/>
                  <a:gd name="connsiteY80" fmla="*/ 336500 h 1774012"/>
                  <a:gd name="connsiteX81" fmla="*/ 316681 w 959262"/>
                  <a:gd name="connsiteY81" fmla="*/ 309334 h 1774012"/>
                  <a:gd name="connsiteX82" fmla="*/ 348227 w 959262"/>
                  <a:gd name="connsiteY82" fmla="*/ 289179 h 1774012"/>
                  <a:gd name="connsiteX83" fmla="*/ 385032 w 959262"/>
                  <a:gd name="connsiteY83" fmla="*/ 249746 h 1774012"/>
                  <a:gd name="connsiteX84" fmla="*/ 388537 w 959262"/>
                  <a:gd name="connsiteY84" fmla="*/ 152477 h 1774012"/>
                  <a:gd name="connsiteX85" fmla="*/ 355238 w 959262"/>
                  <a:gd name="connsiteY85" fmla="*/ 54331 h 1774012"/>
                  <a:gd name="connsiteX86" fmla="*/ 327196 w 959262"/>
                  <a:gd name="connsiteY86" fmla="*/ 10516 h 1774012"/>
                  <a:gd name="connsiteX87" fmla="*/ 337712 w 959262"/>
                  <a:gd name="connsiteY87" fmla="*/ 1753 h 1774012"/>
                  <a:gd name="connsiteX88" fmla="*/ 348885 w 959262"/>
                  <a:gd name="connsiteY88" fmla="*/ 0 h 1774012"/>
                  <a:gd name="connsiteX0" fmla="*/ 646479 w 952561"/>
                  <a:gd name="connsiteY0" fmla="*/ 793928 h 1781417"/>
                  <a:gd name="connsiteX1" fmla="*/ 579880 w 952561"/>
                  <a:gd name="connsiteY1" fmla="*/ 813207 h 1781417"/>
                  <a:gd name="connsiteX2" fmla="*/ 470343 w 952561"/>
                  <a:gd name="connsiteY2" fmla="*/ 870166 h 1781417"/>
                  <a:gd name="connsiteX3" fmla="*/ 402867 w 952561"/>
                  <a:gd name="connsiteY3" fmla="*/ 925373 h 1781417"/>
                  <a:gd name="connsiteX4" fmla="*/ 454569 w 952561"/>
                  <a:gd name="connsiteY4" fmla="*/ 987590 h 1781417"/>
                  <a:gd name="connsiteX5" fmla="*/ 513281 w 952561"/>
                  <a:gd name="connsiteY5" fmla="*/ 1055066 h 1781417"/>
                  <a:gd name="connsiteX6" fmla="*/ 602664 w 952561"/>
                  <a:gd name="connsiteY6" fmla="*/ 967436 h 1781417"/>
                  <a:gd name="connsiteX7" fmla="*/ 611427 w 952561"/>
                  <a:gd name="connsiteY7" fmla="*/ 946404 h 1781417"/>
                  <a:gd name="connsiteX8" fmla="*/ 665757 w 952561"/>
                  <a:gd name="connsiteY8" fmla="*/ 814959 h 1781417"/>
                  <a:gd name="connsiteX9" fmla="*/ 646479 w 952561"/>
                  <a:gd name="connsiteY9" fmla="*/ 793928 h 1781417"/>
                  <a:gd name="connsiteX10" fmla="*/ 342184 w 952561"/>
                  <a:gd name="connsiteY10" fmla="*/ 0 h 1781417"/>
                  <a:gd name="connsiteX11" fmla="*/ 354671 w 952561"/>
                  <a:gd name="connsiteY11" fmla="*/ 1753 h 1781417"/>
                  <a:gd name="connsiteX12" fmla="*/ 371321 w 952561"/>
                  <a:gd name="connsiteY12" fmla="*/ 12268 h 1781417"/>
                  <a:gd name="connsiteX13" fmla="*/ 429156 w 952561"/>
                  <a:gd name="connsiteY13" fmla="*/ 49073 h 1781417"/>
                  <a:gd name="connsiteX14" fmla="*/ 503642 w 952561"/>
                  <a:gd name="connsiteY14" fmla="*/ 108662 h 1781417"/>
                  <a:gd name="connsiteX15" fmla="*/ 527302 w 952561"/>
                  <a:gd name="connsiteY15" fmla="*/ 213818 h 1781417"/>
                  <a:gd name="connsiteX16" fmla="*/ 541323 w 952561"/>
                  <a:gd name="connsiteY16" fmla="*/ 311087 h 1781417"/>
                  <a:gd name="connsiteX17" fmla="*/ 672768 w 952561"/>
                  <a:gd name="connsiteY17" fmla="*/ 317221 h 1781417"/>
                  <a:gd name="connsiteX18" fmla="*/ 781429 w 952561"/>
                  <a:gd name="connsiteY18" fmla="*/ 316345 h 1781417"/>
                  <a:gd name="connsiteX19" fmla="*/ 797202 w 952561"/>
                  <a:gd name="connsiteY19" fmla="*/ 294437 h 1781417"/>
                  <a:gd name="connsiteX20" fmla="*/ 760398 w 952561"/>
                  <a:gd name="connsiteY20" fmla="*/ 234849 h 1781417"/>
                  <a:gd name="connsiteX21" fmla="*/ 736738 w 952561"/>
                  <a:gd name="connsiteY21" fmla="*/ 193663 h 1781417"/>
                  <a:gd name="connsiteX22" fmla="*/ 786687 w 952561"/>
                  <a:gd name="connsiteY22" fmla="*/ 196292 h 1781417"/>
                  <a:gd name="connsiteX23" fmla="*/ 930400 w 952561"/>
                  <a:gd name="connsiteY23" fmla="*/ 313716 h 1781417"/>
                  <a:gd name="connsiteX24" fmla="*/ 952307 w 952561"/>
                  <a:gd name="connsiteY24" fmla="*/ 372428 h 1781417"/>
                  <a:gd name="connsiteX25" fmla="*/ 919884 w 952561"/>
                  <a:gd name="connsiteY25" fmla="*/ 397841 h 1781417"/>
                  <a:gd name="connsiteX26" fmla="*/ 863801 w 952561"/>
                  <a:gd name="connsiteY26" fmla="*/ 420624 h 1781417"/>
                  <a:gd name="connsiteX27" fmla="*/ 770037 w 952561"/>
                  <a:gd name="connsiteY27" fmla="*/ 443408 h 1781417"/>
                  <a:gd name="connsiteX28" fmla="*/ 665757 w 952561"/>
                  <a:gd name="connsiteY28" fmla="*/ 455676 h 1781417"/>
                  <a:gd name="connsiteX29" fmla="*/ 566735 w 952561"/>
                  <a:gd name="connsiteY29" fmla="*/ 469697 h 1781417"/>
                  <a:gd name="connsiteX30" fmla="*/ 511529 w 952561"/>
                  <a:gd name="connsiteY30" fmla="*/ 494234 h 1781417"/>
                  <a:gd name="connsiteX31" fmla="*/ 523797 w 952561"/>
                  <a:gd name="connsiteY31" fmla="*/ 511760 h 1781417"/>
                  <a:gd name="connsiteX32" fmla="*/ 549210 w 952561"/>
                  <a:gd name="connsiteY32" fmla="*/ 559956 h 1781417"/>
                  <a:gd name="connsiteX33" fmla="*/ 539570 w 952561"/>
                  <a:gd name="connsiteY33" fmla="*/ 639699 h 1781417"/>
                  <a:gd name="connsiteX34" fmla="*/ 526426 w 952561"/>
                  <a:gd name="connsiteY34" fmla="*/ 702793 h 1781417"/>
                  <a:gd name="connsiteX35" fmla="*/ 585138 w 952561"/>
                  <a:gd name="connsiteY35" fmla="*/ 671246 h 1781417"/>
                  <a:gd name="connsiteX36" fmla="*/ 640345 w 952561"/>
                  <a:gd name="connsiteY36" fmla="*/ 644081 h 1781417"/>
                  <a:gd name="connsiteX37" fmla="*/ 699057 w 952561"/>
                  <a:gd name="connsiteY37" fmla="*/ 650215 h 1781417"/>
                  <a:gd name="connsiteX38" fmla="*/ 839265 w 952561"/>
                  <a:gd name="connsiteY38" fmla="*/ 725577 h 1781417"/>
                  <a:gd name="connsiteX39" fmla="*/ 847152 w 952561"/>
                  <a:gd name="connsiteY39" fmla="*/ 814083 h 1781417"/>
                  <a:gd name="connsiteX40" fmla="*/ 835760 w 952561"/>
                  <a:gd name="connsiteY40" fmla="*/ 907847 h 1781417"/>
                  <a:gd name="connsiteX41" fmla="*/ 786687 w 952561"/>
                  <a:gd name="connsiteY41" fmla="*/ 998982 h 1781417"/>
                  <a:gd name="connsiteX42" fmla="*/ 678026 w 952561"/>
                  <a:gd name="connsiteY42" fmla="*/ 1158469 h 1781417"/>
                  <a:gd name="connsiteX43" fmla="*/ 623695 w 952561"/>
                  <a:gd name="connsiteY43" fmla="*/ 1261872 h 1781417"/>
                  <a:gd name="connsiteX44" fmla="*/ 607045 w 952561"/>
                  <a:gd name="connsiteY44" fmla="*/ 1289038 h 1781417"/>
                  <a:gd name="connsiteX45" fmla="*/ 562354 w 952561"/>
                  <a:gd name="connsiteY45" fmla="*/ 1312698 h 1781417"/>
                  <a:gd name="connsiteX46" fmla="*/ 469352 w 952561"/>
                  <a:gd name="connsiteY46" fmla="*/ 1407624 h 1781417"/>
                  <a:gd name="connsiteX47" fmla="*/ 281101 w 952561"/>
                  <a:gd name="connsiteY47" fmla="*/ 1613574 h 1781417"/>
                  <a:gd name="connsiteX48" fmla="*/ 20171 w 952561"/>
                  <a:gd name="connsiteY48" fmla="*/ 1757878 h 1781417"/>
                  <a:gd name="connsiteX49" fmla="*/ 153998 w 952561"/>
                  <a:gd name="connsiteY49" fmla="*/ 1559814 h 1781417"/>
                  <a:gd name="connsiteX50" fmla="*/ 213587 w 952561"/>
                  <a:gd name="connsiteY50" fmla="*/ 1498473 h 1781417"/>
                  <a:gd name="connsiteX51" fmla="*/ 334516 w 952561"/>
                  <a:gd name="connsiteY51" fmla="*/ 1362647 h 1781417"/>
                  <a:gd name="connsiteX52" fmla="*/ 423899 w 952561"/>
                  <a:gd name="connsiteY52" fmla="*/ 1240841 h 1781417"/>
                  <a:gd name="connsiteX53" fmla="*/ 428280 w 952561"/>
                  <a:gd name="connsiteY53" fmla="*/ 1202284 h 1781417"/>
                  <a:gd name="connsiteX54" fmla="*/ 390599 w 952561"/>
                  <a:gd name="connsiteY54" fmla="*/ 1128675 h 1781417"/>
                  <a:gd name="connsiteX55" fmla="*/ 318743 w 952561"/>
                  <a:gd name="connsiteY55" fmla="*/ 1034911 h 1781417"/>
                  <a:gd name="connsiteX56" fmla="*/ 255649 w 952561"/>
                  <a:gd name="connsiteY56" fmla="*/ 1062076 h 1781417"/>
                  <a:gd name="connsiteX57" fmla="*/ 186421 w 952561"/>
                  <a:gd name="connsiteY57" fmla="*/ 1103262 h 1781417"/>
                  <a:gd name="connsiteX58" fmla="*/ 146988 w 952561"/>
                  <a:gd name="connsiteY58" fmla="*/ 1084860 h 1781417"/>
                  <a:gd name="connsiteX59" fmla="*/ 139101 w 952561"/>
                  <a:gd name="connsiteY59" fmla="*/ 1022643 h 1781417"/>
                  <a:gd name="connsiteX60" fmla="*/ 155751 w 952561"/>
                  <a:gd name="connsiteY60" fmla="*/ 965683 h 1781417"/>
                  <a:gd name="connsiteX61" fmla="*/ 174153 w 952561"/>
                  <a:gd name="connsiteY61" fmla="*/ 920115 h 1781417"/>
                  <a:gd name="connsiteX62" fmla="*/ 201318 w 952561"/>
                  <a:gd name="connsiteY62" fmla="*/ 899084 h 1781417"/>
                  <a:gd name="connsiteX63" fmla="*/ 261783 w 952561"/>
                  <a:gd name="connsiteY63" fmla="*/ 857898 h 1781417"/>
                  <a:gd name="connsiteX64" fmla="*/ 364310 w 952561"/>
                  <a:gd name="connsiteY64" fmla="*/ 716814 h 1781417"/>
                  <a:gd name="connsiteX65" fmla="*/ 434414 w 952561"/>
                  <a:gd name="connsiteY65" fmla="*/ 587998 h 1781417"/>
                  <a:gd name="connsiteX66" fmla="*/ 446682 w 952561"/>
                  <a:gd name="connsiteY66" fmla="*/ 520523 h 1781417"/>
                  <a:gd name="connsiteX67" fmla="*/ 364310 w 952561"/>
                  <a:gd name="connsiteY67" fmla="*/ 542430 h 1781417"/>
                  <a:gd name="connsiteX68" fmla="*/ 220597 w 952561"/>
                  <a:gd name="connsiteY68" fmla="*/ 613410 h 1781417"/>
                  <a:gd name="connsiteX69" fmla="*/ 106678 w 952561"/>
                  <a:gd name="connsiteY69" fmla="*/ 658978 h 1781417"/>
                  <a:gd name="connsiteX70" fmla="*/ 72502 w 952561"/>
                  <a:gd name="connsiteY70" fmla="*/ 649339 h 1781417"/>
                  <a:gd name="connsiteX71" fmla="*/ 43584 w 952561"/>
                  <a:gd name="connsiteY71" fmla="*/ 595884 h 1781417"/>
                  <a:gd name="connsiteX72" fmla="*/ 22553 w 952561"/>
                  <a:gd name="connsiteY72" fmla="*/ 501244 h 1781417"/>
                  <a:gd name="connsiteX73" fmla="*/ 59358 w 952561"/>
                  <a:gd name="connsiteY73" fmla="*/ 444284 h 1781417"/>
                  <a:gd name="connsiteX74" fmla="*/ 103173 w 952561"/>
                  <a:gd name="connsiteY74" fmla="*/ 408356 h 1781417"/>
                  <a:gd name="connsiteX75" fmla="*/ 115441 w 952561"/>
                  <a:gd name="connsiteY75" fmla="*/ 369799 h 1781417"/>
                  <a:gd name="connsiteX76" fmla="*/ 132091 w 952561"/>
                  <a:gd name="connsiteY76" fmla="*/ 310211 h 1781417"/>
                  <a:gd name="connsiteX77" fmla="*/ 194308 w 952561"/>
                  <a:gd name="connsiteY77" fmla="*/ 345263 h 1781417"/>
                  <a:gd name="connsiteX78" fmla="*/ 249515 w 952561"/>
                  <a:gd name="connsiteY78" fmla="*/ 382944 h 1781417"/>
                  <a:gd name="connsiteX79" fmla="*/ 290701 w 952561"/>
                  <a:gd name="connsiteY79" fmla="*/ 387325 h 1781417"/>
                  <a:gd name="connsiteX80" fmla="*/ 325753 w 952561"/>
                  <a:gd name="connsiteY80" fmla="*/ 336500 h 1781417"/>
                  <a:gd name="connsiteX81" fmla="*/ 309980 w 952561"/>
                  <a:gd name="connsiteY81" fmla="*/ 309334 h 1781417"/>
                  <a:gd name="connsiteX82" fmla="*/ 341526 w 952561"/>
                  <a:gd name="connsiteY82" fmla="*/ 289179 h 1781417"/>
                  <a:gd name="connsiteX83" fmla="*/ 378331 w 952561"/>
                  <a:gd name="connsiteY83" fmla="*/ 249746 h 1781417"/>
                  <a:gd name="connsiteX84" fmla="*/ 381836 w 952561"/>
                  <a:gd name="connsiteY84" fmla="*/ 152477 h 1781417"/>
                  <a:gd name="connsiteX85" fmla="*/ 348537 w 952561"/>
                  <a:gd name="connsiteY85" fmla="*/ 54331 h 1781417"/>
                  <a:gd name="connsiteX86" fmla="*/ 320495 w 952561"/>
                  <a:gd name="connsiteY86" fmla="*/ 10516 h 1781417"/>
                  <a:gd name="connsiteX87" fmla="*/ 331011 w 952561"/>
                  <a:gd name="connsiteY87" fmla="*/ 1753 h 1781417"/>
                  <a:gd name="connsiteX88" fmla="*/ 342184 w 952561"/>
                  <a:gd name="connsiteY88" fmla="*/ 0 h 1781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952561" h="1781417">
                    <a:moveTo>
                      <a:pt x="646479" y="793928"/>
                    </a:moveTo>
                    <a:cubicBezTo>
                      <a:pt x="633626" y="793928"/>
                      <a:pt x="611427" y="800354"/>
                      <a:pt x="579880" y="813207"/>
                    </a:cubicBezTo>
                    <a:cubicBezTo>
                      <a:pt x="551838" y="822554"/>
                      <a:pt x="515326" y="841540"/>
                      <a:pt x="470343" y="870166"/>
                    </a:cubicBezTo>
                    <a:cubicBezTo>
                      <a:pt x="425359" y="898792"/>
                      <a:pt x="402867" y="917194"/>
                      <a:pt x="402867" y="925373"/>
                    </a:cubicBezTo>
                    <a:cubicBezTo>
                      <a:pt x="402867" y="932384"/>
                      <a:pt x="420101" y="953123"/>
                      <a:pt x="454569" y="987590"/>
                    </a:cubicBezTo>
                    <a:cubicBezTo>
                      <a:pt x="489037" y="1022058"/>
                      <a:pt x="508608" y="1044550"/>
                      <a:pt x="513281" y="1055066"/>
                    </a:cubicBezTo>
                    <a:cubicBezTo>
                      <a:pt x="523797" y="1091286"/>
                      <a:pt x="553591" y="1062076"/>
                      <a:pt x="602664" y="967436"/>
                    </a:cubicBezTo>
                    <a:cubicBezTo>
                      <a:pt x="606169" y="961594"/>
                      <a:pt x="609090" y="954583"/>
                      <a:pt x="611427" y="946404"/>
                    </a:cubicBezTo>
                    <a:cubicBezTo>
                      <a:pt x="647647" y="871627"/>
                      <a:pt x="665757" y="827812"/>
                      <a:pt x="665757" y="814959"/>
                    </a:cubicBezTo>
                    <a:cubicBezTo>
                      <a:pt x="665757" y="800939"/>
                      <a:pt x="659331" y="793928"/>
                      <a:pt x="646479" y="793928"/>
                    </a:cubicBezTo>
                    <a:close/>
                    <a:moveTo>
                      <a:pt x="342184" y="0"/>
                    </a:moveTo>
                    <a:cubicBezTo>
                      <a:pt x="346127" y="0"/>
                      <a:pt x="350289" y="585"/>
                      <a:pt x="354671" y="1753"/>
                    </a:cubicBezTo>
                    <a:cubicBezTo>
                      <a:pt x="363434" y="4090"/>
                      <a:pt x="368984" y="7595"/>
                      <a:pt x="371321" y="12268"/>
                    </a:cubicBezTo>
                    <a:cubicBezTo>
                      <a:pt x="377163" y="20447"/>
                      <a:pt x="396441" y="32716"/>
                      <a:pt x="429156" y="49073"/>
                    </a:cubicBezTo>
                    <a:cubicBezTo>
                      <a:pt x="466545" y="67768"/>
                      <a:pt x="491374" y="87630"/>
                      <a:pt x="503642" y="108662"/>
                    </a:cubicBezTo>
                    <a:cubicBezTo>
                      <a:pt x="515910" y="129693"/>
                      <a:pt x="523797" y="164745"/>
                      <a:pt x="527302" y="213818"/>
                    </a:cubicBezTo>
                    <a:cubicBezTo>
                      <a:pt x="533144" y="274574"/>
                      <a:pt x="537818" y="306997"/>
                      <a:pt x="541323" y="311087"/>
                    </a:cubicBezTo>
                    <a:cubicBezTo>
                      <a:pt x="544828" y="315176"/>
                      <a:pt x="588643" y="317221"/>
                      <a:pt x="672768" y="317221"/>
                    </a:cubicBezTo>
                    <a:cubicBezTo>
                      <a:pt x="733525" y="318389"/>
                      <a:pt x="769745" y="318097"/>
                      <a:pt x="781429" y="316345"/>
                    </a:cubicBezTo>
                    <a:cubicBezTo>
                      <a:pt x="793113" y="314592"/>
                      <a:pt x="798371" y="307290"/>
                      <a:pt x="797202" y="294437"/>
                    </a:cubicBezTo>
                    <a:cubicBezTo>
                      <a:pt x="797202" y="278080"/>
                      <a:pt x="784934" y="258217"/>
                      <a:pt x="760398" y="234849"/>
                    </a:cubicBezTo>
                    <a:cubicBezTo>
                      <a:pt x="739367" y="214986"/>
                      <a:pt x="731480" y="201257"/>
                      <a:pt x="736738" y="193663"/>
                    </a:cubicBezTo>
                    <a:cubicBezTo>
                      <a:pt x="741995" y="186068"/>
                      <a:pt x="758645" y="186944"/>
                      <a:pt x="786687" y="196292"/>
                    </a:cubicBezTo>
                    <a:cubicBezTo>
                      <a:pt x="855622" y="220828"/>
                      <a:pt x="903527" y="259969"/>
                      <a:pt x="930400" y="313716"/>
                    </a:cubicBezTo>
                    <a:cubicBezTo>
                      <a:pt x="946758" y="344094"/>
                      <a:pt x="954060" y="363665"/>
                      <a:pt x="952307" y="372428"/>
                    </a:cubicBezTo>
                    <a:cubicBezTo>
                      <a:pt x="950555" y="381191"/>
                      <a:pt x="939747" y="389662"/>
                      <a:pt x="919884" y="397841"/>
                    </a:cubicBezTo>
                    <a:cubicBezTo>
                      <a:pt x="898853" y="404851"/>
                      <a:pt x="880159" y="412446"/>
                      <a:pt x="863801" y="420624"/>
                    </a:cubicBezTo>
                    <a:cubicBezTo>
                      <a:pt x="845107" y="427635"/>
                      <a:pt x="813852" y="435229"/>
                      <a:pt x="770037" y="443408"/>
                    </a:cubicBezTo>
                    <a:cubicBezTo>
                      <a:pt x="726222" y="451587"/>
                      <a:pt x="691462" y="455676"/>
                      <a:pt x="665757" y="455676"/>
                    </a:cubicBezTo>
                    <a:cubicBezTo>
                      <a:pt x="636547" y="455676"/>
                      <a:pt x="603540" y="460350"/>
                      <a:pt x="566735" y="469697"/>
                    </a:cubicBezTo>
                    <a:cubicBezTo>
                      <a:pt x="529931" y="479044"/>
                      <a:pt x="511529" y="487223"/>
                      <a:pt x="511529" y="494234"/>
                    </a:cubicBezTo>
                    <a:cubicBezTo>
                      <a:pt x="511529" y="500076"/>
                      <a:pt x="515618" y="505918"/>
                      <a:pt x="523797" y="511760"/>
                    </a:cubicBezTo>
                    <a:cubicBezTo>
                      <a:pt x="537818" y="519938"/>
                      <a:pt x="546289" y="536004"/>
                      <a:pt x="549210" y="559956"/>
                    </a:cubicBezTo>
                    <a:cubicBezTo>
                      <a:pt x="552130" y="583908"/>
                      <a:pt x="548917" y="610489"/>
                      <a:pt x="539570" y="639699"/>
                    </a:cubicBezTo>
                    <a:cubicBezTo>
                      <a:pt x="527886" y="678257"/>
                      <a:pt x="523505" y="699288"/>
                      <a:pt x="526426" y="702793"/>
                    </a:cubicBezTo>
                    <a:cubicBezTo>
                      <a:pt x="529347" y="706298"/>
                      <a:pt x="548917" y="695783"/>
                      <a:pt x="585138" y="671246"/>
                    </a:cubicBezTo>
                    <a:cubicBezTo>
                      <a:pt x="610843" y="656057"/>
                      <a:pt x="629245" y="647002"/>
                      <a:pt x="640345" y="644081"/>
                    </a:cubicBezTo>
                    <a:cubicBezTo>
                      <a:pt x="651444" y="641160"/>
                      <a:pt x="671015" y="643205"/>
                      <a:pt x="699057" y="650215"/>
                    </a:cubicBezTo>
                    <a:cubicBezTo>
                      <a:pt x="784350" y="671246"/>
                      <a:pt x="831086" y="696367"/>
                      <a:pt x="839265" y="725577"/>
                    </a:cubicBezTo>
                    <a:cubicBezTo>
                      <a:pt x="845107" y="744271"/>
                      <a:pt x="847736" y="773773"/>
                      <a:pt x="847152" y="814083"/>
                    </a:cubicBezTo>
                    <a:cubicBezTo>
                      <a:pt x="846567" y="854393"/>
                      <a:pt x="842770" y="885648"/>
                      <a:pt x="835760" y="907847"/>
                    </a:cubicBezTo>
                    <a:cubicBezTo>
                      <a:pt x="828749" y="933552"/>
                      <a:pt x="812392" y="963930"/>
                      <a:pt x="786687" y="998982"/>
                    </a:cubicBezTo>
                    <a:cubicBezTo>
                      <a:pt x="748130" y="1050392"/>
                      <a:pt x="711909" y="1103554"/>
                      <a:pt x="678026" y="1158469"/>
                    </a:cubicBezTo>
                    <a:cubicBezTo>
                      <a:pt x="644142" y="1213384"/>
                      <a:pt x="626032" y="1247852"/>
                      <a:pt x="623695" y="1261872"/>
                    </a:cubicBezTo>
                    <a:cubicBezTo>
                      <a:pt x="621358" y="1272388"/>
                      <a:pt x="615808" y="1281443"/>
                      <a:pt x="607045" y="1289038"/>
                    </a:cubicBezTo>
                    <a:cubicBezTo>
                      <a:pt x="598282" y="1296632"/>
                      <a:pt x="585303" y="1292934"/>
                      <a:pt x="562354" y="1312698"/>
                    </a:cubicBezTo>
                    <a:cubicBezTo>
                      <a:pt x="539405" y="1332462"/>
                      <a:pt x="516227" y="1357478"/>
                      <a:pt x="469352" y="1407624"/>
                    </a:cubicBezTo>
                    <a:cubicBezTo>
                      <a:pt x="422477" y="1457770"/>
                      <a:pt x="319658" y="1589038"/>
                      <a:pt x="281101" y="1613574"/>
                    </a:cubicBezTo>
                    <a:cubicBezTo>
                      <a:pt x="253059" y="1632268"/>
                      <a:pt x="-84851" y="1852563"/>
                      <a:pt x="20171" y="1757878"/>
                    </a:cubicBezTo>
                    <a:cubicBezTo>
                      <a:pt x="125193" y="1663193"/>
                      <a:pt x="121762" y="1603048"/>
                      <a:pt x="153998" y="1559814"/>
                    </a:cubicBezTo>
                    <a:cubicBezTo>
                      <a:pt x="186234" y="1516580"/>
                      <a:pt x="169187" y="1539367"/>
                      <a:pt x="213587" y="1498473"/>
                    </a:cubicBezTo>
                    <a:cubicBezTo>
                      <a:pt x="246302" y="1465758"/>
                      <a:pt x="286612" y="1420483"/>
                      <a:pt x="334516" y="1362647"/>
                    </a:cubicBezTo>
                    <a:cubicBezTo>
                      <a:pt x="382420" y="1304811"/>
                      <a:pt x="412215" y="1264209"/>
                      <a:pt x="423899" y="1240841"/>
                    </a:cubicBezTo>
                    <a:cubicBezTo>
                      <a:pt x="430909" y="1227989"/>
                      <a:pt x="432370" y="1215136"/>
                      <a:pt x="428280" y="1202284"/>
                    </a:cubicBezTo>
                    <a:cubicBezTo>
                      <a:pt x="424191" y="1189432"/>
                      <a:pt x="411630" y="1164895"/>
                      <a:pt x="390599" y="1128675"/>
                    </a:cubicBezTo>
                    <a:cubicBezTo>
                      <a:pt x="356716" y="1072592"/>
                      <a:pt x="332763" y="1041337"/>
                      <a:pt x="318743" y="1034911"/>
                    </a:cubicBezTo>
                    <a:cubicBezTo>
                      <a:pt x="304722" y="1028484"/>
                      <a:pt x="283691" y="1037540"/>
                      <a:pt x="255649" y="1062076"/>
                    </a:cubicBezTo>
                    <a:cubicBezTo>
                      <a:pt x="231113" y="1085444"/>
                      <a:pt x="208037" y="1099173"/>
                      <a:pt x="186421" y="1103262"/>
                    </a:cubicBezTo>
                    <a:cubicBezTo>
                      <a:pt x="164806" y="1107351"/>
                      <a:pt x="151661" y="1101217"/>
                      <a:pt x="146988" y="1084860"/>
                    </a:cubicBezTo>
                    <a:cubicBezTo>
                      <a:pt x="139977" y="1068502"/>
                      <a:pt x="137348" y="1047763"/>
                      <a:pt x="139101" y="1022643"/>
                    </a:cubicBezTo>
                    <a:cubicBezTo>
                      <a:pt x="140854" y="997522"/>
                      <a:pt x="146404" y="978535"/>
                      <a:pt x="155751" y="965683"/>
                    </a:cubicBezTo>
                    <a:cubicBezTo>
                      <a:pt x="167435" y="949325"/>
                      <a:pt x="173569" y="934136"/>
                      <a:pt x="174153" y="920115"/>
                    </a:cubicBezTo>
                    <a:cubicBezTo>
                      <a:pt x="174737" y="906095"/>
                      <a:pt x="183792" y="899084"/>
                      <a:pt x="201318" y="899084"/>
                    </a:cubicBezTo>
                    <a:cubicBezTo>
                      <a:pt x="216508" y="899084"/>
                      <a:pt x="236662" y="885356"/>
                      <a:pt x="261783" y="857898"/>
                    </a:cubicBezTo>
                    <a:cubicBezTo>
                      <a:pt x="286904" y="830441"/>
                      <a:pt x="321079" y="783413"/>
                      <a:pt x="364310" y="716814"/>
                    </a:cubicBezTo>
                    <a:cubicBezTo>
                      <a:pt x="394689" y="668909"/>
                      <a:pt x="418057" y="625971"/>
                      <a:pt x="434414" y="587998"/>
                    </a:cubicBezTo>
                    <a:cubicBezTo>
                      <a:pt x="450772" y="550025"/>
                      <a:pt x="454861" y="527533"/>
                      <a:pt x="446682" y="520523"/>
                    </a:cubicBezTo>
                    <a:cubicBezTo>
                      <a:pt x="440840" y="514681"/>
                      <a:pt x="413383" y="521983"/>
                      <a:pt x="364310" y="542430"/>
                    </a:cubicBezTo>
                    <a:cubicBezTo>
                      <a:pt x="315237" y="562877"/>
                      <a:pt x="267333" y="586537"/>
                      <a:pt x="220597" y="613410"/>
                    </a:cubicBezTo>
                    <a:cubicBezTo>
                      <a:pt x="166851" y="643789"/>
                      <a:pt x="128878" y="658978"/>
                      <a:pt x="106678" y="658978"/>
                    </a:cubicBezTo>
                    <a:cubicBezTo>
                      <a:pt x="91489" y="658978"/>
                      <a:pt x="80097" y="655765"/>
                      <a:pt x="72502" y="649339"/>
                    </a:cubicBezTo>
                    <a:cubicBezTo>
                      <a:pt x="64908" y="642913"/>
                      <a:pt x="55268" y="625094"/>
                      <a:pt x="43584" y="595884"/>
                    </a:cubicBezTo>
                    <a:cubicBezTo>
                      <a:pt x="26058" y="551485"/>
                      <a:pt x="19048" y="519938"/>
                      <a:pt x="22553" y="501244"/>
                    </a:cubicBezTo>
                    <a:cubicBezTo>
                      <a:pt x="27227" y="487223"/>
                      <a:pt x="39495" y="468237"/>
                      <a:pt x="59358" y="444284"/>
                    </a:cubicBezTo>
                    <a:cubicBezTo>
                      <a:pt x="79221" y="420332"/>
                      <a:pt x="93826" y="408356"/>
                      <a:pt x="103173" y="408356"/>
                    </a:cubicBezTo>
                    <a:cubicBezTo>
                      <a:pt x="110183" y="408356"/>
                      <a:pt x="114273" y="395504"/>
                      <a:pt x="115441" y="369799"/>
                    </a:cubicBezTo>
                    <a:cubicBezTo>
                      <a:pt x="115441" y="333579"/>
                      <a:pt x="120991" y="313716"/>
                      <a:pt x="132091" y="310211"/>
                    </a:cubicBezTo>
                    <a:cubicBezTo>
                      <a:pt x="143190" y="306705"/>
                      <a:pt x="163930" y="318389"/>
                      <a:pt x="194308" y="345263"/>
                    </a:cubicBezTo>
                    <a:cubicBezTo>
                      <a:pt x="218844" y="365125"/>
                      <a:pt x="237247" y="377686"/>
                      <a:pt x="249515" y="382944"/>
                    </a:cubicBezTo>
                    <a:cubicBezTo>
                      <a:pt x="261783" y="388201"/>
                      <a:pt x="275512" y="389662"/>
                      <a:pt x="290701" y="387325"/>
                    </a:cubicBezTo>
                    <a:cubicBezTo>
                      <a:pt x="338605" y="380315"/>
                      <a:pt x="350289" y="363373"/>
                      <a:pt x="325753" y="336500"/>
                    </a:cubicBezTo>
                    <a:cubicBezTo>
                      <a:pt x="314069" y="323647"/>
                      <a:pt x="308811" y="314592"/>
                      <a:pt x="309980" y="309334"/>
                    </a:cubicBezTo>
                    <a:cubicBezTo>
                      <a:pt x="311148" y="304076"/>
                      <a:pt x="321664" y="297358"/>
                      <a:pt x="341526" y="289179"/>
                    </a:cubicBezTo>
                    <a:cubicBezTo>
                      <a:pt x="361389" y="281001"/>
                      <a:pt x="373657" y="267856"/>
                      <a:pt x="378331" y="249746"/>
                    </a:cubicBezTo>
                    <a:cubicBezTo>
                      <a:pt x="383005" y="231636"/>
                      <a:pt x="384173" y="199213"/>
                      <a:pt x="381836" y="152477"/>
                    </a:cubicBezTo>
                    <a:cubicBezTo>
                      <a:pt x="378331" y="108077"/>
                      <a:pt x="367231" y="75362"/>
                      <a:pt x="348537" y="54331"/>
                    </a:cubicBezTo>
                    <a:cubicBezTo>
                      <a:pt x="329842" y="33300"/>
                      <a:pt x="320495" y="18695"/>
                      <a:pt x="320495" y="10516"/>
                    </a:cubicBezTo>
                    <a:cubicBezTo>
                      <a:pt x="320495" y="7011"/>
                      <a:pt x="324000" y="4090"/>
                      <a:pt x="331011" y="1753"/>
                    </a:cubicBezTo>
                    <a:cubicBezTo>
                      <a:pt x="334516" y="585"/>
                      <a:pt x="338240" y="0"/>
                      <a:pt x="342184" y="0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</a:lstStyle>
              <a:p>
                <a:endParaRPr lang="zh-CN" altLang="en-US" dirty="0"/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9A80C99-9E56-BA61-A0AF-1AA028D84F2B}"/>
                </a:ext>
              </a:extLst>
            </p:cNvPr>
            <p:cNvGrpSpPr/>
            <p:nvPr/>
          </p:nvGrpSpPr>
          <p:grpSpPr>
            <a:xfrm>
              <a:off x="3042007" y="2476681"/>
              <a:ext cx="2295626" cy="519113"/>
              <a:chOff x="3348127" y="2636136"/>
              <a:chExt cx="2295626" cy="519113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130763E-2001-A53D-79CB-4B5FB4BAA752}"/>
                  </a:ext>
                </a:extLst>
              </p:cNvPr>
              <p:cNvGrpSpPr/>
              <p:nvPr/>
            </p:nvGrpSpPr>
            <p:grpSpPr>
              <a:xfrm>
                <a:off x="3348127" y="2636136"/>
                <a:ext cx="519113" cy="519113"/>
                <a:chOff x="3348127" y="2636136"/>
                <a:chExt cx="519113" cy="519113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A8016EF3-4E79-CF7B-18D9-59A7557C6C13}"/>
                    </a:ext>
                  </a:extLst>
                </p:cNvPr>
                <p:cNvSpPr/>
                <p:nvPr/>
              </p:nvSpPr>
              <p:spPr>
                <a:xfrm>
                  <a:off x="3348127" y="2636136"/>
                  <a:ext cx="519113" cy="519113"/>
                </a:xfrm>
                <a:prstGeom prst="ellipse">
                  <a:avLst/>
                </a:prstGeom>
                <a:solidFill>
                  <a:srgbClr val="CC3300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思源宋体 CN Heavy" panose="02020900000000000000" pitchFamily="18" charset="-122"/>
                    <a:ea typeface="思源宋体 CN Heavy" panose="02020900000000000000" pitchFamily="18" charset="-122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AC140071-9430-84D3-F180-91424231D9D8}"/>
                    </a:ext>
                  </a:extLst>
                </p:cNvPr>
                <p:cNvSpPr txBox="1"/>
                <p:nvPr/>
              </p:nvSpPr>
              <p:spPr>
                <a:xfrm>
                  <a:off x="3372027" y="2677123"/>
                  <a:ext cx="4127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24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2.0 115 Black" panose="00020600040101010101" pitchFamily="18" charset="-122"/>
                    </a:rPr>
                    <a:t>欢</a:t>
                  </a: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20495B82-5606-90F6-88F6-E83745D588A0}"/>
                  </a:ext>
                </a:extLst>
              </p:cNvPr>
              <p:cNvGrpSpPr/>
              <p:nvPr/>
            </p:nvGrpSpPr>
            <p:grpSpPr>
              <a:xfrm>
                <a:off x="3940298" y="2636136"/>
                <a:ext cx="519113" cy="519113"/>
                <a:chOff x="3348127" y="2636136"/>
                <a:chExt cx="519113" cy="519113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1A66E228-408F-F7D3-3EEA-5B88ED4322DF}"/>
                    </a:ext>
                  </a:extLst>
                </p:cNvPr>
                <p:cNvSpPr/>
                <p:nvPr/>
              </p:nvSpPr>
              <p:spPr>
                <a:xfrm>
                  <a:off x="3348127" y="2636136"/>
                  <a:ext cx="519113" cy="519113"/>
                </a:xfrm>
                <a:prstGeom prst="ellipse">
                  <a:avLst/>
                </a:prstGeom>
                <a:solidFill>
                  <a:srgbClr val="CC3300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思源宋体 CN Heavy" panose="02020900000000000000" pitchFamily="18" charset="-122"/>
                    <a:ea typeface="思源宋体 CN Heavy" panose="02020900000000000000" pitchFamily="18" charset="-122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B4B02102-E925-E356-D078-59EAA6A5DC37}"/>
                    </a:ext>
                  </a:extLst>
                </p:cNvPr>
                <p:cNvSpPr txBox="1"/>
                <p:nvPr/>
              </p:nvSpPr>
              <p:spPr>
                <a:xfrm>
                  <a:off x="3372027" y="2677123"/>
                  <a:ext cx="4127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24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2.0 115 Black" panose="00020600040101010101" pitchFamily="18" charset="-122"/>
                    </a:rPr>
                    <a:t>度</a:t>
                  </a: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1EE8AF17-CF77-3B5B-A7EF-CF36C5A425C0}"/>
                  </a:ext>
                </a:extLst>
              </p:cNvPr>
              <p:cNvGrpSpPr/>
              <p:nvPr/>
            </p:nvGrpSpPr>
            <p:grpSpPr>
              <a:xfrm>
                <a:off x="4532469" y="2636136"/>
                <a:ext cx="519113" cy="519113"/>
                <a:chOff x="3348127" y="2636136"/>
                <a:chExt cx="519113" cy="519113"/>
              </a:xfrm>
            </p:grpSpPr>
            <p:sp>
              <p:nvSpPr>
                <p:cNvPr id="45" name="椭圆 44">
                  <a:extLst>
                    <a:ext uri="{FF2B5EF4-FFF2-40B4-BE49-F238E27FC236}">
                      <a16:creationId xmlns:a16="http://schemas.microsoft.com/office/drawing/2014/main" id="{46B71D92-D7C5-D3BF-CBA2-AE7E90161391}"/>
                    </a:ext>
                  </a:extLst>
                </p:cNvPr>
                <p:cNvSpPr/>
                <p:nvPr/>
              </p:nvSpPr>
              <p:spPr>
                <a:xfrm>
                  <a:off x="3348127" y="2636136"/>
                  <a:ext cx="519113" cy="519113"/>
                </a:xfrm>
                <a:prstGeom prst="ellipse">
                  <a:avLst/>
                </a:prstGeom>
                <a:solidFill>
                  <a:srgbClr val="CC3300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思源宋体 CN Heavy" panose="02020900000000000000" pitchFamily="18" charset="-122"/>
                    <a:ea typeface="思源宋体 CN Heavy" panose="02020900000000000000" pitchFamily="18" charset="-122"/>
                  </a:endParaRP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E5519B0A-A6C1-173B-5C8B-5B6B6694CED9}"/>
                    </a:ext>
                  </a:extLst>
                </p:cNvPr>
                <p:cNvSpPr txBox="1"/>
                <p:nvPr/>
              </p:nvSpPr>
              <p:spPr>
                <a:xfrm>
                  <a:off x="3372027" y="2677123"/>
                  <a:ext cx="4127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24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2.0 115 Black" panose="00020600040101010101" pitchFamily="18" charset="-122"/>
                    </a:rPr>
                    <a:t>国</a:t>
                  </a:r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32A54F8-6FE6-DF38-F2F2-5F8F49B8611E}"/>
                  </a:ext>
                </a:extLst>
              </p:cNvPr>
              <p:cNvGrpSpPr/>
              <p:nvPr/>
            </p:nvGrpSpPr>
            <p:grpSpPr>
              <a:xfrm>
                <a:off x="5124640" y="2636136"/>
                <a:ext cx="519113" cy="519113"/>
                <a:chOff x="3348127" y="2636136"/>
                <a:chExt cx="519113" cy="519113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3FCE59E4-42E5-FA42-154F-AB2147281E0D}"/>
                    </a:ext>
                  </a:extLst>
                </p:cNvPr>
                <p:cNvSpPr/>
                <p:nvPr/>
              </p:nvSpPr>
              <p:spPr>
                <a:xfrm>
                  <a:off x="3348127" y="2636136"/>
                  <a:ext cx="519113" cy="519113"/>
                </a:xfrm>
                <a:prstGeom prst="ellipse">
                  <a:avLst/>
                </a:prstGeom>
                <a:solidFill>
                  <a:srgbClr val="CC3300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思源宋体 CN Heavy" panose="02020900000000000000" pitchFamily="18" charset="-122"/>
                    <a:ea typeface="思源宋体 CN Heavy" panose="02020900000000000000" pitchFamily="18" charset="-122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1B37A577-1526-3517-0400-BE09F248FA4F}"/>
                    </a:ext>
                  </a:extLst>
                </p:cNvPr>
                <p:cNvSpPr txBox="1"/>
                <p:nvPr/>
              </p:nvSpPr>
              <p:spPr>
                <a:xfrm>
                  <a:off x="3372027" y="2677123"/>
                  <a:ext cx="41270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zh-CN" altLang="en-US" sz="24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阿里巴巴普惠体 2.0 115 Black" panose="00020600040101010101" pitchFamily="18" charset="-122"/>
                    </a:rPr>
                    <a:t>庆</a:t>
                  </a:r>
                </a:p>
              </p:txBody>
            </p:sp>
          </p:grpSp>
        </p:grpSp>
      </p:grpSp>
      <p:sp>
        <p:nvSpPr>
          <p:cNvPr id="55" name="iconfont-1096-617929">
            <a:extLst>
              <a:ext uri="{FF2B5EF4-FFF2-40B4-BE49-F238E27FC236}">
                <a16:creationId xmlns:a16="http://schemas.microsoft.com/office/drawing/2014/main" id="{098955FA-F7B1-2AB6-8718-45C234DF5333}"/>
              </a:ext>
            </a:extLst>
          </p:cNvPr>
          <p:cNvSpPr/>
          <p:nvPr/>
        </p:nvSpPr>
        <p:spPr>
          <a:xfrm>
            <a:off x="6238544" y="3177694"/>
            <a:ext cx="193212" cy="1924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CC3300"/>
          </a:soli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0882746-BDAE-18ED-57A6-77A84B409F6F}"/>
              </a:ext>
            </a:extLst>
          </p:cNvPr>
          <p:cNvSpPr/>
          <p:nvPr/>
        </p:nvSpPr>
        <p:spPr>
          <a:xfrm rot="15482579">
            <a:off x="6566281" y="1081087"/>
            <a:ext cx="447110" cy="44537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10000"/>
                </a:srgbClr>
              </a:gs>
              <a:gs pos="4000">
                <a:srgbClr val="FF0000">
                  <a:alpha val="0"/>
                </a:srgb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D7C560A3-AA09-A29C-1DCF-728716D82DA1}"/>
              </a:ext>
            </a:extLst>
          </p:cNvPr>
          <p:cNvSpPr/>
          <p:nvPr/>
        </p:nvSpPr>
        <p:spPr>
          <a:xfrm rot="2860110">
            <a:off x="4625895" y="3409642"/>
            <a:ext cx="617971" cy="61557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10000"/>
                </a:srgbClr>
              </a:gs>
              <a:gs pos="4000">
                <a:srgbClr val="FF0000">
                  <a:alpha val="0"/>
                </a:srgb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096-617929">
            <a:extLst>
              <a:ext uri="{FF2B5EF4-FFF2-40B4-BE49-F238E27FC236}">
                <a16:creationId xmlns:a16="http://schemas.microsoft.com/office/drawing/2014/main" id="{83863AC2-C090-1BD8-98E2-C994BD7FD485}"/>
              </a:ext>
            </a:extLst>
          </p:cNvPr>
          <p:cNvSpPr/>
          <p:nvPr/>
        </p:nvSpPr>
        <p:spPr>
          <a:xfrm rot="5819922">
            <a:off x="4952371" y="2152058"/>
            <a:ext cx="287436" cy="28632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10000"/>
                </a:srgbClr>
              </a:gs>
              <a:gs pos="4000">
                <a:srgbClr val="FF0000">
                  <a:alpha val="0"/>
                </a:srgb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confont-1096-617929">
            <a:extLst>
              <a:ext uri="{FF2B5EF4-FFF2-40B4-BE49-F238E27FC236}">
                <a16:creationId xmlns:a16="http://schemas.microsoft.com/office/drawing/2014/main" id="{48A753CE-5F20-C4DA-9066-127840B430C5}"/>
              </a:ext>
            </a:extLst>
          </p:cNvPr>
          <p:cNvSpPr/>
          <p:nvPr/>
        </p:nvSpPr>
        <p:spPr>
          <a:xfrm rot="17967611">
            <a:off x="7173455" y="3618105"/>
            <a:ext cx="636890" cy="634417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100000">
                <a:srgbClr val="C00000">
                  <a:alpha val="10000"/>
                </a:srgbClr>
              </a:gs>
              <a:gs pos="4000">
                <a:srgbClr val="FF0000">
                  <a:alpha val="0"/>
                </a:srgb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088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cxnSp>
        <p:nvCxnSpPr>
          <p:cNvPr id="4" name="Straight Connector 9">
            <a:extLst>
              <a:ext uri="{FF2B5EF4-FFF2-40B4-BE49-F238E27FC236}">
                <a16:creationId xmlns:a16="http://schemas.microsoft.com/office/drawing/2014/main" id="{0A2B2936-2077-3B5A-123B-17360B821FA6}"/>
              </a:ext>
            </a:extLst>
          </p:cNvPr>
          <p:cNvCxnSpPr/>
          <p:nvPr/>
        </p:nvCxnSpPr>
        <p:spPr>
          <a:xfrm>
            <a:off x="1597212" y="4139581"/>
            <a:ext cx="8890000" cy="0"/>
          </a:xfrm>
          <a:prstGeom prst="line">
            <a:avLst/>
          </a:prstGeom>
          <a:ln w="3175">
            <a:solidFill>
              <a:srgbClr val="F9E7A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osceles Triangle 39">
            <a:extLst>
              <a:ext uri="{FF2B5EF4-FFF2-40B4-BE49-F238E27FC236}">
                <a16:creationId xmlns:a16="http://schemas.microsoft.com/office/drawing/2014/main" id="{E3194D35-87E6-B285-5391-381CCB85FA25}"/>
              </a:ext>
            </a:extLst>
          </p:cNvPr>
          <p:cNvSpPr/>
          <p:nvPr/>
        </p:nvSpPr>
        <p:spPr>
          <a:xfrm>
            <a:off x="2164494" y="2334372"/>
            <a:ext cx="1171246" cy="1809732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grpSp>
        <p:nvGrpSpPr>
          <p:cNvPr id="49" name="Group 45">
            <a:extLst>
              <a:ext uri="{FF2B5EF4-FFF2-40B4-BE49-F238E27FC236}">
                <a16:creationId xmlns:a16="http://schemas.microsoft.com/office/drawing/2014/main" id="{6CD290B7-D9F3-F545-2B23-EE2A7163DFEB}"/>
              </a:ext>
            </a:extLst>
          </p:cNvPr>
          <p:cNvGrpSpPr/>
          <p:nvPr/>
        </p:nvGrpSpPr>
        <p:grpSpPr>
          <a:xfrm>
            <a:off x="2479983" y="1619024"/>
            <a:ext cx="540271" cy="582564"/>
            <a:chOff x="899036" y="3165986"/>
            <a:chExt cx="624964" cy="673887"/>
          </a:xfrm>
        </p:grpSpPr>
        <p:sp>
          <p:nvSpPr>
            <p:cNvPr id="51" name="Rectangle: Rounded Corners 47">
              <a:extLst>
                <a:ext uri="{FF2B5EF4-FFF2-40B4-BE49-F238E27FC236}">
                  <a16:creationId xmlns:a16="http://schemas.microsoft.com/office/drawing/2014/main" id="{0DB4E815-4C08-FB13-06BC-A18EFDC580DB}"/>
                </a:ext>
              </a:extLst>
            </p:cNvPr>
            <p:cNvSpPr/>
            <p:nvPr/>
          </p:nvSpPr>
          <p:spPr>
            <a:xfrm rot="8076719">
              <a:off x="899037" y="3214910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52" name="Rectangle: Rounded Corners 48">
              <a:extLst>
                <a:ext uri="{FF2B5EF4-FFF2-40B4-BE49-F238E27FC236}">
                  <a16:creationId xmlns:a16="http://schemas.microsoft.com/office/drawing/2014/main" id="{FD3FE146-ED44-34D2-40D8-746C5F15E93C}"/>
                </a:ext>
              </a:extLst>
            </p:cNvPr>
            <p:cNvSpPr/>
            <p:nvPr/>
          </p:nvSpPr>
          <p:spPr>
            <a:xfrm rot="8076719">
              <a:off x="899036" y="3165986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</p:grpSp>
      <p:sp>
        <p:nvSpPr>
          <p:cNvPr id="50" name="Freeform: Shape 46">
            <a:extLst>
              <a:ext uri="{FF2B5EF4-FFF2-40B4-BE49-F238E27FC236}">
                <a16:creationId xmlns:a16="http://schemas.microsoft.com/office/drawing/2014/main" id="{DDB842FF-0E41-3105-0A8E-D2838638550D}"/>
              </a:ext>
            </a:extLst>
          </p:cNvPr>
          <p:cNvSpPr>
            <a:spLocks/>
          </p:cNvSpPr>
          <p:nvPr/>
        </p:nvSpPr>
        <p:spPr bwMode="auto">
          <a:xfrm>
            <a:off x="2598406" y="1745087"/>
            <a:ext cx="303425" cy="288144"/>
          </a:xfrm>
          <a:custGeom>
            <a:avLst/>
            <a:gdLst/>
            <a:ahLst/>
            <a:cxnLst>
              <a:cxn ang="0">
                <a:pos x="64" y="57"/>
              </a:cxn>
              <a:cxn ang="0">
                <a:pos x="60" y="61"/>
              </a:cxn>
              <a:cxn ang="0">
                <a:pos x="4" y="61"/>
              </a:cxn>
              <a:cxn ang="0">
                <a:pos x="0" y="57"/>
              </a:cxn>
              <a:cxn ang="0">
                <a:pos x="0" y="45"/>
              </a:cxn>
              <a:cxn ang="0">
                <a:pos x="4" y="41"/>
              </a:cxn>
              <a:cxn ang="0">
                <a:pos x="20" y="41"/>
              </a:cxn>
              <a:cxn ang="0">
                <a:pos x="27" y="46"/>
              </a:cxn>
              <a:cxn ang="0">
                <a:pos x="37" y="46"/>
              </a:cxn>
              <a:cxn ang="0">
                <a:pos x="44" y="41"/>
              </a:cxn>
              <a:cxn ang="0">
                <a:pos x="60" y="41"/>
              </a:cxn>
              <a:cxn ang="0">
                <a:pos x="64" y="45"/>
              </a:cxn>
              <a:cxn ang="0">
                <a:pos x="64" y="57"/>
              </a:cxn>
              <a:cxn ang="0">
                <a:pos x="49" y="22"/>
              </a:cxn>
              <a:cxn ang="0">
                <a:pos x="39" y="22"/>
              </a:cxn>
              <a:cxn ang="0">
                <a:pos x="39" y="39"/>
              </a:cxn>
              <a:cxn ang="0">
                <a:pos x="37" y="41"/>
              </a:cxn>
              <a:cxn ang="0">
                <a:pos x="27" y="41"/>
              </a:cxn>
              <a:cxn ang="0">
                <a:pos x="25" y="39"/>
              </a:cxn>
              <a:cxn ang="0">
                <a:pos x="25" y="22"/>
              </a:cxn>
              <a:cxn ang="0">
                <a:pos x="15" y="22"/>
              </a:cxn>
              <a:cxn ang="0">
                <a:pos x="13" y="20"/>
              </a:cxn>
              <a:cxn ang="0">
                <a:pos x="13" y="18"/>
              </a:cxn>
              <a:cxn ang="0">
                <a:pos x="30" y="1"/>
              </a:cxn>
              <a:cxn ang="0">
                <a:pos x="32" y="0"/>
              </a:cxn>
              <a:cxn ang="0">
                <a:pos x="34" y="1"/>
              </a:cxn>
              <a:cxn ang="0">
                <a:pos x="51" y="18"/>
              </a:cxn>
              <a:cxn ang="0">
                <a:pos x="51" y="20"/>
              </a:cxn>
              <a:cxn ang="0">
                <a:pos x="49" y="22"/>
              </a:cxn>
              <a:cxn ang="0">
                <a:pos x="47" y="51"/>
              </a:cxn>
              <a:cxn ang="0">
                <a:pos x="44" y="54"/>
              </a:cxn>
              <a:cxn ang="0">
                <a:pos x="47" y="56"/>
              </a:cxn>
              <a:cxn ang="0">
                <a:pos x="49" y="54"/>
              </a:cxn>
              <a:cxn ang="0">
                <a:pos x="47" y="51"/>
              </a:cxn>
              <a:cxn ang="0">
                <a:pos x="56" y="51"/>
              </a:cxn>
              <a:cxn ang="0">
                <a:pos x="54" y="54"/>
              </a:cxn>
              <a:cxn ang="0">
                <a:pos x="56" y="56"/>
              </a:cxn>
              <a:cxn ang="0">
                <a:pos x="59" y="54"/>
              </a:cxn>
              <a:cxn ang="0">
                <a:pos x="56" y="51"/>
              </a:cxn>
            </a:cxnLst>
            <a:rect l="0" t="0" r="r" b="b"/>
            <a:pathLst>
              <a:path w="64" h="61">
                <a:moveTo>
                  <a:pt x="64" y="57"/>
                </a:moveTo>
                <a:cubicBezTo>
                  <a:pt x="64" y="59"/>
                  <a:pt x="62" y="61"/>
                  <a:pt x="60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2" y="61"/>
                  <a:pt x="0" y="59"/>
                  <a:pt x="0" y="5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3"/>
                  <a:pt x="2" y="41"/>
                  <a:pt x="4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4"/>
                  <a:pt x="24" y="46"/>
                  <a:pt x="2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40" y="46"/>
                  <a:pt x="43" y="44"/>
                  <a:pt x="44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2" y="41"/>
                  <a:pt x="64" y="43"/>
                  <a:pt x="64" y="45"/>
                </a:cubicBezTo>
                <a:lnTo>
                  <a:pt x="64" y="57"/>
                </a:lnTo>
                <a:close/>
                <a:moveTo>
                  <a:pt x="49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40"/>
                  <a:pt x="38" y="41"/>
                  <a:pt x="3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5" y="40"/>
                  <a:pt x="25" y="39"/>
                </a:cubicBezTo>
                <a:cubicBezTo>
                  <a:pt x="25" y="22"/>
                  <a:pt x="25" y="22"/>
                  <a:pt x="2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2"/>
                  <a:pt x="13" y="21"/>
                  <a:pt x="13" y="20"/>
                </a:cubicBezTo>
                <a:cubicBezTo>
                  <a:pt x="12" y="20"/>
                  <a:pt x="13" y="19"/>
                  <a:pt x="13" y="18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2" y="0"/>
                </a:cubicBezTo>
                <a:cubicBezTo>
                  <a:pt x="33" y="0"/>
                  <a:pt x="33" y="0"/>
                  <a:pt x="34" y="1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2" y="20"/>
                  <a:pt x="51" y="20"/>
                </a:cubicBezTo>
                <a:cubicBezTo>
                  <a:pt x="51" y="21"/>
                  <a:pt x="50" y="22"/>
                  <a:pt x="49" y="22"/>
                </a:cubicBezTo>
                <a:close/>
                <a:moveTo>
                  <a:pt x="47" y="51"/>
                </a:moveTo>
                <a:cubicBezTo>
                  <a:pt x="45" y="51"/>
                  <a:pt x="44" y="52"/>
                  <a:pt x="44" y="54"/>
                </a:cubicBezTo>
                <a:cubicBezTo>
                  <a:pt x="44" y="55"/>
                  <a:pt x="45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2"/>
                  <a:pt x="48" y="51"/>
                  <a:pt x="47" y="51"/>
                </a:cubicBezTo>
                <a:close/>
                <a:moveTo>
                  <a:pt x="56" y="51"/>
                </a:moveTo>
                <a:cubicBezTo>
                  <a:pt x="55" y="51"/>
                  <a:pt x="54" y="52"/>
                  <a:pt x="54" y="54"/>
                </a:cubicBezTo>
                <a:cubicBezTo>
                  <a:pt x="54" y="55"/>
                  <a:pt x="55" y="56"/>
                  <a:pt x="56" y="56"/>
                </a:cubicBezTo>
                <a:cubicBezTo>
                  <a:pt x="58" y="56"/>
                  <a:pt x="59" y="55"/>
                  <a:pt x="59" y="54"/>
                </a:cubicBezTo>
                <a:cubicBezTo>
                  <a:pt x="59" y="52"/>
                  <a:pt x="58" y="51"/>
                  <a:pt x="56" y="51"/>
                </a:cubicBezTo>
                <a:close/>
              </a:path>
            </a:pathLst>
          </a:custGeom>
          <a:solidFill>
            <a:srgbClr val="F9E7A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Oval 73">
            <a:extLst>
              <a:ext uri="{FF2B5EF4-FFF2-40B4-BE49-F238E27FC236}">
                <a16:creationId xmlns:a16="http://schemas.microsoft.com/office/drawing/2014/main" id="{AF84B944-6ED8-3138-FD62-231F6D3E87D9}"/>
              </a:ext>
            </a:extLst>
          </p:cNvPr>
          <p:cNvSpPr/>
          <p:nvPr/>
        </p:nvSpPr>
        <p:spPr>
          <a:xfrm>
            <a:off x="2457306" y="3827315"/>
            <a:ext cx="585623" cy="585622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rPr>
              <a:t>70%</a:t>
            </a:r>
          </a:p>
        </p:txBody>
      </p:sp>
      <p:sp>
        <p:nvSpPr>
          <p:cNvPr id="8" name="Isosceles Triangle 40">
            <a:extLst>
              <a:ext uri="{FF2B5EF4-FFF2-40B4-BE49-F238E27FC236}">
                <a16:creationId xmlns:a16="http://schemas.microsoft.com/office/drawing/2014/main" id="{5E50EA30-F184-B6C1-8521-A2392C4C1C1B}"/>
              </a:ext>
            </a:extLst>
          </p:cNvPr>
          <p:cNvSpPr/>
          <p:nvPr/>
        </p:nvSpPr>
        <p:spPr>
          <a:xfrm>
            <a:off x="3842592" y="2722171"/>
            <a:ext cx="1171246" cy="1421932"/>
          </a:xfrm>
          <a:prstGeom prst="triangle">
            <a:avLst/>
          </a:pr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grpSp>
        <p:nvGrpSpPr>
          <p:cNvPr id="45" name="Group 50">
            <a:extLst>
              <a:ext uri="{FF2B5EF4-FFF2-40B4-BE49-F238E27FC236}">
                <a16:creationId xmlns:a16="http://schemas.microsoft.com/office/drawing/2014/main" id="{6C508F86-3A1D-3E86-5D3D-CE300832A900}"/>
              </a:ext>
            </a:extLst>
          </p:cNvPr>
          <p:cNvGrpSpPr/>
          <p:nvPr/>
        </p:nvGrpSpPr>
        <p:grpSpPr>
          <a:xfrm>
            <a:off x="4158081" y="1997239"/>
            <a:ext cx="540271" cy="582563"/>
            <a:chOff x="2057400" y="3165986"/>
            <a:chExt cx="624964" cy="673887"/>
          </a:xfrm>
        </p:grpSpPr>
        <p:sp>
          <p:nvSpPr>
            <p:cNvPr id="47" name="Rectangle: Rounded Corners 52">
              <a:extLst>
                <a:ext uri="{FF2B5EF4-FFF2-40B4-BE49-F238E27FC236}">
                  <a16:creationId xmlns:a16="http://schemas.microsoft.com/office/drawing/2014/main" id="{8AAF4AA9-04D3-CEF5-3D93-216BAB40C743}"/>
                </a:ext>
              </a:extLst>
            </p:cNvPr>
            <p:cNvSpPr/>
            <p:nvPr/>
          </p:nvSpPr>
          <p:spPr>
            <a:xfrm rot="8076719">
              <a:off x="2057401" y="3214910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48" name="Rectangle: Rounded Corners 53">
              <a:extLst>
                <a:ext uri="{FF2B5EF4-FFF2-40B4-BE49-F238E27FC236}">
                  <a16:creationId xmlns:a16="http://schemas.microsoft.com/office/drawing/2014/main" id="{2449C616-FCD7-FC09-5E12-786530F6AA5A}"/>
                </a:ext>
              </a:extLst>
            </p:cNvPr>
            <p:cNvSpPr/>
            <p:nvPr/>
          </p:nvSpPr>
          <p:spPr>
            <a:xfrm rot="8076719">
              <a:off x="2057400" y="3165986"/>
              <a:ext cx="624963" cy="624963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endParaRPr>
            </a:p>
          </p:txBody>
        </p:sp>
      </p:grpSp>
      <p:sp>
        <p:nvSpPr>
          <p:cNvPr id="46" name="Freeform: Shape 51">
            <a:extLst>
              <a:ext uri="{FF2B5EF4-FFF2-40B4-BE49-F238E27FC236}">
                <a16:creationId xmlns:a16="http://schemas.microsoft.com/office/drawing/2014/main" id="{5B58A4AA-AFAA-4ADB-F1B9-DB6BEE0C5033}"/>
              </a:ext>
            </a:extLst>
          </p:cNvPr>
          <p:cNvSpPr>
            <a:spLocks/>
          </p:cNvSpPr>
          <p:nvPr/>
        </p:nvSpPr>
        <p:spPr bwMode="auto">
          <a:xfrm>
            <a:off x="4280541" y="2121134"/>
            <a:ext cx="300384" cy="292478"/>
          </a:xfrm>
          <a:custGeom>
            <a:avLst/>
            <a:gdLst/>
            <a:ahLst/>
            <a:cxnLst>
              <a:cxn ang="0">
                <a:pos x="59" y="51"/>
              </a:cxn>
              <a:cxn ang="0">
                <a:pos x="56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7"/>
              </a:cxn>
              <a:cxn ang="0">
                <a:pos x="20" y="37"/>
              </a:cxn>
              <a:cxn ang="0">
                <a:pos x="25" y="41"/>
              </a:cxn>
              <a:cxn ang="0">
                <a:pos x="29" y="43"/>
              </a:cxn>
              <a:cxn ang="0">
                <a:pos x="34" y="41"/>
              </a:cxn>
              <a:cxn ang="0">
                <a:pos x="39" y="37"/>
              </a:cxn>
              <a:cxn ang="0">
                <a:pos x="56" y="37"/>
              </a:cxn>
              <a:cxn ang="0">
                <a:pos x="59" y="40"/>
              </a:cxn>
              <a:cxn ang="0">
                <a:pos x="59" y="51"/>
              </a:cxn>
              <a:cxn ang="0">
                <a:pos x="47" y="22"/>
              </a:cxn>
              <a:cxn ang="0">
                <a:pos x="31" y="38"/>
              </a:cxn>
              <a:cxn ang="0">
                <a:pos x="29" y="39"/>
              </a:cxn>
              <a:cxn ang="0">
                <a:pos x="28" y="38"/>
              </a:cxn>
              <a:cxn ang="0">
                <a:pos x="12" y="22"/>
              </a:cxn>
              <a:cxn ang="0">
                <a:pos x="11" y="20"/>
              </a:cxn>
              <a:cxn ang="0">
                <a:pos x="13" y="18"/>
              </a:cxn>
              <a:cxn ang="0">
                <a:pos x="23" y="18"/>
              </a:cxn>
              <a:cxn ang="0">
                <a:pos x="23" y="2"/>
              </a:cxn>
              <a:cxn ang="0">
                <a:pos x="25" y="0"/>
              </a:cxn>
              <a:cxn ang="0">
                <a:pos x="34" y="0"/>
              </a:cxn>
              <a:cxn ang="0">
                <a:pos x="36" y="2"/>
              </a:cxn>
              <a:cxn ang="0">
                <a:pos x="36" y="18"/>
              </a:cxn>
              <a:cxn ang="0">
                <a:pos x="45" y="18"/>
              </a:cxn>
              <a:cxn ang="0">
                <a:pos x="48" y="20"/>
              </a:cxn>
              <a:cxn ang="0">
                <a:pos x="47" y="22"/>
              </a:cxn>
              <a:cxn ang="0">
                <a:pos x="43" y="46"/>
              </a:cxn>
              <a:cxn ang="0">
                <a:pos x="41" y="48"/>
              </a:cxn>
              <a:cxn ang="0">
                <a:pos x="43" y="50"/>
              </a:cxn>
              <a:cxn ang="0">
                <a:pos x="45" y="48"/>
              </a:cxn>
              <a:cxn ang="0">
                <a:pos x="43" y="46"/>
              </a:cxn>
              <a:cxn ang="0">
                <a:pos x="52" y="46"/>
              </a:cxn>
              <a:cxn ang="0">
                <a:pos x="50" y="48"/>
              </a:cxn>
              <a:cxn ang="0">
                <a:pos x="52" y="50"/>
              </a:cxn>
              <a:cxn ang="0">
                <a:pos x="55" y="48"/>
              </a:cxn>
              <a:cxn ang="0">
                <a:pos x="52" y="46"/>
              </a:cxn>
            </a:cxnLst>
            <a:rect l="0" t="0" r="r" b="b"/>
            <a:pathLst>
              <a:path w="59" h="55">
                <a:moveTo>
                  <a:pt x="59" y="51"/>
                </a:moveTo>
                <a:cubicBezTo>
                  <a:pt x="59" y="53"/>
                  <a:pt x="58" y="55"/>
                  <a:pt x="56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7"/>
                  <a:pt x="3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3"/>
                  <a:pt x="28" y="43"/>
                  <a:pt x="29" y="43"/>
                </a:cubicBezTo>
                <a:cubicBezTo>
                  <a:pt x="31" y="43"/>
                  <a:pt x="33" y="43"/>
                  <a:pt x="34" y="41"/>
                </a:cubicBezTo>
                <a:cubicBezTo>
                  <a:pt x="39" y="37"/>
                  <a:pt x="39" y="37"/>
                  <a:pt x="39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8" y="37"/>
                  <a:pt x="59" y="38"/>
                  <a:pt x="59" y="40"/>
                </a:cubicBezTo>
                <a:lnTo>
                  <a:pt x="59" y="51"/>
                </a:lnTo>
                <a:close/>
                <a:moveTo>
                  <a:pt x="47" y="22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0" y="39"/>
                  <a:pt x="29" y="39"/>
                </a:cubicBezTo>
                <a:cubicBezTo>
                  <a:pt x="29" y="39"/>
                  <a:pt x="28" y="39"/>
                  <a:pt x="28" y="38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0"/>
                  <a:pt x="11" y="20"/>
                </a:cubicBezTo>
                <a:cubicBezTo>
                  <a:pt x="12" y="19"/>
                  <a:pt x="13" y="18"/>
                  <a:pt x="1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4" y="0"/>
                  <a:pt x="25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8"/>
                  <a:pt x="47" y="19"/>
                  <a:pt x="48" y="20"/>
                </a:cubicBezTo>
                <a:cubicBezTo>
                  <a:pt x="48" y="20"/>
                  <a:pt x="48" y="21"/>
                  <a:pt x="47" y="22"/>
                </a:cubicBezTo>
                <a:close/>
                <a:moveTo>
                  <a:pt x="43" y="46"/>
                </a:moveTo>
                <a:cubicBezTo>
                  <a:pt x="42" y="46"/>
                  <a:pt x="41" y="47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4" y="50"/>
                  <a:pt x="45" y="49"/>
                  <a:pt x="45" y="48"/>
                </a:cubicBezTo>
                <a:cubicBezTo>
                  <a:pt x="45" y="47"/>
                  <a:pt x="44" y="46"/>
                  <a:pt x="43" y="46"/>
                </a:cubicBezTo>
                <a:close/>
                <a:moveTo>
                  <a:pt x="52" y="46"/>
                </a:moveTo>
                <a:cubicBezTo>
                  <a:pt x="51" y="46"/>
                  <a:pt x="50" y="47"/>
                  <a:pt x="50" y="48"/>
                </a:cubicBezTo>
                <a:cubicBezTo>
                  <a:pt x="50" y="49"/>
                  <a:pt x="51" y="50"/>
                  <a:pt x="52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7"/>
                  <a:pt x="54" y="46"/>
                  <a:pt x="52" y="46"/>
                </a:cubicBezTo>
                <a:close/>
              </a:path>
            </a:pathLst>
          </a:custGeom>
          <a:solidFill>
            <a:srgbClr val="BE241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Oval 74">
            <a:extLst>
              <a:ext uri="{FF2B5EF4-FFF2-40B4-BE49-F238E27FC236}">
                <a16:creationId xmlns:a16="http://schemas.microsoft.com/office/drawing/2014/main" id="{3B5E3880-247F-F008-7BF6-879CDBE29CFD}"/>
              </a:ext>
            </a:extLst>
          </p:cNvPr>
          <p:cNvSpPr/>
          <p:nvPr/>
        </p:nvSpPr>
        <p:spPr>
          <a:xfrm>
            <a:off x="4135404" y="3827315"/>
            <a:ext cx="585623" cy="58562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rPr>
              <a:t>60%</a:t>
            </a:r>
            <a:endParaRPr lang="en-US" sz="1400" b="1" dirty="0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1" name="Isosceles Triangle 42">
            <a:extLst>
              <a:ext uri="{FF2B5EF4-FFF2-40B4-BE49-F238E27FC236}">
                <a16:creationId xmlns:a16="http://schemas.microsoft.com/office/drawing/2014/main" id="{FF39A6E5-8CA4-1E8D-19FE-9FB9CCF60666}"/>
              </a:ext>
            </a:extLst>
          </p:cNvPr>
          <p:cNvSpPr/>
          <p:nvPr/>
        </p:nvSpPr>
        <p:spPr>
          <a:xfrm>
            <a:off x="5520690" y="3153061"/>
            <a:ext cx="1171246" cy="991042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grpSp>
        <p:nvGrpSpPr>
          <p:cNvPr id="41" name="Group 55">
            <a:extLst>
              <a:ext uri="{FF2B5EF4-FFF2-40B4-BE49-F238E27FC236}">
                <a16:creationId xmlns:a16="http://schemas.microsoft.com/office/drawing/2014/main" id="{631F630C-BCC1-8E8D-95F9-929B5AA2EC3F}"/>
              </a:ext>
            </a:extLst>
          </p:cNvPr>
          <p:cNvGrpSpPr/>
          <p:nvPr/>
        </p:nvGrpSpPr>
        <p:grpSpPr>
          <a:xfrm>
            <a:off x="5836179" y="2427315"/>
            <a:ext cx="540271" cy="582563"/>
            <a:chOff x="3276600" y="3165986"/>
            <a:chExt cx="624964" cy="673887"/>
          </a:xfrm>
        </p:grpSpPr>
        <p:sp>
          <p:nvSpPr>
            <p:cNvPr id="43" name="Rectangle: Rounded Corners 57">
              <a:extLst>
                <a:ext uri="{FF2B5EF4-FFF2-40B4-BE49-F238E27FC236}">
                  <a16:creationId xmlns:a16="http://schemas.microsoft.com/office/drawing/2014/main" id="{A0146C9E-55F2-3392-E113-70F168925429}"/>
                </a:ext>
              </a:extLst>
            </p:cNvPr>
            <p:cNvSpPr/>
            <p:nvPr/>
          </p:nvSpPr>
          <p:spPr>
            <a:xfrm rot="8076719">
              <a:off x="3276601" y="3214910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44" name="Rectangle: Rounded Corners 58">
              <a:extLst>
                <a:ext uri="{FF2B5EF4-FFF2-40B4-BE49-F238E27FC236}">
                  <a16:creationId xmlns:a16="http://schemas.microsoft.com/office/drawing/2014/main" id="{05DE2A60-41D3-9850-FF01-990971887DA9}"/>
                </a:ext>
              </a:extLst>
            </p:cNvPr>
            <p:cNvSpPr/>
            <p:nvPr/>
          </p:nvSpPr>
          <p:spPr>
            <a:xfrm rot="8076719">
              <a:off x="3276600" y="3165986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</p:grpSp>
      <p:sp>
        <p:nvSpPr>
          <p:cNvPr id="42" name="Freeform: Shape 56" descr="D:\51PPT模板网\51pptmoban.com\图片001.jpg">
            <a:extLst>
              <a:ext uri="{FF2B5EF4-FFF2-40B4-BE49-F238E27FC236}">
                <a16:creationId xmlns:a16="http://schemas.microsoft.com/office/drawing/2014/main" id="{AFFE9FF8-38FD-3F18-A778-7CC397CBF1D8}"/>
              </a:ext>
            </a:extLst>
          </p:cNvPr>
          <p:cNvSpPr>
            <a:spLocks/>
          </p:cNvSpPr>
          <p:nvPr/>
        </p:nvSpPr>
        <p:spPr bwMode="auto">
          <a:xfrm>
            <a:off x="5932233" y="2546489"/>
            <a:ext cx="348160" cy="30192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9E7A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Oval 75">
            <a:extLst>
              <a:ext uri="{FF2B5EF4-FFF2-40B4-BE49-F238E27FC236}">
                <a16:creationId xmlns:a16="http://schemas.microsoft.com/office/drawing/2014/main" id="{821F5EAA-7890-531C-AEAB-460B67F70D0B}"/>
              </a:ext>
            </a:extLst>
          </p:cNvPr>
          <p:cNvSpPr/>
          <p:nvPr/>
        </p:nvSpPr>
        <p:spPr>
          <a:xfrm>
            <a:off x="5813502" y="3827315"/>
            <a:ext cx="585623" cy="585622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rPr>
              <a:t>45%</a:t>
            </a:r>
          </a:p>
        </p:txBody>
      </p:sp>
      <p:sp>
        <p:nvSpPr>
          <p:cNvPr id="14" name="Isosceles Triangle 41">
            <a:extLst>
              <a:ext uri="{FF2B5EF4-FFF2-40B4-BE49-F238E27FC236}">
                <a16:creationId xmlns:a16="http://schemas.microsoft.com/office/drawing/2014/main" id="{C4DFFBD2-EEF5-D3F2-197D-2D087893C11C}"/>
              </a:ext>
            </a:extLst>
          </p:cNvPr>
          <p:cNvSpPr/>
          <p:nvPr/>
        </p:nvSpPr>
        <p:spPr>
          <a:xfrm flipH="1">
            <a:off x="7198789" y="1946573"/>
            <a:ext cx="1171246" cy="2197530"/>
          </a:xfrm>
          <a:prstGeom prst="triangle">
            <a:avLst/>
          </a:pr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sz="4800">
              <a:solidFill>
                <a:schemeClr val="tx1">
                  <a:lumMod val="75000"/>
                  <a:lumOff val="25000"/>
                </a:schemeClr>
              </a:solidFill>
              <a:latin typeface="MiSans Heavy" panose="00000A00000000000000" pitchFamily="2" charset="-122"/>
              <a:ea typeface="MiSans Heavy" panose="00000A00000000000000" pitchFamily="2" charset="-122"/>
              <a:cs typeface="+mn-ea"/>
            </a:endParaRPr>
          </a:p>
        </p:txBody>
      </p:sp>
      <p:grpSp>
        <p:nvGrpSpPr>
          <p:cNvPr id="33" name="Group 60">
            <a:extLst>
              <a:ext uri="{FF2B5EF4-FFF2-40B4-BE49-F238E27FC236}">
                <a16:creationId xmlns:a16="http://schemas.microsoft.com/office/drawing/2014/main" id="{28F022CC-3D1A-614A-2F1A-9E4CF5BEDEEC}"/>
              </a:ext>
            </a:extLst>
          </p:cNvPr>
          <p:cNvGrpSpPr/>
          <p:nvPr/>
        </p:nvGrpSpPr>
        <p:grpSpPr>
          <a:xfrm>
            <a:off x="7514278" y="1216409"/>
            <a:ext cx="540271" cy="582563"/>
            <a:chOff x="4267200" y="3181350"/>
            <a:chExt cx="624964" cy="673887"/>
          </a:xfrm>
        </p:grpSpPr>
        <p:sp>
          <p:nvSpPr>
            <p:cNvPr id="39" name="Rectangle: Rounded Corners 66">
              <a:extLst>
                <a:ext uri="{FF2B5EF4-FFF2-40B4-BE49-F238E27FC236}">
                  <a16:creationId xmlns:a16="http://schemas.microsoft.com/office/drawing/2014/main" id="{1EDC72F1-4340-C2C5-B9EC-DEFB6E187E51}"/>
                </a:ext>
              </a:extLst>
            </p:cNvPr>
            <p:cNvSpPr/>
            <p:nvPr/>
          </p:nvSpPr>
          <p:spPr>
            <a:xfrm rot="8076719">
              <a:off x="4267201" y="3230274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40" name="Rectangle: Rounded Corners 67">
              <a:extLst>
                <a:ext uri="{FF2B5EF4-FFF2-40B4-BE49-F238E27FC236}">
                  <a16:creationId xmlns:a16="http://schemas.microsoft.com/office/drawing/2014/main" id="{5BF8CB3A-21CB-605E-CF6B-76767CF20D9D}"/>
                </a:ext>
              </a:extLst>
            </p:cNvPr>
            <p:cNvSpPr/>
            <p:nvPr/>
          </p:nvSpPr>
          <p:spPr>
            <a:xfrm rot="8076719">
              <a:off x="4267200" y="3181350"/>
              <a:ext cx="624963" cy="624963"/>
            </a:xfrm>
            <a:prstGeom prst="round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endParaRPr>
            </a:p>
          </p:txBody>
        </p:sp>
      </p:grpSp>
      <p:grpSp>
        <p:nvGrpSpPr>
          <p:cNvPr id="34" name="Group 61">
            <a:extLst>
              <a:ext uri="{FF2B5EF4-FFF2-40B4-BE49-F238E27FC236}">
                <a16:creationId xmlns:a16="http://schemas.microsoft.com/office/drawing/2014/main" id="{19ED3E21-BD30-8782-1812-B634D71670E2}"/>
              </a:ext>
            </a:extLst>
          </p:cNvPr>
          <p:cNvGrpSpPr/>
          <p:nvPr/>
        </p:nvGrpSpPr>
        <p:grpSpPr>
          <a:xfrm>
            <a:off x="7571110" y="1275103"/>
            <a:ext cx="426605" cy="422880"/>
            <a:chOff x="-6350" y="1208088"/>
            <a:chExt cx="363538" cy="360363"/>
          </a:xfrm>
          <a:solidFill>
            <a:srgbClr val="BE2415"/>
          </a:solidFill>
        </p:grpSpPr>
        <p:sp>
          <p:nvSpPr>
            <p:cNvPr id="35" name="Freeform: Shape 62">
              <a:extLst>
                <a:ext uri="{FF2B5EF4-FFF2-40B4-BE49-F238E27FC236}">
                  <a16:creationId xmlns:a16="http://schemas.microsoft.com/office/drawing/2014/main" id="{1A851D5F-63F3-329F-D32E-223BBB42B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350" y="1208088"/>
              <a:ext cx="363538" cy="360363"/>
            </a:xfrm>
            <a:custGeom>
              <a:avLst/>
              <a:gdLst/>
              <a:ahLst/>
              <a:cxnLst>
                <a:cxn ang="0">
                  <a:pos x="121" y="41"/>
                </a:cxn>
                <a:cxn ang="0">
                  <a:pos x="83" y="2"/>
                </a:cxn>
                <a:cxn ang="0">
                  <a:pos x="76" y="0"/>
                </a:cxn>
                <a:cxn ang="0">
                  <a:pos x="72" y="2"/>
                </a:cxn>
                <a:cxn ang="0">
                  <a:pos x="70" y="6"/>
                </a:cxn>
                <a:cxn ang="0">
                  <a:pos x="61" y="21"/>
                </a:cxn>
                <a:cxn ang="0">
                  <a:pos x="39" y="36"/>
                </a:cxn>
                <a:cxn ang="0">
                  <a:pos x="14" y="53"/>
                </a:cxn>
                <a:cxn ang="0">
                  <a:pos x="1" y="75"/>
                </a:cxn>
                <a:cxn ang="0">
                  <a:pos x="3" y="82"/>
                </a:cxn>
                <a:cxn ang="0">
                  <a:pos x="42" y="121"/>
                </a:cxn>
                <a:cxn ang="0">
                  <a:pos x="49" y="123"/>
                </a:cxn>
                <a:cxn ang="0">
                  <a:pos x="52" y="121"/>
                </a:cxn>
                <a:cxn ang="0">
                  <a:pos x="54" y="117"/>
                </a:cxn>
                <a:cxn ang="0">
                  <a:pos x="63" y="103"/>
                </a:cxn>
                <a:cxn ang="0">
                  <a:pos x="85" y="87"/>
                </a:cxn>
                <a:cxn ang="0">
                  <a:pos x="110" y="70"/>
                </a:cxn>
                <a:cxn ang="0">
                  <a:pos x="123" y="48"/>
                </a:cxn>
                <a:cxn ang="0">
                  <a:pos x="121" y="41"/>
                </a:cxn>
                <a:cxn ang="0">
                  <a:pos x="47" y="115"/>
                </a:cxn>
                <a:cxn ang="0">
                  <a:pos x="9" y="77"/>
                </a:cxn>
                <a:cxn ang="0">
                  <a:pos x="78" y="8"/>
                </a:cxn>
                <a:cxn ang="0">
                  <a:pos x="116" y="46"/>
                </a:cxn>
                <a:cxn ang="0">
                  <a:pos x="47" y="115"/>
                </a:cxn>
                <a:cxn ang="0">
                  <a:pos x="47" y="115"/>
                </a:cxn>
                <a:cxn ang="0">
                  <a:pos x="47" y="115"/>
                </a:cxn>
              </a:cxnLst>
              <a:rect l="0" t="0" r="r" b="b"/>
              <a:pathLst>
                <a:path w="124" h="123">
                  <a:moveTo>
                    <a:pt x="121" y="41"/>
                  </a:moveTo>
                  <a:cubicBezTo>
                    <a:pt x="83" y="2"/>
                    <a:pt x="83" y="2"/>
                    <a:pt x="83" y="2"/>
                  </a:cubicBezTo>
                  <a:cubicBezTo>
                    <a:pt x="81" y="0"/>
                    <a:pt x="78" y="0"/>
                    <a:pt x="76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1" y="3"/>
                    <a:pt x="71" y="4"/>
                    <a:pt x="70" y="6"/>
                  </a:cubicBezTo>
                  <a:cubicBezTo>
                    <a:pt x="69" y="11"/>
                    <a:pt x="66" y="16"/>
                    <a:pt x="61" y="21"/>
                  </a:cubicBezTo>
                  <a:cubicBezTo>
                    <a:pt x="55" y="26"/>
                    <a:pt x="47" y="31"/>
                    <a:pt x="39" y="36"/>
                  </a:cubicBezTo>
                  <a:cubicBezTo>
                    <a:pt x="31" y="41"/>
                    <a:pt x="22" y="46"/>
                    <a:pt x="14" y="53"/>
                  </a:cubicBezTo>
                  <a:cubicBezTo>
                    <a:pt x="8" y="60"/>
                    <a:pt x="4" y="67"/>
                    <a:pt x="1" y="75"/>
                  </a:cubicBezTo>
                  <a:cubicBezTo>
                    <a:pt x="0" y="77"/>
                    <a:pt x="1" y="80"/>
                    <a:pt x="3" y="82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3" y="123"/>
                    <a:pt x="46" y="123"/>
                    <a:pt x="49" y="123"/>
                  </a:cubicBezTo>
                  <a:cubicBezTo>
                    <a:pt x="50" y="122"/>
                    <a:pt x="51" y="122"/>
                    <a:pt x="52" y="121"/>
                  </a:cubicBezTo>
                  <a:cubicBezTo>
                    <a:pt x="53" y="120"/>
                    <a:pt x="54" y="119"/>
                    <a:pt x="54" y="117"/>
                  </a:cubicBezTo>
                  <a:cubicBezTo>
                    <a:pt x="56" y="112"/>
                    <a:pt x="59" y="107"/>
                    <a:pt x="63" y="103"/>
                  </a:cubicBezTo>
                  <a:cubicBezTo>
                    <a:pt x="69" y="97"/>
                    <a:pt x="77" y="92"/>
                    <a:pt x="85" y="87"/>
                  </a:cubicBezTo>
                  <a:cubicBezTo>
                    <a:pt x="94" y="82"/>
                    <a:pt x="103" y="77"/>
                    <a:pt x="110" y="70"/>
                  </a:cubicBezTo>
                  <a:cubicBezTo>
                    <a:pt x="117" y="63"/>
                    <a:pt x="121" y="57"/>
                    <a:pt x="123" y="48"/>
                  </a:cubicBezTo>
                  <a:cubicBezTo>
                    <a:pt x="124" y="46"/>
                    <a:pt x="123" y="43"/>
                    <a:pt x="121" y="41"/>
                  </a:cubicBezTo>
                  <a:close/>
                  <a:moveTo>
                    <a:pt x="47" y="115"/>
                  </a:moveTo>
                  <a:cubicBezTo>
                    <a:pt x="34" y="103"/>
                    <a:pt x="21" y="90"/>
                    <a:pt x="9" y="77"/>
                  </a:cubicBezTo>
                  <a:cubicBezTo>
                    <a:pt x="20" y="42"/>
                    <a:pt x="67" y="43"/>
                    <a:pt x="78" y="8"/>
                  </a:cubicBezTo>
                  <a:cubicBezTo>
                    <a:pt x="90" y="21"/>
                    <a:pt x="103" y="33"/>
                    <a:pt x="116" y="46"/>
                  </a:cubicBezTo>
                  <a:cubicBezTo>
                    <a:pt x="105" y="81"/>
                    <a:pt x="58" y="80"/>
                    <a:pt x="47" y="115"/>
                  </a:cubicBezTo>
                  <a:close/>
                  <a:moveTo>
                    <a:pt x="47" y="115"/>
                  </a:moveTo>
                  <a:cubicBezTo>
                    <a:pt x="47" y="115"/>
                    <a:pt x="47" y="115"/>
                    <a:pt x="47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3">
              <a:extLst>
                <a:ext uri="{FF2B5EF4-FFF2-40B4-BE49-F238E27FC236}">
                  <a16:creationId xmlns:a16="http://schemas.microsoft.com/office/drawing/2014/main" id="{64D4A692-5152-2CE2-C17C-975ABC74E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413" y="1336676"/>
              <a:ext cx="100013" cy="100013"/>
            </a:xfrm>
            <a:custGeom>
              <a:avLst/>
              <a:gdLst/>
              <a:ahLst/>
              <a:cxnLst>
                <a:cxn ang="0">
                  <a:pos x="27" y="11"/>
                </a:cxn>
                <a:cxn ang="0">
                  <a:pos x="20" y="12"/>
                </a:cxn>
                <a:cxn ang="0">
                  <a:pos x="9" y="6"/>
                </a:cxn>
                <a:cxn ang="0">
                  <a:pos x="15" y="5"/>
                </a:cxn>
                <a:cxn ang="0">
                  <a:pos x="19" y="5"/>
                </a:cxn>
                <a:cxn ang="0">
                  <a:pos x="19" y="1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1" y="13"/>
                </a:cxn>
                <a:cxn ang="0">
                  <a:pos x="3" y="20"/>
                </a:cxn>
                <a:cxn ang="0">
                  <a:pos x="18" y="20"/>
                </a:cxn>
                <a:cxn ang="0">
                  <a:pos x="22" y="29"/>
                </a:cxn>
                <a:cxn ang="0">
                  <a:pos x="18" y="28"/>
                </a:cxn>
                <a:cxn ang="0">
                  <a:pos x="15" y="26"/>
                </a:cxn>
                <a:cxn ang="0">
                  <a:pos x="13" y="29"/>
                </a:cxn>
                <a:cxn ang="0">
                  <a:pos x="16" y="33"/>
                </a:cxn>
                <a:cxn ang="0">
                  <a:pos x="24" y="33"/>
                </a:cxn>
                <a:cxn ang="0">
                  <a:pos x="30" y="32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2" y="24"/>
                </a:cxn>
                <a:cxn ang="0">
                  <a:pos x="33" y="16"/>
                </a:cxn>
                <a:cxn ang="0">
                  <a:pos x="10" y="16"/>
                </a:cxn>
                <a:cxn ang="0">
                  <a:pos x="6" y="14"/>
                </a:cxn>
                <a:cxn ang="0">
                  <a:pos x="6" y="10"/>
                </a:cxn>
                <a:cxn ang="0">
                  <a:pos x="13" y="15"/>
                </a:cxn>
                <a:cxn ang="0">
                  <a:pos x="28" y="24"/>
                </a:cxn>
                <a:cxn ang="0">
                  <a:pos x="20" y="18"/>
                </a:cxn>
                <a:cxn ang="0">
                  <a:pos x="24" y="17"/>
                </a:cxn>
                <a:cxn ang="0">
                  <a:pos x="27" y="18"/>
                </a:cxn>
                <a:cxn ang="0">
                  <a:pos x="28" y="22"/>
                </a:cxn>
                <a:cxn ang="0">
                  <a:pos x="28" y="24"/>
                </a:cxn>
              </a:cxnLst>
              <a:rect l="0" t="0" r="r" b="b"/>
              <a:pathLst>
                <a:path w="34" h="34">
                  <a:moveTo>
                    <a:pt x="31" y="13"/>
                  </a:moveTo>
                  <a:cubicBezTo>
                    <a:pt x="30" y="12"/>
                    <a:pt x="28" y="12"/>
                    <a:pt x="27" y="11"/>
                  </a:cubicBezTo>
                  <a:cubicBezTo>
                    <a:pt x="26" y="11"/>
                    <a:pt x="25" y="11"/>
                    <a:pt x="23" y="11"/>
                  </a:cubicBezTo>
                  <a:cubicBezTo>
                    <a:pt x="22" y="11"/>
                    <a:pt x="21" y="11"/>
                    <a:pt x="20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4" y="11"/>
                    <a:pt x="12" y="9"/>
                    <a:pt x="9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6" y="6"/>
                    <a:pt x="16" y="6"/>
                    <a:pt x="17" y="6"/>
                  </a:cubicBezTo>
                  <a:cubicBezTo>
                    <a:pt x="18" y="6"/>
                    <a:pt x="18" y="6"/>
                    <a:pt x="19" y="5"/>
                  </a:cubicBezTo>
                  <a:cubicBezTo>
                    <a:pt x="19" y="5"/>
                    <a:pt x="20" y="4"/>
                    <a:pt x="20" y="4"/>
                  </a:cubicBezTo>
                  <a:cubicBezTo>
                    <a:pt x="20" y="3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1" y="11"/>
                    <a:pt x="1" y="12"/>
                    <a:pt x="1" y="13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20"/>
                  </a:cubicBezTo>
                  <a:cubicBezTo>
                    <a:pt x="5" y="21"/>
                    <a:pt x="7" y="22"/>
                    <a:pt x="10" y="22"/>
                  </a:cubicBezTo>
                  <a:cubicBezTo>
                    <a:pt x="12" y="22"/>
                    <a:pt x="15" y="21"/>
                    <a:pt x="18" y="20"/>
                  </a:cubicBezTo>
                  <a:cubicBezTo>
                    <a:pt x="20" y="22"/>
                    <a:pt x="22" y="25"/>
                    <a:pt x="24" y="27"/>
                  </a:cubicBezTo>
                  <a:cubicBezTo>
                    <a:pt x="24" y="28"/>
                    <a:pt x="23" y="28"/>
                    <a:pt x="22" y="29"/>
                  </a:cubicBezTo>
                  <a:cubicBezTo>
                    <a:pt x="21" y="29"/>
                    <a:pt x="21" y="29"/>
                    <a:pt x="20" y="29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6" y="27"/>
                    <a:pt x="16" y="26"/>
                    <a:pt x="15" y="26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3" y="28"/>
                    <a:pt x="13" y="28"/>
                    <a:pt x="13" y="29"/>
                  </a:cubicBezTo>
                  <a:cubicBezTo>
                    <a:pt x="13" y="30"/>
                    <a:pt x="13" y="31"/>
                    <a:pt x="14" y="31"/>
                  </a:cubicBezTo>
                  <a:cubicBezTo>
                    <a:pt x="14" y="32"/>
                    <a:pt x="15" y="33"/>
                    <a:pt x="16" y="33"/>
                  </a:cubicBezTo>
                  <a:cubicBezTo>
                    <a:pt x="17" y="34"/>
                    <a:pt x="18" y="34"/>
                    <a:pt x="20" y="34"/>
                  </a:cubicBezTo>
                  <a:cubicBezTo>
                    <a:pt x="21" y="34"/>
                    <a:pt x="22" y="34"/>
                    <a:pt x="24" y="33"/>
                  </a:cubicBezTo>
                  <a:cubicBezTo>
                    <a:pt x="25" y="33"/>
                    <a:pt x="26" y="32"/>
                    <a:pt x="28" y="31"/>
                  </a:cubicBezTo>
                  <a:cubicBezTo>
                    <a:pt x="28" y="31"/>
                    <a:pt x="29" y="32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2" y="32"/>
                    <a:pt x="32" y="31"/>
                    <a:pt x="32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1" y="30"/>
                    <a:pt x="30" y="29"/>
                    <a:pt x="30" y="28"/>
                  </a:cubicBezTo>
                  <a:cubicBezTo>
                    <a:pt x="31" y="27"/>
                    <a:pt x="32" y="26"/>
                    <a:pt x="32" y="24"/>
                  </a:cubicBezTo>
                  <a:cubicBezTo>
                    <a:pt x="33" y="23"/>
                    <a:pt x="34" y="21"/>
                    <a:pt x="34" y="20"/>
                  </a:cubicBezTo>
                  <a:cubicBezTo>
                    <a:pt x="34" y="19"/>
                    <a:pt x="34" y="17"/>
                    <a:pt x="33" y="16"/>
                  </a:cubicBezTo>
                  <a:cubicBezTo>
                    <a:pt x="33" y="15"/>
                    <a:pt x="32" y="14"/>
                    <a:pt x="31" y="13"/>
                  </a:cubicBezTo>
                  <a:close/>
                  <a:moveTo>
                    <a:pt x="10" y="16"/>
                  </a:moveTo>
                  <a:cubicBezTo>
                    <a:pt x="8" y="16"/>
                    <a:pt x="7" y="16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10"/>
                    <a:pt x="11" y="12"/>
                    <a:pt x="13" y="15"/>
                  </a:cubicBezTo>
                  <a:cubicBezTo>
                    <a:pt x="12" y="15"/>
                    <a:pt x="11" y="16"/>
                    <a:pt x="10" y="16"/>
                  </a:cubicBezTo>
                  <a:close/>
                  <a:moveTo>
                    <a:pt x="28" y="24"/>
                  </a:moveTo>
                  <a:cubicBezTo>
                    <a:pt x="27" y="24"/>
                    <a:pt x="27" y="25"/>
                    <a:pt x="26" y="25"/>
                  </a:cubicBezTo>
                  <a:cubicBezTo>
                    <a:pt x="24" y="23"/>
                    <a:pt x="22" y="21"/>
                    <a:pt x="20" y="18"/>
                  </a:cubicBezTo>
                  <a:cubicBezTo>
                    <a:pt x="21" y="18"/>
                    <a:pt x="21" y="18"/>
                    <a:pt x="22" y="18"/>
                  </a:cubicBezTo>
                  <a:cubicBezTo>
                    <a:pt x="22" y="17"/>
                    <a:pt x="23" y="17"/>
                    <a:pt x="24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8"/>
                    <a:pt x="27" y="18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1"/>
                    <a:pt x="28" y="22"/>
                  </a:cubicBezTo>
                  <a:cubicBezTo>
                    <a:pt x="28" y="22"/>
                    <a:pt x="28" y="23"/>
                    <a:pt x="28" y="24"/>
                  </a:cubicBezTo>
                  <a:close/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64">
              <a:extLst>
                <a:ext uri="{FF2B5EF4-FFF2-40B4-BE49-F238E27FC236}">
                  <a16:creationId xmlns:a16="http://schemas.microsoft.com/office/drawing/2014/main" id="{6DE0C667-ABFF-D0DD-D1C6-215DF014D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475" y="1457326"/>
              <a:ext cx="55563" cy="5556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8" y="6"/>
                </a:cxn>
                <a:cxn ang="0">
                  <a:pos x="3" y="13"/>
                </a:cxn>
                <a:cxn ang="0">
                  <a:pos x="0" y="16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4" y="18"/>
                </a:cxn>
                <a:cxn ang="0">
                  <a:pos x="6" y="15"/>
                </a:cxn>
                <a:cxn ang="0">
                  <a:pos x="11" y="9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3"/>
                </a:cxn>
                <a:cxn ang="0">
                  <a:pos x="18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9" h="1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6" y="8"/>
                    <a:pt x="4" y="10"/>
                    <a:pt x="3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9" y="11"/>
                    <a:pt x="11" y="9"/>
                  </a:cubicBezTo>
                  <a:cubicBezTo>
                    <a:pt x="13" y="7"/>
                    <a:pt x="15" y="5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65">
              <a:extLst>
                <a:ext uri="{FF2B5EF4-FFF2-40B4-BE49-F238E27FC236}">
                  <a16:creationId xmlns:a16="http://schemas.microsoft.com/office/drawing/2014/main" id="{50668993-EB08-E065-FFAD-2AAE76449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975" y="1263651"/>
              <a:ext cx="55563" cy="58738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1" y="16"/>
                </a:cxn>
                <a:cxn ang="0">
                  <a:pos x="1" y="17"/>
                </a:cxn>
                <a:cxn ang="0">
                  <a:pos x="1" y="19"/>
                </a:cxn>
                <a:cxn ang="0">
                  <a:pos x="3" y="19"/>
                </a:cxn>
                <a:cxn ang="0">
                  <a:pos x="3" y="19"/>
                </a:cxn>
                <a:cxn ang="0">
                  <a:pos x="10" y="13"/>
                </a:cxn>
                <a:cxn ang="0">
                  <a:pos x="16" y="7"/>
                </a:cxn>
                <a:cxn ang="0">
                  <a:pos x="18" y="3"/>
                </a:cxn>
                <a:cxn ang="0">
                  <a:pos x="18" y="1"/>
                </a:cxn>
                <a:cxn ang="0">
                  <a:pos x="16" y="1"/>
                </a:cxn>
                <a:cxn ang="0">
                  <a:pos x="15" y="1"/>
                </a:cxn>
                <a:cxn ang="0">
                  <a:pos x="13" y="5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19" h="20">
                  <a:moveTo>
                    <a:pt x="7" y="11"/>
                  </a:moveTo>
                  <a:cubicBezTo>
                    <a:pt x="5" y="13"/>
                    <a:pt x="3" y="15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1" y="20"/>
                    <a:pt x="2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6" y="18"/>
                    <a:pt x="8" y="16"/>
                    <a:pt x="10" y="13"/>
                  </a:cubicBezTo>
                  <a:cubicBezTo>
                    <a:pt x="12" y="11"/>
                    <a:pt x="14" y="9"/>
                    <a:pt x="16" y="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9" y="9"/>
                    <a:pt x="7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Oval 76">
            <a:extLst>
              <a:ext uri="{FF2B5EF4-FFF2-40B4-BE49-F238E27FC236}">
                <a16:creationId xmlns:a16="http://schemas.microsoft.com/office/drawing/2014/main" id="{A66A1501-4F55-34EC-170A-2B712B327D48}"/>
              </a:ext>
            </a:extLst>
          </p:cNvPr>
          <p:cNvSpPr/>
          <p:nvPr/>
        </p:nvSpPr>
        <p:spPr>
          <a:xfrm>
            <a:off x="7491601" y="3827315"/>
            <a:ext cx="585623" cy="585622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</a:rPr>
              <a:t>90%</a:t>
            </a:r>
          </a:p>
        </p:txBody>
      </p:sp>
      <p:sp>
        <p:nvSpPr>
          <p:cNvPr id="18" name="Isosceles Triangle 43">
            <a:extLst>
              <a:ext uri="{FF2B5EF4-FFF2-40B4-BE49-F238E27FC236}">
                <a16:creationId xmlns:a16="http://schemas.microsoft.com/office/drawing/2014/main" id="{A7DB4B26-87FB-30AC-8336-BF6821121DE6}"/>
              </a:ext>
            </a:extLst>
          </p:cNvPr>
          <p:cNvSpPr/>
          <p:nvPr/>
        </p:nvSpPr>
        <p:spPr>
          <a:xfrm flipH="1">
            <a:off x="8876888" y="2417471"/>
            <a:ext cx="1171246" cy="1726632"/>
          </a:xfrm>
          <a:prstGeom prst="triangl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grpSp>
        <p:nvGrpSpPr>
          <p:cNvPr id="29" name="Group 69">
            <a:extLst>
              <a:ext uri="{FF2B5EF4-FFF2-40B4-BE49-F238E27FC236}">
                <a16:creationId xmlns:a16="http://schemas.microsoft.com/office/drawing/2014/main" id="{AFF1412C-9C16-A512-52B3-D1DD36BA23AA}"/>
              </a:ext>
            </a:extLst>
          </p:cNvPr>
          <p:cNvGrpSpPr/>
          <p:nvPr/>
        </p:nvGrpSpPr>
        <p:grpSpPr>
          <a:xfrm>
            <a:off x="9192376" y="1680031"/>
            <a:ext cx="540271" cy="582564"/>
            <a:chOff x="4267200" y="3181350"/>
            <a:chExt cx="624964" cy="673887"/>
          </a:xfrm>
          <a:solidFill>
            <a:schemeClr val="accent5"/>
          </a:solidFill>
        </p:grpSpPr>
        <p:sp>
          <p:nvSpPr>
            <p:cNvPr id="31" name="Rectangle: Rounded Corners 71">
              <a:extLst>
                <a:ext uri="{FF2B5EF4-FFF2-40B4-BE49-F238E27FC236}">
                  <a16:creationId xmlns:a16="http://schemas.microsoft.com/office/drawing/2014/main" id="{5D4DECA8-B31C-9C85-713F-8320ADA19CE5}"/>
                </a:ext>
              </a:extLst>
            </p:cNvPr>
            <p:cNvSpPr/>
            <p:nvPr/>
          </p:nvSpPr>
          <p:spPr>
            <a:xfrm rot="8076719">
              <a:off x="4267201" y="3230274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  <p:sp>
          <p:nvSpPr>
            <p:cNvPr id="32" name="Rectangle: Rounded Corners 72">
              <a:extLst>
                <a:ext uri="{FF2B5EF4-FFF2-40B4-BE49-F238E27FC236}">
                  <a16:creationId xmlns:a16="http://schemas.microsoft.com/office/drawing/2014/main" id="{00F5C845-D070-65A9-06A7-9E38F89C8D9C}"/>
                </a:ext>
              </a:extLst>
            </p:cNvPr>
            <p:cNvSpPr/>
            <p:nvPr/>
          </p:nvSpPr>
          <p:spPr>
            <a:xfrm rot="8076719">
              <a:off x="4267200" y="3181350"/>
              <a:ext cx="624963" cy="624963"/>
            </a:xfrm>
            <a:prstGeom prst="roundRect">
              <a:avLst/>
            </a:prstGeom>
            <a:solidFill>
              <a:srgbClr val="BE2415"/>
            </a:solidFill>
            <a:ln>
              <a:solidFill>
                <a:srgbClr val="F9E7A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sz="14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endParaRPr>
            </a:p>
          </p:txBody>
        </p:sp>
      </p:grpSp>
      <p:sp>
        <p:nvSpPr>
          <p:cNvPr id="30" name="Freeform: Shape 70" descr="D:\51PPT模板网\51pptmoban.com\图片001.jpg">
            <a:extLst>
              <a:ext uri="{FF2B5EF4-FFF2-40B4-BE49-F238E27FC236}">
                <a16:creationId xmlns:a16="http://schemas.microsoft.com/office/drawing/2014/main" id="{8B03FEA2-DA88-42E3-2164-5631B2446707}"/>
              </a:ext>
            </a:extLst>
          </p:cNvPr>
          <p:cNvSpPr>
            <a:spLocks/>
          </p:cNvSpPr>
          <p:nvPr/>
        </p:nvSpPr>
        <p:spPr bwMode="auto">
          <a:xfrm>
            <a:off x="9285074" y="1818584"/>
            <a:ext cx="354874" cy="30546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9E7A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Oval 77">
            <a:extLst>
              <a:ext uri="{FF2B5EF4-FFF2-40B4-BE49-F238E27FC236}">
                <a16:creationId xmlns:a16="http://schemas.microsoft.com/office/drawing/2014/main" id="{5EFBF086-34ED-6AA9-2600-14FCD3AACD01}"/>
              </a:ext>
            </a:extLst>
          </p:cNvPr>
          <p:cNvSpPr/>
          <p:nvPr/>
        </p:nvSpPr>
        <p:spPr>
          <a:xfrm>
            <a:off x="9169700" y="3827314"/>
            <a:ext cx="585623" cy="585623"/>
          </a:xfrm>
          <a:prstGeom prst="ellipse">
            <a:avLst/>
          </a:prstGeom>
          <a:solidFill>
            <a:srgbClr val="BE2415"/>
          </a:solidFill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rPr>
              <a:t>70%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B00D0D2-773D-D134-B210-C1535DE8B054}"/>
              </a:ext>
            </a:extLst>
          </p:cNvPr>
          <p:cNvSpPr txBox="1"/>
          <p:nvPr/>
        </p:nvSpPr>
        <p:spPr>
          <a:xfrm>
            <a:off x="2247415" y="45559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9E7AD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D3635D5-8393-7DBD-6770-61BD8C962E4A}"/>
              </a:ext>
            </a:extLst>
          </p:cNvPr>
          <p:cNvSpPr txBox="1"/>
          <p:nvPr/>
        </p:nvSpPr>
        <p:spPr>
          <a:xfrm>
            <a:off x="3925513" y="45559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9E7AD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105550A-3C0E-D4A2-5B43-5B79AB0313DE}"/>
              </a:ext>
            </a:extLst>
          </p:cNvPr>
          <p:cNvSpPr txBox="1"/>
          <p:nvPr/>
        </p:nvSpPr>
        <p:spPr>
          <a:xfrm>
            <a:off x="5603611" y="45559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9E7AD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6DDE6FE-B5BD-5150-82CD-47FB631F73C6}"/>
              </a:ext>
            </a:extLst>
          </p:cNvPr>
          <p:cNvSpPr txBox="1"/>
          <p:nvPr/>
        </p:nvSpPr>
        <p:spPr>
          <a:xfrm>
            <a:off x="7320831" y="45559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9E7AD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EE078E8-CA12-77BE-2C21-D53FE90BF799}"/>
              </a:ext>
            </a:extLst>
          </p:cNvPr>
          <p:cNvSpPr txBox="1"/>
          <p:nvPr/>
        </p:nvSpPr>
        <p:spPr>
          <a:xfrm>
            <a:off x="8959809" y="45559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rgbClr val="F9E7AD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55CD6AF-4359-CE8A-754B-A36C644D150F}"/>
              </a:ext>
            </a:extLst>
          </p:cNvPr>
          <p:cNvSpPr txBox="1"/>
          <p:nvPr/>
        </p:nvSpPr>
        <p:spPr>
          <a:xfrm>
            <a:off x="1902808" y="4873048"/>
            <a:ext cx="168635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AE33F54-9538-8B0C-61D9-23904BB9A62F}"/>
              </a:ext>
            </a:extLst>
          </p:cNvPr>
          <p:cNvSpPr txBox="1"/>
          <p:nvPr/>
        </p:nvSpPr>
        <p:spPr>
          <a:xfrm>
            <a:off x="3580906" y="4873048"/>
            <a:ext cx="168635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C6B6306-683E-6EC2-B386-0E3B5DFB6569}"/>
              </a:ext>
            </a:extLst>
          </p:cNvPr>
          <p:cNvSpPr txBox="1"/>
          <p:nvPr/>
        </p:nvSpPr>
        <p:spPr>
          <a:xfrm>
            <a:off x="5267263" y="4873048"/>
            <a:ext cx="168635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FB4670C-EB81-DD33-E878-A0DBC76D9210}"/>
              </a:ext>
            </a:extLst>
          </p:cNvPr>
          <p:cNvSpPr txBox="1"/>
          <p:nvPr/>
        </p:nvSpPr>
        <p:spPr>
          <a:xfrm>
            <a:off x="6953621" y="4873048"/>
            <a:ext cx="168635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CDFEDA5-599A-24AB-D172-3F76C9436702}"/>
              </a:ext>
            </a:extLst>
          </p:cNvPr>
          <p:cNvSpPr txBox="1"/>
          <p:nvPr/>
        </p:nvSpPr>
        <p:spPr>
          <a:xfrm>
            <a:off x="8615200" y="4873048"/>
            <a:ext cx="1686358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041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9460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3" name="Shape 2056">
            <a:extLst>
              <a:ext uri="{FF2B5EF4-FFF2-40B4-BE49-F238E27FC236}">
                <a16:creationId xmlns:a16="http://schemas.microsoft.com/office/drawing/2014/main" id="{6EC25C64-8ED7-7B61-C7FA-065DDBAA38D8}"/>
              </a:ext>
            </a:extLst>
          </p:cNvPr>
          <p:cNvSpPr/>
          <p:nvPr/>
        </p:nvSpPr>
        <p:spPr>
          <a:xfrm>
            <a:off x="1828917" y="2039402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sz="4800">
              <a:solidFill>
                <a:srgbClr val="BE2415"/>
              </a:solidFill>
              <a:ea typeface="MiSans Heavy" panose="00000A00000000000000" pitchFamily="2" charset="-122"/>
              <a:cs typeface="+mn-ea"/>
              <a:sym typeface="Helvetica Ligh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D3C22B8-81BD-7916-2D04-DEA073DB0725}"/>
              </a:ext>
            </a:extLst>
          </p:cNvPr>
          <p:cNvGrpSpPr/>
          <p:nvPr/>
        </p:nvGrpSpPr>
        <p:grpSpPr>
          <a:xfrm>
            <a:off x="2227476" y="4890396"/>
            <a:ext cx="470082" cy="482118"/>
            <a:chOff x="2227476" y="4890396"/>
            <a:chExt cx="470082" cy="482118"/>
          </a:xfrm>
        </p:grpSpPr>
        <p:sp>
          <p:nvSpPr>
            <p:cNvPr id="4" name="Shape 2057">
              <a:extLst>
                <a:ext uri="{FF2B5EF4-FFF2-40B4-BE49-F238E27FC236}">
                  <a16:creationId xmlns:a16="http://schemas.microsoft.com/office/drawing/2014/main" id="{F6C3D787-70BF-EFDF-4DEF-659C111E7CBB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  <a:sym typeface="Kontrapunkt Bob Bold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id="{E3281BE9-F338-D98D-73E9-FF1EBDB32761}"/>
                </a:ext>
              </a:extLst>
            </p:cNvPr>
            <p:cNvSpPr txBox="1">
              <a:spLocks/>
            </p:cNvSpPr>
            <p:nvPr/>
          </p:nvSpPr>
          <p:spPr>
            <a:xfrm>
              <a:off x="2227476" y="4902433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rgbClr val="BE2415"/>
                  </a:solidFill>
                  <a:latin typeface="+mn-lt"/>
                  <a:ea typeface="腾祥澜黑简" panose="01010104010101010101" pitchFamily="2" charset="-122"/>
                </a:rPr>
                <a:t>01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CA3FB72-35A3-54C6-BBE8-90800111127E}"/>
              </a:ext>
            </a:extLst>
          </p:cNvPr>
          <p:cNvGrpSpPr/>
          <p:nvPr/>
        </p:nvGrpSpPr>
        <p:grpSpPr>
          <a:xfrm>
            <a:off x="4486331" y="3389896"/>
            <a:ext cx="478228" cy="488012"/>
            <a:chOff x="2227476" y="4890396"/>
            <a:chExt cx="478228" cy="488012"/>
          </a:xfrm>
        </p:grpSpPr>
        <p:sp>
          <p:nvSpPr>
            <p:cNvPr id="27" name="Shape 2057">
              <a:extLst>
                <a:ext uri="{FF2B5EF4-FFF2-40B4-BE49-F238E27FC236}">
                  <a16:creationId xmlns:a16="http://schemas.microsoft.com/office/drawing/2014/main" id="{D05119BE-8B57-FECA-BF56-D02BE1C0A83A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  <a:sym typeface="Kontrapunkt Bob Bold"/>
              </a:endParaRPr>
            </a:p>
          </p:txBody>
        </p:sp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id="{C28E6C13-5954-EE92-8742-9982C7CA1423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rgbClr val="BE2415"/>
                  </a:solidFill>
                  <a:latin typeface="+mn-lt"/>
                  <a:ea typeface="腾祥澜黑简" panose="01010104010101010101" pitchFamily="2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F29B53-4AA3-E780-C42D-DDC842B0B31C}"/>
              </a:ext>
            </a:extLst>
          </p:cNvPr>
          <p:cNvGrpSpPr/>
          <p:nvPr/>
        </p:nvGrpSpPr>
        <p:grpSpPr>
          <a:xfrm>
            <a:off x="5901710" y="3802272"/>
            <a:ext cx="478228" cy="488012"/>
            <a:chOff x="2227476" y="4890396"/>
            <a:chExt cx="478228" cy="488012"/>
          </a:xfrm>
        </p:grpSpPr>
        <p:sp>
          <p:nvSpPr>
            <p:cNvPr id="30" name="Shape 2057">
              <a:extLst>
                <a:ext uri="{FF2B5EF4-FFF2-40B4-BE49-F238E27FC236}">
                  <a16:creationId xmlns:a16="http://schemas.microsoft.com/office/drawing/2014/main" id="{B70E6248-E359-8888-8E64-DEBA08330571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  <a:sym typeface="Kontrapunkt Bob Bold"/>
              </a:endParaRPr>
            </a:p>
          </p:txBody>
        </p:sp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id="{2F6163ED-7804-6B04-75B6-9CB6650A4E4D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rgbClr val="BE2415"/>
                  </a:solidFill>
                  <a:latin typeface="+mn-lt"/>
                  <a:ea typeface="腾祥澜黑简" panose="01010104010101010101" pitchFamily="2" charset="-122"/>
                </a:rPr>
                <a:t>03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C8E53D-C731-C7C9-95C4-E982AEAA5E06}"/>
              </a:ext>
            </a:extLst>
          </p:cNvPr>
          <p:cNvGrpSpPr/>
          <p:nvPr/>
        </p:nvGrpSpPr>
        <p:grpSpPr>
          <a:xfrm>
            <a:off x="8626980" y="2206555"/>
            <a:ext cx="478228" cy="488012"/>
            <a:chOff x="2227476" y="4890396"/>
            <a:chExt cx="478228" cy="488012"/>
          </a:xfrm>
        </p:grpSpPr>
        <p:sp>
          <p:nvSpPr>
            <p:cNvPr id="33" name="Shape 2057">
              <a:extLst>
                <a:ext uri="{FF2B5EF4-FFF2-40B4-BE49-F238E27FC236}">
                  <a16:creationId xmlns:a16="http://schemas.microsoft.com/office/drawing/2014/main" id="{890988C5-EB47-DC8A-959E-A1F6640D1839}"/>
                </a:ext>
              </a:extLst>
            </p:cNvPr>
            <p:cNvSpPr/>
            <p:nvPr/>
          </p:nvSpPr>
          <p:spPr>
            <a:xfrm>
              <a:off x="2227476" y="4890396"/>
              <a:ext cx="470082" cy="470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5" tIns="57603" rIns="115205" bIns="57603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b="1">
                <a:solidFill>
                  <a:srgbClr val="BE2415"/>
                </a:solidFill>
                <a:latin typeface="Calibri" pitchFamily="34" charset="0"/>
                <a:ea typeface="宋体" pitchFamily="2" charset="-122"/>
                <a:cs typeface="+mn-ea"/>
                <a:sym typeface="Kontrapunkt Bob Bold"/>
              </a:endParaRPr>
            </a:p>
          </p:txBody>
        </p:sp>
        <p:sp>
          <p:nvSpPr>
            <p:cNvPr id="34" name="Text Placeholder 2">
              <a:extLst>
                <a:ext uri="{FF2B5EF4-FFF2-40B4-BE49-F238E27FC236}">
                  <a16:creationId xmlns:a16="http://schemas.microsoft.com/office/drawing/2014/main" id="{0C4C4E81-5159-4B1E-43DF-5BF829222E73}"/>
                </a:ext>
              </a:extLst>
            </p:cNvPr>
            <p:cNvSpPr txBox="1">
              <a:spLocks/>
            </p:cNvSpPr>
            <p:nvPr/>
          </p:nvSpPr>
          <p:spPr>
            <a:xfrm>
              <a:off x="2235622" y="4908327"/>
              <a:ext cx="470082" cy="470081"/>
            </a:xfrm>
            <a:prstGeom prst="rect">
              <a:avLst/>
            </a:prstGeom>
            <a:noFill/>
          </p:spPr>
          <p:txBody>
            <a:bodyPr vert="horz" lIns="0" tIns="45720" rIns="0" bIns="45720" rtlCol="0" anchor="ctr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GB" sz="1400" dirty="0">
                  <a:solidFill>
                    <a:srgbClr val="BE2415"/>
                  </a:solidFill>
                  <a:latin typeface="+mn-lt"/>
                  <a:ea typeface="腾祥澜黑简" panose="01010104010101010101" pitchFamily="2" charset="-122"/>
                </a:rPr>
                <a:t>04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8B96B92-9759-3BA9-B956-B30DF923A0FE}"/>
              </a:ext>
            </a:extLst>
          </p:cNvPr>
          <p:cNvGrpSpPr/>
          <p:nvPr/>
        </p:nvGrpSpPr>
        <p:grpSpPr>
          <a:xfrm>
            <a:off x="5998196" y="4500066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2FD95E3-4A30-5C32-6CC1-5D45AC6432E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3205E02-8277-CBE1-E23E-6629ABFD1F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470175D-EE02-CF13-9D7E-A515131913F1}"/>
              </a:ext>
            </a:extLst>
          </p:cNvPr>
          <p:cNvGrpSpPr/>
          <p:nvPr/>
        </p:nvGrpSpPr>
        <p:grpSpPr>
          <a:xfrm>
            <a:off x="1982670" y="2276050"/>
            <a:ext cx="2981889" cy="816522"/>
            <a:chOff x="283598" y="1906534"/>
            <a:chExt cx="2981889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0A1CDC9-B92D-C20D-1086-47E4DCA085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D3FAF70-B2A4-8C9B-025B-0FFCF0690EF9}"/>
                </a:ext>
              </a:extLst>
            </p:cNvPr>
            <p:cNvSpPr txBox="1"/>
            <p:nvPr/>
          </p:nvSpPr>
          <p:spPr>
            <a:xfrm>
              <a:off x="102992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17C01E6-7E8E-B9D9-0D6F-AA3F96B5E003}"/>
              </a:ext>
            </a:extLst>
          </p:cNvPr>
          <p:cNvGrpSpPr/>
          <p:nvPr/>
        </p:nvGrpSpPr>
        <p:grpSpPr>
          <a:xfrm>
            <a:off x="6640919" y="1052130"/>
            <a:ext cx="2981889" cy="816522"/>
            <a:chOff x="283598" y="1906534"/>
            <a:chExt cx="298188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F8FB84C-D9E8-616D-5DE1-7544A744A1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B112AC5-0E93-8699-B201-09433FEED204}"/>
                </a:ext>
              </a:extLst>
            </p:cNvPr>
            <p:cNvSpPr txBox="1"/>
            <p:nvPr/>
          </p:nvSpPr>
          <p:spPr>
            <a:xfrm>
              <a:off x="102992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B782F6-8D28-EC3D-8CDE-FCB1B54549F5}"/>
              </a:ext>
            </a:extLst>
          </p:cNvPr>
          <p:cNvGrpSpPr/>
          <p:nvPr/>
        </p:nvGrpSpPr>
        <p:grpSpPr>
          <a:xfrm>
            <a:off x="337667" y="3642867"/>
            <a:ext cx="2148133" cy="1047355"/>
            <a:chOff x="1117354" y="1906534"/>
            <a:chExt cx="2148133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C87F51B-2BAD-496C-B5A3-34496B4582BC}"/>
                </a:ext>
              </a:extLst>
            </p:cNvPr>
            <p:cNvSpPr txBox="1"/>
            <p:nvPr/>
          </p:nvSpPr>
          <p:spPr>
            <a:xfrm>
              <a:off x="1117354" y="2190603"/>
              <a:ext cx="21326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0D467F2-9477-58CC-CBE7-27DCA9EFA733}"/>
                </a:ext>
              </a:extLst>
            </p:cNvPr>
            <p:cNvSpPr txBox="1"/>
            <p:nvPr/>
          </p:nvSpPr>
          <p:spPr>
            <a:xfrm>
              <a:off x="1667964" y="1906534"/>
              <a:ext cx="15975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58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3" name="任意多边形 22">
            <a:extLst>
              <a:ext uri="{FF2B5EF4-FFF2-40B4-BE49-F238E27FC236}">
                <a16:creationId xmlns:a16="http://schemas.microsoft.com/office/drawing/2014/main" id="{FEBAF9A7-1594-4C3C-6AA8-EB90A3562F13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3070671" y="1151618"/>
            <a:ext cx="1635125" cy="1422400"/>
          </a:xfrm>
          <a:custGeom>
            <a:avLst/>
            <a:gdLst>
              <a:gd name="T0" fmla="*/ 213666 w 1635692"/>
              <a:gd name="T1" fmla="*/ 0 h 1421730"/>
              <a:gd name="T2" fmla="*/ 1633425 w 1635692"/>
              <a:gd name="T3" fmla="*/ 0 h 1421730"/>
              <a:gd name="T4" fmla="*/ 1633425 w 1635692"/>
              <a:gd name="T5" fmla="*/ 1424412 h 1421730"/>
              <a:gd name="T6" fmla="*/ 213666 w 1635692"/>
              <a:gd name="T7" fmla="*/ 1424412 h 1421730"/>
              <a:gd name="T8" fmla="*/ 213666 w 1635692"/>
              <a:gd name="T9" fmla="*/ 790335 h 1421730"/>
              <a:gd name="T10" fmla="*/ 0 w 1635692"/>
              <a:gd name="T11" fmla="*/ 839674 h 1421730"/>
              <a:gd name="T12" fmla="*/ 211924 w 1635692"/>
              <a:gd name="T13" fmla="*/ 499914 h 1421730"/>
              <a:gd name="T14" fmla="*/ 213666 w 1635692"/>
              <a:gd name="T15" fmla="*/ 501008 h 14217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35692"/>
              <a:gd name="T25" fmla="*/ 0 h 1421730"/>
              <a:gd name="T26" fmla="*/ 1635692 w 1635692"/>
              <a:gd name="T27" fmla="*/ 1421730 h 14217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35692" h="1421730">
                <a:moveTo>
                  <a:pt x="213962" y="0"/>
                </a:moveTo>
                <a:lnTo>
                  <a:pt x="1635692" y="0"/>
                </a:lnTo>
                <a:lnTo>
                  <a:pt x="1635692" y="1421730"/>
                </a:lnTo>
                <a:lnTo>
                  <a:pt x="213962" y="1421730"/>
                </a:lnTo>
                <a:lnTo>
                  <a:pt x="213962" y="788847"/>
                </a:lnTo>
                <a:lnTo>
                  <a:pt x="0" y="838094"/>
                </a:lnTo>
                <a:lnTo>
                  <a:pt x="212219" y="498974"/>
                </a:lnTo>
                <a:lnTo>
                  <a:pt x="213962" y="500064"/>
                </a:lnTo>
                <a:lnTo>
                  <a:pt x="213962" y="0"/>
                </a:ln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rgbClr val="BE2415"/>
              </a:solidFill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4" name="任意多边形 21">
            <a:extLst>
              <a:ext uri="{FF2B5EF4-FFF2-40B4-BE49-F238E27FC236}">
                <a16:creationId xmlns:a16="http://schemas.microsoft.com/office/drawing/2014/main" id="{56C4D0A8-9121-4719-0229-CC1F1D1F1BFB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411734" y="2801030"/>
            <a:ext cx="1654175" cy="1420813"/>
          </a:xfrm>
          <a:custGeom>
            <a:avLst/>
            <a:gdLst>
              <a:gd name="T0" fmla="*/ 232868 w 1655146"/>
              <a:gd name="T1" fmla="*/ 0 h 1421730"/>
              <a:gd name="T2" fmla="*/ 1651266 w 1655146"/>
              <a:gd name="T3" fmla="*/ 0 h 1421730"/>
              <a:gd name="T4" fmla="*/ 1651266 w 1655146"/>
              <a:gd name="T5" fmla="*/ 1418066 h 1421730"/>
              <a:gd name="T6" fmla="*/ 232868 w 1655146"/>
              <a:gd name="T7" fmla="*/ 1418066 h 1421730"/>
              <a:gd name="T8" fmla="*/ 232868 w 1655146"/>
              <a:gd name="T9" fmla="*/ 801510 h 1421730"/>
              <a:gd name="T10" fmla="*/ 0 w 1655146"/>
              <a:gd name="T11" fmla="*/ 666478 h 1421730"/>
              <a:gd name="T12" fmla="*/ 232868 w 1655146"/>
              <a:gd name="T13" fmla="*/ 531446 h 14217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55146"/>
              <a:gd name="T22" fmla="*/ 0 h 1421730"/>
              <a:gd name="T23" fmla="*/ 1655146 w 1655146"/>
              <a:gd name="T24" fmla="*/ 1421730 h 14217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55146" h="1421730">
                <a:moveTo>
                  <a:pt x="233416" y="0"/>
                </a:moveTo>
                <a:lnTo>
                  <a:pt x="1655146" y="0"/>
                </a:lnTo>
                <a:lnTo>
                  <a:pt x="1655146" y="1421730"/>
                </a:lnTo>
                <a:lnTo>
                  <a:pt x="233416" y="1421730"/>
                </a:lnTo>
                <a:lnTo>
                  <a:pt x="233416" y="803581"/>
                </a:lnTo>
                <a:lnTo>
                  <a:pt x="0" y="668200"/>
                </a:lnTo>
                <a:lnTo>
                  <a:pt x="233416" y="532819"/>
                </a:lnTo>
                <a:lnTo>
                  <a:pt x="233416" y="0"/>
                </a:ln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rgbClr val="BE2415"/>
              </a:solidFill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5" name="任意多边形 18">
            <a:extLst>
              <a:ext uri="{FF2B5EF4-FFF2-40B4-BE49-F238E27FC236}">
                <a16:creationId xmlns:a16="http://schemas.microsoft.com/office/drawing/2014/main" id="{56B5AB78-711E-5AD6-EEE6-69B33939C39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070671" y="4518705"/>
            <a:ext cx="1635125" cy="1420813"/>
          </a:xfrm>
          <a:custGeom>
            <a:avLst/>
            <a:gdLst>
              <a:gd name="T0" fmla="*/ 213666 w 1635692"/>
              <a:gd name="T1" fmla="*/ 0 h 1421730"/>
              <a:gd name="T2" fmla="*/ 1633425 w 1635692"/>
              <a:gd name="T3" fmla="*/ 0 h 1421730"/>
              <a:gd name="T4" fmla="*/ 1633425 w 1635692"/>
              <a:gd name="T5" fmla="*/ 1418066 h 1421730"/>
              <a:gd name="T6" fmla="*/ 213666 w 1635692"/>
              <a:gd name="T7" fmla="*/ 1418066 h 1421730"/>
              <a:gd name="T8" fmla="*/ 213666 w 1635692"/>
              <a:gd name="T9" fmla="*/ 786814 h 1421730"/>
              <a:gd name="T10" fmla="*/ 0 w 1635692"/>
              <a:gd name="T11" fmla="*/ 835933 h 1421730"/>
              <a:gd name="T12" fmla="*/ 211924 w 1635692"/>
              <a:gd name="T13" fmla="*/ 497688 h 1421730"/>
              <a:gd name="T14" fmla="*/ 213666 w 1635692"/>
              <a:gd name="T15" fmla="*/ 498775 h 142173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35692"/>
              <a:gd name="T25" fmla="*/ 0 h 1421730"/>
              <a:gd name="T26" fmla="*/ 1635692 w 1635692"/>
              <a:gd name="T27" fmla="*/ 1421730 h 142173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35692" h="1421730">
                <a:moveTo>
                  <a:pt x="213962" y="0"/>
                </a:moveTo>
                <a:lnTo>
                  <a:pt x="1635692" y="0"/>
                </a:lnTo>
                <a:lnTo>
                  <a:pt x="1635692" y="1421730"/>
                </a:lnTo>
                <a:lnTo>
                  <a:pt x="213962" y="1421730"/>
                </a:lnTo>
                <a:lnTo>
                  <a:pt x="213962" y="788847"/>
                </a:lnTo>
                <a:lnTo>
                  <a:pt x="0" y="838094"/>
                </a:lnTo>
                <a:lnTo>
                  <a:pt x="212219" y="498974"/>
                </a:lnTo>
                <a:lnTo>
                  <a:pt x="213962" y="500064"/>
                </a:lnTo>
                <a:lnTo>
                  <a:pt x="213962" y="0"/>
                </a:lnTo>
                <a:close/>
              </a:path>
            </a:pathLst>
          </a:custGeom>
          <a:grpFill/>
          <a:ln>
            <a:solidFill>
              <a:srgbClr val="F9E7A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800">
              <a:solidFill>
                <a:srgbClr val="BE2415"/>
              </a:solidFill>
              <a:ea typeface="MiSans Heavy" panose="00000A00000000000000" pitchFamily="2" charset="-122"/>
              <a:cs typeface="+mn-ea"/>
            </a:endParaRPr>
          </a:p>
        </p:txBody>
      </p:sp>
      <p:sp>
        <p:nvSpPr>
          <p:cNvPr id="6" name="Freeform 44" descr="D:\51PPT模板网\51pptmoban.com\图片001.jpg">
            <a:extLst>
              <a:ext uri="{FF2B5EF4-FFF2-40B4-BE49-F238E27FC236}">
                <a16:creationId xmlns:a16="http://schemas.microsoft.com/office/drawing/2014/main" id="{E6F9061A-09CA-FDB2-489F-E8144D5805C8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3780284" y="2039030"/>
            <a:ext cx="3025775" cy="3022600"/>
          </a:xfrm>
          <a:custGeom>
            <a:avLst/>
            <a:gdLst>
              <a:gd name="T0" fmla="*/ 2147483647 w 4620"/>
              <a:gd name="T1" fmla="*/ 0 h 4615"/>
              <a:gd name="T2" fmla="*/ 2147483647 w 4620"/>
              <a:gd name="T3" fmla="*/ 2147483647 h 4615"/>
              <a:gd name="T4" fmla="*/ 2147483647 w 4620"/>
              <a:gd name="T5" fmla="*/ 2147483647 h 4615"/>
              <a:gd name="T6" fmla="*/ 2147483647 w 4620"/>
              <a:gd name="T7" fmla="*/ 2147483647 h 4615"/>
              <a:gd name="T8" fmla="*/ 2147483647 w 4620"/>
              <a:gd name="T9" fmla="*/ 2147483647 h 4615"/>
              <a:gd name="T10" fmla="*/ 2147483647 w 4620"/>
              <a:gd name="T11" fmla="*/ 2147483647 h 4615"/>
              <a:gd name="T12" fmla="*/ 2147483647 w 4620"/>
              <a:gd name="T13" fmla="*/ 2147483647 h 4615"/>
              <a:gd name="T14" fmla="*/ 2147483647 w 4620"/>
              <a:gd name="T15" fmla="*/ 2147483647 h 4615"/>
              <a:gd name="T16" fmla="*/ 2147483647 w 4620"/>
              <a:gd name="T17" fmla="*/ 2147483647 h 4615"/>
              <a:gd name="T18" fmla="*/ 2147483647 w 4620"/>
              <a:gd name="T19" fmla="*/ 2147483647 h 4615"/>
              <a:gd name="T20" fmla="*/ 2147483647 w 4620"/>
              <a:gd name="T21" fmla="*/ 2147483647 h 4615"/>
              <a:gd name="T22" fmla="*/ 2147483647 w 4620"/>
              <a:gd name="T23" fmla="*/ 2147483647 h 4615"/>
              <a:gd name="T24" fmla="*/ 2147483647 w 4620"/>
              <a:gd name="T25" fmla="*/ 2147483647 h 4615"/>
              <a:gd name="T26" fmla="*/ 2147483647 w 4620"/>
              <a:gd name="T27" fmla="*/ 2147483647 h 4615"/>
              <a:gd name="T28" fmla="*/ 0 w 4620"/>
              <a:gd name="T29" fmla="*/ 2147483647 h 4615"/>
              <a:gd name="T30" fmla="*/ 0 w 4620"/>
              <a:gd name="T31" fmla="*/ 2147483647 h 4615"/>
              <a:gd name="T32" fmla="*/ 2147483647 w 4620"/>
              <a:gd name="T33" fmla="*/ 2147483647 h 4615"/>
              <a:gd name="T34" fmla="*/ 2147483647 w 4620"/>
              <a:gd name="T35" fmla="*/ 2147483647 h 4615"/>
              <a:gd name="T36" fmla="*/ 2147483647 w 4620"/>
              <a:gd name="T37" fmla="*/ 2147483647 h 4615"/>
              <a:gd name="T38" fmla="*/ 2147483647 w 4620"/>
              <a:gd name="T39" fmla="*/ 2147483647 h 4615"/>
              <a:gd name="T40" fmla="*/ 2147483647 w 4620"/>
              <a:gd name="T41" fmla="*/ 2147483647 h 4615"/>
              <a:gd name="T42" fmla="*/ 2147483647 w 4620"/>
              <a:gd name="T43" fmla="*/ 2147483647 h 4615"/>
              <a:gd name="T44" fmla="*/ 2147483647 w 4620"/>
              <a:gd name="T45" fmla="*/ 2147483647 h 4615"/>
              <a:gd name="T46" fmla="*/ 0 w 4620"/>
              <a:gd name="T47" fmla="*/ 2147483647 h 4615"/>
              <a:gd name="T48" fmla="*/ 0 w 4620"/>
              <a:gd name="T49" fmla="*/ 2147483647 h 4615"/>
              <a:gd name="T50" fmla="*/ 2147483647 w 4620"/>
              <a:gd name="T51" fmla="*/ 2147483647 h 4615"/>
              <a:gd name="T52" fmla="*/ 2147483647 w 4620"/>
              <a:gd name="T53" fmla="*/ 2147483647 h 4615"/>
              <a:gd name="T54" fmla="*/ 2147483647 w 4620"/>
              <a:gd name="T55" fmla="*/ 2147483647 h 4615"/>
              <a:gd name="T56" fmla="*/ 2147483647 w 4620"/>
              <a:gd name="T57" fmla="*/ 2147483647 h 4615"/>
              <a:gd name="T58" fmla="*/ 2147483647 w 4620"/>
              <a:gd name="T59" fmla="*/ 2147483647 h 4615"/>
              <a:gd name="T60" fmla="*/ 2147483647 w 4620"/>
              <a:gd name="T61" fmla="*/ 2147483647 h 4615"/>
              <a:gd name="T62" fmla="*/ 2147483647 w 4620"/>
              <a:gd name="T63" fmla="*/ 2147483647 h 4615"/>
              <a:gd name="T64" fmla="*/ 2147483647 w 4620"/>
              <a:gd name="T65" fmla="*/ 2147483647 h 4615"/>
              <a:gd name="T66" fmla="*/ 2147483647 w 4620"/>
              <a:gd name="T67" fmla="*/ 2147483647 h 4615"/>
              <a:gd name="T68" fmla="*/ 2147483647 w 4620"/>
              <a:gd name="T69" fmla="*/ 2147483647 h 4615"/>
              <a:gd name="T70" fmla="*/ 2147483647 w 4620"/>
              <a:gd name="T71" fmla="*/ 2147483647 h 4615"/>
              <a:gd name="T72" fmla="*/ 2147483647 w 4620"/>
              <a:gd name="T73" fmla="*/ 0 h 461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620"/>
              <a:gd name="T112" fmla="*/ 0 h 4615"/>
              <a:gd name="T113" fmla="*/ 4620 w 4620"/>
              <a:gd name="T114" fmla="*/ 4615 h 461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620" h="4615">
                <a:moveTo>
                  <a:pt x="2314" y="0"/>
                </a:moveTo>
                <a:lnTo>
                  <a:pt x="4620" y="2306"/>
                </a:lnTo>
                <a:lnTo>
                  <a:pt x="2314" y="4615"/>
                </a:lnTo>
                <a:lnTo>
                  <a:pt x="2044" y="4345"/>
                </a:lnTo>
                <a:lnTo>
                  <a:pt x="2397" y="3993"/>
                </a:lnTo>
                <a:lnTo>
                  <a:pt x="2397" y="4286"/>
                </a:lnTo>
                <a:lnTo>
                  <a:pt x="2607" y="4286"/>
                </a:lnTo>
                <a:lnTo>
                  <a:pt x="2607" y="3631"/>
                </a:lnTo>
                <a:lnTo>
                  <a:pt x="1952" y="3631"/>
                </a:lnTo>
                <a:lnTo>
                  <a:pt x="1952" y="3844"/>
                </a:lnTo>
                <a:lnTo>
                  <a:pt x="2245" y="3844"/>
                </a:lnTo>
                <a:lnTo>
                  <a:pt x="1893" y="4196"/>
                </a:lnTo>
                <a:lnTo>
                  <a:pt x="1623" y="3927"/>
                </a:lnTo>
                <a:lnTo>
                  <a:pt x="2756" y="2794"/>
                </a:lnTo>
                <a:lnTo>
                  <a:pt x="0" y="2794"/>
                </a:lnTo>
                <a:lnTo>
                  <a:pt x="0" y="2413"/>
                </a:lnTo>
                <a:lnTo>
                  <a:pt x="499" y="2413"/>
                </a:lnTo>
                <a:lnTo>
                  <a:pt x="291" y="2621"/>
                </a:lnTo>
                <a:lnTo>
                  <a:pt x="443" y="2770"/>
                </a:lnTo>
                <a:lnTo>
                  <a:pt x="906" y="2306"/>
                </a:lnTo>
                <a:lnTo>
                  <a:pt x="443" y="1843"/>
                </a:lnTo>
                <a:lnTo>
                  <a:pt x="291" y="1994"/>
                </a:lnTo>
                <a:lnTo>
                  <a:pt x="499" y="2200"/>
                </a:lnTo>
                <a:lnTo>
                  <a:pt x="0" y="2200"/>
                </a:lnTo>
                <a:lnTo>
                  <a:pt x="0" y="1819"/>
                </a:lnTo>
                <a:lnTo>
                  <a:pt x="2756" y="1819"/>
                </a:lnTo>
                <a:lnTo>
                  <a:pt x="1623" y="688"/>
                </a:lnTo>
                <a:lnTo>
                  <a:pt x="1893" y="418"/>
                </a:lnTo>
                <a:lnTo>
                  <a:pt x="2245" y="771"/>
                </a:lnTo>
                <a:lnTo>
                  <a:pt x="1952" y="771"/>
                </a:lnTo>
                <a:lnTo>
                  <a:pt x="1952" y="981"/>
                </a:lnTo>
                <a:lnTo>
                  <a:pt x="2607" y="981"/>
                </a:lnTo>
                <a:lnTo>
                  <a:pt x="2607" y="326"/>
                </a:lnTo>
                <a:lnTo>
                  <a:pt x="2397" y="326"/>
                </a:lnTo>
                <a:lnTo>
                  <a:pt x="2397" y="619"/>
                </a:lnTo>
                <a:lnTo>
                  <a:pt x="2044" y="267"/>
                </a:lnTo>
                <a:lnTo>
                  <a:pt x="2314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BE2415"/>
              </a:solidFill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1E0DD07-EFFE-A708-64A3-0CE54B21A6D9}"/>
              </a:ext>
            </a:extLst>
          </p:cNvPr>
          <p:cNvSpPr txBox="1"/>
          <p:nvPr/>
        </p:nvSpPr>
        <p:spPr>
          <a:xfrm>
            <a:off x="3188146" y="1345130"/>
            <a:ext cx="129136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30C1053-5EDC-5EDD-9B5A-9C473D94741D}"/>
              </a:ext>
            </a:extLst>
          </p:cNvPr>
          <p:cNvSpPr txBox="1"/>
          <p:nvPr/>
        </p:nvSpPr>
        <p:spPr>
          <a:xfrm>
            <a:off x="3211678" y="4732053"/>
            <a:ext cx="129136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A3582A-9C00-D554-106B-29BCFCFBCE4E}"/>
              </a:ext>
            </a:extLst>
          </p:cNvPr>
          <p:cNvSpPr txBox="1"/>
          <p:nvPr/>
        </p:nvSpPr>
        <p:spPr>
          <a:xfrm>
            <a:off x="1544112" y="2980701"/>
            <a:ext cx="1291360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……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9F4E8B8-78E9-564C-E6E2-4BEE3D2A8DC5}"/>
              </a:ext>
            </a:extLst>
          </p:cNvPr>
          <p:cNvGrpSpPr/>
          <p:nvPr/>
        </p:nvGrpSpPr>
        <p:grpSpPr>
          <a:xfrm>
            <a:off x="7055872" y="3679440"/>
            <a:ext cx="4188392" cy="1678529"/>
            <a:chOff x="6025358" y="1722277"/>
            <a:chExt cx="4188392" cy="1678529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02AC0D5-2722-20AB-006C-4F9EF08040AB}"/>
                </a:ext>
              </a:extLst>
            </p:cNvPr>
            <p:cNvGrpSpPr/>
            <p:nvPr/>
          </p:nvGrpSpPr>
          <p:grpSpPr>
            <a:xfrm>
              <a:off x="6096000" y="1722277"/>
              <a:ext cx="3552825" cy="519113"/>
              <a:chOff x="2300668" y="2220730"/>
              <a:chExt cx="3552825" cy="519113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485AD945-03DA-5E5E-9D09-ACFF70693B7A}"/>
                  </a:ext>
                </a:extLst>
              </p:cNvPr>
              <p:cNvSpPr/>
              <p:nvPr/>
            </p:nvSpPr>
            <p:spPr>
              <a:xfrm>
                <a:off x="2300668" y="2220730"/>
                <a:ext cx="3552825" cy="519113"/>
              </a:xfrm>
              <a:prstGeom prst="roundRect">
                <a:avLst>
                  <a:gd name="adj" fmla="val 12232"/>
                </a:avLst>
              </a:prstGeom>
              <a:gradFill flip="none" rotWithShape="1">
                <a:gsLst>
                  <a:gs pos="0">
                    <a:srgbClr val="FDEEBF">
                      <a:alpha val="55000"/>
                    </a:srgbClr>
                  </a:gs>
                  <a:gs pos="52000">
                    <a:srgbClr val="F9E7AD">
                      <a:alpha val="20000"/>
                    </a:srgbClr>
                  </a:gs>
                </a:gsLst>
                <a:lin ang="8100000" scaled="1"/>
                <a:tileRect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B25B3AC3-010F-5CB4-3264-F1374633B520}"/>
                  </a:ext>
                </a:extLst>
              </p:cNvPr>
              <p:cNvSpPr txBox="1"/>
              <p:nvPr/>
            </p:nvSpPr>
            <p:spPr>
              <a:xfrm>
                <a:off x="3107701" y="2295621"/>
                <a:ext cx="25501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9E7AD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8370F43-6910-5A69-AA6E-FC64F2D46052}"/>
                </a:ext>
              </a:extLst>
            </p:cNvPr>
            <p:cNvSpPr txBox="1"/>
            <p:nvPr/>
          </p:nvSpPr>
          <p:spPr>
            <a:xfrm>
              <a:off x="6025358" y="2361675"/>
              <a:ext cx="418839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iconfont-1096-617929">
              <a:extLst>
                <a:ext uri="{FF2B5EF4-FFF2-40B4-BE49-F238E27FC236}">
                  <a16:creationId xmlns:a16="http://schemas.microsoft.com/office/drawing/2014/main" id="{906167D4-2056-E334-9817-4CBE707830D4}"/>
                </a:ext>
              </a:extLst>
            </p:cNvPr>
            <p:cNvSpPr/>
            <p:nvPr/>
          </p:nvSpPr>
          <p:spPr>
            <a:xfrm rot="17967611">
              <a:off x="6369367" y="1734304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DEEBF"/>
                </a:gs>
                <a:gs pos="100000">
                  <a:srgbClr val="F9E7AD">
                    <a:alpha val="40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任意多边形: 形状 24" descr="D:\51PPT模板网\51pptmoban.com\图片001.jpg">
            <a:extLst>
              <a:ext uri="{FF2B5EF4-FFF2-40B4-BE49-F238E27FC236}">
                <a16:creationId xmlns:a16="http://schemas.microsoft.com/office/drawing/2014/main" id="{4FBC116A-771B-3CAC-2992-92859175E0AD}"/>
              </a:ext>
            </a:extLst>
          </p:cNvPr>
          <p:cNvSpPr/>
          <p:nvPr/>
        </p:nvSpPr>
        <p:spPr>
          <a:xfrm>
            <a:off x="8275917" y="1566489"/>
            <a:ext cx="1254017" cy="1959461"/>
          </a:xfrm>
          <a:custGeom>
            <a:avLst/>
            <a:gdLst>
              <a:gd name="connsiteX0" fmla="*/ 402431 w 877919"/>
              <a:gd name="connsiteY0" fmla="*/ 859631 h 1371790"/>
              <a:gd name="connsiteX1" fmla="*/ 384143 w 877919"/>
              <a:gd name="connsiteY1" fmla="*/ 914495 h 1371790"/>
              <a:gd name="connsiteX2" fmla="*/ 388715 w 877919"/>
              <a:gd name="connsiteY2" fmla="*/ 923639 h 1371790"/>
              <a:gd name="connsiteX3" fmla="*/ 407003 w 877919"/>
              <a:gd name="connsiteY3" fmla="*/ 923639 h 1371790"/>
              <a:gd name="connsiteX4" fmla="*/ 420719 w 877919"/>
              <a:gd name="connsiteY4" fmla="*/ 891635 h 1371790"/>
              <a:gd name="connsiteX5" fmla="*/ 402431 w 877919"/>
              <a:gd name="connsiteY5" fmla="*/ 859631 h 1371790"/>
              <a:gd name="connsiteX6" fmla="*/ 804767 w 877919"/>
              <a:gd name="connsiteY6" fmla="*/ 855059 h 1371790"/>
              <a:gd name="connsiteX7" fmla="*/ 791051 w 877919"/>
              <a:gd name="connsiteY7" fmla="*/ 900779 h 1371790"/>
              <a:gd name="connsiteX8" fmla="*/ 823055 w 877919"/>
              <a:gd name="connsiteY8" fmla="*/ 873347 h 1371790"/>
              <a:gd name="connsiteX9" fmla="*/ 818483 w 877919"/>
              <a:gd name="connsiteY9" fmla="*/ 855059 h 1371790"/>
              <a:gd name="connsiteX10" fmla="*/ 663035 w 877919"/>
              <a:gd name="connsiteY10" fmla="*/ 695039 h 1371790"/>
              <a:gd name="connsiteX11" fmla="*/ 663035 w 877919"/>
              <a:gd name="connsiteY11" fmla="*/ 763619 h 1371790"/>
              <a:gd name="connsiteX12" fmla="*/ 695039 w 877919"/>
              <a:gd name="connsiteY12" fmla="*/ 731615 h 1371790"/>
              <a:gd name="connsiteX13" fmla="*/ 681323 w 877919"/>
              <a:gd name="connsiteY13" fmla="*/ 695039 h 1371790"/>
              <a:gd name="connsiteX14" fmla="*/ 804767 w 877919"/>
              <a:gd name="connsiteY14" fmla="*/ 0 h 1371790"/>
              <a:gd name="connsiteX15" fmla="*/ 791051 w 877919"/>
              <a:gd name="connsiteY15" fmla="*/ 105251 h 1371790"/>
              <a:gd name="connsiteX16" fmla="*/ 667607 w 877919"/>
              <a:gd name="connsiteY16" fmla="*/ 653891 h 1371790"/>
              <a:gd name="connsiteX17" fmla="*/ 672179 w 877919"/>
              <a:gd name="connsiteY17" fmla="*/ 663035 h 1371790"/>
              <a:gd name="connsiteX18" fmla="*/ 722471 w 877919"/>
              <a:gd name="connsiteY18" fmla="*/ 631031 h 1371790"/>
              <a:gd name="connsiteX19" fmla="*/ 759047 w 877919"/>
              <a:gd name="connsiteY19" fmla="*/ 658463 h 1371790"/>
              <a:gd name="connsiteX20" fmla="*/ 740759 w 877919"/>
              <a:gd name="connsiteY20" fmla="*/ 740759 h 1371790"/>
              <a:gd name="connsiteX21" fmla="*/ 800195 w 877919"/>
              <a:gd name="connsiteY21" fmla="*/ 772763 h 1371790"/>
              <a:gd name="connsiteX22" fmla="*/ 877919 w 877919"/>
              <a:gd name="connsiteY22" fmla="*/ 868775 h 1371790"/>
              <a:gd name="connsiteX23" fmla="*/ 791051 w 877919"/>
              <a:gd name="connsiteY23" fmla="*/ 973931 h 1371790"/>
              <a:gd name="connsiteX24" fmla="*/ 804767 w 877919"/>
              <a:gd name="connsiteY24" fmla="*/ 1019651 h 1371790"/>
              <a:gd name="connsiteX25" fmla="*/ 777335 w 877919"/>
              <a:gd name="connsiteY25" fmla="*/ 1184338 h 1371790"/>
              <a:gd name="connsiteX26" fmla="*/ 740759 w 877919"/>
              <a:gd name="connsiteY26" fmla="*/ 1248346 h 1371790"/>
              <a:gd name="connsiteX27" fmla="*/ 759047 w 877919"/>
              <a:gd name="connsiteY27" fmla="*/ 1316926 h 1371790"/>
              <a:gd name="connsiteX28" fmla="*/ 781907 w 877919"/>
              <a:gd name="connsiteY28" fmla="*/ 1330642 h 1371790"/>
              <a:gd name="connsiteX29" fmla="*/ 777335 w 877919"/>
              <a:gd name="connsiteY29" fmla="*/ 1339786 h 1371790"/>
              <a:gd name="connsiteX30" fmla="*/ 736187 w 877919"/>
              <a:gd name="connsiteY30" fmla="*/ 1358074 h 1371790"/>
              <a:gd name="connsiteX31" fmla="*/ 727043 w 877919"/>
              <a:gd name="connsiteY31" fmla="*/ 1353502 h 1371790"/>
              <a:gd name="connsiteX32" fmla="*/ 722471 w 877919"/>
              <a:gd name="connsiteY32" fmla="*/ 1312354 h 1371790"/>
              <a:gd name="connsiteX33" fmla="*/ 713327 w 877919"/>
              <a:gd name="connsiteY33" fmla="*/ 1303210 h 1371790"/>
              <a:gd name="connsiteX34" fmla="*/ 704183 w 877919"/>
              <a:gd name="connsiteY34" fmla="*/ 1344358 h 1371790"/>
              <a:gd name="connsiteX35" fmla="*/ 695039 w 877919"/>
              <a:gd name="connsiteY35" fmla="*/ 1353502 h 1371790"/>
              <a:gd name="connsiteX36" fmla="*/ 672179 w 877919"/>
              <a:gd name="connsiteY36" fmla="*/ 1294066 h 1371790"/>
              <a:gd name="connsiteX37" fmla="*/ 672179 w 877919"/>
              <a:gd name="connsiteY37" fmla="*/ 1262062 h 1371790"/>
              <a:gd name="connsiteX38" fmla="*/ 690467 w 877919"/>
              <a:gd name="connsiteY38" fmla="*/ 1230058 h 1371790"/>
              <a:gd name="connsiteX39" fmla="*/ 676751 w 877919"/>
              <a:gd name="connsiteY39" fmla="*/ 1166050 h 1371790"/>
              <a:gd name="connsiteX40" fmla="*/ 676751 w 877919"/>
              <a:gd name="connsiteY40" fmla="*/ 1143095 h 1371790"/>
              <a:gd name="connsiteX41" fmla="*/ 644747 w 877919"/>
              <a:gd name="connsiteY41" fmla="*/ 1037939 h 1371790"/>
              <a:gd name="connsiteX42" fmla="*/ 631031 w 877919"/>
              <a:gd name="connsiteY42" fmla="*/ 1019651 h 1371790"/>
              <a:gd name="connsiteX43" fmla="*/ 667607 w 877919"/>
              <a:gd name="connsiteY43" fmla="*/ 914495 h 1371790"/>
              <a:gd name="connsiteX44" fmla="*/ 644747 w 877919"/>
              <a:gd name="connsiteY44" fmla="*/ 887063 h 1371790"/>
              <a:gd name="connsiteX45" fmla="*/ 594455 w 877919"/>
              <a:gd name="connsiteY45" fmla="*/ 964787 h 1371790"/>
              <a:gd name="connsiteX46" fmla="*/ 603599 w 877919"/>
              <a:gd name="connsiteY46" fmla="*/ 983075 h 1371790"/>
              <a:gd name="connsiteX47" fmla="*/ 599027 w 877919"/>
              <a:gd name="connsiteY47" fmla="*/ 1079087 h 1371790"/>
              <a:gd name="connsiteX48" fmla="*/ 548735 w 877919"/>
              <a:gd name="connsiteY48" fmla="*/ 1234630 h 1371790"/>
              <a:gd name="connsiteX49" fmla="*/ 589883 w 877919"/>
              <a:gd name="connsiteY49" fmla="*/ 1344358 h 1371790"/>
              <a:gd name="connsiteX50" fmla="*/ 562451 w 877919"/>
              <a:gd name="connsiteY50" fmla="*/ 1362646 h 1371790"/>
              <a:gd name="connsiteX51" fmla="*/ 530447 w 877919"/>
              <a:gd name="connsiteY51" fmla="*/ 1362646 h 1371790"/>
              <a:gd name="connsiteX52" fmla="*/ 530447 w 877919"/>
              <a:gd name="connsiteY52" fmla="*/ 1303210 h 1371790"/>
              <a:gd name="connsiteX53" fmla="*/ 521303 w 877919"/>
              <a:gd name="connsiteY53" fmla="*/ 1294066 h 1371790"/>
              <a:gd name="connsiteX54" fmla="*/ 521303 w 877919"/>
              <a:gd name="connsiteY54" fmla="*/ 1353502 h 1371790"/>
              <a:gd name="connsiteX55" fmla="*/ 507587 w 877919"/>
              <a:gd name="connsiteY55" fmla="*/ 1358074 h 1371790"/>
              <a:gd name="connsiteX56" fmla="*/ 475583 w 877919"/>
              <a:gd name="connsiteY56" fmla="*/ 1275778 h 1371790"/>
              <a:gd name="connsiteX57" fmla="*/ 498443 w 877919"/>
              <a:gd name="connsiteY57" fmla="*/ 1230058 h 1371790"/>
              <a:gd name="connsiteX58" fmla="*/ 457295 w 877919"/>
              <a:gd name="connsiteY58" fmla="*/ 1079087 h 1371790"/>
              <a:gd name="connsiteX59" fmla="*/ 457295 w 877919"/>
              <a:gd name="connsiteY59" fmla="*/ 969359 h 1371790"/>
              <a:gd name="connsiteX60" fmla="*/ 480155 w 877919"/>
              <a:gd name="connsiteY60" fmla="*/ 919067 h 1371790"/>
              <a:gd name="connsiteX61" fmla="*/ 471011 w 877919"/>
              <a:gd name="connsiteY61" fmla="*/ 905351 h 1371790"/>
              <a:gd name="connsiteX62" fmla="*/ 416147 w 877919"/>
              <a:gd name="connsiteY62" fmla="*/ 960215 h 1371790"/>
              <a:gd name="connsiteX63" fmla="*/ 411575 w 877919"/>
              <a:gd name="connsiteY63" fmla="*/ 973931 h 1371790"/>
              <a:gd name="connsiteX64" fmla="*/ 388715 w 877919"/>
              <a:gd name="connsiteY64" fmla="*/ 1001363 h 1371790"/>
              <a:gd name="connsiteX65" fmla="*/ 365855 w 877919"/>
              <a:gd name="connsiteY65" fmla="*/ 1188910 h 1371790"/>
              <a:gd name="connsiteX66" fmla="*/ 329279 w 877919"/>
              <a:gd name="connsiteY66" fmla="*/ 1262062 h 1371790"/>
              <a:gd name="connsiteX67" fmla="*/ 361283 w 877919"/>
              <a:gd name="connsiteY67" fmla="*/ 1353502 h 1371790"/>
              <a:gd name="connsiteX68" fmla="*/ 320135 w 877919"/>
              <a:gd name="connsiteY68" fmla="*/ 1371790 h 1371790"/>
              <a:gd name="connsiteX69" fmla="*/ 306419 w 877919"/>
              <a:gd name="connsiteY69" fmla="*/ 1344358 h 1371790"/>
              <a:gd name="connsiteX70" fmla="*/ 292703 w 877919"/>
              <a:gd name="connsiteY70" fmla="*/ 1362646 h 1371790"/>
              <a:gd name="connsiteX71" fmla="*/ 278987 w 877919"/>
              <a:gd name="connsiteY71" fmla="*/ 1353502 h 1371790"/>
              <a:gd name="connsiteX72" fmla="*/ 260699 w 877919"/>
              <a:gd name="connsiteY72" fmla="*/ 1280350 h 1371790"/>
              <a:gd name="connsiteX73" fmla="*/ 278987 w 877919"/>
              <a:gd name="connsiteY73" fmla="*/ 1239202 h 1371790"/>
              <a:gd name="connsiteX74" fmla="*/ 233267 w 877919"/>
              <a:gd name="connsiteY74" fmla="*/ 1019651 h 1371790"/>
              <a:gd name="connsiteX75" fmla="*/ 228695 w 877919"/>
              <a:gd name="connsiteY75" fmla="*/ 1005935 h 1371790"/>
              <a:gd name="connsiteX76" fmla="*/ 265271 w 877919"/>
              <a:gd name="connsiteY76" fmla="*/ 919067 h 1371790"/>
              <a:gd name="connsiteX77" fmla="*/ 246983 w 877919"/>
              <a:gd name="connsiteY77" fmla="*/ 896207 h 1371790"/>
              <a:gd name="connsiteX78" fmla="*/ 219551 w 877919"/>
              <a:gd name="connsiteY78" fmla="*/ 905351 h 1371790"/>
              <a:gd name="connsiteX79" fmla="*/ 196691 w 877919"/>
              <a:gd name="connsiteY79" fmla="*/ 905351 h 1371790"/>
              <a:gd name="connsiteX80" fmla="*/ 192119 w 877919"/>
              <a:gd name="connsiteY80" fmla="*/ 887063 h 1371790"/>
              <a:gd name="connsiteX81" fmla="*/ 237839 w 877919"/>
              <a:gd name="connsiteY81" fmla="*/ 768191 h 1371790"/>
              <a:gd name="connsiteX82" fmla="*/ 265271 w 877919"/>
              <a:gd name="connsiteY82" fmla="*/ 759047 h 1371790"/>
              <a:gd name="connsiteX83" fmla="*/ 283559 w 877919"/>
              <a:gd name="connsiteY83" fmla="*/ 768191 h 1371790"/>
              <a:gd name="connsiteX84" fmla="*/ 301847 w 877919"/>
              <a:gd name="connsiteY84" fmla="*/ 740759 h 1371790"/>
              <a:gd name="connsiteX85" fmla="*/ 269843 w 877919"/>
              <a:gd name="connsiteY85" fmla="*/ 681323 h 1371790"/>
              <a:gd name="connsiteX86" fmla="*/ 329279 w 877919"/>
              <a:gd name="connsiteY86" fmla="*/ 631031 h 1371790"/>
              <a:gd name="connsiteX87" fmla="*/ 361283 w 877919"/>
              <a:gd name="connsiteY87" fmla="*/ 658463 h 1371790"/>
              <a:gd name="connsiteX88" fmla="*/ 342995 w 877919"/>
              <a:gd name="connsiteY88" fmla="*/ 740759 h 1371790"/>
              <a:gd name="connsiteX89" fmla="*/ 411575 w 877919"/>
              <a:gd name="connsiteY89" fmla="*/ 772763 h 1371790"/>
              <a:gd name="connsiteX90" fmla="*/ 439007 w 877919"/>
              <a:gd name="connsiteY90" fmla="*/ 827627 h 1371790"/>
              <a:gd name="connsiteX91" fmla="*/ 439007 w 877919"/>
              <a:gd name="connsiteY91" fmla="*/ 786479 h 1371790"/>
              <a:gd name="connsiteX92" fmla="*/ 507587 w 877919"/>
              <a:gd name="connsiteY92" fmla="*/ 736187 h 1371790"/>
              <a:gd name="connsiteX93" fmla="*/ 480155 w 877919"/>
              <a:gd name="connsiteY93" fmla="*/ 676751 h 1371790"/>
              <a:gd name="connsiteX94" fmla="*/ 530447 w 877919"/>
              <a:gd name="connsiteY94" fmla="*/ 631031 h 1371790"/>
              <a:gd name="connsiteX95" fmla="*/ 567023 w 877919"/>
              <a:gd name="connsiteY95" fmla="*/ 658463 h 1371790"/>
              <a:gd name="connsiteX96" fmla="*/ 553307 w 877919"/>
              <a:gd name="connsiteY96" fmla="*/ 717899 h 1371790"/>
              <a:gd name="connsiteX97" fmla="*/ 544163 w 877919"/>
              <a:gd name="connsiteY97" fmla="*/ 740759 h 1371790"/>
              <a:gd name="connsiteX98" fmla="*/ 548735 w 877919"/>
              <a:gd name="connsiteY98" fmla="*/ 754475 h 1371790"/>
              <a:gd name="connsiteX99" fmla="*/ 557879 w 877919"/>
              <a:gd name="connsiteY99" fmla="*/ 759047 h 1371790"/>
              <a:gd name="connsiteX100" fmla="*/ 594455 w 877919"/>
              <a:gd name="connsiteY100" fmla="*/ 740759 h 1371790"/>
              <a:gd name="connsiteX101" fmla="*/ 608171 w 877919"/>
              <a:gd name="connsiteY101" fmla="*/ 740759 h 1371790"/>
              <a:gd name="connsiteX102" fmla="*/ 635603 w 877919"/>
              <a:gd name="connsiteY102" fmla="*/ 695039 h 1371790"/>
              <a:gd name="connsiteX103" fmla="*/ 640175 w 877919"/>
              <a:gd name="connsiteY103" fmla="*/ 667607 h 1371790"/>
              <a:gd name="connsiteX104" fmla="*/ 663035 w 877919"/>
              <a:gd name="connsiteY104" fmla="*/ 617315 h 1371790"/>
              <a:gd name="connsiteX105" fmla="*/ 493871 w 877919"/>
              <a:gd name="connsiteY105" fmla="*/ 512159 h 1371790"/>
              <a:gd name="connsiteX106" fmla="*/ 457295 w 877919"/>
              <a:gd name="connsiteY106" fmla="*/ 525875 h 1371790"/>
              <a:gd name="connsiteX107" fmla="*/ 114300 w 877919"/>
              <a:gd name="connsiteY107" fmla="*/ 365855 h 1371790"/>
              <a:gd name="connsiteX108" fmla="*/ 13716 w 877919"/>
              <a:gd name="connsiteY108" fmla="*/ 384143 h 1371790"/>
              <a:gd name="connsiteX109" fmla="*/ 0 w 877919"/>
              <a:gd name="connsiteY109" fmla="*/ 379571 h 1371790"/>
              <a:gd name="connsiteX110" fmla="*/ 96012 w 877919"/>
              <a:gd name="connsiteY110" fmla="*/ 224123 h 1371790"/>
              <a:gd name="connsiteX111" fmla="*/ 82296 w 877919"/>
              <a:gd name="connsiteY111" fmla="*/ 178403 h 1371790"/>
              <a:gd name="connsiteX112" fmla="*/ 219551 w 877919"/>
              <a:gd name="connsiteY112" fmla="*/ 128111 h 1371790"/>
              <a:gd name="connsiteX113" fmla="*/ 480155 w 877919"/>
              <a:gd name="connsiteY113" fmla="*/ 155543 h 1371790"/>
              <a:gd name="connsiteX114" fmla="*/ 745331 w 877919"/>
              <a:gd name="connsiteY114" fmla="*/ 128111 h 1371790"/>
              <a:gd name="connsiteX115" fmla="*/ 786479 w 877919"/>
              <a:gd name="connsiteY115" fmla="*/ 59436 h 1371790"/>
              <a:gd name="connsiteX116" fmla="*/ 791051 w 877919"/>
              <a:gd name="connsiteY116" fmla="*/ 36576 h 1371790"/>
              <a:gd name="connsiteX117" fmla="*/ 804767 w 877919"/>
              <a:gd name="connsiteY117" fmla="*/ 0 h 137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877919" h="1371790">
                <a:moveTo>
                  <a:pt x="402431" y="859631"/>
                </a:moveTo>
                <a:cubicBezTo>
                  <a:pt x="397859" y="905351"/>
                  <a:pt x="384143" y="882491"/>
                  <a:pt x="384143" y="914495"/>
                </a:cubicBezTo>
                <a:cubicBezTo>
                  <a:pt x="384143" y="923639"/>
                  <a:pt x="388715" y="923639"/>
                  <a:pt x="388715" y="923639"/>
                </a:cubicBezTo>
                <a:lnTo>
                  <a:pt x="407003" y="923639"/>
                </a:lnTo>
                <a:cubicBezTo>
                  <a:pt x="416147" y="914495"/>
                  <a:pt x="420719" y="905351"/>
                  <a:pt x="420719" y="891635"/>
                </a:cubicBezTo>
                <a:cubicBezTo>
                  <a:pt x="420719" y="882491"/>
                  <a:pt x="411575" y="868775"/>
                  <a:pt x="402431" y="859631"/>
                </a:cubicBezTo>
                <a:close/>
                <a:moveTo>
                  <a:pt x="804767" y="855059"/>
                </a:moveTo>
                <a:cubicBezTo>
                  <a:pt x="804767" y="868775"/>
                  <a:pt x="800195" y="887063"/>
                  <a:pt x="791051" y="900779"/>
                </a:cubicBezTo>
                <a:cubicBezTo>
                  <a:pt x="800195" y="896207"/>
                  <a:pt x="823055" y="887063"/>
                  <a:pt x="823055" y="873347"/>
                </a:cubicBezTo>
                <a:cubicBezTo>
                  <a:pt x="823055" y="859631"/>
                  <a:pt x="818483" y="859631"/>
                  <a:pt x="818483" y="855059"/>
                </a:cubicBezTo>
                <a:close/>
                <a:moveTo>
                  <a:pt x="663035" y="695039"/>
                </a:moveTo>
                <a:cubicBezTo>
                  <a:pt x="663035" y="722471"/>
                  <a:pt x="658463" y="745331"/>
                  <a:pt x="663035" y="763619"/>
                </a:cubicBezTo>
                <a:cubicBezTo>
                  <a:pt x="676751" y="759047"/>
                  <a:pt x="695039" y="745331"/>
                  <a:pt x="695039" y="731615"/>
                </a:cubicBezTo>
                <a:cubicBezTo>
                  <a:pt x="695039" y="722471"/>
                  <a:pt x="685895" y="708755"/>
                  <a:pt x="681323" y="695039"/>
                </a:cubicBezTo>
                <a:close/>
                <a:moveTo>
                  <a:pt x="804767" y="0"/>
                </a:moveTo>
                <a:cubicBezTo>
                  <a:pt x="804767" y="32003"/>
                  <a:pt x="800195" y="68675"/>
                  <a:pt x="791051" y="105251"/>
                </a:cubicBezTo>
                <a:cubicBezTo>
                  <a:pt x="745331" y="288131"/>
                  <a:pt x="704183" y="489299"/>
                  <a:pt x="667607" y="653891"/>
                </a:cubicBezTo>
                <a:cubicBezTo>
                  <a:pt x="667607" y="653891"/>
                  <a:pt x="667607" y="658463"/>
                  <a:pt x="672179" y="663035"/>
                </a:cubicBezTo>
                <a:cubicBezTo>
                  <a:pt x="699611" y="631031"/>
                  <a:pt x="699611" y="631031"/>
                  <a:pt x="722471" y="631031"/>
                </a:cubicBezTo>
                <a:cubicBezTo>
                  <a:pt x="745331" y="631031"/>
                  <a:pt x="759047" y="635603"/>
                  <a:pt x="759047" y="658463"/>
                </a:cubicBezTo>
                <a:cubicBezTo>
                  <a:pt x="759047" y="667607"/>
                  <a:pt x="740759" y="731615"/>
                  <a:pt x="740759" y="740759"/>
                </a:cubicBezTo>
                <a:cubicBezTo>
                  <a:pt x="740759" y="777335"/>
                  <a:pt x="791051" y="759047"/>
                  <a:pt x="800195" y="772763"/>
                </a:cubicBezTo>
                <a:cubicBezTo>
                  <a:pt x="827627" y="800195"/>
                  <a:pt x="877919" y="859631"/>
                  <a:pt x="877919" y="868775"/>
                </a:cubicBezTo>
                <a:cubicBezTo>
                  <a:pt x="877919" y="882491"/>
                  <a:pt x="791051" y="960215"/>
                  <a:pt x="791051" y="973931"/>
                </a:cubicBezTo>
                <a:cubicBezTo>
                  <a:pt x="791051" y="983075"/>
                  <a:pt x="804767" y="1010507"/>
                  <a:pt x="804767" y="1019651"/>
                </a:cubicBezTo>
                <a:cubicBezTo>
                  <a:pt x="804767" y="1033367"/>
                  <a:pt x="791051" y="1129379"/>
                  <a:pt x="777335" y="1184338"/>
                </a:cubicBezTo>
                <a:cubicBezTo>
                  <a:pt x="772763" y="1202626"/>
                  <a:pt x="740759" y="1234630"/>
                  <a:pt x="740759" y="1248346"/>
                </a:cubicBezTo>
                <a:cubicBezTo>
                  <a:pt x="740759" y="1257490"/>
                  <a:pt x="749903" y="1294066"/>
                  <a:pt x="759047" y="1316926"/>
                </a:cubicBezTo>
                <a:cubicBezTo>
                  <a:pt x="759047" y="1321498"/>
                  <a:pt x="772763" y="1326070"/>
                  <a:pt x="781907" y="1330642"/>
                </a:cubicBezTo>
                <a:cubicBezTo>
                  <a:pt x="781907" y="1330642"/>
                  <a:pt x="781907" y="1335214"/>
                  <a:pt x="777335" y="1339786"/>
                </a:cubicBezTo>
                <a:cubicBezTo>
                  <a:pt x="768191" y="1348930"/>
                  <a:pt x="749903" y="1358074"/>
                  <a:pt x="736187" y="1358074"/>
                </a:cubicBezTo>
                <a:lnTo>
                  <a:pt x="727043" y="1353502"/>
                </a:lnTo>
                <a:cubicBezTo>
                  <a:pt x="727043" y="1344358"/>
                  <a:pt x="722471" y="1330642"/>
                  <a:pt x="722471" y="1312354"/>
                </a:cubicBezTo>
                <a:cubicBezTo>
                  <a:pt x="717899" y="1312354"/>
                  <a:pt x="717899" y="1307782"/>
                  <a:pt x="713327" y="1303210"/>
                </a:cubicBezTo>
                <a:cubicBezTo>
                  <a:pt x="708755" y="1316926"/>
                  <a:pt x="704183" y="1330642"/>
                  <a:pt x="704183" y="1344358"/>
                </a:cubicBezTo>
                <a:lnTo>
                  <a:pt x="695039" y="1353502"/>
                </a:lnTo>
                <a:cubicBezTo>
                  <a:pt x="667607" y="1344358"/>
                  <a:pt x="672179" y="1312354"/>
                  <a:pt x="672179" y="1294066"/>
                </a:cubicBezTo>
                <a:cubicBezTo>
                  <a:pt x="672179" y="1284922"/>
                  <a:pt x="667607" y="1266634"/>
                  <a:pt x="672179" y="1262062"/>
                </a:cubicBezTo>
                <a:cubicBezTo>
                  <a:pt x="676751" y="1248346"/>
                  <a:pt x="690467" y="1243774"/>
                  <a:pt x="690467" y="1230058"/>
                </a:cubicBezTo>
                <a:cubicBezTo>
                  <a:pt x="690467" y="1220914"/>
                  <a:pt x="676751" y="1188910"/>
                  <a:pt x="676751" y="1166050"/>
                </a:cubicBezTo>
                <a:cubicBezTo>
                  <a:pt x="681323" y="1161383"/>
                  <a:pt x="681323" y="1147667"/>
                  <a:pt x="676751" y="1143095"/>
                </a:cubicBezTo>
                <a:cubicBezTo>
                  <a:pt x="653891" y="1101947"/>
                  <a:pt x="644747" y="1074515"/>
                  <a:pt x="644747" y="1037939"/>
                </a:cubicBezTo>
                <a:cubicBezTo>
                  <a:pt x="640175" y="1033367"/>
                  <a:pt x="631031" y="1033367"/>
                  <a:pt x="631031" y="1019651"/>
                </a:cubicBezTo>
                <a:cubicBezTo>
                  <a:pt x="631031" y="1010507"/>
                  <a:pt x="667607" y="923639"/>
                  <a:pt x="667607" y="914495"/>
                </a:cubicBezTo>
                <a:cubicBezTo>
                  <a:pt x="667607" y="900779"/>
                  <a:pt x="653891" y="887063"/>
                  <a:pt x="644747" y="887063"/>
                </a:cubicBezTo>
                <a:cubicBezTo>
                  <a:pt x="608171" y="887063"/>
                  <a:pt x="594455" y="955643"/>
                  <a:pt x="594455" y="964787"/>
                </a:cubicBezTo>
                <a:cubicBezTo>
                  <a:pt x="594455" y="973931"/>
                  <a:pt x="603599" y="973931"/>
                  <a:pt x="603599" y="983075"/>
                </a:cubicBezTo>
                <a:cubicBezTo>
                  <a:pt x="603599" y="996791"/>
                  <a:pt x="603599" y="1001363"/>
                  <a:pt x="599027" y="1079087"/>
                </a:cubicBezTo>
                <a:cubicBezTo>
                  <a:pt x="594455" y="1120235"/>
                  <a:pt x="548735" y="1234630"/>
                  <a:pt x="548735" y="1234630"/>
                </a:cubicBezTo>
                <a:cubicBezTo>
                  <a:pt x="548735" y="1262062"/>
                  <a:pt x="580739" y="1339786"/>
                  <a:pt x="589883" y="1344358"/>
                </a:cubicBezTo>
                <a:cubicBezTo>
                  <a:pt x="585311" y="1353502"/>
                  <a:pt x="576167" y="1362646"/>
                  <a:pt x="562451" y="1362646"/>
                </a:cubicBezTo>
                <a:lnTo>
                  <a:pt x="530447" y="1362646"/>
                </a:lnTo>
                <a:cubicBezTo>
                  <a:pt x="544163" y="1339786"/>
                  <a:pt x="530447" y="1326070"/>
                  <a:pt x="530447" y="1303210"/>
                </a:cubicBezTo>
                <a:cubicBezTo>
                  <a:pt x="525875" y="1303210"/>
                  <a:pt x="525875" y="1298638"/>
                  <a:pt x="521303" y="1294066"/>
                </a:cubicBezTo>
                <a:cubicBezTo>
                  <a:pt x="516731" y="1312354"/>
                  <a:pt x="521303" y="1335214"/>
                  <a:pt x="521303" y="1353502"/>
                </a:cubicBezTo>
                <a:cubicBezTo>
                  <a:pt x="516731" y="1358074"/>
                  <a:pt x="521303" y="1358074"/>
                  <a:pt x="507587" y="1358074"/>
                </a:cubicBezTo>
                <a:cubicBezTo>
                  <a:pt x="484727" y="1358074"/>
                  <a:pt x="475583" y="1275778"/>
                  <a:pt x="475583" y="1275778"/>
                </a:cubicBezTo>
                <a:cubicBezTo>
                  <a:pt x="475583" y="1266634"/>
                  <a:pt x="498443" y="1239202"/>
                  <a:pt x="498443" y="1230058"/>
                </a:cubicBezTo>
                <a:cubicBezTo>
                  <a:pt x="498443" y="1216342"/>
                  <a:pt x="457295" y="1088231"/>
                  <a:pt x="457295" y="1079087"/>
                </a:cubicBezTo>
                <a:lnTo>
                  <a:pt x="457295" y="969359"/>
                </a:lnTo>
                <a:cubicBezTo>
                  <a:pt x="466439" y="955643"/>
                  <a:pt x="475583" y="937355"/>
                  <a:pt x="480155" y="919067"/>
                </a:cubicBezTo>
                <a:cubicBezTo>
                  <a:pt x="475583" y="914495"/>
                  <a:pt x="475583" y="909923"/>
                  <a:pt x="471011" y="905351"/>
                </a:cubicBezTo>
                <a:cubicBezTo>
                  <a:pt x="452723" y="923639"/>
                  <a:pt x="439007" y="946499"/>
                  <a:pt x="416147" y="960215"/>
                </a:cubicBezTo>
                <a:cubicBezTo>
                  <a:pt x="411575" y="964787"/>
                  <a:pt x="416147" y="969359"/>
                  <a:pt x="411575" y="973931"/>
                </a:cubicBezTo>
                <a:cubicBezTo>
                  <a:pt x="407003" y="983075"/>
                  <a:pt x="388715" y="987647"/>
                  <a:pt x="388715" y="1001363"/>
                </a:cubicBezTo>
                <a:cubicBezTo>
                  <a:pt x="384143" y="1060799"/>
                  <a:pt x="379571" y="1124807"/>
                  <a:pt x="365855" y="1188910"/>
                </a:cubicBezTo>
                <a:cubicBezTo>
                  <a:pt x="361283" y="1211770"/>
                  <a:pt x="329279" y="1248346"/>
                  <a:pt x="329279" y="1262062"/>
                </a:cubicBezTo>
                <a:cubicBezTo>
                  <a:pt x="329279" y="1289494"/>
                  <a:pt x="342995" y="1326070"/>
                  <a:pt x="361283" y="1353502"/>
                </a:cubicBezTo>
                <a:cubicBezTo>
                  <a:pt x="352139" y="1362646"/>
                  <a:pt x="333851" y="1367218"/>
                  <a:pt x="320135" y="1371790"/>
                </a:cubicBezTo>
                <a:cubicBezTo>
                  <a:pt x="310991" y="1362646"/>
                  <a:pt x="310991" y="1353502"/>
                  <a:pt x="306419" y="1344358"/>
                </a:cubicBezTo>
                <a:cubicBezTo>
                  <a:pt x="301847" y="1348930"/>
                  <a:pt x="297275" y="1358074"/>
                  <a:pt x="292703" y="1362646"/>
                </a:cubicBezTo>
                <a:cubicBezTo>
                  <a:pt x="288131" y="1362646"/>
                  <a:pt x="283559" y="1358074"/>
                  <a:pt x="278987" y="1353502"/>
                </a:cubicBezTo>
                <a:cubicBezTo>
                  <a:pt x="269843" y="1335214"/>
                  <a:pt x="260699" y="1294066"/>
                  <a:pt x="260699" y="1280350"/>
                </a:cubicBezTo>
                <a:cubicBezTo>
                  <a:pt x="260699" y="1271206"/>
                  <a:pt x="278987" y="1252918"/>
                  <a:pt x="278987" y="1239202"/>
                </a:cubicBezTo>
                <a:cubicBezTo>
                  <a:pt x="278987" y="1230058"/>
                  <a:pt x="246983" y="1092803"/>
                  <a:pt x="233267" y="1019651"/>
                </a:cubicBezTo>
                <a:cubicBezTo>
                  <a:pt x="233267" y="1015079"/>
                  <a:pt x="228695" y="1015079"/>
                  <a:pt x="228695" y="1005935"/>
                </a:cubicBezTo>
                <a:cubicBezTo>
                  <a:pt x="228695" y="992219"/>
                  <a:pt x="265271" y="928211"/>
                  <a:pt x="265271" y="919067"/>
                </a:cubicBezTo>
                <a:cubicBezTo>
                  <a:pt x="265271" y="905351"/>
                  <a:pt x="256127" y="896207"/>
                  <a:pt x="246983" y="896207"/>
                </a:cubicBezTo>
                <a:cubicBezTo>
                  <a:pt x="233267" y="896207"/>
                  <a:pt x="233267" y="905351"/>
                  <a:pt x="219551" y="905351"/>
                </a:cubicBezTo>
                <a:lnTo>
                  <a:pt x="196691" y="905351"/>
                </a:lnTo>
                <a:cubicBezTo>
                  <a:pt x="196691" y="900779"/>
                  <a:pt x="192119" y="896207"/>
                  <a:pt x="192119" y="887063"/>
                </a:cubicBezTo>
                <a:cubicBezTo>
                  <a:pt x="192119" y="873347"/>
                  <a:pt x="228695" y="809339"/>
                  <a:pt x="237839" y="768191"/>
                </a:cubicBezTo>
                <a:cubicBezTo>
                  <a:pt x="246983" y="768191"/>
                  <a:pt x="251555" y="759047"/>
                  <a:pt x="265271" y="759047"/>
                </a:cubicBezTo>
                <a:cubicBezTo>
                  <a:pt x="274415" y="759047"/>
                  <a:pt x="269843" y="768191"/>
                  <a:pt x="283559" y="768191"/>
                </a:cubicBezTo>
                <a:cubicBezTo>
                  <a:pt x="292703" y="768191"/>
                  <a:pt x="301847" y="749903"/>
                  <a:pt x="301847" y="740759"/>
                </a:cubicBezTo>
                <a:cubicBezTo>
                  <a:pt x="301847" y="727043"/>
                  <a:pt x="269843" y="695039"/>
                  <a:pt x="269843" y="681323"/>
                </a:cubicBezTo>
                <a:cubicBezTo>
                  <a:pt x="269843" y="649319"/>
                  <a:pt x="320135" y="631031"/>
                  <a:pt x="329279" y="631031"/>
                </a:cubicBezTo>
                <a:cubicBezTo>
                  <a:pt x="347567" y="631031"/>
                  <a:pt x="361283" y="644747"/>
                  <a:pt x="361283" y="658463"/>
                </a:cubicBezTo>
                <a:cubicBezTo>
                  <a:pt x="361283" y="667607"/>
                  <a:pt x="342995" y="731615"/>
                  <a:pt x="342995" y="740759"/>
                </a:cubicBezTo>
                <a:cubicBezTo>
                  <a:pt x="342995" y="781907"/>
                  <a:pt x="388715" y="768191"/>
                  <a:pt x="411575" y="772763"/>
                </a:cubicBezTo>
                <a:cubicBezTo>
                  <a:pt x="402431" y="791051"/>
                  <a:pt x="425291" y="809339"/>
                  <a:pt x="439007" y="827627"/>
                </a:cubicBezTo>
                <a:cubicBezTo>
                  <a:pt x="443579" y="813911"/>
                  <a:pt x="439007" y="800195"/>
                  <a:pt x="439007" y="786479"/>
                </a:cubicBezTo>
                <a:cubicBezTo>
                  <a:pt x="457295" y="768191"/>
                  <a:pt x="507587" y="768191"/>
                  <a:pt x="507587" y="736187"/>
                </a:cubicBezTo>
                <a:cubicBezTo>
                  <a:pt x="507587" y="727043"/>
                  <a:pt x="480155" y="685895"/>
                  <a:pt x="480155" y="676751"/>
                </a:cubicBezTo>
                <a:cubicBezTo>
                  <a:pt x="480155" y="640175"/>
                  <a:pt x="507587" y="631031"/>
                  <a:pt x="530447" y="631031"/>
                </a:cubicBezTo>
                <a:cubicBezTo>
                  <a:pt x="553307" y="631031"/>
                  <a:pt x="567023" y="644747"/>
                  <a:pt x="567023" y="658463"/>
                </a:cubicBezTo>
                <a:cubicBezTo>
                  <a:pt x="567023" y="667607"/>
                  <a:pt x="557879" y="699611"/>
                  <a:pt x="553307" y="717899"/>
                </a:cubicBezTo>
                <a:cubicBezTo>
                  <a:pt x="553307" y="722471"/>
                  <a:pt x="544163" y="727043"/>
                  <a:pt x="544163" y="740759"/>
                </a:cubicBezTo>
                <a:cubicBezTo>
                  <a:pt x="544163" y="749903"/>
                  <a:pt x="548735" y="745331"/>
                  <a:pt x="548735" y="754475"/>
                </a:cubicBezTo>
                <a:cubicBezTo>
                  <a:pt x="553307" y="754475"/>
                  <a:pt x="548735" y="759047"/>
                  <a:pt x="557879" y="759047"/>
                </a:cubicBezTo>
                <a:cubicBezTo>
                  <a:pt x="571595" y="759047"/>
                  <a:pt x="585311" y="745331"/>
                  <a:pt x="594455" y="740759"/>
                </a:cubicBezTo>
                <a:cubicBezTo>
                  <a:pt x="599027" y="745331"/>
                  <a:pt x="603599" y="745331"/>
                  <a:pt x="608171" y="740759"/>
                </a:cubicBezTo>
                <a:cubicBezTo>
                  <a:pt x="617315" y="731615"/>
                  <a:pt x="621887" y="713327"/>
                  <a:pt x="635603" y="695039"/>
                </a:cubicBezTo>
                <a:cubicBezTo>
                  <a:pt x="640175" y="685895"/>
                  <a:pt x="640175" y="676751"/>
                  <a:pt x="640175" y="667607"/>
                </a:cubicBezTo>
                <a:cubicBezTo>
                  <a:pt x="653891" y="653891"/>
                  <a:pt x="663035" y="631031"/>
                  <a:pt x="663035" y="617315"/>
                </a:cubicBezTo>
                <a:cubicBezTo>
                  <a:pt x="663035" y="585311"/>
                  <a:pt x="498443" y="512159"/>
                  <a:pt x="493871" y="512159"/>
                </a:cubicBezTo>
                <a:cubicBezTo>
                  <a:pt x="480155" y="512159"/>
                  <a:pt x="471011" y="525875"/>
                  <a:pt x="457295" y="525875"/>
                </a:cubicBezTo>
                <a:cubicBezTo>
                  <a:pt x="407003" y="525875"/>
                  <a:pt x="214979" y="365855"/>
                  <a:pt x="114300" y="365855"/>
                </a:cubicBezTo>
                <a:cubicBezTo>
                  <a:pt x="100584" y="365855"/>
                  <a:pt x="50292" y="374999"/>
                  <a:pt x="13716" y="384143"/>
                </a:cubicBezTo>
                <a:lnTo>
                  <a:pt x="0" y="379571"/>
                </a:lnTo>
                <a:cubicBezTo>
                  <a:pt x="18288" y="347567"/>
                  <a:pt x="96012" y="260699"/>
                  <a:pt x="96012" y="224123"/>
                </a:cubicBezTo>
                <a:cubicBezTo>
                  <a:pt x="96012" y="210407"/>
                  <a:pt x="82296" y="192119"/>
                  <a:pt x="82296" y="178403"/>
                </a:cubicBezTo>
                <a:cubicBezTo>
                  <a:pt x="82296" y="137255"/>
                  <a:pt x="205835" y="128111"/>
                  <a:pt x="219551" y="128111"/>
                </a:cubicBezTo>
                <a:lnTo>
                  <a:pt x="480155" y="155543"/>
                </a:lnTo>
                <a:cubicBezTo>
                  <a:pt x="567023" y="150971"/>
                  <a:pt x="658463" y="155543"/>
                  <a:pt x="745331" y="128111"/>
                </a:cubicBezTo>
                <a:cubicBezTo>
                  <a:pt x="768191" y="123539"/>
                  <a:pt x="777335" y="82391"/>
                  <a:pt x="786479" y="59436"/>
                </a:cubicBezTo>
                <a:cubicBezTo>
                  <a:pt x="791051" y="54864"/>
                  <a:pt x="791051" y="45720"/>
                  <a:pt x="791051" y="36576"/>
                </a:cubicBezTo>
                <a:cubicBezTo>
                  <a:pt x="795623" y="27432"/>
                  <a:pt x="800195" y="13716"/>
                  <a:pt x="804767" y="0"/>
                </a:cubicBezTo>
                <a:close/>
              </a:path>
            </a:pathLst>
          </a:custGeom>
          <a:gradFill>
            <a:gsLst>
              <a:gs pos="47000">
                <a:srgbClr val="FDEEC0"/>
              </a:gs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36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7C4BB4AC-4CA1-B62D-30A4-3C8F50F03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291771" y="3821933"/>
            <a:ext cx="7411935" cy="448118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2524D896-362D-23D6-C9CE-7FF048123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124798" y="3821933"/>
            <a:ext cx="7411935" cy="4481180"/>
          </a:xfrm>
          <a:prstGeom prst="rect">
            <a:avLst/>
          </a:prstGeom>
        </p:spPr>
      </p:pic>
      <p:pic>
        <p:nvPicPr>
          <p:cNvPr id="31" name="图片 30" descr="D:\51PPT模板网\51pptmoban.com\图片001.jpg">
            <a:extLst>
              <a:ext uri="{FF2B5EF4-FFF2-40B4-BE49-F238E27FC236}">
                <a16:creationId xmlns:a16="http://schemas.microsoft.com/office/drawing/2014/main" id="{3DC92A41-9C62-947D-13A3-C9C886BE92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450" y="5218059"/>
            <a:ext cx="4229100" cy="99410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9D0321C-48F8-522C-F012-2B96AE3EE5A9}"/>
              </a:ext>
            </a:extLst>
          </p:cNvPr>
          <p:cNvSpPr txBox="1"/>
          <p:nvPr/>
        </p:nvSpPr>
        <p:spPr>
          <a:xfrm>
            <a:off x="7034700" y="2998898"/>
            <a:ext cx="2467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>
                <a:gradFill flip="none" rotWithShape="1">
                  <a:gsLst>
                    <a:gs pos="1000">
                      <a:srgbClr val="BB9F64"/>
                    </a:gs>
                    <a:gs pos="100000">
                      <a:srgbClr val="BB9F64"/>
                    </a:gs>
                    <a:gs pos="61000">
                      <a:srgbClr val="FFF0AE"/>
                    </a:gs>
                  </a:gsLst>
                  <a:lin ang="5400000" scaled="1"/>
                  <a:tileRect/>
                </a:gradFill>
                <a:latin typeface="+mn-ea"/>
                <a:ea typeface="+mn-ea"/>
                <a:cs typeface="+mn-ea"/>
              </a:defRPr>
            </a:lvl1pPr>
          </a:lstStyle>
          <a:p>
            <a:pPr algn="l"/>
            <a:r>
              <a:rPr lang="zh-CN" altLang="en-US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600" dirty="0">
                <a:solidFill>
                  <a:srgbClr val="F9E7AD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AA23F48-F0FB-C429-F540-87A38AA073A6}"/>
              </a:ext>
            </a:extLst>
          </p:cNvPr>
          <p:cNvGrpSpPr/>
          <p:nvPr/>
        </p:nvGrpSpPr>
        <p:grpSpPr>
          <a:xfrm>
            <a:off x="5144777" y="748401"/>
            <a:ext cx="2068181" cy="4339144"/>
            <a:chOff x="2864910" y="1042338"/>
            <a:chExt cx="2068181" cy="4339144"/>
          </a:xfrm>
          <a:gradFill>
            <a:gsLst>
              <a:gs pos="5100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  <a:gs pos="0">
                <a:srgbClr val="F9E7AD"/>
              </a:gs>
            </a:gsLst>
            <a:lin ang="5400000" scaled="1"/>
          </a:gradFill>
          <a:effectLst>
            <a:outerShdw dist="889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9" name="图形 4">
              <a:extLst>
                <a:ext uri="{FF2B5EF4-FFF2-40B4-BE49-F238E27FC236}">
                  <a16:creationId xmlns:a16="http://schemas.microsoft.com/office/drawing/2014/main" id="{578E647A-F50C-D27A-DC81-D1579FE52F7A}"/>
                </a:ext>
              </a:extLst>
            </p:cNvPr>
            <p:cNvGrpSpPr/>
            <p:nvPr/>
          </p:nvGrpSpPr>
          <p:grpSpPr>
            <a:xfrm>
              <a:off x="2887780" y="1042338"/>
              <a:ext cx="1554139" cy="1753261"/>
              <a:chOff x="3201334" y="1492532"/>
              <a:chExt cx="1039392" cy="1172563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D31D44C-2329-4276-8853-62A6E76D90A6}"/>
                  </a:ext>
                </a:extLst>
              </p:cNvPr>
              <p:cNvSpPr/>
              <p:nvPr/>
            </p:nvSpPr>
            <p:spPr>
              <a:xfrm flipV="1">
                <a:off x="3422356" y="1492532"/>
                <a:ext cx="242494" cy="220982"/>
              </a:xfrm>
              <a:custGeom>
                <a:avLst/>
                <a:gdLst>
                  <a:gd name="connsiteX0" fmla="*/ 39616 w 242494"/>
                  <a:gd name="connsiteY0" fmla="*/ 212423 h 220982"/>
                  <a:gd name="connsiteX1" fmla="*/ -351 w 242494"/>
                  <a:gd name="connsiteY1" fmla="*/ 190313 h 220982"/>
                  <a:gd name="connsiteX2" fmla="*/ 60875 w 242494"/>
                  <a:gd name="connsiteY2" fmla="*/ 61909 h 220982"/>
                  <a:gd name="connsiteX3" fmla="*/ 156115 w 242494"/>
                  <a:gd name="connsiteY3" fmla="*/ 1533 h 220982"/>
                  <a:gd name="connsiteX4" fmla="*/ 242002 w 242494"/>
                  <a:gd name="connsiteY4" fmla="*/ 93372 h 220982"/>
                  <a:gd name="connsiteX5" fmla="*/ 197783 w 242494"/>
                  <a:gd name="connsiteY5" fmla="*/ 199667 h 220982"/>
                  <a:gd name="connsiteX6" fmla="*/ 39616 w 242494"/>
                  <a:gd name="connsiteY6" fmla="*/ 212423 h 22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494" h="220982">
                    <a:moveTo>
                      <a:pt x="39616" y="212423"/>
                    </a:moveTo>
                    <a:cubicBezTo>
                      <a:pt x="17506" y="206470"/>
                      <a:pt x="-351" y="196266"/>
                      <a:pt x="-351" y="190313"/>
                    </a:cubicBezTo>
                    <a:cubicBezTo>
                      <a:pt x="-351" y="179258"/>
                      <a:pt x="48119" y="78065"/>
                      <a:pt x="60875" y="61909"/>
                    </a:cubicBezTo>
                    <a:cubicBezTo>
                      <a:pt x="115298" y="-6971"/>
                      <a:pt x="110196" y="-4420"/>
                      <a:pt x="156115" y="1533"/>
                    </a:cubicBezTo>
                    <a:cubicBezTo>
                      <a:pt x="216491" y="8336"/>
                      <a:pt x="240301" y="33847"/>
                      <a:pt x="242002" y="93372"/>
                    </a:cubicBezTo>
                    <a:cubicBezTo>
                      <a:pt x="243703" y="145244"/>
                      <a:pt x="230097" y="178408"/>
                      <a:pt x="197783" y="199667"/>
                    </a:cubicBezTo>
                    <a:cubicBezTo>
                      <a:pt x="167170" y="220076"/>
                      <a:pt x="88937" y="226028"/>
                      <a:pt x="39616" y="21242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FABB5BE-C44B-D17F-4F87-94DF9C5AAD19}"/>
                  </a:ext>
                </a:extLst>
              </p:cNvPr>
              <p:cNvSpPr/>
              <p:nvPr/>
            </p:nvSpPr>
            <p:spPr>
              <a:xfrm flipV="1">
                <a:off x="3201334" y="1545531"/>
                <a:ext cx="1039392" cy="1119564"/>
              </a:xfrm>
              <a:custGeom>
                <a:avLst/>
                <a:gdLst>
                  <a:gd name="connsiteX0" fmla="*/ 791073 w 1039392"/>
                  <a:gd name="connsiteY0" fmla="*/ 1108523 h 1119564"/>
                  <a:gd name="connsiteX1" fmla="*/ 753658 w 1039392"/>
                  <a:gd name="connsiteY1" fmla="*/ 1085564 h 1119564"/>
                  <a:gd name="connsiteX2" fmla="*/ 672873 w 1039392"/>
                  <a:gd name="connsiteY2" fmla="*/ 1041345 h 1119564"/>
                  <a:gd name="connsiteX3" fmla="*/ 625253 w 1039392"/>
                  <a:gd name="connsiteY3" fmla="*/ 993725 h 1119564"/>
                  <a:gd name="connsiteX4" fmla="*/ 634607 w 1039392"/>
                  <a:gd name="connsiteY4" fmla="*/ 965663 h 1119564"/>
                  <a:gd name="connsiteX5" fmla="*/ 754508 w 1039392"/>
                  <a:gd name="connsiteY5" fmla="*/ 914641 h 1119564"/>
                  <a:gd name="connsiteX6" fmla="*/ 764712 w 1039392"/>
                  <a:gd name="connsiteY6" fmla="*/ 779433 h 1119564"/>
                  <a:gd name="connsiteX7" fmla="*/ 750256 w 1039392"/>
                  <a:gd name="connsiteY7" fmla="*/ 648478 h 1119564"/>
                  <a:gd name="connsiteX8" fmla="*/ 698384 w 1039392"/>
                  <a:gd name="connsiteY8" fmla="*/ 666335 h 1119564"/>
                  <a:gd name="connsiteX9" fmla="*/ 654165 w 1039392"/>
                  <a:gd name="connsiteY9" fmla="*/ 702901 h 1119564"/>
                  <a:gd name="connsiteX10" fmla="*/ 723895 w 1039392"/>
                  <a:gd name="connsiteY10" fmla="*/ 730113 h 1119564"/>
                  <a:gd name="connsiteX11" fmla="*/ 751957 w 1039392"/>
                  <a:gd name="connsiteY11" fmla="*/ 770079 h 1119564"/>
                  <a:gd name="connsiteX12" fmla="*/ 678826 w 1039392"/>
                  <a:gd name="connsiteY12" fmla="*/ 827054 h 1119564"/>
                  <a:gd name="connsiteX13" fmla="*/ 651614 w 1039392"/>
                  <a:gd name="connsiteY13" fmla="*/ 855116 h 1119564"/>
                  <a:gd name="connsiteX14" fmla="*/ 558925 w 1039392"/>
                  <a:gd name="connsiteY14" fmla="*/ 978418 h 1119564"/>
                  <a:gd name="connsiteX15" fmla="*/ 497699 w 1039392"/>
                  <a:gd name="connsiteY15" fmla="*/ 868721 h 1119564"/>
                  <a:gd name="connsiteX16" fmla="*/ 484943 w 1039392"/>
                  <a:gd name="connsiteY16" fmla="*/ 801543 h 1119564"/>
                  <a:gd name="connsiteX17" fmla="*/ 469637 w 1039392"/>
                  <a:gd name="connsiteY17" fmla="*/ 784536 h 1119564"/>
                  <a:gd name="connsiteX18" fmla="*/ 382900 w 1039392"/>
                  <a:gd name="connsiteY18" fmla="*/ 669737 h 1119564"/>
                  <a:gd name="connsiteX19" fmla="*/ 362491 w 1039392"/>
                  <a:gd name="connsiteY19" fmla="*/ 681642 h 1119564"/>
                  <a:gd name="connsiteX20" fmla="*/ 370145 w 1039392"/>
                  <a:gd name="connsiteY20" fmla="*/ 711405 h 1119564"/>
                  <a:gd name="connsiteX21" fmla="*/ 402458 w 1039392"/>
                  <a:gd name="connsiteY21" fmla="*/ 729262 h 1119564"/>
                  <a:gd name="connsiteX22" fmla="*/ 449228 w 1039392"/>
                  <a:gd name="connsiteY22" fmla="*/ 811747 h 1119564"/>
                  <a:gd name="connsiteX23" fmla="*/ 430520 w 1039392"/>
                  <a:gd name="connsiteY23" fmla="*/ 920593 h 1119564"/>
                  <a:gd name="connsiteX24" fmla="*/ 314021 w 1039392"/>
                  <a:gd name="connsiteY24" fmla="*/ 921444 h 1119564"/>
                  <a:gd name="connsiteX25" fmla="*/ 189018 w 1039392"/>
                  <a:gd name="connsiteY25" fmla="*/ 902736 h 1119564"/>
                  <a:gd name="connsiteX26" fmla="*/ 80171 w 1039392"/>
                  <a:gd name="connsiteY26" fmla="*/ 911239 h 1119564"/>
                  <a:gd name="connsiteX27" fmla="*/ 52109 w 1039392"/>
                  <a:gd name="connsiteY27" fmla="*/ 920593 h 1119564"/>
                  <a:gd name="connsiteX28" fmla="*/ 54661 w 1039392"/>
                  <a:gd name="connsiteY28" fmla="*/ 742018 h 1119564"/>
                  <a:gd name="connsiteX29" fmla="*/ 92927 w 1039392"/>
                  <a:gd name="connsiteY29" fmla="*/ 694397 h 1119564"/>
                  <a:gd name="connsiteX30" fmla="*/ 167759 w 1039392"/>
                  <a:gd name="connsiteY30" fmla="*/ 679091 h 1119564"/>
                  <a:gd name="connsiteX31" fmla="*/ 222182 w 1039392"/>
                  <a:gd name="connsiteY31" fmla="*/ 691846 h 1119564"/>
                  <a:gd name="connsiteX32" fmla="*/ 237488 w 1039392"/>
                  <a:gd name="connsiteY32" fmla="*/ 674839 h 1119564"/>
                  <a:gd name="connsiteX33" fmla="*/ 191569 w 1039392"/>
                  <a:gd name="connsiteY33" fmla="*/ 600007 h 1119564"/>
                  <a:gd name="connsiteX34" fmla="*/ 122689 w 1039392"/>
                  <a:gd name="connsiteY34" fmla="*/ 548135 h 1119564"/>
                  <a:gd name="connsiteX35" fmla="*/ 44456 w 1039392"/>
                  <a:gd name="connsiteY35" fmla="*/ 470752 h 1119564"/>
                  <a:gd name="connsiteX36" fmla="*/ 7040 w 1039392"/>
                  <a:gd name="connsiteY36" fmla="*/ 407826 h 1119564"/>
                  <a:gd name="connsiteX37" fmla="*/ 12993 w 1039392"/>
                  <a:gd name="connsiteY37" fmla="*/ 360205 h 1119564"/>
                  <a:gd name="connsiteX38" fmla="*/ 21496 w 1039392"/>
                  <a:gd name="connsiteY38" fmla="*/ 340647 h 1119564"/>
                  <a:gd name="connsiteX39" fmla="*/ 28299 w 1039392"/>
                  <a:gd name="connsiteY39" fmla="*/ 313435 h 1119564"/>
                  <a:gd name="connsiteX40" fmla="*/ 95478 w 1039392"/>
                  <a:gd name="connsiteY40" fmla="*/ 255611 h 1119564"/>
                  <a:gd name="connsiteX41" fmla="*/ 116737 w 1039392"/>
                  <a:gd name="connsiteY41" fmla="*/ 247107 h 1119564"/>
                  <a:gd name="connsiteX42" fmla="*/ 133744 w 1039392"/>
                  <a:gd name="connsiteY42" fmla="*/ 236053 h 1119564"/>
                  <a:gd name="connsiteX43" fmla="*/ 169459 w 1039392"/>
                  <a:gd name="connsiteY43" fmla="*/ 327892 h 1119564"/>
                  <a:gd name="connsiteX44" fmla="*/ 183065 w 1039392"/>
                  <a:gd name="connsiteY44" fmla="*/ 381464 h 1119564"/>
                  <a:gd name="connsiteX45" fmla="*/ 190718 w 1039392"/>
                  <a:gd name="connsiteY45" fmla="*/ 408676 h 1119564"/>
                  <a:gd name="connsiteX46" fmla="*/ 220481 w 1039392"/>
                  <a:gd name="connsiteY46" fmla="*/ 495413 h 1119564"/>
                  <a:gd name="connsiteX47" fmla="*/ 220481 w 1039392"/>
                  <a:gd name="connsiteY47" fmla="*/ 465650 h 1119564"/>
                  <a:gd name="connsiteX48" fmla="*/ 212828 w 1039392"/>
                  <a:gd name="connsiteY48" fmla="*/ 446942 h 1119564"/>
                  <a:gd name="connsiteX49" fmla="*/ 217930 w 1039392"/>
                  <a:gd name="connsiteY49" fmla="*/ 442690 h 1119564"/>
                  <a:gd name="connsiteX50" fmla="*/ 229835 w 1039392"/>
                  <a:gd name="connsiteY50" fmla="*/ 457146 h 1119564"/>
                  <a:gd name="connsiteX51" fmla="*/ 232386 w 1039392"/>
                  <a:gd name="connsiteY51" fmla="*/ 447793 h 1119564"/>
                  <a:gd name="connsiteX52" fmla="*/ 223882 w 1039392"/>
                  <a:gd name="connsiteY52" fmla="*/ 406975 h 1119564"/>
                  <a:gd name="connsiteX53" fmla="*/ 210277 w 1039392"/>
                  <a:gd name="connsiteY53" fmla="*/ 319388 h 1119564"/>
                  <a:gd name="connsiteX54" fmla="*/ 184766 w 1039392"/>
                  <a:gd name="connsiteY54" fmla="*/ 270917 h 1119564"/>
                  <a:gd name="connsiteX55" fmla="*/ 169459 w 1039392"/>
                  <a:gd name="connsiteY55" fmla="*/ 265815 h 1119564"/>
                  <a:gd name="connsiteX56" fmla="*/ 180514 w 1039392"/>
                  <a:gd name="connsiteY56" fmla="*/ 258162 h 1119564"/>
                  <a:gd name="connsiteX57" fmla="*/ 179664 w 1039392"/>
                  <a:gd name="connsiteY57" fmla="*/ 250509 h 1119564"/>
                  <a:gd name="connsiteX58" fmla="*/ 160956 w 1039392"/>
                  <a:gd name="connsiteY58" fmla="*/ 183330 h 1119564"/>
                  <a:gd name="connsiteX59" fmla="*/ 149051 w 1039392"/>
                  <a:gd name="connsiteY59" fmla="*/ 116152 h 1119564"/>
                  <a:gd name="connsiteX60" fmla="*/ 165207 w 1039392"/>
                  <a:gd name="connsiteY60" fmla="*/ 91491 h 1119564"/>
                  <a:gd name="connsiteX61" fmla="*/ 186467 w 1039392"/>
                  <a:gd name="connsiteY61" fmla="*/ 61728 h 1119564"/>
                  <a:gd name="connsiteX62" fmla="*/ 206875 w 1039392"/>
                  <a:gd name="connsiteY62" fmla="*/ 24313 h 1119564"/>
                  <a:gd name="connsiteX63" fmla="*/ 280006 w 1039392"/>
                  <a:gd name="connsiteY63" fmla="*/ 5605 h 1119564"/>
                  <a:gd name="connsiteX64" fmla="*/ 291911 w 1039392"/>
                  <a:gd name="connsiteY64" fmla="*/ 9856 h 1119564"/>
                  <a:gd name="connsiteX65" fmla="*/ 303816 w 1039392"/>
                  <a:gd name="connsiteY65" fmla="*/ 66831 h 1119564"/>
                  <a:gd name="connsiteX66" fmla="*/ 310619 w 1039392"/>
                  <a:gd name="connsiteY66" fmla="*/ 461398 h 1119564"/>
                  <a:gd name="connsiteX67" fmla="*/ 319123 w 1039392"/>
                  <a:gd name="connsiteY67" fmla="*/ 558340 h 1119564"/>
                  <a:gd name="connsiteX68" fmla="*/ 350586 w 1039392"/>
                  <a:gd name="connsiteY68" fmla="*/ 536230 h 1119564"/>
                  <a:gd name="connsiteX69" fmla="*/ 457732 w 1039392"/>
                  <a:gd name="connsiteY69" fmla="*/ 503916 h 1119564"/>
                  <a:gd name="connsiteX70" fmla="*/ 469637 w 1039392"/>
                  <a:gd name="connsiteY70" fmla="*/ 548135 h 1119564"/>
                  <a:gd name="connsiteX71" fmla="*/ 478140 w 1039392"/>
                  <a:gd name="connsiteY71" fmla="*/ 759025 h 1119564"/>
                  <a:gd name="connsiteX72" fmla="*/ 490046 w 1039392"/>
                  <a:gd name="connsiteY72" fmla="*/ 792189 h 1119564"/>
                  <a:gd name="connsiteX73" fmla="*/ 495148 w 1039392"/>
                  <a:gd name="connsiteY73" fmla="*/ 708003 h 1119564"/>
                  <a:gd name="connsiteX74" fmla="*/ 517257 w 1039392"/>
                  <a:gd name="connsiteY74" fmla="*/ 546434 h 1119564"/>
                  <a:gd name="connsiteX75" fmla="*/ 533414 w 1039392"/>
                  <a:gd name="connsiteY75" fmla="*/ 470752 h 1119564"/>
                  <a:gd name="connsiteX76" fmla="*/ 515556 w 1039392"/>
                  <a:gd name="connsiteY76" fmla="*/ 447793 h 1119564"/>
                  <a:gd name="connsiteX77" fmla="*/ 482392 w 1039392"/>
                  <a:gd name="connsiteY77" fmla="*/ 423982 h 1119564"/>
                  <a:gd name="connsiteX78" fmla="*/ 444976 w 1039392"/>
                  <a:gd name="connsiteY78" fmla="*/ 355953 h 1119564"/>
                  <a:gd name="connsiteX79" fmla="*/ 543618 w 1039392"/>
                  <a:gd name="connsiteY79" fmla="*/ 290476 h 1119564"/>
                  <a:gd name="connsiteX80" fmla="*/ 756209 w 1039392"/>
                  <a:gd name="connsiteY80" fmla="*/ 392519 h 1119564"/>
                  <a:gd name="connsiteX81" fmla="*/ 788522 w 1039392"/>
                  <a:gd name="connsiteY81" fmla="*/ 400172 h 1119564"/>
                  <a:gd name="connsiteX82" fmla="*/ 806380 w 1039392"/>
                  <a:gd name="connsiteY82" fmla="*/ 401873 h 1119564"/>
                  <a:gd name="connsiteX83" fmla="*/ 819986 w 1039392"/>
                  <a:gd name="connsiteY83" fmla="*/ 405274 h 1119564"/>
                  <a:gd name="connsiteX84" fmla="*/ 843796 w 1039392"/>
                  <a:gd name="connsiteY84" fmla="*/ 406975 h 1119564"/>
                  <a:gd name="connsiteX85" fmla="*/ 882062 w 1039392"/>
                  <a:gd name="connsiteY85" fmla="*/ 408676 h 1119564"/>
                  <a:gd name="connsiteX86" fmla="*/ 944139 w 1039392"/>
                  <a:gd name="connsiteY86" fmla="*/ 407826 h 1119564"/>
                  <a:gd name="connsiteX87" fmla="*/ 1024923 w 1039392"/>
                  <a:gd name="connsiteY87" fmla="*/ 412928 h 1119564"/>
                  <a:gd name="connsiteX88" fmla="*/ 1038529 w 1039392"/>
                  <a:gd name="connsiteY88" fmla="*/ 451194 h 1119564"/>
                  <a:gd name="connsiteX89" fmla="*/ 999412 w 1039392"/>
                  <a:gd name="connsiteY89" fmla="*/ 492011 h 1119564"/>
                  <a:gd name="connsiteX90" fmla="*/ 864205 w 1039392"/>
                  <a:gd name="connsiteY90" fmla="*/ 503066 h 1119564"/>
                  <a:gd name="connsiteX91" fmla="*/ 822537 w 1039392"/>
                  <a:gd name="connsiteY91" fmla="*/ 497964 h 1119564"/>
                  <a:gd name="connsiteX92" fmla="*/ 827639 w 1039392"/>
                  <a:gd name="connsiteY92" fmla="*/ 623817 h 1119564"/>
                  <a:gd name="connsiteX93" fmla="*/ 858252 w 1039392"/>
                  <a:gd name="connsiteY93" fmla="*/ 929097 h 1119564"/>
                  <a:gd name="connsiteX94" fmla="*/ 893967 w 1039392"/>
                  <a:gd name="connsiteY94" fmla="*/ 981819 h 1119564"/>
                  <a:gd name="connsiteX95" fmla="*/ 910124 w 1039392"/>
                  <a:gd name="connsiteY95" fmla="*/ 1037943 h 1119564"/>
                  <a:gd name="connsiteX96" fmla="*/ 791073 w 1039392"/>
                  <a:gd name="connsiteY96" fmla="*/ 1108523 h 1119564"/>
                  <a:gd name="connsiteX97" fmla="*/ 638008 w 1039392"/>
                  <a:gd name="connsiteY97" fmla="*/ 748820 h 1119564"/>
                  <a:gd name="connsiteX98" fmla="*/ 633757 w 1039392"/>
                  <a:gd name="connsiteY98" fmla="*/ 759025 h 1119564"/>
                  <a:gd name="connsiteX99" fmla="*/ 643111 w 1039392"/>
                  <a:gd name="connsiteY99" fmla="*/ 768379 h 1119564"/>
                  <a:gd name="connsiteX100" fmla="*/ 638008 w 1039392"/>
                  <a:gd name="connsiteY100" fmla="*/ 748820 h 1119564"/>
                  <a:gd name="connsiteX101" fmla="*/ 643961 w 1039392"/>
                  <a:gd name="connsiteY101" fmla="*/ 607660 h 1119564"/>
                  <a:gd name="connsiteX102" fmla="*/ 628654 w 1039392"/>
                  <a:gd name="connsiteY102" fmla="*/ 563442 h 1119564"/>
                  <a:gd name="connsiteX103" fmla="*/ 592089 w 1039392"/>
                  <a:gd name="connsiteY103" fmla="*/ 552387 h 1119564"/>
                  <a:gd name="connsiteX104" fmla="*/ 601443 w 1039392"/>
                  <a:gd name="connsiteY104" fmla="*/ 673989 h 1119564"/>
                  <a:gd name="connsiteX105" fmla="*/ 618450 w 1039392"/>
                  <a:gd name="connsiteY105" fmla="*/ 652730 h 1119564"/>
                  <a:gd name="connsiteX106" fmla="*/ 643961 w 1039392"/>
                  <a:gd name="connsiteY106" fmla="*/ 607660 h 1119564"/>
                  <a:gd name="connsiteX107" fmla="*/ 759610 w 1039392"/>
                  <a:gd name="connsiteY107" fmla="*/ 551537 h 1119564"/>
                  <a:gd name="connsiteX108" fmla="*/ 753658 w 1039392"/>
                  <a:gd name="connsiteY108" fmla="*/ 511570 h 1119564"/>
                  <a:gd name="connsiteX109" fmla="*/ 678826 w 1039392"/>
                  <a:gd name="connsiteY109" fmla="*/ 464800 h 1119564"/>
                  <a:gd name="connsiteX110" fmla="*/ 603144 w 1039392"/>
                  <a:gd name="connsiteY110" fmla="*/ 464800 h 1119564"/>
                  <a:gd name="connsiteX111" fmla="*/ 713691 w 1039392"/>
                  <a:gd name="connsiteY111" fmla="*/ 543883 h 1119564"/>
                  <a:gd name="connsiteX112" fmla="*/ 759610 w 1039392"/>
                  <a:gd name="connsiteY112" fmla="*/ 551537 h 1119564"/>
                  <a:gd name="connsiteX113" fmla="*/ 560626 w 1039392"/>
                  <a:gd name="connsiteY113" fmla="*/ 432486 h 1119564"/>
                  <a:gd name="connsiteX114" fmla="*/ 543618 w 1039392"/>
                  <a:gd name="connsiteY114" fmla="*/ 420581 h 1119564"/>
                  <a:gd name="connsiteX115" fmla="*/ 532564 w 1039392"/>
                  <a:gd name="connsiteY115" fmla="*/ 434187 h 1119564"/>
                  <a:gd name="connsiteX116" fmla="*/ 560626 w 1039392"/>
                  <a:gd name="connsiteY116" fmla="*/ 432486 h 1119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1039392" h="1119564">
                    <a:moveTo>
                      <a:pt x="791073" y="1108523"/>
                    </a:moveTo>
                    <a:cubicBezTo>
                      <a:pt x="785971" y="1101720"/>
                      <a:pt x="768964" y="1091516"/>
                      <a:pt x="753658" y="1085564"/>
                    </a:cubicBezTo>
                    <a:cubicBezTo>
                      <a:pt x="738351" y="1079611"/>
                      <a:pt x="702636" y="1060053"/>
                      <a:pt x="672873" y="1041345"/>
                    </a:cubicBezTo>
                    <a:cubicBezTo>
                      <a:pt x="632056" y="1015834"/>
                      <a:pt x="620151" y="1003929"/>
                      <a:pt x="625253" y="993725"/>
                    </a:cubicBezTo>
                    <a:cubicBezTo>
                      <a:pt x="627804" y="986071"/>
                      <a:pt x="632056" y="974166"/>
                      <a:pt x="634607" y="965663"/>
                    </a:cubicBezTo>
                    <a:cubicBezTo>
                      <a:pt x="638859" y="951206"/>
                      <a:pt x="734950" y="910389"/>
                      <a:pt x="754508" y="914641"/>
                    </a:cubicBezTo>
                    <a:cubicBezTo>
                      <a:pt x="762161" y="916342"/>
                      <a:pt x="764712" y="884878"/>
                      <a:pt x="764712" y="779433"/>
                    </a:cubicBezTo>
                    <a:cubicBezTo>
                      <a:pt x="764712" y="651879"/>
                      <a:pt x="763862" y="642525"/>
                      <a:pt x="750256" y="648478"/>
                    </a:cubicBezTo>
                    <a:cubicBezTo>
                      <a:pt x="741753" y="651879"/>
                      <a:pt x="718793" y="659533"/>
                      <a:pt x="698384" y="666335"/>
                    </a:cubicBezTo>
                    <a:cubicBezTo>
                      <a:pt x="648213" y="681642"/>
                      <a:pt x="643961" y="685043"/>
                      <a:pt x="654165" y="702901"/>
                    </a:cubicBezTo>
                    <a:cubicBezTo>
                      <a:pt x="662669" y="719058"/>
                      <a:pt x="698384" y="733514"/>
                      <a:pt x="723895" y="730113"/>
                    </a:cubicBezTo>
                    <a:cubicBezTo>
                      <a:pt x="740902" y="728412"/>
                      <a:pt x="750256" y="742018"/>
                      <a:pt x="751957" y="770079"/>
                    </a:cubicBezTo>
                    <a:cubicBezTo>
                      <a:pt x="752807" y="793039"/>
                      <a:pt x="720494" y="817700"/>
                      <a:pt x="678826" y="827054"/>
                    </a:cubicBezTo>
                    <a:cubicBezTo>
                      <a:pt x="662669" y="830455"/>
                      <a:pt x="655016" y="838959"/>
                      <a:pt x="651614" y="855116"/>
                    </a:cubicBezTo>
                    <a:cubicBezTo>
                      <a:pt x="645662" y="884028"/>
                      <a:pt x="578483" y="973316"/>
                      <a:pt x="558925" y="978418"/>
                    </a:cubicBezTo>
                    <a:cubicBezTo>
                      <a:pt x="530863" y="986071"/>
                      <a:pt x="509604" y="948655"/>
                      <a:pt x="497699" y="868721"/>
                    </a:cubicBezTo>
                    <a:cubicBezTo>
                      <a:pt x="490896" y="827054"/>
                      <a:pt x="484943" y="797291"/>
                      <a:pt x="484943" y="801543"/>
                    </a:cubicBezTo>
                    <a:cubicBezTo>
                      <a:pt x="484093" y="806645"/>
                      <a:pt x="477290" y="798992"/>
                      <a:pt x="469637" y="784536"/>
                    </a:cubicBezTo>
                    <a:cubicBezTo>
                      <a:pt x="451779" y="751372"/>
                      <a:pt x="389703" y="669737"/>
                      <a:pt x="382900" y="669737"/>
                    </a:cubicBezTo>
                    <a:cubicBezTo>
                      <a:pt x="380349" y="669737"/>
                      <a:pt x="370995" y="675689"/>
                      <a:pt x="362491" y="681642"/>
                    </a:cubicBezTo>
                    <a:cubicBezTo>
                      <a:pt x="348035" y="692697"/>
                      <a:pt x="348886" y="694397"/>
                      <a:pt x="370145" y="711405"/>
                    </a:cubicBezTo>
                    <a:cubicBezTo>
                      <a:pt x="382900" y="721609"/>
                      <a:pt x="397356" y="729262"/>
                      <a:pt x="402458" y="729262"/>
                    </a:cubicBezTo>
                    <a:cubicBezTo>
                      <a:pt x="416064" y="729262"/>
                      <a:pt x="429670" y="753923"/>
                      <a:pt x="449228" y="811747"/>
                    </a:cubicBezTo>
                    <a:cubicBezTo>
                      <a:pt x="470487" y="874674"/>
                      <a:pt x="468787" y="884878"/>
                      <a:pt x="430520" y="920593"/>
                    </a:cubicBezTo>
                    <a:cubicBezTo>
                      <a:pt x="397356" y="952057"/>
                      <a:pt x="399907" y="952057"/>
                      <a:pt x="314021" y="921444"/>
                    </a:cubicBezTo>
                    <a:cubicBezTo>
                      <a:pt x="292762" y="914641"/>
                      <a:pt x="236638" y="905287"/>
                      <a:pt x="189018" y="902736"/>
                    </a:cubicBezTo>
                    <a:cubicBezTo>
                      <a:pt x="115036" y="897634"/>
                      <a:pt x="98879" y="899334"/>
                      <a:pt x="80171" y="911239"/>
                    </a:cubicBezTo>
                    <a:cubicBezTo>
                      <a:pt x="67416" y="919743"/>
                      <a:pt x="54661" y="923995"/>
                      <a:pt x="52109" y="920593"/>
                    </a:cubicBezTo>
                    <a:cubicBezTo>
                      <a:pt x="45307" y="913791"/>
                      <a:pt x="47007" y="781134"/>
                      <a:pt x="54661" y="742018"/>
                    </a:cubicBezTo>
                    <a:cubicBezTo>
                      <a:pt x="57212" y="724160"/>
                      <a:pt x="69117" y="709704"/>
                      <a:pt x="92927" y="694397"/>
                    </a:cubicBezTo>
                    <a:cubicBezTo>
                      <a:pt x="123540" y="673989"/>
                      <a:pt x="131193" y="673138"/>
                      <a:pt x="167759" y="679091"/>
                    </a:cubicBezTo>
                    <a:cubicBezTo>
                      <a:pt x="189868" y="683343"/>
                      <a:pt x="214528" y="689295"/>
                      <a:pt x="222182" y="691846"/>
                    </a:cubicBezTo>
                    <a:cubicBezTo>
                      <a:pt x="234087" y="695248"/>
                      <a:pt x="237488" y="691846"/>
                      <a:pt x="237488" y="674839"/>
                    </a:cubicBezTo>
                    <a:cubicBezTo>
                      <a:pt x="237488" y="660383"/>
                      <a:pt x="221331" y="634022"/>
                      <a:pt x="191569" y="600007"/>
                    </a:cubicBezTo>
                    <a:cubicBezTo>
                      <a:pt x="154153" y="555788"/>
                      <a:pt x="142248" y="546434"/>
                      <a:pt x="122689" y="548135"/>
                    </a:cubicBezTo>
                    <a:cubicBezTo>
                      <a:pt x="89525" y="550686"/>
                      <a:pt x="79321" y="540482"/>
                      <a:pt x="44456" y="470752"/>
                    </a:cubicBezTo>
                    <a:cubicBezTo>
                      <a:pt x="27449" y="437588"/>
                      <a:pt x="11292" y="409526"/>
                      <a:pt x="7040" y="407826"/>
                    </a:cubicBezTo>
                    <a:cubicBezTo>
                      <a:pt x="-5715" y="402723"/>
                      <a:pt x="-1463" y="365307"/>
                      <a:pt x="12993" y="360205"/>
                    </a:cubicBezTo>
                    <a:cubicBezTo>
                      <a:pt x="21496" y="356804"/>
                      <a:pt x="24898" y="350001"/>
                      <a:pt x="21496" y="340647"/>
                    </a:cubicBezTo>
                    <a:cubicBezTo>
                      <a:pt x="18095" y="332994"/>
                      <a:pt x="21496" y="321089"/>
                      <a:pt x="28299" y="313435"/>
                    </a:cubicBezTo>
                    <a:cubicBezTo>
                      <a:pt x="75920" y="261563"/>
                      <a:pt x="86124" y="252209"/>
                      <a:pt x="95478" y="255611"/>
                    </a:cubicBezTo>
                    <a:cubicBezTo>
                      <a:pt x="100580" y="257312"/>
                      <a:pt x="110784" y="253910"/>
                      <a:pt x="116737" y="247107"/>
                    </a:cubicBezTo>
                    <a:cubicBezTo>
                      <a:pt x="122689" y="241155"/>
                      <a:pt x="131193" y="236053"/>
                      <a:pt x="133744" y="236053"/>
                    </a:cubicBezTo>
                    <a:cubicBezTo>
                      <a:pt x="143098" y="236053"/>
                      <a:pt x="160105" y="279421"/>
                      <a:pt x="169459" y="327892"/>
                    </a:cubicBezTo>
                    <a:cubicBezTo>
                      <a:pt x="173711" y="353402"/>
                      <a:pt x="180514" y="377213"/>
                      <a:pt x="183065" y="381464"/>
                    </a:cubicBezTo>
                    <a:cubicBezTo>
                      <a:pt x="185616" y="386566"/>
                      <a:pt x="189018" y="398472"/>
                      <a:pt x="190718" y="408676"/>
                    </a:cubicBezTo>
                    <a:cubicBezTo>
                      <a:pt x="194970" y="449493"/>
                      <a:pt x="212828" y="499665"/>
                      <a:pt x="220481" y="495413"/>
                    </a:cubicBezTo>
                    <a:cubicBezTo>
                      <a:pt x="231536" y="488610"/>
                      <a:pt x="231536" y="465650"/>
                      <a:pt x="220481" y="465650"/>
                    </a:cubicBezTo>
                    <a:cubicBezTo>
                      <a:pt x="216229" y="465650"/>
                      <a:pt x="212828" y="457146"/>
                      <a:pt x="212828" y="446942"/>
                    </a:cubicBezTo>
                    <a:cubicBezTo>
                      <a:pt x="213678" y="432486"/>
                      <a:pt x="214528" y="430785"/>
                      <a:pt x="217930" y="442690"/>
                    </a:cubicBezTo>
                    <a:cubicBezTo>
                      <a:pt x="219631" y="450344"/>
                      <a:pt x="225583" y="457146"/>
                      <a:pt x="229835" y="457146"/>
                    </a:cubicBezTo>
                    <a:cubicBezTo>
                      <a:pt x="234937" y="457146"/>
                      <a:pt x="235787" y="452895"/>
                      <a:pt x="232386" y="447793"/>
                    </a:cubicBezTo>
                    <a:cubicBezTo>
                      <a:pt x="228985" y="441840"/>
                      <a:pt x="225583" y="423982"/>
                      <a:pt x="223882" y="406975"/>
                    </a:cubicBezTo>
                    <a:cubicBezTo>
                      <a:pt x="223032" y="389968"/>
                      <a:pt x="216229" y="350851"/>
                      <a:pt x="210277" y="319388"/>
                    </a:cubicBezTo>
                    <a:cubicBezTo>
                      <a:pt x="200923" y="269217"/>
                      <a:pt x="197521" y="264114"/>
                      <a:pt x="184766" y="270917"/>
                    </a:cubicBezTo>
                    <a:cubicBezTo>
                      <a:pt x="172861" y="277720"/>
                      <a:pt x="169459" y="276020"/>
                      <a:pt x="169459" y="265815"/>
                    </a:cubicBezTo>
                    <a:cubicBezTo>
                      <a:pt x="169459" y="257312"/>
                      <a:pt x="173711" y="254760"/>
                      <a:pt x="180514" y="258162"/>
                    </a:cubicBezTo>
                    <a:cubicBezTo>
                      <a:pt x="187317" y="263264"/>
                      <a:pt x="187317" y="260713"/>
                      <a:pt x="179664" y="250509"/>
                    </a:cubicBezTo>
                    <a:cubicBezTo>
                      <a:pt x="172861" y="242855"/>
                      <a:pt x="165207" y="212242"/>
                      <a:pt x="160956" y="183330"/>
                    </a:cubicBezTo>
                    <a:cubicBezTo>
                      <a:pt x="157554" y="153567"/>
                      <a:pt x="151602" y="123805"/>
                      <a:pt x="149051" y="116152"/>
                    </a:cubicBezTo>
                    <a:cubicBezTo>
                      <a:pt x="144799" y="107648"/>
                      <a:pt x="150751" y="99144"/>
                      <a:pt x="165207" y="91491"/>
                    </a:cubicBezTo>
                    <a:cubicBezTo>
                      <a:pt x="177963" y="84688"/>
                      <a:pt x="186467" y="72783"/>
                      <a:pt x="186467" y="61728"/>
                    </a:cubicBezTo>
                    <a:cubicBezTo>
                      <a:pt x="186467" y="51524"/>
                      <a:pt x="195821" y="34517"/>
                      <a:pt x="206875" y="24313"/>
                    </a:cubicBezTo>
                    <a:cubicBezTo>
                      <a:pt x="228134" y="3904"/>
                      <a:pt x="280006" y="-8852"/>
                      <a:pt x="280006" y="5605"/>
                    </a:cubicBezTo>
                    <a:cubicBezTo>
                      <a:pt x="280006" y="10707"/>
                      <a:pt x="285108" y="12407"/>
                      <a:pt x="291911" y="9856"/>
                    </a:cubicBezTo>
                    <a:cubicBezTo>
                      <a:pt x="308919" y="3053"/>
                      <a:pt x="314021" y="25163"/>
                      <a:pt x="303816" y="66831"/>
                    </a:cubicBezTo>
                    <a:cubicBezTo>
                      <a:pt x="296163" y="101695"/>
                      <a:pt x="297864" y="195235"/>
                      <a:pt x="310619" y="461398"/>
                    </a:cubicBezTo>
                    <a:cubicBezTo>
                      <a:pt x="313170" y="512420"/>
                      <a:pt x="316572" y="556639"/>
                      <a:pt x="319123" y="558340"/>
                    </a:cubicBezTo>
                    <a:cubicBezTo>
                      <a:pt x="320824" y="560891"/>
                      <a:pt x="335280" y="550686"/>
                      <a:pt x="350586" y="536230"/>
                    </a:cubicBezTo>
                    <a:cubicBezTo>
                      <a:pt x="385451" y="502216"/>
                      <a:pt x="439874" y="486059"/>
                      <a:pt x="457732" y="503916"/>
                    </a:cubicBezTo>
                    <a:cubicBezTo>
                      <a:pt x="465385" y="510719"/>
                      <a:pt x="470487" y="530278"/>
                      <a:pt x="469637" y="548135"/>
                    </a:cubicBezTo>
                    <a:cubicBezTo>
                      <a:pt x="465385" y="701200"/>
                      <a:pt x="467086" y="728412"/>
                      <a:pt x="478140" y="759025"/>
                    </a:cubicBezTo>
                    <a:lnTo>
                      <a:pt x="490046" y="792189"/>
                    </a:lnTo>
                    <a:lnTo>
                      <a:pt x="495148" y="708003"/>
                    </a:lnTo>
                    <a:cubicBezTo>
                      <a:pt x="498549" y="661233"/>
                      <a:pt x="508754" y="588953"/>
                      <a:pt x="517257" y="546434"/>
                    </a:cubicBezTo>
                    <a:lnTo>
                      <a:pt x="533414" y="470752"/>
                    </a:lnTo>
                    <a:lnTo>
                      <a:pt x="515556" y="447793"/>
                    </a:lnTo>
                    <a:cubicBezTo>
                      <a:pt x="505352" y="434187"/>
                      <a:pt x="490046" y="423982"/>
                      <a:pt x="482392" y="423982"/>
                    </a:cubicBezTo>
                    <a:cubicBezTo>
                      <a:pt x="453480" y="422282"/>
                      <a:pt x="439024" y="397621"/>
                      <a:pt x="444976" y="355953"/>
                    </a:cubicBezTo>
                    <a:cubicBezTo>
                      <a:pt x="455181" y="281972"/>
                      <a:pt x="488345" y="259863"/>
                      <a:pt x="543618" y="290476"/>
                    </a:cubicBezTo>
                    <a:cubicBezTo>
                      <a:pt x="642260" y="344899"/>
                      <a:pt x="737501" y="390818"/>
                      <a:pt x="756209" y="392519"/>
                    </a:cubicBezTo>
                    <a:cubicBezTo>
                      <a:pt x="768114" y="393369"/>
                      <a:pt x="782570" y="396771"/>
                      <a:pt x="788522" y="400172"/>
                    </a:cubicBezTo>
                    <a:cubicBezTo>
                      <a:pt x="793625" y="404424"/>
                      <a:pt x="802128" y="405274"/>
                      <a:pt x="806380" y="401873"/>
                    </a:cubicBezTo>
                    <a:cubicBezTo>
                      <a:pt x="810632" y="399322"/>
                      <a:pt x="816584" y="401023"/>
                      <a:pt x="819986" y="405274"/>
                    </a:cubicBezTo>
                    <a:cubicBezTo>
                      <a:pt x="822537" y="410377"/>
                      <a:pt x="832741" y="411227"/>
                      <a:pt x="843796" y="406975"/>
                    </a:cubicBezTo>
                    <a:cubicBezTo>
                      <a:pt x="854851" y="402723"/>
                      <a:pt x="871007" y="403574"/>
                      <a:pt x="882062" y="408676"/>
                    </a:cubicBezTo>
                    <a:cubicBezTo>
                      <a:pt x="895668" y="414628"/>
                      <a:pt x="913526" y="414628"/>
                      <a:pt x="944139" y="407826"/>
                    </a:cubicBezTo>
                    <a:cubicBezTo>
                      <a:pt x="1000262" y="394220"/>
                      <a:pt x="1005365" y="395070"/>
                      <a:pt x="1024923" y="412928"/>
                    </a:cubicBezTo>
                    <a:cubicBezTo>
                      <a:pt x="1035127" y="422282"/>
                      <a:pt x="1040229" y="435887"/>
                      <a:pt x="1038529" y="451194"/>
                    </a:cubicBezTo>
                    <a:cubicBezTo>
                      <a:pt x="1035978" y="470752"/>
                      <a:pt x="1028324" y="479256"/>
                      <a:pt x="999412" y="492011"/>
                    </a:cubicBezTo>
                    <a:cubicBezTo>
                      <a:pt x="960295" y="509019"/>
                      <a:pt x="929682" y="511570"/>
                      <a:pt x="864205" y="503066"/>
                    </a:cubicBezTo>
                    <a:lnTo>
                      <a:pt x="822537" y="497964"/>
                    </a:lnTo>
                    <a:lnTo>
                      <a:pt x="827639" y="623817"/>
                    </a:lnTo>
                    <a:cubicBezTo>
                      <a:pt x="833592" y="777733"/>
                      <a:pt x="844646" y="895083"/>
                      <a:pt x="858252" y="929097"/>
                    </a:cubicBezTo>
                    <a:cubicBezTo>
                      <a:pt x="863354" y="943553"/>
                      <a:pt x="879511" y="966513"/>
                      <a:pt x="893967" y="981819"/>
                    </a:cubicBezTo>
                    <a:cubicBezTo>
                      <a:pt x="917777" y="1006480"/>
                      <a:pt x="918628" y="1010732"/>
                      <a:pt x="910124" y="1037943"/>
                    </a:cubicBezTo>
                    <a:cubicBezTo>
                      <a:pt x="890566" y="1095768"/>
                      <a:pt x="816584" y="1139987"/>
                      <a:pt x="791073" y="1108523"/>
                    </a:cubicBezTo>
                    <a:close/>
                    <a:moveTo>
                      <a:pt x="638008" y="748820"/>
                    </a:moveTo>
                    <a:cubicBezTo>
                      <a:pt x="627804" y="731813"/>
                      <a:pt x="626103" y="736915"/>
                      <a:pt x="633757" y="759025"/>
                    </a:cubicBezTo>
                    <a:cubicBezTo>
                      <a:pt x="637158" y="766678"/>
                      <a:pt x="641410" y="770930"/>
                      <a:pt x="643111" y="768379"/>
                    </a:cubicBezTo>
                    <a:cubicBezTo>
                      <a:pt x="645662" y="766678"/>
                      <a:pt x="643111" y="757324"/>
                      <a:pt x="638008" y="748820"/>
                    </a:cubicBezTo>
                    <a:close/>
                    <a:moveTo>
                      <a:pt x="643961" y="607660"/>
                    </a:moveTo>
                    <a:cubicBezTo>
                      <a:pt x="655866" y="594055"/>
                      <a:pt x="655016" y="590653"/>
                      <a:pt x="628654" y="563442"/>
                    </a:cubicBezTo>
                    <a:cubicBezTo>
                      <a:pt x="599742" y="533679"/>
                      <a:pt x="599742" y="533679"/>
                      <a:pt x="592089" y="552387"/>
                    </a:cubicBezTo>
                    <a:cubicBezTo>
                      <a:pt x="585286" y="571945"/>
                      <a:pt x="591239" y="657832"/>
                      <a:pt x="601443" y="673989"/>
                    </a:cubicBezTo>
                    <a:cubicBezTo>
                      <a:pt x="603994" y="678240"/>
                      <a:pt x="611647" y="668886"/>
                      <a:pt x="618450" y="652730"/>
                    </a:cubicBezTo>
                    <a:cubicBezTo>
                      <a:pt x="625253" y="636573"/>
                      <a:pt x="636308" y="616164"/>
                      <a:pt x="643961" y="607660"/>
                    </a:cubicBezTo>
                    <a:close/>
                    <a:moveTo>
                      <a:pt x="759610" y="551537"/>
                    </a:moveTo>
                    <a:cubicBezTo>
                      <a:pt x="762161" y="547285"/>
                      <a:pt x="759610" y="529427"/>
                      <a:pt x="753658" y="511570"/>
                    </a:cubicBezTo>
                    <a:cubicBezTo>
                      <a:pt x="742603" y="480957"/>
                      <a:pt x="740052" y="479256"/>
                      <a:pt x="678826" y="464800"/>
                    </a:cubicBezTo>
                    <a:cubicBezTo>
                      <a:pt x="599742" y="445241"/>
                      <a:pt x="603144" y="445241"/>
                      <a:pt x="603144" y="464800"/>
                    </a:cubicBezTo>
                    <a:cubicBezTo>
                      <a:pt x="603144" y="480106"/>
                      <a:pt x="626954" y="497964"/>
                      <a:pt x="713691" y="543883"/>
                    </a:cubicBezTo>
                    <a:cubicBezTo>
                      <a:pt x="746855" y="560891"/>
                      <a:pt x="753658" y="562591"/>
                      <a:pt x="759610" y="551537"/>
                    </a:cubicBezTo>
                    <a:close/>
                    <a:moveTo>
                      <a:pt x="560626" y="432486"/>
                    </a:moveTo>
                    <a:cubicBezTo>
                      <a:pt x="560626" y="428234"/>
                      <a:pt x="552972" y="423132"/>
                      <a:pt x="543618" y="420581"/>
                    </a:cubicBezTo>
                    <a:cubicBezTo>
                      <a:pt x="526611" y="416329"/>
                      <a:pt x="521509" y="423132"/>
                      <a:pt x="532564" y="434187"/>
                    </a:cubicBezTo>
                    <a:cubicBezTo>
                      <a:pt x="540217" y="442690"/>
                      <a:pt x="560626" y="440990"/>
                      <a:pt x="560626" y="432486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FD96E1A-19D1-93B9-C974-55ACA76B2A59}"/>
                  </a:ext>
                </a:extLst>
              </p:cNvPr>
              <p:cNvSpPr/>
              <p:nvPr/>
            </p:nvSpPr>
            <p:spPr>
              <a:xfrm flipV="1">
                <a:off x="3406032" y="2261344"/>
                <a:ext cx="6809" cy="21057"/>
              </a:xfrm>
              <a:custGeom>
                <a:avLst/>
                <a:gdLst>
                  <a:gd name="connsiteX0" fmla="*/ -41 w 6809"/>
                  <a:gd name="connsiteY0" fmla="*/ 11738 h 21057"/>
                  <a:gd name="connsiteX1" fmla="*/ 4211 w 6809"/>
                  <a:gd name="connsiteY1" fmla="*/ 683 h 21057"/>
                  <a:gd name="connsiteX2" fmla="*/ 5062 w 6809"/>
                  <a:gd name="connsiteY2" fmla="*/ 16840 h 21057"/>
                  <a:gd name="connsiteX3" fmla="*/ -41 w 6809"/>
                  <a:gd name="connsiteY3" fmla="*/ 11738 h 21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9" h="21057">
                    <a:moveTo>
                      <a:pt x="-41" y="11738"/>
                    </a:moveTo>
                    <a:cubicBezTo>
                      <a:pt x="-891" y="2384"/>
                      <a:pt x="1660" y="-2718"/>
                      <a:pt x="4211" y="683"/>
                    </a:cubicBezTo>
                    <a:cubicBezTo>
                      <a:pt x="6762" y="3234"/>
                      <a:pt x="7613" y="10888"/>
                      <a:pt x="5062" y="16840"/>
                    </a:cubicBezTo>
                    <a:cubicBezTo>
                      <a:pt x="2510" y="23643"/>
                      <a:pt x="-41" y="21092"/>
                      <a:pt x="-41" y="11738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4">
              <a:extLst>
                <a:ext uri="{FF2B5EF4-FFF2-40B4-BE49-F238E27FC236}">
                  <a16:creationId xmlns:a16="http://schemas.microsoft.com/office/drawing/2014/main" id="{0366768B-30D8-37F4-76D5-B3C39A166ABA}"/>
                </a:ext>
              </a:extLst>
            </p:cNvPr>
            <p:cNvGrpSpPr/>
            <p:nvPr/>
          </p:nvGrpSpPr>
          <p:grpSpPr>
            <a:xfrm>
              <a:off x="3657966" y="2349109"/>
              <a:ext cx="855511" cy="1127911"/>
              <a:chOff x="4802690" y="1427214"/>
              <a:chExt cx="855511" cy="1127911"/>
            </a:xfrm>
            <a:grpFill/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C7A5B5A6-58FB-A380-5D35-1A1CA65235C1}"/>
                  </a:ext>
                </a:extLst>
              </p:cNvPr>
              <p:cNvSpPr/>
              <p:nvPr/>
            </p:nvSpPr>
            <p:spPr>
              <a:xfrm flipV="1">
                <a:off x="4802690" y="1427214"/>
                <a:ext cx="855511" cy="1127911"/>
              </a:xfrm>
              <a:custGeom>
                <a:avLst/>
                <a:gdLst>
                  <a:gd name="connsiteX0" fmla="*/ 569150 w 855511"/>
                  <a:gd name="connsiteY0" fmla="*/ 1124258 h 1127911"/>
                  <a:gd name="connsiteX1" fmla="*/ 479012 w 855511"/>
                  <a:gd name="connsiteY1" fmla="*/ 1106400 h 1127911"/>
                  <a:gd name="connsiteX2" fmla="*/ 369315 w 855511"/>
                  <a:gd name="connsiteY2" fmla="*/ 1084291 h 1127911"/>
                  <a:gd name="connsiteX3" fmla="*/ 251965 w 855511"/>
                  <a:gd name="connsiteY3" fmla="*/ 1051127 h 1127911"/>
                  <a:gd name="connsiteX4" fmla="*/ 127812 w 855511"/>
                  <a:gd name="connsiteY4" fmla="*/ 987350 h 1127911"/>
                  <a:gd name="connsiteX5" fmla="*/ 111656 w 855511"/>
                  <a:gd name="connsiteY5" fmla="*/ 956737 h 1127911"/>
                  <a:gd name="connsiteX6" fmla="*/ 84444 w 855511"/>
                  <a:gd name="connsiteY6" fmla="*/ 947383 h 1127911"/>
                  <a:gd name="connsiteX7" fmla="*/ 54681 w 855511"/>
                  <a:gd name="connsiteY7" fmla="*/ 957587 h 1127911"/>
                  <a:gd name="connsiteX8" fmla="*/ 30021 w 855511"/>
                  <a:gd name="connsiteY8" fmla="*/ 913368 h 1127911"/>
                  <a:gd name="connsiteX9" fmla="*/ 17266 w 855511"/>
                  <a:gd name="connsiteY9" fmla="*/ 850442 h 1127911"/>
                  <a:gd name="connsiteX10" fmla="*/ 4510 w 855511"/>
                  <a:gd name="connsiteY10" fmla="*/ 413356 h 1127911"/>
                  <a:gd name="connsiteX11" fmla="*/ 69988 w 855511"/>
                  <a:gd name="connsiteY11" fmla="*/ 164200 h 1127911"/>
                  <a:gd name="connsiteX12" fmla="*/ 131214 w 855511"/>
                  <a:gd name="connsiteY12" fmla="*/ 125083 h 1127911"/>
                  <a:gd name="connsiteX13" fmla="*/ 189889 w 855511"/>
                  <a:gd name="connsiteY13" fmla="*/ 103824 h 1127911"/>
                  <a:gd name="connsiteX14" fmla="*/ 356560 w 855511"/>
                  <a:gd name="connsiteY14" fmla="*/ 110627 h 1127911"/>
                  <a:gd name="connsiteX15" fmla="*/ 618471 w 855511"/>
                  <a:gd name="connsiteY15" fmla="*/ 148043 h 1127911"/>
                  <a:gd name="connsiteX16" fmla="*/ 660139 w 855511"/>
                  <a:gd name="connsiteY16" fmla="*/ 154846 h 1127911"/>
                  <a:gd name="connsiteX17" fmla="*/ 672894 w 855511"/>
                  <a:gd name="connsiteY17" fmla="*/ 160798 h 1127911"/>
                  <a:gd name="connsiteX18" fmla="*/ 710310 w 855511"/>
                  <a:gd name="connsiteY18" fmla="*/ 198214 h 1127911"/>
                  <a:gd name="connsiteX19" fmla="*/ 714562 w 855511"/>
                  <a:gd name="connsiteY19" fmla="*/ 217773 h 1127911"/>
                  <a:gd name="connsiteX20" fmla="*/ 719664 w 855511"/>
                  <a:gd name="connsiteY20" fmla="*/ 225426 h 1127911"/>
                  <a:gd name="connsiteX21" fmla="*/ 723916 w 855511"/>
                  <a:gd name="connsiteY21" fmla="*/ 236481 h 1127911"/>
                  <a:gd name="connsiteX22" fmla="*/ 710310 w 855511"/>
                  <a:gd name="connsiteY22" fmla="*/ 255189 h 1127911"/>
                  <a:gd name="connsiteX23" fmla="*/ 589559 w 855511"/>
                  <a:gd name="connsiteY23" fmla="*/ 269645 h 1127911"/>
                  <a:gd name="connsiteX24" fmla="*/ 492618 w 855511"/>
                  <a:gd name="connsiteY24" fmla="*/ 269645 h 1127911"/>
                  <a:gd name="connsiteX25" fmla="*/ 510475 w 855511"/>
                  <a:gd name="connsiteY25" fmla="*/ 296856 h 1127911"/>
                  <a:gd name="connsiteX26" fmla="*/ 550442 w 855511"/>
                  <a:gd name="connsiteY26" fmla="*/ 369137 h 1127911"/>
                  <a:gd name="connsiteX27" fmla="*/ 571701 w 855511"/>
                  <a:gd name="connsiteY27" fmla="*/ 414206 h 1127911"/>
                  <a:gd name="connsiteX28" fmla="*/ 586157 w 855511"/>
                  <a:gd name="connsiteY28" fmla="*/ 394648 h 1127911"/>
                  <a:gd name="connsiteX29" fmla="*/ 623573 w 855511"/>
                  <a:gd name="connsiteY29" fmla="*/ 340225 h 1127911"/>
                  <a:gd name="connsiteX30" fmla="*/ 723916 w 855511"/>
                  <a:gd name="connsiteY30" fmla="*/ 279849 h 1127911"/>
                  <a:gd name="connsiteX31" fmla="*/ 740073 w 855511"/>
                  <a:gd name="connsiteY31" fmla="*/ 199915 h 1127911"/>
                  <a:gd name="connsiteX32" fmla="*/ 698405 w 855511"/>
                  <a:gd name="connsiteY32" fmla="*/ 130185 h 1127911"/>
                  <a:gd name="connsiteX33" fmla="*/ 685650 w 855511"/>
                  <a:gd name="connsiteY33" fmla="*/ 131886 h 1127911"/>
                  <a:gd name="connsiteX34" fmla="*/ 695004 w 855511"/>
                  <a:gd name="connsiteY34" fmla="*/ 111477 h 1127911"/>
                  <a:gd name="connsiteX35" fmla="*/ 740073 w 855511"/>
                  <a:gd name="connsiteY35" fmla="*/ 11985 h 1127911"/>
                  <a:gd name="connsiteX36" fmla="*/ 748576 w 855511"/>
                  <a:gd name="connsiteY36" fmla="*/ 5182 h 1127911"/>
                  <a:gd name="connsiteX37" fmla="*/ 818306 w 855511"/>
                  <a:gd name="connsiteY37" fmla="*/ 31544 h 1127911"/>
                  <a:gd name="connsiteX38" fmla="*/ 849769 w 855511"/>
                  <a:gd name="connsiteY38" fmla="*/ 75762 h 1127911"/>
                  <a:gd name="connsiteX39" fmla="*/ 844667 w 855511"/>
                  <a:gd name="connsiteY39" fmla="*/ 528155 h 1127911"/>
                  <a:gd name="connsiteX40" fmla="*/ 847218 w 855511"/>
                  <a:gd name="connsiteY40" fmla="*/ 898912 h 1127911"/>
                  <a:gd name="connsiteX41" fmla="*/ 838715 w 855511"/>
                  <a:gd name="connsiteY41" fmla="*/ 1026466 h 1127911"/>
                  <a:gd name="connsiteX42" fmla="*/ 752828 w 855511"/>
                  <a:gd name="connsiteY42" fmla="*/ 1110652 h 1127911"/>
                  <a:gd name="connsiteX43" fmla="*/ 569150 w 855511"/>
                  <a:gd name="connsiteY43" fmla="*/ 1124258 h 1127911"/>
                  <a:gd name="connsiteX44" fmla="*/ 701806 w 855511"/>
                  <a:gd name="connsiteY44" fmla="*/ 1020514 h 1127911"/>
                  <a:gd name="connsiteX45" fmla="*/ 710310 w 855511"/>
                  <a:gd name="connsiteY45" fmla="*/ 971193 h 1127911"/>
                  <a:gd name="connsiteX46" fmla="*/ 731569 w 855511"/>
                  <a:gd name="connsiteY46" fmla="*/ 455874 h 1127911"/>
                  <a:gd name="connsiteX47" fmla="*/ 731569 w 855511"/>
                  <a:gd name="connsiteY47" fmla="*/ 358082 h 1127911"/>
                  <a:gd name="connsiteX48" fmla="*/ 628675 w 855511"/>
                  <a:gd name="connsiteY48" fmla="*/ 495841 h 1127911"/>
                  <a:gd name="connsiteX49" fmla="*/ 617621 w 855511"/>
                  <a:gd name="connsiteY49" fmla="*/ 605537 h 1127911"/>
                  <a:gd name="connsiteX50" fmla="*/ 589559 w 855511"/>
                  <a:gd name="connsiteY50" fmla="*/ 841938 h 1127911"/>
                  <a:gd name="connsiteX51" fmla="*/ 568300 w 855511"/>
                  <a:gd name="connsiteY51" fmla="*/ 770508 h 1127911"/>
                  <a:gd name="connsiteX52" fmla="*/ 563198 w 855511"/>
                  <a:gd name="connsiteY52" fmla="*/ 676968 h 1127911"/>
                  <a:gd name="connsiteX53" fmla="*/ 524081 w 855511"/>
                  <a:gd name="connsiteY53" fmla="*/ 739895 h 1127911"/>
                  <a:gd name="connsiteX54" fmla="*/ 495169 w 855511"/>
                  <a:gd name="connsiteY54" fmla="*/ 833434 h 1127911"/>
                  <a:gd name="connsiteX55" fmla="*/ 523231 w 855511"/>
                  <a:gd name="connsiteY55" fmla="*/ 846190 h 1127911"/>
                  <a:gd name="connsiteX56" fmla="*/ 593811 w 855511"/>
                  <a:gd name="connsiteY56" fmla="*/ 897211 h 1127911"/>
                  <a:gd name="connsiteX57" fmla="*/ 582756 w 855511"/>
                  <a:gd name="connsiteY57" fmla="*/ 945682 h 1127911"/>
                  <a:gd name="connsiteX58" fmla="*/ 545340 w 855511"/>
                  <a:gd name="connsiteY58" fmla="*/ 974594 h 1127911"/>
                  <a:gd name="connsiteX59" fmla="*/ 515577 w 855511"/>
                  <a:gd name="connsiteY59" fmla="*/ 968642 h 1127911"/>
                  <a:gd name="connsiteX60" fmla="*/ 463705 w 855511"/>
                  <a:gd name="connsiteY60" fmla="*/ 948233 h 1127911"/>
                  <a:gd name="connsiteX61" fmla="*/ 385472 w 855511"/>
                  <a:gd name="connsiteY61" fmla="*/ 949934 h 1127911"/>
                  <a:gd name="connsiteX62" fmla="*/ 340403 w 855511"/>
                  <a:gd name="connsiteY62" fmla="*/ 966091 h 1127911"/>
                  <a:gd name="connsiteX63" fmla="*/ 422888 w 855511"/>
                  <a:gd name="connsiteY63" fmla="*/ 1005207 h 1127911"/>
                  <a:gd name="connsiteX64" fmla="*/ 701806 w 855511"/>
                  <a:gd name="connsiteY64" fmla="*/ 1020514 h 1127911"/>
                  <a:gd name="connsiteX65" fmla="*/ 229005 w 855511"/>
                  <a:gd name="connsiteY65" fmla="*/ 829183 h 1127911"/>
                  <a:gd name="connsiteX66" fmla="*/ 248564 w 855511"/>
                  <a:gd name="connsiteY66" fmla="*/ 783263 h 1127911"/>
                  <a:gd name="connsiteX67" fmla="*/ 245162 w 855511"/>
                  <a:gd name="connsiteY67" fmla="*/ 705880 h 1127911"/>
                  <a:gd name="connsiteX68" fmla="*/ 194991 w 855511"/>
                  <a:gd name="connsiteY68" fmla="*/ 653158 h 1127911"/>
                  <a:gd name="connsiteX69" fmla="*/ 154174 w 855511"/>
                  <a:gd name="connsiteY69" fmla="*/ 588530 h 1127911"/>
                  <a:gd name="connsiteX70" fmla="*/ 171181 w 855511"/>
                  <a:gd name="connsiteY70" fmla="*/ 519651 h 1127911"/>
                  <a:gd name="connsiteX71" fmla="*/ 297034 w 855511"/>
                  <a:gd name="connsiteY71" fmla="*/ 582578 h 1127911"/>
                  <a:gd name="connsiteX72" fmla="*/ 320845 w 855511"/>
                  <a:gd name="connsiteY72" fmla="*/ 589381 h 1127911"/>
                  <a:gd name="connsiteX73" fmla="*/ 228155 w 855511"/>
                  <a:gd name="connsiteY73" fmla="*/ 458425 h 1127911"/>
                  <a:gd name="connsiteX74" fmla="*/ 179685 w 855511"/>
                  <a:gd name="connsiteY74" fmla="*/ 414206 h 1127911"/>
                  <a:gd name="connsiteX75" fmla="*/ 156725 w 855511"/>
                  <a:gd name="connsiteY75" fmla="*/ 368287 h 1127911"/>
                  <a:gd name="connsiteX76" fmla="*/ 161827 w 855511"/>
                  <a:gd name="connsiteY76" fmla="*/ 330871 h 1127911"/>
                  <a:gd name="connsiteX77" fmla="*/ 291082 w 855511"/>
                  <a:gd name="connsiteY77" fmla="*/ 350429 h 1127911"/>
                  <a:gd name="connsiteX78" fmla="*/ 508774 w 855511"/>
                  <a:gd name="connsiteY78" fmla="*/ 434615 h 1127911"/>
                  <a:gd name="connsiteX79" fmla="*/ 461154 w 855511"/>
                  <a:gd name="connsiteY79" fmla="*/ 307911 h 1127911"/>
                  <a:gd name="connsiteX80" fmla="*/ 438194 w 855511"/>
                  <a:gd name="connsiteY80" fmla="*/ 266243 h 1127911"/>
                  <a:gd name="connsiteX81" fmla="*/ 365914 w 855511"/>
                  <a:gd name="connsiteY81" fmla="*/ 250937 h 1127911"/>
                  <a:gd name="connsiteX82" fmla="*/ 255367 w 855511"/>
                  <a:gd name="connsiteY82" fmla="*/ 222024 h 1127911"/>
                  <a:gd name="connsiteX83" fmla="*/ 144820 w 855511"/>
                  <a:gd name="connsiteY83" fmla="*/ 207568 h 1127911"/>
                  <a:gd name="connsiteX84" fmla="*/ 158425 w 855511"/>
                  <a:gd name="connsiteY84" fmla="*/ 221174 h 1127911"/>
                  <a:gd name="connsiteX85" fmla="*/ 161827 w 855511"/>
                  <a:gd name="connsiteY85" fmla="*/ 239032 h 1127911"/>
                  <a:gd name="connsiteX86" fmla="*/ 165228 w 855511"/>
                  <a:gd name="connsiteY86" fmla="*/ 251787 h 1127911"/>
                  <a:gd name="connsiteX87" fmla="*/ 166929 w 855511"/>
                  <a:gd name="connsiteY87" fmla="*/ 290904 h 1127911"/>
                  <a:gd name="connsiteX88" fmla="*/ 155024 w 855511"/>
                  <a:gd name="connsiteY88" fmla="*/ 814726 h 1127911"/>
                  <a:gd name="connsiteX89" fmla="*/ 153323 w 855511"/>
                  <a:gd name="connsiteY89" fmla="*/ 859796 h 1127911"/>
                  <a:gd name="connsiteX90" fmla="*/ 156725 w 855511"/>
                  <a:gd name="connsiteY90" fmla="*/ 877653 h 1127911"/>
                  <a:gd name="connsiteX91" fmla="*/ 181385 w 855511"/>
                  <a:gd name="connsiteY91" fmla="*/ 878503 h 1127911"/>
                  <a:gd name="connsiteX92" fmla="*/ 208597 w 855511"/>
                  <a:gd name="connsiteY92" fmla="*/ 881055 h 1127911"/>
                  <a:gd name="connsiteX93" fmla="*/ 240060 w 855511"/>
                  <a:gd name="connsiteY93" fmla="*/ 869150 h 1127911"/>
                  <a:gd name="connsiteX94" fmla="*/ 229005 w 855511"/>
                  <a:gd name="connsiteY94" fmla="*/ 829183 h 1127911"/>
                  <a:gd name="connsiteX95" fmla="*/ 419486 w 855511"/>
                  <a:gd name="connsiteY95" fmla="*/ 722037 h 1127911"/>
                  <a:gd name="connsiteX96" fmla="*/ 420337 w 855511"/>
                  <a:gd name="connsiteY96" fmla="*/ 687172 h 1127911"/>
                  <a:gd name="connsiteX97" fmla="*/ 393976 w 855511"/>
                  <a:gd name="connsiteY97" fmla="*/ 692274 h 1127911"/>
                  <a:gd name="connsiteX98" fmla="*/ 357410 w 855511"/>
                  <a:gd name="connsiteY98" fmla="*/ 686322 h 1127911"/>
                  <a:gd name="connsiteX99" fmla="*/ 331899 w 855511"/>
                  <a:gd name="connsiteY99" fmla="*/ 681220 h 1127911"/>
                  <a:gd name="connsiteX100" fmla="*/ 400779 w 855511"/>
                  <a:gd name="connsiteY100" fmla="*/ 753500 h 1127911"/>
                  <a:gd name="connsiteX101" fmla="*/ 419486 w 855511"/>
                  <a:gd name="connsiteY101" fmla="*/ 722037 h 1127911"/>
                  <a:gd name="connsiteX102" fmla="*/ 489216 w 855511"/>
                  <a:gd name="connsiteY102" fmla="*/ 551114 h 1127911"/>
                  <a:gd name="connsiteX103" fmla="*/ 461154 w 855511"/>
                  <a:gd name="connsiteY103" fmla="*/ 565570 h 1127911"/>
                  <a:gd name="connsiteX104" fmla="*/ 416935 w 855511"/>
                  <a:gd name="connsiteY104" fmla="*/ 578326 h 1127911"/>
                  <a:gd name="connsiteX105" fmla="*/ 439045 w 855511"/>
                  <a:gd name="connsiteY105" fmla="*/ 544311 h 1127911"/>
                  <a:gd name="connsiteX106" fmla="*/ 456902 w 855511"/>
                  <a:gd name="connsiteY106" fmla="*/ 510297 h 1127911"/>
                  <a:gd name="connsiteX107" fmla="*/ 398227 w 855511"/>
                  <a:gd name="connsiteY107" fmla="*/ 485637 h 1127911"/>
                  <a:gd name="connsiteX108" fmla="*/ 298735 w 855511"/>
                  <a:gd name="connsiteY108" fmla="*/ 447370 h 1127911"/>
                  <a:gd name="connsiteX109" fmla="*/ 335301 w 855511"/>
                  <a:gd name="connsiteY109" fmla="*/ 527304 h 1127911"/>
                  <a:gd name="connsiteX110" fmla="*/ 425439 w 855511"/>
                  <a:gd name="connsiteY110" fmla="*/ 613191 h 1127911"/>
                  <a:gd name="connsiteX111" fmla="*/ 455202 w 855511"/>
                  <a:gd name="connsiteY111" fmla="*/ 632749 h 1127911"/>
                  <a:gd name="connsiteX112" fmla="*/ 473910 w 855511"/>
                  <a:gd name="connsiteY112" fmla="*/ 593632 h 1127911"/>
                  <a:gd name="connsiteX113" fmla="*/ 489216 w 855511"/>
                  <a:gd name="connsiteY113" fmla="*/ 551114 h 1127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855511" h="1127911">
                    <a:moveTo>
                      <a:pt x="569150" y="1124258"/>
                    </a:moveTo>
                    <a:cubicBezTo>
                      <a:pt x="566599" y="1121707"/>
                      <a:pt x="526632" y="1114054"/>
                      <a:pt x="479012" y="1106400"/>
                    </a:cubicBezTo>
                    <a:cubicBezTo>
                      <a:pt x="431392" y="1099597"/>
                      <a:pt x="382071" y="1089393"/>
                      <a:pt x="369315" y="1084291"/>
                    </a:cubicBezTo>
                    <a:cubicBezTo>
                      <a:pt x="355709" y="1079189"/>
                      <a:pt x="302987" y="1063882"/>
                      <a:pt x="251965" y="1051127"/>
                    </a:cubicBezTo>
                    <a:cubicBezTo>
                      <a:pt x="163528" y="1027317"/>
                      <a:pt x="127812" y="1009459"/>
                      <a:pt x="127812" y="987350"/>
                    </a:cubicBezTo>
                    <a:cubicBezTo>
                      <a:pt x="127812" y="981397"/>
                      <a:pt x="120159" y="967791"/>
                      <a:pt x="111656" y="956737"/>
                    </a:cubicBezTo>
                    <a:cubicBezTo>
                      <a:pt x="98050" y="940580"/>
                      <a:pt x="92948" y="938029"/>
                      <a:pt x="84444" y="947383"/>
                    </a:cubicBezTo>
                    <a:cubicBezTo>
                      <a:pt x="78492" y="952485"/>
                      <a:pt x="64886" y="957587"/>
                      <a:pt x="54681" y="957587"/>
                    </a:cubicBezTo>
                    <a:cubicBezTo>
                      <a:pt x="38525" y="957587"/>
                      <a:pt x="35123" y="951635"/>
                      <a:pt x="30021" y="913368"/>
                    </a:cubicBezTo>
                    <a:cubicBezTo>
                      <a:pt x="26619" y="888708"/>
                      <a:pt x="20667" y="860646"/>
                      <a:pt x="17266" y="850442"/>
                    </a:cubicBezTo>
                    <a:cubicBezTo>
                      <a:pt x="-592" y="805372"/>
                      <a:pt x="-4844" y="637001"/>
                      <a:pt x="4510" y="413356"/>
                    </a:cubicBezTo>
                    <a:cubicBezTo>
                      <a:pt x="10463" y="260291"/>
                      <a:pt x="20667" y="221174"/>
                      <a:pt x="69988" y="164200"/>
                    </a:cubicBezTo>
                    <a:cubicBezTo>
                      <a:pt x="99751" y="129335"/>
                      <a:pt x="108254" y="123383"/>
                      <a:pt x="131214" y="125083"/>
                    </a:cubicBezTo>
                    <a:cubicBezTo>
                      <a:pt x="149922" y="126784"/>
                      <a:pt x="167779" y="120831"/>
                      <a:pt x="189889" y="103824"/>
                    </a:cubicBezTo>
                    <a:cubicBezTo>
                      <a:pt x="228155" y="74912"/>
                      <a:pt x="262170" y="75762"/>
                      <a:pt x="356560" y="110627"/>
                    </a:cubicBezTo>
                    <a:cubicBezTo>
                      <a:pt x="424589" y="135288"/>
                      <a:pt x="545340" y="153145"/>
                      <a:pt x="618471" y="148043"/>
                    </a:cubicBezTo>
                    <a:cubicBezTo>
                      <a:pt x="649934" y="146342"/>
                      <a:pt x="662690" y="148893"/>
                      <a:pt x="660139" y="154846"/>
                    </a:cubicBezTo>
                    <a:cubicBezTo>
                      <a:pt x="657588" y="160798"/>
                      <a:pt x="662690" y="163350"/>
                      <a:pt x="672894" y="160798"/>
                    </a:cubicBezTo>
                    <a:cubicBezTo>
                      <a:pt x="696704" y="153996"/>
                      <a:pt x="716263" y="174404"/>
                      <a:pt x="710310" y="198214"/>
                    </a:cubicBezTo>
                    <a:cubicBezTo>
                      <a:pt x="707759" y="209269"/>
                      <a:pt x="709460" y="217773"/>
                      <a:pt x="714562" y="217773"/>
                    </a:cubicBezTo>
                    <a:cubicBezTo>
                      <a:pt x="719664" y="217773"/>
                      <a:pt x="722215" y="221174"/>
                      <a:pt x="719664" y="225426"/>
                    </a:cubicBezTo>
                    <a:cubicBezTo>
                      <a:pt x="716263" y="229678"/>
                      <a:pt x="718814" y="234780"/>
                      <a:pt x="723916" y="236481"/>
                    </a:cubicBezTo>
                    <a:cubicBezTo>
                      <a:pt x="729868" y="238181"/>
                      <a:pt x="723065" y="246685"/>
                      <a:pt x="710310" y="255189"/>
                    </a:cubicBezTo>
                    <a:cubicBezTo>
                      <a:pt x="691602" y="267944"/>
                      <a:pt x="669493" y="270495"/>
                      <a:pt x="589559" y="269645"/>
                    </a:cubicBezTo>
                    <a:lnTo>
                      <a:pt x="492618" y="269645"/>
                    </a:lnTo>
                    <a:lnTo>
                      <a:pt x="510475" y="296856"/>
                    </a:lnTo>
                    <a:cubicBezTo>
                      <a:pt x="520679" y="312163"/>
                      <a:pt x="538537" y="344477"/>
                      <a:pt x="550442" y="369137"/>
                    </a:cubicBezTo>
                    <a:lnTo>
                      <a:pt x="571701" y="414206"/>
                    </a:lnTo>
                    <a:lnTo>
                      <a:pt x="586157" y="394648"/>
                    </a:lnTo>
                    <a:cubicBezTo>
                      <a:pt x="594661" y="383593"/>
                      <a:pt x="611668" y="359783"/>
                      <a:pt x="623573" y="340225"/>
                    </a:cubicBezTo>
                    <a:cubicBezTo>
                      <a:pt x="646533" y="302809"/>
                      <a:pt x="696704" y="273046"/>
                      <a:pt x="723916" y="279849"/>
                    </a:cubicBezTo>
                    <a:cubicBezTo>
                      <a:pt x="739222" y="284101"/>
                      <a:pt x="740073" y="278999"/>
                      <a:pt x="740073" y="199915"/>
                    </a:cubicBezTo>
                    <a:cubicBezTo>
                      <a:pt x="740073" y="108926"/>
                      <a:pt x="736671" y="102974"/>
                      <a:pt x="698405" y="130185"/>
                    </a:cubicBezTo>
                    <a:cubicBezTo>
                      <a:pt x="683098" y="140390"/>
                      <a:pt x="679697" y="141240"/>
                      <a:pt x="685650" y="131886"/>
                    </a:cubicBezTo>
                    <a:cubicBezTo>
                      <a:pt x="689051" y="125083"/>
                      <a:pt x="694153" y="116580"/>
                      <a:pt x="695004" y="111477"/>
                    </a:cubicBezTo>
                    <a:cubicBezTo>
                      <a:pt x="704358" y="72361"/>
                      <a:pt x="732419" y="9434"/>
                      <a:pt x="740073" y="11985"/>
                    </a:cubicBezTo>
                    <a:cubicBezTo>
                      <a:pt x="744325" y="12836"/>
                      <a:pt x="748576" y="9434"/>
                      <a:pt x="748576" y="5182"/>
                    </a:cubicBezTo>
                    <a:cubicBezTo>
                      <a:pt x="748576" y="-10124"/>
                      <a:pt x="794496" y="6883"/>
                      <a:pt x="818306" y="31544"/>
                    </a:cubicBezTo>
                    <a:cubicBezTo>
                      <a:pt x="831912" y="44299"/>
                      <a:pt x="845518" y="64708"/>
                      <a:pt x="849769" y="75762"/>
                    </a:cubicBezTo>
                    <a:cubicBezTo>
                      <a:pt x="859123" y="100423"/>
                      <a:pt x="855722" y="437166"/>
                      <a:pt x="844667" y="528155"/>
                    </a:cubicBezTo>
                    <a:cubicBezTo>
                      <a:pt x="834463" y="619143"/>
                      <a:pt x="836164" y="884456"/>
                      <a:pt x="847218" y="898912"/>
                    </a:cubicBezTo>
                    <a:cubicBezTo>
                      <a:pt x="859974" y="914219"/>
                      <a:pt x="854871" y="988200"/>
                      <a:pt x="838715" y="1026466"/>
                    </a:cubicBezTo>
                    <a:cubicBezTo>
                      <a:pt x="824258" y="1061331"/>
                      <a:pt x="786843" y="1097897"/>
                      <a:pt x="752828" y="1110652"/>
                    </a:cubicBezTo>
                    <a:cubicBezTo>
                      <a:pt x="724766" y="1121707"/>
                      <a:pt x="576803" y="1132762"/>
                      <a:pt x="569150" y="1124258"/>
                    </a:cubicBezTo>
                    <a:close/>
                    <a:moveTo>
                      <a:pt x="701806" y="1020514"/>
                    </a:moveTo>
                    <a:cubicBezTo>
                      <a:pt x="714562" y="1015412"/>
                      <a:pt x="715412" y="1007758"/>
                      <a:pt x="710310" y="971193"/>
                    </a:cubicBezTo>
                    <a:cubicBezTo>
                      <a:pt x="698405" y="879354"/>
                      <a:pt x="709460" y="614041"/>
                      <a:pt x="731569" y="455874"/>
                    </a:cubicBezTo>
                    <a:cubicBezTo>
                      <a:pt x="742624" y="382743"/>
                      <a:pt x="741773" y="351279"/>
                      <a:pt x="731569" y="358082"/>
                    </a:cubicBezTo>
                    <a:cubicBezTo>
                      <a:pt x="719664" y="365736"/>
                      <a:pt x="655887" y="451622"/>
                      <a:pt x="628675" y="495841"/>
                    </a:cubicBezTo>
                    <a:cubicBezTo>
                      <a:pt x="607416" y="532406"/>
                      <a:pt x="606566" y="534107"/>
                      <a:pt x="617621" y="605537"/>
                    </a:cubicBezTo>
                    <a:cubicBezTo>
                      <a:pt x="647383" y="807073"/>
                      <a:pt x="641431" y="860646"/>
                      <a:pt x="589559" y="841938"/>
                    </a:cubicBezTo>
                    <a:cubicBezTo>
                      <a:pt x="565749" y="833434"/>
                      <a:pt x="565749" y="833434"/>
                      <a:pt x="568300" y="770508"/>
                    </a:cubicBezTo>
                    <a:cubicBezTo>
                      <a:pt x="569150" y="735643"/>
                      <a:pt x="567449" y="693125"/>
                      <a:pt x="563198" y="676968"/>
                    </a:cubicBezTo>
                    <a:cubicBezTo>
                      <a:pt x="557245" y="648906"/>
                      <a:pt x="555544" y="650607"/>
                      <a:pt x="524081" y="739895"/>
                    </a:cubicBezTo>
                    <a:cubicBezTo>
                      <a:pt x="506223" y="790066"/>
                      <a:pt x="493468" y="831734"/>
                      <a:pt x="495169" y="833434"/>
                    </a:cubicBezTo>
                    <a:cubicBezTo>
                      <a:pt x="496019" y="834285"/>
                      <a:pt x="509625" y="840237"/>
                      <a:pt x="523231" y="846190"/>
                    </a:cubicBezTo>
                    <a:cubicBezTo>
                      <a:pt x="582756" y="871701"/>
                      <a:pt x="591259" y="878503"/>
                      <a:pt x="593811" y="897211"/>
                    </a:cubicBezTo>
                    <a:cubicBezTo>
                      <a:pt x="595511" y="907416"/>
                      <a:pt x="590409" y="929525"/>
                      <a:pt x="582756" y="945682"/>
                    </a:cubicBezTo>
                    <a:cubicBezTo>
                      <a:pt x="572552" y="968642"/>
                      <a:pt x="564048" y="974594"/>
                      <a:pt x="545340" y="974594"/>
                    </a:cubicBezTo>
                    <a:cubicBezTo>
                      <a:pt x="532585" y="974594"/>
                      <a:pt x="518979" y="972043"/>
                      <a:pt x="515577" y="968642"/>
                    </a:cubicBezTo>
                    <a:cubicBezTo>
                      <a:pt x="512176" y="965240"/>
                      <a:pt x="489216" y="955886"/>
                      <a:pt x="463705" y="948233"/>
                    </a:cubicBezTo>
                    <a:cubicBezTo>
                      <a:pt x="418636" y="934627"/>
                      <a:pt x="415235" y="934627"/>
                      <a:pt x="385472" y="949934"/>
                    </a:cubicBezTo>
                    <a:cubicBezTo>
                      <a:pt x="367614" y="958437"/>
                      <a:pt x="348056" y="966091"/>
                      <a:pt x="340403" y="966091"/>
                    </a:cubicBezTo>
                    <a:cubicBezTo>
                      <a:pt x="320845" y="966091"/>
                      <a:pt x="367614" y="988200"/>
                      <a:pt x="422888" y="1005207"/>
                    </a:cubicBezTo>
                    <a:cubicBezTo>
                      <a:pt x="511325" y="1031569"/>
                      <a:pt x="652485" y="1039222"/>
                      <a:pt x="701806" y="1020514"/>
                    </a:cubicBezTo>
                    <a:close/>
                    <a:moveTo>
                      <a:pt x="229005" y="829183"/>
                    </a:moveTo>
                    <a:cubicBezTo>
                      <a:pt x="200093" y="805372"/>
                      <a:pt x="205195" y="794318"/>
                      <a:pt x="248564" y="783263"/>
                    </a:cubicBezTo>
                    <a:cubicBezTo>
                      <a:pt x="293633" y="772208"/>
                      <a:pt x="292783" y="759453"/>
                      <a:pt x="245162" y="705880"/>
                    </a:cubicBezTo>
                    <a:cubicBezTo>
                      <a:pt x="220502" y="677818"/>
                      <a:pt x="197542" y="654858"/>
                      <a:pt x="194991" y="653158"/>
                    </a:cubicBezTo>
                    <a:cubicBezTo>
                      <a:pt x="172031" y="642953"/>
                      <a:pt x="160977" y="624245"/>
                      <a:pt x="154174" y="588530"/>
                    </a:cubicBezTo>
                    <a:cubicBezTo>
                      <a:pt x="145670" y="540060"/>
                      <a:pt x="148221" y="526454"/>
                      <a:pt x="171181" y="519651"/>
                    </a:cubicBezTo>
                    <a:cubicBezTo>
                      <a:pt x="187338" y="514549"/>
                      <a:pt x="241761" y="541760"/>
                      <a:pt x="297034" y="582578"/>
                    </a:cubicBezTo>
                    <a:cubicBezTo>
                      <a:pt x="319144" y="598735"/>
                      <a:pt x="325096" y="600435"/>
                      <a:pt x="320845" y="589381"/>
                    </a:cubicBezTo>
                    <a:cubicBezTo>
                      <a:pt x="312341" y="566421"/>
                      <a:pt x="250265" y="478834"/>
                      <a:pt x="228155" y="458425"/>
                    </a:cubicBezTo>
                    <a:cubicBezTo>
                      <a:pt x="217100" y="448221"/>
                      <a:pt x="195841" y="428662"/>
                      <a:pt x="179685" y="414206"/>
                    </a:cubicBezTo>
                    <a:cubicBezTo>
                      <a:pt x="158425" y="393797"/>
                      <a:pt x="152473" y="382743"/>
                      <a:pt x="156725" y="368287"/>
                    </a:cubicBezTo>
                    <a:cubicBezTo>
                      <a:pt x="159276" y="358082"/>
                      <a:pt x="161827" y="341075"/>
                      <a:pt x="161827" y="330871"/>
                    </a:cubicBezTo>
                    <a:cubicBezTo>
                      <a:pt x="161827" y="301108"/>
                      <a:pt x="192440" y="306210"/>
                      <a:pt x="291082" y="350429"/>
                    </a:cubicBezTo>
                    <a:cubicBezTo>
                      <a:pt x="398227" y="398900"/>
                      <a:pt x="503672" y="439717"/>
                      <a:pt x="508774" y="434615"/>
                    </a:cubicBezTo>
                    <a:cubicBezTo>
                      <a:pt x="514727" y="428662"/>
                      <a:pt x="485815" y="352130"/>
                      <a:pt x="461154" y="307911"/>
                    </a:cubicBezTo>
                    <a:lnTo>
                      <a:pt x="438194" y="266243"/>
                    </a:lnTo>
                    <a:lnTo>
                      <a:pt x="365914" y="250937"/>
                    </a:lnTo>
                    <a:cubicBezTo>
                      <a:pt x="325947" y="243283"/>
                      <a:pt x="276626" y="229678"/>
                      <a:pt x="255367" y="222024"/>
                    </a:cubicBezTo>
                    <a:cubicBezTo>
                      <a:pt x="207746" y="205017"/>
                      <a:pt x="144820" y="196514"/>
                      <a:pt x="144820" y="207568"/>
                    </a:cubicBezTo>
                    <a:cubicBezTo>
                      <a:pt x="144820" y="212670"/>
                      <a:pt x="150772" y="218623"/>
                      <a:pt x="158425" y="221174"/>
                    </a:cubicBezTo>
                    <a:cubicBezTo>
                      <a:pt x="169480" y="225426"/>
                      <a:pt x="170331" y="228827"/>
                      <a:pt x="161827" y="239032"/>
                    </a:cubicBezTo>
                    <a:cubicBezTo>
                      <a:pt x="153323" y="249236"/>
                      <a:pt x="154174" y="251787"/>
                      <a:pt x="165228" y="251787"/>
                    </a:cubicBezTo>
                    <a:cubicBezTo>
                      <a:pt x="182236" y="251787"/>
                      <a:pt x="182236" y="259440"/>
                      <a:pt x="166929" y="290904"/>
                    </a:cubicBezTo>
                    <a:cubicBezTo>
                      <a:pt x="126962" y="369987"/>
                      <a:pt x="120159" y="693125"/>
                      <a:pt x="155024" y="814726"/>
                    </a:cubicBezTo>
                    <a:cubicBezTo>
                      <a:pt x="161827" y="838536"/>
                      <a:pt x="161827" y="849591"/>
                      <a:pt x="153323" y="859796"/>
                    </a:cubicBezTo>
                    <a:cubicBezTo>
                      <a:pt x="144820" y="870000"/>
                      <a:pt x="145670" y="873401"/>
                      <a:pt x="156725" y="877653"/>
                    </a:cubicBezTo>
                    <a:cubicBezTo>
                      <a:pt x="164378" y="880204"/>
                      <a:pt x="175433" y="881055"/>
                      <a:pt x="181385" y="878503"/>
                    </a:cubicBezTo>
                    <a:cubicBezTo>
                      <a:pt x="186487" y="876803"/>
                      <a:pt x="199243" y="877653"/>
                      <a:pt x="208597" y="881055"/>
                    </a:cubicBezTo>
                    <a:cubicBezTo>
                      <a:pt x="220502" y="886157"/>
                      <a:pt x="229856" y="882755"/>
                      <a:pt x="240060" y="869150"/>
                    </a:cubicBezTo>
                    <a:cubicBezTo>
                      <a:pt x="254516" y="852142"/>
                      <a:pt x="254516" y="850442"/>
                      <a:pt x="229005" y="829183"/>
                    </a:cubicBezTo>
                    <a:close/>
                    <a:moveTo>
                      <a:pt x="419486" y="722037"/>
                    </a:moveTo>
                    <a:cubicBezTo>
                      <a:pt x="429691" y="694825"/>
                      <a:pt x="430541" y="688873"/>
                      <a:pt x="420337" y="687172"/>
                    </a:cubicBezTo>
                    <a:cubicBezTo>
                      <a:pt x="414384" y="685471"/>
                      <a:pt x="402479" y="688023"/>
                      <a:pt x="393976" y="692274"/>
                    </a:cubicBezTo>
                    <a:cubicBezTo>
                      <a:pt x="382921" y="699077"/>
                      <a:pt x="373567" y="696526"/>
                      <a:pt x="357410" y="686322"/>
                    </a:cubicBezTo>
                    <a:cubicBezTo>
                      <a:pt x="316593" y="657410"/>
                      <a:pt x="310640" y="656559"/>
                      <a:pt x="331899" y="681220"/>
                    </a:cubicBezTo>
                    <a:cubicBezTo>
                      <a:pt x="378669" y="736493"/>
                      <a:pt x="394826" y="753500"/>
                      <a:pt x="400779" y="753500"/>
                    </a:cubicBezTo>
                    <a:cubicBezTo>
                      <a:pt x="404180" y="753500"/>
                      <a:pt x="412684" y="739044"/>
                      <a:pt x="419486" y="722037"/>
                    </a:cubicBezTo>
                    <a:close/>
                    <a:moveTo>
                      <a:pt x="489216" y="551114"/>
                    </a:moveTo>
                    <a:cubicBezTo>
                      <a:pt x="487515" y="549414"/>
                      <a:pt x="474760" y="555366"/>
                      <a:pt x="461154" y="565570"/>
                    </a:cubicBezTo>
                    <a:cubicBezTo>
                      <a:pt x="436494" y="582578"/>
                      <a:pt x="416935" y="588530"/>
                      <a:pt x="416935" y="578326"/>
                    </a:cubicBezTo>
                    <a:cubicBezTo>
                      <a:pt x="416935" y="575775"/>
                      <a:pt x="427140" y="560468"/>
                      <a:pt x="439045" y="544311"/>
                    </a:cubicBezTo>
                    <a:cubicBezTo>
                      <a:pt x="451800" y="528155"/>
                      <a:pt x="459453" y="512848"/>
                      <a:pt x="456902" y="510297"/>
                    </a:cubicBezTo>
                    <a:cubicBezTo>
                      <a:pt x="454351" y="506896"/>
                      <a:pt x="427990" y="495841"/>
                      <a:pt x="398227" y="485637"/>
                    </a:cubicBezTo>
                    <a:cubicBezTo>
                      <a:pt x="368465" y="474582"/>
                      <a:pt x="324246" y="457575"/>
                      <a:pt x="298735" y="447370"/>
                    </a:cubicBezTo>
                    <a:cubicBezTo>
                      <a:pt x="244312" y="426111"/>
                      <a:pt x="242611" y="422710"/>
                      <a:pt x="335301" y="527304"/>
                    </a:cubicBezTo>
                    <a:cubicBezTo>
                      <a:pt x="368465" y="563870"/>
                      <a:pt x="408432" y="602986"/>
                      <a:pt x="425439" y="613191"/>
                    </a:cubicBezTo>
                    <a:lnTo>
                      <a:pt x="455202" y="632749"/>
                    </a:lnTo>
                    <a:lnTo>
                      <a:pt x="473910" y="593632"/>
                    </a:lnTo>
                    <a:cubicBezTo>
                      <a:pt x="484114" y="572373"/>
                      <a:pt x="490917" y="552815"/>
                      <a:pt x="489216" y="551114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922BBB68-B405-F330-E9E5-E92CD794ED12}"/>
                  </a:ext>
                </a:extLst>
              </p:cNvPr>
              <p:cNvSpPr/>
              <p:nvPr/>
            </p:nvSpPr>
            <p:spPr>
              <a:xfrm flipV="1">
                <a:off x="5379888" y="1620536"/>
                <a:ext cx="125622" cy="102107"/>
              </a:xfrm>
              <a:custGeom>
                <a:avLst/>
                <a:gdLst>
                  <a:gd name="connsiteX0" fmla="*/ -533 w 125622"/>
                  <a:gd name="connsiteY0" fmla="*/ 95785 h 102107"/>
                  <a:gd name="connsiteX1" fmla="*/ 33481 w 125622"/>
                  <a:gd name="connsiteY1" fmla="*/ 52417 h 102107"/>
                  <a:gd name="connsiteX2" fmla="*/ 67496 w 125622"/>
                  <a:gd name="connsiteY2" fmla="*/ 6497 h 102107"/>
                  <a:gd name="connsiteX3" fmla="*/ 118518 w 125622"/>
                  <a:gd name="connsiteY3" fmla="*/ 11600 h 102107"/>
                  <a:gd name="connsiteX4" fmla="*/ 101510 w 125622"/>
                  <a:gd name="connsiteY4" fmla="*/ 92384 h 102107"/>
                  <a:gd name="connsiteX5" fmla="*/ -533 w 125622"/>
                  <a:gd name="connsiteY5" fmla="*/ 95785 h 10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622" h="102107">
                    <a:moveTo>
                      <a:pt x="-533" y="95785"/>
                    </a:moveTo>
                    <a:cubicBezTo>
                      <a:pt x="-533" y="93234"/>
                      <a:pt x="14773" y="73676"/>
                      <a:pt x="33481" y="52417"/>
                    </a:cubicBezTo>
                    <a:cubicBezTo>
                      <a:pt x="52189" y="31158"/>
                      <a:pt x="67496" y="9899"/>
                      <a:pt x="67496" y="6497"/>
                    </a:cubicBezTo>
                    <a:cubicBezTo>
                      <a:pt x="67496" y="-6258"/>
                      <a:pt x="107463" y="-2006"/>
                      <a:pt x="118518" y="11600"/>
                    </a:cubicBezTo>
                    <a:cubicBezTo>
                      <a:pt x="132974" y="28607"/>
                      <a:pt x="121919" y="81329"/>
                      <a:pt x="101510" y="92384"/>
                    </a:cubicBezTo>
                    <a:cubicBezTo>
                      <a:pt x="84503" y="101738"/>
                      <a:pt x="-533" y="104289"/>
                      <a:pt x="-533" y="95785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DFEF0CE8-ACE8-852F-8AA3-C255975F87DE}"/>
                </a:ext>
              </a:extLst>
            </p:cNvPr>
            <p:cNvSpPr/>
            <p:nvPr/>
          </p:nvSpPr>
          <p:spPr>
            <a:xfrm flipV="1">
              <a:off x="2864910" y="3518007"/>
              <a:ext cx="1007208" cy="1227931"/>
            </a:xfrm>
            <a:custGeom>
              <a:avLst/>
              <a:gdLst>
                <a:gd name="connsiteX0" fmla="*/ 638808 w 924084"/>
                <a:gd name="connsiteY0" fmla="*/ 1106863 h 1126590"/>
                <a:gd name="connsiteX1" fmla="*/ 572480 w 924084"/>
                <a:gd name="connsiteY1" fmla="*/ 1071998 h 1126590"/>
                <a:gd name="connsiteX2" fmla="*/ 330977 w 924084"/>
                <a:gd name="connsiteY2" fmla="*/ 957199 h 1126590"/>
                <a:gd name="connsiteX3" fmla="*/ 222981 w 924084"/>
                <a:gd name="connsiteY3" fmla="*/ 915532 h 1126590"/>
                <a:gd name="connsiteX4" fmla="*/ 183864 w 924084"/>
                <a:gd name="connsiteY4" fmla="*/ 901075 h 1126590"/>
                <a:gd name="connsiteX5" fmla="*/ 280806 w 924084"/>
                <a:gd name="connsiteY5" fmla="*/ 798182 h 1126590"/>
                <a:gd name="connsiteX6" fmla="*/ 438122 w 924084"/>
                <a:gd name="connsiteY6" fmla="*/ 768419 h 1126590"/>
                <a:gd name="connsiteX7" fmla="*/ 462783 w 924084"/>
                <a:gd name="connsiteY7" fmla="*/ 759915 h 1126590"/>
                <a:gd name="connsiteX8" fmla="*/ 313970 w 924084"/>
                <a:gd name="connsiteY8" fmla="*/ 484398 h 1126590"/>
                <a:gd name="connsiteX9" fmla="*/ 80120 w 924084"/>
                <a:gd name="connsiteY9" fmla="*/ 121294 h 1126590"/>
                <a:gd name="connsiteX10" fmla="*/ 28248 w 924084"/>
                <a:gd name="connsiteY10" fmla="*/ 45612 h 1126590"/>
                <a:gd name="connsiteX11" fmla="*/ 43555 w 924084"/>
                <a:gd name="connsiteY11" fmla="*/ 30305 h 1126590"/>
                <a:gd name="connsiteX12" fmla="*/ 85222 w 924084"/>
                <a:gd name="connsiteY12" fmla="*/ 66021 h 1126590"/>
                <a:gd name="connsiteX13" fmla="*/ 108182 w 924084"/>
                <a:gd name="connsiteY13" fmla="*/ 74524 h 1126590"/>
                <a:gd name="connsiteX14" fmla="*/ 124339 w 924084"/>
                <a:gd name="connsiteY14" fmla="*/ 100885 h 1126590"/>
                <a:gd name="connsiteX15" fmla="*/ 164306 w 924084"/>
                <a:gd name="connsiteY15" fmla="*/ 131498 h 1126590"/>
                <a:gd name="connsiteX16" fmla="*/ 190667 w 924084"/>
                <a:gd name="connsiteY16" fmla="*/ 149356 h 1126590"/>
                <a:gd name="connsiteX17" fmla="*/ 223831 w 924084"/>
                <a:gd name="connsiteY17" fmla="*/ 168064 h 1126590"/>
                <a:gd name="connsiteX18" fmla="*/ 244240 w 924084"/>
                <a:gd name="connsiteY18" fmla="*/ 184221 h 1126590"/>
                <a:gd name="connsiteX19" fmla="*/ 273152 w 924084"/>
                <a:gd name="connsiteY19" fmla="*/ 187622 h 1126590"/>
                <a:gd name="connsiteX20" fmla="*/ 261247 w 924084"/>
                <a:gd name="connsiteY20" fmla="*/ 179969 h 1126590"/>
                <a:gd name="connsiteX21" fmla="*/ 250193 w 924084"/>
                <a:gd name="connsiteY21" fmla="*/ 175717 h 1126590"/>
                <a:gd name="connsiteX22" fmla="*/ 267200 w 924084"/>
                <a:gd name="connsiteY22" fmla="*/ 162962 h 1126590"/>
                <a:gd name="connsiteX23" fmla="*/ 281656 w 924084"/>
                <a:gd name="connsiteY23" fmla="*/ 168064 h 1126590"/>
                <a:gd name="connsiteX24" fmla="*/ 296112 w 924084"/>
                <a:gd name="connsiteY24" fmla="*/ 180819 h 1126590"/>
                <a:gd name="connsiteX25" fmla="*/ 306316 w 924084"/>
                <a:gd name="connsiteY25" fmla="*/ 168914 h 1126590"/>
                <a:gd name="connsiteX26" fmla="*/ 315670 w 924084"/>
                <a:gd name="connsiteY26" fmla="*/ 167214 h 1126590"/>
                <a:gd name="connsiteX27" fmla="*/ 370944 w 924084"/>
                <a:gd name="connsiteY27" fmla="*/ 142553 h 1126590"/>
                <a:gd name="connsiteX28" fmla="*/ 380298 w 924084"/>
                <a:gd name="connsiteY28" fmla="*/ 137451 h 1126590"/>
                <a:gd name="connsiteX29" fmla="*/ 383699 w 924084"/>
                <a:gd name="connsiteY29" fmla="*/ 128947 h 1126590"/>
                <a:gd name="connsiteX30" fmla="*/ 388801 w 924084"/>
                <a:gd name="connsiteY30" fmla="*/ 117042 h 1126590"/>
                <a:gd name="connsiteX31" fmla="*/ 397305 w 924084"/>
                <a:gd name="connsiteY31" fmla="*/ 101736 h 1126590"/>
                <a:gd name="connsiteX32" fmla="*/ 424517 w 924084"/>
                <a:gd name="connsiteY32" fmla="*/ 54966 h 1126590"/>
                <a:gd name="connsiteX33" fmla="*/ 447476 w 924084"/>
                <a:gd name="connsiteY33" fmla="*/ 40510 h 1126590"/>
                <a:gd name="connsiteX34" fmla="*/ 475538 w 924084"/>
                <a:gd name="connsiteY34" fmla="*/ 22652 h 1126590"/>
                <a:gd name="connsiteX35" fmla="*/ 496797 w 924084"/>
                <a:gd name="connsiteY35" fmla="*/ 12448 h 1126590"/>
                <a:gd name="connsiteX36" fmla="*/ 573330 w 924084"/>
                <a:gd name="connsiteY36" fmla="*/ 18400 h 1126590"/>
                <a:gd name="connsiteX37" fmla="*/ 628603 w 924084"/>
                <a:gd name="connsiteY37" fmla="*/ 33707 h 1126590"/>
                <a:gd name="connsiteX38" fmla="*/ 668570 w 924084"/>
                <a:gd name="connsiteY38" fmla="*/ 49013 h 1126590"/>
                <a:gd name="connsiteX39" fmla="*/ 683027 w 924084"/>
                <a:gd name="connsiteY39" fmla="*/ 59218 h 1126590"/>
                <a:gd name="connsiteX40" fmla="*/ 762110 w 924084"/>
                <a:gd name="connsiteY40" fmla="*/ 142553 h 1126590"/>
                <a:gd name="connsiteX41" fmla="*/ 789322 w 924084"/>
                <a:gd name="connsiteY41" fmla="*/ 168064 h 1126590"/>
                <a:gd name="connsiteX42" fmla="*/ 847146 w 924084"/>
                <a:gd name="connsiteY42" fmla="*/ 224188 h 1126590"/>
                <a:gd name="connsiteX43" fmla="*/ 872657 w 924084"/>
                <a:gd name="connsiteY43" fmla="*/ 261604 h 1126590"/>
                <a:gd name="connsiteX44" fmla="*/ 901569 w 924084"/>
                <a:gd name="connsiteY44" fmla="*/ 318578 h 1126590"/>
                <a:gd name="connsiteX45" fmla="*/ 917726 w 924084"/>
                <a:gd name="connsiteY45" fmla="*/ 388308 h 1126590"/>
                <a:gd name="connsiteX46" fmla="*/ 916026 w 924084"/>
                <a:gd name="connsiteY46" fmla="*/ 498004 h 1126590"/>
                <a:gd name="connsiteX47" fmla="*/ 902420 w 924084"/>
                <a:gd name="connsiteY47" fmla="*/ 566883 h 1126590"/>
                <a:gd name="connsiteX48" fmla="*/ 829289 w 924084"/>
                <a:gd name="connsiteY48" fmla="*/ 602599 h 1126590"/>
                <a:gd name="connsiteX49" fmla="*/ 675373 w 924084"/>
                <a:gd name="connsiteY49" fmla="*/ 637463 h 1126590"/>
                <a:gd name="connsiteX50" fmla="*/ 593739 w 924084"/>
                <a:gd name="connsiteY50" fmla="*/ 654471 h 1126590"/>
                <a:gd name="connsiteX51" fmla="*/ 558023 w 924084"/>
                <a:gd name="connsiteY51" fmla="*/ 822842 h 1126590"/>
                <a:gd name="connsiteX52" fmla="*/ 552921 w 924084"/>
                <a:gd name="connsiteY52" fmla="*/ 844101 h 1126590"/>
                <a:gd name="connsiteX53" fmla="*/ 600541 w 924084"/>
                <a:gd name="connsiteY53" fmla="*/ 878116 h 1126590"/>
                <a:gd name="connsiteX54" fmla="*/ 644760 w 924084"/>
                <a:gd name="connsiteY54" fmla="*/ 905327 h 1126590"/>
                <a:gd name="connsiteX55" fmla="*/ 689829 w 924084"/>
                <a:gd name="connsiteY55" fmla="*/ 930838 h 1126590"/>
                <a:gd name="connsiteX56" fmla="*/ 752756 w 924084"/>
                <a:gd name="connsiteY56" fmla="*/ 956349 h 1126590"/>
                <a:gd name="connsiteX57" fmla="*/ 787621 w 924084"/>
                <a:gd name="connsiteY57" fmla="*/ 967404 h 1126590"/>
                <a:gd name="connsiteX58" fmla="*/ 824187 w 924084"/>
                <a:gd name="connsiteY58" fmla="*/ 981009 h 1126590"/>
                <a:gd name="connsiteX59" fmla="*/ 865004 w 924084"/>
                <a:gd name="connsiteY59" fmla="*/ 1007371 h 1126590"/>
                <a:gd name="connsiteX60" fmla="*/ 859051 w 924084"/>
                <a:gd name="connsiteY60" fmla="*/ 1021827 h 1126590"/>
                <a:gd name="connsiteX61" fmla="*/ 852248 w 924084"/>
                <a:gd name="connsiteY61" fmla="*/ 1035433 h 1126590"/>
                <a:gd name="connsiteX62" fmla="*/ 837792 w 924084"/>
                <a:gd name="connsiteY62" fmla="*/ 1049889 h 1126590"/>
                <a:gd name="connsiteX63" fmla="*/ 816533 w 924084"/>
                <a:gd name="connsiteY63" fmla="*/ 1057542 h 1126590"/>
                <a:gd name="connsiteX64" fmla="*/ 776566 w 924084"/>
                <a:gd name="connsiteY64" fmla="*/ 1070297 h 1126590"/>
                <a:gd name="connsiteX65" fmla="*/ 681326 w 924084"/>
                <a:gd name="connsiteY65" fmla="*/ 1114516 h 1126590"/>
                <a:gd name="connsiteX66" fmla="*/ 638808 w 924084"/>
                <a:gd name="connsiteY66" fmla="*/ 1106863 h 1126590"/>
                <a:gd name="connsiteX67" fmla="*/ 654114 w 924084"/>
                <a:gd name="connsiteY67" fmla="*/ 566033 h 1126590"/>
                <a:gd name="connsiteX68" fmla="*/ 703435 w 924084"/>
                <a:gd name="connsiteY68" fmla="*/ 546475 h 1126590"/>
                <a:gd name="connsiteX69" fmla="*/ 697483 w 924084"/>
                <a:gd name="connsiteY69" fmla="*/ 483548 h 1126590"/>
                <a:gd name="connsiteX70" fmla="*/ 650713 w 924084"/>
                <a:gd name="connsiteY70" fmla="*/ 382355 h 1126590"/>
                <a:gd name="connsiteX71" fmla="*/ 624352 w 924084"/>
                <a:gd name="connsiteY71" fmla="*/ 324530 h 1126590"/>
                <a:gd name="connsiteX72" fmla="*/ 541016 w 924084"/>
                <a:gd name="connsiteY72" fmla="*/ 215684 h 1126590"/>
                <a:gd name="connsiteX73" fmla="*/ 472137 w 924084"/>
                <a:gd name="connsiteY73" fmla="*/ 174867 h 1126590"/>
                <a:gd name="connsiteX74" fmla="*/ 394754 w 924084"/>
                <a:gd name="connsiteY74" fmla="*/ 246297 h 1126590"/>
                <a:gd name="connsiteX75" fmla="*/ 424517 w 924084"/>
                <a:gd name="connsiteY75" fmla="*/ 298169 h 1126590"/>
                <a:gd name="connsiteX76" fmla="*/ 543567 w 924084"/>
                <a:gd name="connsiteY76" fmla="*/ 491201 h 1126590"/>
                <a:gd name="connsiteX77" fmla="*/ 555472 w 924084"/>
                <a:gd name="connsiteY77" fmla="*/ 514161 h 1126590"/>
                <a:gd name="connsiteX78" fmla="*/ 578432 w 924084"/>
                <a:gd name="connsiteY78" fmla="*/ 547325 h 1126590"/>
                <a:gd name="connsiteX79" fmla="*/ 654114 w 924084"/>
                <a:gd name="connsiteY79" fmla="*/ 566033 h 112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924084" h="1126590">
                  <a:moveTo>
                    <a:pt x="638808" y="1106863"/>
                  </a:moveTo>
                  <a:cubicBezTo>
                    <a:pt x="630304" y="1093257"/>
                    <a:pt x="608195" y="1082202"/>
                    <a:pt x="572480" y="1071998"/>
                  </a:cubicBezTo>
                  <a:cubicBezTo>
                    <a:pt x="516356" y="1056692"/>
                    <a:pt x="361590" y="983561"/>
                    <a:pt x="330977" y="957199"/>
                  </a:cubicBezTo>
                  <a:cubicBezTo>
                    <a:pt x="294411" y="927437"/>
                    <a:pt x="259547" y="913831"/>
                    <a:pt x="222981" y="915532"/>
                  </a:cubicBezTo>
                  <a:cubicBezTo>
                    <a:pt x="192368" y="918083"/>
                    <a:pt x="186415" y="915532"/>
                    <a:pt x="183864" y="901075"/>
                  </a:cubicBezTo>
                  <a:cubicBezTo>
                    <a:pt x="179613" y="867061"/>
                    <a:pt x="211926" y="832196"/>
                    <a:pt x="280806" y="798182"/>
                  </a:cubicBezTo>
                  <a:cubicBezTo>
                    <a:pt x="353086" y="763317"/>
                    <a:pt x="398155" y="753963"/>
                    <a:pt x="438122" y="768419"/>
                  </a:cubicBezTo>
                  <a:cubicBezTo>
                    <a:pt x="460232" y="776072"/>
                    <a:pt x="462783" y="775222"/>
                    <a:pt x="462783" y="759915"/>
                  </a:cubicBezTo>
                  <a:cubicBezTo>
                    <a:pt x="462783" y="727602"/>
                    <a:pt x="413462" y="635763"/>
                    <a:pt x="313970" y="484398"/>
                  </a:cubicBezTo>
                  <a:cubicBezTo>
                    <a:pt x="137945" y="214834"/>
                    <a:pt x="109033" y="170615"/>
                    <a:pt x="80120" y="121294"/>
                  </a:cubicBezTo>
                  <a:cubicBezTo>
                    <a:pt x="63963" y="94083"/>
                    <a:pt x="41004" y="60068"/>
                    <a:pt x="28248" y="45612"/>
                  </a:cubicBezTo>
                  <a:cubicBezTo>
                    <a:pt x="-16821" y="-7111"/>
                    <a:pt x="-5766" y="-18165"/>
                    <a:pt x="43555" y="30305"/>
                  </a:cubicBezTo>
                  <a:cubicBezTo>
                    <a:pt x="69916" y="55816"/>
                    <a:pt x="88624" y="71123"/>
                    <a:pt x="85222" y="66021"/>
                  </a:cubicBezTo>
                  <a:cubicBezTo>
                    <a:pt x="75868" y="49013"/>
                    <a:pt x="86923" y="53265"/>
                    <a:pt x="108182" y="74524"/>
                  </a:cubicBezTo>
                  <a:cubicBezTo>
                    <a:pt x="118387" y="84729"/>
                    <a:pt x="126040" y="96634"/>
                    <a:pt x="124339" y="100885"/>
                  </a:cubicBezTo>
                  <a:cubicBezTo>
                    <a:pt x="120938" y="110239"/>
                    <a:pt x="149000" y="130648"/>
                    <a:pt x="164306" y="131498"/>
                  </a:cubicBezTo>
                  <a:cubicBezTo>
                    <a:pt x="170259" y="131498"/>
                    <a:pt x="183014" y="139152"/>
                    <a:pt x="190667" y="149356"/>
                  </a:cubicBezTo>
                  <a:cubicBezTo>
                    <a:pt x="199171" y="158710"/>
                    <a:pt x="213627" y="167214"/>
                    <a:pt x="223831" y="168064"/>
                  </a:cubicBezTo>
                  <a:cubicBezTo>
                    <a:pt x="233185" y="168064"/>
                    <a:pt x="242539" y="175717"/>
                    <a:pt x="244240" y="184221"/>
                  </a:cubicBezTo>
                  <a:cubicBezTo>
                    <a:pt x="249342" y="202078"/>
                    <a:pt x="273152" y="204629"/>
                    <a:pt x="273152" y="187622"/>
                  </a:cubicBezTo>
                  <a:cubicBezTo>
                    <a:pt x="273152" y="180819"/>
                    <a:pt x="268050" y="177418"/>
                    <a:pt x="261247" y="179969"/>
                  </a:cubicBezTo>
                  <a:cubicBezTo>
                    <a:pt x="255295" y="182520"/>
                    <a:pt x="250193" y="180819"/>
                    <a:pt x="250193" y="175717"/>
                  </a:cubicBezTo>
                  <a:cubicBezTo>
                    <a:pt x="250193" y="171465"/>
                    <a:pt x="257846" y="165513"/>
                    <a:pt x="267200" y="162962"/>
                  </a:cubicBezTo>
                  <a:cubicBezTo>
                    <a:pt x="276554" y="160411"/>
                    <a:pt x="282506" y="162962"/>
                    <a:pt x="281656" y="168064"/>
                  </a:cubicBezTo>
                  <a:cubicBezTo>
                    <a:pt x="280806" y="173166"/>
                    <a:pt x="287608" y="179119"/>
                    <a:pt x="296112" y="180819"/>
                  </a:cubicBezTo>
                  <a:cubicBezTo>
                    <a:pt x="308867" y="183370"/>
                    <a:pt x="310568" y="180819"/>
                    <a:pt x="306316" y="168914"/>
                  </a:cubicBezTo>
                  <a:cubicBezTo>
                    <a:pt x="301214" y="154458"/>
                    <a:pt x="301214" y="154458"/>
                    <a:pt x="315670" y="167214"/>
                  </a:cubicBezTo>
                  <a:cubicBezTo>
                    <a:pt x="348834" y="196976"/>
                    <a:pt x="366692" y="189323"/>
                    <a:pt x="370944" y="142553"/>
                  </a:cubicBezTo>
                  <a:cubicBezTo>
                    <a:pt x="371794" y="136601"/>
                    <a:pt x="376046" y="134900"/>
                    <a:pt x="380298" y="137451"/>
                  </a:cubicBezTo>
                  <a:cubicBezTo>
                    <a:pt x="385400" y="140852"/>
                    <a:pt x="387101" y="137451"/>
                    <a:pt x="383699" y="128947"/>
                  </a:cubicBezTo>
                  <a:cubicBezTo>
                    <a:pt x="380298" y="120444"/>
                    <a:pt x="381999" y="115342"/>
                    <a:pt x="388801" y="117042"/>
                  </a:cubicBezTo>
                  <a:cubicBezTo>
                    <a:pt x="394754" y="117893"/>
                    <a:pt x="398155" y="111090"/>
                    <a:pt x="397305" y="101736"/>
                  </a:cubicBezTo>
                  <a:cubicBezTo>
                    <a:pt x="395604" y="79626"/>
                    <a:pt x="409210" y="54966"/>
                    <a:pt x="424517" y="54966"/>
                  </a:cubicBezTo>
                  <a:cubicBezTo>
                    <a:pt x="431320" y="54966"/>
                    <a:pt x="441524" y="48163"/>
                    <a:pt x="447476" y="40510"/>
                  </a:cubicBezTo>
                  <a:cubicBezTo>
                    <a:pt x="453429" y="32006"/>
                    <a:pt x="466184" y="23503"/>
                    <a:pt x="475538" y="22652"/>
                  </a:cubicBezTo>
                  <a:cubicBezTo>
                    <a:pt x="484892" y="20951"/>
                    <a:pt x="494246" y="15849"/>
                    <a:pt x="496797" y="12448"/>
                  </a:cubicBezTo>
                  <a:cubicBezTo>
                    <a:pt x="501900" y="3944"/>
                    <a:pt x="544418" y="7346"/>
                    <a:pt x="573330" y="18400"/>
                  </a:cubicBezTo>
                  <a:cubicBezTo>
                    <a:pt x="585235" y="23503"/>
                    <a:pt x="609895" y="29455"/>
                    <a:pt x="628603" y="33707"/>
                  </a:cubicBezTo>
                  <a:cubicBezTo>
                    <a:pt x="647311" y="37108"/>
                    <a:pt x="665169" y="43911"/>
                    <a:pt x="668570" y="49013"/>
                  </a:cubicBezTo>
                  <a:cubicBezTo>
                    <a:pt x="671972" y="54966"/>
                    <a:pt x="677924" y="59218"/>
                    <a:pt x="683027" y="59218"/>
                  </a:cubicBezTo>
                  <a:cubicBezTo>
                    <a:pt x="693231" y="59218"/>
                    <a:pt x="735749" y="103436"/>
                    <a:pt x="762110" y="142553"/>
                  </a:cubicBezTo>
                  <a:cubicBezTo>
                    <a:pt x="774015" y="159560"/>
                    <a:pt x="785920" y="171465"/>
                    <a:pt x="789322" y="168064"/>
                  </a:cubicBezTo>
                  <a:cubicBezTo>
                    <a:pt x="795274" y="161261"/>
                    <a:pt x="842894" y="208031"/>
                    <a:pt x="847146" y="224188"/>
                  </a:cubicBezTo>
                  <a:cubicBezTo>
                    <a:pt x="848847" y="230991"/>
                    <a:pt x="859902" y="247148"/>
                    <a:pt x="872657" y="261604"/>
                  </a:cubicBezTo>
                  <a:cubicBezTo>
                    <a:pt x="886263" y="276060"/>
                    <a:pt x="899018" y="301571"/>
                    <a:pt x="901569" y="318578"/>
                  </a:cubicBezTo>
                  <a:cubicBezTo>
                    <a:pt x="904120" y="334735"/>
                    <a:pt x="910923" y="366198"/>
                    <a:pt x="917726" y="388308"/>
                  </a:cubicBezTo>
                  <a:cubicBezTo>
                    <a:pt x="926230" y="422322"/>
                    <a:pt x="926230" y="439329"/>
                    <a:pt x="916026" y="498004"/>
                  </a:cubicBezTo>
                  <a:lnTo>
                    <a:pt x="902420" y="566883"/>
                  </a:lnTo>
                  <a:lnTo>
                    <a:pt x="829289" y="602599"/>
                  </a:lnTo>
                  <a:cubicBezTo>
                    <a:pt x="759559" y="635763"/>
                    <a:pt x="752756" y="637463"/>
                    <a:pt x="675373" y="637463"/>
                  </a:cubicBezTo>
                  <a:cubicBezTo>
                    <a:pt x="600541" y="637463"/>
                    <a:pt x="594589" y="638314"/>
                    <a:pt x="593739" y="654471"/>
                  </a:cubicBezTo>
                  <a:cubicBezTo>
                    <a:pt x="590337" y="712295"/>
                    <a:pt x="569928" y="810087"/>
                    <a:pt x="558023" y="822842"/>
                  </a:cubicBezTo>
                  <a:cubicBezTo>
                    <a:pt x="549520" y="832196"/>
                    <a:pt x="547819" y="840700"/>
                    <a:pt x="552921" y="844101"/>
                  </a:cubicBezTo>
                  <a:cubicBezTo>
                    <a:pt x="557173" y="847503"/>
                    <a:pt x="579282" y="862809"/>
                    <a:pt x="600541" y="878116"/>
                  </a:cubicBezTo>
                  <a:cubicBezTo>
                    <a:pt x="622651" y="892572"/>
                    <a:pt x="642209" y="905327"/>
                    <a:pt x="644760" y="905327"/>
                  </a:cubicBezTo>
                  <a:cubicBezTo>
                    <a:pt x="647311" y="905327"/>
                    <a:pt x="667720" y="917232"/>
                    <a:pt x="689829" y="930838"/>
                  </a:cubicBezTo>
                  <a:cubicBezTo>
                    <a:pt x="711939" y="945294"/>
                    <a:pt x="740001" y="956349"/>
                    <a:pt x="752756" y="956349"/>
                  </a:cubicBezTo>
                  <a:cubicBezTo>
                    <a:pt x="765512" y="956349"/>
                    <a:pt x="781668" y="961451"/>
                    <a:pt x="787621" y="967404"/>
                  </a:cubicBezTo>
                  <a:cubicBezTo>
                    <a:pt x="793574" y="972506"/>
                    <a:pt x="810581" y="979309"/>
                    <a:pt x="824187" y="981009"/>
                  </a:cubicBezTo>
                  <a:cubicBezTo>
                    <a:pt x="856500" y="984411"/>
                    <a:pt x="859051" y="986112"/>
                    <a:pt x="865004" y="1007371"/>
                  </a:cubicBezTo>
                  <a:cubicBezTo>
                    <a:pt x="867555" y="1016725"/>
                    <a:pt x="865004" y="1022677"/>
                    <a:pt x="859051" y="1021827"/>
                  </a:cubicBezTo>
                  <a:cubicBezTo>
                    <a:pt x="853949" y="1020976"/>
                    <a:pt x="850548" y="1026929"/>
                    <a:pt x="852248" y="1035433"/>
                  </a:cubicBezTo>
                  <a:cubicBezTo>
                    <a:pt x="853949" y="1044787"/>
                    <a:pt x="848847" y="1049889"/>
                    <a:pt x="837792" y="1049889"/>
                  </a:cubicBezTo>
                  <a:cubicBezTo>
                    <a:pt x="828438" y="1049889"/>
                    <a:pt x="819084" y="1053290"/>
                    <a:pt x="816533" y="1057542"/>
                  </a:cubicBezTo>
                  <a:cubicBezTo>
                    <a:pt x="813982" y="1060943"/>
                    <a:pt x="796125" y="1066896"/>
                    <a:pt x="776566" y="1070297"/>
                  </a:cubicBezTo>
                  <a:cubicBezTo>
                    <a:pt x="736599" y="1077100"/>
                    <a:pt x="691530" y="1097509"/>
                    <a:pt x="681326" y="1114516"/>
                  </a:cubicBezTo>
                  <a:cubicBezTo>
                    <a:pt x="671121" y="1132374"/>
                    <a:pt x="653264" y="1128972"/>
                    <a:pt x="638808" y="1106863"/>
                  </a:cubicBezTo>
                  <a:close/>
                  <a:moveTo>
                    <a:pt x="654114" y="566033"/>
                  </a:moveTo>
                  <a:cubicBezTo>
                    <a:pt x="672822" y="560931"/>
                    <a:pt x="694932" y="552427"/>
                    <a:pt x="703435" y="546475"/>
                  </a:cubicBezTo>
                  <a:cubicBezTo>
                    <a:pt x="717891" y="536270"/>
                    <a:pt x="717041" y="532019"/>
                    <a:pt x="697483" y="483548"/>
                  </a:cubicBezTo>
                  <a:cubicBezTo>
                    <a:pt x="686428" y="455486"/>
                    <a:pt x="665169" y="409567"/>
                    <a:pt x="650713" y="382355"/>
                  </a:cubicBezTo>
                  <a:cubicBezTo>
                    <a:pt x="636257" y="354293"/>
                    <a:pt x="624352" y="328782"/>
                    <a:pt x="624352" y="324530"/>
                  </a:cubicBezTo>
                  <a:cubicBezTo>
                    <a:pt x="624352" y="314326"/>
                    <a:pt x="590337" y="270107"/>
                    <a:pt x="541016" y="215684"/>
                  </a:cubicBezTo>
                  <a:cubicBezTo>
                    <a:pt x="498498" y="170615"/>
                    <a:pt x="493396" y="167214"/>
                    <a:pt x="472137" y="174867"/>
                  </a:cubicBezTo>
                  <a:cubicBezTo>
                    <a:pt x="444075" y="185071"/>
                    <a:pt x="394754" y="230991"/>
                    <a:pt x="394754" y="246297"/>
                  </a:cubicBezTo>
                  <a:cubicBezTo>
                    <a:pt x="394754" y="252250"/>
                    <a:pt x="408360" y="276060"/>
                    <a:pt x="424517" y="298169"/>
                  </a:cubicBezTo>
                  <a:cubicBezTo>
                    <a:pt x="494246" y="395110"/>
                    <a:pt x="537615" y="464840"/>
                    <a:pt x="543567" y="491201"/>
                  </a:cubicBezTo>
                  <a:cubicBezTo>
                    <a:pt x="546969" y="503957"/>
                    <a:pt x="552071" y="514161"/>
                    <a:pt x="555472" y="514161"/>
                  </a:cubicBezTo>
                  <a:cubicBezTo>
                    <a:pt x="558874" y="514161"/>
                    <a:pt x="569078" y="529468"/>
                    <a:pt x="578432" y="547325"/>
                  </a:cubicBezTo>
                  <a:cubicBezTo>
                    <a:pt x="595439" y="582190"/>
                    <a:pt x="595439" y="582190"/>
                    <a:pt x="654114" y="56603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A76E5E7-443A-2A62-991B-EF5882A3B01D}"/>
                </a:ext>
              </a:extLst>
            </p:cNvPr>
            <p:cNvSpPr txBox="1"/>
            <p:nvPr/>
          </p:nvSpPr>
          <p:spPr>
            <a:xfrm>
              <a:off x="3980530" y="3600065"/>
              <a:ext cx="952561" cy="1781417"/>
            </a:xfrm>
            <a:custGeom>
              <a:avLst/>
              <a:gdLst>
                <a:gd name="connsiteX0" fmla="*/ 624803 w 930885"/>
                <a:gd name="connsiteY0" fmla="*/ 793928 h 1729673"/>
                <a:gd name="connsiteX1" fmla="*/ 558204 w 930885"/>
                <a:gd name="connsiteY1" fmla="*/ 813207 h 1729673"/>
                <a:gd name="connsiteX2" fmla="*/ 448667 w 930885"/>
                <a:gd name="connsiteY2" fmla="*/ 870166 h 1729673"/>
                <a:gd name="connsiteX3" fmla="*/ 381191 w 930885"/>
                <a:gd name="connsiteY3" fmla="*/ 925373 h 1729673"/>
                <a:gd name="connsiteX4" fmla="*/ 432893 w 930885"/>
                <a:gd name="connsiteY4" fmla="*/ 987590 h 1729673"/>
                <a:gd name="connsiteX5" fmla="*/ 491605 w 930885"/>
                <a:gd name="connsiteY5" fmla="*/ 1055066 h 1729673"/>
                <a:gd name="connsiteX6" fmla="*/ 580988 w 930885"/>
                <a:gd name="connsiteY6" fmla="*/ 967436 h 1729673"/>
                <a:gd name="connsiteX7" fmla="*/ 589751 w 930885"/>
                <a:gd name="connsiteY7" fmla="*/ 946404 h 1729673"/>
                <a:gd name="connsiteX8" fmla="*/ 644081 w 930885"/>
                <a:gd name="connsiteY8" fmla="*/ 814959 h 1729673"/>
                <a:gd name="connsiteX9" fmla="*/ 624803 w 930885"/>
                <a:gd name="connsiteY9" fmla="*/ 793928 h 1729673"/>
                <a:gd name="connsiteX10" fmla="*/ 320508 w 930885"/>
                <a:gd name="connsiteY10" fmla="*/ 0 h 1729673"/>
                <a:gd name="connsiteX11" fmla="*/ 332995 w 930885"/>
                <a:gd name="connsiteY11" fmla="*/ 1753 h 1729673"/>
                <a:gd name="connsiteX12" fmla="*/ 349645 w 930885"/>
                <a:gd name="connsiteY12" fmla="*/ 12268 h 1729673"/>
                <a:gd name="connsiteX13" fmla="*/ 407480 w 930885"/>
                <a:gd name="connsiteY13" fmla="*/ 49073 h 1729673"/>
                <a:gd name="connsiteX14" fmla="*/ 481966 w 930885"/>
                <a:gd name="connsiteY14" fmla="*/ 108662 h 1729673"/>
                <a:gd name="connsiteX15" fmla="*/ 505626 w 930885"/>
                <a:gd name="connsiteY15" fmla="*/ 213818 h 1729673"/>
                <a:gd name="connsiteX16" fmla="*/ 519647 w 930885"/>
                <a:gd name="connsiteY16" fmla="*/ 311087 h 1729673"/>
                <a:gd name="connsiteX17" fmla="*/ 651092 w 930885"/>
                <a:gd name="connsiteY17" fmla="*/ 317221 h 1729673"/>
                <a:gd name="connsiteX18" fmla="*/ 759753 w 930885"/>
                <a:gd name="connsiteY18" fmla="*/ 316345 h 1729673"/>
                <a:gd name="connsiteX19" fmla="*/ 775526 w 930885"/>
                <a:gd name="connsiteY19" fmla="*/ 294437 h 1729673"/>
                <a:gd name="connsiteX20" fmla="*/ 738722 w 930885"/>
                <a:gd name="connsiteY20" fmla="*/ 234849 h 1729673"/>
                <a:gd name="connsiteX21" fmla="*/ 715062 w 930885"/>
                <a:gd name="connsiteY21" fmla="*/ 193663 h 1729673"/>
                <a:gd name="connsiteX22" fmla="*/ 765011 w 930885"/>
                <a:gd name="connsiteY22" fmla="*/ 196292 h 1729673"/>
                <a:gd name="connsiteX23" fmla="*/ 908724 w 930885"/>
                <a:gd name="connsiteY23" fmla="*/ 313716 h 1729673"/>
                <a:gd name="connsiteX24" fmla="*/ 930631 w 930885"/>
                <a:gd name="connsiteY24" fmla="*/ 372428 h 1729673"/>
                <a:gd name="connsiteX25" fmla="*/ 898208 w 930885"/>
                <a:gd name="connsiteY25" fmla="*/ 397841 h 1729673"/>
                <a:gd name="connsiteX26" fmla="*/ 842125 w 930885"/>
                <a:gd name="connsiteY26" fmla="*/ 420624 h 1729673"/>
                <a:gd name="connsiteX27" fmla="*/ 748361 w 930885"/>
                <a:gd name="connsiteY27" fmla="*/ 443408 h 1729673"/>
                <a:gd name="connsiteX28" fmla="*/ 644081 w 930885"/>
                <a:gd name="connsiteY28" fmla="*/ 455676 h 1729673"/>
                <a:gd name="connsiteX29" fmla="*/ 545059 w 930885"/>
                <a:gd name="connsiteY29" fmla="*/ 469697 h 1729673"/>
                <a:gd name="connsiteX30" fmla="*/ 489853 w 930885"/>
                <a:gd name="connsiteY30" fmla="*/ 494234 h 1729673"/>
                <a:gd name="connsiteX31" fmla="*/ 502121 w 930885"/>
                <a:gd name="connsiteY31" fmla="*/ 511760 h 1729673"/>
                <a:gd name="connsiteX32" fmla="*/ 527534 w 930885"/>
                <a:gd name="connsiteY32" fmla="*/ 559956 h 1729673"/>
                <a:gd name="connsiteX33" fmla="*/ 517894 w 930885"/>
                <a:gd name="connsiteY33" fmla="*/ 639699 h 1729673"/>
                <a:gd name="connsiteX34" fmla="*/ 504750 w 930885"/>
                <a:gd name="connsiteY34" fmla="*/ 702793 h 1729673"/>
                <a:gd name="connsiteX35" fmla="*/ 563462 w 930885"/>
                <a:gd name="connsiteY35" fmla="*/ 671246 h 1729673"/>
                <a:gd name="connsiteX36" fmla="*/ 618669 w 930885"/>
                <a:gd name="connsiteY36" fmla="*/ 644081 h 1729673"/>
                <a:gd name="connsiteX37" fmla="*/ 677381 w 930885"/>
                <a:gd name="connsiteY37" fmla="*/ 650215 h 1729673"/>
                <a:gd name="connsiteX38" fmla="*/ 817589 w 930885"/>
                <a:gd name="connsiteY38" fmla="*/ 725577 h 1729673"/>
                <a:gd name="connsiteX39" fmla="*/ 825476 w 930885"/>
                <a:gd name="connsiteY39" fmla="*/ 814083 h 1729673"/>
                <a:gd name="connsiteX40" fmla="*/ 814084 w 930885"/>
                <a:gd name="connsiteY40" fmla="*/ 907847 h 1729673"/>
                <a:gd name="connsiteX41" fmla="*/ 765011 w 930885"/>
                <a:gd name="connsiteY41" fmla="*/ 998982 h 1729673"/>
                <a:gd name="connsiteX42" fmla="*/ 656350 w 930885"/>
                <a:gd name="connsiteY42" fmla="*/ 1158469 h 1729673"/>
                <a:gd name="connsiteX43" fmla="*/ 602019 w 930885"/>
                <a:gd name="connsiteY43" fmla="*/ 1261872 h 1729673"/>
                <a:gd name="connsiteX44" fmla="*/ 585369 w 930885"/>
                <a:gd name="connsiteY44" fmla="*/ 1289038 h 1729673"/>
                <a:gd name="connsiteX45" fmla="*/ 540678 w 930885"/>
                <a:gd name="connsiteY45" fmla="*/ 1312698 h 1729673"/>
                <a:gd name="connsiteX46" fmla="*/ 438151 w 930885"/>
                <a:gd name="connsiteY46" fmla="*/ 1376668 h 1729673"/>
                <a:gd name="connsiteX47" fmla="*/ 335624 w 930885"/>
                <a:gd name="connsiteY47" fmla="*/ 1456411 h 1729673"/>
                <a:gd name="connsiteX48" fmla="*/ 138989 w 930885"/>
                <a:gd name="connsiteY48" fmla="*/ 1726922 h 1729673"/>
                <a:gd name="connsiteX49" fmla="*/ 132322 w 930885"/>
                <a:gd name="connsiteY49" fmla="*/ 1559814 h 1729673"/>
                <a:gd name="connsiteX50" fmla="*/ 191911 w 930885"/>
                <a:gd name="connsiteY50" fmla="*/ 1498473 h 1729673"/>
                <a:gd name="connsiteX51" fmla="*/ 312840 w 930885"/>
                <a:gd name="connsiteY51" fmla="*/ 1362647 h 1729673"/>
                <a:gd name="connsiteX52" fmla="*/ 402223 w 930885"/>
                <a:gd name="connsiteY52" fmla="*/ 1240841 h 1729673"/>
                <a:gd name="connsiteX53" fmla="*/ 406604 w 930885"/>
                <a:gd name="connsiteY53" fmla="*/ 1202284 h 1729673"/>
                <a:gd name="connsiteX54" fmla="*/ 368923 w 930885"/>
                <a:gd name="connsiteY54" fmla="*/ 1128675 h 1729673"/>
                <a:gd name="connsiteX55" fmla="*/ 297067 w 930885"/>
                <a:gd name="connsiteY55" fmla="*/ 1034911 h 1729673"/>
                <a:gd name="connsiteX56" fmla="*/ 233973 w 930885"/>
                <a:gd name="connsiteY56" fmla="*/ 1062076 h 1729673"/>
                <a:gd name="connsiteX57" fmla="*/ 164745 w 930885"/>
                <a:gd name="connsiteY57" fmla="*/ 1103262 h 1729673"/>
                <a:gd name="connsiteX58" fmla="*/ 125312 w 930885"/>
                <a:gd name="connsiteY58" fmla="*/ 1084860 h 1729673"/>
                <a:gd name="connsiteX59" fmla="*/ 117425 w 930885"/>
                <a:gd name="connsiteY59" fmla="*/ 1022643 h 1729673"/>
                <a:gd name="connsiteX60" fmla="*/ 134075 w 930885"/>
                <a:gd name="connsiteY60" fmla="*/ 965683 h 1729673"/>
                <a:gd name="connsiteX61" fmla="*/ 152477 w 930885"/>
                <a:gd name="connsiteY61" fmla="*/ 920115 h 1729673"/>
                <a:gd name="connsiteX62" fmla="*/ 179642 w 930885"/>
                <a:gd name="connsiteY62" fmla="*/ 899084 h 1729673"/>
                <a:gd name="connsiteX63" fmla="*/ 240107 w 930885"/>
                <a:gd name="connsiteY63" fmla="*/ 857898 h 1729673"/>
                <a:gd name="connsiteX64" fmla="*/ 342634 w 930885"/>
                <a:gd name="connsiteY64" fmla="*/ 716814 h 1729673"/>
                <a:gd name="connsiteX65" fmla="*/ 412738 w 930885"/>
                <a:gd name="connsiteY65" fmla="*/ 587998 h 1729673"/>
                <a:gd name="connsiteX66" fmla="*/ 425006 w 930885"/>
                <a:gd name="connsiteY66" fmla="*/ 520523 h 1729673"/>
                <a:gd name="connsiteX67" fmla="*/ 342634 w 930885"/>
                <a:gd name="connsiteY67" fmla="*/ 542430 h 1729673"/>
                <a:gd name="connsiteX68" fmla="*/ 198921 w 930885"/>
                <a:gd name="connsiteY68" fmla="*/ 613410 h 1729673"/>
                <a:gd name="connsiteX69" fmla="*/ 85002 w 930885"/>
                <a:gd name="connsiteY69" fmla="*/ 658978 h 1729673"/>
                <a:gd name="connsiteX70" fmla="*/ 50826 w 930885"/>
                <a:gd name="connsiteY70" fmla="*/ 649339 h 1729673"/>
                <a:gd name="connsiteX71" fmla="*/ 21908 w 930885"/>
                <a:gd name="connsiteY71" fmla="*/ 595884 h 1729673"/>
                <a:gd name="connsiteX72" fmla="*/ 877 w 930885"/>
                <a:gd name="connsiteY72" fmla="*/ 501244 h 1729673"/>
                <a:gd name="connsiteX73" fmla="*/ 37682 w 930885"/>
                <a:gd name="connsiteY73" fmla="*/ 444284 h 1729673"/>
                <a:gd name="connsiteX74" fmla="*/ 81497 w 930885"/>
                <a:gd name="connsiteY74" fmla="*/ 408356 h 1729673"/>
                <a:gd name="connsiteX75" fmla="*/ 93765 w 930885"/>
                <a:gd name="connsiteY75" fmla="*/ 369799 h 1729673"/>
                <a:gd name="connsiteX76" fmla="*/ 110415 w 930885"/>
                <a:gd name="connsiteY76" fmla="*/ 310211 h 1729673"/>
                <a:gd name="connsiteX77" fmla="*/ 172632 w 930885"/>
                <a:gd name="connsiteY77" fmla="*/ 345263 h 1729673"/>
                <a:gd name="connsiteX78" fmla="*/ 227839 w 930885"/>
                <a:gd name="connsiteY78" fmla="*/ 382944 h 1729673"/>
                <a:gd name="connsiteX79" fmla="*/ 269025 w 930885"/>
                <a:gd name="connsiteY79" fmla="*/ 387325 h 1729673"/>
                <a:gd name="connsiteX80" fmla="*/ 304077 w 930885"/>
                <a:gd name="connsiteY80" fmla="*/ 336500 h 1729673"/>
                <a:gd name="connsiteX81" fmla="*/ 288304 w 930885"/>
                <a:gd name="connsiteY81" fmla="*/ 309334 h 1729673"/>
                <a:gd name="connsiteX82" fmla="*/ 319850 w 930885"/>
                <a:gd name="connsiteY82" fmla="*/ 289179 h 1729673"/>
                <a:gd name="connsiteX83" fmla="*/ 356655 w 930885"/>
                <a:gd name="connsiteY83" fmla="*/ 249746 h 1729673"/>
                <a:gd name="connsiteX84" fmla="*/ 360160 w 930885"/>
                <a:gd name="connsiteY84" fmla="*/ 152477 h 1729673"/>
                <a:gd name="connsiteX85" fmla="*/ 326861 w 930885"/>
                <a:gd name="connsiteY85" fmla="*/ 54331 h 1729673"/>
                <a:gd name="connsiteX86" fmla="*/ 298819 w 930885"/>
                <a:gd name="connsiteY86" fmla="*/ 10516 h 1729673"/>
                <a:gd name="connsiteX87" fmla="*/ 309335 w 930885"/>
                <a:gd name="connsiteY87" fmla="*/ 1753 h 1729673"/>
                <a:gd name="connsiteX88" fmla="*/ 320508 w 930885"/>
                <a:gd name="connsiteY88" fmla="*/ 0 h 1729673"/>
                <a:gd name="connsiteX0" fmla="*/ 624803 w 930885"/>
                <a:gd name="connsiteY0" fmla="*/ 793928 h 1726970"/>
                <a:gd name="connsiteX1" fmla="*/ 558204 w 930885"/>
                <a:gd name="connsiteY1" fmla="*/ 813207 h 1726970"/>
                <a:gd name="connsiteX2" fmla="*/ 448667 w 930885"/>
                <a:gd name="connsiteY2" fmla="*/ 870166 h 1726970"/>
                <a:gd name="connsiteX3" fmla="*/ 381191 w 930885"/>
                <a:gd name="connsiteY3" fmla="*/ 925373 h 1726970"/>
                <a:gd name="connsiteX4" fmla="*/ 432893 w 930885"/>
                <a:gd name="connsiteY4" fmla="*/ 987590 h 1726970"/>
                <a:gd name="connsiteX5" fmla="*/ 491605 w 930885"/>
                <a:gd name="connsiteY5" fmla="*/ 1055066 h 1726970"/>
                <a:gd name="connsiteX6" fmla="*/ 580988 w 930885"/>
                <a:gd name="connsiteY6" fmla="*/ 967436 h 1726970"/>
                <a:gd name="connsiteX7" fmla="*/ 589751 w 930885"/>
                <a:gd name="connsiteY7" fmla="*/ 946404 h 1726970"/>
                <a:gd name="connsiteX8" fmla="*/ 644081 w 930885"/>
                <a:gd name="connsiteY8" fmla="*/ 814959 h 1726970"/>
                <a:gd name="connsiteX9" fmla="*/ 624803 w 930885"/>
                <a:gd name="connsiteY9" fmla="*/ 793928 h 1726970"/>
                <a:gd name="connsiteX10" fmla="*/ 320508 w 930885"/>
                <a:gd name="connsiteY10" fmla="*/ 0 h 1726970"/>
                <a:gd name="connsiteX11" fmla="*/ 332995 w 930885"/>
                <a:gd name="connsiteY11" fmla="*/ 1753 h 1726970"/>
                <a:gd name="connsiteX12" fmla="*/ 349645 w 930885"/>
                <a:gd name="connsiteY12" fmla="*/ 12268 h 1726970"/>
                <a:gd name="connsiteX13" fmla="*/ 407480 w 930885"/>
                <a:gd name="connsiteY13" fmla="*/ 49073 h 1726970"/>
                <a:gd name="connsiteX14" fmla="*/ 481966 w 930885"/>
                <a:gd name="connsiteY14" fmla="*/ 108662 h 1726970"/>
                <a:gd name="connsiteX15" fmla="*/ 505626 w 930885"/>
                <a:gd name="connsiteY15" fmla="*/ 213818 h 1726970"/>
                <a:gd name="connsiteX16" fmla="*/ 519647 w 930885"/>
                <a:gd name="connsiteY16" fmla="*/ 311087 h 1726970"/>
                <a:gd name="connsiteX17" fmla="*/ 651092 w 930885"/>
                <a:gd name="connsiteY17" fmla="*/ 317221 h 1726970"/>
                <a:gd name="connsiteX18" fmla="*/ 759753 w 930885"/>
                <a:gd name="connsiteY18" fmla="*/ 316345 h 1726970"/>
                <a:gd name="connsiteX19" fmla="*/ 775526 w 930885"/>
                <a:gd name="connsiteY19" fmla="*/ 294437 h 1726970"/>
                <a:gd name="connsiteX20" fmla="*/ 738722 w 930885"/>
                <a:gd name="connsiteY20" fmla="*/ 234849 h 1726970"/>
                <a:gd name="connsiteX21" fmla="*/ 715062 w 930885"/>
                <a:gd name="connsiteY21" fmla="*/ 193663 h 1726970"/>
                <a:gd name="connsiteX22" fmla="*/ 765011 w 930885"/>
                <a:gd name="connsiteY22" fmla="*/ 196292 h 1726970"/>
                <a:gd name="connsiteX23" fmla="*/ 908724 w 930885"/>
                <a:gd name="connsiteY23" fmla="*/ 313716 h 1726970"/>
                <a:gd name="connsiteX24" fmla="*/ 930631 w 930885"/>
                <a:gd name="connsiteY24" fmla="*/ 372428 h 1726970"/>
                <a:gd name="connsiteX25" fmla="*/ 898208 w 930885"/>
                <a:gd name="connsiteY25" fmla="*/ 397841 h 1726970"/>
                <a:gd name="connsiteX26" fmla="*/ 842125 w 930885"/>
                <a:gd name="connsiteY26" fmla="*/ 420624 h 1726970"/>
                <a:gd name="connsiteX27" fmla="*/ 748361 w 930885"/>
                <a:gd name="connsiteY27" fmla="*/ 443408 h 1726970"/>
                <a:gd name="connsiteX28" fmla="*/ 644081 w 930885"/>
                <a:gd name="connsiteY28" fmla="*/ 455676 h 1726970"/>
                <a:gd name="connsiteX29" fmla="*/ 545059 w 930885"/>
                <a:gd name="connsiteY29" fmla="*/ 469697 h 1726970"/>
                <a:gd name="connsiteX30" fmla="*/ 489853 w 930885"/>
                <a:gd name="connsiteY30" fmla="*/ 494234 h 1726970"/>
                <a:gd name="connsiteX31" fmla="*/ 502121 w 930885"/>
                <a:gd name="connsiteY31" fmla="*/ 511760 h 1726970"/>
                <a:gd name="connsiteX32" fmla="*/ 527534 w 930885"/>
                <a:gd name="connsiteY32" fmla="*/ 559956 h 1726970"/>
                <a:gd name="connsiteX33" fmla="*/ 517894 w 930885"/>
                <a:gd name="connsiteY33" fmla="*/ 639699 h 1726970"/>
                <a:gd name="connsiteX34" fmla="*/ 504750 w 930885"/>
                <a:gd name="connsiteY34" fmla="*/ 702793 h 1726970"/>
                <a:gd name="connsiteX35" fmla="*/ 563462 w 930885"/>
                <a:gd name="connsiteY35" fmla="*/ 671246 h 1726970"/>
                <a:gd name="connsiteX36" fmla="*/ 618669 w 930885"/>
                <a:gd name="connsiteY36" fmla="*/ 644081 h 1726970"/>
                <a:gd name="connsiteX37" fmla="*/ 677381 w 930885"/>
                <a:gd name="connsiteY37" fmla="*/ 650215 h 1726970"/>
                <a:gd name="connsiteX38" fmla="*/ 817589 w 930885"/>
                <a:gd name="connsiteY38" fmla="*/ 725577 h 1726970"/>
                <a:gd name="connsiteX39" fmla="*/ 825476 w 930885"/>
                <a:gd name="connsiteY39" fmla="*/ 814083 h 1726970"/>
                <a:gd name="connsiteX40" fmla="*/ 814084 w 930885"/>
                <a:gd name="connsiteY40" fmla="*/ 907847 h 1726970"/>
                <a:gd name="connsiteX41" fmla="*/ 765011 w 930885"/>
                <a:gd name="connsiteY41" fmla="*/ 998982 h 1726970"/>
                <a:gd name="connsiteX42" fmla="*/ 656350 w 930885"/>
                <a:gd name="connsiteY42" fmla="*/ 1158469 h 1726970"/>
                <a:gd name="connsiteX43" fmla="*/ 602019 w 930885"/>
                <a:gd name="connsiteY43" fmla="*/ 1261872 h 1726970"/>
                <a:gd name="connsiteX44" fmla="*/ 585369 w 930885"/>
                <a:gd name="connsiteY44" fmla="*/ 1289038 h 1726970"/>
                <a:gd name="connsiteX45" fmla="*/ 540678 w 930885"/>
                <a:gd name="connsiteY45" fmla="*/ 1312698 h 1726970"/>
                <a:gd name="connsiteX46" fmla="*/ 438151 w 930885"/>
                <a:gd name="connsiteY46" fmla="*/ 1376668 h 1726970"/>
                <a:gd name="connsiteX47" fmla="*/ 328480 w 930885"/>
                <a:gd name="connsiteY47" fmla="*/ 1542136 h 1726970"/>
                <a:gd name="connsiteX48" fmla="*/ 138989 w 930885"/>
                <a:gd name="connsiteY48" fmla="*/ 1726922 h 1726970"/>
                <a:gd name="connsiteX49" fmla="*/ 132322 w 930885"/>
                <a:gd name="connsiteY49" fmla="*/ 1559814 h 1726970"/>
                <a:gd name="connsiteX50" fmla="*/ 191911 w 930885"/>
                <a:gd name="connsiteY50" fmla="*/ 1498473 h 1726970"/>
                <a:gd name="connsiteX51" fmla="*/ 312840 w 930885"/>
                <a:gd name="connsiteY51" fmla="*/ 1362647 h 1726970"/>
                <a:gd name="connsiteX52" fmla="*/ 402223 w 930885"/>
                <a:gd name="connsiteY52" fmla="*/ 1240841 h 1726970"/>
                <a:gd name="connsiteX53" fmla="*/ 406604 w 930885"/>
                <a:gd name="connsiteY53" fmla="*/ 1202284 h 1726970"/>
                <a:gd name="connsiteX54" fmla="*/ 368923 w 930885"/>
                <a:gd name="connsiteY54" fmla="*/ 1128675 h 1726970"/>
                <a:gd name="connsiteX55" fmla="*/ 297067 w 930885"/>
                <a:gd name="connsiteY55" fmla="*/ 1034911 h 1726970"/>
                <a:gd name="connsiteX56" fmla="*/ 233973 w 930885"/>
                <a:gd name="connsiteY56" fmla="*/ 1062076 h 1726970"/>
                <a:gd name="connsiteX57" fmla="*/ 164745 w 930885"/>
                <a:gd name="connsiteY57" fmla="*/ 1103262 h 1726970"/>
                <a:gd name="connsiteX58" fmla="*/ 125312 w 930885"/>
                <a:gd name="connsiteY58" fmla="*/ 1084860 h 1726970"/>
                <a:gd name="connsiteX59" fmla="*/ 117425 w 930885"/>
                <a:gd name="connsiteY59" fmla="*/ 1022643 h 1726970"/>
                <a:gd name="connsiteX60" fmla="*/ 134075 w 930885"/>
                <a:gd name="connsiteY60" fmla="*/ 965683 h 1726970"/>
                <a:gd name="connsiteX61" fmla="*/ 152477 w 930885"/>
                <a:gd name="connsiteY61" fmla="*/ 920115 h 1726970"/>
                <a:gd name="connsiteX62" fmla="*/ 179642 w 930885"/>
                <a:gd name="connsiteY62" fmla="*/ 899084 h 1726970"/>
                <a:gd name="connsiteX63" fmla="*/ 240107 w 930885"/>
                <a:gd name="connsiteY63" fmla="*/ 857898 h 1726970"/>
                <a:gd name="connsiteX64" fmla="*/ 342634 w 930885"/>
                <a:gd name="connsiteY64" fmla="*/ 716814 h 1726970"/>
                <a:gd name="connsiteX65" fmla="*/ 412738 w 930885"/>
                <a:gd name="connsiteY65" fmla="*/ 587998 h 1726970"/>
                <a:gd name="connsiteX66" fmla="*/ 425006 w 930885"/>
                <a:gd name="connsiteY66" fmla="*/ 520523 h 1726970"/>
                <a:gd name="connsiteX67" fmla="*/ 342634 w 930885"/>
                <a:gd name="connsiteY67" fmla="*/ 542430 h 1726970"/>
                <a:gd name="connsiteX68" fmla="*/ 198921 w 930885"/>
                <a:gd name="connsiteY68" fmla="*/ 613410 h 1726970"/>
                <a:gd name="connsiteX69" fmla="*/ 85002 w 930885"/>
                <a:gd name="connsiteY69" fmla="*/ 658978 h 1726970"/>
                <a:gd name="connsiteX70" fmla="*/ 50826 w 930885"/>
                <a:gd name="connsiteY70" fmla="*/ 649339 h 1726970"/>
                <a:gd name="connsiteX71" fmla="*/ 21908 w 930885"/>
                <a:gd name="connsiteY71" fmla="*/ 595884 h 1726970"/>
                <a:gd name="connsiteX72" fmla="*/ 877 w 930885"/>
                <a:gd name="connsiteY72" fmla="*/ 501244 h 1726970"/>
                <a:gd name="connsiteX73" fmla="*/ 37682 w 930885"/>
                <a:gd name="connsiteY73" fmla="*/ 444284 h 1726970"/>
                <a:gd name="connsiteX74" fmla="*/ 81497 w 930885"/>
                <a:gd name="connsiteY74" fmla="*/ 408356 h 1726970"/>
                <a:gd name="connsiteX75" fmla="*/ 93765 w 930885"/>
                <a:gd name="connsiteY75" fmla="*/ 369799 h 1726970"/>
                <a:gd name="connsiteX76" fmla="*/ 110415 w 930885"/>
                <a:gd name="connsiteY76" fmla="*/ 310211 h 1726970"/>
                <a:gd name="connsiteX77" fmla="*/ 172632 w 930885"/>
                <a:gd name="connsiteY77" fmla="*/ 345263 h 1726970"/>
                <a:gd name="connsiteX78" fmla="*/ 227839 w 930885"/>
                <a:gd name="connsiteY78" fmla="*/ 382944 h 1726970"/>
                <a:gd name="connsiteX79" fmla="*/ 269025 w 930885"/>
                <a:gd name="connsiteY79" fmla="*/ 387325 h 1726970"/>
                <a:gd name="connsiteX80" fmla="*/ 304077 w 930885"/>
                <a:gd name="connsiteY80" fmla="*/ 336500 h 1726970"/>
                <a:gd name="connsiteX81" fmla="*/ 288304 w 930885"/>
                <a:gd name="connsiteY81" fmla="*/ 309334 h 1726970"/>
                <a:gd name="connsiteX82" fmla="*/ 319850 w 930885"/>
                <a:gd name="connsiteY82" fmla="*/ 289179 h 1726970"/>
                <a:gd name="connsiteX83" fmla="*/ 356655 w 930885"/>
                <a:gd name="connsiteY83" fmla="*/ 249746 h 1726970"/>
                <a:gd name="connsiteX84" fmla="*/ 360160 w 930885"/>
                <a:gd name="connsiteY84" fmla="*/ 152477 h 1726970"/>
                <a:gd name="connsiteX85" fmla="*/ 326861 w 930885"/>
                <a:gd name="connsiteY85" fmla="*/ 54331 h 1726970"/>
                <a:gd name="connsiteX86" fmla="*/ 298819 w 930885"/>
                <a:gd name="connsiteY86" fmla="*/ 10516 h 1726970"/>
                <a:gd name="connsiteX87" fmla="*/ 309335 w 930885"/>
                <a:gd name="connsiteY87" fmla="*/ 1753 h 1726970"/>
                <a:gd name="connsiteX88" fmla="*/ 320508 w 930885"/>
                <a:gd name="connsiteY88" fmla="*/ 0 h 1726970"/>
                <a:gd name="connsiteX0" fmla="*/ 624803 w 930885"/>
                <a:gd name="connsiteY0" fmla="*/ 793928 h 1726948"/>
                <a:gd name="connsiteX1" fmla="*/ 558204 w 930885"/>
                <a:gd name="connsiteY1" fmla="*/ 813207 h 1726948"/>
                <a:gd name="connsiteX2" fmla="*/ 448667 w 930885"/>
                <a:gd name="connsiteY2" fmla="*/ 870166 h 1726948"/>
                <a:gd name="connsiteX3" fmla="*/ 381191 w 930885"/>
                <a:gd name="connsiteY3" fmla="*/ 925373 h 1726948"/>
                <a:gd name="connsiteX4" fmla="*/ 432893 w 930885"/>
                <a:gd name="connsiteY4" fmla="*/ 987590 h 1726948"/>
                <a:gd name="connsiteX5" fmla="*/ 491605 w 930885"/>
                <a:gd name="connsiteY5" fmla="*/ 1055066 h 1726948"/>
                <a:gd name="connsiteX6" fmla="*/ 580988 w 930885"/>
                <a:gd name="connsiteY6" fmla="*/ 967436 h 1726948"/>
                <a:gd name="connsiteX7" fmla="*/ 589751 w 930885"/>
                <a:gd name="connsiteY7" fmla="*/ 946404 h 1726948"/>
                <a:gd name="connsiteX8" fmla="*/ 644081 w 930885"/>
                <a:gd name="connsiteY8" fmla="*/ 814959 h 1726948"/>
                <a:gd name="connsiteX9" fmla="*/ 624803 w 930885"/>
                <a:gd name="connsiteY9" fmla="*/ 793928 h 1726948"/>
                <a:gd name="connsiteX10" fmla="*/ 320508 w 930885"/>
                <a:gd name="connsiteY10" fmla="*/ 0 h 1726948"/>
                <a:gd name="connsiteX11" fmla="*/ 332995 w 930885"/>
                <a:gd name="connsiteY11" fmla="*/ 1753 h 1726948"/>
                <a:gd name="connsiteX12" fmla="*/ 349645 w 930885"/>
                <a:gd name="connsiteY12" fmla="*/ 12268 h 1726948"/>
                <a:gd name="connsiteX13" fmla="*/ 407480 w 930885"/>
                <a:gd name="connsiteY13" fmla="*/ 49073 h 1726948"/>
                <a:gd name="connsiteX14" fmla="*/ 481966 w 930885"/>
                <a:gd name="connsiteY14" fmla="*/ 108662 h 1726948"/>
                <a:gd name="connsiteX15" fmla="*/ 505626 w 930885"/>
                <a:gd name="connsiteY15" fmla="*/ 213818 h 1726948"/>
                <a:gd name="connsiteX16" fmla="*/ 519647 w 930885"/>
                <a:gd name="connsiteY16" fmla="*/ 311087 h 1726948"/>
                <a:gd name="connsiteX17" fmla="*/ 651092 w 930885"/>
                <a:gd name="connsiteY17" fmla="*/ 317221 h 1726948"/>
                <a:gd name="connsiteX18" fmla="*/ 759753 w 930885"/>
                <a:gd name="connsiteY18" fmla="*/ 316345 h 1726948"/>
                <a:gd name="connsiteX19" fmla="*/ 775526 w 930885"/>
                <a:gd name="connsiteY19" fmla="*/ 294437 h 1726948"/>
                <a:gd name="connsiteX20" fmla="*/ 738722 w 930885"/>
                <a:gd name="connsiteY20" fmla="*/ 234849 h 1726948"/>
                <a:gd name="connsiteX21" fmla="*/ 715062 w 930885"/>
                <a:gd name="connsiteY21" fmla="*/ 193663 h 1726948"/>
                <a:gd name="connsiteX22" fmla="*/ 765011 w 930885"/>
                <a:gd name="connsiteY22" fmla="*/ 196292 h 1726948"/>
                <a:gd name="connsiteX23" fmla="*/ 908724 w 930885"/>
                <a:gd name="connsiteY23" fmla="*/ 313716 h 1726948"/>
                <a:gd name="connsiteX24" fmla="*/ 930631 w 930885"/>
                <a:gd name="connsiteY24" fmla="*/ 372428 h 1726948"/>
                <a:gd name="connsiteX25" fmla="*/ 898208 w 930885"/>
                <a:gd name="connsiteY25" fmla="*/ 397841 h 1726948"/>
                <a:gd name="connsiteX26" fmla="*/ 842125 w 930885"/>
                <a:gd name="connsiteY26" fmla="*/ 420624 h 1726948"/>
                <a:gd name="connsiteX27" fmla="*/ 748361 w 930885"/>
                <a:gd name="connsiteY27" fmla="*/ 443408 h 1726948"/>
                <a:gd name="connsiteX28" fmla="*/ 644081 w 930885"/>
                <a:gd name="connsiteY28" fmla="*/ 455676 h 1726948"/>
                <a:gd name="connsiteX29" fmla="*/ 545059 w 930885"/>
                <a:gd name="connsiteY29" fmla="*/ 469697 h 1726948"/>
                <a:gd name="connsiteX30" fmla="*/ 489853 w 930885"/>
                <a:gd name="connsiteY30" fmla="*/ 494234 h 1726948"/>
                <a:gd name="connsiteX31" fmla="*/ 502121 w 930885"/>
                <a:gd name="connsiteY31" fmla="*/ 511760 h 1726948"/>
                <a:gd name="connsiteX32" fmla="*/ 527534 w 930885"/>
                <a:gd name="connsiteY32" fmla="*/ 559956 h 1726948"/>
                <a:gd name="connsiteX33" fmla="*/ 517894 w 930885"/>
                <a:gd name="connsiteY33" fmla="*/ 639699 h 1726948"/>
                <a:gd name="connsiteX34" fmla="*/ 504750 w 930885"/>
                <a:gd name="connsiteY34" fmla="*/ 702793 h 1726948"/>
                <a:gd name="connsiteX35" fmla="*/ 563462 w 930885"/>
                <a:gd name="connsiteY35" fmla="*/ 671246 h 1726948"/>
                <a:gd name="connsiteX36" fmla="*/ 618669 w 930885"/>
                <a:gd name="connsiteY36" fmla="*/ 644081 h 1726948"/>
                <a:gd name="connsiteX37" fmla="*/ 677381 w 930885"/>
                <a:gd name="connsiteY37" fmla="*/ 650215 h 1726948"/>
                <a:gd name="connsiteX38" fmla="*/ 817589 w 930885"/>
                <a:gd name="connsiteY38" fmla="*/ 725577 h 1726948"/>
                <a:gd name="connsiteX39" fmla="*/ 825476 w 930885"/>
                <a:gd name="connsiteY39" fmla="*/ 814083 h 1726948"/>
                <a:gd name="connsiteX40" fmla="*/ 814084 w 930885"/>
                <a:gd name="connsiteY40" fmla="*/ 907847 h 1726948"/>
                <a:gd name="connsiteX41" fmla="*/ 765011 w 930885"/>
                <a:gd name="connsiteY41" fmla="*/ 998982 h 1726948"/>
                <a:gd name="connsiteX42" fmla="*/ 656350 w 930885"/>
                <a:gd name="connsiteY42" fmla="*/ 1158469 h 1726948"/>
                <a:gd name="connsiteX43" fmla="*/ 602019 w 930885"/>
                <a:gd name="connsiteY43" fmla="*/ 1261872 h 1726948"/>
                <a:gd name="connsiteX44" fmla="*/ 585369 w 930885"/>
                <a:gd name="connsiteY44" fmla="*/ 1289038 h 1726948"/>
                <a:gd name="connsiteX45" fmla="*/ 540678 w 930885"/>
                <a:gd name="connsiteY45" fmla="*/ 1312698 h 1726948"/>
                <a:gd name="connsiteX46" fmla="*/ 438151 w 930885"/>
                <a:gd name="connsiteY46" fmla="*/ 1376668 h 1726948"/>
                <a:gd name="connsiteX47" fmla="*/ 304668 w 930885"/>
                <a:gd name="connsiteY47" fmla="*/ 1546899 h 1726948"/>
                <a:gd name="connsiteX48" fmla="*/ 138989 w 930885"/>
                <a:gd name="connsiteY48" fmla="*/ 1726922 h 1726948"/>
                <a:gd name="connsiteX49" fmla="*/ 132322 w 930885"/>
                <a:gd name="connsiteY49" fmla="*/ 1559814 h 1726948"/>
                <a:gd name="connsiteX50" fmla="*/ 191911 w 930885"/>
                <a:gd name="connsiteY50" fmla="*/ 1498473 h 1726948"/>
                <a:gd name="connsiteX51" fmla="*/ 312840 w 930885"/>
                <a:gd name="connsiteY51" fmla="*/ 1362647 h 1726948"/>
                <a:gd name="connsiteX52" fmla="*/ 402223 w 930885"/>
                <a:gd name="connsiteY52" fmla="*/ 1240841 h 1726948"/>
                <a:gd name="connsiteX53" fmla="*/ 406604 w 930885"/>
                <a:gd name="connsiteY53" fmla="*/ 1202284 h 1726948"/>
                <a:gd name="connsiteX54" fmla="*/ 368923 w 930885"/>
                <a:gd name="connsiteY54" fmla="*/ 1128675 h 1726948"/>
                <a:gd name="connsiteX55" fmla="*/ 297067 w 930885"/>
                <a:gd name="connsiteY55" fmla="*/ 1034911 h 1726948"/>
                <a:gd name="connsiteX56" fmla="*/ 233973 w 930885"/>
                <a:gd name="connsiteY56" fmla="*/ 1062076 h 1726948"/>
                <a:gd name="connsiteX57" fmla="*/ 164745 w 930885"/>
                <a:gd name="connsiteY57" fmla="*/ 1103262 h 1726948"/>
                <a:gd name="connsiteX58" fmla="*/ 125312 w 930885"/>
                <a:gd name="connsiteY58" fmla="*/ 1084860 h 1726948"/>
                <a:gd name="connsiteX59" fmla="*/ 117425 w 930885"/>
                <a:gd name="connsiteY59" fmla="*/ 1022643 h 1726948"/>
                <a:gd name="connsiteX60" fmla="*/ 134075 w 930885"/>
                <a:gd name="connsiteY60" fmla="*/ 965683 h 1726948"/>
                <a:gd name="connsiteX61" fmla="*/ 152477 w 930885"/>
                <a:gd name="connsiteY61" fmla="*/ 920115 h 1726948"/>
                <a:gd name="connsiteX62" fmla="*/ 179642 w 930885"/>
                <a:gd name="connsiteY62" fmla="*/ 899084 h 1726948"/>
                <a:gd name="connsiteX63" fmla="*/ 240107 w 930885"/>
                <a:gd name="connsiteY63" fmla="*/ 857898 h 1726948"/>
                <a:gd name="connsiteX64" fmla="*/ 342634 w 930885"/>
                <a:gd name="connsiteY64" fmla="*/ 716814 h 1726948"/>
                <a:gd name="connsiteX65" fmla="*/ 412738 w 930885"/>
                <a:gd name="connsiteY65" fmla="*/ 587998 h 1726948"/>
                <a:gd name="connsiteX66" fmla="*/ 425006 w 930885"/>
                <a:gd name="connsiteY66" fmla="*/ 520523 h 1726948"/>
                <a:gd name="connsiteX67" fmla="*/ 342634 w 930885"/>
                <a:gd name="connsiteY67" fmla="*/ 542430 h 1726948"/>
                <a:gd name="connsiteX68" fmla="*/ 198921 w 930885"/>
                <a:gd name="connsiteY68" fmla="*/ 613410 h 1726948"/>
                <a:gd name="connsiteX69" fmla="*/ 85002 w 930885"/>
                <a:gd name="connsiteY69" fmla="*/ 658978 h 1726948"/>
                <a:gd name="connsiteX70" fmla="*/ 50826 w 930885"/>
                <a:gd name="connsiteY70" fmla="*/ 649339 h 1726948"/>
                <a:gd name="connsiteX71" fmla="*/ 21908 w 930885"/>
                <a:gd name="connsiteY71" fmla="*/ 595884 h 1726948"/>
                <a:gd name="connsiteX72" fmla="*/ 877 w 930885"/>
                <a:gd name="connsiteY72" fmla="*/ 501244 h 1726948"/>
                <a:gd name="connsiteX73" fmla="*/ 37682 w 930885"/>
                <a:gd name="connsiteY73" fmla="*/ 444284 h 1726948"/>
                <a:gd name="connsiteX74" fmla="*/ 81497 w 930885"/>
                <a:gd name="connsiteY74" fmla="*/ 408356 h 1726948"/>
                <a:gd name="connsiteX75" fmla="*/ 93765 w 930885"/>
                <a:gd name="connsiteY75" fmla="*/ 369799 h 1726948"/>
                <a:gd name="connsiteX76" fmla="*/ 110415 w 930885"/>
                <a:gd name="connsiteY76" fmla="*/ 310211 h 1726948"/>
                <a:gd name="connsiteX77" fmla="*/ 172632 w 930885"/>
                <a:gd name="connsiteY77" fmla="*/ 345263 h 1726948"/>
                <a:gd name="connsiteX78" fmla="*/ 227839 w 930885"/>
                <a:gd name="connsiteY78" fmla="*/ 382944 h 1726948"/>
                <a:gd name="connsiteX79" fmla="*/ 269025 w 930885"/>
                <a:gd name="connsiteY79" fmla="*/ 387325 h 1726948"/>
                <a:gd name="connsiteX80" fmla="*/ 304077 w 930885"/>
                <a:gd name="connsiteY80" fmla="*/ 336500 h 1726948"/>
                <a:gd name="connsiteX81" fmla="*/ 288304 w 930885"/>
                <a:gd name="connsiteY81" fmla="*/ 309334 h 1726948"/>
                <a:gd name="connsiteX82" fmla="*/ 319850 w 930885"/>
                <a:gd name="connsiteY82" fmla="*/ 289179 h 1726948"/>
                <a:gd name="connsiteX83" fmla="*/ 356655 w 930885"/>
                <a:gd name="connsiteY83" fmla="*/ 249746 h 1726948"/>
                <a:gd name="connsiteX84" fmla="*/ 360160 w 930885"/>
                <a:gd name="connsiteY84" fmla="*/ 152477 h 1726948"/>
                <a:gd name="connsiteX85" fmla="*/ 326861 w 930885"/>
                <a:gd name="connsiteY85" fmla="*/ 54331 h 1726948"/>
                <a:gd name="connsiteX86" fmla="*/ 298819 w 930885"/>
                <a:gd name="connsiteY86" fmla="*/ 10516 h 1726948"/>
                <a:gd name="connsiteX87" fmla="*/ 309335 w 930885"/>
                <a:gd name="connsiteY87" fmla="*/ 1753 h 1726948"/>
                <a:gd name="connsiteX88" fmla="*/ 320508 w 930885"/>
                <a:gd name="connsiteY88" fmla="*/ 0 h 1726948"/>
                <a:gd name="connsiteX0" fmla="*/ 624803 w 930885"/>
                <a:gd name="connsiteY0" fmla="*/ 793928 h 1736471"/>
                <a:gd name="connsiteX1" fmla="*/ 558204 w 930885"/>
                <a:gd name="connsiteY1" fmla="*/ 813207 h 1736471"/>
                <a:gd name="connsiteX2" fmla="*/ 448667 w 930885"/>
                <a:gd name="connsiteY2" fmla="*/ 870166 h 1736471"/>
                <a:gd name="connsiteX3" fmla="*/ 381191 w 930885"/>
                <a:gd name="connsiteY3" fmla="*/ 925373 h 1736471"/>
                <a:gd name="connsiteX4" fmla="*/ 432893 w 930885"/>
                <a:gd name="connsiteY4" fmla="*/ 987590 h 1736471"/>
                <a:gd name="connsiteX5" fmla="*/ 491605 w 930885"/>
                <a:gd name="connsiteY5" fmla="*/ 1055066 h 1736471"/>
                <a:gd name="connsiteX6" fmla="*/ 580988 w 930885"/>
                <a:gd name="connsiteY6" fmla="*/ 967436 h 1736471"/>
                <a:gd name="connsiteX7" fmla="*/ 589751 w 930885"/>
                <a:gd name="connsiteY7" fmla="*/ 946404 h 1736471"/>
                <a:gd name="connsiteX8" fmla="*/ 644081 w 930885"/>
                <a:gd name="connsiteY8" fmla="*/ 814959 h 1736471"/>
                <a:gd name="connsiteX9" fmla="*/ 624803 w 930885"/>
                <a:gd name="connsiteY9" fmla="*/ 793928 h 1736471"/>
                <a:gd name="connsiteX10" fmla="*/ 320508 w 930885"/>
                <a:gd name="connsiteY10" fmla="*/ 0 h 1736471"/>
                <a:gd name="connsiteX11" fmla="*/ 332995 w 930885"/>
                <a:gd name="connsiteY11" fmla="*/ 1753 h 1736471"/>
                <a:gd name="connsiteX12" fmla="*/ 349645 w 930885"/>
                <a:gd name="connsiteY12" fmla="*/ 12268 h 1736471"/>
                <a:gd name="connsiteX13" fmla="*/ 407480 w 930885"/>
                <a:gd name="connsiteY13" fmla="*/ 49073 h 1736471"/>
                <a:gd name="connsiteX14" fmla="*/ 481966 w 930885"/>
                <a:gd name="connsiteY14" fmla="*/ 108662 h 1736471"/>
                <a:gd name="connsiteX15" fmla="*/ 505626 w 930885"/>
                <a:gd name="connsiteY15" fmla="*/ 213818 h 1736471"/>
                <a:gd name="connsiteX16" fmla="*/ 519647 w 930885"/>
                <a:gd name="connsiteY16" fmla="*/ 311087 h 1736471"/>
                <a:gd name="connsiteX17" fmla="*/ 651092 w 930885"/>
                <a:gd name="connsiteY17" fmla="*/ 317221 h 1736471"/>
                <a:gd name="connsiteX18" fmla="*/ 759753 w 930885"/>
                <a:gd name="connsiteY18" fmla="*/ 316345 h 1736471"/>
                <a:gd name="connsiteX19" fmla="*/ 775526 w 930885"/>
                <a:gd name="connsiteY19" fmla="*/ 294437 h 1736471"/>
                <a:gd name="connsiteX20" fmla="*/ 738722 w 930885"/>
                <a:gd name="connsiteY20" fmla="*/ 234849 h 1736471"/>
                <a:gd name="connsiteX21" fmla="*/ 715062 w 930885"/>
                <a:gd name="connsiteY21" fmla="*/ 193663 h 1736471"/>
                <a:gd name="connsiteX22" fmla="*/ 765011 w 930885"/>
                <a:gd name="connsiteY22" fmla="*/ 196292 h 1736471"/>
                <a:gd name="connsiteX23" fmla="*/ 908724 w 930885"/>
                <a:gd name="connsiteY23" fmla="*/ 313716 h 1736471"/>
                <a:gd name="connsiteX24" fmla="*/ 930631 w 930885"/>
                <a:gd name="connsiteY24" fmla="*/ 372428 h 1736471"/>
                <a:gd name="connsiteX25" fmla="*/ 898208 w 930885"/>
                <a:gd name="connsiteY25" fmla="*/ 397841 h 1736471"/>
                <a:gd name="connsiteX26" fmla="*/ 842125 w 930885"/>
                <a:gd name="connsiteY26" fmla="*/ 420624 h 1736471"/>
                <a:gd name="connsiteX27" fmla="*/ 748361 w 930885"/>
                <a:gd name="connsiteY27" fmla="*/ 443408 h 1736471"/>
                <a:gd name="connsiteX28" fmla="*/ 644081 w 930885"/>
                <a:gd name="connsiteY28" fmla="*/ 455676 h 1736471"/>
                <a:gd name="connsiteX29" fmla="*/ 545059 w 930885"/>
                <a:gd name="connsiteY29" fmla="*/ 469697 h 1736471"/>
                <a:gd name="connsiteX30" fmla="*/ 489853 w 930885"/>
                <a:gd name="connsiteY30" fmla="*/ 494234 h 1736471"/>
                <a:gd name="connsiteX31" fmla="*/ 502121 w 930885"/>
                <a:gd name="connsiteY31" fmla="*/ 511760 h 1736471"/>
                <a:gd name="connsiteX32" fmla="*/ 527534 w 930885"/>
                <a:gd name="connsiteY32" fmla="*/ 559956 h 1736471"/>
                <a:gd name="connsiteX33" fmla="*/ 517894 w 930885"/>
                <a:gd name="connsiteY33" fmla="*/ 639699 h 1736471"/>
                <a:gd name="connsiteX34" fmla="*/ 504750 w 930885"/>
                <a:gd name="connsiteY34" fmla="*/ 702793 h 1736471"/>
                <a:gd name="connsiteX35" fmla="*/ 563462 w 930885"/>
                <a:gd name="connsiteY35" fmla="*/ 671246 h 1736471"/>
                <a:gd name="connsiteX36" fmla="*/ 618669 w 930885"/>
                <a:gd name="connsiteY36" fmla="*/ 644081 h 1736471"/>
                <a:gd name="connsiteX37" fmla="*/ 677381 w 930885"/>
                <a:gd name="connsiteY37" fmla="*/ 650215 h 1736471"/>
                <a:gd name="connsiteX38" fmla="*/ 817589 w 930885"/>
                <a:gd name="connsiteY38" fmla="*/ 725577 h 1736471"/>
                <a:gd name="connsiteX39" fmla="*/ 825476 w 930885"/>
                <a:gd name="connsiteY39" fmla="*/ 814083 h 1736471"/>
                <a:gd name="connsiteX40" fmla="*/ 814084 w 930885"/>
                <a:gd name="connsiteY40" fmla="*/ 907847 h 1736471"/>
                <a:gd name="connsiteX41" fmla="*/ 765011 w 930885"/>
                <a:gd name="connsiteY41" fmla="*/ 998982 h 1736471"/>
                <a:gd name="connsiteX42" fmla="*/ 656350 w 930885"/>
                <a:gd name="connsiteY42" fmla="*/ 1158469 h 1736471"/>
                <a:gd name="connsiteX43" fmla="*/ 602019 w 930885"/>
                <a:gd name="connsiteY43" fmla="*/ 1261872 h 1736471"/>
                <a:gd name="connsiteX44" fmla="*/ 585369 w 930885"/>
                <a:gd name="connsiteY44" fmla="*/ 1289038 h 1736471"/>
                <a:gd name="connsiteX45" fmla="*/ 540678 w 930885"/>
                <a:gd name="connsiteY45" fmla="*/ 1312698 h 1736471"/>
                <a:gd name="connsiteX46" fmla="*/ 438151 w 930885"/>
                <a:gd name="connsiteY46" fmla="*/ 1376668 h 1736471"/>
                <a:gd name="connsiteX47" fmla="*/ 304668 w 930885"/>
                <a:gd name="connsiteY47" fmla="*/ 1546899 h 1736471"/>
                <a:gd name="connsiteX48" fmla="*/ 110414 w 930885"/>
                <a:gd name="connsiteY48" fmla="*/ 1736447 h 1736471"/>
                <a:gd name="connsiteX49" fmla="*/ 132322 w 930885"/>
                <a:gd name="connsiteY49" fmla="*/ 1559814 h 1736471"/>
                <a:gd name="connsiteX50" fmla="*/ 191911 w 930885"/>
                <a:gd name="connsiteY50" fmla="*/ 1498473 h 1736471"/>
                <a:gd name="connsiteX51" fmla="*/ 312840 w 930885"/>
                <a:gd name="connsiteY51" fmla="*/ 1362647 h 1736471"/>
                <a:gd name="connsiteX52" fmla="*/ 402223 w 930885"/>
                <a:gd name="connsiteY52" fmla="*/ 1240841 h 1736471"/>
                <a:gd name="connsiteX53" fmla="*/ 406604 w 930885"/>
                <a:gd name="connsiteY53" fmla="*/ 1202284 h 1736471"/>
                <a:gd name="connsiteX54" fmla="*/ 368923 w 930885"/>
                <a:gd name="connsiteY54" fmla="*/ 1128675 h 1736471"/>
                <a:gd name="connsiteX55" fmla="*/ 297067 w 930885"/>
                <a:gd name="connsiteY55" fmla="*/ 1034911 h 1736471"/>
                <a:gd name="connsiteX56" fmla="*/ 233973 w 930885"/>
                <a:gd name="connsiteY56" fmla="*/ 1062076 h 1736471"/>
                <a:gd name="connsiteX57" fmla="*/ 164745 w 930885"/>
                <a:gd name="connsiteY57" fmla="*/ 1103262 h 1736471"/>
                <a:gd name="connsiteX58" fmla="*/ 125312 w 930885"/>
                <a:gd name="connsiteY58" fmla="*/ 1084860 h 1736471"/>
                <a:gd name="connsiteX59" fmla="*/ 117425 w 930885"/>
                <a:gd name="connsiteY59" fmla="*/ 1022643 h 1736471"/>
                <a:gd name="connsiteX60" fmla="*/ 134075 w 930885"/>
                <a:gd name="connsiteY60" fmla="*/ 965683 h 1736471"/>
                <a:gd name="connsiteX61" fmla="*/ 152477 w 930885"/>
                <a:gd name="connsiteY61" fmla="*/ 920115 h 1736471"/>
                <a:gd name="connsiteX62" fmla="*/ 179642 w 930885"/>
                <a:gd name="connsiteY62" fmla="*/ 899084 h 1736471"/>
                <a:gd name="connsiteX63" fmla="*/ 240107 w 930885"/>
                <a:gd name="connsiteY63" fmla="*/ 857898 h 1736471"/>
                <a:gd name="connsiteX64" fmla="*/ 342634 w 930885"/>
                <a:gd name="connsiteY64" fmla="*/ 716814 h 1736471"/>
                <a:gd name="connsiteX65" fmla="*/ 412738 w 930885"/>
                <a:gd name="connsiteY65" fmla="*/ 587998 h 1736471"/>
                <a:gd name="connsiteX66" fmla="*/ 425006 w 930885"/>
                <a:gd name="connsiteY66" fmla="*/ 520523 h 1736471"/>
                <a:gd name="connsiteX67" fmla="*/ 342634 w 930885"/>
                <a:gd name="connsiteY67" fmla="*/ 542430 h 1736471"/>
                <a:gd name="connsiteX68" fmla="*/ 198921 w 930885"/>
                <a:gd name="connsiteY68" fmla="*/ 613410 h 1736471"/>
                <a:gd name="connsiteX69" fmla="*/ 85002 w 930885"/>
                <a:gd name="connsiteY69" fmla="*/ 658978 h 1736471"/>
                <a:gd name="connsiteX70" fmla="*/ 50826 w 930885"/>
                <a:gd name="connsiteY70" fmla="*/ 649339 h 1736471"/>
                <a:gd name="connsiteX71" fmla="*/ 21908 w 930885"/>
                <a:gd name="connsiteY71" fmla="*/ 595884 h 1736471"/>
                <a:gd name="connsiteX72" fmla="*/ 877 w 930885"/>
                <a:gd name="connsiteY72" fmla="*/ 501244 h 1736471"/>
                <a:gd name="connsiteX73" fmla="*/ 37682 w 930885"/>
                <a:gd name="connsiteY73" fmla="*/ 444284 h 1736471"/>
                <a:gd name="connsiteX74" fmla="*/ 81497 w 930885"/>
                <a:gd name="connsiteY74" fmla="*/ 408356 h 1736471"/>
                <a:gd name="connsiteX75" fmla="*/ 93765 w 930885"/>
                <a:gd name="connsiteY75" fmla="*/ 369799 h 1736471"/>
                <a:gd name="connsiteX76" fmla="*/ 110415 w 930885"/>
                <a:gd name="connsiteY76" fmla="*/ 310211 h 1736471"/>
                <a:gd name="connsiteX77" fmla="*/ 172632 w 930885"/>
                <a:gd name="connsiteY77" fmla="*/ 345263 h 1736471"/>
                <a:gd name="connsiteX78" fmla="*/ 227839 w 930885"/>
                <a:gd name="connsiteY78" fmla="*/ 382944 h 1736471"/>
                <a:gd name="connsiteX79" fmla="*/ 269025 w 930885"/>
                <a:gd name="connsiteY79" fmla="*/ 387325 h 1736471"/>
                <a:gd name="connsiteX80" fmla="*/ 304077 w 930885"/>
                <a:gd name="connsiteY80" fmla="*/ 336500 h 1736471"/>
                <a:gd name="connsiteX81" fmla="*/ 288304 w 930885"/>
                <a:gd name="connsiteY81" fmla="*/ 309334 h 1736471"/>
                <a:gd name="connsiteX82" fmla="*/ 319850 w 930885"/>
                <a:gd name="connsiteY82" fmla="*/ 289179 h 1736471"/>
                <a:gd name="connsiteX83" fmla="*/ 356655 w 930885"/>
                <a:gd name="connsiteY83" fmla="*/ 249746 h 1736471"/>
                <a:gd name="connsiteX84" fmla="*/ 360160 w 930885"/>
                <a:gd name="connsiteY84" fmla="*/ 152477 h 1736471"/>
                <a:gd name="connsiteX85" fmla="*/ 326861 w 930885"/>
                <a:gd name="connsiteY85" fmla="*/ 54331 h 1736471"/>
                <a:gd name="connsiteX86" fmla="*/ 298819 w 930885"/>
                <a:gd name="connsiteY86" fmla="*/ 10516 h 1736471"/>
                <a:gd name="connsiteX87" fmla="*/ 309335 w 930885"/>
                <a:gd name="connsiteY87" fmla="*/ 1753 h 1736471"/>
                <a:gd name="connsiteX88" fmla="*/ 320508 w 930885"/>
                <a:gd name="connsiteY88" fmla="*/ 0 h 1736471"/>
                <a:gd name="connsiteX0" fmla="*/ 624803 w 930885"/>
                <a:gd name="connsiteY0" fmla="*/ 793928 h 1779025"/>
                <a:gd name="connsiteX1" fmla="*/ 558204 w 930885"/>
                <a:gd name="connsiteY1" fmla="*/ 813207 h 1779025"/>
                <a:gd name="connsiteX2" fmla="*/ 448667 w 930885"/>
                <a:gd name="connsiteY2" fmla="*/ 870166 h 1779025"/>
                <a:gd name="connsiteX3" fmla="*/ 381191 w 930885"/>
                <a:gd name="connsiteY3" fmla="*/ 925373 h 1779025"/>
                <a:gd name="connsiteX4" fmla="*/ 432893 w 930885"/>
                <a:gd name="connsiteY4" fmla="*/ 987590 h 1779025"/>
                <a:gd name="connsiteX5" fmla="*/ 491605 w 930885"/>
                <a:gd name="connsiteY5" fmla="*/ 1055066 h 1779025"/>
                <a:gd name="connsiteX6" fmla="*/ 580988 w 930885"/>
                <a:gd name="connsiteY6" fmla="*/ 967436 h 1779025"/>
                <a:gd name="connsiteX7" fmla="*/ 589751 w 930885"/>
                <a:gd name="connsiteY7" fmla="*/ 946404 h 1779025"/>
                <a:gd name="connsiteX8" fmla="*/ 644081 w 930885"/>
                <a:gd name="connsiteY8" fmla="*/ 814959 h 1779025"/>
                <a:gd name="connsiteX9" fmla="*/ 624803 w 930885"/>
                <a:gd name="connsiteY9" fmla="*/ 793928 h 1779025"/>
                <a:gd name="connsiteX10" fmla="*/ 320508 w 930885"/>
                <a:gd name="connsiteY10" fmla="*/ 0 h 1779025"/>
                <a:gd name="connsiteX11" fmla="*/ 332995 w 930885"/>
                <a:gd name="connsiteY11" fmla="*/ 1753 h 1779025"/>
                <a:gd name="connsiteX12" fmla="*/ 349645 w 930885"/>
                <a:gd name="connsiteY12" fmla="*/ 12268 h 1779025"/>
                <a:gd name="connsiteX13" fmla="*/ 407480 w 930885"/>
                <a:gd name="connsiteY13" fmla="*/ 49073 h 1779025"/>
                <a:gd name="connsiteX14" fmla="*/ 481966 w 930885"/>
                <a:gd name="connsiteY14" fmla="*/ 108662 h 1779025"/>
                <a:gd name="connsiteX15" fmla="*/ 505626 w 930885"/>
                <a:gd name="connsiteY15" fmla="*/ 213818 h 1779025"/>
                <a:gd name="connsiteX16" fmla="*/ 519647 w 930885"/>
                <a:gd name="connsiteY16" fmla="*/ 311087 h 1779025"/>
                <a:gd name="connsiteX17" fmla="*/ 651092 w 930885"/>
                <a:gd name="connsiteY17" fmla="*/ 317221 h 1779025"/>
                <a:gd name="connsiteX18" fmla="*/ 759753 w 930885"/>
                <a:gd name="connsiteY18" fmla="*/ 316345 h 1779025"/>
                <a:gd name="connsiteX19" fmla="*/ 775526 w 930885"/>
                <a:gd name="connsiteY19" fmla="*/ 294437 h 1779025"/>
                <a:gd name="connsiteX20" fmla="*/ 738722 w 930885"/>
                <a:gd name="connsiteY20" fmla="*/ 234849 h 1779025"/>
                <a:gd name="connsiteX21" fmla="*/ 715062 w 930885"/>
                <a:gd name="connsiteY21" fmla="*/ 193663 h 1779025"/>
                <a:gd name="connsiteX22" fmla="*/ 765011 w 930885"/>
                <a:gd name="connsiteY22" fmla="*/ 196292 h 1779025"/>
                <a:gd name="connsiteX23" fmla="*/ 908724 w 930885"/>
                <a:gd name="connsiteY23" fmla="*/ 313716 h 1779025"/>
                <a:gd name="connsiteX24" fmla="*/ 930631 w 930885"/>
                <a:gd name="connsiteY24" fmla="*/ 372428 h 1779025"/>
                <a:gd name="connsiteX25" fmla="*/ 898208 w 930885"/>
                <a:gd name="connsiteY25" fmla="*/ 397841 h 1779025"/>
                <a:gd name="connsiteX26" fmla="*/ 842125 w 930885"/>
                <a:gd name="connsiteY26" fmla="*/ 420624 h 1779025"/>
                <a:gd name="connsiteX27" fmla="*/ 748361 w 930885"/>
                <a:gd name="connsiteY27" fmla="*/ 443408 h 1779025"/>
                <a:gd name="connsiteX28" fmla="*/ 644081 w 930885"/>
                <a:gd name="connsiteY28" fmla="*/ 455676 h 1779025"/>
                <a:gd name="connsiteX29" fmla="*/ 545059 w 930885"/>
                <a:gd name="connsiteY29" fmla="*/ 469697 h 1779025"/>
                <a:gd name="connsiteX30" fmla="*/ 489853 w 930885"/>
                <a:gd name="connsiteY30" fmla="*/ 494234 h 1779025"/>
                <a:gd name="connsiteX31" fmla="*/ 502121 w 930885"/>
                <a:gd name="connsiteY31" fmla="*/ 511760 h 1779025"/>
                <a:gd name="connsiteX32" fmla="*/ 527534 w 930885"/>
                <a:gd name="connsiteY32" fmla="*/ 559956 h 1779025"/>
                <a:gd name="connsiteX33" fmla="*/ 517894 w 930885"/>
                <a:gd name="connsiteY33" fmla="*/ 639699 h 1779025"/>
                <a:gd name="connsiteX34" fmla="*/ 504750 w 930885"/>
                <a:gd name="connsiteY34" fmla="*/ 702793 h 1779025"/>
                <a:gd name="connsiteX35" fmla="*/ 563462 w 930885"/>
                <a:gd name="connsiteY35" fmla="*/ 671246 h 1779025"/>
                <a:gd name="connsiteX36" fmla="*/ 618669 w 930885"/>
                <a:gd name="connsiteY36" fmla="*/ 644081 h 1779025"/>
                <a:gd name="connsiteX37" fmla="*/ 677381 w 930885"/>
                <a:gd name="connsiteY37" fmla="*/ 650215 h 1779025"/>
                <a:gd name="connsiteX38" fmla="*/ 817589 w 930885"/>
                <a:gd name="connsiteY38" fmla="*/ 725577 h 1779025"/>
                <a:gd name="connsiteX39" fmla="*/ 825476 w 930885"/>
                <a:gd name="connsiteY39" fmla="*/ 814083 h 1779025"/>
                <a:gd name="connsiteX40" fmla="*/ 814084 w 930885"/>
                <a:gd name="connsiteY40" fmla="*/ 907847 h 1779025"/>
                <a:gd name="connsiteX41" fmla="*/ 765011 w 930885"/>
                <a:gd name="connsiteY41" fmla="*/ 998982 h 1779025"/>
                <a:gd name="connsiteX42" fmla="*/ 656350 w 930885"/>
                <a:gd name="connsiteY42" fmla="*/ 1158469 h 1779025"/>
                <a:gd name="connsiteX43" fmla="*/ 602019 w 930885"/>
                <a:gd name="connsiteY43" fmla="*/ 1261872 h 1779025"/>
                <a:gd name="connsiteX44" fmla="*/ 585369 w 930885"/>
                <a:gd name="connsiteY44" fmla="*/ 1289038 h 1779025"/>
                <a:gd name="connsiteX45" fmla="*/ 540678 w 930885"/>
                <a:gd name="connsiteY45" fmla="*/ 1312698 h 1779025"/>
                <a:gd name="connsiteX46" fmla="*/ 438151 w 930885"/>
                <a:gd name="connsiteY46" fmla="*/ 1376668 h 1779025"/>
                <a:gd name="connsiteX47" fmla="*/ 304668 w 930885"/>
                <a:gd name="connsiteY47" fmla="*/ 1546899 h 1779025"/>
                <a:gd name="connsiteX48" fmla="*/ 110414 w 930885"/>
                <a:gd name="connsiteY48" fmla="*/ 1736447 h 1779025"/>
                <a:gd name="connsiteX49" fmla="*/ 132322 w 930885"/>
                <a:gd name="connsiteY49" fmla="*/ 1559814 h 1779025"/>
                <a:gd name="connsiteX50" fmla="*/ 191911 w 930885"/>
                <a:gd name="connsiteY50" fmla="*/ 1498473 h 1779025"/>
                <a:gd name="connsiteX51" fmla="*/ 312840 w 930885"/>
                <a:gd name="connsiteY51" fmla="*/ 1362647 h 1779025"/>
                <a:gd name="connsiteX52" fmla="*/ 402223 w 930885"/>
                <a:gd name="connsiteY52" fmla="*/ 1240841 h 1779025"/>
                <a:gd name="connsiteX53" fmla="*/ 406604 w 930885"/>
                <a:gd name="connsiteY53" fmla="*/ 1202284 h 1779025"/>
                <a:gd name="connsiteX54" fmla="*/ 368923 w 930885"/>
                <a:gd name="connsiteY54" fmla="*/ 1128675 h 1779025"/>
                <a:gd name="connsiteX55" fmla="*/ 297067 w 930885"/>
                <a:gd name="connsiteY55" fmla="*/ 1034911 h 1779025"/>
                <a:gd name="connsiteX56" fmla="*/ 233973 w 930885"/>
                <a:gd name="connsiteY56" fmla="*/ 1062076 h 1779025"/>
                <a:gd name="connsiteX57" fmla="*/ 164745 w 930885"/>
                <a:gd name="connsiteY57" fmla="*/ 1103262 h 1779025"/>
                <a:gd name="connsiteX58" fmla="*/ 125312 w 930885"/>
                <a:gd name="connsiteY58" fmla="*/ 1084860 h 1779025"/>
                <a:gd name="connsiteX59" fmla="*/ 117425 w 930885"/>
                <a:gd name="connsiteY59" fmla="*/ 1022643 h 1779025"/>
                <a:gd name="connsiteX60" fmla="*/ 134075 w 930885"/>
                <a:gd name="connsiteY60" fmla="*/ 965683 h 1779025"/>
                <a:gd name="connsiteX61" fmla="*/ 152477 w 930885"/>
                <a:gd name="connsiteY61" fmla="*/ 920115 h 1779025"/>
                <a:gd name="connsiteX62" fmla="*/ 179642 w 930885"/>
                <a:gd name="connsiteY62" fmla="*/ 899084 h 1779025"/>
                <a:gd name="connsiteX63" fmla="*/ 240107 w 930885"/>
                <a:gd name="connsiteY63" fmla="*/ 857898 h 1779025"/>
                <a:gd name="connsiteX64" fmla="*/ 342634 w 930885"/>
                <a:gd name="connsiteY64" fmla="*/ 716814 h 1779025"/>
                <a:gd name="connsiteX65" fmla="*/ 412738 w 930885"/>
                <a:gd name="connsiteY65" fmla="*/ 587998 h 1779025"/>
                <a:gd name="connsiteX66" fmla="*/ 425006 w 930885"/>
                <a:gd name="connsiteY66" fmla="*/ 520523 h 1779025"/>
                <a:gd name="connsiteX67" fmla="*/ 342634 w 930885"/>
                <a:gd name="connsiteY67" fmla="*/ 542430 h 1779025"/>
                <a:gd name="connsiteX68" fmla="*/ 198921 w 930885"/>
                <a:gd name="connsiteY68" fmla="*/ 613410 h 1779025"/>
                <a:gd name="connsiteX69" fmla="*/ 85002 w 930885"/>
                <a:gd name="connsiteY69" fmla="*/ 658978 h 1779025"/>
                <a:gd name="connsiteX70" fmla="*/ 50826 w 930885"/>
                <a:gd name="connsiteY70" fmla="*/ 649339 h 1779025"/>
                <a:gd name="connsiteX71" fmla="*/ 21908 w 930885"/>
                <a:gd name="connsiteY71" fmla="*/ 595884 h 1779025"/>
                <a:gd name="connsiteX72" fmla="*/ 877 w 930885"/>
                <a:gd name="connsiteY72" fmla="*/ 501244 h 1779025"/>
                <a:gd name="connsiteX73" fmla="*/ 37682 w 930885"/>
                <a:gd name="connsiteY73" fmla="*/ 444284 h 1779025"/>
                <a:gd name="connsiteX74" fmla="*/ 81497 w 930885"/>
                <a:gd name="connsiteY74" fmla="*/ 408356 h 1779025"/>
                <a:gd name="connsiteX75" fmla="*/ 93765 w 930885"/>
                <a:gd name="connsiteY75" fmla="*/ 369799 h 1779025"/>
                <a:gd name="connsiteX76" fmla="*/ 110415 w 930885"/>
                <a:gd name="connsiteY76" fmla="*/ 310211 h 1779025"/>
                <a:gd name="connsiteX77" fmla="*/ 172632 w 930885"/>
                <a:gd name="connsiteY77" fmla="*/ 345263 h 1779025"/>
                <a:gd name="connsiteX78" fmla="*/ 227839 w 930885"/>
                <a:gd name="connsiteY78" fmla="*/ 382944 h 1779025"/>
                <a:gd name="connsiteX79" fmla="*/ 269025 w 930885"/>
                <a:gd name="connsiteY79" fmla="*/ 387325 h 1779025"/>
                <a:gd name="connsiteX80" fmla="*/ 304077 w 930885"/>
                <a:gd name="connsiteY80" fmla="*/ 336500 h 1779025"/>
                <a:gd name="connsiteX81" fmla="*/ 288304 w 930885"/>
                <a:gd name="connsiteY81" fmla="*/ 309334 h 1779025"/>
                <a:gd name="connsiteX82" fmla="*/ 319850 w 930885"/>
                <a:gd name="connsiteY82" fmla="*/ 289179 h 1779025"/>
                <a:gd name="connsiteX83" fmla="*/ 356655 w 930885"/>
                <a:gd name="connsiteY83" fmla="*/ 249746 h 1779025"/>
                <a:gd name="connsiteX84" fmla="*/ 360160 w 930885"/>
                <a:gd name="connsiteY84" fmla="*/ 152477 h 1779025"/>
                <a:gd name="connsiteX85" fmla="*/ 326861 w 930885"/>
                <a:gd name="connsiteY85" fmla="*/ 54331 h 1779025"/>
                <a:gd name="connsiteX86" fmla="*/ 298819 w 930885"/>
                <a:gd name="connsiteY86" fmla="*/ 10516 h 1779025"/>
                <a:gd name="connsiteX87" fmla="*/ 309335 w 930885"/>
                <a:gd name="connsiteY87" fmla="*/ 1753 h 1779025"/>
                <a:gd name="connsiteX88" fmla="*/ 320508 w 930885"/>
                <a:gd name="connsiteY88" fmla="*/ 0 h 1779025"/>
                <a:gd name="connsiteX0" fmla="*/ 624803 w 930885"/>
                <a:gd name="connsiteY0" fmla="*/ 793928 h 1779025"/>
                <a:gd name="connsiteX1" fmla="*/ 558204 w 930885"/>
                <a:gd name="connsiteY1" fmla="*/ 813207 h 1779025"/>
                <a:gd name="connsiteX2" fmla="*/ 448667 w 930885"/>
                <a:gd name="connsiteY2" fmla="*/ 870166 h 1779025"/>
                <a:gd name="connsiteX3" fmla="*/ 381191 w 930885"/>
                <a:gd name="connsiteY3" fmla="*/ 925373 h 1779025"/>
                <a:gd name="connsiteX4" fmla="*/ 432893 w 930885"/>
                <a:gd name="connsiteY4" fmla="*/ 987590 h 1779025"/>
                <a:gd name="connsiteX5" fmla="*/ 491605 w 930885"/>
                <a:gd name="connsiteY5" fmla="*/ 1055066 h 1779025"/>
                <a:gd name="connsiteX6" fmla="*/ 580988 w 930885"/>
                <a:gd name="connsiteY6" fmla="*/ 967436 h 1779025"/>
                <a:gd name="connsiteX7" fmla="*/ 589751 w 930885"/>
                <a:gd name="connsiteY7" fmla="*/ 946404 h 1779025"/>
                <a:gd name="connsiteX8" fmla="*/ 644081 w 930885"/>
                <a:gd name="connsiteY8" fmla="*/ 814959 h 1779025"/>
                <a:gd name="connsiteX9" fmla="*/ 624803 w 930885"/>
                <a:gd name="connsiteY9" fmla="*/ 793928 h 1779025"/>
                <a:gd name="connsiteX10" fmla="*/ 320508 w 930885"/>
                <a:gd name="connsiteY10" fmla="*/ 0 h 1779025"/>
                <a:gd name="connsiteX11" fmla="*/ 332995 w 930885"/>
                <a:gd name="connsiteY11" fmla="*/ 1753 h 1779025"/>
                <a:gd name="connsiteX12" fmla="*/ 349645 w 930885"/>
                <a:gd name="connsiteY12" fmla="*/ 12268 h 1779025"/>
                <a:gd name="connsiteX13" fmla="*/ 407480 w 930885"/>
                <a:gd name="connsiteY13" fmla="*/ 49073 h 1779025"/>
                <a:gd name="connsiteX14" fmla="*/ 481966 w 930885"/>
                <a:gd name="connsiteY14" fmla="*/ 108662 h 1779025"/>
                <a:gd name="connsiteX15" fmla="*/ 505626 w 930885"/>
                <a:gd name="connsiteY15" fmla="*/ 213818 h 1779025"/>
                <a:gd name="connsiteX16" fmla="*/ 519647 w 930885"/>
                <a:gd name="connsiteY16" fmla="*/ 311087 h 1779025"/>
                <a:gd name="connsiteX17" fmla="*/ 651092 w 930885"/>
                <a:gd name="connsiteY17" fmla="*/ 317221 h 1779025"/>
                <a:gd name="connsiteX18" fmla="*/ 759753 w 930885"/>
                <a:gd name="connsiteY18" fmla="*/ 316345 h 1779025"/>
                <a:gd name="connsiteX19" fmla="*/ 775526 w 930885"/>
                <a:gd name="connsiteY19" fmla="*/ 294437 h 1779025"/>
                <a:gd name="connsiteX20" fmla="*/ 738722 w 930885"/>
                <a:gd name="connsiteY20" fmla="*/ 234849 h 1779025"/>
                <a:gd name="connsiteX21" fmla="*/ 715062 w 930885"/>
                <a:gd name="connsiteY21" fmla="*/ 193663 h 1779025"/>
                <a:gd name="connsiteX22" fmla="*/ 765011 w 930885"/>
                <a:gd name="connsiteY22" fmla="*/ 196292 h 1779025"/>
                <a:gd name="connsiteX23" fmla="*/ 908724 w 930885"/>
                <a:gd name="connsiteY23" fmla="*/ 313716 h 1779025"/>
                <a:gd name="connsiteX24" fmla="*/ 930631 w 930885"/>
                <a:gd name="connsiteY24" fmla="*/ 372428 h 1779025"/>
                <a:gd name="connsiteX25" fmla="*/ 898208 w 930885"/>
                <a:gd name="connsiteY25" fmla="*/ 397841 h 1779025"/>
                <a:gd name="connsiteX26" fmla="*/ 842125 w 930885"/>
                <a:gd name="connsiteY26" fmla="*/ 420624 h 1779025"/>
                <a:gd name="connsiteX27" fmla="*/ 748361 w 930885"/>
                <a:gd name="connsiteY27" fmla="*/ 443408 h 1779025"/>
                <a:gd name="connsiteX28" fmla="*/ 644081 w 930885"/>
                <a:gd name="connsiteY28" fmla="*/ 455676 h 1779025"/>
                <a:gd name="connsiteX29" fmla="*/ 545059 w 930885"/>
                <a:gd name="connsiteY29" fmla="*/ 469697 h 1779025"/>
                <a:gd name="connsiteX30" fmla="*/ 489853 w 930885"/>
                <a:gd name="connsiteY30" fmla="*/ 494234 h 1779025"/>
                <a:gd name="connsiteX31" fmla="*/ 502121 w 930885"/>
                <a:gd name="connsiteY31" fmla="*/ 511760 h 1779025"/>
                <a:gd name="connsiteX32" fmla="*/ 527534 w 930885"/>
                <a:gd name="connsiteY32" fmla="*/ 559956 h 1779025"/>
                <a:gd name="connsiteX33" fmla="*/ 517894 w 930885"/>
                <a:gd name="connsiteY33" fmla="*/ 639699 h 1779025"/>
                <a:gd name="connsiteX34" fmla="*/ 504750 w 930885"/>
                <a:gd name="connsiteY34" fmla="*/ 702793 h 1779025"/>
                <a:gd name="connsiteX35" fmla="*/ 563462 w 930885"/>
                <a:gd name="connsiteY35" fmla="*/ 671246 h 1779025"/>
                <a:gd name="connsiteX36" fmla="*/ 618669 w 930885"/>
                <a:gd name="connsiteY36" fmla="*/ 644081 h 1779025"/>
                <a:gd name="connsiteX37" fmla="*/ 677381 w 930885"/>
                <a:gd name="connsiteY37" fmla="*/ 650215 h 1779025"/>
                <a:gd name="connsiteX38" fmla="*/ 817589 w 930885"/>
                <a:gd name="connsiteY38" fmla="*/ 725577 h 1779025"/>
                <a:gd name="connsiteX39" fmla="*/ 825476 w 930885"/>
                <a:gd name="connsiteY39" fmla="*/ 814083 h 1779025"/>
                <a:gd name="connsiteX40" fmla="*/ 814084 w 930885"/>
                <a:gd name="connsiteY40" fmla="*/ 907847 h 1779025"/>
                <a:gd name="connsiteX41" fmla="*/ 765011 w 930885"/>
                <a:gd name="connsiteY41" fmla="*/ 998982 h 1779025"/>
                <a:gd name="connsiteX42" fmla="*/ 656350 w 930885"/>
                <a:gd name="connsiteY42" fmla="*/ 1158469 h 1779025"/>
                <a:gd name="connsiteX43" fmla="*/ 602019 w 930885"/>
                <a:gd name="connsiteY43" fmla="*/ 1261872 h 1779025"/>
                <a:gd name="connsiteX44" fmla="*/ 585369 w 930885"/>
                <a:gd name="connsiteY44" fmla="*/ 1289038 h 1779025"/>
                <a:gd name="connsiteX45" fmla="*/ 540678 w 930885"/>
                <a:gd name="connsiteY45" fmla="*/ 1312698 h 1779025"/>
                <a:gd name="connsiteX46" fmla="*/ 447676 w 930885"/>
                <a:gd name="connsiteY46" fmla="*/ 1407624 h 1779025"/>
                <a:gd name="connsiteX47" fmla="*/ 304668 w 930885"/>
                <a:gd name="connsiteY47" fmla="*/ 1546899 h 1779025"/>
                <a:gd name="connsiteX48" fmla="*/ 110414 w 930885"/>
                <a:gd name="connsiteY48" fmla="*/ 1736447 h 1779025"/>
                <a:gd name="connsiteX49" fmla="*/ 132322 w 930885"/>
                <a:gd name="connsiteY49" fmla="*/ 1559814 h 1779025"/>
                <a:gd name="connsiteX50" fmla="*/ 191911 w 930885"/>
                <a:gd name="connsiteY50" fmla="*/ 1498473 h 1779025"/>
                <a:gd name="connsiteX51" fmla="*/ 312840 w 930885"/>
                <a:gd name="connsiteY51" fmla="*/ 1362647 h 1779025"/>
                <a:gd name="connsiteX52" fmla="*/ 402223 w 930885"/>
                <a:gd name="connsiteY52" fmla="*/ 1240841 h 1779025"/>
                <a:gd name="connsiteX53" fmla="*/ 406604 w 930885"/>
                <a:gd name="connsiteY53" fmla="*/ 1202284 h 1779025"/>
                <a:gd name="connsiteX54" fmla="*/ 368923 w 930885"/>
                <a:gd name="connsiteY54" fmla="*/ 1128675 h 1779025"/>
                <a:gd name="connsiteX55" fmla="*/ 297067 w 930885"/>
                <a:gd name="connsiteY55" fmla="*/ 1034911 h 1779025"/>
                <a:gd name="connsiteX56" fmla="*/ 233973 w 930885"/>
                <a:gd name="connsiteY56" fmla="*/ 1062076 h 1779025"/>
                <a:gd name="connsiteX57" fmla="*/ 164745 w 930885"/>
                <a:gd name="connsiteY57" fmla="*/ 1103262 h 1779025"/>
                <a:gd name="connsiteX58" fmla="*/ 125312 w 930885"/>
                <a:gd name="connsiteY58" fmla="*/ 1084860 h 1779025"/>
                <a:gd name="connsiteX59" fmla="*/ 117425 w 930885"/>
                <a:gd name="connsiteY59" fmla="*/ 1022643 h 1779025"/>
                <a:gd name="connsiteX60" fmla="*/ 134075 w 930885"/>
                <a:gd name="connsiteY60" fmla="*/ 965683 h 1779025"/>
                <a:gd name="connsiteX61" fmla="*/ 152477 w 930885"/>
                <a:gd name="connsiteY61" fmla="*/ 920115 h 1779025"/>
                <a:gd name="connsiteX62" fmla="*/ 179642 w 930885"/>
                <a:gd name="connsiteY62" fmla="*/ 899084 h 1779025"/>
                <a:gd name="connsiteX63" fmla="*/ 240107 w 930885"/>
                <a:gd name="connsiteY63" fmla="*/ 857898 h 1779025"/>
                <a:gd name="connsiteX64" fmla="*/ 342634 w 930885"/>
                <a:gd name="connsiteY64" fmla="*/ 716814 h 1779025"/>
                <a:gd name="connsiteX65" fmla="*/ 412738 w 930885"/>
                <a:gd name="connsiteY65" fmla="*/ 587998 h 1779025"/>
                <a:gd name="connsiteX66" fmla="*/ 425006 w 930885"/>
                <a:gd name="connsiteY66" fmla="*/ 520523 h 1779025"/>
                <a:gd name="connsiteX67" fmla="*/ 342634 w 930885"/>
                <a:gd name="connsiteY67" fmla="*/ 542430 h 1779025"/>
                <a:gd name="connsiteX68" fmla="*/ 198921 w 930885"/>
                <a:gd name="connsiteY68" fmla="*/ 613410 h 1779025"/>
                <a:gd name="connsiteX69" fmla="*/ 85002 w 930885"/>
                <a:gd name="connsiteY69" fmla="*/ 658978 h 1779025"/>
                <a:gd name="connsiteX70" fmla="*/ 50826 w 930885"/>
                <a:gd name="connsiteY70" fmla="*/ 649339 h 1779025"/>
                <a:gd name="connsiteX71" fmla="*/ 21908 w 930885"/>
                <a:gd name="connsiteY71" fmla="*/ 595884 h 1779025"/>
                <a:gd name="connsiteX72" fmla="*/ 877 w 930885"/>
                <a:gd name="connsiteY72" fmla="*/ 501244 h 1779025"/>
                <a:gd name="connsiteX73" fmla="*/ 37682 w 930885"/>
                <a:gd name="connsiteY73" fmla="*/ 444284 h 1779025"/>
                <a:gd name="connsiteX74" fmla="*/ 81497 w 930885"/>
                <a:gd name="connsiteY74" fmla="*/ 408356 h 1779025"/>
                <a:gd name="connsiteX75" fmla="*/ 93765 w 930885"/>
                <a:gd name="connsiteY75" fmla="*/ 369799 h 1779025"/>
                <a:gd name="connsiteX76" fmla="*/ 110415 w 930885"/>
                <a:gd name="connsiteY76" fmla="*/ 310211 h 1779025"/>
                <a:gd name="connsiteX77" fmla="*/ 172632 w 930885"/>
                <a:gd name="connsiteY77" fmla="*/ 345263 h 1779025"/>
                <a:gd name="connsiteX78" fmla="*/ 227839 w 930885"/>
                <a:gd name="connsiteY78" fmla="*/ 382944 h 1779025"/>
                <a:gd name="connsiteX79" fmla="*/ 269025 w 930885"/>
                <a:gd name="connsiteY79" fmla="*/ 387325 h 1779025"/>
                <a:gd name="connsiteX80" fmla="*/ 304077 w 930885"/>
                <a:gd name="connsiteY80" fmla="*/ 336500 h 1779025"/>
                <a:gd name="connsiteX81" fmla="*/ 288304 w 930885"/>
                <a:gd name="connsiteY81" fmla="*/ 309334 h 1779025"/>
                <a:gd name="connsiteX82" fmla="*/ 319850 w 930885"/>
                <a:gd name="connsiteY82" fmla="*/ 289179 h 1779025"/>
                <a:gd name="connsiteX83" fmla="*/ 356655 w 930885"/>
                <a:gd name="connsiteY83" fmla="*/ 249746 h 1779025"/>
                <a:gd name="connsiteX84" fmla="*/ 360160 w 930885"/>
                <a:gd name="connsiteY84" fmla="*/ 152477 h 1779025"/>
                <a:gd name="connsiteX85" fmla="*/ 326861 w 930885"/>
                <a:gd name="connsiteY85" fmla="*/ 54331 h 1779025"/>
                <a:gd name="connsiteX86" fmla="*/ 298819 w 930885"/>
                <a:gd name="connsiteY86" fmla="*/ 10516 h 1779025"/>
                <a:gd name="connsiteX87" fmla="*/ 309335 w 930885"/>
                <a:gd name="connsiteY87" fmla="*/ 1753 h 1779025"/>
                <a:gd name="connsiteX88" fmla="*/ 320508 w 930885"/>
                <a:gd name="connsiteY88" fmla="*/ 0 h 1779025"/>
                <a:gd name="connsiteX0" fmla="*/ 624803 w 930885"/>
                <a:gd name="connsiteY0" fmla="*/ 793928 h 1736471"/>
                <a:gd name="connsiteX1" fmla="*/ 558204 w 930885"/>
                <a:gd name="connsiteY1" fmla="*/ 813207 h 1736471"/>
                <a:gd name="connsiteX2" fmla="*/ 448667 w 930885"/>
                <a:gd name="connsiteY2" fmla="*/ 870166 h 1736471"/>
                <a:gd name="connsiteX3" fmla="*/ 381191 w 930885"/>
                <a:gd name="connsiteY3" fmla="*/ 925373 h 1736471"/>
                <a:gd name="connsiteX4" fmla="*/ 432893 w 930885"/>
                <a:gd name="connsiteY4" fmla="*/ 987590 h 1736471"/>
                <a:gd name="connsiteX5" fmla="*/ 491605 w 930885"/>
                <a:gd name="connsiteY5" fmla="*/ 1055066 h 1736471"/>
                <a:gd name="connsiteX6" fmla="*/ 580988 w 930885"/>
                <a:gd name="connsiteY6" fmla="*/ 967436 h 1736471"/>
                <a:gd name="connsiteX7" fmla="*/ 589751 w 930885"/>
                <a:gd name="connsiteY7" fmla="*/ 946404 h 1736471"/>
                <a:gd name="connsiteX8" fmla="*/ 644081 w 930885"/>
                <a:gd name="connsiteY8" fmla="*/ 814959 h 1736471"/>
                <a:gd name="connsiteX9" fmla="*/ 624803 w 930885"/>
                <a:gd name="connsiteY9" fmla="*/ 793928 h 1736471"/>
                <a:gd name="connsiteX10" fmla="*/ 320508 w 930885"/>
                <a:gd name="connsiteY10" fmla="*/ 0 h 1736471"/>
                <a:gd name="connsiteX11" fmla="*/ 332995 w 930885"/>
                <a:gd name="connsiteY11" fmla="*/ 1753 h 1736471"/>
                <a:gd name="connsiteX12" fmla="*/ 349645 w 930885"/>
                <a:gd name="connsiteY12" fmla="*/ 12268 h 1736471"/>
                <a:gd name="connsiteX13" fmla="*/ 407480 w 930885"/>
                <a:gd name="connsiteY13" fmla="*/ 49073 h 1736471"/>
                <a:gd name="connsiteX14" fmla="*/ 481966 w 930885"/>
                <a:gd name="connsiteY14" fmla="*/ 108662 h 1736471"/>
                <a:gd name="connsiteX15" fmla="*/ 505626 w 930885"/>
                <a:gd name="connsiteY15" fmla="*/ 213818 h 1736471"/>
                <a:gd name="connsiteX16" fmla="*/ 519647 w 930885"/>
                <a:gd name="connsiteY16" fmla="*/ 311087 h 1736471"/>
                <a:gd name="connsiteX17" fmla="*/ 651092 w 930885"/>
                <a:gd name="connsiteY17" fmla="*/ 317221 h 1736471"/>
                <a:gd name="connsiteX18" fmla="*/ 759753 w 930885"/>
                <a:gd name="connsiteY18" fmla="*/ 316345 h 1736471"/>
                <a:gd name="connsiteX19" fmla="*/ 775526 w 930885"/>
                <a:gd name="connsiteY19" fmla="*/ 294437 h 1736471"/>
                <a:gd name="connsiteX20" fmla="*/ 738722 w 930885"/>
                <a:gd name="connsiteY20" fmla="*/ 234849 h 1736471"/>
                <a:gd name="connsiteX21" fmla="*/ 715062 w 930885"/>
                <a:gd name="connsiteY21" fmla="*/ 193663 h 1736471"/>
                <a:gd name="connsiteX22" fmla="*/ 765011 w 930885"/>
                <a:gd name="connsiteY22" fmla="*/ 196292 h 1736471"/>
                <a:gd name="connsiteX23" fmla="*/ 908724 w 930885"/>
                <a:gd name="connsiteY23" fmla="*/ 313716 h 1736471"/>
                <a:gd name="connsiteX24" fmla="*/ 930631 w 930885"/>
                <a:gd name="connsiteY24" fmla="*/ 372428 h 1736471"/>
                <a:gd name="connsiteX25" fmla="*/ 898208 w 930885"/>
                <a:gd name="connsiteY25" fmla="*/ 397841 h 1736471"/>
                <a:gd name="connsiteX26" fmla="*/ 842125 w 930885"/>
                <a:gd name="connsiteY26" fmla="*/ 420624 h 1736471"/>
                <a:gd name="connsiteX27" fmla="*/ 748361 w 930885"/>
                <a:gd name="connsiteY27" fmla="*/ 443408 h 1736471"/>
                <a:gd name="connsiteX28" fmla="*/ 644081 w 930885"/>
                <a:gd name="connsiteY28" fmla="*/ 455676 h 1736471"/>
                <a:gd name="connsiteX29" fmla="*/ 545059 w 930885"/>
                <a:gd name="connsiteY29" fmla="*/ 469697 h 1736471"/>
                <a:gd name="connsiteX30" fmla="*/ 489853 w 930885"/>
                <a:gd name="connsiteY30" fmla="*/ 494234 h 1736471"/>
                <a:gd name="connsiteX31" fmla="*/ 502121 w 930885"/>
                <a:gd name="connsiteY31" fmla="*/ 511760 h 1736471"/>
                <a:gd name="connsiteX32" fmla="*/ 527534 w 930885"/>
                <a:gd name="connsiteY32" fmla="*/ 559956 h 1736471"/>
                <a:gd name="connsiteX33" fmla="*/ 517894 w 930885"/>
                <a:gd name="connsiteY33" fmla="*/ 639699 h 1736471"/>
                <a:gd name="connsiteX34" fmla="*/ 504750 w 930885"/>
                <a:gd name="connsiteY34" fmla="*/ 702793 h 1736471"/>
                <a:gd name="connsiteX35" fmla="*/ 563462 w 930885"/>
                <a:gd name="connsiteY35" fmla="*/ 671246 h 1736471"/>
                <a:gd name="connsiteX36" fmla="*/ 618669 w 930885"/>
                <a:gd name="connsiteY36" fmla="*/ 644081 h 1736471"/>
                <a:gd name="connsiteX37" fmla="*/ 677381 w 930885"/>
                <a:gd name="connsiteY37" fmla="*/ 650215 h 1736471"/>
                <a:gd name="connsiteX38" fmla="*/ 817589 w 930885"/>
                <a:gd name="connsiteY38" fmla="*/ 725577 h 1736471"/>
                <a:gd name="connsiteX39" fmla="*/ 825476 w 930885"/>
                <a:gd name="connsiteY39" fmla="*/ 814083 h 1736471"/>
                <a:gd name="connsiteX40" fmla="*/ 814084 w 930885"/>
                <a:gd name="connsiteY40" fmla="*/ 907847 h 1736471"/>
                <a:gd name="connsiteX41" fmla="*/ 765011 w 930885"/>
                <a:gd name="connsiteY41" fmla="*/ 998982 h 1736471"/>
                <a:gd name="connsiteX42" fmla="*/ 656350 w 930885"/>
                <a:gd name="connsiteY42" fmla="*/ 1158469 h 1736471"/>
                <a:gd name="connsiteX43" fmla="*/ 602019 w 930885"/>
                <a:gd name="connsiteY43" fmla="*/ 1261872 h 1736471"/>
                <a:gd name="connsiteX44" fmla="*/ 585369 w 930885"/>
                <a:gd name="connsiteY44" fmla="*/ 1289038 h 1736471"/>
                <a:gd name="connsiteX45" fmla="*/ 540678 w 930885"/>
                <a:gd name="connsiteY45" fmla="*/ 1312698 h 1736471"/>
                <a:gd name="connsiteX46" fmla="*/ 447676 w 930885"/>
                <a:gd name="connsiteY46" fmla="*/ 1407624 h 1736471"/>
                <a:gd name="connsiteX47" fmla="*/ 299906 w 930885"/>
                <a:gd name="connsiteY47" fmla="*/ 1573093 h 1736471"/>
                <a:gd name="connsiteX48" fmla="*/ 110414 w 930885"/>
                <a:gd name="connsiteY48" fmla="*/ 1736447 h 1736471"/>
                <a:gd name="connsiteX49" fmla="*/ 132322 w 930885"/>
                <a:gd name="connsiteY49" fmla="*/ 1559814 h 1736471"/>
                <a:gd name="connsiteX50" fmla="*/ 191911 w 930885"/>
                <a:gd name="connsiteY50" fmla="*/ 1498473 h 1736471"/>
                <a:gd name="connsiteX51" fmla="*/ 312840 w 930885"/>
                <a:gd name="connsiteY51" fmla="*/ 1362647 h 1736471"/>
                <a:gd name="connsiteX52" fmla="*/ 402223 w 930885"/>
                <a:gd name="connsiteY52" fmla="*/ 1240841 h 1736471"/>
                <a:gd name="connsiteX53" fmla="*/ 406604 w 930885"/>
                <a:gd name="connsiteY53" fmla="*/ 1202284 h 1736471"/>
                <a:gd name="connsiteX54" fmla="*/ 368923 w 930885"/>
                <a:gd name="connsiteY54" fmla="*/ 1128675 h 1736471"/>
                <a:gd name="connsiteX55" fmla="*/ 297067 w 930885"/>
                <a:gd name="connsiteY55" fmla="*/ 1034911 h 1736471"/>
                <a:gd name="connsiteX56" fmla="*/ 233973 w 930885"/>
                <a:gd name="connsiteY56" fmla="*/ 1062076 h 1736471"/>
                <a:gd name="connsiteX57" fmla="*/ 164745 w 930885"/>
                <a:gd name="connsiteY57" fmla="*/ 1103262 h 1736471"/>
                <a:gd name="connsiteX58" fmla="*/ 125312 w 930885"/>
                <a:gd name="connsiteY58" fmla="*/ 1084860 h 1736471"/>
                <a:gd name="connsiteX59" fmla="*/ 117425 w 930885"/>
                <a:gd name="connsiteY59" fmla="*/ 1022643 h 1736471"/>
                <a:gd name="connsiteX60" fmla="*/ 134075 w 930885"/>
                <a:gd name="connsiteY60" fmla="*/ 965683 h 1736471"/>
                <a:gd name="connsiteX61" fmla="*/ 152477 w 930885"/>
                <a:gd name="connsiteY61" fmla="*/ 920115 h 1736471"/>
                <a:gd name="connsiteX62" fmla="*/ 179642 w 930885"/>
                <a:gd name="connsiteY62" fmla="*/ 899084 h 1736471"/>
                <a:gd name="connsiteX63" fmla="*/ 240107 w 930885"/>
                <a:gd name="connsiteY63" fmla="*/ 857898 h 1736471"/>
                <a:gd name="connsiteX64" fmla="*/ 342634 w 930885"/>
                <a:gd name="connsiteY64" fmla="*/ 716814 h 1736471"/>
                <a:gd name="connsiteX65" fmla="*/ 412738 w 930885"/>
                <a:gd name="connsiteY65" fmla="*/ 587998 h 1736471"/>
                <a:gd name="connsiteX66" fmla="*/ 425006 w 930885"/>
                <a:gd name="connsiteY66" fmla="*/ 520523 h 1736471"/>
                <a:gd name="connsiteX67" fmla="*/ 342634 w 930885"/>
                <a:gd name="connsiteY67" fmla="*/ 542430 h 1736471"/>
                <a:gd name="connsiteX68" fmla="*/ 198921 w 930885"/>
                <a:gd name="connsiteY68" fmla="*/ 613410 h 1736471"/>
                <a:gd name="connsiteX69" fmla="*/ 85002 w 930885"/>
                <a:gd name="connsiteY69" fmla="*/ 658978 h 1736471"/>
                <a:gd name="connsiteX70" fmla="*/ 50826 w 930885"/>
                <a:gd name="connsiteY70" fmla="*/ 649339 h 1736471"/>
                <a:gd name="connsiteX71" fmla="*/ 21908 w 930885"/>
                <a:gd name="connsiteY71" fmla="*/ 595884 h 1736471"/>
                <a:gd name="connsiteX72" fmla="*/ 877 w 930885"/>
                <a:gd name="connsiteY72" fmla="*/ 501244 h 1736471"/>
                <a:gd name="connsiteX73" fmla="*/ 37682 w 930885"/>
                <a:gd name="connsiteY73" fmla="*/ 444284 h 1736471"/>
                <a:gd name="connsiteX74" fmla="*/ 81497 w 930885"/>
                <a:gd name="connsiteY74" fmla="*/ 408356 h 1736471"/>
                <a:gd name="connsiteX75" fmla="*/ 93765 w 930885"/>
                <a:gd name="connsiteY75" fmla="*/ 369799 h 1736471"/>
                <a:gd name="connsiteX76" fmla="*/ 110415 w 930885"/>
                <a:gd name="connsiteY76" fmla="*/ 310211 h 1736471"/>
                <a:gd name="connsiteX77" fmla="*/ 172632 w 930885"/>
                <a:gd name="connsiteY77" fmla="*/ 345263 h 1736471"/>
                <a:gd name="connsiteX78" fmla="*/ 227839 w 930885"/>
                <a:gd name="connsiteY78" fmla="*/ 382944 h 1736471"/>
                <a:gd name="connsiteX79" fmla="*/ 269025 w 930885"/>
                <a:gd name="connsiteY79" fmla="*/ 387325 h 1736471"/>
                <a:gd name="connsiteX80" fmla="*/ 304077 w 930885"/>
                <a:gd name="connsiteY80" fmla="*/ 336500 h 1736471"/>
                <a:gd name="connsiteX81" fmla="*/ 288304 w 930885"/>
                <a:gd name="connsiteY81" fmla="*/ 309334 h 1736471"/>
                <a:gd name="connsiteX82" fmla="*/ 319850 w 930885"/>
                <a:gd name="connsiteY82" fmla="*/ 289179 h 1736471"/>
                <a:gd name="connsiteX83" fmla="*/ 356655 w 930885"/>
                <a:gd name="connsiteY83" fmla="*/ 249746 h 1736471"/>
                <a:gd name="connsiteX84" fmla="*/ 360160 w 930885"/>
                <a:gd name="connsiteY84" fmla="*/ 152477 h 1736471"/>
                <a:gd name="connsiteX85" fmla="*/ 326861 w 930885"/>
                <a:gd name="connsiteY85" fmla="*/ 54331 h 1736471"/>
                <a:gd name="connsiteX86" fmla="*/ 298819 w 930885"/>
                <a:gd name="connsiteY86" fmla="*/ 10516 h 1736471"/>
                <a:gd name="connsiteX87" fmla="*/ 309335 w 930885"/>
                <a:gd name="connsiteY87" fmla="*/ 1753 h 1736471"/>
                <a:gd name="connsiteX88" fmla="*/ 320508 w 930885"/>
                <a:gd name="connsiteY88" fmla="*/ 0 h 1736471"/>
                <a:gd name="connsiteX0" fmla="*/ 624803 w 930885"/>
                <a:gd name="connsiteY0" fmla="*/ 793928 h 1736951"/>
                <a:gd name="connsiteX1" fmla="*/ 558204 w 930885"/>
                <a:gd name="connsiteY1" fmla="*/ 813207 h 1736951"/>
                <a:gd name="connsiteX2" fmla="*/ 448667 w 930885"/>
                <a:gd name="connsiteY2" fmla="*/ 870166 h 1736951"/>
                <a:gd name="connsiteX3" fmla="*/ 381191 w 930885"/>
                <a:gd name="connsiteY3" fmla="*/ 925373 h 1736951"/>
                <a:gd name="connsiteX4" fmla="*/ 432893 w 930885"/>
                <a:gd name="connsiteY4" fmla="*/ 987590 h 1736951"/>
                <a:gd name="connsiteX5" fmla="*/ 491605 w 930885"/>
                <a:gd name="connsiteY5" fmla="*/ 1055066 h 1736951"/>
                <a:gd name="connsiteX6" fmla="*/ 580988 w 930885"/>
                <a:gd name="connsiteY6" fmla="*/ 967436 h 1736951"/>
                <a:gd name="connsiteX7" fmla="*/ 589751 w 930885"/>
                <a:gd name="connsiteY7" fmla="*/ 946404 h 1736951"/>
                <a:gd name="connsiteX8" fmla="*/ 644081 w 930885"/>
                <a:gd name="connsiteY8" fmla="*/ 814959 h 1736951"/>
                <a:gd name="connsiteX9" fmla="*/ 624803 w 930885"/>
                <a:gd name="connsiteY9" fmla="*/ 793928 h 1736951"/>
                <a:gd name="connsiteX10" fmla="*/ 320508 w 930885"/>
                <a:gd name="connsiteY10" fmla="*/ 0 h 1736951"/>
                <a:gd name="connsiteX11" fmla="*/ 332995 w 930885"/>
                <a:gd name="connsiteY11" fmla="*/ 1753 h 1736951"/>
                <a:gd name="connsiteX12" fmla="*/ 349645 w 930885"/>
                <a:gd name="connsiteY12" fmla="*/ 12268 h 1736951"/>
                <a:gd name="connsiteX13" fmla="*/ 407480 w 930885"/>
                <a:gd name="connsiteY13" fmla="*/ 49073 h 1736951"/>
                <a:gd name="connsiteX14" fmla="*/ 481966 w 930885"/>
                <a:gd name="connsiteY14" fmla="*/ 108662 h 1736951"/>
                <a:gd name="connsiteX15" fmla="*/ 505626 w 930885"/>
                <a:gd name="connsiteY15" fmla="*/ 213818 h 1736951"/>
                <a:gd name="connsiteX16" fmla="*/ 519647 w 930885"/>
                <a:gd name="connsiteY16" fmla="*/ 311087 h 1736951"/>
                <a:gd name="connsiteX17" fmla="*/ 651092 w 930885"/>
                <a:gd name="connsiteY17" fmla="*/ 317221 h 1736951"/>
                <a:gd name="connsiteX18" fmla="*/ 759753 w 930885"/>
                <a:gd name="connsiteY18" fmla="*/ 316345 h 1736951"/>
                <a:gd name="connsiteX19" fmla="*/ 775526 w 930885"/>
                <a:gd name="connsiteY19" fmla="*/ 294437 h 1736951"/>
                <a:gd name="connsiteX20" fmla="*/ 738722 w 930885"/>
                <a:gd name="connsiteY20" fmla="*/ 234849 h 1736951"/>
                <a:gd name="connsiteX21" fmla="*/ 715062 w 930885"/>
                <a:gd name="connsiteY21" fmla="*/ 193663 h 1736951"/>
                <a:gd name="connsiteX22" fmla="*/ 765011 w 930885"/>
                <a:gd name="connsiteY22" fmla="*/ 196292 h 1736951"/>
                <a:gd name="connsiteX23" fmla="*/ 908724 w 930885"/>
                <a:gd name="connsiteY23" fmla="*/ 313716 h 1736951"/>
                <a:gd name="connsiteX24" fmla="*/ 930631 w 930885"/>
                <a:gd name="connsiteY24" fmla="*/ 372428 h 1736951"/>
                <a:gd name="connsiteX25" fmla="*/ 898208 w 930885"/>
                <a:gd name="connsiteY25" fmla="*/ 397841 h 1736951"/>
                <a:gd name="connsiteX26" fmla="*/ 842125 w 930885"/>
                <a:gd name="connsiteY26" fmla="*/ 420624 h 1736951"/>
                <a:gd name="connsiteX27" fmla="*/ 748361 w 930885"/>
                <a:gd name="connsiteY27" fmla="*/ 443408 h 1736951"/>
                <a:gd name="connsiteX28" fmla="*/ 644081 w 930885"/>
                <a:gd name="connsiteY28" fmla="*/ 455676 h 1736951"/>
                <a:gd name="connsiteX29" fmla="*/ 545059 w 930885"/>
                <a:gd name="connsiteY29" fmla="*/ 469697 h 1736951"/>
                <a:gd name="connsiteX30" fmla="*/ 489853 w 930885"/>
                <a:gd name="connsiteY30" fmla="*/ 494234 h 1736951"/>
                <a:gd name="connsiteX31" fmla="*/ 502121 w 930885"/>
                <a:gd name="connsiteY31" fmla="*/ 511760 h 1736951"/>
                <a:gd name="connsiteX32" fmla="*/ 527534 w 930885"/>
                <a:gd name="connsiteY32" fmla="*/ 559956 h 1736951"/>
                <a:gd name="connsiteX33" fmla="*/ 517894 w 930885"/>
                <a:gd name="connsiteY33" fmla="*/ 639699 h 1736951"/>
                <a:gd name="connsiteX34" fmla="*/ 504750 w 930885"/>
                <a:gd name="connsiteY34" fmla="*/ 702793 h 1736951"/>
                <a:gd name="connsiteX35" fmla="*/ 563462 w 930885"/>
                <a:gd name="connsiteY35" fmla="*/ 671246 h 1736951"/>
                <a:gd name="connsiteX36" fmla="*/ 618669 w 930885"/>
                <a:gd name="connsiteY36" fmla="*/ 644081 h 1736951"/>
                <a:gd name="connsiteX37" fmla="*/ 677381 w 930885"/>
                <a:gd name="connsiteY37" fmla="*/ 650215 h 1736951"/>
                <a:gd name="connsiteX38" fmla="*/ 817589 w 930885"/>
                <a:gd name="connsiteY38" fmla="*/ 725577 h 1736951"/>
                <a:gd name="connsiteX39" fmla="*/ 825476 w 930885"/>
                <a:gd name="connsiteY39" fmla="*/ 814083 h 1736951"/>
                <a:gd name="connsiteX40" fmla="*/ 814084 w 930885"/>
                <a:gd name="connsiteY40" fmla="*/ 907847 h 1736951"/>
                <a:gd name="connsiteX41" fmla="*/ 765011 w 930885"/>
                <a:gd name="connsiteY41" fmla="*/ 998982 h 1736951"/>
                <a:gd name="connsiteX42" fmla="*/ 656350 w 930885"/>
                <a:gd name="connsiteY42" fmla="*/ 1158469 h 1736951"/>
                <a:gd name="connsiteX43" fmla="*/ 602019 w 930885"/>
                <a:gd name="connsiteY43" fmla="*/ 1261872 h 1736951"/>
                <a:gd name="connsiteX44" fmla="*/ 585369 w 930885"/>
                <a:gd name="connsiteY44" fmla="*/ 1289038 h 1736951"/>
                <a:gd name="connsiteX45" fmla="*/ 540678 w 930885"/>
                <a:gd name="connsiteY45" fmla="*/ 1312698 h 1736951"/>
                <a:gd name="connsiteX46" fmla="*/ 447676 w 930885"/>
                <a:gd name="connsiteY46" fmla="*/ 1407624 h 1736951"/>
                <a:gd name="connsiteX47" fmla="*/ 259425 w 930885"/>
                <a:gd name="connsiteY47" fmla="*/ 1613574 h 1736951"/>
                <a:gd name="connsiteX48" fmla="*/ 110414 w 930885"/>
                <a:gd name="connsiteY48" fmla="*/ 1736447 h 1736951"/>
                <a:gd name="connsiteX49" fmla="*/ 132322 w 930885"/>
                <a:gd name="connsiteY49" fmla="*/ 1559814 h 1736951"/>
                <a:gd name="connsiteX50" fmla="*/ 191911 w 930885"/>
                <a:gd name="connsiteY50" fmla="*/ 1498473 h 1736951"/>
                <a:gd name="connsiteX51" fmla="*/ 312840 w 930885"/>
                <a:gd name="connsiteY51" fmla="*/ 1362647 h 1736951"/>
                <a:gd name="connsiteX52" fmla="*/ 402223 w 930885"/>
                <a:gd name="connsiteY52" fmla="*/ 1240841 h 1736951"/>
                <a:gd name="connsiteX53" fmla="*/ 406604 w 930885"/>
                <a:gd name="connsiteY53" fmla="*/ 1202284 h 1736951"/>
                <a:gd name="connsiteX54" fmla="*/ 368923 w 930885"/>
                <a:gd name="connsiteY54" fmla="*/ 1128675 h 1736951"/>
                <a:gd name="connsiteX55" fmla="*/ 297067 w 930885"/>
                <a:gd name="connsiteY55" fmla="*/ 1034911 h 1736951"/>
                <a:gd name="connsiteX56" fmla="*/ 233973 w 930885"/>
                <a:gd name="connsiteY56" fmla="*/ 1062076 h 1736951"/>
                <a:gd name="connsiteX57" fmla="*/ 164745 w 930885"/>
                <a:gd name="connsiteY57" fmla="*/ 1103262 h 1736951"/>
                <a:gd name="connsiteX58" fmla="*/ 125312 w 930885"/>
                <a:gd name="connsiteY58" fmla="*/ 1084860 h 1736951"/>
                <a:gd name="connsiteX59" fmla="*/ 117425 w 930885"/>
                <a:gd name="connsiteY59" fmla="*/ 1022643 h 1736951"/>
                <a:gd name="connsiteX60" fmla="*/ 134075 w 930885"/>
                <a:gd name="connsiteY60" fmla="*/ 965683 h 1736951"/>
                <a:gd name="connsiteX61" fmla="*/ 152477 w 930885"/>
                <a:gd name="connsiteY61" fmla="*/ 920115 h 1736951"/>
                <a:gd name="connsiteX62" fmla="*/ 179642 w 930885"/>
                <a:gd name="connsiteY62" fmla="*/ 899084 h 1736951"/>
                <a:gd name="connsiteX63" fmla="*/ 240107 w 930885"/>
                <a:gd name="connsiteY63" fmla="*/ 857898 h 1736951"/>
                <a:gd name="connsiteX64" fmla="*/ 342634 w 930885"/>
                <a:gd name="connsiteY64" fmla="*/ 716814 h 1736951"/>
                <a:gd name="connsiteX65" fmla="*/ 412738 w 930885"/>
                <a:gd name="connsiteY65" fmla="*/ 587998 h 1736951"/>
                <a:gd name="connsiteX66" fmla="*/ 425006 w 930885"/>
                <a:gd name="connsiteY66" fmla="*/ 520523 h 1736951"/>
                <a:gd name="connsiteX67" fmla="*/ 342634 w 930885"/>
                <a:gd name="connsiteY67" fmla="*/ 542430 h 1736951"/>
                <a:gd name="connsiteX68" fmla="*/ 198921 w 930885"/>
                <a:gd name="connsiteY68" fmla="*/ 613410 h 1736951"/>
                <a:gd name="connsiteX69" fmla="*/ 85002 w 930885"/>
                <a:gd name="connsiteY69" fmla="*/ 658978 h 1736951"/>
                <a:gd name="connsiteX70" fmla="*/ 50826 w 930885"/>
                <a:gd name="connsiteY70" fmla="*/ 649339 h 1736951"/>
                <a:gd name="connsiteX71" fmla="*/ 21908 w 930885"/>
                <a:gd name="connsiteY71" fmla="*/ 595884 h 1736951"/>
                <a:gd name="connsiteX72" fmla="*/ 877 w 930885"/>
                <a:gd name="connsiteY72" fmla="*/ 501244 h 1736951"/>
                <a:gd name="connsiteX73" fmla="*/ 37682 w 930885"/>
                <a:gd name="connsiteY73" fmla="*/ 444284 h 1736951"/>
                <a:gd name="connsiteX74" fmla="*/ 81497 w 930885"/>
                <a:gd name="connsiteY74" fmla="*/ 408356 h 1736951"/>
                <a:gd name="connsiteX75" fmla="*/ 93765 w 930885"/>
                <a:gd name="connsiteY75" fmla="*/ 369799 h 1736951"/>
                <a:gd name="connsiteX76" fmla="*/ 110415 w 930885"/>
                <a:gd name="connsiteY76" fmla="*/ 310211 h 1736951"/>
                <a:gd name="connsiteX77" fmla="*/ 172632 w 930885"/>
                <a:gd name="connsiteY77" fmla="*/ 345263 h 1736951"/>
                <a:gd name="connsiteX78" fmla="*/ 227839 w 930885"/>
                <a:gd name="connsiteY78" fmla="*/ 382944 h 1736951"/>
                <a:gd name="connsiteX79" fmla="*/ 269025 w 930885"/>
                <a:gd name="connsiteY79" fmla="*/ 387325 h 1736951"/>
                <a:gd name="connsiteX80" fmla="*/ 304077 w 930885"/>
                <a:gd name="connsiteY80" fmla="*/ 336500 h 1736951"/>
                <a:gd name="connsiteX81" fmla="*/ 288304 w 930885"/>
                <a:gd name="connsiteY81" fmla="*/ 309334 h 1736951"/>
                <a:gd name="connsiteX82" fmla="*/ 319850 w 930885"/>
                <a:gd name="connsiteY82" fmla="*/ 289179 h 1736951"/>
                <a:gd name="connsiteX83" fmla="*/ 356655 w 930885"/>
                <a:gd name="connsiteY83" fmla="*/ 249746 h 1736951"/>
                <a:gd name="connsiteX84" fmla="*/ 360160 w 930885"/>
                <a:gd name="connsiteY84" fmla="*/ 152477 h 1736951"/>
                <a:gd name="connsiteX85" fmla="*/ 326861 w 930885"/>
                <a:gd name="connsiteY85" fmla="*/ 54331 h 1736951"/>
                <a:gd name="connsiteX86" fmla="*/ 298819 w 930885"/>
                <a:gd name="connsiteY86" fmla="*/ 10516 h 1736951"/>
                <a:gd name="connsiteX87" fmla="*/ 309335 w 930885"/>
                <a:gd name="connsiteY87" fmla="*/ 1753 h 1736951"/>
                <a:gd name="connsiteX88" fmla="*/ 320508 w 930885"/>
                <a:gd name="connsiteY88" fmla="*/ 0 h 1736951"/>
                <a:gd name="connsiteX0" fmla="*/ 628748 w 934830"/>
                <a:gd name="connsiteY0" fmla="*/ 793928 h 1758305"/>
                <a:gd name="connsiteX1" fmla="*/ 562149 w 934830"/>
                <a:gd name="connsiteY1" fmla="*/ 813207 h 1758305"/>
                <a:gd name="connsiteX2" fmla="*/ 452612 w 934830"/>
                <a:gd name="connsiteY2" fmla="*/ 870166 h 1758305"/>
                <a:gd name="connsiteX3" fmla="*/ 385136 w 934830"/>
                <a:gd name="connsiteY3" fmla="*/ 925373 h 1758305"/>
                <a:gd name="connsiteX4" fmla="*/ 436838 w 934830"/>
                <a:gd name="connsiteY4" fmla="*/ 987590 h 1758305"/>
                <a:gd name="connsiteX5" fmla="*/ 495550 w 934830"/>
                <a:gd name="connsiteY5" fmla="*/ 1055066 h 1758305"/>
                <a:gd name="connsiteX6" fmla="*/ 584933 w 934830"/>
                <a:gd name="connsiteY6" fmla="*/ 967436 h 1758305"/>
                <a:gd name="connsiteX7" fmla="*/ 593696 w 934830"/>
                <a:gd name="connsiteY7" fmla="*/ 946404 h 1758305"/>
                <a:gd name="connsiteX8" fmla="*/ 648026 w 934830"/>
                <a:gd name="connsiteY8" fmla="*/ 814959 h 1758305"/>
                <a:gd name="connsiteX9" fmla="*/ 628748 w 934830"/>
                <a:gd name="connsiteY9" fmla="*/ 793928 h 1758305"/>
                <a:gd name="connsiteX10" fmla="*/ 324453 w 934830"/>
                <a:gd name="connsiteY10" fmla="*/ 0 h 1758305"/>
                <a:gd name="connsiteX11" fmla="*/ 336940 w 934830"/>
                <a:gd name="connsiteY11" fmla="*/ 1753 h 1758305"/>
                <a:gd name="connsiteX12" fmla="*/ 353590 w 934830"/>
                <a:gd name="connsiteY12" fmla="*/ 12268 h 1758305"/>
                <a:gd name="connsiteX13" fmla="*/ 411425 w 934830"/>
                <a:gd name="connsiteY13" fmla="*/ 49073 h 1758305"/>
                <a:gd name="connsiteX14" fmla="*/ 485911 w 934830"/>
                <a:gd name="connsiteY14" fmla="*/ 108662 h 1758305"/>
                <a:gd name="connsiteX15" fmla="*/ 509571 w 934830"/>
                <a:gd name="connsiteY15" fmla="*/ 213818 h 1758305"/>
                <a:gd name="connsiteX16" fmla="*/ 523592 w 934830"/>
                <a:gd name="connsiteY16" fmla="*/ 311087 h 1758305"/>
                <a:gd name="connsiteX17" fmla="*/ 655037 w 934830"/>
                <a:gd name="connsiteY17" fmla="*/ 317221 h 1758305"/>
                <a:gd name="connsiteX18" fmla="*/ 763698 w 934830"/>
                <a:gd name="connsiteY18" fmla="*/ 316345 h 1758305"/>
                <a:gd name="connsiteX19" fmla="*/ 779471 w 934830"/>
                <a:gd name="connsiteY19" fmla="*/ 294437 h 1758305"/>
                <a:gd name="connsiteX20" fmla="*/ 742667 w 934830"/>
                <a:gd name="connsiteY20" fmla="*/ 234849 h 1758305"/>
                <a:gd name="connsiteX21" fmla="*/ 719007 w 934830"/>
                <a:gd name="connsiteY21" fmla="*/ 193663 h 1758305"/>
                <a:gd name="connsiteX22" fmla="*/ 768956 w 934830"/>
                <a:gd name="connsiteY22" fmla="*/ 196292 h 1758305"/>
                <a:gd name="connsiteX23" fmla="*/ 912669 w 934830"/>
                <a:gd name="connsiteY23" fmla="*/ 313716 h 1758305"/>
                <a:gd name="connsiteX24" fmla="*/ 934576 w 934830"/>
                <a:gd name="connsiteY24" fmla="*/ 372428 h 1758305"/>
                <a:gd name="connsiteX25" fmla="*/ 902153 w 934830"/>
                <a:gd name="connsiteY25" fmla="*/ 397841 h 1758305"/>
                <a:gd name="connsiteX26" fmla="*/ 846070 w 934830"/>
                <a:gd name="connsiteY26" fmla="*/ 420624 h 1758305"/>
                <a:gd name="connsiteX27" fmla="*/ 752306 w 934830"/>
                <a:gd name="connsiteY27" fmla="*/ 443408 h 1758305"/>
                <a:gd name="connsiteX28" fmla="*/ 648026 w 934830"/>
                <a:gd name="connsiteY28" fmla="*/ 455676 h 1758305"/>
                <a:gd name="connsiteX29" fmla="*/ 549004 w 934830"/>
                <a:gd name="connsiteY29" fmla="*/ 469697 h 1758305"/>
                <a:gd name="connsiteX30" fmla="*/ 493798 w 934830"/>
                <a:gd name="connsiteY30" fmla="*/ 494234 h 1758305"/>
                <a:gd name="connsiteX31" fmla="*/ 506066 w 934830"/>
                <a:gd name="connsiteY31" fmla="*/ 511760 h 1758305"/>
                <a:gd name="connsiteX32" fmla="*/ 531479 w 934830"/>
                <a:gd name="connsiteY32" fmla="*/ 559956 h 1758305"/>
                <a:gd name="connsiteX33" fmla="*/ 521839 w 934830"/>
                <a:gd name="connsiteY33" fmla="*/ 639699 h 1758305"/>
                <a:gd name="connsiteX34" fmla="*/ 508695 w 934830"/>
                <a:gd name="connsiteY34" fmla="*/ 702793 h 1758305"/>
                <a:gd name="connsiteX35" fmla="*/ 567407 w 934830"/>
                <a:gd name="connsiteY35" fmla="*/ 671246 h 1758305"/>
                <a:gd name="connsiteX36" fmla="*/ 622614 w 934830"/>
                <a:gd name="connsiteY36" fmla="*/ 644081 h 1758305"/>
                <a:gd name="connsiteX37" fmla="*/ 681326 w 934830"/>
                <a:gd name="connsiteY37" fmla="*/ 650215 h 1758305"/>
                <a:gd name="connsiteX38" fmla="*/ 821534 w 934830"/>
                <a:gd name="connsiteY38" fmla="*/ 725577 h 1758305"/>
                <a:gd name="connsiteX39" fmla="*/ 829421 w 934830"/>
                <a:gd name="connsiteY39" fmla="*/ 814083 h 1758305"/>
                <a:gd name="connsiteX40" fmla="*/ 818029 w 934830"/>
                <a:gd name="connsiteY40" fmla="*/ 907847 h 1758305"/>
                <a:gd name="connsiteX41" fmla="*/ 768956 w 934830"/>
                <a:gd name="connsiteY41" fmla="*/ 998982 h 1758305"/>
                <a:gd name="connsiteX42" fmla="*/ 660295 w 934830"/>
                <a:gd name="connsiteY42" fmla="*/ 1158469 h 1758305"/>
                <a:gd name="connsiteX43" fmla="*/ 605964 w 934830"/>
                <a:gd name="connsiteY43" fmla="*/ 1261872 h 1758305"/>
                <a:gd name="connsiteX44" fmla="*/ 589314 w 934830"/>
                <a:gd name="connsiteY44" fmla="*/ 1289038 h 1758305"/>
                <a:gd name="connsiteX45" fmla="*/ 544623 w 934830"/>
                <a:gd name="connsiteY45" fmla="*/ 1312698 h 1758305"/>
                <a:gd name="connsiteX46" fmla="*/ 451621 w 934830"/>
                <a:gd name="connsiteY46" fmla="*/ 1407624 h 1758305"/>
                <a:gd name="connsiteX47" fmla="*/ 263370 w 934830"/>
                <a:gd name="connsiteY47" fmla="*/ 1613574 h 1758305"/>
                <a:gd name="connsiteX48" fmla="*/ 2440 w 934830"/>
                <a:gd name="connsiteY48" fmla="*/ 1757878 h 1758305"/>
                <a:gd name="connsiteX49" fmla="*/ 136267 w 934830"/>
                <a:gd name="connsiteY49" fmla="*/ 1559814 h 1758305"/>
                <a:gd name="connsiteX50" fmla="*/ 195856 w 934830"/>
                <a:gd name="connsiteY50" fmla="*/ 1498473 h 1758305"/>
                <a:gd name="connsiteX51" fmla="*/ 316785 w 934830"/>
                <a:gd name="connsiteY51" fmla="*/ 1362647 h 1758305"/>
                <a:gd name="connsiteX52" fmla="*/ 406168 w 934830"/>
                <a:gd name="connsiteY52" fmla="*/ 1240841 h 1758305"/>
                <a:gd name="connsiteX53" fmla="*/ 410549 w 934830"/>
                <a:gd name="connsiteY53" fmla="*/ 1202284 h 1758305"/>
                <a:gd name="connsiteX54" fmla="*/ 372868 w 934830"/>
                <a:gd name="connsiteY54" fmla="*/ 1128675 h 1758305"/>
                <a:gd name="connsiteX55" fmla="*/ 301012 w 934830"/>
                <a:gd name="connsiteY55" fmla="*/ 1034911 h 1758305"/>
                <a:gd name="connsiteX56" fmla="*/ 237918 w 934830"/>
                <a:gd name="connsiteY56" fmla="*/ 1062076 h 1758305"/>
                <a:gd name="connsiteX57" fmla="*/ 168690 w 934830"/>
                <a:gd name="connsiteY57" fmla="*/ 1103262 h 1758305"/>
                <a:gd name="connsiteX58" fmla="*/ 129257 w 934830"/>
                <a:gd name="connsiteY58" fmla="*/ 1084860 h 1758305"/>
                <a:gd name="connsiteX59" fmla="*/ 121370 w 934830"/>
                <a:gd name="connsiteY59" fmla="*/ 1022643 h 1758305"/>
                <a:gd name="connsiteX60" fmla="*/ 138020 w 934830"/>
                <a:gd name="connsiteY60" fmla="*/ 965683 h 1758305"/>
                <a:gd name="connsiteX61" fmla="*/ 156422 w 934830"/>
                <a:gd name="connsiteY61" fmla="*/ 920115 h 1758305"/>
                <a:gd name="connsiteX62" fmla="*/ 183587 w 934830"/>
                <a:gd name="connsiteY62" fmla="*/ 899084 h 1758305"/>
                <a:gd name="connsiteX63" fmla="*/ 244052 w 934830"/>
                <a:gd name="connsiteY63" fmla="*/ 857898 h 1758305"/>
                <a:gd name="connsiteX64" fmla="*/ 346579 w 934830"/>
                <a:gd name="connsiteY64" fmla="*/ 716814 h 1758305"/>
                <a:gd name="connsiteX65" fmla="*/ 416683 w 934830"/>
                <a:gd name="connsiteY65" fmla="*/ 587998 h 1758305"/>
                <a:gd name="connsiteX66" fmla="*/ 428951 w 934830"/>
                <a:gd name="connsiteY66" fmla="*/ 520523 h 1758305"/>
                <a:gd name="connsiteX67" fmla="*/ 346579 w 934830"/>
                <a:gd name="connsiteY67" fmla="*/ 542430 h 1758305"/>
                <a:gd name="connsiteX68" fmla="*/ 202866 w 934830"/>
                <a:gd name="connsiteY68" fmla="*/ 613410 h 1758305"/>
                <a:gd name="connsiteX69" fmla="*/ 88947 w 934830"/>
                <a:gd name="connsiteY69" fmla="*/ 658978 h 1758305"/>
                <a:gd name="connsiteX70" fmla="*/ 54771 w 934830"/>
                <a:gd name="connsiteY70" fmla="*/ 649339 h 1758305"/>
                <a:gd name="connsiteX71" fmla="*/ 25853 w 934830"/>
                <a:gd name="connsiteY71" fmla="*/ 595884 h 1758305"/>
                <a:gd name="connsiteX72" fmla="*/ 4822 w 934830"/>
                <a:gd name="connsiteY72" fmla="*/ 501244 h 1758305"/>
                <a:gd name="connsiteX73" fmla="*/ 41627 w 934830"/>
                <a:gd name="connsiteY73" fmla="*/ 444284 h 1758305"/>
                <a:gd name="connsiteX74" fmla="*/ 85442 w 934830"/>
                <a:gd name="connsiteY74" fmla="*/ 408356 h 1758305"/>
                <a:gd name="connsiteX75" fmla="*/ 97710 w 934830"/>
                <a:gd name="connsiteY75" fmla="*/ 369799 h 1758305"/>
                <a:gd name="connsiteX76" fmla="*/ 114360 w 934830"/>
                <a:gd name="connsiteY76" fmla="*/ 310211 h 1758305"/>
                <a:gd name="connsiteX77" fmla="*/ 176577 w 934830"/>
                <a:gd name="connsiteY77" fmla="*/ 345263 h 1758305"/>
                <a:gd name="connsiteX78" fmla="*/ 231784 w 934830"/>
                <a:gd name="connsiteY78" fmla="*/ 382944 h 1758305"/>
                <a:gd name="connsiteX79" fmla="*/ 272970 w 934830"/>
                <a:gd name="connsiteY79" fmla="*/ 387325 h 1758305"/>
                <a:gd name="connsiteX80" fmla="*/ 308022 w 934830"/>
                <a:gd name="connsiteY80" fmla="*/ 336500 h 1758305"/>
                <a:gd name="connsiteX81" fmla="*/ 292249 w 934830"/>
                <a:gd name="connsiteY81" fmla="*/ 309334 h 1758305"/>
                <a:gd name="connsiteX82" fmla="*/ 323795 w 934830"/>
                <a:gd name="connsiteY82" fmla="*/ 289179 h 1758305"/>
                <a:gd name="connsiteX83" fmla="*/ 360600 w 934830"/>
                <a:gd name="connsiteY83" fmla="*/ 249746 h 1758305"/>
                <a:gd name="connsiteX84" fmla="*/ 364105 w 934830"/>
                <a:gd name="connsiteY84" fmla="*/ 152477 h 1758305"/>
                <a:gd name="connsiteX85" fmla="*/ 330806 w 934830"/>
                <a:gd name="connsiteY85" fmla="*/ 54331 h 1758305"/>
                <a:gd name="connsiteX86" fmla="*/ 302764 w 934830"/>
                <a:gd name="connsiteY86" fmla="*/ 10516 h 1758305"/>
                <a:gd name="connsiteX87" fmla="*/ 313280 w 934830"/>
                <a:gd name="connsiteY87" fmla="*/ 1753 h 1758305"/>
                <a:gd name="connsiteX88" fmla="*/ 324453 w 934830"/>
                <a:gd name="connsiteY88" fmla="*/ 0 h 1758305"/>
                <a:gd name="connsiteX0" fmla="*/ 653180 w 959262"/>
                <a:gd name="connsiteY0" fmla="*/ 793928 h 1774012"/>
                <a:gd name="connsiteX1" fmla="*/ 586581 w 959262"/>
                <a:gd name="connsiteY1" fmla="*/ 813207 h 1774012"/>
                <a:gd name="connsiteX2" fmla="*/ 477044 w 959262"/>
                <a:gd name="connsiteY2" fmla="*/ 870166 h 1774012"/>
                <a:gd name="connsiteX3" fmla="*/ 409568 w 959262"/>
                <a:gd name="connsiteY3" fmla="*/ 925373 h 1774012"/>
                <a:gd name="connsiteX4" fmla="*/ 461270 w 959262"/>
                <a:gd name="connsiteY4" fmla="*/ 987590 h 1774012"/>
                <a:gd name="connsiteX5" fmla="*/ 519982 w 959262"/>
                <a:gd name="connsiteY5" fmla="*/ 1055066 h 1774012"/>
                <a:gd name="connsiteX6" fmla="*/ 609365 w 959262"/>
                <a:gd name="connsiteY6" fmla="*/ 967436 h 1774012"/>
                <a:gd name="connsiteX7" fmla="*/ 618128 w 959262"/>
                <a:gd name="connsiteY7" fmla="*/ 946404 h 1774012"/>
                <a:gd name="connsiteX8" fmla="*/ 672458 w 959262"/>
                <a:gd name="connsiteY8" fmla="*/ 814959 h 1774012"/>
                <a:gd name="connsiteX9" fmla="*/ 653180 w 959262"/>
                <a:gd name="connsiteY9" fmla="*/ 793928 h 1774012"/>
                <a:gd name="connsiteX10" fmla="*/ 348885 w 959262"/>
                <a:gd name="connsiteY10" fmla="*/ 0 h 1774012"/>
                <a:gd name="connsiteX11" fmla="*/ 361372 w 959262"/>
                <a:gd name="connsiteY11" fmla="*/ 1753 h 1774012"/>
                <a:gd name="connsiteX12" fmla="*/ 378022 w 959262"/>
                <a:gd name="connsiteY12" fmla="*/ 12268 h 1774012"/>
                <a:gd name="connsiteX13" fmla="*/ 435857 w 959262"/>
                <a:gd name="connsiteY13" fmla="*/ 49073 h 1774012"/>
                <a:gd name="connsiteX14" fmla="*/ 510343 w 959262"/>
                <a:gd name="connsiteY14" fmla="*/ 108662 h 1774012"/>
                <a:gd name="connsiteX15" fmla="*/ 534003 w 959262"/>
                <a:gd name="connsiteY15" fmla="*/ 213818 h 1774012"/>
                <a:gd name="connsiteX16" fmla="*/ 548024 w 959262"/>
                <a:gd name="connsiteY16" fmla="*/ 311087 h 1774012"/>
                <a:gd name="connsiteX17" fmla="*/ 679469 w 959262"/>
                <a:gd name="connsiteY17" fmla="*/ 317221 h 1774012"/>
                <a:gd name="connsiteX18" fmla="*/ 788130 w 959262"/>
                <a:gd name="connsiteY18" fmla="*/ 316345 h 1774012"/>
                <a:gd name="connsiteX19" fmla="*/ 803903 w 959262"/>
                <a:gd name="connsiteY19" fmla="*/ 294437 h 1774012"/>
                <a:gd name="connsiteX20" fmla="*/ 767099 w 959262"/>
                <a:gd name="connsiteY20" fmla="*/ 234849 h 1774012"/>
                <a:gd name="connsiteX21" fmla="*/ 743439 w 959262"/>
                <a:gd name="connsiteY21" fmla="*/ 193663 h 1774012"/>
                <a:gd name="connsiteX22" fmla="*/ 793388 w 959262"/>
                <a:gd name="connsiteY22" fmla="*/ 196292 h 1774012"/>
                <a:gd name="connsiteX23" fmla="*/ 937101 w 959262"/>
                <a:gd name="connsiteY23" fmla="*/ 313716 h 1774012"/>
                <a:gd name="connsiteX24" fmla="*/ 959008 w 959262"/>
                <a:gd name="connsiteY24" fmla="*/ 372428 h 1774012"/>
                <a:gd name="connsiteX25" fmla="*/ 926585 w 959262"/>
                <a:gd name="connsiteY25" fmla="*/ 397841 h 1774012"/>
                <a:gd name="connsiteX26" fmla="*/ 870502 w 959262"/>
                <a:gd name="connsiteY26" fmla="*/ 420624 h 1774012"/>
                <a:gd name="connsiteX27" fmla="*/ 776738 w 959262"/>
                <a:gd name="connsiteY27" fmla="*/ 443408 h 1774012"/>
                <a:gd name="connsiteX28" fmla="*/ 672458 w 959262"/>
                <a:gd name="connsiteY28" fmla="*/ 455676 h 1774012"/>
                <a:gd name="connsiteX29" fmla="*/ 573436 w 959262"/>
                <a:gd name="connsiteY29" fmla="*/ 469697 h 1774012"/>
                <a:gd name="connsiteX30" fmla="*/ 518230 w 959262"/>
                <a:gd name="connsiteY30" fmla="*/ 494234 h 1774012"/>
                <a:gd name="connsiteX31" fmla="*/ 530498 w 959262"/>
                <a:gd name="connsiteY31" fmla="*/ 511760 h 1774012"/>
                <a:gd name="connsiteX32" fmla="*/ 555911 w 959262"/>
                <a:gd name="connsiteY32" fmla="*/ 559956 h 1774012"/>
                <a:gd name="connsiteX33" fmla="*/ 546271 w 959262"/>
                <a:gd name="connsiteY33" fmla="*/ 639699 h 1774012"/>
                <a:gd name="connsiteX34" fmla="*/ 533127 w 959262"/>
                <a:gd name="connsiteY34" fmla="*/ 702793 h 1774012"/>
                <a:gd name="connsiteX35" fmla="*/ 591839 w 959262"/>
                <a:gd name="connsiteY35" fmla="*/ 671246 h 1774012"/>
                <a:gd name="connsiteX36" fmla="*/ 647046 w 959262"/>
                <a:gd name="connsiteY36" fmla="*/ 644081 h 1774012"/>
                <a:gd name="connsiteX37" fmla="*/ 705758 w 959262"/>
                <a:gd name="connsiteY37" fmla="*/ 650215 h 1774012"/>
                <a:gd name="connsiteX38" fmla="*/ 845966 w 959262"/>
                <a:gd name="connsiteY38" fmla="*/ 725577 h 1774012"/>
                <a:gd name="connsiteX39" fmla="*/ 853853 w 959262"/>
                <a:gd name="connsiteY39" fmla="*/ 814083 h 1774012"/>
                <a:gd name="connsiteX40" fmla="*/ 842461 w 959262"/>
                <a:gd name="connsiteY40" fmla="*/ 907847 h 1774012"/>
                <a:gd name="connsiteX41" fmla="*/ 793388 w 959262"/>
                <a:gd name="connsiteY41" fmla="*/ 998982 h 1774012"/>
                <a:gd name="connsiteX42" fmla="*/ 684727 w 959262"/>
                <a:gd name="connsiteY42" fmla="*/ 1158469 h 1774012"/>
                <a:gd name="connsiteX43" fmla="*/ 630396 w 959262"/>
                <a:gd name="connsiteY43" fmla="*/ 1261872 h 1774012"/>
                <a:gd name="connsiteX44" fmla="*/ 613746 w 959262"/>
                <a:gd name="connsiteY44" fmla="*/ 1289038 h 1774012"/>
                <a:gd name="connsiteX45" fmla="*/ 569055 w 959262"/>
                <a:gd name="connsiteY45" fmla="*/ 1312698 h 1774012"/>
                <a:gd name="connsiteX46" fmla="*/ 476053 w 959262"/>
                <a:gd name="connsiteY46" fmla="*/ 1407624 h 1774012"/>
                <a:gd name="connsiteX47" fmla="*/ 287802 w 959262"/>
                <a:gd name="connsiteY47" fmla="*/ 1613574 h 1774012"/>
                <a:gd name="connsiteX48" fmla="*/ 26872 w 959262"/>
                <a:gd name="connsiteY48" fmla="*/ 1757878 h 1774012"/>
                <a:gd name="connsiteX49" fmla="*/ 160699 w 959262"/>
                <a:gd name="connsiteY49" fmla="*/ 1559814 h 1774012"/>
                <a:gd name="connsiteX50" fmla="*/ 220288 w 959262"/>
                <a:gd name="connsiteY50" fmla="*/ 1498473 h 1774012"/>
                <a:gd name="connsiteX51" fmla="*/ 341217 w 959262"/>
                <a:gd name="connsiteY51" fmla="*/ 1362647 h 1774012"/>
                <a:gd name="connsiteX52" fmla="*/ 430600 w 959262"/>
                <a:gd name="connsiteY52" fmla="*/ 1240841 h 1774012"/>
                <a:gd name="connsiteX53" fmla="*/ 434981 w 959262"/>
                <a:gd name="connsiteY53" fmla="*/ 1202284 h 1774012"/>
                <a:gd name="connsiteX54" fmla="*/ 397300 w 959262"/>
                <a:gd name="connsiteY54" fmla="*/ 1128675 h 1774012"/>
                <a:gd name="connsiteX55" fmla="*/ 325444 w 959262"/>
                <a:gd name="connsiteY55" fmla="*/ 1034911 h 1774012"/>
                <a:gd name="connsiteX56" fmla="*/ 262350 w 959262"/>
                <a:gd name="connsiteY56" fmla="*/ 1062076 h 1774012"/>
                <a:gd name="connsiteX57" fmla="*/ 193122 w 959262"/>
                <a:gd name="connsiteY57" fmla="*/ 1103262 h 1774012"/>
                <a:gd name="connsiteX58" fmla="*/ 153689 w 959262"/>
                <a:gd name="connsiteY58" fmla="*/ 1084860 h 1774012"/>
                <a:gd name="connsiteX59" fmla="*/ 145802 w 959262"/>
                <a:gd name="connsiteY59" fmla="*/ 1022643 h 1774012"/>
                <a:gd name="connsiteX60" fmla="*/ 162452 w 959262"/>
                <a:gd name="connsiteY60" fmla="*/ 965683 h 1774012"/>
                <a:gd name="connsiteX61" fmla="*/ 180854 w 959262"/>
                <a:gd name="connsiteY61" fmla="*/ 920115 h 1774012"/>
                <a:gd name="connsiteX62" fmla="*/ 208019 w 959262"/>
                <a:gd name="connsiteY62" fmla="*/ 899084 h 1774012"/>
                <a:gd name="connsiteX63" fmla="*/ 268484 w 959262"/>
                <a:gd name="connsiteY63" fmla="*/ 857898 h 1774012"/>
                <a:gd name="connsiteX64" fmla="*/ 371011 w 959262"/>
                <a:gd name="connsiteY64" fmla="*/ 716814 h 1774012"/>
                <a:gd name="connsiteX65" fmla="*/ 441115 w 959262"/>
                <a:gd name="connsiteY65" fmla="*/ 587998 h 1774012"/>
                <a:gd name="connsiteX66" fmla="*/ 453383 w 959262"/>
                <a:gd name="connsiteY66" fmla="*/ 520523 h 1774012"/>
                <a:gd name="connsiteX67" fmla="*/ 371011 w 959262"/>
                <a:gd name="connsiteY67" fmla="*/ 542430 h 1774012"/>
                <a:gd name="connsiteX68" fmla="*/ 227298 w 959262"/>
                <a:gd name="connsiteY68" fmla="*/ 613410 h 1774012"/>
                <a:gd name="connsiteX69" fmla="*/ 113379 w 959262"/>
                <a:gd name="connsiteY69" fmla="*/ 658978 h 1774012"/>
                <a:gd name="connsiteX70" fmla="*/ 79203 w 959262"/>
                <a:gd name="connsiteY70" fmla="*/ 649339 h 1774012"/>
                <a:gd name="connsiteX71" fmla="*/ 50285 w 959262"/>
                <a:gd name="connsiteY71" fmla="*/ 595884 h 1774012"/>
                <a:gd name="connsiteX72" fmla="*/ 29254 w 959262"/>
                <a:gd name="connsiteY72" fmla="*/ 501244 h 1774012"/>
                <a:gd name="connsiteX73" fmla="*/ 66059 w 959262"/>
                <a:gd name="connsiteY73" fmla="*/ 444284 h 1774012"/>
                <a:gd name="connsiteX74" fmla="*/ 109874 w 959262"/>
                <a:gd name="connsiteY74" fmla="*/ 408356 h 1774012"/>
                <a:gd name="connsiteX75" fmla="*/ 122142 w 959262"/>
                <a:gd name="connsiteY75" fmla="*/ 369799 h 1774012"/>
                <a:gd name="connsiteX76" fmla="*/ 138792 w 959262"/>
                <a:gd name="connsiteY76" fmla="*/ 310211 h 1774012"/>
                <a:gd name="connsiteX77" fmla="*/ 201009 w 959262"/>
                <a:gd name="connsiteY77" fmla="*/ 345263 h 1774012"/>
                <a:gd name="connsiteX78" fmla="*/ 256216 w 959262"/>
                <a:gd name="connsiteY78" fmla="*/ 382944 h 1774012"/>
                <a:gd name="connsiteX79" fmla="*/ 297402 w 959262"/>
                <a:gd name="connsiteY79" fmla="*/ 387325 h 1774012"/>
                <a:gd name="connsiteX80" fmla="*/ 332454 w 959262"/>
                <a:gd name="connsiteY80" fmla="*/ 336500 h 1774012"/>
                <a:gd name="connsiteX81" fmla="*/ 316681 w 959262"/>
                <a:gd name="connsiteY81" fmla="*/ 309334 h 1774012"/>
                <a:gd name="connsiteX82" fmla="*/ 348227 w 959262"/>
                <a:gd name="connsiteY82" fmla="*/ 289179 h 1774012"/>
                <a:gd name="connsiteX83" fmla="*/ 385032 w 959262"/>
                <a:gd name="connsiteY83" fmla="*/ 249746 h 1774012"/>
                <a:gd name="connsiteX84" fmla="*/ 388537 w 959262"/>
                <a:gd name="connsiteY84" fmla="*/ 152477 h 1774012"/>
                <a:gd name="connsiteX85" fmla="*/ 355238 w 959262"/>
                <a:gd name="connsiteY85" fmla="*/ 54331 h 1774012"/>
                <a:gd name="connsiteX86" fmla="*/ 327196 w 959262"/>
                <a:gd name="connsiteY86" fmla="*/ 10516 h 1774012"/>
                <a:gd name="connsiteX87" fmla="*/ 337712 w 959262"/>
                <a:gd name="connsiteY87" fmla="*/ 1753 h 1774012"/>
                <a:gd name="connsiteX88" fmla="*/ 348885 w 959262"/>
                <a:gd name="connsiteY88" fmla="*/ 0 h 1774012"/>
                <a:gd name="connsiteX0" fmla="*/ 646479 w 952561"/>
                <a:gd name="connsiteY0" fmla="*/ 793928 h 1781417"/>
                <a:gd name="connsiteX1" fmla="*/ 579880 w 952561"/>
                <a:gd name="connsiteY1" fmla="*/ 813207 h 1781417"/>
                <a:gd name="connsiteX2" fmla="*/ 470343 w 952561"/>
                <a:gd name="connsiteY2" fmla="*/ 870166 h 1781417"/>
                <a:gd name="connsiteX3" fmla="*/ 402867 w 952561"/>
                <a:gd name="connsiteY3" fmla="*/ 925373 h 1781417"/>
                <a:gd name="connsiteX4" fmla="*/ 454569 w 952561"/>
                <a:gd name="connsiteY4" fmla="*/ 987590 h 1781417"/>
                <a:gd name="connsiteX5" fmla="*/ 513281 w 952561"/>
                <a:gd name="connsiteY5" fmla="*/ 1055066 h 1781417"/>
                <a:gd name="connsiteX6" fmla="*/ 602664 w 952561"/>
                <a:gd name="connsiteY6" fmla="*/ 967436 h 1781417"/>
                <a:gd name="connsiteX7" fmla="*/ 611427 w 952561"/>
                <a:gd name="connsiteY7" fmla="*/ 946404 h 1781417"/>
                <a:gd name="connsiteX8" fmla="*/ 665757 w 952561"/>
                <a:gd name="connsiteY8" fmla="*/ 814959 h 1781417"/>
                <a:gd name="connsiteX9" fmla="*/ 646479 w 952561"/>
                <a:gd name="connsiteY9" fmla="*/ 793928 h 1781417"/>
                <a:gd name="connsiteX10" fmla="*/ 342184 w 952561"/>
                <a:gd name="connsiteY10" fmla="*/ 0 h 1781417"/>
                <a:gd name="connsiteX11" fmla="*/ 354671 w 952561"/>
                <a:gd name="connsiteY11" fmla="*/ 1753 h 1781417"/>
                <a:gd name="connsiteX12" fmla="*/ 371321 w 952561"/>
                <a:gd name="connsiteY12" fmla="*/ 12268 h 1781417"/>
                <a:gd name="connsiteX13" fmla="*/ 429156 w 952561"/>
                <a:gd name="connsiteY13" fmla="*/ 49073 h 1781417"/>
                <a:gd name="connsiteX14" fmla="*/ 503642 w 952561"/>
                <a:gd name="connsiteY14" fmla="*/ 108662 h 1781417"/>
                <a:gd name="connsiteX15" fmla="*/ 527302 w 952561"/>
                <a:gd name="connsiteY15" fmla="*/ 213818 h 1781417"/>
                <a:gd name="connsiteX16" fmla="*/ 541323 w 952561"/>
                <a:gd name="connsiteY16" fmla="*/ 311087 h 1781417"/>
                <a:gd name="connsiteX17" fmla="*/ 672768 w 952561"/>
                <a:gd name="connsiteY17" fmla="*/ 317221 h 1781417"/>
                <a:gd name="connsiteX18" fmla="*/ 781429 w 952561"/>
                <a:gd name="connsiteY18" fmla="*/ 316345 h 1781417"/>
                <a:gd name="connsiteX19" fmla="*/ 797202 w 952561"/>
                <a:gd name="connsiteY19" fmla="*/ 294437 h 1781417"/>
                <a:gd name="connsiteX20" fmla="*/ 760398 w 952561"/>
                <a:gd name="connsiteY20" fmla="*/ 234849 h 1781417"/>
                <a:gd name="connsiteX21" fmla="*/ 736738 w 952561"/>
                <a:gd name="connsiteY21" fmla="*/ 193663 h 1781417"/>
                <a:gd name="connsiteX22" fmla="*/ 786687 w 952561"/>
                <a:gd name="connsiteY22" fmla="*/ 196292 h 1781417"/>
                <a:gd name="connsiteX23" fmla="*/ 930400 w 952561"/>
                <a:gd name="connsiteY23" fmla="*/ 313716 h 1781417"/>
                <a:gd name="connsiteX24" fmla="*/ 952307 w 952561"/>
                <a:gd name="connsiteY24" fmla="*/ 372428 h 1781417"/>
                <a:gd name="connsiteX25" fmla="*/ 919884 w 952561"/>
                <a:gd name="connsiteY25" fmla="*/ 397841 h 1781417"/>
                <a:gd name="connsiteX26" fmla="*/ 863801 w 952561"/>
                <a:gd name="connsiteY26" fmla="*/ 420624 h 1781417"/>
                <a:gd name="connsiteX27" fmla="*/ 770037 w 952561"/>
                <a:gd name="connsiteY27" fmla="*/ 443408 h 1781417"/>
                <a:gd name="connsiteX28" fmla="*/ 665757 w 952561"/>
                <a:gd name="connsiteY28" fmla="*/ 455676 h 1781417"/>
                <a:gd name="connsiteX29" fmla="*/ 566735 w 952561"/>
                <a:gd name="connsiteY29" fmla="*/ 469697 h 1781417"/>
                <a:gd name="connsiteX30" fmla="*/ 511529 w 952561"/>
                <a:gd name="connsiteY30" fmla="*/ 494234 h 1781417"/>
                <a:gd name="connsiteX31" fmla="*/ 523797 w 952561"/>
                <a:gd name="connsiteY31" fmla="*/ 511760 h 1781417"/>
                <a:gd name="connsiteX32" fmla="*/ 549210 w 952561"/>
                <a:gd name="connsiteY32" fmla="*/ 559956 h 1781417"/>
                <a:gd name="connsiteX33" fmla="*/ 539570 w 952561"/>
                <a:gd name="connsiteY33" fmla="*/ 639699 h 1781417"/>
                <a:gd name="connsiteX34" fmla="*/ 526426 w 952561"/>
                <a:gd name="connsiteY34" fmla="*/ 702793 h 1781417"/>
                <a:gd name="connsiteX35" fmla="*/ 585138 w 952561"/>
                <a:gd name="connsiteY35" fmla="*/ 671246 h 1781417"/>
                <a:gd name="connsiteX36" fmla="*/ 640345 w 952561"/>
                <a:gd name="connsiteY36" fmla="*/ 644081 h 1781417"/>
                <a:gd name="connsiteX37" fmla="*/ 699057 w 952561"/>
                <a:gd name="connsiteY37" fmla="*/ 650215 h 1781417"/>
                <a:gd name="connsiteX38" fmla="*/ 839265 w 952561"/>
                <a:gd name="connsiteY38" fmla="*/ 725577 h 1781417"/>
                <a:gd name="connsiteX39" fmla="*/ 847152 w 952561"/>
                <a:gd name="connsiteY39" fmla="*/ 814083 h 1781417"/>
                <a:gd name="connsiteX40" fmla="*/ 835760 w 952561"/>
                <a:gd name="connsiteY40" fmla="*/ 907847 h 1781417"/>
                <a:gd name="connsiteX41" fmla="*/ 786687 w 952561"/>
                <a:gd name="connsiteY41" fmla="*/ 998982 h 1781417"/>
                <a:gd name="connsiteX42" fmla="*/ 678026 w 952561"/>
                <a:gd name="connsiteY42" fmla="*/ 1158469 h 1781417"/>
                <a:gd name="connsiteX43" fmla="*/ 623695 w 952561"/>
                <a:gd name="connsiteY43" fmla="*/ 1261872 h 1781417"/>
                <a:gd name="connsiteX44" fmla="*/ 607045 w 952561"/>
                <a:gd name="connsiteY44" fmla="*/ 1289038 h 1781417"/>
                <a:gd name="connsiteX45" fmla="*/ 562354 w 952561"/>
                <a:gd name="connsiteY45" fmla="*/ 1312698 h 1781417"/>
                <a:gd name="connsiteX46" fmla="*/ 469352 w 952561"/>
                <a:gd name="connsiteY46" fmla="*/ 1407624 h 1781417"/>
                <a:gd name="connsiteX47" fmla="*/ 281101 w 952561"/>
                <a:gd name="connsiteY47" fmla="*/ 1613574 h 1781417"/>
                <a:gd name="connsiteX48" fmla="*/ 20171 w 952561"/>
                <a:gd name="connsiteY48" fmla="*/ 1757878 h 1781417"/>
                <a:gd name="connsiteX49" fmla="*/ 153998 w 952561"/>
                <a:gd name="connsiteY49" fmla="*/ 1559814 h 1781417"/>
                <a:gd name="connsiteX50" fmla="*/ 213587 w 952561"/>
                <a:gd name="connsiteY50" fmla="*/ 1498473 h 1781417"/>
                <a:gd name="connsiteX51" fmla="*/ 334516 w 952561"/>
                <a:gd name="connsiteY51" fmla="*/ 1362647 h 1781417"/>
                <a:gd name="connsiteX52" fmla="*/ 423899 w 952561"/>
                <a:gd name="connsiteY52" fmla="*/ 1240841 h 1781417"/>
                <a:gd name="connsiteX53" fmla="*/ 428280 w 952561"/>
                <a:gd name="connsiteY53" fmla="*/ 1202284 h 1781417"/>
                <a:gd name="connsiteX54" fmla="*/ 390599 w 952561"/>
                <a:gd name="connsiteY54" fmla="*/ 1128675 h 1781417"/>
                <a:gd name="connsiteX55" fmla="*/ 318743 w 952561"/>
                <a:gd name="connsiteY55" fmla="*/ 1034911 h 1781417"/>
                <a:gd name="connsiteX56" fmla="*/ 255649 w 952561"/>
                <a:gd name="connsiteY56" fmla="*/ 1062076 h 1781417"/>
                <a:gd name="connsiteX57" fmla="*/ 186421 w 952561"/>
                <a:gd name="connsiteY57" fmla="*/ 1103262 h 1781417"/>
                <a:gd name="connsiteX58" fmla="*/ 146988 w 952561"/>
                <a:gd name="connsiteY58" fmla="*/ 1084860 h 1781417"/>
                <a:gd name="connsiteX59" fmla="*/ 139101 w 952561"/>
                <a:gd name="connsiteY59" fmla="*/ 1022643 h 1781417"/>
                <a:gd name="connsiteX60" fmla="*/ 155751 w 952561"/>
                <a:gd name="connsiteY60" fmla="*/ 965683 h 1781417"/>
                <a:gd name="connsiteX61" fmla="*/ 174153 w 952561"/>
                <a:gd name="connsiteY61" fmla="*/ 920115 h 1781417"/>
                <a:gd name="connsiteX62" fmla="*/ 201318 w 952561"/>
                <a:gd name="connsiteY62" fmla="*/ 899084 h 1781417"/>
                <a:gd name="connsiteX63" fmla="*/ 261783 w 952561"/>
                <a:gd name="connsiteY63" fmla="*/ 857898 h 1781417"/>
                <a:gd name="connsiteX64" fmla="*/ 364310 w 952561"/>
                <a:gd name="connsiteY64" fmla="*/ 716814 h 1781417"/>
                <a:gd name="connsiteX65" fmla="*/ 434414 w 952561"/>
                <a:gd name="connsiteY65" fmla="*/ 587998 h 1781417"/>
                <a:gd name="connsiteX66" fmla="*/ 446682 w 952561"/>
                <a:gd name="connsiteY66" fmla="*/ 520523 h 1781417"/>
                <a:gd name="connsiteX67" fmla="*/ 364310 w 952561"/>
                <a:gd name="connsiteY67" fmla="*/ 542430 h 1781417"/>
                <a:gd name="connsiteX68" fmla="*/ 220597 w 952561"/>
                <a:gd name="connsiteY68" fmla="*/ 613410 h 1781417"/>
                <a:gd name="connsiteX69" fmla="*/ 106678 w 952561"/>
                <a:gd name="connsiteY69" fmla="*/ 658978 h 1781417"/>
                <a:gd name="connsiteX70" fmla="*/ 72502 w 952561"/>
                <a:gd name="connsiteY70" fmla="*/ 649339 h 1781417"/>
                <a:gd name="connsiteX71" fmla="*/ 43584 w 952561"/>
                <a:gd name="connsiteY71" fmla="*/ 595884 h 1781417"/>
                <a:gd name="connsiteX72" fmla="*/ 22553 w 952561"/>
                <a:gd name="connsiteY72" fmla="*/ 501244 h 1781417"/>
                <a:gd name="connsiteX73" fmla="*/ 59358 w 952561"/>
                <a:gd name="connsiteY73" fmla="*/ 444284 h 1781417"/>
                <a:gd name="connsiteX74" fmla="*/ 103173 w 952561"/>
                <a:gd name="connsiteY74" fmla="*/ 408356 h 1781417"/>
                <a:gd name="connsiteX75" fmla="*/ 115441 w 952561"/>
                <a:gd name="connsiteY75" fmla="*/ 369799 h 1781417"/>
                <a:gd name="connsiteX76" fmla="*/ 132091 w 952561"/>
                <a:gd name="connsiteY76" fmla="*/ 310211 h 1781417"/>
                <a:gd name="connsiteX77" fmla="*/ 194308 w 952561"/>
                <a:gd name="connsiteY77" fmla="*/ 345263 h 1781417"/>
                <a:gd name="connsiteX78" fmla="*/ 249515 w 952561"/>
                <a:gd name="connsiteY78" fmla="*/ 382944 h 1781417"/>
                <a:gd name="connsiteX79" fmla="*/ 290701 w 952561"/>
                <a:gd name="connsiteY79" fmla="*/ 387325 h 1781417"/>
                <a:gd name="connsiteX80" fmla="*/ 325753 w 952561"/>
                <a:gd name="connsiteY80" fmla="*/ 336500 h 1781417"/>
                <a:gd name="connsiteX81" fmla="*/ 309980 w 952561"/>
                <a:gd name="connsiteY81" fmla="*/ 309334 h 1781417"/>
                <a:gd name="connsiteX82" fmla="*/ 341526 w 952561"/>
                <a:gd name="connsiteY82" fmla="*/ 289179 h 1781417"/>
                <a:gd name="connsiteX83" fmla="*/ 378331 w 952561"/>
                <a:gd name="connsiteY83" fmla="*/ 249746 h 1781417"/>
                <a:gd name="connsiteX84" fmla="*/ 381836 w 952561"/>
                <a:gd name="connsiteY84" fmla="*/ 152477 h 1781417"/>
                <a:gd name="connsiteX85" fmla="*/ 348537 w 952561"/>
                <a:gd name="connsiteY85" fmla="*/ 54331 h 1781417"/>
                <a:gd name="connsiteX86" fmla="*/ 320495 w 952561"/>
                <a:gd name="connsiteY86" fmla="*/ 10516 h 1781417"/>
                <a:gd name="connsiteX87" fmla="*/ 331011 w 952561"/>
                <a:gd name="connsiteY87" fmla="*/ 1753 h 1781417"/>
                <a:gd name="connsiteX88" fmla="*/ 342184 w 952561"/>
                <a:gd name="connsiteY88" fmla="*/ 0 h 1781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952561" h="1781417">
                  <a:moveTo>
                    <a:pt x="646479" y="793928"/>
                  </a:moveTo>
                  <a:cubicBezTo>
                    <a:pt x="633626" y="793928"/>
                    <a:pt x="611427" y="800354"/>
                    <a:pt x="579880" y="813207"/>
                  </a:cubicBezTo>
                  <a:cubicBezTo>
                    <a:pt x="551838" y="822554"/>
                    <a:pt x="515326" y="841540"/>
                    <a:pt x="470343" y="870166"/>
                  </a:cubicBezTo>
                  <a:cubicBezTo>
                    <a:pt x="425359" y="898792"/>
                    <a:pt x="402867" y="917194"/>
                    <a:pt x="402867" y="925373"/>
                  </a:cubicBezTo>
                  <a:cubicBezTo>
                    <a:pt x="402867" y="932384"/>
                    <a:pt x="420101" y="953123"/>
                    <a:pt x="454569" y="987590"/>
                  </a:cubicBezTo>
                  <a:cubicBezTo>
                    <a:pt x="489037" y="1022058"/>
                    <a:pt x="508608" y="1044550"/>
                    <a:pt x="513281" y="1055066"/>
                  </a:cubicBezTo>
                  <a:cubicBezTo>
                    <a:pt x="523797" y="1091286"/>
                    <a:pt x="553591" y="1062076"/>
                    <a:pt x="602664" y="967436"/>
                  </a:cubicBezTo>
                  <a:cubicBezTo>
                    <a:pt x="606169" y="961594"/>
                    <a:pt x="609090" y="954583"/>
                    <a:pt x="611427" y="946404"/>
                  </a:cubicBezTo>
                  <a:cubicBezTo>
                    <a:pt x="647647" y="871627"/>
                    <a:pt x="665757" y="827812"/>
                    <a:pt x="665757" y="814959"/>
                  </a:cubicBezTo>
                  <a:cubicBezTo>
                    <a:pt x="665757" y="800939"/>
                    <a:pt x="659331" y="793928"/>
                    <a:pt x="646479" y="793928"/>
                  </a:cubicBezTo>
                  <a:close/>
                  <a:moveTo>
                    <a:pt x="342184" y="0"/>
                  </a:moveTo>
                  <a:cubicBezTo>
                    <a:pt x="346127" y="0"/>
                    <a:pt x="350289" y="585"/>
                    <a:pt x="354671" y="1753"/>
                  </a:cubicBezTo>
                  <a:cubicBezTo>
                    <a:pt x="363434" y="4090"/>
                    <a:pt x="368984" y="7595"/>
                    <a:pt x="371321" y="12268"/>
                  </a:cubicBezTo>
                  <a:cubicBezTo>
                    <a:pt x="377163" y="20447"/>
                    <a:pt x="396441" y="32716"/>
                    <a:pt x="429156" y="49073"/>
                  </a:cubicBezTo>
                  <a:cubicBezTo>
                    <a:pt x="466545" y="67768"/>
                    <a:pt x="491374" y="87630"/>
                    <a:pt x="503642" y="108662"/>
                  </a:cubicBezTo>
                  <a:cubicBezTo>
                    <a:pt x="515910" y="129693"/>
                    <a:pt x="523797" y="164745"/>
                    <a:pt x="527302" y="213818"/>
                  </a:cubicBezTo>
                  <a:cubicBezTo>
                    <a:pt x="533144" y="274574"/>
                    <a:pt x="537818" y="306997"/>
                    <a:pt x="541323" y="311087"/>
                  </a:cubicBezTo>
                  <a:cubicBezTo>
                    <a:pt x="544828" y="315176"/>
                    <a:pt x="588643" y="317221"/>
                    <a:pt x="672768" y="317221"/>
                  </a:cubicBezTo>
                  <a:cubicBezTo>
                    <a:pt x="733525" y="318389"/>
                    <a:pt x="769745" y="318097"/>
                    <a:pt x="781429" y="316345"/>
                  </a:cubicBezTo>
                  <a:cubicBezTo>
                    <a:pt x="793113" y="314592"/>
                    <a:pt x="798371" y="307290"/>
                    <a:pt x="797202" y="294437"/>
                  </a:cubicBezTo>
                  <a:cubicBezTo>
                    <a:pt x="797202" y="278080"/>
                    <a:pt x="784934" y="258217"/>
                    <a:pt x="760398" y="234849"/>
                  </a:cubicBezTo>
                  <a:cubicBezTo>
                    <a:pt x="739367" y="214986"/>
                    <a:pt x="731480" y="201257"/>
                    <a:pt x="736738" y="193663"/>
                  </a:cubicBezTo>
                  <a:cubicBezTo>
                    <a:pt x="741995" y="186068"/>
                    <a:pt x="758645" y="186944"/>
                    <a:pt x="786687" y="196292"/>
                  </a:cubicBezTo>
                  <a:cubicBezTo>
                    <a:pt x="855622" y="220828"/>
                    <a:pt x="903527" y="259969"/>
                    <a:pt x="930400" y="313716"/>
                  </a:cubicBezTo>
                  <a:cubicBezTo>
                    <a:pt x="946758" y="344094"/>
                    <a:pt x="954060" y="363665"/>
                    <a:pt x="952307" y="372428"/>
                  </a:cubicBezTo>
                  <a:cubicBezTo>
                    <a:pt x="950555" y="381191"/>
                    <a:pt x="939747" y="389662"/>
                    <a:pt x="919884" y="397841"/>
                  </a:cubicBezTo>
                  <a:cubicBezTo>
                    <a:pt x="898853" y="404851"/>
                    <a:pt x="880159" y="412446"/>
                    <a:pt x="863801" y="420624"/>
                  </a:cubicBezTo>
                  <a:cubicBezTo>
                    <a:pt x="845107" y="427635"/>
                    <a:pt x="813852" y="435229"/>
                    <a:pt x="770037" y="443408"/>
                  </a:cubicBezTo>
                  <a:cubicBezTo>
                    <a:pt x="726222" y="451587"/>
                    <a:pt x="691462" y="455676"/>
                    <a:pt x="665757" y="455676"/>
                  </a:cubicBezTo>
                  <a:cubicBezTo>
                    <a:pt x="636547" y="455676"/>
                    <a:pt x="603540" y="460350"/>
                    <a:pt x="566735" y="469697"/>
                  </a:cubicBezTo>
                  <a:cubicBezTo>
                    <a:pt x="529931" y="479044"/>
                    <a:pt x="511529" y="487223"/>
                    <a:pt x="511529" y="494234"/>
                  </a:cubicBezTo>
                  <a:cubicBezTo>
                    <a:pt x="511529" y="500076"/>
                    <a:pt x="515618" y="505918"/>
                    <a:pt x="523797" y="511760"/>
                  </a:cubicBezTo>
                  <a:cubicBezTo>
                    <a:pt x="537818" y="519938"/>
                    <a:pt x="546289" y="536004"/>
                    <a:pt x="549210" y="559956"/>
                  </a:cubicBezTo>
                  <a:cubicBezTo>
                    <a:pt x="552130" y="583908"/>
                    <a:pt x="548917" y="610489"/>
                    <a:pt x="539570" y="639699"/>
                  </a:cubicBezTo>
                  <a:cubicBezTo>
                    <a:pt x="527886" y="678257"/>
                    <a:pt x="523505" y="699288"/>
                    <a:pt x="526426" y="702793"/>
                  </a:cubicBezTo>
                  <a:cubicBezTo>
                    <a:pt x="529347" y="706298"/>
                    <a:pt x="548917" y="695783"/>
                    <a:pt x="585138" y="671246"/>
                  </a:cubicBezTo>
                  <a:cubicBezTo>
                    <a:pt x="610843" y="656057"/>
                    <a:pt x="629245" y="647002"/>
                    <a:pt x="640345" y="644081"/>
                  </a:cubicBezTo>
                  <a:cubicBezTo>
                    <a:pt x="651444" y="641160"/>
                    <a:pt x="671015" y="643205"/>
                    <a:pt x="699057" y="650215"/>
                  </a:cubicBezTo>
                  <a:cubicBezTo>
                    <a:pt x="784350" y="671246"/>
                    <a:pt x="831086" y="696367"/>
                    <a:pt x="839265" y="725577"/>
                  </a:cubicBezTo>
                  <a:cubicBezTo>
                    <a:pt x="845107" y="744271"/>
                    <a:pt x="847736" y="773773"/>
                    <a:pt x="847152" y="814083"/>
                  </a:cubicBezTo>
                  <a:cubicBezTo>
                    <a:pt x="846567" y="854393"/>
                    <a:pt x="842770" y="885648"/>
                    <a:pt x="835760" y="907847"/>
                  </a:cubicBezTo>
                  <a:cubicBezTo>
                    <a:pt x="828749" y="933552"/>
                    <a:pt x="812392" y="963930"/>
                    <a:pt x="786687" y="998982"/>
                  </a:cubicBezTo>
                  <a:cubicBezTo>
                    <a:pt x="748130" y="1050392"/>
                    <a:pt x="711909" y="1103554"/>
                    <a:pt x="678026" y="1158469"/>
                  </a:cubicBezTo>
                  <a:cubicBezTo>
                    <a:pt x="644142" y="1213384"/>
                    <a:pt x="626032" y="1247852"/>
                    <a:pt x="623695" y="1261872"/>
                  </a:cubicBezTo>
                  <a:cubicBezTo>
                    <a:pt x="621358" y="1272388"/>
                    <a:pt x="615808" y="1281443"/>
                    <a:pt x="607045" y="1289038"/>
                  </a:cubicBezTo>
                  <a:cubicBezTo>
                    <a:pt x="598282" y="1296632"/>
                    <a:pt x="585303" y="1292934"/>
                    <a:pt x="562354" y="1312698"/>
                  </a:cubicBezTo>
                  <a:cubicBezTo>
                    <a:pt x="539405" y="1332462"/>
                    <a:pt x="516227" y="1357478"/>
                    <a:pt x="469352" y="1407624"/>
                  </a:cubicBezTo>
                  <a:cubicBezTo>
                    <a:pt x="422477" y="1457770"/>
                    <a:pt x="319658" y="1589038"/>
                    <a:pt x="281101" y="1613574"/>
                  </a:cubicBezTo>
                  <a:cubicBezTo>
                    <a:pt x="253059" y="1632268"/>
                    <a:pt x="-84851" y="1852563"/>
                    <a:pt x="20171" y="1757878"/>
                  </a:cubicBezTo>
                  <a:cubicBezTo>
                    <a:pt x="125193" y="1663193"/>
                    <a:pt x="121762" y="1603048"/>
                    <a:pt x="153998" y="1559814"/>
                  </a:cubicBezTo>
                  <a:cubicBezTo>
                    <a:pt x="186234" y="1516580"/>
                    <a:pt x="169187" y="1539367"/>
                    <a:pt x="213587" y="1498473"/>
                  </a:cubicBezTo>
                  <a:cubicBezTo>
                    <a:pt x="246302" y="1465758"/>
                    <a:pt x="286612" y="1420483"/>
                    <a:pt x="334516" y="1362647"/>
                  </a:cubicBezTo>
                  <a:cubicBezTo>
                    <a:pt x="382420" y="1304811"/>
                    <a:pt x="412215" y="1264209"/>
                    <a:pt x="423899" y="1240841"/>
                  </a:cubicBezTo>
                  <a:cubicBezTo>
                    <a:pt x="430909" y="1227989"/>
                    <a:pt x="432370" y="1215136"/>
                    <a:pt x="428280" y="1202284"/>
                  </a:cubicBezTo>
                  <a:cubicBezTo>
                    <a:pt x="424191" y="1189432"/>
                    <a:pt x="411630" y="1164895"/>
                    <a:pt x="390599" y="1128675"/>
                  </a:cubicBezTo>
                  <a:cubicBezTo>
                    <a:pt x="356716" y="1072592"/>
                    <a:pt x="332763" y="1041337"/>
                    <a:pt x="318743" y="1034911"/>
                  </a:cubicBezTo>
                  <a:cubicBezTo>
                    <a:pt x="304722" y="1028484"/>
                    <a:pt x="283691" y="1037540"/>
                    <a:pt x="255649" y="1062076"/>
                  </a:cubicBezTo>
                  <a:cubicBezTo>
                    <a:pt x="231113" y="1085444"/>
                    <a:pt x="208037" y="1099173"/>
                    <a:pt x="186421" y="1103262"/>
                  </a:cubicBezTo>
                  <a:cubicBezTo>
                    <a:pt x="164806" y="1107351"/>
                    <a:pt x="151661" y="1101217"/>
                    <a:pt x="146988" y="1084860"/>
                  </a:cubicBezTo>
                  <a:cubicBezTo>
                    <a:pt x="139977" y="1068502"/>
                    <a:pt x="137348" y="1047763"/>
                    <a:pt x="139101" y="1022643"/>
                  </a:cubicBezTo>
                  <a:cubicBezTo>
                    <a:pt x="140854" y="997522"/>
                    <a:pt x="146404" y="978535"/>
                    <a:pt x="155751" y="965683"/>
                  </a:cubicBezTo>
                  <a:cubicBezTo>
                    <a:pt x="167435" y="949325"/>
                    <a:pt x="173569" y="934136"/>
                    <a:pt x="174153" y="920115"/>
                  </a:cubicBezTo>
                  <a:cubicBezTo>
                    <a:pt x="174737" y="906095"/>
                    <a:pt x="183792" y="899084"/>
                    <a:pt x="201318" y="899084"/>
                  </a:cubicBezTo>
                  <a:cubicBezTo>
                    <a:pt x="216508" y="899084"/>
                    <a:pt x="236662" y="885356"/>
                    <a:pt x="261783" y="857898"/>
                  </a:cubicBezTo>
                  <a:cubicBezTo>
                    <a:pt x="286904" y="830441"/>
                    <a:pt x="321079" y="783413"/>
                    <a:pt x="364310" y="716814"/>
                  </a:cubicBezTo>
                  <a:cubicBezTo>
                    <a:pt x="394689" y="668909"/>
                    <a:pt x="418057" y="625971"/>
                    <a:pt x="434414" y="587998"/>
                  </a:cubicBezTo>
                  <a:cubicBezTo>
                    <a:pt x="450772" y="550025"/>
                    <a:pt x="454861" y="527533"/>
                    <a:pt x="446682" y="520523"/>
                  </a:cubicBezTo>
                  <a:cubicBezTo>
                    <a:pt x="440840" y="514681"/>
                    <a:pt x="413383" y="521983"/>
                    <a:pt x="364310" y="542430"/>
                  </a:cubicBezTo>
                  <a:cubicBezTo>
                    <a:pt x="315237" y="562877"/>
                    <a:pt x="267333" y="586537"/>
                    <a:pt x="220597" y="613410"/>
                  </a:cubicBezTo>
                  <a:cubicBezTo>
                    <a:pt x="166851" y="643789"/>
                    <a:pt x="128878" y="658978"/>
                    <a:pt x="106678" y="658978"/>
                  </a:cubicBezTo>
                  <a:cubicBezTo>
                    <a:pt x="91489" y="658978"/>
                    <a:pt x="80097" y="655765"/>
                    <a:pt x="72502" y="649339"/>
                  </a:cubicBezTo>
                  <a:cubicBezTo>
                    <a:pt x="64908" y="642913"/>
                    <a:pt x="55268" y="625094"/>
                    <a:pt x="43584" y="595884"/>
                  </a:cubicBezTo>
                  <a:cubicBezTo>
                    <a:pt x="26058" y="551485"/>
                    <a:pt x="19048" y="519938"/>
                    <a:pt x="22553" y="501244"/>
                  </a:cubicBezTo>
                  <a:cubicBezTo>
                    <a:pt x="27227" y="487223"/>
                    <a:pt x="39495" y="468237"/>
                    <a:pt x="59358" y="444284"/>
                  </a:cubicBezTo>
                  <a:cubicBezTo>
                    <a:pt x="79221" y="420332"/>
                    <a:pt x="93826" y="408356"/>
                    <a:pt x="103173" y="408356"/>
                  </a:cubicBezTo>
                  <a:cubicBezTo>
                    <a:pt x="110183" y="408356"/>
                    <a:pt x="114273" y="395504"/>
                    <a:pt x="115441" y="369799"/>
                  </a:cubicBezTo>
                  <a:cubicBezTo>
                    <a:pt x="115441" y="333579"/>
                    <a:pt x="120991" y="313716"/>
                    <a:pt x="132091" y="310211"/>
                  </a:cubicBezTo>
                  <a:cubicBezTo>
                    <a:pt x="143190" y="306705"/>
                    <a:pt x="163930" y="318389"/>
                    <a:pt x="194308" y="345263"/>
                  </a:cubicBezTo>
                  <a:cubicBezTo>
                    <a:pt x="218844" y="365125"/>
                    <a:pt x="237247" y="377686"/>
                    <a:pt x="249515" y="382944"/>
                  </a:cubicBezTo>
                  <a:cubicBezTo>
                    <a:pt x="261783" y="388201"/>
                    <a:pt x="275512" y="389662"/>
                    <a:pt x="290701" y="387325"/>
                  </a:cubicBezTo>
                  <a:cubicBezTo>
                    <a:pt x="338605" y="380315"/>
                    <a:pt x="350289" y="363373"/>
                    <a:pt x="325753" y="336500"/>
                  </a:cubicBezTo>
                  <a:cubicBezTo>
                    <a:pt x="314069" y="323647"/>
                    <a:pt x="308811" y="314592"/>
                    <a:pt x="309980" y="309334"/>
                  </a:cubicBezTo>
                  <a:cubicBezTo>
                    <a:pt x="311148" y="304076"/>
                    <a:pt x="321664" y="297358"/>
                    <a:pt x="341526" y="289179"/>
                  </a:cubicBezTo>
                  <a:cubicBezTo>
                    <a:pt x="361389" y="281001"/>
                    <a:pt x="373657" y="267856"/>
                    <a:pt x="378331" y="249746"/>
                  </a:cubicBezTo>
                  <a:cubicBezTo>
                    <a:pt x="383005" y="231636"/>
                    <a:pt x="384173" y="199213"/>
                    <a:pt x="381836" y="152477"/>
                  </a:cubicBezTo>
                  <a:cubicBezTo>
                    <a:pt x="378331" y="108077"/>
                    <a:pt x="367231" y="75362"/>
                    <a:pt x="348537" y="54331"/>
                  </a:cubicBezTo>
                  <a:cubicBezTo>
                    <a:pt x="329842" y="33300"/>
                    <a:pt x="320495" y="18695"/>
                    <a:pt x="320495" y="10516"/>
                  </a:cubicBezTo>
                  <a:cubicBezTo>
                    <a:pt x="320495" y="7011"/>
                    <a:pt x="324000" y="4090"/>
                    <a:pt x="331011" y="1753"/>
                  </a:cubicBezTo>
                  <a:cubicBezTo>
                    <a:pt x="334516" y="585"/>
                    <a:pt x="338240" y="0"/>
                    <a:pt x="342184" y="0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</a:lstStyle>
            <a:p>
              <a:endParaRPr lang="zh-CN" altLang="en-US" dirty="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9A80C99-9E56-BA61-A0AF-1AA028D84F2B}"/>
              </a:ext>
            </a:extLst>
          </p:cNvPr>
          <p:cNvGrpSpPr/>
          <p:nvPr/>
        </p:nvGrpSpPr>
        <p:grpSpPr>
          <a:xfrm>
            <a:off x="3328529" y="2646154"/>
            <a:ext cx="2295626" cy="519113"/>
            <a:chOff x="3348127" y="2636136"/>
            <a:chExt cx="2295626" cy="519113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130763E-2001-A53D-79CB-4B5FB4BAA752}"/>
                </a:ext>
              </a:extLst>
            </p:cNvPr>
            <p:cNvGrpSpPr/>
            <p:nvPr/>
          </p:nvGrpSpPr>
          <p:grpSpPr>
            <a:xfrm>
              <a:off x="3348127" y="2636136"/>
              <a:ext cx="519113" cy="519113"/>
              <a:chOff x="3348127" y="2636136"/>
              <a:chExt cx="519113" cy="519113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A8016EF3-4E79-CF7B-18D9-59A7557C6C13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AC140071-9430-84D3-F180-91424231D9D8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rPr>
                  <a:t>欢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0495B82-5606-90F6-88F6-E83745D588A0}"/>
                </a:ext>
              </a:extLst>
            </p:cNvPr>
            <p:cNvGrpSpPr/>
            <p:nvPr/>
          </p:nvGrpSpPr>
          <p:grpSpPr>
            <a:xfrm>
              <a:off x="3940298" y="2636136"/>
              <a:ext cx="519113" cy="519113"/>
              <a:chOff x="3348127" y="2636136"/>
              <a:chExt cx="519113" cy="519113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1A66E228-408F-F7D3-3EEA-5B88ED4322DF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B4B02102-E925-E356-D078-59EAA6A5DC37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度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EE8AF17-CF77-3B5B-A7EF-CF36C5A425C0}"/>
                </a:ext>
              </a:extLst>
            </p:cNvPr>
            <p:cNvGrpSpPr/>
            <p:nvPr/>
          </p:nvGrpSpPr>
          <p:grpSpPr>
            <a:xfrm>
              <a:off x="4532469" y="2636136"/>
              <a:ext cx="519113" cy="519113"/>
              <a:chOff x="3348127" y="2636136"/>
              <a:chExt cx="519113" cy="519113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46B71D92-D7C5-D3BF-CBA2-AE7E90161391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E5519B0A-A6C1-173B-5C8B-5B6B6694CED9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国</a:t>
                </a: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32A54F8-6FE6-DF38-F2F2-5F8F49B8611E}"/>
                </a:ext>
              </a:extLst>
            </p:cNvPr>
            <p:cNvGrpSpPr/>
            <p:nvPr/>
          </p:nvGrpSpPr>
          <p:grpSpPr>
            <a:xfrm>
              <a:off x="5124640" y="2636136"/>
              <a:ext cx="519113" cy="519113"/>
              <a:chOff x="3348127" y="2636136"/>
              <a:chExt cx="519113" cy="519113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FCE59E4-42E5-FA42-154F-AB2147281E0D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B37A577-1526-3517-0400-BE09F248FA4F}"/>
                  </a:ext>
                </a:extLst>
              </p:cNvPr>
              <p:cNvSpPr txBox="1"/>
              <p:nvPr/>
            </p:nvSpPr>
            <p:spPr>
              <a:xfrm>
                <a:off x="3372027" y="2677123"/>
                <a:ext cx="4127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庆</a:t>
                </a:r>
              </a:p>
            </p:txBody>
          </p:sp>
        </p:grpSp>
      </p:grpSp>
      <p:sp>
        <p:nvSpPr>
          <p:cNvPr id="55" name="iconfont-1096-617929">
            <a:extLst>
              <a:ext uri="{FF2B5EF4-FFF2-40B4-BE49-F238E27FC236}">
                <a16:creationId xmlns:a16="http://schemas.microsoft.com/office/drawing/2014/main" id="{098955FA-F7B1-2AB6-8718-45C234DF5333}"/>
              </a:ext>
            </a:extLst>
          </p:cNvPr>
          <p:cNvSpPr/>
          <p:nvPr/>
        </p:nvSpPr>
        <p:spPr>
          <a:xfrm>
            <a:off x="6238544" y="3253894"/>
            <a:ext cx="193212" cy="19246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  <a:gs pos="0">
                <a:srgbClr val="F9E7AD"/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confont-1096-617929">
            <a:extLst>
              <a:ext uri="{FF2B5EF4-FFF2-40B4-BE49-F238E27FC236}">
                <a16:creationId xmlns:a16="http://schemas.microsoft.com/office/drawing/2014/main" id="{C0882746-BDAE-18ED-57A6-77A84B409F6F}"/>
              </a:ext>
            </a:extLst>
          </p:cNvPr>
          <p:cNvSpPr/>
          <p:nvPr/>
        </p:nvSpPr>
        <p:spPr>
          <a:xfrm rot="15482579">
            <a:off x="6566281" y="1157287"/>
            <a:ext cx="447110" cy="445374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29000"/>
                </a:srgbClr>
              </a:gs>
              <a:gs pos="100000">
                <a:srgbClr val="F9E7AD">
                  <a:alpha val="5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iconfont-1096-617929">
            <a:extLst>
              <a:ext uri="{FF2B5EF4-FFF2-40B4-BE49-F238E27FC236}">
                <a16:creationId xmlns:a16="http://schemas.microsoft.com/office/drawing/2014/main" id="{D7C560A3-AA09-A29C-1DCF-728716D82DA1}"/>
              </a:ext>
            </a:extLst>
          </p:cNvPr>
          <p:cNvSpPr/>
          <p:nvPr/>
        </p:nvSpPr>
        <p:spPr>
          <a:xfrm rot="2860110">
            <a:off x="4625895" y="3485842"/>
            <a:ext cx="617971" cy="615572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14000"/>
                </a:srgbClr>
              </a:gs>
              <a:gs pos="100000">
                <a:srgbClr val="F9E7AD">
                  <a:alpha val="2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iconfont-1096-617929">
            <a:extLst>
              <a:ext uri="{FF2B5EF4-FFF2-40B4-BE49-F238E27FC236}">
                <a16:creationId xmlns:a16="http://schemas.microsoft.com/office/drawing/2014/main" id="{83863AC2-C090-1BD8-98E2-C994BD7FD485}"/>
              </a:ext>
            </a:extLst>
          </p:cNvPr>
          <p:cNvSpPr/>
          <p:nvPr/>
        </p:nvSpPr>
        <p:spPr>
          <a:xfrm rot="5819922">
            <a:off x="4952371" y="2228258"/>
            <a:ext cx="287436" cy="28632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29000"/>
                </a:srgbClr>
              </a:gs>
              <a:gs pos="100000">
                <a:srgbClr val="F9E7AD">
                  <a:alpha val="55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confont-1096-617929">
            <a:extLst>
              <a:ext uri="{FF2B5EF4-FFF2-40B4-BE49-F238E27FC236}">
                <a16:creationId xmlns:a16="http://schemas.microsoft.com/office/drawing/2014/main" id="{48A753CE-5F20-C4DA-9066-127840B430C5}"/>
              </a:ext>
            </a:extLst>
          </p:cNvPr>
          <p:cNvSpPr/>
          <p:nvPr/>
        </p:nvSpPr>
        <p:spPr>
          <a:xfrm rot="17967611">
            <a:off x="7294198" y="3866084"/>
            <a:ext cx="452425" cy="450668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gradFill>
            <a:gsLst>
              <a:gs pos="51000">
                <a:srgbClr val="FDEEBF">
                  <a:alpha val="14000"/>
                </a:srgbClr>
              </a:gs>
              <a:gs pos="100000">
                <a:srgbClr val="F9E7AD">
                  <a:alpha val="40000"/>
                </a:srgbClr>
              </a:gs>
              <a:gs pos="4000">
                <a:schemeClr val="accent4">
                  <a:lumMod val="20000"/>
                  <a:lumOff val="80000"/>
                  <a:alpha val="0"/>
                </a:schemeClr>
              </a:gs>
            </a:gsLst>
            <a:lin ang="5400000" scaled="1"/>
          </a:gradFill>
          <a:ln w="850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58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 descr="D:\51PPT模板网\51pptmoban.com\图片001.jpg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0534197-9BA3-9B39-FC35-A1F0C2935C97}"/>
              </a:ext>
            </a:extLst>
          </p:cNvPr>
          <p:cNvGrpSpPr/>
          <p:nvPr/>
        </p:nvGrpSpPr>
        <p:grpSpPr>
          <a:xfrm>
            <a:off x="5236527" y="772875"/>
            <a:ext cx="1722788" cy="804766"/>
            <a:chOff x="5542279" y="915701"/>
            <a:chExt cx="1111284" cy="51911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F7392F2-01D4-24C2-0367-C355E12F8762}"/>
                </a:ext>
              </a:extLst>
            </p:cNvPr>
            <p:cNvGrpSpPr/>
            <p:nvPr/>
          </p:nvGrpSpPr>
          <p:grpSpPr>
            <a:xfrm>
              <a:off x="5542279" y="915701"/>
              <a:ext cx="519113" cy="519113"/>
              <a:chOff x="3348127" y="2636136"/>
              <a:chExt cx="519113" cy="519113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A4CAB37-8CCA-B067-B00D-B84E788E868C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320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E88FAE5-9B6F-0FE7-5A21-1D0E1F52C720}"/>
                  </a:ext>
                </a:extLst>
              </p:cNvPr>
              <p:cNvSpPr txBox="1"/>
              <p:nvPr/>
            </p:nvSpPr>
            <p:spPr>
              <a:xfrm>
                <a:off x="3389376" y="2677123"/>
                <a:ext cx="412704" cy="456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000" dirty="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rPr>
                  <a:t>目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A529A17-065E-A30E-73CB-4D88D031281C}"/>
                </a:ext>
              </a:extLst>
            </p:cNvPr>
            <p:cNvGrpSpPr/>
            <p:nvPr/>
          </p:nvGrpSpPr>
          <p:grpSpPr>
            <a:xfrm>
              <a:off x="6134450" y="915701"/>
              <a:ext cx="519113" cy="519113"/>
              <a:chOff x="3348127" y="2636136"/>
              <a:chExt cx="519113" cy="51911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E7736375-82A3-0CD9-E276-BBEEF528C215}"/>
                  </a:ext>
                </a:extLst>
              </p:cNvPr>
              <p:cNvSpPr/>
              <p:nvPr/>
            </p:nvSpPr>
            <p:spPr>
              <a:xfrm>
                <a:off x="3348127" y="2636136"/>
                <a:ext cx="519113" cy="519113"/>
              </a:xfrm>
              <a:prstGeom prst="ellipse">
                <a:avLst/>
              </a:prstGeom>
              <a:noFill/>
              <a:ln w="25400" cap="flat">
                <a:solidFill>
                  <a:srgbClr val="F9E7A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 sz="3200"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9835B00-0DF0-3BE9-B1AF-5DF684C6CD94}"/>
                  </a:ext>
                </a:extLst>
              </p:cNvPr>
              <p:cNvSpPr txBox="1"/>
              <p:nvPr/>
            </p:nvSpPr>
            <p:spPr>
              <a:xfrm>
                <a:off x="3389376" y="2677123"/>
                <a:ext cx="412704" cy="456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240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en-US" sz="4000" dirty="0">
                    <a:gradFill>
                      <a:gsLst>
                        <a:gs pos="5100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9E7AD"/>
                        </a:gs>
                        <a:gs pos="0">
                          <a:srgbClr val="F9E7AD"/>
                        </a:gs>
                      </a:gsLst>
                      <a:lin ang="5400000" scaled="1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115 Black" panose="00020600040101010101" pitchFamily="18" charset="-122"/>
                  </a:rPr>
                  <a:t>录</a:t>
                </a:r>
                <a:endParaRPr lang="zh-CN" altLang="en-US" sz="4000" dirty="0"/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56216C2-4C15-D2E2-3482-76DF0778A311}"/>
              </a:ext>
            </a:extLst>
          </p:cNvPr>
          <p:cNvGrpSpPr/>
          <p:nvPr/>
        </p:nvGrpSpPr>
        <p:grpSpPr>
          <a:xfrm>
            <a:off x="2253043" y="2278786"/>
            <a:ext cx="3653653" cy="627152"/>
            <a:chOff x="2300668" y="2220730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2401496" y="2328769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2300668" y="2220730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D2D7342-40F4-82CA-0BE3-B7E4EC9B31B0}"/>
                </a:ext>
              </a:extLst>
            </p:cNvPr>
            <p:cNvSpPr txBox="1"/>
            <p:nvPr/>
          </p:nvSpPr>
          <p:spPr>
            <a:xfrm>
              <a:off x="2444257" y="2231006"/>
              <a:ext cx="62068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8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3107701" y="2295621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D4BDCBD-9AD7-9C4C-4AB5-1CF97132A69D}"/>
              </a:ext>
            </a:extLst>
          </p:cNvPr>
          <p:cNvGrpSpPr/>
          <p:nvPr/>
        </p:nvGrpSpPr>
        <p:grpSpPr>
          <a:xfrm>
            <a:off x="6317077" y="2278786"/>
            <a:ext cx="3653653" cy="627152"/>
            <a:chOff x="2300668" y="2220730"/>
            <a:chExt cx="3653653" cy="62715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DA116A0F-C8B2-4A9E-D3D3-5E5D34C64FF7}"/>
                </a:ext>
              </a:extLst>
            </p:cNvPr>
            <p:cNvSpPr/>
            <p:nvPr/>
          </p:nvSpPr>
          <p:spPr>
            <a:xfrm>
              <a:off x="2401496" y="2328769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CE24BDC-8F8F-C1FB-7FF2-A194B9B89C82}"/>
                </a:ext>
              </a:extLst>
            </p:cNvPr>
            <p:cNvSpPr/>
            <p:nvPr/>
          </p:nvSpPr>
          <p:spPr>
            <a:xfrm>
              <a:off x="2300668" y="2220730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695958E-93B0-AAD0-6D1E-5B1A9744F9FB}"/>
                </a:ext>
              </a:extLst>
            </p:cNvPr>
            <p:cNvSpPr txBox="1"/>
            <p:nvPr/>
          </p:nvSpPr>
          <p:spPr>
            <a:xfrm>
              <a:off x="2444257" y="2231006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8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E381D81-E304-B5C9-E32E-A8CA278CAB24}"/>
                </a:ext>
              </a:extLst>
            </p:cNvPr>
            <p:cNvSpPr txBox="1"/>
            <p:nvPr/>
          </p:nvSpPr>
          <p:spPr>
            <a:xfrm>
              <a:off x="3107701" y="2295621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C61AF89-D736-F2B4-46CE-28988025EF66}"/>
              </a:ext>
            </a:extLst>
          </p:cNvPr>
          <p:cNvGrpSpPr/>
          <p:nvPr/>
        </p:nvGrpSpPr>
        <p:grpSpPr>
          <a:xfrm>
            <a:off x="2253043" y="3716366"/>
            <a:ext cx="3653653" cy="627152"/>
            <a:chOff x="2300668" y="2220730"/>
            <a:chExt cx="3653653" cy="62715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A147BAF-F53D-2CB1-CE2B-81F4E3E076E8}"/>
                </a:ext>
              </a:extLst>
            </p:cNvPr>
            <p:cNvSpPr/>
            <p:nvPr/>
          </p:nvSpPr>
          <p:spPr>
            <a:xfrm>
              <a:off x="2401496" y="2328769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050B410-676C-D6E7-72E6-4493ECDF7CEB}"/>
                </a:ext>
              </a:extLst>
            </p:cNvPr>
            <p:cNvSpPr/>
            <p:nvPr/>
          </p:nvSpPr>
          <p:spPr>
            <a:xfrm>
              <a:off x="2300668" y="2220730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EE48E74-5075-8A5E-C6CC-C2D2A39CA7D7}"/>
                </a:ext>
              </a:extLst>
            </p:cNvPr>
            <p:cNvSpPr txBox="1"/>
            <p:nvPr/>
          </p:nvSpPr>
          <p:spPr>
            <a:xfrm>
              <a:off x="2444257" y="2231006"/>
              <a:ext cx="6623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8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176F4B7-6E3C-FDC8-D451-3BE25845AED8}"/>
                </a:ext>
              </a:extLst>
            </p:cNvPr>
            <p:cNvSpPr txBox="1"/>
            <p:nvPr/>
          </p:nvSpPr>
          <p:spPr>
            <a:xfrm>
              <a:off x="3107701" y="2295621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358AB6D-15C9-11CF-62D8-018B437AC51E}"/>
              </a:ext>
            </a:extLst>
          </p:cNvPr>
          <p:cNvGrpSpPr/>
          <p:nvPr/>
        </p:nvGrpSpPr>
        <p:grpSpPr>
          <a:xfrm>
            <a:off x="6317077" y="3716366"/>
            <a:ext cx="3653653" cy="627152"/>
            <a:chOff x="2300668" y="2220730"/>
            <a:chExt cx="3653653" cy="627152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61E0E949-6638-C73B-B1AC-F74645BEF030}"/>
                </a:ext>
              </a:extLst>
            </p:cNvPr>
            <p:cNvSpPr/>
            <p:nvPr/>
          </p:nvSpPr>
          <p:spPr>
            <a:xfrm>
              <a:off x="2401496" y="2328769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862F2232-E30D-3369-2F74-BAFA40C9C1C9}"/>
                </a:ext>
              </a:extLst>
            </p:cNvPr>
            <p:cNvSpPr/>
            <p:nvPr/>
          </p:nvSpPr>
          <p:spPr>
            <a:xfrm>
              <a:off x="2300668" y="2220730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B36C0DD-4780-EE1C-1403-B5C13B8C085E}"/>
                </a:ext>
              </a:extLst>
            </p:cNvPr>
            <p:cNvSpPr txBox="1"/>
            <p:nvPr/>
          </p:nvSpPr>
          <p:spPr>
            <a:xfrm>
              <a:off x="2444257" y="2231006"/>
              <a:ext cx="67037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rgbClr val="F9E7AD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800" dirty="0">
                <a:solidFill>
                  <a:srgbClr val="F9E7AD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7744DB7-5B51-6071-1304-24208404C8A9}"/>
                </a:ext>
              </a:extLst>
            </p:cNvPr>
            <p:cNvSpPr txBox="1"/>
            <p:nvPr/>
          </p:nvSpPr>
          <p:spPr>
            <a:xfrm>
              <a:off x="3107701" y="2295621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425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1758352" y="1447796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5665191" y="243694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871338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0D505F2-4881-C5D6-EEC8-9C8F23704C62}"/>
              </a:ext>
            </a:extLst>
          </p:cNvPr>
          <p:cNvSpPr txBox="1"/>
          <p:nvPr/>
        </p:nvSpPr>
        <p:spPr>
          <a:xfrm>
            <a:off x="5578001" y="3243653"/>
            <a:ext cx="55834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9E7A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178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C51BD6B-E8C7-F1AB-EE9C-53792031850A}"/>
              </a:ext>
            </a:extLst>
          </p:cNvPr>
          <p:cNvCxnSpPr>
            <a:cxnSpLocks/>
          </p:cNvCxnSpPr>
          <p:nvPr/>
        </p:nvCxnSpPr>
        <p:spPr>
          <a:xfrm flipV="1">
            <a:off x="2016096" y="1526362"/>
            <a:ext cx="0" cy="1260034"/>
          </a:xfrm>
          <a:prstGeom prst="lin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8B6BD1D7-08F4-8F27-F97C-0128F20A0FDF}"/>
              </a:ext>
            </a:extLst>
          </p:cNvPr>
          <p:cNvSpPr/>
          <p:nvPr/>
        </p:nvSpPr>
        <p:spPr>
          <a:xfrm>
            <a:off x="2006097" y="2786396"/>
            <a:ext cx="1958173" cy="1290033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BE2415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BE22A6D-9361-C051-BE1A-89F9A3CE9BD9}"/>
              </a:ext>
            </a:extLst>
          </p:cNvPr>
          <p:cNvSpPr/>
          <p:nvPr/>
        </p:nvSpPr>
        <p:spPr>
          <a:xfrm>
            <a:off x="4092280" y="2786396"/>
            <a:ext cx="1958173" cy="1290033"/>
          </a:xfrm>
          <a:prstGeom prst="rect">
            <a:avLst/>
          </a:prstGeom>
          <a:noFill/>
          <a:ln>
            <a:solidFill>
              <a:srgbClr val="F9E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F9E7AD"/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496D2A0-4EC6-1BBB-0608-E6A1DB1D0695}"/>
              </a:ext>
            </a:extLst>
          </p:cNvPr>
          <p:cNvSpPr/>
          <p:nvPr/>
        </p:nvSpPr>
        <p:spPr>
          <a:xfrm>
            <a:off x="6178465" y="2786396"/>
            <a:ext cx="1958173" cy="1290033"/>
          </a:xfrm>
          <a:prstGeom prst="rect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BE2415"/>
                </a:solidFill>
                <a:cs typeface="+mn-ea"/>
                <a:sym typeface="+mn-lt"/>
              </a:rPr>
              <a:t>添加文字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5CA95A4-AAA8-B769-6BA5-A51D595EE800}"/>
              </a:ext>
            </a:extLst>
          </p:cNvPr>
          <p:cNvSpPr/>
          <p:nvPr/>
        </p:nvSpPr>
        <p:spPr>
          <a:xfrm>
            <a:off x="8264648" y="2786396"/>
            <a:ext cx="1958173" cy="1290033"/>
          </a:xfrm>
          <a:prstGeom prst="rect">
            <a:avLst/>
          </a:prstGeom>
          <a:noFill/>
          <a:ln>
            <a:solidFill>
              <a:srgbClr val="F9E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F9E7AD"/>
                </a:solidFill>
                <a:cs typeface="+mn-ea"/>
                <a:sym typeface="+mn-lt"/>
              </a:rPr>
              <a:t>添加文字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FD6E80B-BFA4-32FB-1AF3-5BB6E87ED677}"/>
              </a:ext>
            </a:extLst>
          </p:cNvPr>
          <p:cNvGrpSpPr/>
          <p:nvPr/>
        </p:nvGrpSpPr>
        <p:grpSpPr>
          <a:xfrm>
            <a:off x="2154109" y="1740117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436D3CC-71E1-5D69-D89E-ED3A116CD4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89747FC-30D0-7782-11F6-7EE73AB736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BBFB7C06-90E6-6B9A-87B0-1047A71DB7E3}"/>
              </a:ext>
            </a:extLst>
          </p:cNvPr>
          <p:cNvCxnSpPr>
            <a:cxnSpLocks/>
          </p:cNvCxnSpPr>
          <p:nvPr/>
        </p:nvCxnSpPr>
        <p:spPr>
          <a:xfrm flipV="1">
            <a:off x="6168996" y="1526362"/>
            <a:ext cx="0" cy="1260034"/>
          </a:xfrm>
          <a:prstGeom prst="lin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3C00F55-AFA4-B854-2BB2-FFEAEA0C04CF}"/>
              </a:ext>
            </a:extLst>
          </p:cNvPr>
          <p:cNvGrpSpPr/>
          <p:nvPr/>
        </p:nvGrpSpPr>
        <p:grpSpPr>
          <a:xfrm>
            <a:off x="6307009" y="1740117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6F48514-227C-9485-7C1C-E8C0182AE7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BDEF34-5245-B617-514B-6316BD98E31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34CCD7F-56DF-28DB-69F5-1C7CE65900BC}"/>
              </a:ext>
            </a:extLst>
          </p:cNvPr>
          <p:cNvCxnSpPr>
            <a:cxnSpLocks/>
          </p:cNvCxnSpPr>
          <p:nvPr/>
        </p:nvCxnSpPr>
        <p:spPr>
          <a:xfrm>
            <a:off x="6030983" y="4170696"/>
            <a:ext cx="0" cy="1116443"/>
          </a:xfrm>
          <a:prstGeom prst="lin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67AB6A3-E4DE-7089-3F34-4E745AB416DE}"/>
              </a:ext>
            </a:extLst>
          </p:cNvPr>
          <p:cNvGrpSpPr/>
          <p:nvPr/>
        </p:nvGrpSpPr>
        <p:grpSpPr>
          <a:xfrm>
            <a:off x="2985183" y="4470617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D93415A-8305-E978-E775-D4990F1EAB6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83311C8-3853-B128-726B-CBCE10EEC282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1755B69-F89A-BF44-F462-77D377E4CACD}"/>
              </a:ext>
            </a:extLst>
          </p:cNvPr>
          <p:cNvCxnSpPr>
            <a:cxnSpLocks/>
          </p:cNvCxnSpPr>
          <p:nvPr/>
        </p:nvCxnSpPr>
        <p:spPr>
          <a:xfrm>
            <a:off x="10217501" y="4170696"/>
            <a:ext cx="0" cy="1116443"/>
          </a:xfrm>
          <a:prstGeom prst="lin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rgbClr val="F9E7AD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80C132A-C8C4-456E-C9AE-D9A00894F95C}"/>
              </a:ext>
            </a:extLst>
          </p:cNvPr>
          <p:cNvGrpSpPr/>
          <p:nvPr/>
        </p:nvGrpSpPr>
        <p:grpSpPr>
          <a:xfrm>
            <a:off x="7171701" y="4470617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D7E63F3-2BE2-0637-4B2C-20BB31283D3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FB651B8-CEF8-406D-D033-0876DC51A629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5930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D7CC9ED2-246D-BBE2-BFA2-376E04DCC265}"/>
              </a:ext>
            </a:extLst>
          </p:cNvPr>
          <p:cNvSpPr/>
          <p:nvPr/>
        </p:nvSpPr>
        <p:spPr>
          <a:xfrm>
            <a:off x="912979" y="1848759"/>
            <a:ext cx="437607" cy="437607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en-US" altLang="zh-CN" b="1">
                <a:solidFill>
                  <a:srgbClr val="BE2415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srgbClr val="BE2415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1483B4-996E-F311-EFBA-457C0792EB25}"/>
              </a:ext>
            </a:extLst>
          </p:cNvPr>
          <p:cNvGrpSpPr/>
          <p:nvPr/>
        </p:nvGrpSpPr>
        <p:grpSpPr>
          <a:xfrm>
            <a:off x="5341323" y="1219476"/>
            <a:ext cx="6634158" cy="4419324"/>
            <a:chOff x="5173885" y="934496"/>
            <a:chExt cx="7451635" cy="496388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FCEF326-78F2-23FD-B92D-79E56332CCBC}"/>
                </a:ext>
              </a:extLst>
            </p:cNvPr>
            <p:cNvGrpSpPr/>
            <p:nvPr/>
          </p:nvGrpSpPr>
          <p:grpSpPr>
            <a:xfrm>
              <a:off x="5173885" y="934496"/>
              <a:ext cx="7451635" cy="4963884"/>
              <a:chOff x="4576593" y="883496"/>
              <a:chExt cx="7451634" cy="4963884"/>
            </a:xfrm>
          </p:grpSpPr>
          <p:graphicFrame>
            <p:nvGraphicFramePr>
              <p:cNvPr id="18" name="图表 17">
                <a:extLst>
                  <a:ext uri="{FF2B5EF4-FFF2-40B4-BE49-F238E27FC236}">
                    <a16:creationId xmlns:a16="http://schemas.microsoft.com/office/drawing/2014/main" id="{C64DE27B-229F-DEB4-0F68-9D820A8DAD42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556796628"/>
                  </p:ext>
                </p:extLst>
              </p:nvPr>
            </p:nvGraphicFramePr>
            <p:xfrm>
              <a:off x="4576593" y="883496"/>
              <a:ext cx="7451634" cy="49638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F55132C-A4DA-3686-D3C7-C487A572317C}"/>
                  </a:ext>
                </a:extLst>
              </p:cNvPr>
              <p:cNvSpPr txBox="1"/>
              <p:nvPr/>
            </p:nvSpPr>
            <p:spPr>
              <a:xfrm rot="18900000">
                <a:off x="6328464" y="1636592"/>
                <a:ext cx="901336" cy="518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BE2415"/>
                    </a:solidFill>
                    <a:cs typeface="+mn-ea"/>
                    <a:sym typeface="+mn-lt"/>
                  </a:rPr>
                  <a:t>01</a:t>
                </a:r>
                <a:endParaRPr lang="zh-CN" altLang="en-US" sz="2400" b="1" dirty="0">
                  <a:solidFill>
                    <a:srgbClr val="BE241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文本框 21">
                <a:extLst>
                  <a:ext uri="{FF2B5EF4-FFF2-40B4-BE49-F238E27FC236}">
                    <a16:creationId xmlns:a16="http://schemas.microsoft.com/office/drawing/2014/main" id="{B93B5006-E514-6BC4-3AD9-8435CE7D4646}"/>
                  </a:ext>
                </a:extLst>
              </p:cNvPr>
              <p:cNvSpPr txBox="1"/>
              <p:nvPr/>
            </p:nvSpPr>
            <p:spPr>
              <a:xfrm rot="18900000">
                <a:off x="6139988" y="1999349"/>
                <a:ext cx="2057405" cy="44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solidFill>
                      <a:srgbClr val="BE2415"/>
                    </a:solidFill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  <p:sp>
            <p:nvSpPr>
              <p:cNvPr id="24" name="文本框 32">
                <a:extLst>
                  <a:ext uri="{FF2B5EF4-FFF2-40B4-BE49-F238E27FC236}">
                    <a16:creationId xmlns:a16="http://schemas.microsoft.com/office/drawing/2014/main" id="{6DBCE57A-D31A-17C2-CBF1-D7B299D37D5F}"/>
                  </a:ext>
                </a:extLst>
              </p:cNvPr>
              <p:cNvSpPr txBox="1"/>
              <p:nvPr/>
            </p:nvSpPr>
            <p:spPr>
              <a:xfrm rot="2700000" flipH="1">
                <a:off x="9380101" y="1656558"/>
                <a:ext cx="901336" cy="518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9E7AD"/>
                    </a:solidFill>
                    <a:cs typeface="+mn-ea"/>
                    <a:sym typeface="+mn-lt"/>
                  </a:rPr>
                  <a:t>02</a:t>
                </a:r>
                <a:endParaRPr lang="zh-CN" altLang="en-US" sz="2400" b="1" dirty="0">
                  <a:solidFill>
                    <a:srgbClr val="F9E7A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33">
                <a:extLst>
                  <a:ext uri="{FF2B5EF4-FFF2-40B4-BE49-F238E27FC236}">
                    <a16:creationId xmlns:a16="http://schemas.microsoft.com/office/drawing/2014/main" id="{7B6E4E7F-8F53-D128-7186-DB50D385EF19}"/>
                  </a:ext>
                </a:extLst>
              </p:cNvPr>
              <p:cNvSpPr txBox="1"/>
              <p:nvPr/>
            </p:nvSpPr>
            <p:spPr>
              <a:xfrm rot="2700000" flipH="1">
                <a:off x="8454262" y="2018968"/>
                <a:ext cx="2057405" cy="44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F9E7AD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6" name="文本框 34">
                <a:extLst>
                  <a:ext uri="{FF2B5EF4-FFF2-40B4-BE49-F238E27FC236}">
                    <a16:creationId xmlns:a16="http://schemas.microsoft.com/office/drawing/2014/main" id="{B81B066D-EB92-4F08-D20D-35BFC32E0030}"/>
                  </a:ext>
                </a:extLst>
              </p:cNvPr>
              <p:cNvSpPr txBox="1"/>
              <p:nvPr/>
            </p:nvSpPr>
            <p:spPr>
              <a:xfrm rot="13500000">
                <a:off x="6094447" y="4208623"/>
                <a:ext cx="2057405" cy="449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F9E7AD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7" name="文本框 35">
                <a:extLst>
                  <a:ext uri="{FF2B5EF4-FFF2-40B4-BE49-F238E27FC236}">
                    <a16:creationId xmlns:a16="http://schemas.microsoft.com/office/drawing/2014/main" id="{07670046-CFD6-8089-A3D8-833A69A42844}"/>
                  </a:ext>
                </a:extLst>
              </p:cNvPr>
              <p:cNvSpPr txBox="1"/>
              <p:nvPr/>
            </p:nvSpPr>
            <p:spPr>
              <a:xfrm rot="13500000">
                <a:off x="6328462" y="4562846"/>
                <a:ext cx="901337" cy="518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9E7AD"/>
                    </a:solidFill>
                    <a:cs typeface="+mn-ea"/>
                    <a:sym typeface="+mn-lt"/>
                  </a:rPr>
                  <a:t>03</a:t>
                </a:r>
                <a:endParaRPr lang="zh-CN" altLang="en-US" sz="2400" b="1" dirty="0">
                  <a:solidFill>
                    <a:srgbClr val="F9E7AD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文本框 36">
                <a:extLst>
                  <a:ext uri="{FF2B5EF4-FFF2-40B4-BE49-F238E27FC236}">
                    <a16:creationId xmlns:a16="http://schemas.microsoft.com/office/drawing/2014/main" id="{FF410871-BE62-C39D-B62F-0FB19A6F7C67}"/>
                  </a:ext>
                </a:extLst>
              </p:cNvPr>
              <p:cNvSpPr txBox="1"/>
              <p:nvPr/>
            </p:nvSpPr>
            <p:spPr>
              <a:xfrm rot="8100000">
                <a:off x="9430089" y="4453091"/>
                <a:ext cx="901336" cy="518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BE2415"/>
                    </a:solidFill>
                    <a:cs typeface="+mn-ea"/>
                    <a:sym typeface="+mn-lt"/>
                  </a:rPr>
                  <a:t>04</a:t>
                </a:r>
                <a:endParaRPr lang="zh-CN" altLang="en-US" sz="2400" b="1" dirty="0">
                  <a:solidFill>
                    <a:srgbClr val="BE241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文本框 37">
                <a:extLst>
                  <a:ext uri="{FF2B5EF4-FFF2-40B4-BE49-F238E27FC236}">
                    <a16:creationId xmlns:a16="http://schemas.microsoft.com/office/drawing/2014/main" id="{263A5165-DDDE-81F5-4509-24485F82C1AD}"/>
                  </a:ext>
                </a:extLst>
              </p:cNvPr>
              <p:cNvSpPr txBox="1"/>
              <p:nvPr/>
            </p:nvSpPr>
            <p:spPr>
              <a:xfrm rot="8100000" flipH="1">
                <a:off x="8480389" y="4208623"/>
                <a:ext cx="2057405" cy="449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rgbClr val="BE2415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30" name="TextBox 56">
              <a:extLst>
                <a:ext uri="{FF2B5EF4-FFF2-40B4-BE49-F238E27FC236}">
                  <a16:creationId xmlns:a16="http://schemas.microsoft.com/office/drawing/2014/main" id="{B8433A1D-9B53-065F-8B3D-DF483089E047}"/>
                </a:ext>
              </a:extLst>
            </p:cNvPr>
            <p:cNvSpPr txBox="1"/>
            <p:nvPr/>
          </p:nvSpPr>
          <p:spPr>
            <a:xfrm>
              <a:off x="8066139" y="3169063"/>
              <a:ext cx="16671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F9E7AD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C0B759B-7BF9-620B-4263-531285D96CFF}"/>
              </a:ext>
            </a:extLst>
          </p:cNvPr>
          <p:cNvGrpSpPr/>
          <p:nvPr/>
        </p:nvGrpSpPr>
        <p:grpSpPr>
          <a:xfrm>
            <a:off x="1434633" y="1754023"/>
            <a:ext cx="5033873" cy="585690"/>
            <a:chOff x="283598" y="1906534"/>
            <a:chExt cx="5033873" cy="58569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E0C2140-305A-FA9C-0D1D-A70014CFB670}"/>
                </a:ext>
              </a:extLst>
            </p:cNvPr>
            <p:cNvSpPr txBox="1"/>
            <p:nvPr/>
          </p:nvSpPr>
          <p:spPr>
            <a:xfrm>
              <a:off x="283598" y="2190603"/>
              <a:ext cx="503387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4525D81-4EC0-1343-0768-2B3408560FD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07A308DA-1218-88D5-1C4F-4DF3F90F517A}"/>
              </a:ext>
            </a:extLst>
          </p:cNvPr>
          <p:cNvSpPr/>
          <p:nvPr/>
        </p:nvSpPr>
        <p:spPr>
          <a:xfrm>
            <a:off x="912979" y="2791835"/>
            <a:ext cx="437607" cy="437607"/>
          </a:xfrm>
          <a:prstGeom prst="ellipse">
            <a:avLst/>
          </a:prstGeom>
          <a:noFill/>
          <a:ln>
            <a:solidFill>
              <a:srgbClr val="F9E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en-US" altLang="zh-CN" b="1" dirty="0">
                <a:solidFill>
                  <a:srgbClr val="F9E7AD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srgbClr val="F9E7AD"/>
              </a:solidFill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7427AF5-C02B-21FB-1EBA-060039DCDE09}"/>
              </a:ext>
            </a:extLst>
          </p:cNvPr>
          <p:cNvGrpSpPr/>
          <p:nvPr/>
        </p:nvGrpSpPr>
        <p:grpSpPr>
          <a:xfrm>
            <a:off x="1434633" y="2697099"/>
            <a:ext cx="5033873" cy="585690"/>
            <a:chOff x="283598" y="1906534"/>
            <a:chExt cx="5033873" cy="58569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93F3D60-8A00-751E-7BA1-367908DAA813}"/>
                </a:ext>
              </a:extLst>
            </p:cNvPr>
            <p:cNvSpPr txBox="1"/>
            <p:nvPr/>
          </p:nvSpPr>
          <p:spPr>
            <a:xfrm>
              <a:off x="283598" y="2190603"/>
              <a:ext cx="503387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3CADC1-2106-4C2F-EFD0-084B5043B1F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8A7F2E1A-2C11-D414-5893-7E0618D082B1}"/>
              </a:ext>
            </a:extLst>
          </p:cNvPr>
          <p:cNvSpPr/>
          <p:nvPr/>
        </p:nvSpPr>
        <p:spPr>
          <a:xfrm>
            <a:off x="912979" y="3734911"/>
            <a:ext cx="437607" cy="437607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en-US" altLang="zh-CN" b="1" dirty="0">
                <a:solidFill>
                  <a:srgbClr val="BE2415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srgbClr val="BE2415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C557CF6-F0D3-A996-620E-318AAA97DCFD}"/>
              </a:ext>
            </a:extLst>
          </p:cNvPr>
          <p:cNvGrpSpPr/>
          <p:nvPr/>
        </p:nvGrpSpPr>
        <p:grpSpPr>
          <a:xfrm>
            <a:off x="1434633" y="3640175"/>
            <a:ext cx="5033873" cy="585690"/>
            <a:chOff x="283598" y="1906534"/>
            <a:chExt cx="5033873" cy="58569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AC779D1-FF47-7B99-5CE4-A915EC527C63}"/>
                </a:ext>
              </a:extLst>
            </p:cNvPr>
            <p:cNvSpPr txBox="1"/>
            <p:nvPr/>
          </p:nvSpPr>
          <p:spPr>
            <a:xfrm>
              <a:off x="283598" y="2190603"/>
              <a:ext cx="503387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F323962-35D8-B628-98FA-297CE5E03C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0E64CAAB-4D46-6A92-48CB-076F0E89CFC0}"/>
              </a:ext>
            </a:extLst>
          </p:cNvPr>
          <p:cNvSpPr/>
          <p:nvPr/>
        </p:nvSpPr>
        <p:spPr>
          <a:xfrm>
            <a:off x="912979" y="4677987"/>
            <a:ext cx="437607" cy="437607"/>
          </a:xfrm>
          <a:prstGeom prst="ellipse">
            <a:avLst/>
          </a:prstGeom>
          <a:noFill/>
          <a:ln>
            <a:solidFill>
              <a:srgbClr val="F9E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en-US" altLang="zh-CN" b="1" dirty="0">
                <a:solidFill>
                  <a:srgbClr val="F9E7AD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srgbClr val="F9E7AD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7FDF6FC-ADF6-4D04-A7A4-65DD2F5CB2DC}"/>
              </a:ext>
            </a:extLst>
          </p:cNvPr>
          <p:cNvGrpSpPr/>
          <p:nvPr/>
        </p:nvGrpSpPr>
        <p:grpSpPr>
          <a:xfrm>
            <a:off x="1434633" y="4583251"/>
            <a:ext cx="5033873" cy="585690"/>
            <a:chOff x="283598" y="1906534"/>
            <a:chExt cx="5033873" cy="58569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16FC55-9750-1686-2677-CBD5ABB107BE}"/>
                </a:ext>
              </a:extLst>
            </p:cNvPr>
            <p:cNvSpPr txBox="1"/>
            <p:nvPr/>
          </p:nvSpPr>
          <p:spPr>
            <a:xfrm>
              <a:off x="283598" y="2190603"/>
              <a:ext cx="5033873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DFF516-F5CA-904C-7E63-C0D1C44417E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F9E7AD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113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4" name="对角圆角矩形 11">
            <a:extLst>
              <a:ext uri="{FF2B5EF4-FFF2-40B4-BE49-F238E27FC236}">
                <a16:creationId xmlns:a16="http://schemas.microsoft.com/office/drawing/2014/main" id="{EB72EA09-C6B0-BAF5-C697-CE0CF99E4315}"/>
              </a:ext>
            </a:extLst>
          </p:cNvPr>
          <p:cNvSpPr>
            <a:spLocks noChangeAspect="1"/>
          </p:cNvSpPr>
          <p:nvPr/>
        </p:nvSpPr>
        <p:spPr>
          <a:xfrm>
            <a:off x="4927230" y="1715643"/>
            <a:ext cx="2781669" cy="480000"/>
          </a:xfrm>
          <a:prstGeom prst="round2DiagRect">
            <a:avLst>
              <a:gd name="adj1" fmla="val 28185"/>
              <a:gd name="adj2" fmla="val 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BE2415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9CC46CE-9C1F-E053-82E1-DE937211E3C3}"/>
              </a:ext>
            </a:extLst>
          </p:cNvPr>
          <p:cNvSpPr/>
          <p:nvPr/>
        </p:nvSpPr>
        <p:spPr>
          <a:xfrm rot="21000000">
            <a:off x="1436931" y="1379553"/>
            <a:ext cx="2420769" cy="1632181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F9E7AD"/>
            </a:solidFill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F308267-054D-4F4B-55DC-D53A7188021B}"/>
              </a:ext>
            </a:extLst>
          </p:cNvPr>
          <p:cNvSpPr/>
          <p:nvPr/>
        </p:nvSpPr>
        <p:spPr>
          <a:xfrm rot="600000">
            <a:off x="1436989" y="4110420"/>
            <a:ext cx="2420769" cy="1632181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F9E7AD"/>
            </a:solidFill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矩形 11" descr="D:\51PPT模板网\51pptmoban.com\图片001.jpg">
            <a:extLst>
              <a:ext uri="{FF2B5EF4-FFF2-40B4-BE49-F238E27FC236}">
                <a16:creationId xmlns:a16="http://schemas.microsoft.com/office/drawing/2014/main" id="{5A7DF59E-EBB1-3970-1E82-48CC4964E6B6}"/>
              </a:ext>
            </a:extLst>
          </p:cNvPr>
          <p:cNvSpPr/>
          <p:nvPr/>
        </p:nvSpPr>
        <p:spPr>
          <a:xfrm>
            <a:off x="1755014" y="2651435"/>
            <a:ext cx="2420769" cy="1632181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F9E7AD"/>
            </a:solidFill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925117-549E-1958-4FF4-E88203C058EF}"/>
              </a:ext>
            </a:extLst>
          </p:cNvPr>
          <p:cNvSpPr txBox="1"/>
          <p:nvPr/>
        </p:nvSpPr>
        <p:spPr>
          <a:xfrm>
            <a:off x="4863731" y="2284543"/>
            <a:ext cx="631703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4" name="对角圆角矩形 11">
            <a:extLst>
              <a:ext uri="{FF2B5EF4-FFF2-40B4-BE49-F238E27FC236}">
                <a16:creationId xmlns:a16="http://schemas.microsoft.com/office/drawing/2014/main" id="{5B48D65B-1C53-D76D-EE37-3FD54CEE7626}"/>
              </a:ext>
            </a:extLst>
          </p:cNvPr>
          <p:cNvSpPr>
            <a:spLocks noChangeAspect="1"/>
          </p:cNvSpPr>
          <p:nvPr/>
        </p:nvSpPr>
        <p:spPr>
          <a:xfrm>
            <a:off x="4927230" y="3027937"/>
            <a:ext cx="2781669" cy="480000"/>
          </a:xfrm>
          <a:prstGeom prst="round2DiagRect">
            <a:avLst>
              <a:gd name="adj1" fmla="val 28185"/>
              <a:gd name="adj2" fmla="val 0"/>
            </a:avLst>
          </a:prstGeom>
          <a:noFill/>
          <a:ln>
            <a:solidFill>
              <a:srgbClr val="F9E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F9E7AD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DB38E1-2538-ECD5-50FC-26355A9EF206}"/>
              </a:ext>
            </a:extLst>
          </p:cNvPr>
          <p:cNvSpPr txBox="1"/>
          <p:nvPr/>
        </p:nvSpPr>
        <p:spPr>
          <a:xfrm>
            <a:off x="4863731" y="3596837"/>
            <a:ext cx="631703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6" name="对角圆角矩形 11">
            <a:extLst>
              <a:ext uri="{FF2B5EF4-FFF2-40B4-BE49-F238E27FC236}">
                <a16:creationId xmlns:a16="http://schemas.microsoft.com/office/drawing/2014/main" id="{9A35AE36-E5FE-6562-64C6-33F7B060A5AE}"/>
              </a:ext>
            </a:extLst>
          </p:cNvPr>
          <p:cNvSpPr>
            <a:spLocks noChangeAspect="1"/>
          </p:cNvSpPr>
          <p:nvPr/>
        </p:nvSpPr>
        <p:spPr>
          <a:xfrm>
            <a:off x="4927230" y="4340231"/>
            <a:ext cx="2781669" cy="480000"/>
          </a:xfrm>
          <a:prstGeom prst="round2DiagRect">
            <a:avLst>
              <a:gd name="adj1" fmla="val 28185"/>
              <a:gd name="adj2" fmla="val 0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9E7A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05" tIns="57603" rIns="115205" bIns="57603" anchor="ctr"/>
          <a:lstStyle/>
          <a:p>
            <a:pPr algn="ctr"/>
            <a:r>
              <a:rPr lang="zh-CN" altLang="en-US" b="1" dirty="0">
                <a:solidFill>
                  <a:srgbClr val="BE2415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1EA39E-9A38-3529-BE3F-DBA4E5567F0A}"/>
              </a:ext>
            </a:extLst>
          </p:cNvPr>
          <p:cNvSpPr txBox="1"/>
          <p:nvPr/>
        </p:nvSpPr>
        <p:spPr>
          <a:xfrm>
            <a:off x="4863731" y="4909131"/>
            <a:ext cx="631703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accent2">
                  <a:lumMod val="60000"/>
                  <a:lumOff val="40000"/>
                </a:schemeClr>
              </a:solidFill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239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74304EEB-2C54-A13F-723A-6DA7CE312C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1" t="7411" r="13526" b="11788"/>
          <a:stretch/>
        </p:blipFill>
        <p:spPr>
          <a:xfrm>
            <a:off x="1" y="1316642"/>
            <a:ext cx="6413499" cy="5541357"/>
          </a:xfrm>
          <a:custGeom>
            <a:avLst/>
            <a:gdLst>
              <a:gd name="connsiteX0" fmla="*/ 0 w 7929937"/>
              <a:gd name="connsiteY0" fmla="*/ 0 h 6049542"/>
              <a:gd name="connsiteX1" fmla="*/ 7929937 w 7929937"/>
              <a:gd name="connsiteY1" fmla="*/ 0 h 6049542"/>
              <a:gd name="connsiteX2" fmla="*/ 7929937 w 7929937"/>
              <a:gd name="connsiteY2" fmla="*/ 6049542 h 6049542"/>
              <a:gd name="connsiteX3" fmla="*/ 0 w 7929937"/>
              <a:gd name="connsiteY3" fmla="*/ 6049542 h 604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9937" h="6049542">
                <a:moveTo>
                  <a:pt x="0" y="0"/>
                </a:moveTo>
                <a:lnTo>
                  <a:pt x="7929937" y="0"/>
                </a:lnTo>
                <a:lnTo>
                  <a:pt x="7929937" y="6049542"/>
                </a:lnTo>
                <a:lnTo>
                  <a:pt x="0" y="6049542"/>
                </a:lnTo>
                <a:close/>
              </a:path>
            </a:pathLst>
          </a:cu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205324" y="185053"/>
            <a:ext cx="869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4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1310906" y="25619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770510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pic>
        <p:nvPicPr>
          <p:cNvPr id="11" name="图片 10" descr="D:\51PPT模板网\51pptmoban.com\图片001.jpg">
            <a:extLst>
              <a:ext uri="{FF2B5EF4-FFF2-40B4-BE49-F238E27FC236}">
                <a16:creationId xmlns:a16="http://schemas.microsoft.com/office/drawing/2014/main" id="{20CAC10D-5E2B-419F-AD74-D6A1B6F6A1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/>
          <a:stretch>
            <a:fillRect/>
          </a:stretch>
        </p:blipFill>
        <p:spPr>
          <a:xfrm>
            <a:off x="1" y="689491"/>
            <a:ext cx="3631445" cy="6168509"/>
          </a:xfrm>
          <a:custGeom>
            <a:avLst/>
            <a:gdLst>
              <a:gd name="connsiteX0" fmla="*/ 0 w 3631445"/>
              <a:gd name="connsiteY0" fmla="*/ 0 h 6168509"/>
              <a:gd name="connsiteX1" fmla="*/ 3631445 w 3631445"/>
              <a:gd name="connsiteY1" fmla="*/ 0 h 6168509"/>
              <a:gd name="connsiteX2" fmla="*/ 3631445 w 3631445"/>
              <a:gd name="connsiteY2" fmla="*/ 6168509 h 6168509"/>
              <a:gd name="connsiteX3" fmla="*/ 0 w 3631445"/>
              <a:gd name="connsiteY3" fmla="*/ 6168509 h 6168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1445" h="6168509">
                <a:moveTo>
                  <a:pt x="0" y="0"/>
                </a:moveTo>
                <a:lnTo>
                  <a:pt x="3631445" y="0"/>
                </a:lnTo>
                <a:lnTo>
                  <a:pt x="3631445" y="6168509"/>
                </a:lnTo>
                <a:lnTo>
                  <a:pt x="0" y="6168509"/>
                </a:lnTo>
                <a:close/>
              </a:path>
            </a:pathLst>
          </a:cu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0FBF9B30-8E8A-460F-1521-2BE787F86B7A}"/>
              </a:ext>
            </a:extLst>
          </p:cNvPr>
          <p:cNvGrpSpPr/>
          <p:nvPr/>
        </p:nvGrpSpPr>
        <p:grpSpPr>
          <a:xfrm>
            <a:off x="6025357" y="1595277"/>
            <a:ext cx="4802245" cy="1678529"/>
            <a:chOff x="6025357" y="1722277"/>
            <a:chExt cx="4802245" cy="1678529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A6F4C88-54E2-ED6D-7A04-12421E4EF3CB}"/>
                </a:ext>
              </a:extLst>
            </p:cNvPr>
            <p:cNvGrpSpPr/>
            <p:nvPr/>
          </p:nvGrpSpPr>
          <p:grpSpPr>
            <a:xfrm>
              <a:off x="6096000" y="1722277"/>
              <a:ext cx="3552825" cy="519113"/>
              <a:chOff x="2300668" y="2220730"/>
              <a:chExt cx="3552825" cy="519113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6F302710-91E6-1B5C-F67F-F1C7CF9D637F}"/>
                  </a:ext>
                </a:extLst>
              </p:cNvPr>
              <p:cNvSpPr/>
              <p:nvPr/>
            </p:nvSpPr>
            <p:spPr>
              <a:xfrm>
                <a:off x="2300668" y="2220730"/>
                <a:ext cx="3552825" cy="519113"/>
              </a:xfrm>
              <a:prstGeom prst="roundRect">
                <a:avLst>
                  <a:gd name="adj" fmla="val 12232"/>
                </a:avLst>
              </a:prstGeom>
              <a:gradFill flip="none" rotWithShape="1">
                <a:gsLst>
                  <a:gs pos="0">
                    <a:srgbClr val="FDEEBF">
                      <a:alpha val="55000"/>
                    </a:srgbClr>
                  </a:gs>
                  <a:gs pos="52000">
                    <a:srgbClr val="F9E7AD">
                      <a:alpha val="20000"/>
                    </a:srgbClr>
                  </a:gs>
                </a:gsLst>
                <a:lin ang="8100000" scaled="1"/>
                <a:tileRect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E54C3C5-F1D9-D9AA-1D01-C4D5D6DDB549}"/>
                  </a:ext>
                </a:extLst>
              </p:cNvPr>
              <p:cNvSpPr txBox="1"/>
              <p:nvPr/>
            </p:nvSpPr>
            <p:spPr>
              <a:xfrm>
                <a:off x="3107701" y="2295621"/>
                <a:ext cx="25501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9E7AD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5284250-D5C2-DA90-43D4-66AE01605B64}"/>
                </a:ext>
              </a:extLst>
            </p:cNvPr>
            <p:cNvSpPr txBox="1"/>
            <p:nvPr/>
          </p:nvSpPr>
          <p:spPr>
            <a:xfrm>
              <a:off x="6025357" y="2361675"/>
              <a:ext cx="4802245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iconfont-1096-617929">
              <a:extLst>
                <a:ext uri="{FF2B5EF4-FFF2-40B4-BE49-F238E27FC236}">
                  <a16:creationId xmlns:a16="http://schemas.microsoft.com/office/drawing/2014/main" id="{2D466504-952F-DEA2-318A-CE4261EE6FEF}"/>
                </a:ext>
              </a:extLst>
            </p:cNvPr>
            <p:cNvSpPr/>
            <p:nvPr/>
          </p:nvSpPr>
          <p:spPr>
            <a:xfrm rot="17967611">
              <a:off x="6369367" y="1734304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DEEBF"/>
                </a:gs>
                <a:gs pos="100000">
                  <a:srgbClr val="F9E7AD">
                    <a:alpha val="40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0EF3B4A-EED9-F06A-84E3-7615C9B00B3E}"/>
              </a:ext>
            </a:extLst>
          </p:cNvPr>
          <p:cNvGrpSpPr/>
          <p:nvPr/>
        </p:nvGrpSpPr>
        <p:grpSpPr>
          <a:xfrm>
            <a:off x="6025357" y="3530600"/>
            <a:ext cx="4802245" cy="1678529"/>
            <a:chOff x="6025357" y="1722277"/>
            <a:chExt cx="4802245" cy="1678529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1BAD895-3E51-EBE4-4C65-2304C316855F}"/>
                </a:ext>
              </a:extLst>
            </p:cNvPr>
            <p:cNvGrpSpPr/>
            <p:nvPr/>
          </p:nvGrpSpPr>
          <p:grpSpPr>
            <a:xfrm>
              <a:off x="6096000" y="1722277"/>
              <a:ext cx="3552825" cy="519113"/>
              <a:chOff x="2300668" y="2220730"/>
              <a:chExt cx="3552825" cy="519113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1B237013-CA92-D170-DCC1-959B7639A7D4}"/>
                  </a:ext>
                </a:extLst>
              </p:cNvPr>
              <p:cNvSpPr/>
              <p:nvPr/>
            </p:nvSpPr>
            <p:spPr>
              <a:xfrm>
                <a:off x="2300668" y="2220730"/>
                <a:ext cx="3552825" cy="519113"/>
              </a:xfrm>
              <a:prstGeom prst="roundRect">
                <a:avLst>
                  <a:gd name="adj" fmla="val 12232"/>
                </a:avLst>
              </a:prstGeom>
              <a:gradFill flip="none" rotWithShape="1">
                <a:gsLst>
                  <a:gs pos="0">
                    <a:srgbClr val="FDEEBF">
                      <a:alpha val="55000"/>
                    </a:srgbClr>
                  </a:gs>
                  <a:gs pos="52000">
                    <a:srgbClr val="F9E7AD">
                      <a:alpha val="20000"/>
                    </a:srgbClr>
                  </a:gs>
                </a:gsLst>
                <a:lin ang="8100000" scaled="1"/>
                <a:tileRect/>
              </a:gradFill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2D51672-755D-7468-D347-FC00E0E4DFF4}"/>
                  </a:ext>
                </a:extLst>
              </p:cNvPr>
              <p:cNvSpPr txBox="1"/>
              <p:nvPr/>
            </p:nvSpPr>
            <p:spPr>
              <a:xfrm>
                <a:off x="3107701" y="2295621"/>
                <a:ext cx="25501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F9E7AD"/>
                    </a:solidFill>
                  </a:rPr>
                  <a:t>单击此处添加标题文本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5546752-060A-2E02-762E-BC88D32F3CC1}"/>
                </a:ext>
              </a:extLst>
            </p:cNvPr>
            <p:cNvSpPr txBox="1"/>
            <p:nvPr/>
          </p:nvSpPr>
          <p:spPr>
            <a:xfrm>
              <a:off x="6025357" y="2361675"/>
              <a:ext cx="4802245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accent2">
                      <a:lumMod val="60000"/>
                      <a:lumOff val="4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accent2">
                    <a:lumMod val="60000"/>
                    <a:lumOff val="4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iconfont-1096-617929">
              <a:extLst>
                <a:ext uri="{FF2B5EF4-FFF2-40B4-BE49-F238E27FC236}">
                  <a16:creationId xmlns:a16="http://schemas.microsoft.com/office/drawing/2014/main" id="{790D334E-B226-4383-9FAF-4654B122D0CB}"/>
                </a:ext>
              </a:extLst>
            </p:cNvPr>
            <p:cNvSpPr/>
            <p:nvPr/>
          </p:nvSpPr>
          <p:spPr>
            <a:xfrm rot="17967611">
              <a:off x="6369367" y="1734304"/>
              <a:ext cx="452425" cy="450668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DEEBF"/>
                </a:gs>
                <a:gs pos="100000">
                  <a:srgbClr val="F9E7AD">
                    <a:alpha val="40000"/>
                  </a:srgbClr>
                </a:gs>
              </a:gsLst>
              <a:lin ang="5400000" scaled="1"/>
            </a:gradFill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961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A27FC7-7AF6-AEC4-06F6-56E66A5128FF}"/>
              </a:ext>
            </a:extLst>
          </p:cNvPr>
          <p:cNvGrpSpPr/>
          <p:nvPr/>
        </p:nvGrpSpPr>
        <p:grpSpPr>
          <a:xfrm>
            <a:off x="-1291771" y="3821933"/>
            <a:ext cx="14828504" cy="4481180"/>
            <a:chOff x="-1291771" y="3821933"/>
            <a:chExt cx="14828504" cy="4481180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C4BB4AC-4CA1-B62D-30A4-3C8F50F033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1291771" y="3821933"/>
              <a:ext cx="7411935" cy="4481180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2524D896-362D-23D6-C9CE-7FF048123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6124798" y="3821933"/>
              <a:ext cx="7411935" cy="44811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3DC92A41-9C62-947D-13A3-C9C886BE9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1450" y="5218059"/>
              <a:ext cx="4229100" cy="994108"/>
            </a:xfrm>
            <a:prstGeom prst="rect">
              <a:avLst/>
            </a:prstGeom>
            <a:effectLst>
              <a:reflection blurRad="6350" stA="52000" endA="300" endPos="35000" dir="5400000" sy="-100000" algn="bl" rotWithShape="0"/>
            </a:effectLst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FD2D7342-40F4-82CA-0BE3-B7E4EC9B31B0}"/>
              </a:ext>
            </a:extLst>
          </p:cNvPr>
          <p:cNvSpPr txBox="1"/>
          <p:nvPr/>
        </p:nvSpPr>
        <p:spPr>
          <a:xfrm>
            <a:off x="1402752" y="1447796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>
                  <a:gsLst>
                    <a:gs pos="51000">
                      <a:schemeClr val="accent4">
                        <a:lumMod val="20000"/>
                        <a:lumOff val="80000"/>
                        <a:alpha val="40000"/>
                      </a:schemeClr>
                    </a:gs>
                    <a:gs pos="85000">
                      <a:srgbClr val="F9E7AD">
                        <a:alpha val="0"/>
                      </a:srgbClr>
                    </a:gs>
                    <a:gs pos="0">
                      <a:srgbClr val="F9E7AD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gradFill>
                <a:gsLst>
                  <a:gs pos="51000">
                    <a:schemeClr val="accent4">
                      <a:lumMod val="20000"/>
                      <a:lumOff val="80000"/>
                      <a:alpha val="40000"/>
                    </a:schemeClr>
                  </a:gs>
                  <a:gs pos="85000">
                    <a:srgbClr val="F9E7AD">
                      <a:alpha val="0"/>
                    </a:srgbClr>
                  </a:gs>
                  <a:gs pos="0">
                    <a:srgbClr val="F9E7AD"/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808E590-E69F-4E5E-B8B1-6E165EAE22F4}"/>
              </a:ext>
            </a:extLst>
          </p:cNvPr>
          <p:cNvGrpSpPr/>
          <p:nvPr/>
        </p:nvGrpSpPr>
        <p:grpSpPr>
          <a:xfrm>
            <a:off x="5665191" y="2436947"/>
            <a:ext cx="3653653" cy="627152"/>
            <a:chOff x="4269173" y="2408915"/>
            <a:chExt cx="3653653" cy="627152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49778819-EABF-2AB9-3E3E-5F933EEAB3F5}"/>
                </a:ext>
              </a:extLst>
            </p:cNvPr>
            <p:cNvSpPr/>
            <p:nvPr/>
          </p:nvSpPr>
          <p:spPr>
            <a:xfrm>
              <a:off x="4370001" y="2516954"/>
              <a:ext cx="3552825" cy="519113"/>
            </a:xfrm>
            <a:prstGeom prst="roundRect">
              <a:avLst>
                <a:gd name="adj" fmla="val 4924"/>
              </a:avLst>
            </a:prstGeom>
            <a:noFill/>
            <a:ln w="635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71963ED-BC0B-5A84-72D8-BD02303EEE69}"/>
                </a:ext>
              </a:extLst>
            </p:cNvPr>
            <p:cNvSpPr/>
            <p:nvPr/>
          </p:nvSpPr>
          <p:spPr>
            <a:xfrm>
              <a:off x="4269173" y="2408915"/>
              <a:ext cx="3552825" cy="519113"/>
            </a:xfrm>
            <a:prstGeom prst="roundRect">
              <a:avLst>
                <a:gd name="adj" fmla="val 4924"/>
              </a:avLst>
            </a:prstGeom>
            <a:solidFill>
              <a:srgbClr val="BE2415"/>
            </a:solidFill>
            <a:ln w="25400" cap="flat">
              <a:solidFill>
                <a:srgbClr val="F9E7AD"/>
              </a:solidFill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32361F-ED04-AC24-E7BC-931C1666BE45}"/>
                </a:ext>
              </a:extLst>
            </p:cNvPr>
            <p:cNvSpPr txBox="1"/>
            <p:nvPr/>
          </p:nvSpPr>
          <p:spPr>
            <a:xfrm>
              <a:off x="4871338" y="2483806"/>
              <a:ext cx="25501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9E7AD"/>
                  </a:solidFill>
                </a:rPr>
                <a:t>单击此处添加标题文本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0D505F2-4881-C5D6-EEC8-9C8F23704C62}"/>
              </a:ext>
            </a:extLst>
          </p:cNvPr>
          <p:cNvSpPr txBox="1"/>
          <p:nvPr/>
        </p:nvSpPr>
        <p:spPr>
          <a:xfrm>
            <a:off x="5578001" y="3243653"/>
            <a:ext cx="55834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9E7AD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518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|0.8|1.7|8.9"/>
  <p:tag name="ISLIDE.ICON" val="#384245;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p0kt22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2108</Words>
  <Application>Microsoft Office PowerPoint</Application>
  <PresentationFormat>宽屏</PresentationFormat>
  <Paragraphs>251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思源宋体 CN Heavy</vt:lpstr>
      <vt:lpstr>Arial</vt:lpstr>
      <vt:lpstr>Calibri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祖国万岁——欢度国庆节ppt模板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87</cp:revision>
  <dcterms:created xsi:type="dcterms:W3CDTF">2023-09-18T03:46:00Z</dcterms:created>
  <dcterms:modified xsi:type="dcterms:W3CDTF">2023-09-18T14:05:34Z</dcterms:modified>
</cp:coreProperties>
</file>