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2.xml" ContentType="application/vnd.openxmlformats-officedocument.presentationml.notesSlide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2" r:id="rId2"/>
    <p:sldId id="301" r:id="rId3"/>
    <p:sldId id="303" r:id="rId4"/>
    <p:sldId id="305" r:id="rId5"/>
    <p:sldId id="304" r:id="rId6"/>
    <p:sldId id="306" r:id="rId7"/>
    <p:sldId id="307" r:id="rId8"/>
    <p:sldId id="314" r:id="rId9"/>
    <p:sldId id="308" r:id="rId10"/>
    <p:sldId id="309" r:id="rId11"/>
    <p:sldId id="310" r:id="rId12"/>
    <p:sldId id="311" r:id="rId13"/>
    <p:sldId id="315" r:id="rId14"/>
    <p:sldId id="312" r:id="rId15"/>
    <p:sldId id="316" r:id="rId16"/>
    <p:sldId id="317" r:id="rId17"/>
    <p:sldId id="318" r:id="rId18"/>
    <p:sldId id="320" r:id="rId19"/>
    <p:sldId id="319" r:id="rId20"/>
    <p:sldId id="321" r:id="rId21"/>
    <p:sldId id="322" r:id="rId22"/>
    <p:sldId id="323" r:id="rId23"/>
    <p:sldId id="32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61" userDrawn="1">
          <p15:clr>
            <a:srgbClr val="A4A3A4"/>
          </p15:clr>
        </p15:guide>
        <p15:guide id="4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55D1"/>
    <a:srgbClr val="6ACDBC"/>
    <a:srgbClr val="41AD99"/>
    <a:srgbClr val="F93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128" y="1338"/>
      </p:cViewPr>
      <p:guideLst>
        <p:guide orient="horz" pos="2160"/>
        <p:guide pos="3840"/>
        <p:guide pos="7061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3C55D1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22-4C8F-B128-7365D4D5E55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22-4C8F-B128-7365D4D5E55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22-4C8F-B128-7365D4D5E5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B9D4D3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6ACDBC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45A-4CBB-84E5-8B28A4083B9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45A-4CBB-84E5-8B28A4083B9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45A-4CBB-84E5-8B28A4083B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6928F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312-45B9-82FF-FA62C47214B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312-45B9-82FF-FA62C47214B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12-45B9-82FF-FA62C47214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28F5F-2E0F-4DD2-8F73-32C01E491F7A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0537C-255E-4BA0-A3CF-2001EFC51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52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232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4420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36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0331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54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47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374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552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972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050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31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25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57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07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7114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590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9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015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51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904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4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960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80537C-255E-4BA0-A3CF-2001EFC51C6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95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9C6565-1E1C-1298-A8CB-B56531CCD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CC9492-4746-AADB-4D96-0C42C818AA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ED6721-85BD-15B5-C771-DA60532E6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31754-B8C7-40E4-9B29-B0B65439B1E6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C46453-CBEB-97D0-D332-16BD807E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6A8CD7-4770-0946-579F-163AD39B3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22E80-B475-4497-A1D1-52B84572D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80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29AB63A8-0B93-6876-B2F0-BDB8475D9102}"/>
              </a:ext>
            </a:extLst>
          </p:cNvPr>
          <p:cNvSpPr txBox="1"/>
          <p:nvPr userDrawn="1"/>
        </p:nvSpPr>
        <p:spPr>
          <a:xfrm>
            <a:off x="783768" y="6360359"/>
            <a:ext cx="43688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PA_任意多边形 9">
            <a:extLst>
              <a:ext uri="{FF2B5EF4-FFF2-40B4-BE49-F238E27FC236}">
                <a16:creationId xmlns:a16="http://schemas.microsoft.com/office/drawing/2014/main" id="{233FFA01-BA9A-7C11-707B-EDA11B4FF26B}"/>
              </a:ext>
            </a:extLst>
          </p:cNvPr>
          <p:cNvSpPr>
            <a:spLocks noEditPoints="1"/>
          </p:cNvSpPr>
          <p:nvPr userDrawn="1"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57467F5-2EEA-6473-FE75-7CF9096770CC}"/>
              </a:ext>
            </a:extLst>
          </p:cNvPr>
          <p:cNvSpPr/>
          <p:nvPr userDrawn="1"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D5981C8-CA1D-CCDF-5E01-675C4A68D86E}"/>
              </a:ext>
            </a:extLst>
          </p:cNvPr>
          <p:cNvSpPr/>
          <p:nvPr userDrawn="1"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B21A616-1FA0-BB21-5805-2FF2B2264C65}"/>
              </a:ext>
            </a:extLst>
          </p:cNvPr>
          <p:cNvGrpSpPr/>
          <p:nvPr userDrawn="1"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2614466-A766-57E4-6DC0-31B0ED9C3C0D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FF870706-5420-CB93-606A-1180A404C3A3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EA1B0B60-03DF-F120-BF4B-C1C3959B083C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1E4DACC-827B-53F3-645D-B22F821D8CB1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F9FACAD-FD13-6BB0-7027-AB29C011BB39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6D3699A-7A1F-664E-E81E-72DE2D5FBDF1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CF47BA2-5C03-18C5-FD9E-399FC435CEDA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285212FF-F86B-DB9C-CE2F-3E5A6D364BB5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14E5F17F-731A-881D-DCE0-67A9075B58A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10990DE3-971A-C270-FEA2-66DBAB94810A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72AB4EA9-E15E-0FE0-1255-09B85BF20A2C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262F19C-97DB-65C5-7C01-A3811B4A32FA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EFE4E2C9-A6CE-4BD0-9F96-85CAC3FEB565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56268E8-BF5E-FE03-F499-770F2093C501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5E5A685D-80BA-DEAB-7DA8-8FA3980EF530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2594B3-F780-6169-5661-C128655C5746}"/>
              </a:ext>
            </a:extLst>
          </p:cNvPr>
          <p:cNvGrpSpPr/>
          <p:nvPr userDrawn="1"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25" name="图文框 24">
              <a:extLst>
                <a:ext uri="{FF2B5EF4-FFF2-40B4-BE49-F238E27FC236}">
                  <a16:creationId xmlns:a16="http://schemas.microsoft.com/office/drawing/2014/main" id="{32B7CBB3-0B2D-53CE-A306-0D8A18F18C5A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图文框 25">
              <a:extLst>
                <a:ext uri="{FF2B5EF4-FFF2-40B4-BE49-F238E27FC236}">
                  <a16:creationId xmlns:a16="http://schemas.microsoft.com/office/drawing/2014/main" id="{EBAC0457-F389-21B3-3BAF-B695A50F5D24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图文框 26">
              <a:extLst>
                <a:ext uri="{FF2B5EF4-FFF2-40B4-BE49-F238E27FC236}">
                  <a16:creationId xmlns:a16="http://schemas.microsoft.com/office/drawing/2014/main" id="{EE02BB02-69FE-299B-F819-2CCA6A921328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图文框 27">
              <a:extLst>
                <a:ext uri="{FF2B5EF4-FFF2-40B4-BE49-F238E27FC236}">
                  <a16:creationId xmlns:a16="http://schemas.microsoft.com/office/drawing/2014/main" id="{B9F013A9-E7C6-FA55-25C1-8206F64F2547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图文框 28">
              <a:extLst>
                <a:ext uri="{FF2B5EF4-FFF2-40B4-BE49-F238E27FC236}">
                  <a16:creationId xmlns:a16="http://schemas.microsoft.com/office/drawing/2014/main" id="{DC648AE6-0D84-C26E-CF01-A0001E1B4D3D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图文框 29">
              <a:extLst>
                <a:ext uri="{FF2B5EF4-FFF2-40B4-BE49-F238E27FC236}">
                  <a16:creationId xmlns:a16="http://schemas.microsoft.com/office/drawing/2014/main" id="{DD7368FA-780A-104E-2C32-294AEC0B6B60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图文框 30">
              <a:extLst>
                <a:ext uri="{FF2B5EF4-FFF2-40B4-BE49-F238E27FC236}">
                  <a16:creationId xmlns:a16="http://schemas.microsoft.com/office/drawing/2014/main" id="{9308BF39-E781-76B7-3B2E-F4FAE932E42D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图文框 31">
              <a:extLst>
                <a:ext uri="{FF2B5EF4-FFF2-40B4-BE49-F238E27FC236}">
                  <a16:creationId xmlns:a16="http://schemas.microsoft.com/office/drawing/2014/main" id="{C860F4D5-04FA-4D67-C4B9-32E911B01619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图文框 32">
              <a:extLst>
                <a:ext uri="{FF2B5EF4-FFF2-40B4-BE49-F238E27FC236}">
                  <a16:creationId xmlns:a16="http://schemas.microsoft.com/office/drawing/2014/main" id="{8188CC81-2913-5282-665C-E9782F62131F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76DC471-FB80-9A56-C42E-8CC5F9AFBBBC}"/>
              </a:ext>
            </a:extLst>
          </p:cNvPr>
          <p:cNvSpPr/>
          <p:nvPr userDrawn="1"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46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98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7663A02-7779-9EF3-FB62-299C4E1BA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DE22C0-D9E2-68C0-7440-01EAEE3FB4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C62A09-B265-4B3C-7EF5-55DF90195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31754-B8C7-40E4-9B29-B0B65439B1E6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B3DE0F-82BC-44AD-2FE7-BCEF977F2A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E371E6-0E93-DCEA-A108-683E5E2BA1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22E80-B475-4497-A1D1-52B84572D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305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A_任意多边形 9" descr="D:\51PPT模板网\51pptmoban.com\图片001.jpg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292D765-2F83-3CE3-E24F-AD0CBA61F5CF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28011" y="1448547"/>
            <a:ext cx="58496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工作总结报告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992071" y="574740"/>
            <a:ext cx="27671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WORK REPORT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1E75F3C-C7CD-F682-3A1A-1286F16D0E8A}"/>
              </a:ext>
            </a:extLst>
          </p:cNvPr>
          <p:cNvSpPr/>
          <p:nvPr/>
        </p:nvSpPr>
        <p:spPr>
          <a:xfrm>
            <a:off x="982663" y="2726267"/>
            <a:ext cx="5456945" cy="486833"/>
          </a:xfrm>
          <a:prstGeom prst="roundRect">
            <a:avLst>
              <a:gd name="adj" fmla="val 50000"/>
            </a:avLst>
          </a:prstGeom>
          <a:solidFill>
            <a:srgbClr val="41AD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2A4D7A-D6F1-B961-5DBD-E6C2256F7931}"/>
              </a:ext>
            </a:extLst>
          </p:cNvPr>
          <p:cNvGrpSpPr/>
          <p:nvPr/>
        </p:nvGrpSpPr>
        <p:grpSpPr>
          <a:xfrm>
            <a:off x="898526" y="4358344"/>
            <a:ext cx="4584134" cy="307778"/>
            <a:chOff x="4289813" y="5868700"/>
            <a:chExt cx="2474661" cy="30777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FBF3C41-2734-3EB8-858C-3153C00DB23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AC50DFE-5524-ECDF-1761-C69EDF8BADF6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9D1E301-0CEA-FFC3-15B4-79220A45222C}"/>
              </a:ext>
            </a:extLst>
          </p:cNvPr>
          <p:cNvSpPr txBox="1"/>
          <p:nvPr/>
        </p:nvSpPr>
        <p:spPr>
          <a:xfrm>
            <a:off x="898526" y="3544943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771AA9E-C818-24A1-06B4-5477E7A3D408}"/>
              </a:ext>
            </a:extLst>
          </p:cNvPr>
          <p:cNvSpPr txBox="1"/>
          <p:nvPr/>
        </p:nvSpPr>
        <p:spPr>
          <a:xfrm>
            <a:off x="1654321" y="2795084"/>
            <a:ext cx="4113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工作报告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几何风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163330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4DCB1A14-6A22-FA0D-1D47-9B29DDAB56D2}"/>
              </a:ext>
            </a:extLst>
          </p:cNvPr>
          <p:cNvSpPr/>
          <p:nvPr/>
        </p:nvSpPr>
        <p:spPr>
          <a:xfrm flipH="1">
            <a:off x="4043143" y="1540652"/>
            <a:ext cx="1888348" cy="1888348"/>
          </a:xfrm>
          <a:prstGeom prst="teardrop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8B266B0-4541-C4E4-5FDF-AC7D887540F5}"/>
              </a:ext>
            </a:extLst>
          </p:cNvPr>
          <p:cNvSpPr/>
          <p:nvPr/>
        </p:nvSpPr>
        <p:spPr>
          <a:xfrm>
            <a:off x="4346505" y="2099108"/>
            <a:ext cx="1281624" cy="95410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6" name="泪滴形 5">
            <a:extLst>
              <a:ext uri="{FF2B5EF4-FFF2-40B4-BE49-F238E27FC236}">
                <a16:creationId xmlns:a16="http://schemas.microsoft.com/office/drawing/2014/main" id="{8D73FF22-FBB2-773B-C493-E28DB8F61F56}"/>
              </a:ext>
            </a:extLst>
          </p:cNvPr>
          <p:cNvSpPr/>
          <p:nvPr/>
        </p:nvSpPr>
        <p:spPr>
          <a:xfrm>
            <a:off x="6236531" y="1540652"/>
            <a:ext cx="1888348" cy="1888348"/>
          </a:xfrm>
          <a:prstGeom prst="teardrop">
            <a:avLst/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泪滴形 11">
            <a:extLst>
              <a:ext uri="{FF2B5EF4-FFF2-40B4-BE49-F238E27FC236}">
                <a16:creationId xmlns:a16="http://schemas.microsoft.com/office/drawing/2014/main" id="{E8071B05-5579-B31A-F9B1-C2571913C043}"/>
              </a:ext>
            </a:extLst>
          </p:cNvPr>
          <p:cNvSpPr/>
          <p:nvPr/>
        </p:nvSpPr>
        <p:spPr>
          <a:xfrm flipH="1" flipV="1">
            <a:off x="4043143" y="3631536"/>
            <a:ext cx="1888348" cy="1888348"/>
          </a:xfrm>
          <a:prstGeom prst="teardrop">
            <a:avLst/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5" name="泪滴形 14">
            <a:extLst>
              <a:ext uri="{FF2B5EF4-FFF2-40B4-BE49-F238E27FC236}">
                <a16:creationId xmlns:a16="http://schemas.microsoft.com/office/drawing/2014/main" id="{8630CD4C-2BF5-287B-2F25-43295ED38495}"/>
              </a:ext>
            </a:extLst>
          </p:cNvPr>
          <p:cNvSpPr/>
          <p:nvPr/>
        </p:nvSpPr>
        <p:spPr>
          <a:xfrm flipV="1">
            <a:off x="6236531" y="3631536"/>
            <a:ext cx="1888348" cy="1888348"/>
          </a:xfrm>
          <a:prstGeom prst="teardrop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3AD5961-62E6-AB2B-26EB-BA7E697FC23A}"/>
              </a:ext>
            </a:extLst>
          </p:cNvPr>
          <p:cNvSpPr/>
          <p:nvPr/>
        </p:nvSpPr>
        <p:spPr>
          <a:xfrm>
            <a:off x="6539893" y="2099108"/>
            <a:ext cx="1281624" cy="95410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2BD2633-D99A-145F-C244-7BB81ADDAFAB}"/>
              </a:ext>
            </a:extLst>
          </p:cNvPr>
          <p:cNvSpPr/>
          <p:nvPr/>
        </p:nvSpPr>
        <p:spPr>
          <a:xfrm>
            <a:off x="4346505" y="4258108"/>
            <a:ext cx="1281624" cy="95410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7C69732-0F04-D3E2-1625-DB2ED5B6C21A}"/>
              </a:ext>
            </a:extLst>
          </p:cNvPr>
          <p:cNvSpPr/>
          <p:nvPr/>
        </p:nvSpPr>
        <p:spPr>
          <a:xfrm>
            <a:off x="6539893" y="4258108"/>
            <a:ext cx="1281624" cy="954107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D135C62-BF0B-1FC2-B7E1-460907FC7F52}"/>
              </a:ext>
            </a:extLst>
          </p:cNvPr>
          <p:cNvGrpSpPr/>
          <p:nvPr/>
        </p:nvGrpSpPr>
        <p:grpSpPr>
          <a:xfrm>
            <a:off x="8326630" y="180395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A8BD40A-C72B-3773-7732-94D8B68CAB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37BF743-199D-AAF9-2EE9-96056CBC75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C06DB03-5C58-144B-0122-F809A618D44D}"/>
              </a:ext>
            </a:extLst>
          </p:cNvPr>
          <p:cNvGrpSpPr/>
          <p:nvPr/>
        </p:nvGrpSpPr>
        <p:grpSpPr>
          <a:xfrm>
            <a:off x="980110" y="1803959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ED358F0-4E16-0692-8C35-323753F30C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B91467F-4157-D3BB-8659-92231AB787F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18A00D-39B2-A059-292B-D5AD21D8E845}"/>
              </a:ext>
            </a:extLst>
          </p:cNvPr>
          <p:cNvGrpSpPr/>
          <p:nvPr/>
        </p:nvGrpSpPr>
        <p:grpSpPr>
          <a:xfrm>
            <a:off x="8326630" y="4395693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B3D235-0BCE-C9D3-A55D-27D431A4A7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83D3534-2283-56EC-F9CF-6C318449D6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0AFAF88-0B61-4DD2-9788-AEA2FDEAE86C}"/>
              </a:ext>
            </a:extLst>
          </p:cNvPr>
          <p:cNvGrpSpPr/>
          <p:nvPr/>
        </p:nvGrpSpPr>
        <p:grpSpPr>
          <a:xfrm>
            <a:off x="980110" y="4395693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03CDFC0-D47E-B3AB-8CEF-FA9BA55556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715B034-5CA7-7CA8-8D3A-72B303F01DD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397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A90F53CC-789D-AA39-74ED-FE40FF6616B9}"/>
              </a:ext>
            </a:extLst>
          </p:cNvPr>
          <p:cNvSpPr>
            <a:spLocks/>
          </p:cNvSpPr>
          <p:nvPr/>
        </p:nvSpPr>
        <p:spPr bwMode="auto">
          <a:xfrm>
            <a:off x="6807200" y="2792413"/>
            <a:ext cx="1376363" cy="1587500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01AE3FE9-B1DA-9B9E-8BEB-F54B62A5BA2E}"/>
              </a:ext>
            </a:extLst>
          </p:cNvPr>
          <p:cNvSpPr>
            <a:spLocks/>
          </p:cNvSpPr>
          <p:nvPr/>
        </p:nvSpPr>
        <p:spPr bwMode="auto">
          <a:xfrm>
            <a:off x="3952875" y="2792413"/>
            <a:ext cx="1374775" cy="1587500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710947F1-AD30-8033-B8FB-CA1569E4996C}"/>
              </a:ext>
            </a:extLst>
          </p:cNvPr>
          <p:cNvSpPr>
            <a:spLocks/>
          </p:cNvSpPr>
          <p:nvPr/>
        </p:nvSpPr>
        <p:spPr bwMode="auto">
          <a:xfrm>
            <a:off x="4665663" y="1552575"/>
            <a:ext cx="1374775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0AE5C0AD-67C8-DDCF-5702-6E2C96F7EDAA}"/>
              </a:ext>
            </a:extLst>
          </p:cNvPr>
          <p:cNvSpPr>
            <a:spLocks/>
          </p:cNvSpPr>
          <p:nvPr/>
        </p:nvSpPr>
        <p:spPr bwMode="auto">
          <a:xfrm>
            <a:off x="6096000" y="1552575"/>
            <a:ext cx="1374775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D329AC00-822B-14EE-2517-63C868795B76}"/>
              </a:ext>
            </a:extLst>
          </p:cNvPr>
          <p:cNvSpPr>
            <a:spLocks/>
          </p:cNvSpPr>
          <p:nvPr/>
        </p:nvSpPr>
        <p:spPr bwMode="auto">
          <a:xfrm>
            <a:off x="4665663" y="4024313"/>
            <a:ext cx="1374775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4F0F8321-00C5-7D94-400A-D451534C8C4F}"/>
              </a:ext>
            </a:extLst>
          </p:cNvPr>
          <p:cNvSpPr>
            <a:spLocks/>
          </p:cNvSpPr>
          <p:nvPr/>
        </p:nvSpPr>
        <p:spPr bwMode="auto">
          <a:xfrm>
            <a:off x="6096000" y="4024313"/>
            <a:ext cx="1374775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F2703C28-CAEA-6C15-59A1-5D86F693C616}"/>
              </a:ext>
            </a:extLst>
          </p:cNvPr>
          <p:cNvSpPr>
            <a:spLocks noEditPoints="1"/>
          </p:cNvSpPr>
          <p:nvPr/>
        </p:nvSpPr>
        <p:spPr bwMode="auto">
          <a:xfrm>
            <a:off x="5070475" y="4568825"/>
            <a:ext cx="598488" cy="446088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985071E6-24C5-9210-F97D-2FCF36C9E369}"/>
              </a:ext>
            </a:extLst>
          </p:cNvPr>
          <p:cNvSpPr>
            <a:spLocks noEditPoints="1"/>
          </p:cNvSpPr>
          <p:nvPr/>
        </p:nvSpPr>
        <p:spPr bwMode="auto">
          <a:xfrm>
            <a:off x="7235825" y="3286125"/>
            <a:ext cx="612775" cy="604838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 descr="D:\51PPT模板网\51pptmoban.com\图片001.jpg">
            <a:extLst>
              <a:ext uri="{FF2B5EF4-FFF2-40B4-BE49-F238E27FC236}">
                <a16:creationId xmlns:a16="http://schemas.microsoft.com/office/drawing/2014/main" id="{7F0789F3-396B-2F7E-58BF-B04FAEC04FFD}"/>
              </a:ext>
            </a:extLst>
          </p:cNvPr>
          <p:cNvSpPr>
            <a:spLocks noEditPoints="1"/>
          </p:cNvSpPr>
          <p:nvPr/>
        </p:nvSpPr>
        <p:spPr bwMode="auto">
          <a:xfrm>
            <a:off x="5154613" y="1982788"/>
            <a:ext cx="439738" cy="600075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>
            <a:extLst>
              <a:ext uri="{FF2B5EF4-FFF2-40B4-BE49-F238E27FC236}">
                <a16:creationId xmlns:a16="http://schemas.microsoft.com/office/drawing/2014/main" id="{79E83AAC-5102-4C78-510C-7A1941BB516E}"/>
              </a:ext>
            </a:extLst>
          </p:cNvPr>
          <p:cNvSpPr>
            <a:spLocks noEditPoints="1"/>
          </p:cNvSpPr>
          <p:nvPr/>
        </p:nvSpPr>
        <p:spPr bwMode="auto">
          <a:xfrm>
            <a:off x="6435725" y="2049463"/>
            <a:ext cx="698500" cy="598488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 descr="D:\51PPT模板网\51pptmoban.com\图片001.jpg">
            <a:extLst>
              <a:ext uri="{FF2B5EF4-FFF2-40B4-BE49-F238E27FC236}">
                <a16:creationId xmlns:a16="http://schemas.microsoft.com/office/drawing/2014/main" id="{19D08001-C05E-61B5-FA0B-AFFD2254C2D4}"/>
              </a:ext>
            </a:extLst>
          </p:cNvPr>
          <p:cNvSpPr>
            <a:spLocks noEditPoints="1"/>
          </p:cNvSpPr>
          <p:nvPr/>
        </p:nvSpPr>
        <p:spPr bwMode="auto">
          <a:xfrm>
            <a:off x="6451600" y="4538663"/>
            <a:ext cx="752475" cy="600075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4DD70D47-1623-4871-DA76-15487A40AD84}"/>
              </a:ext>
            </a:extLst>
          </p:cNvPr>
          <p:cNvSpPr>
            <a:spLocks noEditPoints="1"/>
          </p:cNvSpPr>
          <p:nvPr/>
        </p:nvSpPr>
        <p:spPr bwMode="auto">
          <a:xfrm>
            <a:off x="4343400" y="3282950"/>
            <a:ext cx="612775" cy="614363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C724861-C4D4-20B5-BA1D-A60CF77F7BF6}"/>
              </a:ext>
            </a:extLst>
          </p:cNvPr>
          <p:cNvGrpSpPr/>
          <p:nvPr/>
        </p:nvGrpSpPr>
        <p:grpSpPr>
          <a:xfrm>
            <a:off x="7640830" y="1803959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0810101-E762-D9BE-313B-F5963D468C3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865947D-672C-EEF4-6A4B-2BB3E4EF40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44F53F4-2DFC-90DC-A8E5-F6E29F604DFB}"/>
              </a:ext>
            </a:extLst>
          </p:cNvPr>
          <p:cNvGrpSpPr/>
          <p:nvPr/>
        </p:nvGrpSpPr>
        <p:grpSpPr>
          <a:xfrm>
            <a:off x="1529182" y="180395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492335E-2676-123D-687A-A102862B65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0A2FAC7-58CA-4B5C-8E0A-11F69B7D7DEA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235519E-7837-3C17-5E6C-2009F0EFF1F9}"/>
              </a:ext>
            </a:extLst>
          </p:cNvPr>
          <p:cNvGrpSpPr/>
          <p:nvPr/>
        </p:nvGrpSpPr>
        <p:grpSpPr>
          <a:xfrm>
            <a:off x="7640830" y="4552946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EC12CC-87E5-CFF9-018D-0E50E77B61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3D36BDD-C52E-C0C6-C874-517EBFD676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0CE4F7F-C570-B820-35A5-D074B7915788}"/>
              </a:ext>
            </a:extLst>
          </p:cNvPr>
          <p:cNvGrpSpPr/>
          <p:nvPr/>
        </p:nvGrpSpPr>
        <p:grpSpPr>
          <a:xfrm>
            <a:off x="1529182" y="4552946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02BCDCB-8A04-F9C9-7586-B5ADEC3BE3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939060-9240-BD5C-FC19-5ACEB183A021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7BBA048-5505-30EE-8577-6C2AF9DE57EB}"/>
              </a:ext>
            </a:extLst>
          </p:cNvPr>
          <p:cNvGrpSpPr/>
          <p:nvPr/>
        </p:nvGrpSpPr>
        <p:grpSpPr>
          <a:xfrm>
            <a:off x="8277225" y="3153815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65D720D-A656-27C1-10D7-F4AE181946F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379B240-1FB5-9720-EBEC-016402E3D06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202ADB4-819A-D3E4-C7C6-05280B493E95}"/>
              </a:ext>
            </a:extLst>
          </p:cNvPr>
          <p:cNvGrpSpPr/>
          <p:nvPr/>
        </p:nvGrpSpPr>
        <p:grpSpPr>
          <a:xfrm>
            <a:off x="871966" y="3153815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9CED284-6F12-FFB4-4DA6-6DBD2C1DF2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6387491-A36D-7B2A-B681-38A5C582513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121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A22D059B-C19F-9781-8216-5F8B0233C72B}"/>
              </a:ext>
            </a:extLst>
          </p:cNvPr>
          <p:cNvSpPr>
            <a:spLocks/>
          </p:cNvSpPr>
          <p:nvPr/>
        </p:nvSpPr>
        <p:spPr bwMode="auto">
          <a:xfrm>
            <a:off x="3485399" y="2738444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0C44CD7A-E96B-4370-93E6-B0C16C3D3A66}"/>
              </a:ext>
            </a:extLst>
          </p:cNvPr>
          <p:cNvSpPr txBox="1"/>
          <p:nvPr/>
        </p:nvSpPr>
        <p:spPr>
          <a:xfrm>
            <a:off x="1733151" y="4018840"/>
            <a:ext cx="2755655" cy="58794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56C158B9-9A84-D4B2-B9D6-740B7821BDF9}"/>
              </a:ext>
            </a:extLst>
          </p:cNvPr>
          <p:cNvSpPr txBox="1"/>
          <p:nvPr/>
        </p:nvSpPr>
        <p:spPr>
          <a:xfrm>
            <a:off x="5007613" y="3187321"/>
            <a:ext cx="2988125" cy="587941"/>
          </a:xfrm>
          <a:prstGeom prst="rect">
            <a:avLst/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37522AD6-D49B-0C6D-531B-BD62D859B0B3}"/>
              </a:ext>
            </a:extLst>
          </p:cNvPr>
          <p:cNvSpPr txBox="1"/>
          <p:nvPr/>
        </p:nvSpPr>
        <p:spPr>
          <a:xfrm>
            <a:off x="8499819" y="2262314"/>
            <a:ext cx="2877142" cy="587941"/>
          </a:xfrm>
          <a:prstGeom prst="rect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42D079F8-C730-AF69-E204-012BC8C7EC98}"/>
              </a:ext>
            </a:extLst>
          </p:cNvPr>
          <p:cNvSpPr>
            <a:spLocks/>
          </p:cNvSpPr>
          <p:nvPr/>
        </p:nvSpPr>
        <p:spPr bwMode="auto">
          <a:xfrm>
            <a:off x="7347213" y="1987915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D3EE7FB-2882-84BD-6615-448E896A93FE}"/>
              </a:ext>
            </a:extLst>
          </p:cNvPr>
          <p:cNvSpPr txBox="1"/>
          <p:nvPr/>
        </p:nvSpPr>
        <p:spPr>
          <a:xfrm>
            <a:off x="2714879" y="412814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0E9C07C-078C-D579-A1DC-ECBFD73A2F26}"/>
              </a:ext>
            </a:extLst>
          </p:cNvPr>
          <p:cNvSpPr txBox="1"/>
          <p:nvPr/>
        </p:nvSpPr>
        <p:spPr>
          <a:xfrm>
            <a:off x="6181716" y="3296625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27147BF-E231-27CC-A2AD-FBF26AAC1C95}"/>
              </a:ext>
            </a:extLst>
          </p:cNvPr>
          <p:cNvSpPr txBox="1"/>
          <p:nvPr/>
        </p:nvSpPr>
        <p:spPr>
          <a:xfrm>
            <a:off x="9618430" y="23716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24" name="Group 4" descr="D:\51PPT模板网\51pptmoban.com\图片001.jpg">
            <a:extLst>
              <a:ext uri="{FF2B5EF4-FFF2-40B4-BE49-F238E27FC236}">
                <a16:creationId xmlns:a16="http://schemas.microsoft.com/office/drawing/2014/main" id="{BF9258E0-A613-EFB1-1D5A-5AE297D4AFD5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145800" y="1816277"/>
            <a:ext cx="2207311" cy="1958985"/>
            <a:chOff x="330" y="1320"/>
            <a:chExt cx="560" cy="49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5" name="Oval 7">
              <a:extLst>
                <a:ext uri="{FF2B5EF4-FFF2-40B4-BE49-F238E27FC236}">
                  <a16:creationId xmlns:a16="http://schemas.microsoft.com/office/drawing/2014/main" id="{9297FC11-4027-4E76-14F7-7B997C0B4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48114AED-3AEF-E83A-2A16-E089C30B22DF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B7434ED0-A284-5683-B3DA-DE4178B301A6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8EA0A860-4A0F-FE27-CF46-A35E30A4DAB2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8C738EC9-A272-516B-9201-E8FD5D57DD94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6CD88DD7-E8FB-4D73-A619-E53DDFD9C03A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19E142D9-4364-DFA3-6813-7D2E5A028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018E3C96-4EA2-3121-0EC7-5864CA6915EB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D65510E-B635-0EE8-C410-BCA9335705C1}"/>
              </a:ext>
            </a:extLst>
          </p:cNvPr>
          <p:cNvGrpSpPr/>
          <p:nvPr/>
        </p:nvGrpSpPr>
        <p:grpSpPr>
          <a:xfrm>
            <a:off x="2243542" y="4850359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76668E5-5EF9-EC61-A750-AA7C6DF826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52C568E-D7F5-E62F-98A9-601565ECD4C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0D2A2D6-E593-6E13-BC0C-085E1A9354E0}"/>
              </a:ext>
            </a:extLst>
          </p:cNvPr>
          <p:cNvGrpSpPr/>
          <p:nvPr/>
        </p:nvGrpSpPr>
        <p:grpSpPr>
          <a:xfrm>
            <a:off x="5470534" y="3971401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EA37DE2-7680-4E95-4BE3-437B7FB5E1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3EFF92E-2AC0-13D8-FA03-DA85FD764E5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0544C60-28BA-18B2-7D43-6994EFDAA0B5}"/>
              </a:ext>
            </a:extLst>
          </p:cNvPr>
          <p:cNvGrpSpPr/>
          <p:nvPr/>
        </p:nvGrpSpPr>
        <p:grpSpPr>
          <a:xfrm>
            <a:off x="8450824" y="3052112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090A67-5B08-B7AF-429F-7CF9E14DD35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C85FDE9-E320-A4BD-872A-41391537B4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55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5F44F2-040D-329E-360A-8C04203DF6F8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任意多边形 9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18606" y="595399"/>
            <a:ext cx="32576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166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3797300" y="2275010"/>
            <a:ext cx="10341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1121144-5AC2-657C-810F-392D9104CF0C}"/>
              </a:ext>
            </a:extLst>
          </p:cNvPr>
          <p:cNvSpPr/>
          <p:nvPr/>
        </p:nvSpPr>
        <p:spPr>
          <a:xfrm flipV="1">
            <a:off x="982662" y="3204151"/>
            <a:ext cx="4156142" cy="336887"/>
          </a:xfrm>
          <a:custGeom>
            <a:avLst/>
            <a:gdLst>
              <a:gd name="connsiteX0" fmla="*/ 3558624 w 4156142"/>
              <a:gd name="connsiteY0" fmla="*/ 336887 h 336887"/>
              <a:gd name="connsiteX1" fmla="*/ 3558625 w 4156142"/>
              <a:gd name="connsiteY1" fmla="*/ 336887 h 336887"/>
              <a:gd name="connsiteX2" fmla="*/ 3987697 w 4156142"/>
              <a:gd name="connsiteY2" fmla="*/ 336887 h 336887"/>
              <a:gd name="connsiteX3" fmla="*/ 4156140 w 4156142"/>
              <a:gd name="connsiteY3" fmla="*/ 168444 h 336887"/>
              <a:gd name="connsiteX4" fmla="*/ 4156142 w 4156142"/>
              <a:gd name="connsiteY4" fmla="*/ 168444 h 336887"/>
              <a:gd name="connsiteX5" fmla="*/ 3987699 w 4156142"/>
              <a:gd name="connsiteY5" fmla="*/ 0 h 336887"/>
              <a:gd name="connsiteX6" fmla="*/ 3558626 w 4156142"/>
              <a:gd name="connsiteY6" fmla="*/ 0 h 336887"/>
              <a:gd name="connsiteX7" fmla="*/ 429073 w 4156142"/>
              <a:gd name="connsiteY7" fmla="*/ 0 h 336887"/>
              <a:gd name="connsiteX8" fmla="*/ 0 w 4156142"/>
              <a:gd name="connsiteY8" fmla="*/ 0 h 336887"/>
              <a:gd name="connsiteX9" fmla="*/ 0 w 4156142"/>
              <a:gd name="connsiteY9" fmla="*/ 336885 h 33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142" h="336887">
                <a:moveTo>
                  <a:pt x="3558624" y="336887"/>
                </a:moveTo>
                <a:lnTo>
                  <a:pt x="3558625" y="336887"/>
                </a:lnTo>
                <a:lnTo>
                  <a:pt x="3987697" y="336887"/>
                </a:lnTo>
                <a:cubicBezTo>
                  <a:pt x="4080726" y="336887"/>
                  <a:pt x="4156140" y="261472"/>
                  <a:pt x="4156140" y="168444"/>
                </a:cubicBezTo>
                <a:lnTo>
                  <a:pt x="4156142" y="168444"/>
                </a:lnTo>
                <a:cubicBezTo>
                  <a:pt x="4156142" y="75415"/>
                  <a:pt x="4080727" y="0"/>
                  <a:pt x="3987699" y="0"/>
                </a:cubicBezTo>
                <a:lnTo>
                  <a:pt x="3558626" y="0"/>
                </a:lnTo>
                <a:lnTo>
                  <a:pt x="429073" y="0"/>
                </a:lnTo>
                <a:lnTo>
                  <a:pt x="0" y="0"/>
                </a:lnTo>
                <a:lnTo>
                  <a:pt x="0" y="336885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90AB9-2823-6D67-0ED3-FDC223416BCE}"/>
              </a:ext>
            </a:extLst>
          </p:cNvPr>
          <p:cNvSpPr txBox="1"/>
          <p:nvPr/>
        </p:nvSpPr>
        <p:spPr>
          <a:xfrm>
            <a:off x="969255" y="2653264"/>
            <a:ext cx="4412311" cy="923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23937-51C5-B6F4-CABC-216F40561A76}"/>
              </a:ext>
            </a:extLst>
          </p:cNvPr>
          <p:cNvSpPr txBox="1"/>
          <p:nvPr/>
        </p:nvSpPr>
        <p:spPr>
          <a:xfrm>
            <a:off x="883672" y="3688178"/>
            <a:ext cx="515269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296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34B7768-E454-7946-3ED9-C005F43F0086}"/>
              </a:ext>
            </a:extLst>
          </p:cNvPr>
          <p:cNvGrpSpPr/>
          <p:nvPr/>
        </p:nvGrpSpPr>
        <p:grpSpPr>
          <a:xfrm>
            <a:off x="980440" y="1996556"/>
            <a:ext cx="763620" cy="895886"/>
            <a:chOff x="4233805" y="2233171"/>
            <a:chExt cx="1128507" cy="12732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D49C182-9548-8C71-2240-C12208450BE6}"/>
                </a:ext>
              </a:extLst>
            </p:cNvPr>
            <p:cNvSpPr/>
            <p:nvPr/>
          </p:nvSpPr>
          <p:spPr bwMode="auto">
            <a:xfrm>
              <a:off x="4233805" y="2233171"/>
              <a:ext cx="1128507" cy="1273201"/>
            </a:xfrm>
            <a:custGeom>
              <a:avLst/>
              <a:gdLst>
                <a:gd name="T0" fmla="*/ 368 w 654"/>
                <a:gd name="T1" fmla="*/ 15 h 739"/>
                <a:gd name="T2" fmla="*/ 491 w 654"/>
                <a:gd name="T3" fmla="*/ 86 h 739"/>
                <a:gd name="T4" fmla="*/ 614 w 654"/>
                <a:gd name="T5" fmla="*/ 157 h 739"/>
                <a:gd name="T6" fmla="*/ 654 w 654"/>
                <a:gd name="T7" fmla="*/ 228 h 739"/>
                <a:gd name="T8" fmla="*/ 654 w 654"/>
                <a:gd name="T9" fmla="*/ 370 h 739"/>
                <a:gd name="T10" fmla="*/ 654 w 654"/>
                <a:gd name="T11" fmla="*/ 512 h 739"/>
                <a:gd name="T12" fmla="*/ 614 w 654"/>
                <a:gd name="T13" fmla="*/ 582 h 739"/>
                <a:gd name="T14" fmla="*/ 491 w 654"/>
                <a:gd name="T15" fmla="*/ 653 h 739"/>
                <a:gd name="T16" fmla="*/ 368 w 654"/>
                <a:gd name="T17" fmla="*/ 724 h 739"/>
                <a:gd name="T18" fmla="*/ 286 w 654"/>
                <a:gd name="T19" fmla="*/ 724 h 739"/>
                <a:gd name="T20" fmla="*/ 163 w 654"/>
                <a:gd name="T21" fmla="*/ 653 h 739"/>
                <a:gd name="T22" fmla="*/ 41 w 654"/>
                <a:gd name="T23" fmla="*/ 582 h 739"/>
                <a:gd name="T24" fmla="*/ 0 w 654"/>
                <a:gd name="T25" fmla="*/ 512 h 739"/>
                <a:gd name="T26" fmla="*/ 0 w 654"/>
                <a:gd name="T27" fmla="*/ 370 h 739"/>
                <a:gd name="T28" fmla="*/ 0 w 654"/>
                <a:gd name="T29" fmla="*/ 228 h 739"/>
                <a:gd name="T30" fmla="*/ 41 w 654"/>
                <a:gd name="T31" fmla="*/ 157 h 739"/>
                <a:gd name="T32" fmla="*/ 163 w 654"/>
                <a:gd name="T33" fmla="*/ 86 h 739"/>
                <a:gd name="T34" fmla="*/ 286 w 654"/>
                <a:gd name="T35" fmla="*/ 15 h 739"/>
                <a:gd name="T36" fmla="*/ 368 w 654"/>
                <a:gd name="T37" fmla="*/ 15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4" h="739">
                  <a:moveTo>
                    <a:pt x="368" y="15"/>
                  </a:moveTo>
                  <a:cubicBezTo>
                    <a:pt x="491" y="86"/>
                    <a:pt x="491" y="86"/>
                    <a:pt x="491" y="86"/>
                  </a:cubicBezTo>
                  <a:cubicBezTo>
                    <a:pt x="614" y="157"/>
                    <a:pt x="614" y="157"/>
                    <a:pt x="614" y="157"/>
                  </a:cubicBezTo>
                  <a:cubicBezTo>
                    <a:pt x="640" y="172"/>
                    <a:pt x="654" y="198"/>
                    <a:pt x="654" y="228"/>
                  </a:cubicBezTo>
                  <a:cubicBezTo>
                    <a:pt x="654" y="370"/>
                    <a:pt x="654" y="370"/>
                    <a:pt x="654" y="370"/>
                  </a:cubicBezTo>
                  <a:cubicBezTo>
                    <a:pt x="654" y="512"/>
                    <a:pt x="654" y="512"/>
                    <a:pt x="654" y="512"/>
                  </a:cubicBezTo>
                  <a:cubicBezTo>
                    <a:pt x="654" y="542"/>
                    <a:pt x="640" y="567"/>
                    <a:pt x="614" y="582"/>
                  </a:cubicBezTo>
                  <a:cubicBezTo>
                    <a:pt x="491" y="653"/>
                    <a:pt x="491" y="653"/>
                    <a:pt x="491" y="653"/>
                  </a:cubicBezTo>
                  <a:cubicBezTo>
                    <a:pt x="368" y="724"/>
                    <a:pt x="368" y="724"/>
                    <a:pt x="368" y="724"/>
                  </a:cubicBezTo>
                  <a:cubicBezTo>
                    <a:pt x="342" y="739"/>
                    <a:pt x="312" y="739"/>
                    <a:pt x="286" y="724"/>
                  </a:cubicBezTo>
                  <a:cubicBezTo>
                    <a:pt x="163" y="653"/>
                    <a:pt x="163" y="653"/>
                    <a:pt x="163" y="653"/>
                  </a:cubicBezTo>
                  <a:cubicBezTo>
                    <a:pt x="41" y="582"/>
                    <a:pt x="41" y="582"/>
                    <a:pt x="41" y="582"/>
                  </a:cubicBezTo>
                  <a:cubicBezTo>
                    <a:pt x="15" y="567"/>
                    <a:pt x="0" y="542"/>
                    <a:pt x="0" y="512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198"/>
                    <a:pt x="15" y="172"/>
                    <a:pt x="41" y="157"/>
                  </a:cubicBezTo>
                  <a:cubicBezTo>
                    <a:pt x="163" y="86"/>
                    <a:pt x="163" y="86"/>
                    <a:pt x="163" y="86"/>
                  </a:cubicBezTo>
                  <a:cubicBezTo>
                    <a:pt x="286" y="15"/>
                    <a:pt x="286" y="15"/>
                    <a:pt x="286" y="15"/>
                  </a:cubicBezTo>
                  <a:cubicBezTo>
                    <a:pt x="312" y="0"/>
                    <a:pt x="342" y="0"/>
                    <a:pt x="368" y="15"/>
                  </a:cubicBezTo>
                  <a:close/>
                </a:path>
              </a:pathLst>
            </a:cu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55">
              <a:extLst>
                <a:ext uri="{FF2B5EF4-FFF2-40B4-BE49-F238E27FC236}">
                  <a16:creationId xmlns:a16="http://schemas.microsoft.com/office/drawing/2014/main" id="{E5A826DD-5092-E337-F461-D0A0B7E713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21991" y="2652357"/>
              <a:ext cx="517768" cy="54185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: 圆角 23" descr="D:\51PPT模板网\51pptmoban.com\图片001.jpg">
            <a:extLst>
              <a:ext uri="{FF2B5EF4-FFF2-40B4-BE49-F238E27FC236}">
                <a16:creationId xmlns:a16="http://schemas.microsoft.com/office/drawing/2014/main" id="{76C60388-6ED3-7C60-7017-EFD76AC1D674}"/>
              </a:ext>
            </a:extLst>
          </p:cNvPr>
          <p:cNvSpPr/>
          <p:nvPr/>
        </p:nvSpPr>
        <p:spPr>
          <a:xfrm>
            <a:off x="6098223" y="1076847"/>
            <a:ext cx="5113337" cy="1994982"/>
          </a:xfrm>
          <a:prstGeom prst="roundRect">
            <a:avLst>
              <a:gd name="adj" fmla="val 10498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7C567F54-EF60-FC44-3397-698416E23A95}"/>
              </a:ext>
            </a:extLst>
          </p:cNvPr>
          <p:cNvSpPr/>
          <p:nvPr/>
        </p:nvSpPr>
        <p:spPr bwMode="auto">
          <a:xfrm>
            <a:off x="980440" y="3520805"/>
            <a:ext cx="763620" cy="895886"/>
          </a:xfrm>
          <a:custGeom>
            <a:avLst/>
            <a:gdLst>
              <a:gd name="T0" fmla="*/ 368 w 654"/>
              <a:gd name="T1" fmla="*/ 15 h 739"/>
              <a:gd name="T2" fmla="*/ 491 w 654"/>
              <a:gd name="T3" fmla="*/ 86 h 739"/>
              <a:gd name="T4" fmla="*/ 614 w 654"/>
              <a:gd name="T5" fmla="*/ 157 h 739"/>
              <a:gd name="T6" fmla="*/ 654 w 654"/>
              <a:gd name="T7" fmla="*/ 228 h 739"/>
              <a:gd name="T8" fmla="*/ 654 w 654"/>
              <a:gd name="T9" fmla="*/ 370 h 739"/>
              <a:gd name="T10" fmla="*/ 654 w 654"/>
              <a:gd name="T11" fmla="*/ 512 h 739"/>
              <a:gd name="T12" fmla="*/ 614 w 654"/>
              <a:gd name="T13" fmla="*/ 582 h 739"/>
              <a:gd name="T14" fmla="*/ 491 w 654"/>
              <a:gd name="T15" fmla="*/ 653 h 739"/>
              <a:gd name="T16" fmla="*/ 368 w 654"/>
              <a:gd name="T17" fmla="*/ 724 h 739"/>
              <a:gd name="T18" fmla="*/ 286 w 654"/>
              <a:gd name="T19" fmla="*/ 724 h 739"/>
              <a:gd name="T20" fmla="*/ 163 w 654"/>
              <a:gd name="T21" fmla="*/ 653 h 739"/>
              <a:gd name="T22" fmla="*/ 41 w 654"/>
              <a:gd name="T23" fmla="*/ 582 h 739"/>
              <a:gd name="T24" fmla="*/ 0 w 654"/>
              <a:gd name="T25" fmla="*/ 512 h 739"/>
              <a:gd name="T26" fmla="*/ 0 w 654"/>
              <a:gd name="T27" fmla="*/ 370 h 739"/>
              <a:gd name="T28" fmla="*/ 0 w 654"/>
              <a:gd name="T29" fmla="*/ 228 h 739"/>
              <a:gd name="T30" fmla="*/ 41 w 654"/>
              <a:gd name="T31" fmla="*/ 157 h 739"/>
              <a:gd name="T32" fmla="*/ 163 w 654"/>
              <a:gd name="T33" fmla="*/ 86 h 739"/>
              <a:gd name="T34" fmla="*/ 286 w 654"/>
              <a:gd name="T35" fmla="*/ 15 h 739"/>
              <a:gd name="T36" fmla="*/ 368 w 654"/>
              <a:gd name="T37" fmla="*/ 15 h 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54" h="739">
                <a:moveTo>
                  <a:pt x="368" y="15"/>
                </a:moveTo>
                <a:cubicBezTo>
                  <a:pt x="491" y="86"/>
                  <a:pt x="491" y="86"/>
                  <a:pt x="491" y="86"/>
                </a:cubicBezTo>
                <a:cubicBezTo>
                  <a:pt x="614" y="157"/>
                  <a:pt x="614" y="157"/>
                  <a:pt x="614" y="157"/>
                </a:cubicBezTo>
                <a:cubicBezTo>
                  <a:pt x="640" y="172"/>
                  <a:pt x="654" y="198"/>
                  <a:pt x="654" y="228"/>
                </a:cubicBezTo>
                <a:cubicBezTo>
                  <a:pt x="654" y="370"/>
                  <a:pt x="654" y="370"/>
                  <a:pt x="654" y="370"/>
                </a:cubicBezTo>
                <a:cubicBezTo>
                  <a:pt x="654" y="512"/>
                  <a:pt x="654" y="512"/>
                  <a:pt x="654" y="512"/>
                </a:cubicBezTo>
                <a:cubicBezTo>
                  <a:pt x="654" y="542"/>
                  <a:pt x="640" y="567"/>
                  <a:pt x="614" y="582"/>
                </a:cubicBezTo>
                <a:cubicBezTo>
                  <a:pt x="491" y="653"/>
                  <a:pt x="491" y="653"/>
                  <a:pt x="491" y="653"/>
                </a:cubicBezTo>
                <a:cubicBezTo>
                  <a:pt x="368" y="724"/>
                  <a:pt x="368" y="724"/>
                  <a:pt x="368" y="724"/>
                </a:cubicBezTo>
                <a:cubicBezTo>
                  <a:pt x="342" y="739"/>
                  <a:pt x="312" y="739"/>
                  <a:pt x="286" y="724"/>
                </a:cubicBezTo>
                <a:cubicBezTo>
                  <a:pt x="163" y="653"/>
                  <a:pt x="163" y="653"/>
                  <a:pt x="163" y="653"/>
                </a:cubicBezTo>
                <a:cubicBezTo>
                  <a:pt x="41" y="582"/>
                  <a:pt x="41" y="582"/>
                  <a:pt x="41" y="582"/>
                </a:cubicBezTo>
                <a:cubicBezTo>
                  <a:pt x="15" y="567"/>
                  <a:pt x="0" y="542"/>
                  <a:pt x="0" y="512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198"/>
                  <a:pt x="15" y="172"/>
                  <a:pt x="41" y="157"/>
                </a:cubicBezTo>
                <a:cubicBezTo>
                  <a:pt x="163" y="86"/>
                  <a:pt x="163" y="86"/>
                  <a:pt x="163" y="86"/>
                </a:cubicBezTo>
                <a:cubicBezTo>
                  <a:pt x="286" y="15"/>
                  <a:pt x="286" y="15"/>
                  <a:pt x="286" y="15"/>
                </a:cubicBezTo>
                <a:cubicBezTo>
                  <a:pt x="312" y="0"/>
                  <a:pt x="342" y="0"/>
                  <a:pt x="368" y="15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48FA3E3-2FDD-1BC4-3F43-129D7DBE5C22}"/>
              </a:ext>
            </a:extLst>
          </p:cNvPr>
          <p:cNvGrpSpPr/>
          <p:nvPr/>
        </p:nvGrpSpPr>
        <p:grpSpPr>
          <a:xfrm>
            <a:off x="1163433" y="3791783"/>
            <a:ext cx="360526" cy="353929"/>
            <a:chOff x="7378310" y="4145866"/>
            <a:chExt cx="320325" cy="347639"/>
          </a:xfrm>
          <a:solidFill>
            <a:schemeClr val="bg1"/>
          </a:solidFill>
        </p:grpSpPr>
        <p:sp>
          <p:nvSpPr>
            <p:cNvPr id="29" name="Shape 10720">
              <a:extLst>
                <a:ext uri="{FF2B5EF4-FFF2-40B4-BE49-F238E27FC236}">
                  <a16:creationId xmlns:a16="http://schemas.microsoft.com/office/drawing/2014/main" id="{D62335F3-9147-A633-7193-36471D560A15}"/>
                </a:ext>
              </a:extLst>
            </p:cNvPr>
            <p:cNvSpPr/>
            <p:nvPr/>
          </p:nvSpPr>
          <p:spPr>
            <a:xfrm>
              <a:off x="7378310" y="4145866"/>
              <a:ext cx="320325" cy="238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19208" extrusionOk="0">
                  <a:moveTo>
                    <a:pt x="162" y="18217"/>
                  </a:moveTo>
                  <a:cubicBezTo>
                    <a:pt x="8266" y="21600"/>
                    <a:pt x="17604" y="16045"/>
                    <a:pt x="18957" y="5721"/>
                  </a:cubicBezTo>
                  <a:lnTo>
                    <a:pt x="21480" y="5721"/>
                  </a:lnTo>
                  <a:lnTo>
                    <a:pt x="18742" y="2859"/>
                  </a:lnTo>
                  <a:lnTo>
                    <a:pt x="16005" y="0"/>
                  </a:lnTo>
                  <a:lnTo>
                    <a:pt x="13269" y="2859"/>
                  </a:lnTo>
                  <a:lnTo>
                    <a:pt x="10533" y="5721"/>
                  </a:lnTo>
                  <a:lnTo>
                    <a:pt x="13526" y="5721"/>
                  </a:lnTo>
                  <a:cubicBezTo>
                    <a:pt x="12518" y="13145"/>
                    <a:pt x="6795" y="18921"/>
                    <a:pt x="282" y="17692"/>
                  </a:cubicBezTo>
                  <a:cubicBezTo>
                    <a:pt x="-5" y="17639"/>
                    <a:pt x="-120" y="18100"/>
                    <a:pt x="162" y="1821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Shape 10721">
              <a:extLst>
                <a:ext uri="{FF2B5EF4-FFF2-40B4-BE49-F238E27FC236}">
                  <a16:creationId xmlns:a16="http://schemas.microsoft.com/office/drawing/2014/main" id="{E3C3A1C8-BAAD-F83F-8CFB-5DCF8847E8CE}"/>
                </a:ext>
              </a:extLst>
            </p:cNvPr>
            <p:cNvSpPr/>
            <p:nvPr/>
          </p:nvSpPr>
          <p:spPr>
            <a:xfrm>
              <a:off x="7565917" y="4347903"/>
              <a:ext cx="41801" cy="144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cubicBezTo>
                    <a:pt x="15119" y="1730"/>
                    <a:pt x="7858" y="3235"/>
                    <a:pt x="0" y="4494"/>
                  </a:cubicBezTo>
                  <a:cubicBezTo>
                    <a:pt x="0" y="4494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Shape 10722">
              <a:extLst>
                <a:ext uri="{FF2B5EF4-FFF2-40B4-BE49-F238E27FC236}">
                  <a16:creationId xmlns:a16="http://schemas.microsoft.com/office/drawing/2014/main" id="{0D9518ED-F3C5-6E24-4FE5-A26573E9A0E9}"/>
                </a:ext>
              </a:extLst>
            </p:cNvPr>
            <p:cNvSpPr/>
            <p:nvPr/>
          </p:nvSpPr>
          <p:spPr>
            <a:xfrm>
              <a:off x="7508191" y="4383982"/>
              <a:ext cx="41786" cy="10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cubicBezTo>
                    <a:pt x="14730" y="1171"/>
                    <a:pt x="7511" y="2092"/>
                    <a:pt x="0" y="2737"/>
                  </a:cubicBezTo>
                  <a:cubicBezTo>
                    <a:pt x="0" y="273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Shape 10723">
              <a:extLst>
                <a:ext uri="{FF2B5EF4-FFF2-40B4-BE49-F238E27FC236}">
                  <a16:creationId xmlns:a16="http://schemas.microsoft.com/office/drawing/2014/main" id="{ED7C460C-B328-6872-0BAB-686AB44965DB}"/>
                </a:ext>
              </a:extLst>
            </p:cNvPr>
            <p:cNvSpPr/>
            <p:nvPr/>
          </p:nvSpPr>
          <p:spPr>
            <a:xfrm>
              <a:off x="7630858" y="4239668"/>
              <a:ext cx="41773" cy="253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359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21061" y="0"/>
                  </a:lnTo>
                  <a:cubicBezTo>
                    <a:pt x="17672" y="2757"/>
                    <a:pt x="10312" y="5252"/>
                    <a:pt x="0" y="7359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Shape 10724">
              <a:extLst>
                <a:ext uri="{FF2B5EF4-FFF2-40B4-BE49-F238E27FC236}">
                  <a16:creationId xmlns:a16="http://schemas.microsoft.com/office/drawing/2014/main" id="{E293A955-4C01-7758-F93D-980998067497}"/>
                </a:ext>
              </a:extLst>
            </p:cNvPr>
            <p:cNvSpPr/>
            <p:nvPr/>
          </p:nvSpPr>
          <p:spPr>
            <a:xfrm>
              <a:off x="7378310" y="4391197"/>
              <a:ext cx="41786" cy="98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2208"/>
                  </a:lnTo>
                  <a:cubicBezTo>
                    <a:pt x="14271" y="1755"/>
                    <a:pt x="7037" y="1027"/>
                    <a:pt x="0" y="0"/>
                  </a:cubicBez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4" name="Shape 10725">
              <a:extLst>
                <a:ext uri="{FF2B5EF4-FFF2-40B4-BE49-F238E27FC236}">
                  <a16:creationId xmlns:a16="http://schemas.microsoft.com/office/drawing/2014/main" id="{1D2FD5FA-A8AE-2212-4C27-568A6241B34C}"/>
                </a:ext>
              </a:extLst>
            </p:cNvPr>
            <p:cNvSpPr/>
            <p:nvPr/>
          </p:nvSpPr>
          <p:spPr>
            <a:xfrm>
              <a:off x="7443252" y="4405628"/>
              <a:ext cx="41786" cy="87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42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16690" y="283"/>
                    <a:pt x="11692" y="433"/>
                    <a:pt x="6600" y="433"/>
                  </a:cubicBezTo>
                  <a:cubicBezTo>
                    <a:pt x="4400" y="433"/>
                    <a:pt x="2207" y="392"/>
                    <a:pt x="0" y="342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14288" tIns="14288" rIns="14288" bIns="14288" anchor="ctr"/>
            <a:lstStyle>
              <a:lvl1pPr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1pPr>
              <a:lvl2pPr indent="857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2pPr>
              <a:lvl3pPr indent="1714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3pPr>
              <a:lvl4pPr indent="2571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4pPr>
              <a:lvl5pPr indent="3429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5pPr>
              <a:lvl6pPr indent="42862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6pPr>
              <a:lvl7pPr indent="51435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7pPr>
              <a:lvl8pPr indent="600075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8pPr>
              <a:lvl9pPr indent="685800" algn="ctr" defTabSz="309880">
                <a:defRPr sz="1900">
                  <a:latin typeface="+mn-lt"/>
                  <a:ea typeface="+mn-ea"/>
                  <a:cs typeface="+mn-cs"/>
                  <a:sym typeface="Helvetica Light"/>
                </a:defRPr>
              </a:lvl9pPr>
            </a:lstStyle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D7D3BD-5088-DA66-4F7A-2EB111D81D21}"/>
              </a:ext>
            </a:extLst>
          </p:cNvPr>
          <p:cNvGrpSpPr/>
          <p:nvPr/>
        </p:nvGrpSpPr>
        <p:grpSpPr>
          <a:xfrm>
            <a:off x="1939065" y="2074338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2052902-15AF-4BE2-B9C1-A9F2093656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2ED9258-B664-A064-B687-2AB5A2F4B26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B0C8D7A-B5BD-2071-6FDA-861C487A0009}"/>
              </a:ext>
            </a:extLst>
          </p:cNvPr>
          <p:cNvGrpSpPr/>
          <p:nvPr/>
        </p:nvGrpSpPr>
        <p:grpSpPr>
          <a:xfrm>
            <a:off x="1939065" y="3555462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75B8425-42D0-ACD3-5419-C844E7F934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69D6A15-A5FF-8C84-CAB8-FE78839B56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EB6831E4-4C0B-A859-EA06-BFD29AC3AAA8}"/>
              </a:ext>
            </a:extLst>
          </p:cNvPr>
          <p:cNvSpPr/>
          <p:nvPr/>
        </p:nvSpPr>
        <p:spPr>
          <a:xfrm>
            <a:off x="6098223" y="3374493"/>
            <a:ext cx="5113337" cy="1994982"/>
          </a:xfrm>
          <a:prstGeom prst="roundRect">
            <a:avLst>
              <a:gd name="adj" fmla="val 10498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17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416B636C-9C9A-FA62-A17B-2144D6144E90}"/>
              </a:ext>
            </a:extLst>
          </p:cNvPr>
          <p:cNvSpPr/>
          <p:nvPr/>
        </p:nvSpPr>
        <p:spPr>
          <a:xfrm>
            <a:off x="982663" y="1384300"/>
            <a:ext cx="2979737" cy="4343400"/>
          </a:xfrm>
          <a:prstGeom prst="roundRect">
            <a:avLst>
              <a:gd name="adj" fmla="val 5585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13">
            <a:extLst>
              <a:ext uri="{FF2B5EF4-FFF2-40B4-BE49-F238E27FC236}">
                <a16:creationId xmlns:a16="http://schemas.microsoft.com/office/drawing/2014/main" id="{EB0444CE-A96E-D8DD-1570-0E8CF6989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199" y="3253910"/>
            <a:ext cx="2490951" cy="2016590"/>
          </a:xfrm>
          <a:prstGeom prst="rect">
            <a:avLst/>
          </a:prstGeom>
          <a:solidFill>
            <a:srgbClr val="3C55D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C737C96-4D98-39F9-83F4-258472187702}"/>
              </a:ext>
            </a:extLst>
          </p:cNvPr>
          <p:cNvGrpSpPr/>
          <p:nvPr/>
        </p:nvGrpSpPr>
        <p:grpSpPr>
          <a:xfrm>
            <a:off x="1721358" y="3738527"/>
            <a:ext cx="2235567" cy="1047355"/>
            <a:chOff x="283599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8B7C0E0-C8C0-3670-8B68-A1D8DA43247F}"/>
                </a:ext>
              </a:extLst>
            </p:cNvPr>
            <p:cNvSpPr txBox="1"/>
            <p:nvPr/>
          </p:nvSpPr>
          <p:spPr>
            <a:xfrm>
              <a:off x="283599" y="2190603"/>
              <a:ext cx="2010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A885DDA-74DF-1FD0-E012-CAFC1FA45D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A29A4903-9738-2F1A-58BF-F4FEA6009FFA}"/>
              </a:ext>
            </a:extLst>
          </p:cNvPr>
          <p:cNvSpPr/>
          <p:nvPr/>
        </p:nvSpPr>
        <p:spPr>
          <a:xfrm>
            <a:off x="4606131" y="1384300"/>
            <a:ext cx="2979737" cy="4343400"/>
          </a:xfrm>
          <a:prstGeom prst="roundRect">
            <a:avLst>
              <a:gd name="adj" fmla="val 5585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13">
            <a:extLst>
              <a:ext uri="{FF2B5EF4-FFF2-40B4-BE49-F238E27FC236}">
                <a16:creationId xmlns:a16="http://schemas.microsoft.com/office/drawing/2014/main" id="{34886BF0-D224-A893-CA08-6A4EA7720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6667" y="3253910"/>
            <a:ext cx="2490951" cy="2016590"/>
          </a:xfrm>
          <a:prstGeom prst="rect">
            <a:avLst/>
          </a:prstGeom>
          <a:solidFill>
            <a:srgbClr val="6ACDBC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C55A9FA-812B-FC4D-17CD-BBE07A59B55F}"/>
              </a:ext>
            </a:extLst>
          </p:cNvPr>
          <p:cNvGrpSpPr/>
          <p:nvPr/>
        </p:nvGrpSpPr>
        <p:grpSpPr>
          <a:xfrm>
            <a:off x="5344826" y="3738527"/>
            <a:ext cx="2235567" cy="1047355"/>
            <a:chOff x="283599" y="1906534"/>
            <a:chExt cx="2235567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8D851B0-BF59-6132-D524-1625CCD9E986}"/>
                </a:ext>
              </a:extLst>
            </p:cNvPr>
            <p:cNvSpPr txBox="1"/>
            <p:nvPr/>
          </p:nvSpPr>
          <p:spPr>
            <a:xfrm>
              <a:off x="283599" y="2190603"/>
              <a:ext cx="2010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88DC10-E447-E354-2BF3-3BF4CD4268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矩形: 圆角 42" descr="D:\51PPT模板网\51pptmoban.com\图片001.jpg">
            <a:extLst>
              <a:ext uri="{FF2B5EF4-FFF2-40B4-BE49-F238E27FC236}">
                <a16:creationId xmlns:a16="http://schemas.microsoft.com/office/drawing/2014/main" id="{62A6FDAD-89D9-D8D7-8830-56FB82B6F04D}"/>
              </a:ext>
            </a:extLst>
          </p:cNvPr>
          <p:cNvSpPr/>
          <p:nvPr/>
        </p:nvSpPr>
        <p:spPr>
          <a:xfrm>
            <a:off x="8229599" y="1384300"/>
            <a:ext cx="2979737" cy="4343400"/>
          </a:xfrm>
          <a:prstGeom prst="roundRect">
            <a:avLst>
              <a:gd name="adj" fmla="val 5585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13">
            <a:extLst>
              <a:ext uri="{FF2B5EF4-FFF2-40B4-BE49-F238E27FC236}">
                <a16:creationId xmlns:a16="http://schemas.microsoft.com/office/drawing/2014/main" id="{0700189A-D27A-96BD-0946-5089DD6A7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135" y="3253910"/>
            <a:ext cx="2490951" cy="2016590"/>
          </a:xfrm>
          <a:prstGeom prst="rect">
            <a:avLst/>
          </a:prstGeom>
          <a:solidFill>
            <a:srgbClr val="3C55D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FC69449-696B-5A24-FDBE-897399183E07}"/>
              </a:ext>
            </a:extLst>
          </p:cNvPr>
          <p:cNvGrpSpPr/>
          <p:nvPr/>
        </p:nvGrpSpPr>
        <p:grpSpPr>
          <a:xfrm>
            <a:off x="8968294" y="3738527"/>
            <a:ext cx="2235567" cy="1047355"/>
            <a:chOff x="283599" y="1906534"/>
            <a:chExt cx="2235567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98EA96-CD4E-E376-7029-72271FE596B4}"/>
                </a:ext>
              </a:extLst>
            </p:cNvPr>
            <p:cNvSpPr txBox="1"/>
            <p:nvPr/>
          </p:nvSpPr>
          <p:spPr>
            <a:xfrm>
              <a:off x="283599" y="2190603"/>
              <a:ext cx="2010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328986C-3DEB-FF2E-5BA0-207283F34C9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481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2" name="肘形连接符 43">
            <a:extLst>
              <a:ext uri="{FF2B5EF4-FFF2-40B4-BE49-F238E27FC236}">
                <a16:creationId xmlns:a16="http://schemas.microsoft.com/office/drawing/2014/main" id="{5869F94D-DCE9-5BA4-9FEA-8033B5C9D9AC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7834403" y="1373639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肘形连接符 17">
            <a:extLst>
              <a:ext uri="{FF2B5EF4-FFF2-40B4-BE49-F238E27FC236}">
                <a16:creationId xmlns:a16="http://schemas.microsoft.com/office/drawing/2014/main" id="{F7C18135-04E2-9D0F-36F2-1C9562D552B2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7709064" y="3514166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肘形连接符 46">
            <a:extLst>
              <a:ext uri="{FF2B5EF4-FFF2-40B4-BE49-F238E27FC236}">
                <a16:creationId xmlns:a16="http://schemas.microsoft.com/office/drawing/2014/main" id="{64651064-852A-EDDA-045D-BE7147D44BEF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4072187" y="3458849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肘形连接符 51">
            <a:extLst>
              <a:ext uri="{FF2B5EF4-FFF2-40B4-BE49-F238E27FC236}">
                <a16:creationId xmlns:a16="http://schemas.microsoft.com/office/drawing/2014/main" id="{C9B2026A-9AB0-4A1C-FB96-8D3BE6CF555B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5084269" y="795198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左弧形箭头 1">
            <a:extLst>
              <a:ext uri="{FF2B5EF4-FFF2-40B4-BE49-F238E27FC236}">
                <a16:creationId xmlns:a16="http://schemas.microsoft.com/office/drawing/2014/main" id="{36D4A6F3-8606-47E7-7400-0A930C0F66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534" y="1955388"/>
            <a:ext cx="1471855" cy="3239562"/>
          </a:xfrm>
          <a:prstGeom prst="curvedRightArrow">
            <a:avLst>
              <a:gd name="adj1" fmla="val 24996"/>
              <a:gd name="adj2" fmla="val 50022"/>
              <a:gd name="adj3" fmla="val 25000"/>
            </a:avLst>
          </a:prstGeom>
          <a:solidFill>
            <a:srgbClr val="3C55D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</a:pPr>
            <a:endParaRPr lang="en-US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左弧形箭头 39">
            <a:extLst>
              <a:ext uri="{FF2B5EF4-FFF2-40B4-BE49-F238E27FC236}">
                <a16:creationId xmlns:a16="http://schemas.microsoft.com/office/drawing/2014/main" id="{08A83046-081A-7B5F-6648-B3520CE2933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80363" y="1955388"/>
            <a:ext cx="1472782" cy="3239562"/>
          </a:xfrm>
          <a:prstGeom prst="curvedRightArrow">
            <a:avLst>
              <a:gd name="adj1" fmla="val 24980"/>
              <a:gd name="adj2" fmla="val 49990"/>
              <a:gd name="adj3" fmla="val 25000"/>
            </a:avLst>
          </a:prstGeom>
          <a:solidFill>
            <a:srgbClr val="6ACDBC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20000"/>
              </a:lnSpc>
            </a:pPr>
            <a:endParaRPr lang="en-US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69">
            <a:extLst>
              <a:ext uri="{FF2B5EF4-FFF2-40B4-BE49-F238E27FC236}">
                <a16:creationId xmlns:a16="http://schemas.microsoft.com/office/drawing/2014/main" id="{446B1AA8-EC2F-0F33-B214-6C02775489FD}"/>
              </a:ext>
            </a:extLst>
          </p:cNvPr>
          <p:cNvGrpSpPr/>
          <p:nvPr/>
        </p:nvGrpSpPr>
        <p:grpSpPr>
          <a:xfrm>
            <a:off x="5978400" y="4704630"/>
            <a:ext cx="246616" cy="247037"/>
            <a:chOff x="9145588" y="4435471"/>
            <a:chExt cx="464344" cy="465137"/>
          </a:xfrm>
          <a:solidFill>
            <a:srgbClr val="6ACDBC"/>
          </a:solidFill>
        </p:grpSpPr>
        <p:sp>
          <p:nvSpPr>
            <p:cNvPr id="33" name="AutoShape 7">
              <a:extLst>
                <a:ext uri="{FF2B5EF4-FFF2-40B4-BE49-F238E27FC236}">
                  <a16:creationId xmlns:a16="http://schemas.microsoft.com/office/drawing/2014/main" id="{A3133FFB-1423-6FF0-52D8-0EB67AAD0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1"/>
              <a:ext cx="464344" cy="465137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8">
              <a:extLst>
                <a:ext uri="{FF2B5EF4-FFF2-40B4-BE49-F238E27FC236}">
                  <a16:creationId xmlns:a16="http://schemas.microsoft.com/office/drawing/2014/main" id="{49243B6B-BA0E-E0EB-58A8-BB7CBF083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9">
              <a:extLst>
                <a:ext uri="{FF2B5EF4-FFF2-40B4-BE49-F238E27FC236}">
                  <a16:creationId xmlns:a16="http://schemas.microsoft.com/office/drawing/2014/main" id="{0B612A3E-B3D8-1C67-E0EF-87874837A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AutoShape 10">
              <a:extLst>
                <a:ext uri="{FF2B5EF4-FFF2-40B4-BE49-F238E27FC236}">
                  <a16:creationId xmlns:a16="http://schemas.microsoft.com/office/drawing/2014/main" id="{D81B7993-D518-7802-34DD-1A91A6491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AutoShape 11">
              <a:extLst>
                <a:ext uri="{FF2B5EF4-FFF2-40B4-BE49-F238E27FC236}">
                  <a16:creationId xmlns:a16="http://schemas.microsoft.com/office/drawing/2014/main" id="{B1E03D3B-DEDB-6526-AA83-C007F5E8B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2">
              <a:extLst>
                <a:ext uri="{FF2B5EF4-FFF2-40B4-BE49-F238E27FC236}">
                  <a16:creationId xmlns:a16="http://schemas.microsoft.com/office/drawing/2014/main" id="{6B634F3F-FCB6-EFC2-AA19-F7C7A758F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3">
              <a:extLst>
                <a:ext uri="{FF2B5EF4-FFF2-40B4-BE49-F238E27FC236}">
                  <a16:creationId xmlns:a16="http://schemas.microsoft.com/office/drawing/2014/main" id="{802D8AE4-F7D4-5863-5260-3D5CB0ED0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">
              <a:extLst>
                <a:ext uri="{FF2B5EF4-FFF2-40B4-BE49-F238E27FC236}">
                  <a16:creationId xmlns:a16="http://schemas.microsoft.com/office/drawing/2014/main" id="{2B34052F-3FF7-E362-08AA-E45CEF451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5">
              <a:extLst>
                <a:ext uri="{FF2B5EF4-FFF2-40B4-BE49-F238E27FC236}">
                  <a16:creationId xmlns:a16="http://schemas.microsoft.com/office/drawing/2014/main" id="{FBE6850A-9891-7805-749B-B377F6D0A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9" descr="D:\51PPT模板网\51pptmoban.com\图片001.jpg">
            <a:extLst>
              <a:ext uri="{FF2B5EF4-FFF2-40B4-BE49-F238E27FC236}">
                <a16:creationId xmlns:a16="http://schemas.microsoft.com/office/drawing/2014/main" id="{0323E352-4357-20F8-5772-E03D4AAFACC9}"/>
              </a:ext>
            </a:extLst>
          </p:cNvPr>
          <p:cNvGrpSpPr/>
          <p:nvPr/>
        </p:nvGrpSpPr>
        <p:grpSpPr>
          <a:xfrm>
            <a:off x="7442414" y="3368273"/>
            <a:ext cx="246616" cy="247037"/>
            <a:chOff x="7287419" y="3505994"/>
            <a:chExt cx="464344" cy="465138"/>
          </a:xfrm>
          <a:solidFill>
            <a:srgbClr val="6ACDBC"/>
          </a:solidFill>
        </p:grpSpPr>
        <p:sp>
          <p:nvSpPr>
            <p:cNvPr id="27" name="AutoShape 37">
              <a:extLst>
                <a:ext uri="{FF2B5EF4-FFF2-40B4-BE49-F238E27FC236}">
                  <a16:creationId xmlns:a16="http://schemas.microsoft.com/office/drawing/2014/main" id="{517492BD-48CC-58BE-273E-CC566985C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AutoShape 38">
              <a:extLst>
                <a:ext uri="{FF2B5EF4-FFF2-40B4-BE49-F238E27FC236}">
                  <a16:creationId xmlns:a16="http://schemas.microsoft.com/office/drawing/2014/main" id="{8EC43CDB-E9FF-9677-AA81-9B08F8786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AutoShape 39">
              <a:extLst>
                <a:ext uri="{FF2B5EF4-FFF2-40B4-BE49-F238E27FC236}">
                  <a16:creationId xmlns:a16="http://schemas.microsoft.com/office/drawing/2014/main" id="{47AACEDA-F9FC-289B-E49B-625DA5103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40">
              <a:extLst>
                <a:ext uri="{FF2B5EF4-FFF2-40B4-BE49-F238E27FC236}">
                  <a16:creationId xmlns:a16="http://schemas.microsoft.com/office/drawing/2014/main" id="{B1AFEA52-53C7-35E4-E990-3C617A5A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41">
              <a:extLst>
                <a:ext uri="{FF2B5EF4-FFF2-40B4-BE49-F238E27FC236}">
                  <a16:creationId xmlns:a16="http://schemas.microsoft.com/office/drawing/2014/main" id="{FAF08CFD-9E79-BFEC-C198-22A0B6E3F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AutoShape 42">
              <a:extLst>
                <a:ext uri="{FF2B5EF4-FFF2-40B4-BE49-F238E27FC236}">
                  <a16:creationId xmlns:a16="http://schemas.microsoft.com/office/drawing/2014/main" id="{F4871C62-41ED-4BAF-3D32-39EB3DE7D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86">
            <a:extLst>
              <a:ext uri="{FF2B5EF4-FFF2-40B4-BE49-F238E27FC236}">
                <a16:creationId xmlns:a16="http://schemas.microsoft.com/office/drawing/2014/main" id="{14C9E121-0BF4-3C2F-5E78-9374F884E81E}"/>
              </a:ext>
            </a:extLst>
          </p:cNvPr>
          <p:cNvGrpSpPr/>
          <p:nvPr/>
        </p:nvGrpSpPr>
        <p:grpSpPr>
          <a:xfrm>
            <a:off x="4551251" y="3358485"/>
            <a:ext cx="185067" cy="247037"/>
            <a:chOff x="2639220" y="3510754"/>
            <a:chExt cx="348456" cy="465137"/>
          </a:xfrm>
          <a:solidFill>
            <a:srgbClr val="3C55D1"/>
          </a:solidFill>
        </p:grpSpPr>
        <p:sp>
          <p:nvSpPr>
            <p:cNvPr id="25" name="AutoShape 115">
              <a:extLst>
                <a:ext uri="{FF2B5EF4-FFF2-40B4-BE49-F238E27FC236}">
                  <a16:creationId xmlns:a16="http://schemas.microsoft.com/office/drawing/2014/main" id="{EE79D411-DA11-5176-C6C5-1FB27416F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20" y="3510754"/>
              <a:ext cx="348456" cy="4651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116">
              <a:extLst>
                <a:ext uri="{FF2B5EF4-FFF2-40B4-BE49-F238E27FC236}">
                  <a16:creationId xmlns:a16="http://schemas.microsoft.com/office/drawing/2014/main" id="{29502AD0-BF70-BF21-E2D8-7322FB3B4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89" descr="D:\51PPT模板网\51pptmoban.com\图片001.jpg">
            <a:extLst>
              <a:ext uri="{FF2B5EF4-FFF2-40B4-BE49-F238E27FC236}">
                <a16:creationId xmlns:a16="http://schemas.microsoft.com/office/drawing/2014/main" id="{64D571E4-D699-7DD8-CBEF-D1F62BD65E40}"/>
              </a:ext>
            </a:extLst>
          </p:cNvPr>
          <p:cNvGrpSpPr/>
          <p:nvPr/>
        </p:nvGrpSpPr>
        <p:grpSpPr>
          <a:xfrm>
            <a:off x="5987085" y="2039423"/>
            <a:ext cx="246616" cy="246616"/>
            <a:chOff x="4439444" y="1652588"/>
            <a:chExt cx="464344" cy="464344"/>
          </a:xfrm>
          <a:solidFill>
            <a:srgbClr val="3C55D1"/>
          </a:solidFill>
        </p:grpSpPr>
        <p:sp>
          <p:nvSpPr>
            <p:cNvPr id="22" name="AutoShape 136">
              <a:extLst>
                <a:ext uri="{FF2B5EF4-FFF2-40B4-BE49-F238E27FC236}">
                  <a16:creationId xmlns:a16="http://schemas.microsoft.com/office/drawing/2014/main" id="{F396E43F-FB93-DA91-B388-4827F191E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37">
              <a:extLst>
                <a:ext uri="{FF2B5EF4-FFF2-40B4-BE49-F238E27FC236}">
                  <a16:creationId xmlns:a16="http://schemas.microsoft.com/office/drawing/2014/main" id="{B2AB854B-ECEA-3584-7FA1-A555770BC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utoShape 138">
              <a:extLst>
                <a:ext uri="{FF2B5EF4-FFF2-40B4-BE49-F238E27FC236}">
                  <a16:creationId xmlns:a16="http://schemas.microsoft.com/office/drawing/2014/main" id="{139628A4-8CCF-5D5E-F251-D32CC6BAF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348" hangingPunct="0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6AD8B88-A4D7-49A9-3CEC-84DFDC12D57E}"/>
              </a:ext>
            </a:extLst>
          </p:cNvPr>
          <p:cNvGrpSpPr/>
          <p:nvPr/>
        </p:nvGrpSpPr>
        <p:grpSpPr>
          <a:xfrm>
            <a:off x="8103957" y="1373639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0A52F42-EE29-D9D0-027B-E2521C614A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3EB7F1A-709C-ED0B-CAA6-55BF12D13DE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4F97C66-B7C9-701F-C3D2-20E8BE78A86F}"/>
              </a:ext>
            </a:extLst>
          </p:cNvPr>
          <p:cNvGrpSpPr/>
          <p:nvPr/>
        </p:nvGrpSpPr>
        <p:grpSpPr>
          <a:xfrm>
            <a:off x="1151035" y="1419390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E8976C0-5C9F-29B5-2DC3-6C06C97CBA4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F59767A-7A02-842A-5746-5A433AF8A966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3E7633B-49B8-6C88-64F8-0E40708A2F54}"/>
              </a:ext>
            </a:extLst>
          </p:cNvPr>
          <p:cNvGrpSpPr/>
          <p:nvPr/>
        </p:nvGrpSpPr>
        <p:grpSpPr>
          <a:xfrm>
            <a:off x="7834403" y="4490713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ED9FA92-542B-ABFB-1F53-BBE3AE081A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0BA38EE-880F-08BA-567B-DBFF350517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39C7469-258D-C30A-9328-4D43FEB9A48A}"/>
              </a:ext>
            </a:extLst>
          </p:cNvPr>
          <p:cNvGrpSpPr/>
          <p:nvPr/>
        </p:nvGrpSpPr>
        <p:grpSpPr>
          <a:xfrm>
            <a:off x="1395957" y="4437825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63E9D3A-B59C-6A75-942E-666B2579F7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FEDBCBF-9093-3058-7B80-86905B7A57B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图形 13" descr="D:\51PPT模板网\51pptmoban.com\图片001.jpg">
            <a:extLst>
              <a:ext uri="{FF2B5EF4-FFF2-40B4-BE49-F238E27FC236}">
                <a16:creationId xmlns:a16="http://schemas.microsoft.com/office/drawing/2014/main" id="{57D09BB4-8E81-D7DE-AE47-9E671C70E015}"/>
              </a:ext>
            </a:extLst>
          </p:cNvPr>
          <p:cNvGrpSpPr/>
          <p:nvPr/>
        </p:nvGrpSpPr>
        <p:grpSpPr>
          <a:xfrm rot="951980">
            <a:off x="5716060" y="3070203"/>
            <a:ext cx="710717" cy="823600"/>
            <a:chOff x="9105158" y="4000525"/>
            <a:chExt cx="710717" cy="823600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61" name="图形 13">
              <a:extLst>
                <a:ext uri="{FF2B5EF4-FFF2-40B4-BE49-F238E27FC236}">
                  <a16:creationId xmlns:a16="http://schemas.microsoft.com/office/drawing/2014/main" id="{8417F372-8D03-1F91-187C-38AFCFB18E27}"/>
                </a:ext>
              </a:extLst>
            </p:cNvPr>
            <p:cNvGrpSpPr/>
            <p:nvPr/>
          </p:nvGrpSpPr>
          <p:grpSpPr>
            <a:xfrm>
              <a:off x="9235250" y="4189031"/>
              <a:ext cx="580625" cy="635094"/>
              <a:chOff x="9235250" y="4189031"/>
              <a:chExt cx="580625" cy="635094"/>
            </a:xfrm>
            <a:grpFill/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ED16F10-030A-9615-F9E5-B5F1FB36235E}"/>
                  </a:ext>
                </a:extLst>
              </p:cNvPr>
              <p:cNvSpPr/>
              <p:nvPr/>
            </p:nvSpPr>
            <p:spPr>
              <a:xfrm>
                <a:off x="9368828" y="4543526"/>
                <a:ext cx="118240" cy="229224"/>
              </a:xfrm>
              <a:custGeom>
                <a:avLst/>
                <a:gdLst>
                  <a:gd name="connsiteX0" fmla="*/ 24442 w 118240"/>
                  <a:gd name="connsiteY0" fmla="*/ 1585 h 229224"/>
                  <a:gd name="connsiteX1" fmla="*/ 1323 w 118240"/>
                  <a:gd name="connsiteY1" fmla="*/ 40117 h 229224"/>
                  <a:gd name="connsiteX2" fmla="*/ 52699 w 118240"/>
                  <a:gd name="connsiteY2" fmla="*/ 209658 h 229224"/>
                  <a:gd name="connsiteX3" fmla="*/ 93799 w 118240"/>
                  <a:gd name="connsiteY3" fmla="*/ 227639 h 229224"/>
                  <a:gd name="connsiteX4" fmla="*/ 116919 w 118240"/>
                  <a:gd name="connsiteY4" fmla="*/ 189107 h 229224"/>
                  <a:gd name="connsiteX5" fmla="*/ 65543 w 118240"/>
                  <a:gd name="connsiteY5" fmla="*/ 19567 h 229224"/>
                  <a:gd name="connsiteX6" fmla="*/ 24442 w 118240"/>
                  <a:gd name="connsiteY6" fmla="*/ 1585 h 22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240" h="229224">
                    <a:moveTo>
                      <a:pt x="24442" y="1585"/>
                    </a:moveTo>
                    <a:cubicBezTo>
                      <a:pt x="6460" y="6723"/>
                      <a:pt x="-3815" y="24704"/>
                      <a:pt x="1323" y="40117"/>
                    </a:cubicBezTo>
                    <a:lnTo>
                      <a:pt x="52699" y="209658"/>
                    </a:lnTo>
                    <a:cubicBezTo>
                      <a:pt x="57836" y="225071"/>
                      <a:pt x="75818" y="232777"/>
                      <a:pt x="93799" y="227639"/>
                    </a:cubicBezTo>
                    <a:cubicBezTo>
                      <a:pt x="111781" y="222502"/>
                      <a:pt x="122056" y="204520"/>
                      <a:pt x="116919" y="189107"/>
                    </a:cubicBezTo>
                    <a:lnTo>
                      <a:pt x="65543" y="19567"/>
                    </a:lnTo>
                    <a:cubicBezTo>
                      <a:pt x="60405" y="4154"/>
                      <a:pt x="42423" y="-3553"/>
                      <a:pt x="24442" y="1585"/>
                    </a:cubicBezTo>
                    <a:close/>
                  </a:path>
                </a:pathLst>
              </a:custGeom>
              <a:grpFill/>
              <a:ln w="256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6C1D83F-ACF9-B393-0A3C-3EF3BE7F67B2}"/>
                  </a:ext>
                </a:extLst>
              </p:cNvPr>
              <p:cNvSpPr/>
              <p:nvPr/>
            </p:nvSpPr>
            <p:spPr>
              <a:xfrm>
                <a:off x="9235250" y="4691480"/>
                <a:ext cx="89984" cy="132645"/>
              </a:xfrm>
              <a:custGeom>
                <a:avLst/>
                <a:gdLst>
                  <a:gd name="connsiteX0" fmla="*/ 24442 w 89984"/>
                  <a:gd name="connsiteY0" fmla="*/ 2621 h 132645"/>
                  <a:gd name="connsiteX1" fmla="*/ 1323 w 89984"/>
                  <a:gd name="connsiteY1" fmla="*/ 41153 h 132645"/>
                  <a:gd name="connsiteX2" fmla="*/ 24442 w 89984"/>
                  <a:gd name="connsiteY2" fmla="*/ 113079 h 132645"/>
                  <a:gd name="connsiteX3" fmla="*/ 65543 w 89984"/>
                  <a:gd name="connsiteY3" fmla="*/ 131061 h 132645"/>
                  <a:gd name="connsiteX4" fmla="*/ 88662 w 89984"/>
                  <a:gd name="connsiteY4" fmla="*/ 92529 h 132645"/>
                  <a:gd name="connsiteX5" fmla="*/ 65543 w 89984"/>
                  <a:gd name="connsiteY5" fmla="*/ 20602 h 132645"/>
                  <a:gd name="connsiteX6" fmla="*/ 24442 w 89984"/>
                  <a:gd name="connsiteY6" fmla="*/ 2621 h 132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984" h="132645">
                    <a:moveTo>
                      <a:pt x="24442" y="2621"/>
                    </a:moveTo>
                    <a:cubicBezTo>
                      <a:pt x="6461" y="7758"/>
                      <a:pt x="-3815" y="25740"/>
                      <a:pt x="1323" y="41153"/>
                    </a:cubicBezTo>
                    <a:lnTo>
                      <a:pt x="24442" y="113079"/>
                    </a:lnTo>
                    <a:cubicBezTo>
                      <a:pt x="29580" y="128492"/>
                      <a:pt x="47561" y="136198"/>
                      <a:pt x="65543" y="131061"/>
                    </a:cubicBezTo>
                    <a:cubicBezTo>
                      <a:pt x="83524" y="125923"/>
                      <a:pt x="93800" y="107941"/>
                      <a:pt x="88662" y="92529"/>
                    </a:cubicBezTo>
                    <a:lnTo>
                      <a:pt x="65543" y="20602"/>
                    </a:lnTo>
                    <a:cubicBezTo>
                      <a:pt x="60405" y="5189"/>
                      <a:pt x="42424" y="-5086"/>
                      <a:pt x="24442" y="2621"/>
                    </a:cubicBezTo>
                    <a:close/>
                  </a:path>
                </a:pathLst>
              </a:custGeom>
              <a:grpFill/>
              <a:ln w="256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3D2B7CE-3451-7086-96AA-EC7C89F48248}"/>
                  </a:ext>
                </a:extLst>
              </p:cNvPr>
              <p:cNvSpPr/>
              <p:nvPr/>
            </p:nvSpPr>
            <p:spPr>
              <a:xfrm>
                <a:off x="9499837" y="4389398"/>
                <a:ext cx="151635" cy="331976"/>
              </a:xfrm>
              <a:custGeom>
                <a:avLst/>
                <a:gdLst>
                  <a:gd name="connsiteX0" fmla="*/ 24442 w 151635"/>
                  <a:gd name="connsiteY0" fmla="*/ 1585 h 331976"/>
                  <a:gd name="connsiteX1" fmla="*/ 1322 w 151635"/>
                  <a:gd name="connsiteY1" fmla="*/ 40117 h 331976"/>
                  <a:gd name="connsiteX2" fmla="*/ 86093 w 151635"/>
                  <a:gd name="connsiteY2" fmla="*/ 312410 h 331976"/>
                  <a:gd name="connsiteX3" fmla="*/ 127194 w 151635"/>
                  <a:gd name="connsiteY3" fmla="*/ 330391 h 331976"/>
                  <a:gd name="connsiteX4" fmla="*/ 150313 w 151635"/>
                  <a:gd name="connsiteY4" fmla="*/ 291859 h 331976"/>
                  <a:gd name="connsiteX5" fmla="*/ 65542 w 151635"/>
                  <a:gd name="connsiteY5" fmla="*/ 19567 h 331976"/>
                  <a:gd name="connsiteX6" fmla="*/ 24442 w 151635"/>
                  <a:gd name="connsiteY6" fmla="*/ 1585 h 331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635" h="331976">
                    <a:moveTo>
                      <a:pt x="24442" y="1585"/>
                    </a:moveTo>
                    <a:cubicBezTo>
                      <a:pt x="6460" y="6723"/>
                      <a:pt x="-3815" y="24704"/>
                      <a:pt x="1322" y="40117"/>
                    </a:cubicBezTo>
                    <a:lnTo>
                      <a:pt x="86093" y="312410"/>
                    </a:lnTo>
                    <a:cubicBezTo>
                      <a:pt x="91230" y="327822"/>
                      <a:pt x="109212" y="335529"/>
                      <a:pt x="127194" y="330391"/>
                    </a:cubicBezTo>
                    <a:cubicBezTo>
                      <a:pt x="145175" y="325254"/>
                      <a:pt x="155450" y="307272"/>
                      <a:pt x="150313" y="291859"/>
                    </a:cubicBezTo>
                    <a:lnTo>
                      <a:pt x="65542" y="19567"/>
                    </a:lnTo>
                    <a:cubicBezTo>
                      <a:pt x="60405" y="4154"/>
                      <a:pt x="42423" y="-3553"/>
                      <a:pt x="24442" y="1585"/>
                    </a:cubicBezTo>
                    <a:close/>
                  </a:path>
                </a:pathLst>
              </a:custGeom>
              <a:grpFill/>
              <a:ln w="256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10CC468-34FE-D694-9419-92814058B8D5}"/>
                  </a:ext>
                </a:extLst>
              </p:cNvPr>
              <p:cNvSpPr/>
              <p:nvPr/>
            </p:nvSpPr>
            <p:spPr>
              <a:xfrm>
                <a:off x="9618002" y="4189031"/>
                <a:ext cx="197873" cy="480966"/>
              </a:xfrm>
              <a:custGeom>
                <a:avLst/>
                <a:gdLst>
                  <a:gd name="connsiteX0" fmla="*/ 24441 w 197873"/>
                  <a:gd name="connsiteY0" fmla="*/ 1585 h 480966"/>
                  <a:gd name="connsiteX1" fmla="*/ 1322 w 197873"/>
                  <a:gd name="connsiteY1" fmla="*/ 40117 h 480966"/>
                  <a:gd name="connsiteX2" fmla="*/ 132331 w 197873"/>
                  <a:gd name="connsiteY2" fmla="*/ 461400 h 480966"/>
                  <a:gd name="connsiteX3" fmla="*/ 173432 w 197873"/>
                  <a:gd name="connsiteY3" fmla="*/ 479382 h 480966"/>
                  <a:gd name="connsiteX4" fmla="*/ 196551 w 197873"/>
                  <a:gd name="connsiteY4" fmla="*/ 440850 h 480966"/>
                  <a:gd name="connsiteX5" fmla="*/ 65542 w 197873"/>
                  <a:gd name="connsiteY5" fmla="*/ 19567 h 480966"/>
                  <a:gd name="connsiteX6" fmla="*/ 24441 w 197873"/>
                  <a:gd name="connsiteY6" fmla="*/ 1585 h 480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873" h="480966">
                    <a:moveTo>
                      <a:pt x="24441" y="1585"/>
                    </a:moveTo>
                    <a:cubicBezTo>
                      <a:pt x="6460" y="6723"/>
                      <a:pt x="-3815" y="24704"/>
                      <a:pt x="1322" y="40117"/>
                    </a:cubicBezTo>
                    <a:lnTo>
                      <a:pt x="132331" y="461400"/>
                    </a:lnTo>
                    <a:cubicBezTo>
                      <a:pt x="137469" y="476813"/>
                      <a:pt x="155450" y="484519"/>
                      <a:pt x="173432" y="479382"/>
                    </a:cubicBezTo>
                    <a:cubicBezTo>
                      <a:pt x="191413" y="474244"/>
                      <a:pt x="201689" y="456262"/>
                      <a:pt x="196551" y="440850"/>
                    </a:cubicBezTo>
                    <a:lnTo>
                      <a:pt x="65542" y="19567"/>
                    </a:lnTo>
                    <a:cubicBezTo>
                      <a:pt x="60405" y="4154"/>
                      <a:pt x="42423" y="-3553"/>
                      <a:pt x="24441" y="1585"/>
                    </a:cubicBezTo>
                    <a:close/>
                  </a:path>
                </a:pathLst>
              </a:custGeom>
              <a:grpFill/>
              <a:ln w="2568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CA4D257-A000-3320-BA65-C95EFE5D8DB8}"/>
                </a:ext>
              </a:extLst>
            </p:cNvPr>
            <p:cNvSpPr/>
            <p:nvPr/>
          </p:nvSpPr>
          <p:spPr>
            <a:xfrm>
              <a:off x="9105158" y="4000525"/>
              <a:ext cx="533074" cy="685227"/>
            </a:xfrm>
            <a:custGeom>
              <a:avLst/>
              <a:gdLst>
                <a:gd name="connsiteX0" fmla="*/ 41508 w 533074"/>
                <a:gd name="connsiteY0" fmla="*/ 683300 h 685227"/>
                <a:gd name="connsiteX1" fmla="*/ 20957 w 533074"/>
                <a:gd name="connsiteY1" fmla="*/ 683300 h 685227"/>
                <a:gd name="connsiteX2" fmla="*/ 2976 w 533074"/>
                <a:gd name="connsiteY2" fmla="*/ 644768 h 685227"/>
                <a:gd name="connsiteX3" fmla="*/ 123709 w 533074"/>
                <a:gd name="connsiteY3" fmla="*/ 372476 h 685227"/>
                <a:gd name="connsiteX4" fmla="*/ 162241 w 533074"/>
                <a:gd name="connsiteY4" fmla="*/ 351925 h 685227"/>
                <a:gd name="connsiteX5" fmla="*/ 277837 w 533074"/>
                <a:gd name="connsiteY5" fmla="*/ 367338 h 685227"/>
                <a:gd name="connsiteX6" fmla="*/ 383158 w 533074"/>
                <a:gd name="connsiteY6" fmla="*/ 136146 h 685227"/>
                <a:gd name="connsiteX7" fmla="*/ 336919 w 533074"/>
                <a:gd name="connsiteY7" fmla="*/ 123302 h 685227"/>
                <a:gd name="connsiteX8" fmla="*/ 316369 w 533074"/>
                <a:gd name="connsiteY8" fmla="*/ 97614 h 685227"/>
                <a:gd name="connsiteX9" fmla="*/ 334350 w 533074"/>
                <a:gd name="connsiteY9" fmla="*/ 66789 h 685227"/>
                <a:gd name="connsiteX10" fmla="*/ 442240 w 533074"/>
                <a:gd name="connsiteY10" fmla="*/ 7706 h 685227"/>
                <a:gd name="connsiteX11" fmla="*/ 452515 w 533074"/>
                <a:gd name="connsiteY11" fmla="*/ 2569 h 685227"/>
                <a:gd name="connsiteX12" fmla="*/ 467928 w 533074"/>
                <a:gd name="connsiteY12" fmla="*/ 0 h 685227"/>
                <a:gd name="connsiteX13" fmla="*/ 498753 w 533074"/>
                <a:gd name="connsiteY13" fmla="*/ 20550 h 685227"/>
                <a:gd name="connsiteX14" fmla="*/ 532148 w 533074"/>
                <a:gd name="connsiteY14" fmla="*/ 123302 h 685227"/>
                <a:gd name="connsiteX15" fmla="*/ 521873 w 533074"/>
                <a:gd name="connsiteY15" fmla="*/ 154128 h 685227"/>
                <a:gd name="connsiteX16" fmla="*/ 488478 w 533074"/>
                <a:gd name="connsiteY16" fmla="*/ 161834 h 685227"/>
                <a:gd name="connsiteX17" fmla="*/ 447377 w 533074"/>
                <a:gd name="connsiteY17" fmla="*/ 151559 h 685227"/>
                <a:gd name="connsiteX18" fmla="*/ 331782 w 533074"/>
                <a:gd name="connsiteY18" fmla="*/ 408439 h 685227"/>
                <a:gd name="connsiteX19" fmla="*/ 293250 w 533074"/>
                <a:gd name="connsiteY19" fmla="*/ 428989 h 685227"/>
                <a:gd name="connsiteX20" fmla="*/ 177654 w 533074"/>
                <a:gd name="connsiteY20" fmla="*/ 413577 h 685227"/>
                <a:gd name="connsiteX21" fmla="*/ 67196 w 533074"/>
                <a:gd name="connsiteY21" fmla="*/ 662750 h 685227"/>
                <a:gd name="connsiteX22" fmla="*/ 41508 w 533074"/>
                <a:gd name="connsiteY22" fmla="*/ 683300 h 6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33074" h="685227">
                  <a:moveTo>
                    <a:pt x="41508" y="683300"/>
                  </a:moveTo>
                  <a:cubicBezTo>
                    <a:pt x="33801" y="685869"/>
                    <a:pt x="26095" y="685869"/>
                    <a:pt x="20957" y="683300"/>
                  </a:cubicBezTo>
                  <a:cubicBezTo>
                    <a:pt x="2976" y="678163"/>
                    <a:pt x="-4731" y="660181"/>
                    <a:pt x="2976" y="644768"/>
                  </a:cubicBezTo>
                  <a:lnTo>
                    <a:pt x="123709" y="372476"/>
                  </a:lnTo>
                  <a:cubicBezTo>
                    <a:pt x="128847" y="359632"/>
                    <a:pt x="146828" y="349357"/>
                    <a:pt x="162241" y="351925"/>
                  </a:cubicBezTo>
                  <a:lnTo>
                    <a:pt x="277837" y="367338"/>
                  </a:lnTo>
                  <a:lnTo>
                    <a:pt x="383158" y="136146"/>
                  </a:lnTo>
                  <a:lnTo>
                    <a:pt x="336919" y="123302"/>
                  </a:lnTo>
                  <a:cubicBezTo>
                    <a:pt x="324075" y="120734"/>
                    <a:pt x="316369" y="110458"/>
                    <a:pt x="316369" y="97614"/>
                  </a:cubicBezTo>
                  <a:cubicBezTo>
                    <a:pt x="316369" y="84770"/>
                    <a:pt x="321506" y="74495"/>
                    <a:pt x="334350" y="66789"/>
                  </a:cubicBezTo>
                  <a:lnTo>
                    <a:pt x="442240" y="7706"/>
                  </a:lnTo>
                  <a:cubicBezTo>
                    <a:pt x="444809" y="5138"/>
                    <a:pt x="449946" y="5138"/>
                    <a:pt x="452515" y="2569"/>
                  </a:cubicBezTo>
                  <a:cubicBezTo>
                    <a:pt x="457653" y="0"/>
                    <a:pt x="462790" y="0"/>
                    <a:pt x="467928" y="0"/>
                  </a:cubicBezTo>
                  <a:cubicBezTo>
                    <a:pt x="483341" y="0"/>
                    <a:pt x="493616" y="7706"/>
                    <a:pt x="498753" y="20550"/>
                  </a:cubicBezTo>
                  <a:lnTo>
                    <a:pt x="532148" y="123302"/>
                  </a:lnTo>
                  <a:cubicBezTo>
                    <a:pt x="534717" y="133578"/>
                    <a:pt x="532148" y="146422"/>
                    <a:pt x="521873" y="154128"/>
                  </a:cubicBezTo>
                  <a:cubicBezTo>
                    <a:pt x="511597" y="161834"/>
                    <a:pt x="498753" y="164403"/>
                    <a:pt x="488478" y="161834"/>
                  </a:cubicBezTo>
                  <a:lnTo>
                    <a:pt x="447377" y="151559"/>
                  </a:lnTo>
                  <a:lnTo>
                    <a:pt x="331782" y="408439"/>
                  </a:lnTo>
                  <a:cubicBezTo>
                    <a:pt x="326644" y="421283"/>
                    <a:pt x="308662" y="431558"/>
                    <a:pt x="293250" y="428989"/>
                  </a:cubicBezTo>
                  <a:lnTo>
                    <a:pt x="177654" y="413577"/>
                  </a:lnTo>
                  <a:lnTo>
                    <a:pt x="67196" y="662750"/>
                  </a:lnTo>
                  <a:cubicBezTo>
                    <a:pt x="59489" y="673025"/>
                    <a:pt x="51783" y="680732"/>
                    <a:pt x="41508" y="683300"/>
                  </a:cubicBezTo>
                  <a:close/>
                </a:path>
              </a:pathLst>
            </a:custGeom>
            <a:grpFill/>
            <a:ln w="25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262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0005E395-CFCF-649B-7ABA-0F6B0CF6D992}"/>
              </a:ext>
            </a:extLst>
          </p:cNvPr>
          <p:cNvSpPr/>
          <p:nvPr/>
        </p:nvSpPr>
        <p:spPr>
          <a:xfrm rot="5400000">
            <a:off x="1232472" y="2405877"/>
            <a:ext cx="3588324" cy="2046243"/>
          </a:xfrm>
          <a:prstGeom prst="trapezoid">
            <a:avLst>
              <a:gd name="adj" fmla="val 6098"/>
            </a:avLst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9996434-4CF2-5C3C-90C5-F6DFDA82BA05}"/>
              </a:ext>
            </a:extLst>
          </p:cNvPr>
          <p:cNvGrpSpPr>
            <a:grpSpLocks noChangeAspect="1"/>
          </p:cNvGrpSpPr>
          <p:nvPr/>
        </p:nvGrpSpPr>
        <p:grpSpPr>
          <a:xfrm>
            <a:off x="2752669" y="2363598"/>
            <a:ext cx="639247" cy="658358"/>
            <a:chOff x="10140951" y="3663950"/>
            <a:chExt cx="1062037" cy="1093788"/>
          </a:xfrm>
          <a:solidFill>
            <a:sysClr val="window" lastClr="FFFFFF"/>
          </a:solidFill>
        </p:grpSpPr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AE769209-3AF1-3F84-E037-C04AEF3EA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888" y="4467225"/>
              <a:ext cx="1054099" cy="290513"/>
            </a:xfrm>
            <a:custGeom>
              <a:avLst/>
              <a:gdLst>
                <a:gd name="T0" fmla="*/ 278 w 278"/>
                <a:gd name="T1" fmla="*/ 1 h 77"/>
                <a:gd name="T2" fmla="*/ 253 w 278"/>
                <a:gd name="T3" fmla="*/ 23 h 77"/>
                <a:gd name="T4" fmla="*/ 253 w 278"/>
                <a:gd name="T5" fmla="*/ 23 h 77"/>
                <a:gd name="T6" fmla="*/ 253 w 278"/>
                <a:gd name="T7" fmla="*/ 23 h 77"/>
                <a:gd name="T8" fmla="*/ 140 w 278"/>
                <a:gd name="T9" fmla="*/ 52 h 77"/>
                <a:gd name="T10" fmla="*/ 38 w 278"/>
                <a:gd name="T11" fmla="*/ 30 h 77"/>
                <a:gd name="T12" fmla="*/ 0 w 278"/>
                <a:gd name="T13" fmla="*/ 0 h 77"/>
                <a:gd name="T14" fmla="*/ 47 w 278"/>
                <a:gd name="T15" fmla="*/ 56 h 77"/>
                <a:gd name="T16" fmla="*/ 140 w 278"/>
                <a:gd name="T17" fmla="*/ 77 h 77"/>
                <a:gd name="T18" fmla="*/ 243 w 278"/>
                <a:gd name="T19" fmla="*/ 50 h 77"/>
                <a:gd name="T20" fmla="*/ 243 w 278"/>
                <a:gd name="T21" fmla="*/ 50 h 77"/>
                <a:gd name="T22" fmla="*/ 278 w 278"/>
                <a:gd name="T2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7">
                  <a:moveTo>
                    <a:pt x="278" y="1"/>
                  </a:moveTo>
                  <a:cubicBezTo>
                    <a:pt x="271" y="9"/>
                    <a:pt x="263" y="16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2"/>
                    <a:pt x="9" y="11"/>
                    <a:pt x="0" y="0"/>
                  </a:cubicBezTo>
                  <a:cubicBezTo>
                    <a:pt x="2" y="21"/>
                    <a:pt x="18" y="41"/>
                    <a:pt x="47" y="56"/>
                  </a:cubicBezTo>
                  <a:cubicBezTo>
                    <a:pt x="73" y="70"/>
                    <a:pt x="107" y="77"/>
                    <a:pt x="140" y="77"/>
                  </a:cubicBezTo>
                  <a:cubicBezTo>
                    <a:pt x="178" y="77"/>
                    <a:pt x="216" y="67"/>
                    <a:pt x="243" y="50"/>
                  </a:cubicBezTo>
                  <a:cubicBezTo>
                    <a:pt x="243" y="50"/>
                    <a:pt x="243" y="50"/>
                    <a:pt x="243" y="50"/>
                  </a:cubicBezTo>
                  <a:cubicBezTo>
                    <a:pt x="265" y="36"/>
                    <a:pt x="276" y="19"/>
                    <a:pt x="2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24">
              <a:extLst>
                <a:ext uri="{FF2B5EF4-FFF2-40B4-BE49-F238E27FC236}">
                  <a16:creationId xmlns:a16="http://schemas.microsoft.com/office/drawing/2014/main" id="{CDFE74D1-05E2-501A-32C4-E70ECF5B1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888" y="4308475"/>
              <a:ext cx="1054099" cy="287338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3 h 76"/>
                <a:gd name="T4" fmla="*/ 253 w 278"/>
                <a:gd name="T5" fmla="*/ 23 h 76"/>
                <a:gd name="T6" fmla="*/ 140 w 278"/>
                <a:gd name="T7" fmla="*/ 52 h 76"/>
                <a:gd name="T8" fmla="*/ 38 w 278"/>
                <a:gd name="T9" fmla="*/ 30 h 76"/>
                <a:gd name="T10" fmla="*/ 0 w 278"/>
                <a:gd name="T11" fmla="*/ 0 h 76"/>
                <a:gd name="T12" fmla="*/ 47 w 278"/>
                <a:gd name="T13" fmla="*/ 56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3"/>
                    <a:pt x="253" y="23"/>
                    <a:pt x="253" y="23"/>
                  </a:cubicBezTo>
                  <a:cubicBezTo>
                    <a:pt x="253" y="23"/>
                    <a:pt x="253" y="23"/>
                    <a:pt x="253" y="23"/>
                  </a:cubicBezTo>
                  <a:cubicBezTo>
                    <a:pt x="223" y="42"/>
                    <a:pt x="183" y="52"/>
                    <a:pt x="140" y="52"/>
                  </a:cubicBezTo>
                  <a:cubicBezTo>
                    <a:pt x="103" y="52"/>
                    <a:pt x="67" y="44"/>
                    <a:pt x="38" y="30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6"/>
                  </a:cubicBezTo>
                  <a:cubicBezTo>
                    <a:pt x="73" y="70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D62C4AEE-920B-32A5-A054-8819E6CD8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8888" y="4148138"/>
              <a:ext cx="1054099" cy="288925"/>
            </a:xfrm>
            <a:custGeom>
              <a:avLst/>
              <a:gdLst>
                <a:gd name="T0" fmla="*/ 253 w 278"/>
                <a:gd name="T1" fmla="*/ 22 h 76"/>
                <a:gd name="T2" fmla="*/ 253 w 278"/>
                <a:gd name="T3" fmla="*/ 22 h 76"/>
                <a:gd name="T4" fmla="*/ 253 w 278"/>
                <a:gd name="T5" fmla="*/ 22 h 76"/>
                <a:gd name="T6" fmla="*/ 140 w 278"/>
                <a:gd name="T7" fmla="*/ 52 h 76"/>
                <a:gd name="T8" fmla="*/ 38 w 278"/>
                <a:gd name="T9" fmla="*/ 29 h 76"/>
                <a:gd name="T10" fmla="*/ 0 w 278"/>
                <a:gd name="T11" fmla="*/ 0 h 76"/>
                <a:gd name="T12" fmla="*/ 47 w 278"/>
                <a:gd name="T13" fmla="*/ 55 h 76"/>
                <a:gd name="T14" fmla="*/ 140 w 278"/>
                <a:gd name="T15" fmla="*/ 76 h 76"/>
                <a:gd name="T16" fmla="*/ 243 w 278"/>
                <a:gd name="T17" fmla="*/ 49 h 76"/>
                <a:gd name="T18" fmla="*/ 243 w 278"/>
                <a:gd name="T19" fmla="*/ 49 h 76"/>
                <a:gd name="T20" fmla="*/ 278 w 278"/>
                <a:gd name="T21" fmla="*/ 1 h 76"/>
                <a:gd name="T22" fmla="*/ 253 w 278"/>
                <a:gd name="T23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8" h="76"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23" y="41"/>
                    <a:pt x="183" y="52"/>
                    <a:pt x="140" y="52"/>
                  </a:cubicBezTo>
                  <a:cubicBezTo>
                    <a:pt x="103" y="52"/>
                    <a:pt x="67" y="44"/>
                    <a:pt x="38" y="29"/>
                  </a:cubicBezTo>
                  <a:cubicBezTo>
                    <a:pt x="22" y="21"/>
                    <a:pt x="9" y="11"/>
                    <a:pt x="0" y="0"/>
                  </a:cubicBezTo>
                  <a:cubicBezTo>
                    <a:pt x="2" y="20"/>
                    <a:pt x="18" y="41"/>
                    <a:pt x="47" y="55"/>
                  </a:cubicBezTo>
                  <a:cubicBezTo>
                    <a:pt x="73" y="69"/>
                    <a:pt x="107" y="76"/>
                    <a:pt x="140" y="76"/>
                  </a:cubicBezTo>
                  <a:cubicBezTo>
                    <a:pt x="178" y="76"/>
                    <a:pt x="216" y="67"/>
                    <a:pt x="243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65" y="35"/>
                    <a:pt x="276" y="18"/>
                    <a:pt x="278" y="1"/>
                  </a:cubicBezTo>
                  <a:cubicBezTo>
                    <a:pt x="271" y="9"/>
                    <a:pt x="263" y="16"/>
                    <a:pt x="25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F732C98-CF49-A621-4F14-A20445D14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0951" y="3663950"/>
              <a:ext cx="1062037" cy="647700"/>
            </a:xfrm>
            <a:custGeom>
              <a:avLst/>
              <a:gdLst>
                <a:gd name="T0" fmla="*/ 2 w 280"/>
                <a:gd name="T1" fmla="*/ 78 h 171"/>
                <a:gd name="T2" fmla="*/ 49 w 280"/>
                <a:gd name="T3" fmla="*/ 141 h 171"/>
                <a:gd name="T4" fmla="*/ 245 w 280"/>
                <a:gd name="T5" fmla="*/ 135 h 171"/>
                <a:gd name="T6" fmla="*/ 245 w 280"/>
                <a:gd name="T7" fmla="*/ 135 h 171"/>
                <a:gd name="T8" fmla="*/ 280 w 280"/>
                <a:gd name="T9" fmla="*/ 84 h 171"/>
                <a:gd name="T10" fmla="*/ 280 w 280"/>
                <a:gd name="T11" fmla="*/ 81 h 171"/>
                <a:gd name="T12" fmla="*/ 280 w 280"/>
                <a:gd name="T13" fmla="*/ 77 h 171"/>
                <a:gd name="T14" fmla="*/ 233 w 280"/>
                <a:gd name="T15" fmla="*/ 21 h 171"/>
                <a:gd name="T16" fmla="*/ 140 w 280"/>
                <a:gd name="T17" fmla="*/ 0 h 171"/>
                <a:gd name="T18" fmla="*/ 133 w 280"/>
                <a:gd name="T19" fmla="*/ 1 h 171"/>
                <a:gd name="T20" fmla="*/ 132 w 280"/>
                <a:gd name="T21" fmla="*/ 1 h 171"/>
                <a:gd name="T22" fmla="*/ 119 w 280"/>
                <a:gd name="T23" fmla="*/ 1 h 171"/>
                <a:gd name="T24" fmla="*/ 119 w 280"/>
                <a:gd name="T25" fmla="*/ 1 h 171"/>
                <a:gd name="T26" fmla="*/ 106 w 280"/>
                <a:gd name="T27" fmla="*/ 3 h 171"/>
                <a:gd name="T28" fmla="*/ 106 w 280"/>
                <a:gd name="T29" fmla="*/ 3 h 171"/>
                <a:gd name="T30" fmla="*/ 93 w 280"/>
                <a:gd name="T31" fmla="*/ 5 h 171"/>
                <a:gd name="T32" fmla="*/ 93 w 280"/>
                <a:gd name="T33" fmla="*/ 5 h 171"/>
                <a:gd name="T34" fmla="*/ 37 w 280"/>
                <a:gd name="T35" fmla="*/ 27 h 171"/>
                <a:gd name="T36" fmla="*/ 37 w 280"/>
                <a:gd name="T37" fmla="*/ 27 h 171"/>
                <a:gd name="T38" fmla="*/ 2 w 280"/>
                <a:gd name="T39" fmla="*/ 78 h 171"/>
                <a:gd name="T40" fmla="*/ 230 w 280"/>
                <a:gd name="T41" fmla="*/ 127 h 171"/>
                <a:gd name="T42" fmla="*/ 230 w 280"/>
                <a:gd name="T43" fmla="*/ 127 h 171"/>
                <a:gd name="T44" fmla="*/ 62 w 280"/>
                <a:gd name="T45" fmla="*/ 133 h 171"/>
                <a:gd name="T46" fmla="*/ 52 w 280"/>
                <a:gd name="T47" fmla="*/ 35 h 171"/>
                <a:gd name="T48" fmla="*/ 220 w 280"/>
                <a:gd name="T49" fmla="*/ 30 h 171"/>
                <a:gd name="T50" fmla="*/ 230 w 280"/>
                <a:gd name="T51" fmla="*/ 1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0" h="171">
                  <a:moveTo>
                    <a:pt x="2" y="78"/>
                  </a:moveTo>
                  <a:cubicBezTo>
                    <a:pt x="0" y="101"/>
                    <a:pt x="16" y="125"/>
                    <a:pt x="49" y="141"/>
                  </a:cubicBezTo>
                  <a:cubicBezTo>
                    <a:pt x="106" y="171"/>
                    <a:pt x="194" y="168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68" y="120"/>
                    <a:pt x="279" y="102"/>
                    <a:pt x="280" y="84"/>
                  </a:cubicBezTo>
                  <a:cubicBezTo>
                    <a:pt x="280" y="83"/>
                    <a:pt x="280" y="82"/>
                    <a:pt x="280" y="81"/>
                  </a:cubicBezTo>
                  <a:cubicBezTo>
                    <a:pt x="280" y="80"/>
                    <a:pt x="280" y="78"/>
                    <a:pt x="280" y="77"/>
                  </a:cubicBezTo>
                  <a:cubicBezTo>
                    <a:pt x="278" y="56"/>
                    <a:pt x="262" y="36"/>
                    <a:pt x="233" y="21"/>
                  </a:cubicBezTo>
                  <a:cubicBezTo>
                    <a:pt x="206" y="7"/>
                    <a:pt x="17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28" y="1"/>
                    <a:pt x="124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5" y="2"/>
                    <a:pt x="110" y="2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4"/>
                    <a:pt x="97" y="4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72" y="10"/>
                    <a:pt x="52" y="1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14" y="42"/>
                    <a:pt x="3" y="60"/>
                    <a:pt x="2" y="78"/>
                  </a:cubicBezTo>
                  <a:close/>
                  <a:moveTo>
                    <a:pt x="230" y="127"/>
                  </a:moveTo>
                  <a:cubicBezTo>
                    <a:pt x="230" y="127"/>
                    <a:pt x="230" y="127"/>
                    <a:pt x="230" y="127"/>
                  </a:cubicBezTo>
                  <a:cubicBezTo>
                    <a:pt x="187" y="156"/>
                    <a:pt x="111" y="158"/>
                    <a:pt x="62" y="133"/>
                  </a:cubicBezTo>
                  <a:cubicBezTo>
                    <a:pt x="13" y="107"/>
                    <a:pt x="8" y="63"/>
                    <a:pt x="52" y="35"/>
                  </a:cubicBezTo>
                  <a:cubicBezTo>
                    <a:pt x="95" y="6"/>
                    <a:pt x="171" y="4"/>
                    <a:pt x="220" y="30"/>
                  </a:cubicBezTo>
                  <a:cubicBezTo>
                    <a:pt x="269" y="55"/>
                    <a:pt x="274" y="99"/>
                    <a:pt x="23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7D2B591E-6AC6-BEB0-037B-225FD36181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06038" y="3698875"/>
              <a:ext cx="939800" cy="544513"/>
            </a:xfrm>
            <a:custGeom>
              <a:avLst/>
              <a:gdLst>
                <a:gd name="T0" fmla="*/ 40 w 248"/>
                <a:gd name="T1" fmla="*/ 29 h 144"/>
                <a:gd name="T2" fmla="*/ 50 w 248"/>
                <a:gd name="T3" fmla="*/ 120 h 144"/>
                <a:gd name="T4" fmla="*/ 208 w 248"/>
                <a:gd name="T5" fmla="*/ 115 h 144"/>
                <a:gd name="T6" fmla="*/ 198 w 248"/>
                <a:gd name="T7" fmla="*/ 24 h 144"/>
                <a:gd name="T8" fmla="*/ 40 w 248"/>
                <a:gd name="T9" fmla="*/ 29 h 144"/>
                <a:gd name="T10" fmla="*/ 81 w 248"/>
                <a:gd name="T11" fmla="*/ 107 h 144"/>
                <a:gd name="T12" fmla="*/ 74 w 248"/>
                <a:gd name="T13" fmla="*/ 111 h 144"/>
                <a:gd name="T14" fmla="*/ 68 w 248"/>
                <a:gd name="T15" fmla="*/ 111 h 144"/>
                <a:gd name="T16" fmla="*/ 67 w 248"/>
                <a:gd name="T17" fmla="*/ 110 h 144"/>
                <a:gd name="T18" fmla="*/ 65 w 248"/>
                <a:gd name="T19" fmla="*/ 109 h 144"/>
                <a:gd name="T20" fmla="*/ 64 w 248"/>
                <a:gd name="T21" fmla="*/ 106 h 144"/>
                <a:gd name="T22" fmla="*/ 71 w 248"/>
                <a:gd name="T23" fmla="*/ 101 h 144"/>
                <a:gd name="T24" fmla="*/ 51 w 248"/>
                <a:gd name="T25" fmla="*/ 82 h 144"/>
                <a:gd name="T26" fmla="*/ 52 w 248"/>
                <a:gd name="T27" fmla="*/ 81 h 144"/>
                <a:gd name="T28" fmla="*/ 69 w 248"/>
                <a:gd name="T29" fmla="*/ 76 h 144"/>
                <a:gd name="T30" fmla="*/ 71 w 248"/>
                <a:gd name="T31" fmla="*/ 76 h 144"/>
                <a:gd name="T32" fmla="*/ 86 w 248"/>
                <a:gd name="T33" fmla="*/ 91 h 144"/>
                <a:gd name="T34" fmla="*/ 114 w 248"/>
                <a:gd name="T35" fmla="*/ 73 h 144"/>
                <a:gd name="T36" fmla="*/ 113 w 248"/>
                <a:gd name="T37" fmla="*/ 41 h 144"/>
                <a:gd name="T38" fmla="*/ 168 w 248"/>
                <a:gd name="T39" fmla="*/ 38 h 144"/>
                <a:gd name="T40" fmla="*/ 175 w 248"/>
                <a:gd name="T41" fmla="*/ 33 h 144"/>
                <a:gd name="T42" fmla="*/ 182 w 248"/>
                <a:gd name="T43" fmla="*/ 33 h 144"/>
                <a:gd name="T44" fmla="*/ 185 w 248"/>
                <a:gd name="T45" fmla="*/ 35 h 144"/>
                <a:gd name="T46" fmla="*/ 185 w 248"/>
                <a:gd name="T47" fmla="*/ 38 h 144"/>
                <a:gd name="T48" fmla="*/ 178 w 248"/>
                <a:gd name="T49" fmla="*/ 43 h 144"/>
                <a:gd name="T50" fmla="*/ 195 w 248"/>
                <a:gd name="T51" fmla="*/ 61 h 144"/>
                <a:gd name="T52" fmla="*/ 193 w 248"/>
                <a:gd name="T53" fmla="*/ 62 h 144"/>
                <a:gd name="T54" fmla="*/ 179 w 248"/>
                <a:gd name="T55" fmla="*/ 66 h 144"/>
                <a:gd name="T56" fmla="*/ 176 w 248"/>
                <a:gd name="T57" fmla="*/ 66 h 144"/>
                <a:gd name="T58" fmla="*/ 163 w 248"/>
                <a:gd name="T59" fmla="*/ 53 h 144"/>
                <a:gd name="T60" fmla="*/ 137 w 248"/>
                <a:gd name="T61" fmla="*/ 70 h 144"/>
                <a:gd name="T62" fmla="*/ 137 w 248"/>
                <a:gd name="T63" fmla="*/ 103 h 144"/>
                <a:gd name="T64" fmla="*/ 81 w 248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144">
                  <a:moveTo>
                    <a:pt x="40" y="29"/>
                  </a:moveTo>
                  <a:cubicBezTo>
                    <a:pt x="0" y="56"/>
                    <a:pt x="4" y="96"/>
                    <a:pt x="50" y="120"/>
                  </a:cubicBezTo>
                  <a:cubicBezTo>
                    <a:pt x="96" y="144"/>
                    <a:pt x="167" y="142"/>
                    <a:pt x="208" y="115"/>
                  </a:cubicBezTo>
                  <a:cubicBezTo>
                    <a:pt x="248" y="89"/>
                    <a:pt x="244" y="48"/>
                    <a:pt x="198" y="24"/>
                  </a:cubicBezTo>
                  <a:cubicBezTo>
                    <a:pt x="152" y="0"/>
                    <a:pt x="81" y="2"/>
                    <a:pt x="40" y="29"/>
                  </a:cubicBezTo>
                  <a:close/>
                  <a:moveTo>
                    <a:pt x="81" y="107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2" y="112"/>
                    <a:pt x="71" y="112"/>
                    <a:pt x="68" y="111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2" y="108"/>
                    <a:pt x="62" y="107"/>
                    <a:pt x="64" y="10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65" y="99"/>
                    <a:pt x="46" y="85"/>
                    <a:pt x="51" y="82"/>
                  </a:cubicBezTo>
                  <a:cubicBezTo>
                    <a:pt x="51" y="82"/>
                    <a:pt x="51" y="82"/>
                    <a:pt x="52" y="81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9" y="76"/>
                    <a:pt x="71" y="76"/>
                    <a:pt x="71" y="76"/>
                  </a:cubicBezTo>
                  <a:cubicBezTo>
                    <a:pt x="72" y="77"/>
                    <a:pt x="77" y="86"/>
                    <a:pt x="86" y="91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6"/>
                    <a:pt x="95" y="53"/>
                    <a:pt x="113" y="41"/>
                  </a:cubicBezTo>
                  <a:cubicBezTo>
                    <a:pt x="134" y="27"/>
                    <a:pt x="161" y="34"/>
                    <a:pt x="168" y="38"/>
                  </a:cubicBezTo>
                  <a:cubicBezTo>
                    <a:pt x="175" y="33"/>
                    <a:pt x="175" y="33"/>
                    <a:pt x="175" y="33"/>
                  </a:cubicBezTo>
                  <a:cubicBezTo>
                    <a:pt x="178" y="32"/>
                    <a:pt x="179" y="32"/>
                    <a:pt x="182" y="33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8" y="36"/>
                    <a:pt x="188" y="37"/>
                    <a:pt x="185" y="38"/>
                  </a:cubicBezTo>
                  <a:cubicBezTo>
                    <a:pt x="178" y="43"/>
                    <a:pt x="178" y="43"/>
                    <a:pt x="178" y="43"/>
                  </a:cubicBezTo>
                  <a:cubicBezTo>
                    <a:pt x="183" y="45"/>
                    <a:pt x="200" y="58"/>
                    <a:pt x="195" y="61"/>
                  </a:cubicBezTo>
                  <a:cubicBezTo>
                    <a:pt x="195" y="62"/>
                    <a:pt x="194" y="62"/>
                    <a:pt x="193" y="62"/>
                  </a:cubicBezTo>
                  <a:cubicBezTo>
                    <a:pt x="179" y="66"/>
                    <a:pt x="179" y="66"/>
                    <a:pt x="179" y="66"/>
                  </a:cubicBezTo>
                  <a:cubicBezTo>
                    <a:pt x="178" y="66"/>
                    <a:pt x="177" y="66"/>
                    <a:pt x="176" y="66"/>
                  </a:cubicBezTo>
                  <a:cubicBezTo>
                    <a:pt x="175" y="65"/>
                    <a:pt x="170" y="56"/>
                    <a:pt x="163" y="53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3" y="78"/>
                    <a:pt x="155" y="91"/>
                    <a:pt x="137" y="103"/>
                  </a:cubicBezTo>
                  <a:cubicBezTo>
                    <a:pt x="117" y="116"/>
                    <a:pt x="93" y="111"/>
                    <a:pt x="8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270BCB33-847A-171A-A0E4-16A5AA5AF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64813" y="4000500"/>
              <a:ext cx="117475" cy="73025"/>
            </a:xfrm>
            <a:custGeom>
              <a:avLst/>
              <a:gdLst>
                <a:gd name="T0" fmla="*/ 22 w 31"/>
                <a:gd name="T1" fmla="*/ 14 h 19"/>
                <a:gd name="T2" fmla="*/ 24 w 31"/>
                <a:gd name="T3" fmla="*/ 0 h 19"/>
                <a:gd name="T4" fmla="*/ 0 w 31"/>
                <a:gd name="T5" fmla="*/ 16 h 19"/>
                <a:gd name="T6" fmla="*/ 22 w 31"/>
                <a:gd name="T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22" y="14"/>
                  </a:moveTo>
                  <a:cubicBezTo>
                    <a:pt x="31" y="9"/>
                    <a:pt x="26" y="3"/>
                    <a:pt x="2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8"/>
                    <a:pt x="15" y="19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9142F572-75B2-1E45-CB48-91CBFCAFD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9113" y="3863975"/>
              <a:ext cx="114300" cy="73025"/>
            </a:xfrm>
            <a:custGeom>
              <a:avLst/>
              <a:gdLst>
                <a:gd name="T0" fmla="*/ 7 w 30"/>
                <a:gd name="T1" fmla="*/ 19 h 19"/>
                <a:gd name="T2" fmla="*/ 30 w 30"/>
                <a:gd name="T3" fmla="*/ 4 h 19"/>
                <a:gd name="T4" fmla="*/ 8 w 30"/>
                <a:gd name="T5" fmla="*/ 6 h 19"/>
                <a:gd name="T6" fmla="*/ 7 w 30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9">
                  <a:moveTo>
                    <a:pt x="7" y="19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6" y="3"/>
                    <a:pt x="16" y="0"/>
                    <a:pt x="8" y="6"/>
                  </a:cubicBezTo>
                  <a:cubicBezTo>
                    <a:pt x="0" y="11"/>
                    <a:pt x="4" y="16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D0DBE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3902764-B44D-5309-5834-7BB3696E85E8}"/>
              </a:ext>
            </a:extLst>
          </p:cNvPr>
          <p:cNvSpPr>
            <a:spLocks noChangeAspect="1"/>
          </p:cNvSpPr>
          <p:nvPr/>
        </p:nvSpPr>
        <p:spPr>
          <a:xfrm>
            <a:off x="2413936" y="2001474"/>
            <a:ext cx="1316716" cy="1316716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D0DBE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id="{83FA4CB0-0212-F57E-AA76-461BC9468507}"/>
              </a:ext>
            </a:extLst>
          </p:cNvPr>
          <p:cNvSpPr/>
          <p:nvPr/>
        </p:nvSpPr>
        <p:spPr>
          <a:xfrm rot="5400000">
            <a:off x="5324960" y="2405877"/>
            <a:ext cx="3588324" cy="2046243"/>
          </a:xfrm>
          <a:prstGeom prst="trapezoid">
            <a:avLst>
              <a:gd name="adj" fmla="val 6098"/>
            </a:avLst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44525AE-CF49-2F3D-DE30-31656EA1EABB}"/>
              </a:ext>
            </a:extLst>
          </p:cNvPr>
          <p:cNvGrpSpPr>
            <a:grpSpLocks noChangeAspect="1"/>
          </p:cNvGrpSpPr>
          <p:nvPr/>
        </p:nvGrpSpPr>
        <p:grpSpPr>
          <a:xfrm>
            <a:off x="6569971" y="2350242"/>
            <a:ext cx="1077882" cy="658358"/>
            <a:chOff x="4233863" y="3798887"/>
            <a:chExt cx="1089025" cy="665163"/>
          </a:xfrm>
          <a:solidFill>
            <a:sysClr val="window" lastClr="FFFFFF"/>
          </a:solidFill>
        </p:grpSpPr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BC99CA16-9872-8A7D-E7C1-ED25BEB3E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3863" y="3798887"/>
              <a:ext cx="538163" cy="660401"/>
            </a:xfrm>
            <a:custGeom>
              <a:avLst/>
              <a:gdLst>
                <a:gd name="T0" fmla="*/ 133 w 142"/>
                <a:gd name="T1" fmla="*/ 132 h 173"/>
                <a:gd name="T2" fmla="*/ 142 w 142"/>
                <a:gd name="T3" fmla="*/ 128 h 173"/>
                <a:gd name="T4" fmla="*/ 102 w 142"/>
                <a:gd name="T5" fmla="*/ 115 h 173"/>
                <a:gd name="T6" fmla="*/ 119 w 142"/>
                <a:gd name="T7" fmla="*/ 82 h 173"/>
                <a:gd name="T8" fmla="*/ 119 w 142"/>
                <a:gd name="T9" fmla="*/ 81 h 173"/>
                <a:gd name="T10" fmla="*/ 123 w 142"/>
                <a:gd name="T11" fmla="*/ 81 h 173"/>
                <a:gd name="T12" fmla="*/ 127 w 142"/>
                <a:gd name="T13" fmla="*/ 64 h 173"/>
                <a:gd name="T14" fmla="*/ 124 w 142"/>
                <a:gd name="T15" fmla="*/ 58 h 173"/>
                <a:gd name="T16" fmla="*/ 124 w 142"/>
                <a:gd name="T17" fmla="*/ 58 h 173"/>
                <a:gd name="T18" fmla="*/ 124 w 142"/>
                <a:gd name="T19" fmla="*/ 56 h 173"/>
                <a:gd name="T20" fmla="*/ 123 w 142"/>
                <a:gd name="T21" fmla="*/ 32 h 173"/>
                <a:gd name="T22" fmla="*/ 117 w 142"/>
                <a:gd name="T23" fmla="*/ 15 h 173"/>
                <a:gd name="T24" fmla="*/ 96 w 142"/>
                <a:gd name="T25" fmla="*/ 5 h 173"/>
                <a:gd name="T26" fmla="*/ 72 w 142"/>
                <a:gd name="T27" fmla="*/ 2 h 173"/>
                <a:gd name="T28" fmla="*/ 62 w 142"/>
                <a:gd name="T29" fmla="*/ 13 h 173"/>
                <a:gd name="T30" fmla="*/ 50 w 142"/>
                <a:gd name="T31" fmla="*/ 33 h 173"/>
                <a:gd name="T32" fmla="*/ 49 w 142"/>
                <a:gd name="T33" fmla="*/ 56 h 173"/>
                <a:gd name="T34" fmla="*/ 49 w 142"/>
                <a:gd name="T35" fmla="*/ 58 h 173"/>
                <a:gd name="T36" fmla="*/ 49 w 142"/>
                <a:gd name="T37" fmla="*/ 58 h 173"/>
                <a:gd name="T38" fmla="*/ 45 w 142"/>
                <a:gd name="T39" fmla="*/ 64 h 173"/>
                <a:gd name="T40" fmla="*/ 50 w 142"/>
                <a:gd name="T41" fmla="*/ 81 h 173"/>
                <a:gd name="T42" fmla="*/ 54 w 142"/>
                <a:gd name="T43" fmla="*/ 81 h 173"/>
                <a:gd name="T44" fmla="*/ 54 w 142"/>
                <a:gd name="T45" fmla="*/ 82 h 173"/>
                <a:gd name="T46" fmla="*/ 71 w 142"/>
                <a:gd name="T47" fmla="*/ 115 h 173"/>
                <a:gd name="T48" fmla="*/ 23 w 142"/>
                <a:gd name="T49" fmla="*/ 133 h 173"/>
                <a:gd name="T50" fmla="*/ 0 w 142"/>
                <a:gd name="T51" fmla="*/ 154 h 173"/>
                <a:gd name="T52" fmla="*/ 0 w 142"/>
                <a:gd name="T53" fmla="*/ 173 h 173"/>
                <a:gd name="T54" fmla="*/ 104 w 142"/>
                <a:gd name="T55" fmla="*/ 173 h 173"/>
                <a:gd name="T56" fmla="*/ 104 w 142"/>
                <a:gd name="T57" fmla="*/ 162 h 173"/>
                <a:gd name="T58" fmla="*/ 133 w 142"/>
                <a:gd name="T59" fmla="*/ 13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2" h="173">
                  <a:moveTo>
                    <a:pt x="133" y="132"/>
                  </a:moveTo>
                  <a:cubicBezTo>
                    <a:pt x="136" y="131"/>
                    <a:pt x="139" y="129"/>
                    <a:pt x="142" y="128"/>
                  </a:cubicBezTo>
                  <a:cubicBezTo>
                    <a:pt x="132" y="123"/>
                    <a:pt x="120" y="117"/>
                    <a:pt x="102" y="115"/>
                  </a:cubicBezTo>
                  <a:cubicBezTo>
                    <a:pt x="109" y="109"/>
                    <a:pt x="112" y="98"/>
                    <a:pt x="119" y="82"/>
                  </a:cubicBezTo>
                  <a:cubicBezTo>
                    <a:pt x="119" y="82"/>
                    <a:pt x="119" y="82"/>
                    <a:pt x="119" y="81"/>
                  </a:cubicBezTo>
                  <a:cubicBezTo>
                    <a:pt x="120" y="82"/>
                    <a:pt x="122" y="82"/>
                    <a:pt x="123" y="81"/>
                  </a:cubicBezTo>
                  <a:cubicBezTo>
                    <a:pt x="126" y="79"/>
                    <a:pt x="127" y="69"/>
                    <a:pt x="127" y="64"/>
                  </a:cubicBezTo>
                  <a:cubicBezTo>
                    <a:pt x="128" y="57"/>
                    <a:pt x="124" y="58"/>
                    <a:pt x="124" y="58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24" y="57"/>
                    <a:pt x="124" y="57"/>
                    <a:pt x="124" y="56"/>
                  </a:cubicBezTo>
                  <a:cubicBezTo>
                    <a:pt x="124" y="50"/>
                    <a:pt x="125" y="39"/>
                    <a:pt x="123" y="32"/>
                  </a:cubicBezTo>
                  <a:cubicBezTo>
                    <a:pt x="121" y="23"/>
                    <a:pt x="121" y="20"/>
                    <a:pt x="117" y="15"/>
                  </a:cubicBezTo>
                  <a:cubicBezTo>
                    <a:pt x="110" y="8"/>
                    <a:pt x="100" y="5"/>
                    <a:pt x="96" y="5"/>
                  </a:cubicBezTo>
                  <a:cubicBezTo>
                    <a:pt x="93" y="5"/>
                    <a:pt x="80" y="0"/>
                    <a:pt x="72" y="2"/>
                  </a:cubicBezTo>
                  <a:cubicBezTo>
                    <a:pt x="64" y="5"/>
                    <a:pt x="69" y="13"/>
                    <a:pt x="62" y="13"/>
                  </a:cubicBezTo>
                  <a:cubicBezTo>
                    <a:pt x="55" y="13"/>
                    <a:pt x="52" y="23"/>
                    <a:pt x="50" y="33"/>
                  </a:cubicBezTo>
                  <a:cubicBezTo>
                    <a:pt x="48" y="39"/>
                    <a:pt x="49" y="49"/>
                    <a:pt x="49" y="56"/>
                  </a:cubicBezTo>
                  <a:cubicBezTo>
                    <a:pt x="49" y="57"/>
                    <a:pt x="49" y="57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5" y="57"/>
                    <a:pt x="45" y="64"/>
                  </a:cubicBezTo>
                  <a:cubicBezTo>
                    <a:pt x="45" y="69"/>
                    <a:pt x="47" y="79"/>
                    <a:pt x="50" y="81"/>
                  </a:cubicBezTo>
                  <a:cubicBezTo>
                    <a:pt x="51" y="82"/>
                    <a:pt x="53" y="82"/>
                    <a:pt x="54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61" y="98"/>
                    <a:pt x="64" y="110"/>
                    <a:pt x="71" y="115"/>
                  </a:cubicBezTo>
                  <a:cubicBezTo>
                    <a:pt x="47" y="118"/>
                    <a:pt x="34" y="128"/>
                    <a:pt x="23" y="133"/>
                  </a:cubicBezTo>
                  <a:cubicBezTo>
                    <a:pt x="0" y="143"/>
                    <a:pt x="0" y="154"/>
                    <a:pt x="0" y="15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04" y="159"/>
                    <a:pt x="106" y="144"/>
                    <a:pt x="133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64F0F299-059C-05AE-4F57-176333E7D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3825875"/>
              <a:ext cx="657225" cy="638175"/>
            </a:xfrm>
            <a:custGeom>
              <a:avLst/>
              <a:gdLst>
                <a:gd name="T0" fmla="*/ 150 w 173"/>
                <a:gd name="T1" fmla="*/ 134 h 167"/>
                <a:gd name="T2" fmla="*/ 110 w 173"/>
                <a:gd name="T3" fmla="*/ 124 h 167"/>
                <a:gd name="T4" fmla="*/ 104 w 173"/>
                <a:gd name="T5" fmla="*/ 106 h 167"/>
                <a:gd name="T6" fmla="*/ 108 w 173"/>
                <a:gd name="T7" fmla="*/ 109 h 167"/>
                <a:gd name="T8" fmla="*/ 112 w 173"/>
                <a:gd name="T9" fmla="*/ 108 h 167"/>
                <a:gd name="T10" fmla="*/ 125 w 173"/>
                <a:gd name="T11" fmla="*/ 106 h 167"/>
                <a:gd name="T12" fmla="*/ 127 w 173"/>
                <a:gd name="T13" fmla="*/ 107 h 167"/>
                <a:gd name="T14" fmla="*/ 130 w 173"/>
                <a:gd name="T15" fmla="*/ 108 h 167"/>
                <a:gd name="T16" fmla="*/ 129 w 173"/>
                <a:gd name="T17" fmla="*/ 106 h 167"/>
                <a:gd name="T18" fmla="*/ 125 w 173"/>
                <a:gd name="T19" fmla="*/ 96 h 167"/>
                <a:gd name="T20" fmla="*/ 130 w 173"/>
                <a:gd name="T21" fmla="*/ 93 h 167"/>
                <a:gd name="T22" fmla="*/ 131 w 173"/>
                <a:gd name="T23" fmla="*/ 93 h 167"/>
                <a:gd name="T24" fmla="*/ 133 w 173"/>
                <a:gd name="T25" fmla="*/ 93 h 167"/>
                <a:gd name="T26" fmla="*/ 138 w 173"/>
                <a:gd name="T27" fmla="*/ 92 h 167"/>
                <a:gd name="T28" fmla="*/ 120 w 173"/>
                <a:gd name="T29" fmla="*/ 8 h 167"/>
                <a:gd name="T30" fmla="*/ 100 w 173"/>
                <a:gd name="T31" fmla="*/ 0 h 167"/>
                <a:gd name="T32" fmla="*/ 86 w 173"/>
                <a:gd name="T33" fmla="*/ 5 h 167"/>
                <a:gd name="T34" fmla="*/ 73 w 173"/>
                <a:gd name="T35" fmla="*/ 0 h 167"/>
                <a:gd name="T36" fmla="*/ 52 w 173"/>
                <a:gd name="T37" fmla="*/ 8 h 167"/>
                <a:gd name="T38" fmla="*/ 33 w 173"/>
                <a:gd name="T39" fmla="*/ 91 h 167"/>
                <a:gd name="T40" fmla="*/ 34 w 173"/>
                <a:gd name="T41" fmla="*/ 91 h 167"/>
                <a:gd name="T42" fmla="*/ 38 w 173"/>
                <a:gd name="T43" fmla="*/ 93 h 167"/>
                <a:gd name="T44" fmla="*/ 46 w 173"/>
                <a:gd name="T45" fmla="*/ 96 h 167"/>
                <a:gd name="T46" fmla="*/ 43 w 173"/>
                <a:gd name="T47" fmla="*/ 107 h 167"/>
                <a:gd name="T48" fmla="*/ 43 w 173"/>
                <a:gd name="T49" fmla="*/ 108 h 167"/>
                <a:gd name="T50" fmla="*/ 47 w 173"/>
                <a:gd name="T51" fmla="*/ 107 h 167"/>
                <a:gd name="T52" fmla="*/ 48 w 173"/>
                <a:gd name="T53" fmla="*/ 107 h 167"/>
                <a:gd name="T54" fmla="*/ 56 w 173"/>
                <a:gd name="T55" fmla="*/ 108 h 167"/>
                <a:gd name="T56" fmla="*/ 60 w 173"/>
                <a:gd name="T57" fmla="*/ 109 h 167"/>
                <a:gd name="T58" fmla="*/ 69 w 173"/>
                <a:gd name="T59" fmla="*/ 106 h 167"/>
                <a:gd name="T60" fmla="*/ 62 w 173"/>
                <a:gd name="T61" fmla="*/ 124 h 167"/>
                <a:gd name="T62" fmla="*/ 23 w 173"/>
                <a:gd name="T63" fmla="*/ 134 h 167"/>
                <a:gd name="T64" fmla="*/ 0 w 173"/>
                <a:gd name="T65" fmla="*/ 155 h 167"/>
                <a:gd name="T66" fmla="*/ 0 w 173"/>
                <a:gd name="T67" fmla="*/ 167 h 167"/>
                <a:gd name="T68" fmla="*/ 173 w 173"/>
                <a:gd name="T69" fmla="*/ 167 h 167"/>
                <a:gd name="T70" fmla="*/ 173 w 173"/>
                <a:gd name="T71" fmla="*/ 155 h 167"/>
                <a:gd name="T72" fmla="*/ 150 w 173"/>
                <a:gd name="T73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" h="167">
                  <a:moveTo>
                    <a:pt x="150" y="134"/>
                  </a:moveTo>
                  <a:cubicBezTo>
                    <a:pt x="140" y="129"/>
                    <a:pt x="129" y="127"/>
                    <a:pt x="110" y="124"/>
                  </a:cubicBezTo>
                  <a:cubicBezTo>
                    <a:pt x="109" y="122"/>
                    <a:pt x="106" y="114"/>
                    <a:pt x="104" y="106"/>
                  </a:cubicBezTo>
                  <a:cubicBezTo>
                    <a:pt x="104" y="106"/>
                    <a:pt x="107" y="109"/>
                    <a:pt x="108" y="109"/>
                  </a:cubicBezTo>
                  <a:cubicBezTo>
                    <a:pt x="109" y="109"/>
                    <a:pt x="110" y="108"/>
                    <a:pt x="112" y="108"/>
                  </a:cubicBezTo>
                  <a:cubicBezTo>
                    <a:pt x="112" y="108"/>
                    <a:pt x="121" y="106"/>
                    <a:pt x="125" y="106"/>
                  </a:cubicBezTo>
                  <a:cubicBezTo>
                    <a:pt x="126" y="106"/>
                    <a:pt x="127" y="107"/>
                    <a:pt x="127" y="107"/>
                  </a:cubicBezTo>
                  <a:cubicBezTo>
                    <a:pt x="127" y="107"/>
                    <a:pt x="128" y="108"/>
                    <a:pt x="130" y="108"/>
                  </a:cubicBezTo>
                  <a:cubicBezTo>
                    <a:pt x="129" y="107"/>
                    <a:pt x="129" y="106"/>
                    <a:pt x="129" y="106"/>
                  </a:cubicBezTo>
                  <a:cubicBezTo>
                    <a:pt x="125" y="96"/>
                    <a:pt x="125" y="96"/>
                    <a:pt x="125" y="96"/>
                  </a:cubicBezTo>
                  <a:cubicBezTo>
                    <a:pt x="125" y="96"/>
                    <a:pt x="128" y="93"/>
                    <a:pt x="130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2" y="93"/>
                    <a:pt x="132" y="93"/>
                    <a:pt x="133" y="93"/>
                  </a:cubicBezTo>
                  <a:cubicBezTo>
                    <a:pt x="135" y="93"/>
                    <a:pt x="138" y="92"/>
                    <a:pt x="138" y="92"/>
                  </a:cubicBezTo>
                  <a:cubicBezTo>
                    <a:pt x="140" y="70"/>
                    <a:pt x="143" y="25"/>
                    <a:pt x="120" y="8"/>
                  </a:cubicBezTo>
                  <a:cubicBezTo>
                    <a:pt x="112" y="2"/>
                    <a:pt x="106" y="0"/>
                    <a:pt x="100" y="0"/>
                  </a:cubicBezTo>
                  <a:cubicBezTo>
                    <a:pt x="94" y="0"/>
                    <a:pt x="90" y="2"/>
                    <a:pt x="86" y="5"/>
                  </a:cubicBezTo>
                  <a:cubicBezTo>
                    <a:pt x="83" y="2"/>
                    <a:pt x="78" y="0"/>
                    <a:pt x="73" y="0"/>
                  </a:cubicBezTo>
                  <a:cubicBezTo>
                    <a:pt x="67" y="0"/>
                    <a:pt x="60" y="2"/>
                    <a:pt x="52" y="8"/>
                  </a:cubicBezTo>
                  <a:cubicBezTo>
                    <a:pt x="30" y="24"/>
                    <a:pt x="31" y="68"/>
                    <a:pt x="33" y="91"/>
                  </a:cubicBezTo>
                  <a:cubicBezTo>
                    <a:pt x="33" y="91"/>
                    <a:pt x="33" y="91"/>
                    <a:pt x="34" y="91"/>
                  </a:cubicBezTo>
                  <a:cubicBezTo>
                    <a:pt x="35" y="91"/>
                    <a:pt x="36" y="91"/>
                    <a:pt x="38" y="93"/>
                  </a:cubicBezTo>
                  <a:cubicBezTo>
                    <a:pt x="41" y="96"/>
                    <a:pt x="46" y="96"/>
                    <a:pt x="46" y="9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4" y="108"/>
                    <a:pt x="46" y="107"/>
                    <a:pt x="47" y="107"/>
                  </a:cubicBezTo>
                  <a:cubicBezTo>
                    <a:pt x="47" y="107"/>
                    <a:pt x="48" y="107"/>
                    <a:pt x="48" y="107"/>
                  </a:cubicBezTo>
                  <a:cubicBezTo>
                    <a:pt x="52" y="107"/>
                    <a:pt x="56" y="108"/>
                    <a:pt x="56" y="108"/>
                  </a:cubicBezTo>
                  <a:cubicBezTo>
                    <a:pt x="58" y="108"/>
                    <a:pt x="59" y="109"/>
                    <a:pt x="60" y="109"/>
                  </a:cubicBezTo>
                  <a:cubicBezTo>
                    <a:pt x="62" y="109"/>
                    <a:pt x="68" y="106"/>
                    <a:pt x="69" y="106"/>
                  </a:cubicBezTo>
                  <a:cubicBezTo>
                    <a:pt x="68" y="111"/>
                    <a:pt x="65" y="120"/>
                    <a:pt x="62" y="124"/>
                  </a:cubicBezTo>
                  <a:cubicBezTo>
                    <a:pt x="44" y="127"/>
                    <a:pt x="32" y="129"/>
                    <a:pt x="23" y="134"/>
                  </a:cubicBezTo>
                  <a:cubicBezTo>
                    <a:pt x="0" y="144"/>
                    <a:pt x="0" y="155"/>
                    <a:pt x="0" y="15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73" y="167"/>
                    <a:pt x="173" y="167"/>
                    <a:pt x="173" y="167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44"/>
                    <a:pt x="150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F2E1CB25-CB02-CD8A-62C8-94D3C2E08502}"/>
              </a:ext>
            </a:extLst>
          </p:cNvPr>
          <p:cNvSpPr>
            <a:spLocks noChangeAspect="1"/>
          </p:cNvSpPr>
          <p:nvPr/>
        </p:nvSpPr>
        <p:spPr>
          <a:xfrm>
            <a:off x="6450555" y="2021063"/>
            <a:ext cx="1316716" cy="1316716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DBBC3667-C489-5D34-7479-5A10898E3014}"/>
              </a:ext>
            </a:extLst>
          </p:cNvPr>
          <p:cNvSpPr/>
          <p:nvPr/>
        </p:nvSpPr>
        <p:spPr>
          <a:xfrm rot="16200000" flipH="1">
            <a:off x="3278717" y="2405878"/>
            <a:ext cx="3588324" cy="2046243"/>
          </a:xfrm>
          <a:prstGeom prst="trapezoid">
            <a:avLst>
              <a:gd name="adj" fmla="val 6098"/>
            </a:avLst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43FC4CA-0F6E-7B51-7759-6828F7FFA578}"/>
              </a:ext>
            </a:extLst>
          </p:cNvPr>
          <p:cNvSpPr>
            <a:spLocks noChangeAspect="1"/>
          </p:cNvSpPr>
          <p:nvPr/>
        </p:nvSpPr>
        <p:spPr>
          <a:xfrm>
            <a:off x="4400257" y="2001474"/>
            <a:ext cx="1316716" cy="1316716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KSO_Shape" descr="D:\51PPT模板网\51pptmoban.com\图片001.jpg">
            <a:extLst>
              <a:ext uri="{FF2B5EF4-FFF2-40B4-BE49-F238E27FC236}">
                <a16:creationId xmlns:a16="http://schemas.microsoft.com/office/drawing/2014/main" id="{F9F2D0B5-D90D-3F1B-2C6E-F80F9B6FD886}"/>
              </a:ext>
            </a:extLst>
          </p:cNvPr>
          <p:cNvSpPr>
            <a:spLocks/>
          </p:cNvSpPr>
          <p:nvPr/>
        </p:nvSpPr>
        <p:spPr bwMode="auto">
          <a:xfrm>
            <a:off x="4587210" y="2272339"/>
            <a:ext cx="971339" cy="809447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梯形 29">
            <a:extLst>
              <a:ext uri="{FF2B5EF4-FFF2-40B4-BE49-F238E27FC236}">
                <a16:creationId xmlns:a16="http://schemas.microsoft.com/office/drawing/2014/main" id="{C5A66ED5-E231-B175-7DDE-7CF81E55DDB4}"/>
              </a:ext>
            </a:extLst>
          </p:cNvPr>
          <p:cNvSpPr/>
          <p:nvPr/>
        </p:nvSpPr>
        <p:spPr>
          <a:xfrm rot="16200000" flipH="1">
            <a:off x="7371205" y="2405878"/>
            <a:ext cx="3588324" cy="2046243"/>
          </a:xfrm>
          <a:prstGeom prst="trapezoid">
            <a:avLst>
              <a:gd name="adj" fmla="val 6098"/>
            </a:avLst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E2335FA-0413-0D67-DCCA-4B85F19DE101}"/>
              </a:ext>
            </a:extLst>
          </p:cNvPr>
          <p:cNvSpPr>
            <a:spLocks noChangeAspect="1"/>
          </p:cNvSpPr>
          <p:nvPr/>
        </p:nvSpPr>
        <p:spPr>
          <a:xfrm>
            <a:off x="8497257" y="2001474"/>
            <a:ext cx="1316716" cy="1316716"/>
          </a:xfrm>
          <a:prstGeom prst="ellipse">
            <a:avLst/>
          </a:prstGeom>
          <a:noFill/>
          <a:ln w="25400" cap="flat" cmpd="sng" algn="ctr">
            <a:solidFill>
              <a:srgbClr val="FFFFFF"/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KSO_Shape" descr="D:\51PPT模板网\51pptmoban.com\图片001.jpg">
            <a:extLst>
              <a:ext uri="{FF2B5EF4-FFF2-40B4-BE49-F238E27FC236}">
                <a16:creationId xmlns:a16="http://schemas.microsoft.com/office/drawing/2014/main" id="{196DF71F-7073-FCBA-E38E-EB135EA92039}"/>
              </a:ext>
            </a:extLst>
          </p:cNvPr>
          <p:cNvSpPr>
            <a:spLocks/>
          </p:cNvSpPr>
          <p:nvPr/>
        </p:nvSpPr>
        <p:spPr bwMode="auto">
          <a:xfrm>
            <a:off x="8804318" y="2333914"/>
            <a:ext cx="715012" cy="600610"/>
          </a:xfrm>
          <a:custGeom>
            <a:avLst/>
            <a:gdLst>
              <a:gd name="T0" fmla="*/ 2147483646 w 232"/>
              <a:gd name="T1" fmla="*/ 2147483646 h 195"/>
              <a:gd name="T2" fmla="*/ 2147483646 w 232"/>
              <a:gd name="T3" fmla="*/ 0 h 195"/>
              <a:gd name="T4" fmla="*/ 2147483646 w 232"/>
              <a:gd name="T5" fmla="*/ 0 h 195"/>
              <a:gd name="T6" fmla="*/ 2147483646 w 232"/>
              <a:gd name="T7" fmla="*/ 2147483646 h 195"/>
              <a:gd name="T8" fmla="*/ 2147483646 w 232"/>
              <a:gd name="T9" fmla="*/ 2147483646 h 195"/>
              <a:gd name="T10" fmla="*/ 2147483646 w 232"/>
              <a:gd name="T11" fmla="*/ 2147483646 h 195"/>
              <a:gd name="T12" fmla="*/ 2147483646 w 232"/>
              <a:gd name="T13" fmla="*/ 2147483646 h 195"/>
              <a:gd name="T14" fmla="*/ 2147483646 w 232"/>
              <a:gd name="T15" fmla="*/ 2147483646 h 195"/>
              <a:gd name="T16" fmla="*/ 2147483646 w 232"/>
              <a:gd name="T17" fmla="*/ 2147483646 h 195"/>
              <a:gd name="T18" fmla="*/ 2147483646 w 232"/>
              <a:gd name="T19" fmla="*/ 2147483646 h 195"/>
              <a:gd name="T20" fmla="*/ 2147483646 w 232"/>
              <a:gd name="T21" fmla="*/ 2147483646 h 195"/>
              <a:gd name="T22" fmla="*/ 2147483646 w 232"/>
              <a:gd name="T23" fmla="*/ 2147483646 h 195"/>
              <a:gd name="T24" fmla="*/ 2147483646 w 232"/>
              <a:gd name="T25" fmla="*/ 2147483646 h 195"/>
              <a:gd name="T26" fmla="*/ 2147483646 w 232"/>
              <a:gd name="T27" fmla="*/ 2147483646 h 195"/>
              <a:gd name="T28" fmla="*/ 2147483646 w 232"/>
              <a:gd name="T29" fmla="*/ 2147483646 h 195"/>
              <a:gd name="T30" fmla="*/ 2147483646 w 232"/>
              <a:gd name="T31" fmla="*/ 2147483646 h 195"/>
              <a:gd name="T32" fmla="*/ 0 w 232"/>
              <a:gd name="T33" fmla="*/ 2147483646 h 195"/>
              <a:gd name="T34" fmla="*/ 0 w 232"/>
              <a:gd name="T35" fmla="*/ 2147483646 h 195"/>
              <a:gd name="T36" fmla="*/ 2147483646 w 232"/>
              <a:gd name="T37" fmla="*/ 2147483646 h 195"/>
              <a:gd name="T38" fmla="*/ 2147483646 w 232"/>
              <a:gd name="T39" fmla="*/ 2147483646 h 195"/>
              <a:gd name="T40" fmla="*/ 2147483646 w 232"/>
              <a:gd name="T41" fmla="*/ 2147483646 h 195"/>
              <a:gd name="T42" fmla="*/ 2147483646 w 232"/>
              <a:gd name="T43" fmla="*/ 2147483646 h 195"/>
              <a:gd name="T44" fmla="*/ 2147483646 w 232"/>
              <a:gd name="T45" fmla="*/ 2147483646 h 195"/>
              <a:gd name="T46" fmla="*/ 2147483646 w 232"/>
              <a:gd name="T47" fmla="*/ 2147483646 h 195"/>
              <a:gd name="T48" fmla="*/ 2147483646 w 232"/>
              <a:gd name="T49" fmla="*/ 2147483646 h 195"/>
              <a:gd name="T50" fmla="*/ 2147483646 w 232"/>
              <a:gd name="T51" fmla="*/ 2147483646 h 195"/>
              <a:gd name="T52" fmla="*/ 2147483646 w 232"/>
              <a:gd name="T53" fmla="*/ 2147483646 h 195"/>
              <a:gd name="T54" fmla="*/ 2147483646 w 232"/>
              <a:gd name="T55" fmla="*/ 2147483646 h 195"/>
              <a:gd name="T56" fmla="*/ 2147483646 w 232"/>
              <a:gd name="T57" fmla="*/ 2147483646 h 195"/>
              <a:gd name="T58" fmla="*/ 2147483646 w 232"/>
              <a:gd name="T59" fmla="*/ 2147483646 h 195"/>
              <a:gd name="T60" fmla="*/ 2147483646 w 232"/>
              <a:gd name="T61" fmla="*/ 2147483646 h 195"/>
              <a:gd name="T62" fmla="*/ 2147483646 w 232"/>
              <a:gd name="T63" fmla="*/ 2147483646 h 195"/>
              <a:gd name="T64" fmla="*/ 2147483646 w 232"/>
              <a:gd name="T65" fmla="*/ 2147483646 h 195"/>
              <a:gd name="T66" fmla="*/ 2147483646 w 232"/>
              <a:gd name="T67" fmla="*/ 2147483646 h 195"/>
              <a:gd name="T68" fmla="*/ 2147483646 w 232"/>
              <a:gd name="T69" fmla="*/ 2147483646 h 195"/>
              <a:gd name="T70" fmla="*/ 2147483646 w 232"/>
              <a:gd name="T71" fmla="*/ 2147483646 h 195"/>
              <a:gd name="T72" fmla="*/ 2147483646 w 232"/>
              <a:gd name="T73" fmla="*/ 2147483646 h 195"/>
              <a:gd name="T74" fmla="*/ 2147483646 w 232"/>
              <a:gd name="T75" fmla="*/ 2147483646 h 195"/>
              <a:gd name="T76" fmla="*/ 2147483646 w 232"/>
              <a:gd name="T77" fmla="*/ 2147483646 h 195"/>
              <a:gd name="T78" fmla="*/ 2147483646 w 232"/>
              <a:gd name="T79" fmla="*/ 2147483646 h 195"/>
              <a:gd name="T80" fmla="*/ 2147483646 w 232"/>
              <a:gd name="T81" fmla="*/ 2147483646 h 195"/>
              <a:gd name="T82" fmla="*/ 2147483646 w 232"/>
              <a:gd name="T83" fmla="*/ 2147483646 h 195"/>
              <a:gd name="T84" fmla="*/ 2147483646 w 232"/>
              <a:gd name="T85" fmla="*/ 2147483646 h 195"/>
              <a:gd name="T86" fmla="*/ 2147483646 w 232"/>
              <a:gd name="T87" fmla="*/ 2147483646 h 195"/>
              <a:gd name="T88" fmla="*/ 2147483646 w 232"/>
              <a:gd name="T89" fmla="*/ 2147483646 h 195"/>
              <a:gd name="T90" fmla="*/ 2147483646 w 232"/>
              <a:gd name="T91" fmla="*/ 2147483646 h 195"/>
              <a:gd name="T92" fmla="*/ 2147483646 w 232"/>
              <a:gd name="T93" fmla="*/ 2147483646 h 195"/>
              <a:gd name="T94" fmla="*/ 2147483646 w 232"/>
              <a:gd name="T95" fmla="*/ 2147483646 h 195"/>
              <a:gd name="T96" fmla="*/ 2147483646 w 232"/>
              <a:gd name="T97" fmla="*/ 2147483646 h 1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91437" tIns="45718" rIns="91437" bIns="45718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1AE98BC-A14B-2B16-3925-F893C0B07357}"/>
              </a:ext>
            </a:extLst>
          </p:cNvPr>
          <p:cNvGrpSpPr/>
          <p:nvPr/>
        </p:nvGrpSpPr>
        <p:grpSpPr>
          <a:xfrm>
            <a:off x="2247439" y="3631445"/>
            <a:ext cx="1577801" cy="1278187"/>
            <a:chOff x="283598" y="1906534"/>
            <a:chExt cx="1577801" cy="12781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3BD9584-B17E-8C68-63DA-59098A1818CF}"/>
                </a:ext>
              </a:extLst>
            </p:cNvPr>
            <p:cNvSpPr txBox="1"/>
            <p:nvPr/>
          </p:nvSpPr>
          <p:spPr>
            <a:xfrm>
              <a:off x="283598" y="2190603"/>
              <a:ext cx="15778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7C1F837-D46B-47BB-449A-14E3F55382C1}"/>
                </a:ext>
              </a:extLst>
            </p:cNvPr>
            <p:cNvSpPr txBox="1"/>
            <p:nvPr/>
          </p:nvSpPr>
          <p:spPr>
            <a:xfrm>
              <a:off x="283600" y="1906534"/>
              <a:ext cx="148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C2705A6-867B-B402-A09A-3CC7A166C7EF}"/>
              </a:ext>
            </a:extLst>
          </p:cNvPr>
          <p:cNvGrpSpPr/>
          <p:nvPr/>
        </p:nvGrpSpPr>
        <p:grpSpPr>
          <a:xfrm>
            <a:off x="4269714" y="3631445"/>
            <a:ext cx="1577801" cy="1278187"/>
            <a:chOff x="283598" y="1906534"/>
            <a:chExt cx="1577801" cy="12781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DD0AA13-4C6A-DA68-C690-7E4E1085CB6A}"/>
                </a:ext>
              </a:extLst>
            </p:cNvPr>
            <p:cNvSpPr txBox="1"/>
            <p:nvPr/>
          </p:nvSpPr>
          <p:spPr>
            <a:xfrm>
              <a:off x="283598" y="2190603"/>
              <a:ext cx="15778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2FA6C9A-2490-CBAD-A565-3815C45DB1C0}"/>
                </a:ext>
              </a:extLst>
            </p:cNvPr>
            <p:cNvSpPr txBox="1"/>
            <p:nvPr/>
          </p:nvSpPr>
          <p:spPr>
            <a:xfrm>
              <a:off x="283600" y="1906534"/>
              <a:ext cx="148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0A8C054-4935-DE90-CCC6-A9A22FFC0195}"/>
              </a:ext>
            </a:extLst>
          </p:cNvPr>
          <p:cNvGrpSpPr/>
          <p:nvPr/>
        </p:nvGrpSpPr>
        <p:grpSpPr>
          <a:xfrm>
            <a:off x="6330221" y="3631445"/>
            <a:ext cx="1577801" cy="1278187"/>
            <a:chOff x="283598" y="1906534"/>
            <a:chExt cx="1577801" cy="127818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33FB1C3-EFC2-B6B4-2533-9F5B7AB57D80}"/>
                </a:ext>
              </a:extLst>
            </p:cNvPr>
            <p:cNvSpPr txBox="1"/>
            <p:nvPr/>
          </p:nvSpPr>
          <p:spPr>
            <a:xfrm>
              <a:off x="283598" y="2190603"/>
              <a:ext cx="15778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C461740-BC1E-109A-C932-9F006B71DB3C}"/>
                </a:ext>
              </a:extLst>
            </p:cNvPr>
            <p:cNvSpPr txBox="1"/>
            <p:nvPr/>
          </p:nvSpPr>
          <p:spPr>
            <a:xfrm>
              <a:off x="283600" y="1906534"/>
              <a:ext cx="148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B997344-E74E-6EFD-9A46-90C295275AD7}"/>
              </a:ext>
            </a:extLst>
          </p:cNvPr>
          <p:cNvGrpSpPr/>
          <p:nvPr/>
        </p:nvGrpSpPr>
        <p:grpSpPr>
          <a:xfrm>
            <a:off x="8376466" y="3631445"/>
            <a:ext cx="1577801" cy="1278187"/>
            <a:chOff x="283598" y="1906534"/>
            <a:chExt cx="1577801" cy="12781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51D3780-67FD-C0FA-F066-CBBEE6474694}"/>
                </a:ext>
              </a:extLst>
            </p:cNvPr>
            <p:cNvSpPr txBox="1"/>
            <p:nvPr/>
          </p:nvSpPr>
          <p:spPr>
            <a:xfrm>
              <a:off x="283598" y="2190603"/>
              <a:ext cx="1577801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4845B8-E5F3-E56D-766F-5A721CC76DED}"/>
                </a:ext>
              </a:extLst>
            </p:cNvPr>
            <p:cNvSpPr txBox="1"/>
            <p:nvPr/>
          </p:nvSpPr>
          <p:spPr>
            <a:xfrm>
              <a:off x="283600" y="1906534"/>
              <a:ext cx="148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217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5F44F2-040D-329E-360A-8C04203DF6F8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任意多边形 9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18606" y="595399"/>
            <a:ext cx="32255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166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3797300" y="2275010"/>
            <a:ext cx="10341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1121144-5AC2-657C-810F-392D9104CF0C}"/>
              </a:ext>
            </a:extLst>
          </p:cNvPr>
          <p:cNvSpPr/>
          <p:nvPr/>
        </p:nvSpPr>
        <p:spPr>
          <a:xfrm flipV="1">
            <a:off x="982662" y="3204151"/>
            <a:ext cx="4156142" cy="336887"/>
          </a:xfrm>
          <a:custGeom>
            <a:avLst/>
            <a:gdLst>
              <a:gd name="connsiteX0" fmla="*/ 3558624 w 4156142"/>
              <a:gd name="connsiteY0" fmla="*/ 336887 h 336887"/>
              <a:gd name="connsiteX1" fmla="*/ 3558625 w 4156142"/>
              <a:gd name="connsiteY1" fmla="*/ 336887 h 336887"/>
              <a:gd name="connsiteX2" fmla="*/ 3987697 w 4156142"/>
              <a:gd name="connsiteY2" fmla="*/ 336887 h 336887"/>
              <a:gd name="connsiteX3" fmla="*/ 4156140 w 4156142"/>
              <a:gd name="connsiteY3" fmla="*/ 168444 h 336887"/>
              <a:gd name="connsiteX4" fmla="*/ 4156142 w 4156142"/>
              <a:gd name="connsiteY4" fmla="*/ 168444 h 336887"/>
              <a:gd name="connsiteX5" fmla="*/ 3987699 w 4156142"/>
              <a:gd name="connsiteY5" fmla="*/ 0 h 336887"/>
              <a:gd name="connsiteX6" fmla="*/ 3558626 w 4156142"/>
              <a:gd name="connsiteY6" fmla="*/ 0 h 336887"/>
              <a:gd name="connsiteX7" fmla="*/ 429073 w 4156142"/>
              <a:gd name="connsiteY7" fmla="*/ 0 h 336887"/>
              <a:gd name="connsiteX8" fmla="*/ 0 w 4156142"/>
              <a:gd name="connsiteY8" fmla="*/ 0 h 336887"/>
              <a:gd name="connsiteX9" fmla="*/ 0 w 4156142"/>
              <a:gd name="connsiteY9" fmla="*/ 336885 h 33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142" h="336887">
                <a:moveTo>
                  <a:pt x="3558624" y="336887"/>
                </a:moveTo>
                <a:lnTo>
                  <a:pt x="3558625" y="336887"/>
                </a:lnTo>
                <a:lnTo>
                  <a:pt x="3987697" y="336887"/>
                </a:lnTo>
                <a:cubicBezTo>
                  <a:pt x="4080726" y="336887"/>
                  <a:pt x="4156140" y="261472"/>
                  <a:pt x="4156140" y="168444"/>
                </a:cubicBezTo>
                <a:lnTo>
                  <a:pt x="4156142" y="168444"/>
                </a:lnTo>
                <a:cubicBezTo>
                  <a:pt x="4156142" y="75415"/>
                  <a:pt x="4080727" y="0"/>
                  <a:pt x="3987699" y="0"/>
                </a:cubicBezTo>
                <a:lnTo>
                  <a:pt x="3558626" y="0"/>
                </a:lnTo>
                <a:lnTo>
                  <a:pt x="429073" y="0"/>
                </a:lnTo>
                <a:lnTo>
                  <a:pt x="0" y="0"/>
                </a:lnTo>
                <a:lnTo>
                  <a:pt x="0" y="336885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90AB9-2823-6D67-0ED3-FDC223416BCE}"/>
              </a:ext>
            </a:extLst>
          </p:cNvPr>
          <p:cNvSpPr txBox="1"/>
          <p:nvPr/>
        </p:nvSpPr>
        <p:spPr>
          <a:xfrm>
            <a:off x="969255" y="2653264"/>
            <a:ext cx="4412311" cy="923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23937-51C5-B6F4-CABC-216F40561A76}"/>
              </a:ext>
            </a:extLst>
          </p:cNvPr>
          <p:cNvSpPr txBox="1"/>
          <p:nvPr/>
        </p:nvSpPr>
        <p:spPr>
          <a:xfrm>
            <a:off x="883672" y="3688178"/>
            <a:ext cx="515269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663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>
            <a:extLst>
              <a:ext uri="{FF2B5EF4-FFF2-40B4-BE49-F238E27FC236}">
                <a16:creationId xmlns:a16="http://schemas.microsoft.com/office/drawing/2014/main" id="{BCCEBD4F-5F81-2466-5432-4BD2D05C2062}"/>
              </a:ext>
            </a:extLst>
          </p:cNvPr>
          <p:cNvSpPr/>
          <p:nvPr/>
        </p:nvSpPr>
        <p:spPr>
          <a:xfrm>
            <a:off x="4486025" y="1814691"/>
            <a:ext cx="3228618" cy="3228618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椭圆 32" descr="D:\51PPT模板网\51pptmoban.com\图片001.jpg">
            <a:extLst>
              <a:ext uri="{FF2B5EF4-FFF2-40B4-BE49-F238E27FC236}">
                <a16:creationId xmlns:a16="http://schemas.microsoft.com/office/drawing/2014/main" id="{E2181BD1-8C9E-D536-80BC-5CD272BB7863}"/>
              </a:ext>
            </a:extLst>
          </p:cNvPr>
          <p:cNvSpPr/>
          <p:nvPr/>
        </p:nvSpPr>
        <p:spPr>
          <a:xfrm>
            <a:off x="4874734" y="2203399"/>
            <a:ext cx="2451202" cy="245120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B0C9EA6-4CF9-7A24-2806-E6787B20F9B2}"/>
              </a:ext>
            </a:extLst>
          </p:cNvPr>
          <p:cNvGrpSpPr/>
          <p:nvPr/>
        </p:nvGrpSpPr>
        <p:grpSpPr>
          <a:xfrm>
            <a:off x="5199973" y="1753928"/>
            <a:ext cx="1792053" cy="3350144"/>
            <a:chOff x="4303947" y="1934117"/>
            <a:chExt cx="1792053" cy="335014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688F106-E40F-339B-6747-8D5AE3352964}"/>
                </a:ext>
              </a:extLst>
            </p:cNvPr>
            <p:cNvGrpSpPr/>
            <p:nvPr/>
          </p:nvGrpSpPr>
          <p:grpSpPr>
            <a:xfrm>
              <a:off x="4303947" y="1934117"/>
              <a:ext cx="1792053" cy="1218920"/>
              <a:chOff x="4811353" y="2073817"/>
              <a:chExt cx="1792053" cy="1218920"/>
            </a:xfrm>
          </p:grpSpPr>
          <p:sp>
            <p:nvSpPr>
              <p:cNvPr id="3" name="Freeform 5">
                <a:extLst>
                  <a:ext uri="{FF2B5EF4-FFF2-40B4-BE49-F238E27FC236}">
                    <a16:creationId xmlns:a16="http://schemas.microsoft.com/office/drawing/2014/main" id="{E34BFA63-6E27-D3C5-D23E-D77E9C20D5C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11353" y="2073817"/>
                <a:ext cx="1792053" cy="1218920"/>
              </a:xfrm>
              <a:custGeom>
                <a:avLst/>
                <a:gdLst>
                  <a:gd name="T0" fmla="*/ 368 w 7852"/>
                  <a:gd name="T1" fmla="*/ 0 h 5322"/>
                  <a:gd name="T2" fmla="*/ 7496 w 7852"/>
                  <a:gd name="T3" fmla="*/ 0 h 5322"/>
                  <a:gd name="T4" fmla="*/ 7497 w 7852"/>
                  <a:gd name="T5" fmla="*/ 0 h 5322"/>
                  <a:gd name="T6" fmla="*/ 7497 w 7852"/>
                  <a:gd name="T7" fmla="*/ 0 h 5322"/>
                  <a:gd name="T8" fmla="*/ 7852 w 7852"/>
                  <a:gd name="T9" fmla="*/ 357 h 5322"/>
                  <a:gd name="T10" fmla="*/ 7852 w 7852"/>
                  <a:gd name="T11" fmla="*/ 363 h 5322"/>
                  <a:gd name="T12" fmla="*/ 7852 w 7852"/>
                  <a:gd name="T13" fmla="*/ 363 h 5322"/>
                  <a:gd name="T14" fmla="*/ 7852 w 7852"/>
                  <a:gd name="T15" fmla="*/ 3116 h 5322"/>
                  <a:gd name="T16" fmla="*/ 7852 w 7852"/>
                  <a:gd name="T17" fmla="*/ 3120 h 5322"/>
                  <a:gd name="T18" fmla="*/ 7852 w 7852"/>
                  <a:gd name="T19" fmla="*/ 3120 h 5322"/>
                  <a:gd name="T20" fmla="*/ 7482 w 7852"/>
                  <a:gd name="T21" fmla="*/ 3676 h 5322"/>
                  <a:gd name="T22" fmla="*/ 4025 w 7852"/>
                  <a:gd name="T23" fmla="*/ 5297 h 5322"/>
                  <a:gd name="T24" fmla="*/ 4024 w 7852"/>
                  <a:gd name="T25" fmla="*/ 5298 h 5322"/>
                  <a:gd name="T26" fmla="*/ 3926 w 7852"/>
                  <a:gd name="T27" fmla="*/ 5322 h 5322"/>
                  <a:gd name="T28" fmla="*/ 3833 w 7852"/>
                  <a:gd name="T29" fmla="*/ 5300 h 5322"/>
                  <a:gd name="T30" fmla="*/ 378 w 7852"/>
                  <a:gd name="T31" fmla="*/ 3680 h 5322"/>
                  <a:gd name="T32" fmla="*/ 0 w 7852"/>
                  <a:gd name="T33" fmla="*/ 3116 h 5322"/>
                  <a:gd name="T34" fmla="*/ 0 w 7852"/>
                  <a:gd name="T35" fmla="*/ 3099 h 5322"/>
                  <a:gd name="T36" fmla="*/ 0 w 7852"/>
                  <a:gd name="T37" fmla="*/ 3099 h 5322"/>
                  <a:gd name="T38" fmla="*/ 0 w 7852"/>
                  <a:gd name="T39" fmla="*/ 362 h 5322"/>
                  <a:gd name="T40" fmla="*/ 0 w 7852"/>
                  <a:gd name="T41" fmla="*/ 362 h 5322"/>
                  <a:gd name="T42" fmla="*/ 0 w 7852"/>
                  <a:gd name="T43" fmla="*/ 357 h 5322"/>
                  <a:gd name="T44" fmla="*/ 357 w 7852"/>
                  <a:gd name="T45" fmla="*/ 0 h 5322"/>
                  <a:gd name="T46" fmla="*/ 368 w 7852"/>
                  <a:gd name="T47" fmla="*/ 0 h 5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52" h="5322">
                    <a:moveTo>
                      <a:pt x="368" y="0"/>
                    </a:moveTo>
                    <a:lnTo>
                      <a:pt x="7496" y="0"/>
                    </a:lnTo>
                    <a:lnTo>
                      <a:pt x="7497" y="0"/>
                    </a:lnTo>
                    <a:lnTo>
                      <a:pt x="7497" y="0"/>
                    </a:lnTo>
                    <a:cubicBezTo>
                      <a:pt x="7693" y="1"/>
                      <a:pt x="7852" y="160"/>
                      <a:pt x="7852" y="357"/>
                    </a:cubicBezTo>
                    <a:lnTo>
                      <a:pt x="7852" y="363"/>
                    </a:lnTo>
                    <a:lnTo>
                      <a:pt x="7852" y="363"/>
                    </a:lnTo>
                    <a:lnTo>
                      <a:pt x="7852" y="3116"/>
                    </a:lnTo>
                    <a:lnTo>
                      <a:pt x="7852" y="3120"/>
                    </a:lnTo>
                    <a:lnTo>
                      <a:pt x="7852" y="3120"/>
                    </a:lnTo>
                    <a:cubicBezTo>
                      <a:pt x="7851" y="3370"/>
                      <a:pt x="7699" y="3584"/>
                      <a:pt x="7482" y="3676"/>
                    </a:cubicBezTo>
                    <a:lnTo>
                      <a:pt x="4025" y="5297"/>
                    </a:lnTo>
                    <a:lnTo>
                      <a:pt x="4024" y="5298"/>
                    </a:lnTo>
                    <a:cubicBezTo>
                      <a:pt x="3995" y="5313"/>
                      <a:pt x="3962" y="5322"/>
                      <a:pt x="3926" y="5322"/>
                    </a:cubicBezTo>
                    <a:cubicBezTo>
                      <a:pt x="3893" y="5322"/>
                      <a:pt x="3861" y="5314"/>
                      <a:pt x="3833" y="5300"/>
                    </a:cubicBezTo>
                    <a:lnTo>
                      <a:pt x="378" y="3680"/>
                    </a:lnTo>
                    <a:cubicBezTo>
                      <a:pt x="156" y="3588"/>
                      <a:pt x="0" y="3370"/>
                      <a:pt x="0" y="3116"/>
                    </a:cubicBezTo>
                    <a:cubicBezTo>
                      <a:pt x="0" y="3110"/>
                      <a:pt x="0" y="3105"/>
                      <a:pt x="0" y="3099"/>
                    </a:cubicBezTo>
                    <a:lnTo>
                      <a:pt x="0" y="309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0" y="357"/>
                    </a:lnTo>
                    <a:cubicBezTo>
                      <a:pt x="0" y="160"/>
                      <a:pt x="160" y="0"/>
                      <a:pt x="357" y="0"/>
                    </a:cubicBezTo>
                    <a:cubicBezTo>
                      <a:pt x="360" y="0"/>
                      <a:pt x="364" y="0"/>
                      <a:pt x="368" y="0"/>
                    </a:cubicBezTo>
                    <a:close/>
                  </a:path>
                </a:pathLst>
              </a:custGeom>
              <a:solidFill>
                <a:srgbClr val="6ACDB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TextBox 11">
                <a:extLst>
                  <a:ext uri="{FF2B5EF4-FFF2-40B4-BE49-F238E27FC236}">
                    <a16:creationId xmlns:a16="http://schemas.microsoft.com/office/drawing/2014/main" id="{BAA3DA4C-4E45-8FAE-217E-5AAF86623673}"/>
                  </a:ext>
                </a:extLst>
              </p:cNvPr>
              <p:cNvSpPr txBox="1"/>
              <p:nvPr/>
            </p:nvSpPr>
            <p:spPr>
              <a:xfrm>
                <a:off x="5157348" y="2288587"/>
                <a:ext cx="1095172" cy="4274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66A1530-1C35-544D-3965-33089D99BA32}"/>
                </a:ext>
              </a:extLst>
            </p:cNvPr>
            <p:cNvGrpSpPr/>
            <p:nvPr/>
          </p:nvGrpSpPr>
          <p:grpSpPr>
            <a:xfrm rot="10800000">
              <a:off x="4303947" y="4065341"/>
              <a:ext cx="1792053" cy="1218920"/>
              <a:chOff x="4811353" y="2073817"/>
              <a:chExt cx="1792053" cy="1218920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5A7C9AB2-B8BF-8C54-ECEE-1048053F8E8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11353" y="2073817"/>
                <a:ext cx="1792053" cy="1218920"/>
              </a:xfrm>
              <a:custGeom>
                <a:avLst/>
                <a:gdLst>
                  <a:gd name="T0" fmla="*/ 368 w 7852"/>
                  <a:gd name="T1" fmla="*/ 0 h 5322"/>
                  <a:gd name="T2" fmla="*/ 7496 w 7852"/>
                  <a:gd name="T3" fmla="*/ 0 h 5322"/>
                  <a:gd name="T4" fmla="*/ 7497 w 7852"/>
                  <a:gd name="T5" fmla="*/ 0 h 5322"/>
                  <a:gd name="T6" fmla="*/ 7497 w 7852"/>
                  <a:gd name="T7" fmla="*/ 0 h 5322"/>
                  <a:gd name="T8" fmla="*/ 7852 w 7852"/>
                  <a:gd name="T9" fmla="*/ 357 h 5322"/>
                  <a:gd name="T10" fmla="*/ 7852 w 7852"/>
                  <a:gd name="T11" fmla="*/ 363 h 5322"/>
                  <a:gd name="T12" fmla="*/ 7852 w 7852"/>
                  <a:gd name="T13" fmla="*/ 363 h 5322"/>
                  <a:gd name="T14" fmla="*/ 7852 w 7852"/>
                  <a:gd name="T15" fmla="*/ 3116 h 5322"/>
                  <a:gd name="T16" fmla="*/ 7852 w 7852"/>
                  <a:gd name="T17" fmla="*/ 3120 h 5322"/>
                  <a:gd name="T18" fmla="*/ 7852 w 7852"/>
                  <a:gd name="T19" fmla="*/ 3120 h 5322"/>
                  <a:gd name="T20" fmla="*/ 7482 w 7852"/>
                  <a:gd name="T21" fmla="*/ 3676 h 5322"/>
                  <a:gd name="T22" fmla="*/ 4025 w 7852"/>
                  <a:gd name="T23" fmla="*/ 5297 h 5322"/>
                  <a:gd name="T24" fmla="*/ 4024 w 7852"/>
                  <a:gd name="T25" fmla="*/ 5298 h 5322"/>
                  <a:gd name="T26" fmla="*/ 3926 w 7852"/>
                  <a:gd name="T27" fmla="*/ 5322 h 5322"/>
                  <a:gd name="T28" fmla="*/ 3833 w 7852"/>
                  <a:gd name="T29" fmla="*/ 5300 h 5322"/>
                  <a:gd name="T30" fmla="*/ 378 w 7852"/>
                  <a:gd name="T31" fmla="*/ 3680 h 5322"/>
                  <a:gd name="T32" fmla="*/ 0 w 7852"/>
                  <a:gd name="T33" fmla="*/ 3116 h 5322"/>
                  <a:gd name="T34" fmla="*/ 0 w 7852"/>
                  <a:gd name="T35" fmla="*/ 3099 h 5322"/>
                  <a:gd name="T36" fmla="*/ 0 w 7852"/>
                  <a:gd name="T37" fmla="*/ 3099 h 5322"/>
                  <a:gd name="T38" fmla="*/ 0 w 7852"/>
                  <a:gd name="T39" fmla="*/ 362 h 5322"/>
                  <a:gd name="T40" fmla="*/ 0 w 7852"/>
                  <a:gd name="T41" fmla="*/ 362 h 5322"/>
                  <a:gd name="T42" fmla="*/ 0 w 7852"/>
                  <a:gd name="T43" fmla="*/ 357 h 5322"/>
                  <a:gd name="T44" fmla="*/ 357 w 7852"/>
                  <a:gd name="T45" fmla="*/ 0 h 5322"/>
                  <a:gd name="T46" fmla="*/ 368 w 7852"/>
                  <a:gd name="T47" fmla="*/ 0 h 5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852" h="5322">
                    <a:moveTo>
                      <a:pt x="368" y="0"/>
                    </a:moveTo>
                    <a:lnTo>
                      <a:pt x="7496" y="0"/>
                    </a:lnTo>
                    <a:lnTo>
                      <a:pt x="7497" y="0"/>
                    </a:lnTo>
                    <a:lnTo>
                      <a:pt x="7497" y="0"/>
                    </a:lnTo>
                    <a:cubicBezTo>
                      <a:pt x="7693" y="1"/>
                      <a:pt x="7852" y="160"/>
                      <a:pt x="7852" y="357"/>
                    </a:cubicBezTo>
                    <a:lnTo>
                      <a:pt x="7852" y="363"/>
                    </a:lnTo>
                    <a:lnTo>
                      <a:pt x="7852" y="363"/>
                    </a:lnTo>
                    <a:lnTo>
                      <a:pt x="7852" y="3116"/>
                    </a:lnTo>
                    <a:lnTo>
                      <a:pt x="7852" y="3120"/>
                    </a:lnTo>
                    <a:lnTo>
                      <a:pt x="7852" y="3120"/>
                    </a:lnTo>
                    <a:cubicBezTo>
                      <a:pt x="7851" y="3370"/>
                      <a:pt x="7699" y="3584"/>
                      <a:pt x="7482" y="3676"/>
                    </a:cubicBezTo>
                    <a:lnTo>
                      <a:pt x="4025" y="5297"/>
                    </a:lnTo>
                    <a:lnTo>
                      <a:pt x="4024" y="5298"/>
                    </a:lnTo>
                    <a:cubicBezTo>
                      <a:pt x="3995" y="5313"/>
                      <a:pt x="3962" y="5322"/>
                      <a:pt x="3926" y="5322"/>
                    </a:cubicBezTo>
                    <a:cubicBezTo>
                      <a:pt x="3893" y="5322"/>
                      <a:pt x="3861" y="5314"/>
                      <a:pt x="3833" y="5300"/>
                    </a:cubicBezTo>
                    <a:lnTo>
                      <a:pt x="378" y="3680"/>
                    </a:lnTo>
                    <a:cubicBezTo>
                      <a:pt x="156" y="3588"/>
                      <a:pt x="0" y="3370"/>
                      <a:pt x="0" y="3116"/>
                    </a:cubicBezTo>
                    <a:cubicBezTo>
                      <a:pt x="0" y="3110"/>
                      <a:pt x="0" y="3105"/>
                      <a:pt x="0" y="3099"/>
                    </a:cubicBezTo>
                    <a:lnTo>
                      <a:pt x="0" y="309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0" y="357"/>
                    </a:lnTo>
                    <a:cubicBezTo>
                      <a:pt x="0" y="160"/>
                      <a:pt x="160" y="0"/>
                      <a:pt x="357" y="0"/>
                    </a:cubicBezTo>
                    <a:cubicBezTo>
                      <a:pt x="360" y="0"/>
                      <a:pt x="364" y="0"/>
                      <a:pt x="368" y="0"/>
                    </a:cubicBezTo>
                    <a:close/>
                  </a:path>
                </a:pathLst>
              </a:custGeom>
              <a:solidFill>
                <a:srgbClr val="6ACDB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TextBox 11">
                <a:extLst>
                  <a:ext uri="{FF2B5EF4-FFF2-40B4-BE49-F238E27FC236}">
                    <a16:creationId xmlns:a16="http://schemas.microsoft.com/office/drawing/2014/main" id="{0B773D4C-B729-1073-B2A9-CD6A9F4B0D98}"/>
                  </a:ext>
                </a:extLst>
              </p:cNvPr>
              <p:cNvSpPr txBox="1"/>
              <p:nvPr/>
            </p:nvSpPr>
            <p:spPr>
              <a:xfrm rot="10800000">
                <a:off x="5157348" y="2288587"/>
                <a:ext cx="1095172" cy="4274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98DD61-48CA-BB55-C3FD-05EBC59241CB}"/>
              </a:ext>
            </a:extLst>
          </p:cNvPr>
          <p:cNvGrpSpPr/>
          <p:nvPr/>
        </p:nvGrpSpPr>
        <p:grpSpPr>
          <a:xfrm rot="5400000">
            <a:off x="6677415" y="2819542"/>
            <a:ext cx="1792053" cy="1218920"/>
            <a:chOff x="4811353" y="2073817"/>
            <a:chExt cx="1792053" cy="121892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CA60684-25AD-CD58-D239-72ABC934C84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11353" y="2073817"/>
              <a:ext cx="1792053" cy="1218920"/>
            </a:xfrm>
            <a:custGeom>
              <a:avLst/>
              <a:gdLst>
                <a:gd name="T0" fmla="*/ 368 w 7852"/>
                <a:gd name="T1" fmla="*/ 0 h 5322"/>
                <a:gd name="T2" fmla="*/ 7496 w 7852"/>
                <a:gd name="T3" fmla="*/ 0 h 5322"/>
                <a:gd name="T4" fmla="*/ 7497 w 7852"/>
                <a:gd name="T5" fmla="*/ 0 h 5322"/>
                <a:gd name="T6" fmla="*/ 7497 w 7852"/>
                <a:gd name="T7" fmla="*/ 0 h 5322"/>
                <a:gd name="T8" fmla="*/ 7852 w 7852"/>
                <a:gd name="T9" fmla="*/ 357 h 5322"/>
                <a:gd name="T10" fmla="*/ 7852 w 7852"/>
                <a:gd name="T11" fmla="*/ 363 h 5322"/>
                <a:gd name="T12" fmla="*/ 7852 w 7852"/>
                <a:gd name="T13" fmla="*/ 363 h 5322"/>
                <a:gd name="T14" fmla="*/ 7852 w 7852"/>
                <a:gd name="T15" fmla="*/ 3116 h 5322"/>
                <a:gd name="T16" fmla="*/ 7852 w 7852"/>
                <a:gd name="T17" fmla="*/ 3120 h 5322"/>
                <a:gd name="T18" fmla="*/ 7852 w 7852"/>
                <a:gd name="T19" fmla="*/ 3120 h 5322"/>
                <a:gd name="T20" fmla="*/ 7482 w 7852"/>
                <a:gd name="T21" fmla="*/ 3676 h 5322"/>
                <a:gd name="T22" fmla="*/ 4025 w 7852"/>
                <a:gd name="T23" fmla="*/ 5297 h 5322"/>
                <a:gd name="T24" fmla="*/ 4024 w 7852"/>
                <a:gd name="T25" fmla="*/ 5298 h 5322"/>
                <a:gd name="T26" fmla="*/ 3926 w 7852"/>
                <a:gd name="T27" fmla="*/ 5322 h 5322"/>
                <a:gd name="T28" fmla="*/ 3833 w 7852"/>
                <a:gd name="T29" fmla="*/ 5300 h 5322"/>
                <a:gd name="T30" fmla="*/ 378 w 7852"/>
                <a:gd name="T31" fmla="*/ 3680 h 5322"/>
                <a:gd name="T32" fmla="*/ 0 w 7852"/>
                <a:gd name="T33" fmla="*/ 3116 h 5322"/>
                <a:gd name="T34" fmla="*/ 0 w 7852"/>
                <a:gd name="T35" fmla="*/ 3099 h 5322"/>
                <a:gd name="T36" fmla="*/ 0 w 7852"/>
                <a:gd name="T37" fmla="*/ 3099 h 5322"/>
                <a:gd name="T38" fmla="*/ 0 w 7852"/>
                <a:gd name="T39" fmla="*/ 362 h 5322"/>
                <a:gd name="T40" fmla="*/ 0 w 7852"/>
                <a:gd name="T41" fmla="*/ 362 h 5322"/>
                <a:gd name="T42" fmla="*/ 0 w 7852"/>
                <a:gd name="T43" fmla="*/ 357 h 5322"/>
                <a:gd name="T44" fmla="*/ 357 w 7852"/>
                <a:gd name="T45" fmla="*/ 0 h 5322"/>
                <a:gd name="T46" fmla="*/ 368 w 7852"/>
                <a:gd name="T47" fmla="*/ 0 h 5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52" h="5322">
                  <a:moveTo>
                    <a:pt x="368" y="0"/>
                  </a:moveTo>
                  <a:lnTo>
                    <a:pt x="7496" y="0"/>
                  </a:lnTo>
                  <a:lnTo>
                    <a:pt x="7497" y="0"/>
                  </a:lnTo>
                  <a:lnTo>
                    <a:pt x="7497" y="0"/>
                  </a:lnTo>
                  <a:cubicBezTo>
                    <a:pt x="7693" y="1"/>
                    <a:pt x="7852" y="160"/>
                    <a:pt x="7852" y="357"/>
                  </a:cubicBezTo>
                  <a:lnTo>
                    <a:pt x="7852" y="363"/>
                  </a:lnTo>
                  <a:lnTo>
                    <a:pt x="7852" y="363"/>
                  </a:lnTo>
                  <a:lnTo>
                    <a:pt x="7852" y="3116"/>
                  </a:lnTo>
                  <a:lnTo>
                    <a:pt x="7852" y="3120"/>
                  </a:lnTo>
                  <a:lnTo>
                    <a:pt x="7852" y="3120"/>
                  </a:lnTo>
                  <a:cubicBezTo>
                    <a:pt x="7851" y="3370"/>
                    <a:pt x="7699" y="3584"/>
                    <a:pt x="7482" y="3676"/>
                  </a:cubicBezTo>
                  <a:lnTo>
                    <a:pt x="4025" y="5297"/>
                  </a:lnTo>
                  <a:lnTo>
                    <a:pt x="4024" y="5298"/>
                  </a:lnTo>
                  <a:cubicBezTo>
                    <a:pt x="3995" y="5313"/>
                    <a:pt x="3962" y="5322"/>
                    <a:pt x="3926" y="5322"/>
                  </a:cubicBezTo>
                  <a:cubicBezTo>
                    <a:pt x="3893" y="5322"/>
                    <a:pt x="3861" y="5314"/>
                    <a:pt x="3833" y="5300"/>
                  </a:cubicBezTo>
                  <a:lnTo>
                    <a:pt x="378" y="3680"/>
                  </a:lnTo>
                  <a:cubicBezTo>
                    <a:pt x="156" y="3588"/>
                    <a:pt x="0" y="3370"/>
                    <a:pt x="0" y="3116"/>
                  </a:cubicBezTo>
                  <a:cubicBezTo>
                    <a:pt x="0" y="3110"/>
                    <a:pt x="0" y="3105"/>
                    <a:pt x="0" y="3099"/>
                  </a:cubicBezTo>
                  <a:lnTo>
                    <a:pt x="0" y="3099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57"/>
                  </a:lnTo>
                  <a:cubicBezTo>
                    <a:pt x="0" y="160"/>
                    <a:pt x="160" y="0"/>
                    <a:pt x="357" y="0"/>
                  </a:cubicBezTo>
                  <a:cubicBezTo>
                    <a:pt x="360" y="0"/>
                    <a:pt x="364" y="0"/>
                    <a:pt x="368" y="0"/>
                  </a:cubicBezTo>
                  <a:close/>
                </a:path>
              </a:pathLst>
            </a:cu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3272CBA2-B7DA-ED9A-01CB-F4D51F3B464E}"/>
                </a:ext>
              </a:extLst>
            </p:cNvPr>
            <p:cNvSpPr txBox="1"/>
            <p:nvPr/>
          </p:nvSpPr>
          <p:spPr>
            <a:xfrm>
              <a:off x="5157348" y="2288587"/>
              <a:ext cx="1095172" cy="427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6B318F7-AB05-832D-3BB9-E6E3B0DF4389}"/>
              </a:ext>
            </a:extLst>
          </p:cNvPr>
          <p:cNvGrpSpPr/>
          <p:nvPr/>
        </p:nvGrpSpPr>
        <p:grpSpPr>
          <a:xfrm rot="16200000">
            <a:off x="3694486" y="2819541"/>
            <a:ext cx="1792053" cy="1218920"/>
            <a:chOff x="4811353" y="2073817"/>
            <a:chExt cx="1792053" cy="121892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3AE248EF-8E7A-4230-92FA-8FE4253E38A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11353" y="2073817"/>
              <a:ext cx="1792053" cy="1218920"/>
            </a:xfrm>
            <a:custGeom>
              <a:avLst/>
              <a:gdLst>
                <a:gd name="T0" fmla="*/ 368 w 7852"/>
                <a:gd name="T1" fmla="*/ 0 h 5322"/>
                <a:gd name="T2" fmla="*/ 7496 w 7852"/>
                <a:gd name="T3" fmla="*/ 0 h 5322"/>
                <a:gd name="T4" fmla="*/ 7497 w 7852"/>
                <a:gd name="T5" fmla="*/ 0 h 5322"/>
                <a:gd name="T6" fmla="*/ 7497 w 7852"/>
                <a:gd name="T7" fmla="*/ 0 h 5322"/>
                <a:gd name="T8" fmla="*/ 7852 w 7852"/>
                <a:gd name="T9" fmla="*/ 357 h 5322"/>
                <a:gd name="T10" fmla="*/ 7852 w 7852"/>
                <a:gd name="T11" fmla="*/ 363 h 5322"/>
                <a:gd name="T12" fmla="*/ 7852 w 7852"/>
                <a:gd name="T13" fmla="*/ 363 h 5322"/>
                <a:gd name="T14" fmla="*/ 7852 w 7852"/>
                <a:gd name="T15" fmla="*/ 3116 h 5322"/>
                <a:gd name="T16" fmla="*/ 7852 w 7852"/>
                <a:gd name="T17" fmla="*/ 3120 h 5322"/>
                <a:gd name="T18" fmla="*/ 7852 w 7852"/>
                <a:gd name="T19" fmla="*/ 3120 h 5322"/>
                <a:gd name="T20" fmla="*/ 7482 w 7852"/>
                <a:gd name="T21" fmla="*/ 3676 h 5322"/>
                <a:gd name="T22" fmla="*/ 4025 w 7852"/>
                <a:gd name="T23" fmla="*/ 5297 h 5322"/>
                <a:gd name="T24" fmla="*/ 4024 w 7852"/>
                <a:gd name="T25" fmla="*/ 5298 h 5322"/>
                <a:gd name="T26" fmla="*/ 3926 w 7852"/>
                <a:gd name="T27" fmla="*/ 5322 h 5322"/>
                <a:gd name="T28" fmla="*/ 3833 w 7852"/>
                <a:gd name="T29" fmla="*/ 5300 h 5322"/>
                <a:gd name="T30" fmla="*/ 378 w 7852"/>
                <a:gd name="T31" fmla="*/ 3680 h 5322"/>
                <a:gd name="T32" fmla="*/ 0 w 7852"/>
                <a:gd name="T33" fmla="*/ 3116 h 5322"/>
                <a:gd name="T34" fmla="*/ 0 w 7852"/>
                <a:gd name="T35" fmla="*/ 3099 h 5322"/>
                <a:gd name="T36" fmla="*/ 0 w 7852"/>
                <a:gd name="T37" fmla="*/ 3099 h 5322"/>
                <a:gd name="T38" fmla="*/ 0 w 7852"/>
                <a:gd name="T39" fmla="*/ 362 h 5322"/>
                <a:gd name="T40" fmla="*/ 0 w 7852"/>
                <a:gd name="T41" fmla="*/ 362 h 5322"/>
                <a:gd name="T42" fmla="*/ 0 w 7852"/>
                <a:gd name="T43" fmla="*/ 357 h 5322"/>
                <a:gd name="T44" fmla="*/ 357 w 7852"/>
                <a:gd name="T45" fmla="*/ 0 h 5322"/>
                <a:gd name="T46" fmla="*/ 368 w 7852"/>
                <a:gd name="T47" fmla="*/ 0 h 5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52" h="5322">
                  <a:moveTo>
                    <a:pt x="368" y="0"/>
                  </a:moveTo>
                  <a:lnTo>
                    <a:pt x="7496" y="0"/>
                  </a:lnTo>
                  <a:lnTo>
                    <a:pt x="7497" y="0"/>
                  </a:lnTo>
                  <a:lnTo>
                    <a:pt x="7497" y="0"/>
                  </a:lnTo>
                  <a:cubicBezTo>
                    <a:pt x="7693" y="1"/>
                    <a:pt x="7852" y="160"/>
                    <a:pt x="7852" y="357"/>
                  </a:cubicBezTo>
                  <a:lnTo>
                    <a:pt x="7852" y="363"/>
                  </a:lnTo>
                  <a:lnTo>
                    <a:pt x="7852" y="363"/>
                  </a:lnTo>
                  <a:lnTo>
                    <a:pt x="7852" y="3116"/>
                  </a:lnTo>
                  <a:lnTo>
                    <a:pt x="7852" y="3120"/>
                  </a:lnTo>
                  <a:lnTo>
                    <a:pt x="7852" y="3120"/>
                  </a:lnTo>
                  <a:cubicBezTo>
                    <a:pt x="7851" y="3370"/>
                    <a:pt x="7699" y="3584"/>
                    <a:pt x="7482" y="3676"/>
                  </a:cubicBezTo>
                  <a:lnTo>
                    <a:pt x="4025" y="5297"/>
                  </a:lnTo>
                  <a:lnTo>
                    <a:pt x="4024" y="5298"/>
                  </a:lnTo>
                  <a:cubicBezTo>
                    <a:pt x="3995" y="5313"/>
                    <a:pt x="3962" y="5322"/>
                    <a:pt x="3926" y="5322"/>
                  </a:cubicBezTo>
                  <a:cubicBezTo>
                    <a:pt x="3893" y="5322"/>
                    <a:pt x="3861" y="5314"/>
                    <a:pt x="3833" y="5300"/>
                  </a:cubicBezTo>
                  <a:lnTo>
                    <a:pt x="378" y="3680"/>
                  </a:lnTo>
                  <a:cubicBezTo>
                    <a:pt x="156" y="3588"/>
                    <a:pt x="0" y="3370"/>
                    <a:pt x="0" y="3116"/>
                  </a:cubicBezTo>
                  <a:cubicBezTo>
                    <a:pt x="0" y="3110"/>
                    <a:pt x="0" y="3105"/>
                    <a:pt x="0" y="3099"/>
                  </a:cubicBezTo>
                  <a:lnTo>
                    <a:pt x="0" y="3099"/>
                  </a:lnTo>
                  <a:lnTo>
                    <a:pt x="0" y="362"/>
                  </a:lnTo>
                  <a:lnTo>
                    <a:pt x="0" y="362"/>
                  </a:lnTo>
                  <a:lnTo>
                    <a:pt x="0" y="357"/>
                  </a:lnTo>
                  <a:cubicBezTo>
                    <a:pt x="0" y="160"/>
                    <a:pt x="160" y="0"/>
                    <a:pt x="357" y="0"/>
                  </a:cubicBezTo>
                  <a:cubicBezTo>
                    <a:pt x="360" y="0"/>
                    <a:pt x="364" y="0"/>
                    <a:pt x="368" y="0"/>
                  </a:cubicBezTo>
                  <a:close/>
                </a:path>
              </a:pathLst>
            </a:cu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5C2A3F8E-54B1-5431-DC52-2CB7ABED885F}"/>
                </a:ext>
              </a:extLst>
            </p:cNvPr>
            <p:cNvSpPr txBox="1"/>
            <p:nvPr/>
          </p:nvSpPr>
          <p:spPr>
            <a:xfrm>
              <a:off x="5157348" y="2288587"/>
              <a:ext cx="1095172" cy="427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39F96EB-6C5F-D11B-79B6-D9C5B1CA93AA}"/>
              </a:ext>
            </a:extLst>
          </p:cNvPr>
          <p:cNvGrpSpPr/>
          <p:nvPr/>
        </p:nvGrpSpPr>
        <p:grpSpPr>
          <a:xfrm>
            <a:off x="6032093" y="827564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1C5D374-B5E8-7FDC-7A4B-378FFE67E4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AEDFF1F-9629-FA34-742C-AFF459D1042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7DEB072-C3F3-50DF-C3C8-4A0BBFE0FB30}"/>
              </a:ext>
            </a:extLst>
          </p:cNvPr>
          <p:cNvGrpSpPr/>
          <p:nvPr/>
        </p:nvGrpSpPr>
        <p:grpSpPr>
          <a:xfrm>
            <a:off x="894542" y="300618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1E2ACC3-48BB-CEEA-727B-B41EC091A0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D0386A-D815-7BF1-C95B-ECA05A6F848A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8317019-4F97-941A-B1A6-CE2B2830E5B8}"/>
              </a:ext>
            </a:extLst>
          </p:cNvPr>
          <p:cNvGrpSpPr/>
          <p:nvPr/>
        </p:nvGrpSpPr>
        <p:grpSpPr>
          <a:xfrm>
            <a:off x="8293061" y="3006181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2FC8A1-0E16-995A-725B-2EF5F16350B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1F2BEB9-EE2D-362D-EECA-D7BFDFE7A6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59C165-F725-9487-5FF6-3B2973F256E8}"/>
              </a:ext>
            </a:extLst>
          </p:cNvPr>
          <p:cNvGrpSpPr/>
          <p:nvPr/>
        </p:nvGrpSpPr>
        <p:grpSpPr>
          <a:xfrm>
            <a:off x="3206502" y="5224632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6312B66-2C12-9908-028A-CC12D5E02E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3C1B67-5240-D3A5-F8BE-1CBE30F8EDE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680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0B1FB06C-3FF0-095D-2F6C-3270BC290B83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任意多边形 9" descr="D:\51PPT模板网\51pptmoban.com\图片001.jpg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69406" y="115398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2381915" y="623229"/>
            <a:ext cx="1663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7CDF1A7-3FE5-C996-AF4A-7F26AEB72C95}"/>
              </a:ext>
            </a:extLst>
          </p:cNvPr>
          <p:cNvGrpSpPr/>
          <p:nvPr/>
        </p:nvGrpSpPr>
        <p:grpSpPr>
          <a:xfrm>
            <a:off x="836693" y="2187925"/>
            <a:ext cx="3140924" cy="707886"/>
            <a:chOff x="836693" y="1731199"/>
            <a:chExt cx="3140924" cy="70788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4088D94-4948-52CD-90B7-CBA17D485416}"/>
                </a:ext>
              </a:extLst>
            </p:cNvPr>
            <p:cNvSpPr/>
            <p:nvPr/>
          </p:nvSpPr>
          <p:spPr>
            <a:xfrm flipV="1">
              <a:off x="1716021" y="2055091"/>
              <a:ext cx="2261596" cy="204424"/>
            </a:xfrm>
            <a:custGeom>
              <a:avLst/>
              <a:gdLst>
                <a:gd name="connsiteX0" fmla="*/ 2159383 w 2261596"/>
                <a:gd name="connsiteY0" fmla="*/ 204424 h 204424"/>
                <a:gd name="connsiteX1" fmla="*/ 2261595 w 2261596"/>
                <a:gd name="connsiteY1" fmla="*/ 102212 h 204424"/>
                <a:gd name="connsiteX2" fmla="*/ 2261596 w 2261596"/>
                <a:gd name="connsiteY2" fmla="*/ 102212 h 204424"/>
                <a:gd name="connsiteX3" fmla="*/ 2159384 w 2261596"/>
                <a:gd name="connsiteY3" fmla="*/ 0 h 204424"/>
                <a:gd name="connsiteX4" fmla="*/ 0 w 2261596"/>
                <a:gd name="connsiteY4" fmla="*/ 0 h 204424"/>
                <a:gd name="connsiteX5" fmla="*/ 0 w 2261596"/>
                <a:gd name="connsiteY5" fmla="*/ 204423 h 204424"/>
                <a:gd name="connsiteX6" fmla="*/ 2159383 w 2261596"/>
                <a:gd name="connsiteY6" fmla="*/ 204424 h 20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1596" h="204424">
                  <a:moveTo>
                    <a:pt x="2159383" y="204424"/>
                  </a:moveTo>
                  <a:cubicBezTo>
                    <a:pt x="2215833" y="204424"/>
                    <a:pt x="2261595" y="158662"/>
                    <a:pt x="2261595" y="102212"/>
                  </a:cubicBezTo>
                  <a:lnTo>
                    <a:pt x="2261596" y="102212"/>
                  </a:lnTo>
                  <a:cubicBezTo>
                    <a:pt x="2261596" y="45762"/>
                    <a:pt x="2215834" y="0"/>
                    <a:pt x="2159384" y="0"/>
                  </a:cubicBezTo>
                  <a:lnTo>
                    <a:pt x="0" y="0"/>
                  </a:lnTo>
                  <a:lnTo>
                    <a:pt x="0" y="204423"/>
                  </a:lnTo>
                  <a:lnTo>
                    <a:pt x="2159383" y="204424"/>
                  </a:lnTo>
                  <a:close/>
                </a:path>
              </a:pathLst>
            </a:custGeom>
            <a:solidFill>
              <a:srgbClr val="41AD9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469EFED-6649-B417-A136-D61BBD6E513D}"/>
                </a:ext>
              </a:extLst>
            </p:cNvPr>
            <p:cNvSpPr txBox="1"/>
            <p:nvPr/>
          </p:nvSpPr>
          <p:spPr>
            <a:xfrm>
              <a:off x="836693" y="1731199"/>
              <a:ext cx="8082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3C55D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000" dirty="0">
                <a:solidFill>
                  <a:srgbClr val="3C55D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9890AB9-2823-6D67-0ED3-FDC223416BCE}"/>
                </a:ext>
              </a:extLst>
            </p:cNvPr>
            <p:cNvSpPr txBox="1"/>
            <p:nvPr/>
          </p:nvSpPr>
          <p:spPr>
            <a:xfrm>
              <a:off x="1810258" y="1775361"/>
              <a:ext cx="21566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63D9F80-BEAA-E4EA-E192-0D726C52BBFC}"/>
              </a:ext>
            </a:extLst>
          </p:cNvPr>
          <p:cNvGrpSpPr/>
          <p:nvPr/>
        </p:nvGrpSpPr>
        <p:grpSpPr>
          <a:xfrm>
            <a:off x="4174065" y="2187925"/>
            <a:ext cx="3140924" cy="707886"/>
            <a:chOff x="836693" y="1731199"/>
            <a:chExt cx="3140924" cy="70788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DF73E19-0EF0-B747-DFFA-613ECBB7990F}"/>
                </a:ext>
              </a:extLst>
            </p:cNvPr>
            <p:cNvSpPr/>
            <p:nvPr/>
          </p:nvSpPr>
          <p:spPr>
            <a:xfrm flipV="1">
              <a:off x="1716021" y="2055091"/>
              <a:ext cx="2261596" cy="204424"/>
            </a:xfrm>
            <a:custGeom>
              <a:avLst/>
              <a:gdLst>
                <a:gd name="connsiteX0" fmla="*/ 2159383 w 2261596"/>
                <a:gd name="connsiteY0" fmla="*/ 204424 h 204424"/>
                <a:gd name="connsiteX1" fmla="*/ 2261595 w 2261596"/>
                <a:gd name="connsiteY1" fmla="*/ 102212 h 204424"/>
                <a:gd name="connsiteX2" fmla="*/ 2261596 w 2261596"/>
                <a:gd name="connsiteY2" fmla="*/ 102212 h 204424"/>
                <a:gd name="connsiteX3" fmla="*/ 2159384 w 2261596"/>
                <a:gd name="connsiteY3" fmla="*/ 0 h 204424"/>
                <a:gd name="connsiteX4" fmla="*/ 0 w 2261596"/>
                <a:gd name="connsiteY4" fmla="*/ 0 h 204424"/>
                <a:gd name="connsiteX5" fmla="*/ 0 w 2261596"/>
                <a:gd name="connsiteY5" fmla="*/ 204423 h 204424"/>
                <a:gd name="connsiteX6" fmla="*/ 2159383 w 2261596"/>
                <a:gd name="connsiteY6" fmla="*/ 204424 h 20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1596" h="204424">
                  <a:moveTo>
                    <a:pt x="2159383" y="204424"/>
                  </a:moveTo>
                  <a:cubicBezTo>
                    <a:pt x="2215833" y="204424"/>
                    <a:pt x="2261595" y="158662"/>
                    <a:pt x="2261595" y="102212"/>
                  </a:cubicBezTo>
                  <a:lnTo>
                    <a:pt x="2261596" y="102212"/>
                  </a:lnTo>
                  <a:cubicBezTo>
                    <a:pt x="2261596" y="45762"/>
                    <a:pt x="2215834" y="0"/>
                    <a:pt x="2159384" y="0"/>
                  </a:cubicBezTo>
                  <a:lnTo>
                    <a:pt x="0" y="0"/>
                  </a:lnTo>
                  <a:lnTo>
                    <a:pt x="0" y="204423"/>
                  </a:lnTo>
                  <a:lnTo>
                    <a:pt x="2159383" y="204424"/>
                  </a:lnTo>
                  <a:close/>
                </a:path>
              </a:pathLst>
            </a:custGeom>
            <a:solidFill>
              <a:srgbClr val="41AD9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C7192ED-1FCE-A691-8AAE-AE9BC0933981}"/>
                </a:ext>
              </a:extLst>
            </p:cNvPr>
            <p:cNvSpPr txBox="1"/>
            <p:nvPr/>
          </p:nvSpPr>
          <p:spPr>
            <a:xfrm>
              <a:off x="836693" y="1731199"/>
              <a:ext cx="86594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3C55D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000" dirty="0">
                <a:solidFill>
                  <a:srgbClr val="3C55D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A3CDB5B-9AF2-9F83-532F-C68297C9371D}"/>
                </a:ext>
              </a:extLst>
            </p:cNvPr>
            <p:cNvSpPr txBox="1"/>
            <p:nvPr/>
          </p:nvSpPr>
          <p:spPr>
            <a:xfrm>
              <a:off x="1810258" y="1775361"/>
              <a:ext cx="21566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2B4514C-FDEC-3D24-AEC3-F44ECF6D1C9A}"/>
              </a:ext>
            </a:extLst>
          </p:cNvPr>
          <p:cNvGrpSpPr/>
          <p:nvPr/>
        </p:nvGrpSpPr>
        <p:grpSpPr>
          <a:xfrm>
            <a:off x="836693" y="3422129"/>
            <a:ext cx="3140924" cy="707886"/>
            <a:chOff x="836693" y="1731199"/>
            <a:chExt cx="3140924" cy="707886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D762E42-0FA6-B3B9-F3B5-07BBF45D72D1}"/>
                </a:ext>
              </a:extLst>
            </p:cNvPr>
            <p:cNvSpPr/>
            <p:nvPr/>
          </p:nvSpPr>
          <p:spPr>
            <a:xfrm flipV="1">
              <a:off x="1716021" y="2055091"/>
              <a:ext cx="2261596" cy="204424"/>
            </a:xfrm>
            <a:custGeom>
              <a:avLst/>
              <a:gdLst>
                <a:gd name="connsiteX0" fmla="*/ 2159383 w 2261596"/>
                <a:gd name="connsiteY0" fmla="*/ 204424 h 204424"/>
                <a:gd name="connsiteX1" fmla="*/ 2261595 w 2261596"/>
                <a:gd name="connsiteY1" fmla="*/ 102212 h 204424"/>
                <a:gd name="connsiteX2" fmla="*/ 2261596 w 2261596"/>
                <a:gd name="connsiteY2" fmla="*/ 102212 h 204424"/>
                <a:gd name="connsiteX3" fmla="*/ 2159384 w 2261596"/>
                <a:gd name="connsiteY3" fmla="*/ 0 h 204424"/>
                <a:gd name="connsiteX4" fmla="*/ 0 w 2261596"/>
                <a:gd name="connsiteY4" fmla="*/ 0 h 204424"/>
                <a:gd name="connsiteX5" fmla="*/ 0 w 2261596"/>
                <a:gd name="connsiteY5" fmla="*/ 204423 h 204424"/>
                <a:gd name="connsiteX6" fmla="*/ 2159383 w 2261596"/>
                <a:gd name="connsiteY6" fmla="*/ 204424 h 20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1596" h="204424">
                  <a:moveTo>
                    <a:pt x="2159383" y="204424"/>
                  </a:moveTo>
                  <a:cubicBezTo>
                    <a:pt x="2215833" y="204424"/>
                    <a:pt x="2261595" y="158662"/>
                    <a:pt x="2261595" y="102212"/>
                  </a:cubicBezTo>
                  <a:lnTo>
                    <a:pt x="2261596" y="102212"/>
                  </a:lnTo>
                  <a:cubicBezTo>
                    <a:pt x="2261596" y="45762"/>
                    <a:pt x="2215834" y="0"/>
                    <a:pt x="2159384" y="0"/>
                  </a:cubicBezTo>
                  <a:lnTo>
                    <a:pt x="0" y="0"/>
                  </a:lnTo>
                  <a:lnTo>
                    <a:pt x="0" y="204423"/>
                  </a:lnTo>
                  <a:lnTo>
                    <a:pt x="2159383" y="204424"/>
                  </a:lnTo>
                  <a:close/>
                </a:path>
              </a:pathLst>
            </a:custGeom>
            <a:solidFill>
              <a:srgbClr val="41AD9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3A7066-FD72-FC09-F74C-44CA3CDF8049}"/>
                </a:ext>
              </a:extLst>
            </p:cNvPr>
            <p:cNvSpPr txBox="1"/>
            <p:nvPr/>
          </p:nvSpPr>
          <p:spPr>
            <a:xfrm>
              <a:off x="836693" y="1731199"/>
              <a:ext cx="86754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3C55D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000" dirty="0">
                <a:solidFill>
                  <a:srgbClr val="3C55D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F26557A-CCAF-A770-DC3F-BC176B6CB90D}"/>
                </a:ext>
              </a:extLst>
            </p:cNvPr>
            <p:cNvSpPr txBox="1"/>
            <p:nvPr/>
          </p:nvSpPr>
          <p:spPr>
            <a:xfrm>
              <a:off x="1810258" y="1775361"/>
              <a:ext cx="21566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DEE4D41-F95B-5F8F-E409-CDDF03D5D919}"/>
              </a:ext>
            </a:extLst>
          </p:cNvPr>
          <p:cNvGrpSpPr/>
          <p:nvPr/>
        </p:nvGrpSpPr>
        <p:grpSpPr>
          <a:xfrm>
            <a:off x="4174065" y="3422129"/>
            <a:ext cx="3140924" cy="707886"/>
            <a:chOff x="836693" y="1731199"/>
            <a:chExt cx="3140924" cy="707886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DB88F63-EEDF-920F-5749-82222C4E9F87}"/>
                </a:ext>
              </a:extLst>
            </p:cNvPr>
            <p:cNvSpPr/>
            <p:nvPr/>
          </p:nvSpPr>
          <p:spPr>
            <a:xfrm flipV="1">
              <a:off x="1716021" y="2055091"/>
              <a:ext cx="2261596" cy="204424"/>
            </a:xfrm>
            <a:custGeom>
              <a:avLst/>
              <a:gdLst>
                <a:gd name="connsiteX0" fmla="*/ 2159383 w 2261596"/>
                <a:gd name="connsiteY0" fmla="*/ 204424 h 204424"/>
                <a:gd name="connsiteX1" fmla="*/ 2261595 w 2261596"/>
                <a:gd name="connsiteY1" fmla="*/ 102212 h 204424"/>
                <a:gd name="connsiteX2" fmla="*/ 2261596 w 2261596"/>
                <a:gd name="connsiteY2" fmla="*/ 102212 h 204424"/>
                <a:gd name="connsiteX3" fmla="*/ 2159384 w 2261596"/>
                <a:gd name="connsiteY3" fmla="*/ 0 h 204424"/>
                <a:gd name="connsiteX4" fmla="*/ 0 w 2261596"/>
                <a:gd name="connsiteY4" fmla="*/ 0 h 204424"/>
                <a:gd name="connsiteX5" fmla="*/ 0 w 2261596"/>
                <a:gd name="connsiteY5" fmla="*/ 204423 h 204424"/>
                <a:gd name="connsiteX6" fmla="*/ 2159383 w 2261596"/>
                <a:gd name="connsiteY6" fmla="*/ 204424 h 20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61596" h="204424">
                  <a:moveTo>
                    <a:pt x="2159383" y="204424"/>
                  </a:moveTo>
                  <a:cubicBezTo>
                    <a:pt x="2215833" y="204424"/>
                    <a:pt x="2261595" y="158662"/>
                    <a:pt x="2261595" y="102212"/>
                  </a:cubicBezTo>
                  <a:lnTo>
                    <a:pt x="2261596" y="102212"/>
                  </a:lnTo>
                  <a:cubicBezTo>
                    <a:pt x="2261596" y="45762"/>
                    <a:pt x="2215834" y="0"/>
                    <a:pt x="2159384" y="0"/>
                  </a:cubicBezTo>
                  <a:lnTo>
                    <a:pt x="0" y="0"/>
                  </a:lnTo>
                  <a:lnTo>
                    <a:pt x="0" y="204423"/>
                  </a:lnTo>
                  <a:lnTo>
                    <a:pt x="2159383" y="204424"/>
                  </a:lnTo>
                  <a:close/>
                </a:path>
              </a:pathLst>
            </a:custGeom>
            <a:solidFill>
              <a:srgbClr val="41AD9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F9C9959-EF29-E8CE-44E8-7DB0C1146D74}"/>
                </a:ext>
              </a:extLst>
            </p:cNvPr>
            <p:cNvSpPr txBox="1"/>
            <p:nvPr/>
          </p:nvSpPr>
          <p:spPr>
            <a:xfrm>
              <a:off x="836693" y="1731199"/>
              <a:ext cx="8787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rgbClr val="3C55D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000" dirty="0">
                <a:solidFill>
                  <a:srgbClr val="3C55D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ED1B76A-93CC-BC3B-04F5-2D98B8B51116}"/>
                </a:ext>
              </a:extLst>
            </p:cNvPr>
            <p:cNvSpPr txBox="1"/>
            <p:nvPr/>
          </p:nvSpPr>
          <p:spPr>
            <a:xfrm>
              <a:off x="1810258" y="1775361"/>
              <a:ext cx="215666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783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2" name="燕尾形箭头 2">
            <a:extLst>
              <a:ext uri="{FF2B5EF4-FFF2-40B4-BE49-F238E27FC236}">
                <a16:creationId xmlns:a16="http://schemas.microsoft.com/office/drawing/2014/main" id="{EF3F76B1-438E-D453-175C-4CF504D934D3}"/>
              </a:ext>
            </a:extLst>
          </p:cNvPr>
          <p:cNvSpPr/>
          <p:nvPr/>
        </p:nvSpPr>
        <p:spPr>
          <a:xfrm>
            <a:off x="2003425" y="2866390"/>
            <a:ext cx="8961120" cy="249555"/>
          </a:xfrm>
          <a:prstGeom prst="notch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ACF807-2236-6D74-BC59-859E8E78D39B}"/>
              </a:ext>
            </a:extLst>
          </p:cNvPr>
          <p:cNvGrpSpPr/>
          <p:nvPr/>
        </p:nvGrpSpPr>
        <p:grpSpPr>
          <a:xfrm>
            <a:off x="1350983" y="2132421"/>
            <a:ext cx="1623292" cy="1623292"/>
            <a:chOff x="1298743" y="3354855"/>
            <a:chExt cx="874116" cy="87411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45E076C-496A-6B5E-D605-C225C70EF84A}"/>
                </a:ext>
              </a:extLst>
            </p:cNvPr>
            <p:cNvSpPr/>
            <p:nvPr/>
          </p:nvSpPr>
          <p:spPr>
            <a:xfrm>
              <a:off x="1298743" y="3354855"/>
              <a:ext cx="874116" cy="874116"/>
            </a:xfrm>
            <a:prstGeom prst="ellipse">
              <a:avLst/>
            </a:pr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41">
              <a:extLst>
                <a:ext uri="{FF2B5EF4-FFF2-40B4-BE49-F238E27FC236}">
                  <a16:creationId xmlns:a16="http://schemas.microsoft.com/office/drawing/2014/main" id="{109A0C6B-AAFA-12C1-E96F-1226AAA5B55D}"/>
                </a:ext>
              </a:extLst>
            </p:cNvPr>
            <p:cNvSpPr txBox="1"/>
            <p:nvPr/>
          </p:nvSpPr>
          <p:spPr>
            <a:xfrm>
              <a:off x="1481391" y="3742514"/>
              <a:ext cx="506865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  <a:r>
                <a:rPr lang="zh-CN" altLang="en-US" sz="1500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D36E276-60D6-FDDE-BC2C-12D80BDCD21E}"/>
              </a:ext>
            </a:extLst>
          </p:cNvPr>
          <p:cNvGrpSpPr/>
          <p:nvPr/>
        </p:nvGrpSpPr>
        <p:grpSpPr>
          <a:xfrm>
            <a:off x="4067151" y="2136131"/>
            <a:ext cx="1623292" cy="1623292"/>
            <a:chOff x="1298743" y="3354855"/>
            <a:chExt cx="874116" cy="87411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F5D8BAB-94B3-DD87-2C09-71ADA735BF55}"/>
                </a:ext>
              </a:extLst>
            </p:cNvPr>
            <p:cNvSpPr/>
            <p:nvPr/>
          </p:nvSpPr>
          <p:spPr>
            <a:xfrm>
              <a:off x="1298743" y="3354855"/>
              <a:ext cx="874116" cy="874116"/>
            </a:xfrm>
            <a:prstGeom prst="ellipse">
              <a:avLst/>
            </a:prstGeom>
            <a:solidFill>
              <a:srgbClr val="6ACD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6">
              <a:extLst>
                <a:ext uri="{FF2B5EF4-FFF2-40B4-BE49-F238E27FC236}">
                  <a16:creationId xmlns:a16="http://schemas.microsoft.com/office/drawing/2014/main" id="{0E48084E-6F10-3814-A5A8-7AFD3975E6D6}"/>
                </a:ext>
              </a:extLst>
            </p:cNvPr>
            <p:cNvSpPr txBox="1"/>
            <p:nvPr/>
          </p:nvSpPr>
          <p:spPr>
            <a:xfrm>
              <a:off x="1477939" y="3740516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  <a:r>
                <a:rPr lang="zh-CN" altLang="en-US" sz="1500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AD88726-88F4-E1D2-6BAA-40AD878FD742}"/>
              </a:ext>
            </a:extLst>
          </p:cNvPr>
          <p:cNvGrpSpPr/>
          <p:nvPr/>
        </p:nvGrpSpPr>
        <p:grpSpPr>
          <a:xfrm>
            <a:off x="6502928" y="2089241"/>
            <a:ext cx="1623292" cy="1623292"/>
            <a:chOff x="1298743" y="3354855"/>
            <a:chExt cx="874116" cy="87411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3408882-5D0C-708A-A2D1-817079827A32}"/>
                </a:ext>
              </a:extLst>
            </p:cNvPr>
            <p:cNvSpPr/>
            <p:nvPr/>
          </p:nvSpPr>
          <p:spPr>
            <a:xfrm>
              <a:off x="1298743" y="3354855"/>
              <a:ext cx="874116" cy="874116"/>
            </a:xfrm>
            <a:prstGeom prst="ellipse">
              <a:avLst/>
            </a:pr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51">
              <a:extLst>
                <a:ext uri="{FF2B5EF4-FFF2-40B4-BE49-F238E27FC236}">
                  <a16:creationId xmlns:a16="http://schemas.microsoft.com/office/drawing/2014/main" id="{8EE6060D-9EA1-4797-F755-6934FBCF9B2A}"/>
                </a:ext>
              </a:extLst>
            </p:cNvPr>
            <p:cNvSpPr txBox="1"/>
            <p:nvPr/>
          </p:nvSpPr>
          <p:spPr>
            <a:xfrm>
              <a:off x="1477939" y="3742514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  <a:r>
                <a:rPr lang="zh-CN" altLang="en-US" sz="1500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FD3F324-BB39-68E0-C01D-406D44097B44}"/>
              </a:ext>
            </a:extLst>
          </p:cNvPr>
          <p:cNvGrpSpPr/>
          <p:nvPr/>
        </p:nvGrpSpPr>
        <p:grpSpPr>
          <a:xfrm>
            <a:off x="8976368" y="2132311"/>
            <a:ext cx="1623292" cy="1623292"/>
            <a:chOff x="1298743" y="3354855"/>
            <a:chExt cx="874116" cy="87411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A9B6E73-A1DD-7322-59FE-153C2A2498D3}"/>
                </a:ext>
              </a:extLst>
            </p:cNvPr>
            <p:cNvSpPr/>
            <p:nvPr/>
          </p:nvSpPr>
          <p:spPr>
            <a:xfrm>
              <a:off x="1298743" y="3354855"/>
              <a:ext cx="874116" cy="874116"/>
            </a:xfrm>
            <a:prstGeom prst="ellipse">
              <a:avLst/>
            </a:prstGeom>
            <a:solidFill>
              <a:srgbClr val="6ACD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56">
              <a:extLst>
                <a:ext uri="{FF2B5EF4-FFF2-40B4-BE49-F238E27FC236}">
                  <a16:creationId xmlns:a16="http://schemas.microsoft.com/office/drawing/2014/main" id="{E1B53C22-39BC-92C2-C6E5-DC9A1AA8848E}"/>
                </a:ext>
              </a:extLst>
            </p:cNvPr>
            <p:cNvSpPr txBox="1"/>
            <p:nvPr/>
          </p:nvSpPr>
          <p:spPr>
            <a:xfrm>
              <a:off x="1477939" y="3738812"/>
              <a:ext cx="513772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</a:t>
              </a:r>
              <a:r>
                <a:rPr lang="zh-CN" altLang="en-US" sz="1500" b="1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kumimoji="0" lang="zh-CN" altLang="en-US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id="{1B6DF7F3-CE9C-D8BB-20E9-4DB0274F0D93}"/>
              </a:ext>
            </a:extLst>
          </p:cNvPr>
          <p:cNvSpPr/>
          <p:nvPr/>
        </p:nvSpPr>
        <p:spPr>
          <a:xfrm>
            <a:off x="1355137" y="1951357"/>
            <a:ext cx="645364" cy="6453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7D2D439-9B2F-8B2D-FCA4-91E7E3038B09}"/>
              </a:ext>
            </a:extLst>
          </p:cNvPr>
          <p:cNvSpPr/>
          <p:nvPr/>
        </p:nvSpPr>
        <p:spPr>
          <a:xfrm>
            <a:off x="4067150" y="1951357"/>
            <a:ext cx="645364" cy="6453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98304A9-6601-2880-DE4F-A3F79187653D}"/>
              </a:ext>
            </a:extLst>
          </p:cNvPr>
          <p:cNvSpPr/>
          <p:nvPr/>
        </p:nvSpPr>
        <p:spPr>
          <a:xfrm>
            <a:off x="6284524" y="1957902"/>
            <a:ext cx="645364" cy="6453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C85A764-2A17-E40C-90B1-01C232C0C1BF}"/>
              </a:ext>
            </a:extLst>
          </p:cNvPr>
          <p:cNvSpPr/>
          <p:nvPr/>
        </p:nvSpPr>
        <p:spPr>
          <a:xfrm>
            <a:off x="9027368" y="1950917"/>
            <a:ext cx="645364" cy="64536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sz="1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TextBox 63">
            <a:extLst>
              <a:ext uri="{FF2B5EF4-FFF2-40B4-BE49-F238E27FC236}">
                <a16:creationId xmlns:a16="http://schemas.microsoft.com/office/drawing/2014/main" id="{0FAFA269-CEA3-27B6-A519-000FD8A4BD82}"/>
              </a:ext>
            </a:extLst>
          </p:cNvPr>
          <p:cNvSpPr txBox="1"/>
          <p:nvPr/>
        </p:nvSpPr>
        <p:spPr>
          <a:xfrm>
            <a:off x="1356979" y="2089373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TextBox 64">
            <a:extLst>
              <a:ext uri="{FF2B5EF4-FFF2-40B4-BE49-F238E27FC236}">
                <a16:creationId xmlns:a16="http://schemas.microsoft.com/office/drawing/2014/main" id="{964A0705-EFD2-88EE-61F1-24B044C66A08}"/>
              </a:ext>
            </a:extLst>
          </p:cNvPr>
          <p:cNvSpPr txBox="1"/>
          <p:nvPr/>
        </p:nvSpPr>
        <p:spPr>
          <a:xfrm>
            <a:off x="4028977" y="20893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TextBox 65">
            <a:extLst>
              <a:ext uri="{FF2B5EF4-FFF2-40B4-BE49-F238E27FC236}">
                <a16:creationId xmlns:a16="http://schemas.microsoft.com/office/drawing/2014/main" id="{FAB1C9BC-BB29-69BF-D477-A676BB4DB06A}"/>
              </a:ext>
            </a:extLst>
          </p:cNvPr>
          <p:cNvSpPr txBox="1"/>
          <p:nvPr/>
        </p:nvSpPr>
        <p:spPr>
          <a:xfrm>
            <a:off x="6282120" y="2089373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TextBox 66">
            <a:extLst>
              <a:ext uri="{FF2B5EF4-FFF2-40B4-BE49-F238E27FC236}">
                <a16:creationId xmlns:a16="http://schemas.microsoft.com/office/drawing/2014/main" id="{22814E19-1EAC-E5F2-ABD9-5043463FAAF5}"/>
              </a:ext>
            </a:extLst>
          </p:cNvPr>
          <p:cNvSpPr txBox="1"/>
          <p:nvPr/>
        </p:nvSpPr>
        <p:spPr>
          <a:xfrm>
            <a:off x="9011638" y="2082388"/>
            <a:ext cx="654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prstClr val="white"/>
                </a:solidFill>
                <a:cs typeface="+mn-ea"/>
                <a:sym typeface="+mn-lt"/>
              </a:rPr>
              <a:t>目标</a:t>
            </a: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F6143F2-4A5B-85B5-C91A-A95C985A3BC3}"/>
              </a:ext>
            </a:extLst>
          </p:cNvPr>
          <p:cNvGrpSpPr/>
          <p:nvPr/>
        </p:nvGrpSpPr>
        <p:grpSpPr>
          <a:xfrm>
            <a:off x="1389725" y="3928558"/>
            <a:ext cx="2235568" cy="1047355"/>
            <a:chOff x="283598" y="1906534"/>
            <a:chExt cx="2235568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FEDD63E-3821-5840-369D-E3672146FAB6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7FB7BE1-A618-0530-E51D-05C65C3DB26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2FB7D5E-E5F5-B843-21BF-1B48AF81DFB3}"/>
              </a:ext>
            </a:extLst>
          </p:cNvPr>
          <p:cNvGrpSpPr/>
          <p:nvPr/>
        </p:nvGrpSpPr>
        <p:grpSpPr>
          <a:xfrm>
            <a:off x="4028977" y="3928558"/>
            <a:ext cx="2235568" cy="1047355"/>
            <a:chOff x="283598" y="1906534"/>
            <a:chExt cx="2235568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025CB-26E7-CBB2-D69B-481E00A97394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4C618AD-8E11-C25A-62F4-3B29169EE86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0DFF038-FD5B-F58B-9C86-0ABE2495164F}"/>
              </a:ext>
            </a:extLst>
          </p:cNvPr>
          <p:cNvGrpSpPr/>
          <p:nvPr/>
        </p:nvGrpSpPr>
        <p:grpSpPr>
          <a:xfrm>
            <a:off x="6483985" y="3928558"/>
            <a:ext cx="2235568" cy="1047355"/>
            <a:chOff x="283598" y="1906534"/>
            <a:chExt cx="2235568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AAF6125-A65A-13B5-7162-9D1DB17DF5DA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3F99596-C132-87C9-17EB-B224E6212E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345DF1D-22D7-A349-713B-1749F7DE5F62}"/>
              </a:ext>
            </a:extLst>
          </p:cNvPr>
          <p:cNvGrpSpPr/>
          <p:nvPr/>
        </p:nvGrpSpPr>
        <p:grpSpPr>
          <a:xfrm>
            <a:off x="8973770" y="3928558"/>
            <a:ext cx="2235568" cy="1047355"/>
            <a:chOff x="283598" y="1906534"/>
            <a:chExt cx="223556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1F269D1-9E46-942E-D83C-0528C43C6B5D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A761EA-DAE4-71B1-4404-AB73CB2A62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143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E819F0A4-3CE0-B66B-24DD-D45350E6EC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523034"/>
              </p:ext>
            </p:extLst>
          </p:nvPr>
        </p:nvGraphicFramePr>
        <p:xfrm>
          <a:off x="1269729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B05BF05D-4BD3-84B2-9444-571D95C210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2099804"/>
              </p:ext>
            </p:extLst>
          </p:nvPr>
        </p:nvGraphicFramePr>
        <p:xfrm>
          <a:off x="4400038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8C796327-5968-C7F5-2727-8EFEEBDF20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1788396"/>
              </p:ext>
            </p:extLst>
          </p:nvPr>
        </p:nvGraphicFramePr>
        <p:xfrm>
          <a:off x="7528442" y="1839791"/>
          <a:ext cx="3391925" cy="2261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FF4A5E-8562-2A1F-889B-7959D8543A56}"/>
              </a:ext>
            </a:extLst>
          </p:cNvPr>
          <p:cNvCxnSpPr/>
          <p:nvPr/>
        </p:nvCxnSpPr>
        <p:spPr>
          <a:xfrm>
            <a:off x="4047744" y="2948947"/>
            <a:ext cx="975360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050F4DF-F1FA-54BB-0238-DBEB03348D2F}"/>
              </a:ext>
            </a:extLst>
          </p:cNvPr>
          <p:cNvCxnSpPr/>
          <p:nvPr/>
        </p:nvCxnSpPr>
        <p:spPr>
          <a:xfrm>
            <a:off x="7168896" y="2948947"/>
            <a:ext cx="959104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弧形 3">
            <a:extLst>
              <a:ext uri="{FF2B5EF4-FFF2-40B4-BE49-F238E27FC236}">
                <a16:creationId xmlns:a16="http://schemas.microsoft.com/office/drawing/2014/main" id="{9BB28B58-D2F8-DF6F-6465-7A019BBE7BCA}"/>
              </a:ext>
            </a:extLst>
          </p:cNvPr>
          <p:cNvSpPr/>
          <p:nvPr/>
        </p:nvSpPr>
        <p:spPr>
          <a:xfrm flipH="1">
            <a:off x="1889572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4AA7F0BF-BF7D-B4A8-400F-47FA6645B0DF}"/>
              </a:ext>
            </a:extLst>
          </p:cNvPr>
          <p:cNvSpPr/>
          <p:nvPr/>
        </p:nvSpPr>
        <p:spPr>
          <a:xfrm flipH="1" flipV="1">
            <a:off x="1889572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D8C15FEE-1782-E46C-F3F6-277C7E75CE03}"/>
              </a:ext>
            </a:extLst>
          </p:cNvPr>
          <p:cNvSpPr/>
          <p:nvPr/>
        </p:nvSpPr>
        <p:spPr>
          <a:xfrm flipH="1">
            <a:off x="5010392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2255B4AF-4BCD-26D0-957C-99BD225F0BEB}"/>
              </a:ext>
            </a:extLst>
          </p:cNvPr>
          <p:cNvSpPr/>
          <p:nvPr/>
        </p:nvSpPr>
        <p:spPr>
          <a:xfrm flipH="1" flipV="1">
            <a:off x="5010392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A0BB12A5-AA00-8FDC-67CD-3F308EB1DBC8}"/>
              </a:ext>
            </a:extLst>
          </p:cNvPr>
          <p:cNvSpPr/>
          <p:nvPr/>
        </p:nvSpPr>
        <p:spPr>
          <a:xfrm flipH="1">
            <a:off x="8134178" y="1870112"/>
            <a:ext cx="2157669" cy="2157669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9B03C233-B171-8CBE-697D-92D4DB5C609D}"/>
              </a:ext>
            </a:extLst>
          </p:cNvPr>
          <p:cNvSpPr/>
          <p:nvPr/>
        </p:nvSpPr>
        <p:spPr>
          <a:xfrm flipH="1" flipV="1">
            <a:off x="8134178" y="1906759"/>
            <a:ext cx="2157669" cy="2157669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F81975-4A8F-1553-9241-DC6750D6CBCF}"/>
              </a:ext>
            </a:extLst>
          </p:cNvPr>
          <p:cNvSpPr/>
          <p:nvPr/>
        </p:nvSpPr>
        <p:spPr>
          <a:xfrm>
            <a:off x="2587705" y="2725908"/>
            <a:ext cx="756938" cy="50161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000D40D-0F44-CA91-40F2-20A54BA3D973}"/>
              </a:ext>
            </a:extLst>
          </p:cNvPr>
          <p:cNvSpPr/>
          <p:nvPr/>
        </p:nvSpPr>
        <p:spPr>
          <a:xfrm>
            <a:off x="5710757" y="2725908"/>
            <a:ext cx="756938" cy="50161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414AEC8-E603-8A6F-3247-6F8BFB0D0876}"/>
              </a:ext>
            </a:extLst>
          </p:cNvPr>
          <p:cNvSpPr/>
          <p:nvPr/>
        </p:nvSpPr>
        <p:spPr>
          <a:xfrm>
            <a:off x="8847357" y="2725908"/>
            <a:ext cx="756938" cy="50161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84%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1FC8741-9A19-C8E2-735A-DFE20A032E86}"/>
              </a:ext>
            </a:extLst>
          </p:cNvPr>
          <p:cNvGrpSpPr/>
          <p:nvPr/>
        </p:nvGrpSpPr>
        <p:grpSpPr>
          <a:xfrm>
            <a:off x="1918207" y="4306355"/>
            <a:ext cx="2235568" cy="1047355"/>
            <a:chOff x="283598" y="1906534"/>
            <a:chExt cx="2235568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AC41B2-DA89-B507-DA29-EC3A97CE113A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8E81818-2509-CA48-12ED-71F144C81C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F74BB4F-962D-D5AE-6481-B248570F2F65}"/>
              </a:ext>
            </a:extLst>
          </p:cNvPr>
          <p:cNvGrpSpPr/>
          <p:nvPr/>
        </p:nvGrpSpPr>
        <p:grpSpPr>
          <a:xfrm>
            <a:off x="5023103" y="4306355"/>
            <a:ext cx="2235568" cy="1047355"/>
            <a:chOff x="283598" y="1906534"/>
            <a:chExt cx="2235568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9CB6DF-750C-69E4-28C7-768D0B8169B2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6D22920-B906-134E-4810-38216F8D93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1D7F9A0-06A0-53A5-327F-7ACBC9D7ACB9}"/>
              </a:ext>
            </a:extLst>
          </p:cNvPr>
          <p:cNvGrpSpPr/>
          <p:nvPr/>
        </p:nvGrpSpPr>
        <p:grpSpPr>
          <a:xfrm>
            <a:off x="8128000" y="4306355"/>
            <a:ext cx="2235568" cy="1047355"/>
            <a:chOff x="283598" y="1906534"/>
            <a:chExt cx="2235568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C35D3D-8BB2-72D6-E4A4-70C05B8B62C0}"/>
                </a:ext>
              </a:extLst>
            </p:cNvPr>
            <p:cNvSpPr txBox="1"/>
            <p:nvPr/>
          </p:nvSpPr>
          <p:spPr>
            <a:xfrm>
              <a:off x="283598" y="2190603"/>
              <a:ext cx="20646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DFB13E-6F2D-DA85-B57C-488F4F6441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976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5" name="右箭头 30">
            <a:extLst>
              <a:ext uri="{FF2B5EF4-FFF2-40B4-BE49-F238E27FC236}">
                <a16:creationId xmlns:a16="http://schemas.microsoft.com/office/drawing/2014/main" id="{B041644E-3C96-1696-1F27-03DE62B26985}"/>
              </a:ext>
            </a:extLst>
          </p:cNvPr>
          <p:cNvSpPr/>
          <p:nvPr/>
        </p:nvSpPr>
        <p:spPr>
          <a:xfrm>
            <a:off x="1511654" y="2532592"/>
            <a:ext cx="9168691" cy="1840253"/>
          </a:xfrm>
          <a:prstGeom prst="rightArrow">
            <a:avLst>
              <a:gd name="adj1" fmla="val 64159"/>
              <a:gd name="adj2" fmla="val 74779"/>
            </a:avLst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4813231-D70B-05E1-2610-87C8FCE26264}"/>
              </a:ext>
            </a:extLst>
          </p:cNvPr>
          <p:cNvSpPr/>
          <p:nvPr/>
        </p:nvSpPr>
        <p:spPr>
          <a:xfrm>
            <a:off x="2391065" y="3118869"/>
            <a:ext cx="1237692" cy="667702"/>
          </a:xfrm>
          <a:prstGeom prst="rect">
            <a:avLst/>
          </a:pr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2022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C6C5E3B-5A6F-B500-2B2F-151B5EAC17B1}"/>
              </a:ext>
            </a:extLst>
          </p:cNvPr>
          <p:cNvSpPr/>
          <p:nvPr/>
        </p:nvSpPr>
        <p:spPr>
          <a:xfrm>
            <a:off x="4052178" y="3118869"/>
            <a:ext cx="1237692" cy="667702"/>
          </a:xfrm>
          <a:prstGeom prst="rect">
            <a:avLst/>
          </a:pr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2023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CFE2CF4-3890-7CFF-A298-62B3C8C42A92}"/>
              </a:ext>
            </a:extLst>
          </p:cNvPr>
          <p:cNvSpPr/>
          <p:nvPr/>
        </p:nvSpPr>
        <p:spPr>
          <a:xfrm>
            <a:off x="5713291" y="3118869"/>
            <a:ext cx="1237692" cy="667702"/>
          </a:xfrm>
          <a:prstGeom prst="rect">
            <a:avLst/>
          </a:pr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2024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579B7B1C-F4FD-B852-9A26-37D5AAF7DF31}"/>
              </a:ext>
            </a:extLst>
          </p:cNvPr>
          <p:cNvSpPr/>
          <p:nvPr/>
        </p:nvSpPr>
        <p:spPr>
          <a:xfrm>
            <a:off x="7374404" y="3118869"/>
            <a:ext cx="1237692" cy="667702"/>
          </a:xfrm>
          <a:prstGeom prst="rect">
            <a:avLst/>
          </a:pr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cs typeface="+mn-ea"/>
                <a:sym typeface="+mn-lt"/>
              </a:rPr>
              <a:t>2025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40" name="直接连接符 13">
            <a:extLst>
              <a:ext uri="{FF2B5EF4-FFF2-40B4-BE49-F238E27FC236}">
                <a16:creationId xmlns:a16="http://schemas.microsoft.com/office/drawing/2014/main" id="{9807FAA8-60EC-1813-ACF6-F3BC22671809}"/>
              </a:ext>
            </a:extLst>
          </p:cNvPr>
          <p:cNvCxnSpPr/>
          <p:nvPr/>
        </p:nvCxnSpPr>
        <p:spPr>
          <a:xfrm>
            <a:off x="2391065" y="1606190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14">
            <a:extLst>
              <a:ext uri="{FF2B5EF4-FFF2-40B4-BE49-F238E27FC236}">
                <a16:creationId xmlns:a16="http://schemas.microsoft.com/office/drawing/2014/main" id="{1523A487-1079-5ED2-D887-0969B6D67612}"/>
              </a:ext>
            </a:extLst>
          </p:cNvPr>
          <p:cNvCxnSpPr/>
          <p:nvPr/>
        </p:nvCxnSpPr>
        <p:spPr>
          <a:xfrm>
            <a:off x="4052178" y="3786567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15">
            <a:extLst>
              <a:ext uri="{FF2B5EF4-FFF2-40B4-BE49-F238E27FC236}">
                <a16:creationId xmlns:a16="http://schemas.microsoft.com/office/drawing/2014/main" id="{BF5CF13E-4BC1-5041-838C-05AF9FBA21B6}"/>
              </a:ext>
            </a:extLst>
          </p:cNvPr>
          <p:cNvCxnSpPr/>
          <p:nvPr/>
        </p:nvCxnSpPr>
        <p:spPr>
          <a:xfrm>
            <a:off x="5713291" y="1703611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6">
            <a:extLst>
              <a:ext uri="{FF2B5EF4-FFF2-40B4-BE49-F238E27FC236}">
                <a16:creationId xmlns:a16="http://schemas.microsoft.com/office/drawing/2014/main" id="{FB99E703-6796-841A-3991-1176649399D1}"/>
              </a:ext>
            </a:extLst>
          </p:cNvPr>
          <p:cNvCxnSpPr/>
          <p:nvPr/>
        </p:nvCxnSpPr>
        <p:spPr>
          <a:xfrm>
            <a:off x="7367374" y="3775032"/>
            <a:ext cx="0" cy="151267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89">
            <a:extLst>
              <a:ext uri="{FF2B5EF4-FFF2-40B4-BE49-F238E27FC236}">
                <a16:creationId xmlns:a16="http://schemas.microsoft.com/office/drawing/2014/main" id="{AE0D6637-541C-6250-6EA2-FB55BFFE75D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79279" y="4806063"/>
            <a:ext cx="543408" cy="435988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6ACDB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45" name="Freeform 113">
            <a:extLst>
              <a:ext uri="{FF2B5EF4-FFF2-40B4-BE49-F238E27FC236}">
                <a16:creationId xmlns:a16="http://schemas.microsoft.com/office/drawing/2014/main" id="{DBAB7965-0B6B-56AA-F5B4-417D559C3491}"/>
              </a:ext>
            </a:extLst>
          </p:cNvPr>
          <p:cNvSpPr>
            <a:spLocks noChangeAspect="1"/>
          </p:cNvSpPr>
          <p:nvPr/>
        </p:nvSpPr>
        <p:spPr bwMode="auto">
          <a:xfrm>
            <a:off x="3385283" y="4787335"/>
            <a:ext cx="486947" cy="435988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6ACDB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46" name="Freeform 197">
            <a:extLst>
              <a:ext uri="{FF2B5EF4-FFF2-40B4-BE49-F238E27FC236}">
                <a16:creationId xmlns:a16="http://schemas.microsoft.com/office/drawing/2014/main" id="{D606F0AA-5AA7-81CF-3C9F-0C9283F40A4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44051" y="1748535"/>
            <a:ext cx="405211" cy="435988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3C55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sp>
        <p:nvSpPr>
          <p:cNvPr id="47" name="Freeform 234">
            <a:extLst>
              <a:ext uri="{FF2B5EF4-FFF2-40B4-BE49-F238E27FC236}">
                <a16:creationId xmlns:a16="http://schemas.microsoft.com/office/drawing/2014/main" id="{AFDCEF2E-05EC-60D7-1717-F01947E61692}"/>
              </a:ext>
            </a:extLst>
          </p:cNvPr>
          <p:cNvSpPr>
            <a:spLocks noChangeAspect="1"/>
          </p:cNvSpPr>
          <p:nvPr/>
        </p:nvSpPr>
        <p:spPr bwMode="auto">
          <a:xfrm>
            <a:off x="1775292" y="1682114"/>
            <a:ext cx="451745" cy="435988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3C55D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7ED2FC2-591F-7686-0E0C-1AF94CEAF49B}"/>
              </a:ext>
            </a:extLst>
          </p:cNvPr>
          <p:cNvGrpSpPr/>
          <p:nvPr/>
        </p:nvGrpSpPr>
        <p:grpSpPr>
          <a:xfrm>
            <a:off x="2470303" y="1634677"/>
            <a:ext cx="2715697" cy="791122"/>
            <a:chOff x="7553177" y="1910419"/>
            <a:chExt cx="2715697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5872262-FD97-D11D-55C4-6CEC03AB9ED4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AC2CBED-BA6E-C132-FD76-7597DF2ABB7F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CC3865F-071C-14D5-6A66-B243F32A4BD3}"/>
              </a:ext>
            </a:extLst>
          </p:cNvPr>
          <p:cNvGrpSpPr/>
          <p:nvPr/>
        </p:nvGrpSpPr>
        <p:grpSpPr>
          <a:xfrm>
            <a:off x="5877321" y="1634677"/>
            <a:ext cx="2715697" cy="791122"/>
            <a:chOff x="7553177" y="1910419"/>
            <a:chExt cx="2715697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A836FAC-5BB7-6DBB-2292-83A59F9C29F9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D7003E9-EBF0-D4E9-535C-AEB74FF2A499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8E27488-B458-921E-3169-385F0FDA8742}"/>
              </a:ext>
            </a:extLst>
          </p:cNvPr>
          <p:cNvGrpSpPr/>
          <p:nvPr/>
        </p:nvGrpSpPr>
        <p:grpSpPr>
          <a:xfrm>
            <a:off x="4154873" y="4563561"/>
            <a:ext cx="2715697" cy="791122"/>
            <a:chOff x="7553177" y="1910419"/>
            <a:chExt cx="2715697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5B84A48-1221-BF1F-D990-179CBE56F0B1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D78B515-E19E-607E-D3A6-95F6633C59D2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5ACC469-4284-CFFD-E256-280ECCBC2453}"/>
              </a:ext>
            </a:extLst>
          </p:cNvPr>
          <p:cNvGrpSpPr/>
          <p:nvPr/>
        </p:nvGrpSpPr>
        <p:grpSpPr>
          <a:xfrm>
            <a:off x="7461488" y="4563561"/>
            <a:ext cx="2715697" cy="791122"/>
            <a:chOff x="7553177" y="1910419"/>
            <a:chExt cx="2715697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ECB3B99-AB2B-6360-0416-28E934DF1F9D}"/>
                </a:ext>
              </a:extLst>
            </p:cNvPr>
            <p:cNvSpPr txBox="1"/>
            <p:nvPr/>
          </p:nvSpPr>
          <p:spPr>
            <a:xfrm>
              <a:off x="7553177" y="2169088"/>
              <a:ext cx="27156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7D2FBF2-0324-D558-3F4F-C86A0B7E43A8}"/>
                </a:ext>
              </a:extLst>
            </p:cNvPr>
            <p:cNvSpPr txBox="1"/>
            <p:nvPr/>
          </p:nvSpPr>
          <p:spPr>
            <a:xfrm>
              <a:off x="7553178" y="1910419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499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A_任意多边形 9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292D765-2F83-3CE3-E24F-AD0CBA61F5CF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28011" y="1448547"/>
            <a:ext cx="39613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992071" y="574740"/>
            <a:ext cx="27671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WORK REPORT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1E75F3C-C7CD-F682-3A1A-1286F16D0E8A}"/>
              </a:ext>
            </a:extLst>
          </p:cNvPr>
          <p:cNvSpPr/>
          <p:nvPr/>
        </p:nvSpPr>
        <p:spPr>
          <a:xfrm>
            <a:off x="982663" y="2726267"/>
            <a:ext cx="5456945" cy="486833"/>
          </a:xfrm>
          <a:prstGeom prst="roundRect">
            <a:avLst>
              <a:gd name="adj" fmla="val 50000"/>
            </a:avLst>
          </a:prstGeom>
          <a:solidFill>
            <a:srgbClr val="41AD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72A4D7A-D6F1-B961-5DBD-E6C2256F7931}"/>
              </a:ext>
            </a:extLst>
          </p:cNvPr>
          <p:cNvGrpSpPr/>
          <p:nvPr/>
        </p:nvGrpSpPr>
        <p:grpSpPr>
          <a:xfrm>
            <a:off x="898526" y="4358344"/>
            <a:ext cx="4584134" cy="307778"/>
            <a:chOff x="4289813" y="5868700"/>
            <a:chExt cx="2474661" cy="30777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FBF3C41-2734-3EB8-858C-3153C00DB230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AC50DFE-5524-ECDF-1761-C69EDF8BADF6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59D1E301-0CEA-FFC3-15B4-79220A45222C}"/>
              </a:ext>
            </a:extLst>
          </p:cNvPr>
          <p:cNvSpPr txBox="1"/>
          <p:nvPr/>
        </p:nvSpPr>
        <p:spPr>
          <a:xfrm>
            <a:off x="898526" y="3544943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771AA9E-C818-24A1-06B4-5477E7A3D408}"/>
              </a:ext>
            </a:extLst>
          </p:cNvPr>
          <p:cNvSpPr txBox="1"/>
          <p:nvPr/>
        </p:nvSpPr>
        <p:spPr>
          <a:xfrm>
            <a:off x="1654321" y="2795084"/>
            <a:ext cx="4113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工作报告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几何风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商务通用</a:t>
            </a:r>
          </a:p>
        </p:txBody>
      </p:sp>
    </p:spTree>
    <p:extLst>
      <p:ext uri="{BB962C8B-B14F-4D97-AF65-F5344CB8AC3E}">
        <p14:creationId xmlns:p14="http://schemas.microsoft.com/office/powerpoint/2010/main" val="319501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5F44F2-040D-329E-360A-8C04203DF6F8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任意多边形 9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 descr="D:\51PPT模板网\51pptmoban.com\图片001.jpg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18606" y="595399"/>
            <a:ext cx="25795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166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3168027" y="2275010"/>
            <a:ext cx="1663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1121144-5AC2-657C-810F-392D9104CF0C}"/>
              </a:ext>
            </a:extLst>
          </p:cNvPr>
          <p:cNvSpPr/>
          <p:nvPr/>
        </p:nvSpPr>
        <p:spPr>
          <a:xfrm flipV="1">
            <a:off x="982662" y="3204151"/>
            <a:ext cx="4156142" cy="336887"/>
          </a:xfrm>
          <a:custGeom>
            <a:avLst/>
            <a:gdLst>
              <a:gd name="connsiteX0" fmla="*/ 3558624 w 4156142"/>
              <a:gd name="connsiteY0" fmla="*/ 336887 h 336887"/>
              <a:gd name="connsiteX1" fmla="*/ 3558625 w 4156142"/>
              <a:gd name="connsiteY1" fmla="*/ 336887 h 336887"/>
              <a:gd name="connsiteX2" fmla="*/ 3987697 w 4156142"/>
              <a:gd name="connsiteY2" fmla="*/ 336887 h 336887"/>
              <a:gd name="connsiteX3" fmla="*/ 4156140 w 4156142"/>
              <a:gd name="connsiteY3" fmla="*/ 168444 h 336887"/>
              <a:gd name="connsiteX4" fmla="*/ 4156142 w 4156142"/>
              <a:gd name="connsiteY4" fmla="*/ 168444 h 336887"/>
              <a:gd name="connsiteX5" fmla="*/ 3987699 w 4156142"/>
              <a:gd name="connsiteY5" fmla="*/ 0 h 336887"/>
              <a:gd name="connsiteX6" fmla="*/ 3558626 w 4156142"/>
              <a:gd name="connsiteY6" fmla="*/ 0 h 336887"/>
              <a:gd name="connsiteX7" fmla="*/ 429073 w 4156142"/>
              <a:gd name="connsiteY7" fmla="*/ 0 h 336887"/>
              <a:gd name="connsiteX8" fmla="*/ 0 w 4156142"/>
              <a:gd name="connsiteY8" fmla="*/ 0 h 336887"/>
              <a:gd name="connsiteX9" fmla="*/ 0 w 4156142"/>
              <a:gd name="connsiteY9" fmla="*/ 336885 h 33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142" h="336887">
                <a:moveTo>
                  <a:pt x="3558624" y="336887"/>
                </a:moveTo>
                <a:lnTo>
                  <a:pt x="3558625" y="336887"/>
                </a:lnTo>
                <a:lnTo>
                  <a:pt x="3987697" y="336887"/>
                </a:lnTo>
                <a:cubicBezTo>
                  <a:pt x="4080726" y="336887"/>
                  <a:pt x="4156140" y="261472"/>
                  <a:pt x="4156140" y="168444"/>
                </a:cubicBezTo>
                <a:lnTo>
                  <a:pt x="4156142" y="168444"/>
                </a:lnTo>
                <a:cubicBezTo>
                  <a:pt x="4156142" y="75415"/>
                  <a:pt x="4080727" y="0"/>
                  <a:pt x="3987699" y="0"/>
                </a:cubicBezTo>
                <a:lnTo>
                  <a:pt x="3558626" y="0"/>
                </a:lnTo>
                <a:lnTo>
                  <a:pt x="429073" y="0"/>
                </a:lnTo>
                <a:lnTo>
                  <a:pt x="0" y="0"/>
                </a:lnTo>
                <a:lnTo>
                  <a:pt x="0" y="336885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90AB9-2823-6D67-0ED3-FDC223416BCE}"/>
              </a:ext>
            </a:extLst>
          </p:cNvPr>
          <p:cNvSpPr txBox="1"/>
          <p:nvPr/>
        </p:nvSpPr>
        <p:spPr>
          <a:xfrm>
            <a:off x="969255" y="2653264"/>
            <a:ext cx="4412311" cy="923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23937-51C5-B6F4-CABC-216F40561A76}"/>
              </a:ext>
            </a:extLst>
          </p:cNvPr>
          <p:cNvSpPr txBox="1"/>
          <p:nvPr/>
        </p:nvSpPr>
        <p:spPr>
          <a:xfrm>
            <a:off x="883672" y="3688178"/>
            <a:ext cx="515269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04764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5" name="椭圆 38">
            <a:extLst>
              <a:ext uri="{FF2B5EF4-FFF2-40B4-BE49-F238E27FC236}">
                <a16:creationId xmlns:a16="http://schemas.microsoft.com/office/drawing/2014/main" id="{F85373EC-B604-94CA-B588-17FE088C5379}"/>
              </a:ext>
            </a:extLst>
          </p:cNvPr>
          <p:cNvSpPr/>
          <p:nvPr/>
        </p:nvSpPr>
        <p:spPr>
          <a:xfrm>
            <a:off x="2379346" y="2141969"/>
            <a:ext cx="584200" cy="583337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solidFill>
            <a:srgbClr val="3C55D1"/>
          </a:solidFill>
          <a:ln>
            <a:solidFill>
              <a:srgbClr val="3C5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39">
            <a:extLst>
              <a:ext uri="{FF2B5EF4-FFF2-40B4-BE49-F238E27FC236}">
                <a16:creationId xmlns:a16="http://schemas.microsoft.com/office/drawing/2014/main" id="{02017AFA-8032-C46A-2B88-93195E353B40}"/>
              </a:ext>
            </a:extLst>
          </p:cNvPr>
          <p:cNvSpPr/>
          <p:nvPr/>
        </p:nvSpPr>
        <p:spPr>
          <a:xfrm>
            <a:off x="5810251" y="2141921"/>
            <a:ext cx="584200" cy="5834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6ACDBC"/>
          </a:solidFill>
          <a:ln>
            <a:solidFill>
              <a:srgbClr val="6ACD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40">
            <a:extLst>
              <a:ext uri="{FF2B5EF4-FFF2-40B4-BE49-F238E27FC236}">
                <a16:creationId xmlns:a16="http://schemas.microsoft.com/office/drawing/2014/main" id="{C16A00CD-7590-7340-A123-A9BE221332A7}"/>
              </a:ext>
            </a:extLst>
          </p:cNvPr>
          <p:cNvSpPr/>
          <p:nvPr/>
        </p:nvSpPr>
        <p:spPr>
          <a:xfrm>
            <a:off x="9251951" y="2141985"/>
            <a:ext cx="584200" cy="583304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0730D4E-92A1-5E4E-9998-53FA5DB338E3}"/>
              </a:ext>
            </a:extLst>
          </p:cNvPr>
          <p:cNvGrpSpPr/>
          <p:nvPr/>
        </p:nvGrpSpPr>
        <p:grpSpPr>
          <a:xfrm>
            <a:off x="1874366" y="3071539"/>
            <a:ext cx="1594159" cy="1278187"/>
            <a:chOff x="283598" y="1906534"/>
            <a:chExt cx="1594159" cy="12781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4339971-AA04-C335-3618-97D098444436}"/>
                </a:ext>
              </a:extLst>
            </p:cNvPr>
            <p:cNvSpPr txBox="1"/>
            <p:nvPr/>
          </p:nvSpPr>
          <p:spPr>
            <a:xfrm>
              <a:off x="283598" y="2190603"/>
              <a:ext cx="159415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36DFCB8-C990-398F-CCD0-D1664804B320}"/>
                </a:ext>
              </a:extLst>
            </p:cNvPr>
            <p:cNvSpPr txBox="1"/>
            <p:nvPr/>
          </p:nvSpPr>
          <p:spPr>
            <a:xfrm>
              <a:off x="283599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D90FAD-3946-0DBC-74BB-F0B643D35552}"/>
              </a:ext>
            </a:extLst>
          </p:cNvPr>
          <p:cNvGrpSpPr/>
          <p:nvPr/>
        </p:nvGrpSpPr>
        <p:grpSpPr>
          <a:xfrm>
            <a:off x="5305271" y="3071539"/>
            <a:ext cx="1594159" cy="1278187"/>
            <a:chOff x="283598" y="1906534"/>
            <a:chExt cx="1594159" cy="12781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087263-CCEB-3337-D011-2FA292639B00}"/>
                </a:ext>
              </a:extLst>
            </p:cNvPr>
            <p:cNvSpPr txBox="1"/>
            <p:nvPr/>
          </p:nvSpPr>
          <p:spPr>
            <a:xfrm>
              <a:off x="283598" y="2190603"/>
              <a:ext cx="159415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449B29F-A23A-7406-5A03-05B65E353610}"/>
                </a:ext>
              </a:extLst>
            </p:cNvPr>
            <p:cNvSpPr txBox="1"/>
            <p:nvPr/>
          </p:nvSpPr>
          <p:spPr>
            <a:xfrm>
              <a:off x="283599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9D37813-F0FD-5C89-BD7E-5C3F6876B4A2}"/>
              </a:ext>
            </a:extLst>
          </p:cNvPr>
          <p:cNvGrpSpPr/>
          <p:nvPr/>
        </p:nvGrpSpPr>
        <p:grpSpPr>
          <a:xfrm>
            <a:off x="4267201" y="1939647"/>
            <a:ext cx="3594100" cy="2602338"/>
            <a:chOff x="4267201" y="1747388"/>
            <a:chExt cx="3594100" cy="3650111"/>
          </a:xfrm>
          <a:solidFill>
            <a:schemeClr val="bg1">
              <a:lumMod val="95000"/>
            </a:schemeClr>
          </a:solidFill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AC953D2-0A09-F78C-A6B1-60D2B58E87F0}"/>
                </a:ext>
              </a:extLst>
            </p:cNvPr>
            <p:cNvSpPr/>
            <p:nvPr/>
          </p:nvSpPr>
          <p:spPr>
            <a:xfrm>
              <a:off x="4267201" y="1747388"/>
              <a:ext cx="76200" cy="365011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8F90824-7047-BBD6-0C13-4632F9361834}"/>
                </a:ext>
              </a:extLst>
            </p:cNvPr>
            <p:cNvSpPr/>
            <p:nvPr/>
          </p:nvSpPr>
          <p:spPr>
            <a:xfrm>
              <a:off x="7785101" y="1747388"/>
              <a:ext cx="76200" cy="365011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E31A89-D9A2-2BA0-B7BE-CCBEC80672A8}"/>
              </a:ext>
            </a:extLst>
          </p:cNvPr>
          <p:cNvGrpSpPr/>
          <p:nvPr/>
        </p:nvGrpSpPr>
        <p:grpSpPr>
          <a:xfrm>
            <a:off x="8723474" y="3071539"/>
            <a:ext cx="1594159" cy="1278187"/>
            <a:chOff x="283598" y="1906534"/>
            <a:chExt cx="1594159" cy="12781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6EE5AE-0E3D-42E8-49C3-F09EA5AF4E55}"/>
                </a:ext>
              </a:extLst>
            </p:cNvPr>
            <p:cNvSpPr txBox="1"/>
            <p:nvPr/>
          </p:nvSpPr>
          <p:spPr>
            <a:xfrm>
              <a:off x="283598" y="2190603"/>
              <a:ext cx="159415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434D4C4-8410-8FCA-6E89-7CF7F54439F6}"/>
                </a:ext>
              </a:extLst>
            </p:cNvPr>
            <p:cNvSpPr txBox="1"/>
            <p:nvPr/>
          </p:nvSpPr>
          <p:spPr>
            <a:xfrm>
              <a:off x="283599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44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669C3AC-D5CF-B976-9B02-ED1934BDC151}"/>
              </a:ext>
            </a:extLst>
          </p:cNvPr>
          <p:cNvCxnSpPr/>
          <p:nvPr/>
        </p:nvCxnSpPr>
        <p:spPr>
          <a:xfrm>
            <a:off x="6662981" y="2823903"/>
            <a:ext cx="4425573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6920691-8F84-1F57-FBF0-72E4CC1B0B93}"/>
              </a:ext>
            </a:extLst>
          </p:cNvPr>
          <p:cNvCxnSpPr/>
          <p:nvPr/>
        </p:nvCxnSpPr>
        <p:spPr>
          <a:xfrm>
            <a:off x="6662166" y="4223784"/>
            <a:ext cx="4426388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85D412CE-01BE-F127-FDCD-ECD0A21A04E0}"/>
              </a:ext>
            </a:extLst>
          </p:cNvPr>
          <p:cNvSpPr/>
          <p:nvPr/>
        </p:nvSpPr>
        <p:spPr>
          <a:xfrm>
            <a:off x="6703335" y="1782684"/>
            <a:ext cx="607053" cy="607053"/>
          </a:xfrm>
          <a:prstGeom prst="ellipse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70">
            <a:extLst>
              <a:ext uri="{FF2B5EF4-FFF2-40B4-BE49-F238E27FC236}">
                <a16:creationId xmlns:a16="http://schemas.microsoft.com/office/drawing/2014/main" id="{7BC6540B-8A2E-637E-CB99-51F74CC91AC4}"/>
              </a:ext>
            </a:extLst>
          </p:cNvPr>
          <p:cNvSpPr>
            <a:spLocks noEditPoints="1"/>
          </p:cNvSpPr>
          <p:nvPr/>
        </p:nvSpPr>
        <p:spPr bwMode="auto">
          <a:xfrm>
            <a:off x="6846024" y="1893729"/>
            <a:ext cx="321672" cy="384962"/>
          </a:xfrm>
          <a:custGeom>
            <a:avLst/>
            <a:gdLst>
              <a:gd name="T0" fmla="*/ 346 w 346"/>
              <a:gd name="T1" fmla="*/ 77 h 414"/>
              <a:gd name="T2" fmla="*/ 345 w 346"/>
              <a:gd name="T3" fmla="*/ 75 h 414"/>
              <a:gd name="T4" fmla="*/ 345 w 346"/>
              <a:gd name="T5" fmla="*/ 74 h 414"/>
              <a:gd name="T6" fmla="*/ 343 w 346"/>
              <a:gd name="T7" fmla="*/ 72 h 414"/>
              <a:gd name="T8" fmla="*/ 273 w 346"/>
              <a:gd name="T9" fmla="*/ 2 h 414"/>
              <a:gd name="T10" fmla="*/ 271 w 346"/>
              <a:gd name="T11" fmla="*/ 0 h 414"/>
              <a:gd name="T12" fmla="*/ 270 w 346"/>
              <a:gd name="T13" fmla="*/ 0 h 414"/>
              <a:gd name="T14" fmla="*/ 268 w 346"/>
              <a:gd name="T15" fmla="*/ 0 h 414"/>
              <a:gd name="T16" fmla="*/ 268 w 346"/>
              <a:gd name="T17" fmla="*/ 0 h 414"/>
              <a:gd name="T18" fmla="*/ 7 w 346"/>
              <a:gd name="T19" fmla="*/ 0 h 414"/>
              <a:gd name="T20" fmla="*/ 0 w 346"/>
              <a:gd name="T21" fmla="*/ 7 h 414"/>
              <a:gd name="T22" fmla="*/ 0 w 346"/>
              <a:gd name="T23" fmla="*/ 407 h 414"/>
              <a:gd name="T24" fmla="*/ 7 w 346"/>
              <a:gd name="T25" fmla="*/ 414 h 414"/>
              <a:gd name="T26" fmla="*/ 338 w 346"/>
              <a:gd name="T27" fmla="*/ 414 h 414"/>
              <a:gd name="T28" fmla="*/ 346 w 346"/>
              <a:gd name="T29" fmla="*/ 407 h 414"/>
              <a:gd name="T30" fmla="*/ 346 w 346"/>
              <a:gd name="T31" fmla="*/ 77 h 414"/>
              <a:gd name="T32" fmla="*/ 346 w 346"/>
              <a:gd name="T33" fmla="*/ 77 h 414"/>
              <a:gd name="T34" fmla="*/ 275 w 346"/>
              <a:gd name="T35" fmla="*/ 25 h 414"/>
              <a:gd name="T36" fmla="*/ 320 w 346"/>
              <a:gd name="T37" fmla="*/ 70 h 414"/>
              <a:gd name="T38" fmla="*/ 275 w 346"/>
              <a:gd name="T39" fmla="*/ 70 h 414"/>
              <a:gd name="T40" fmla="*/ 275 w 346"/>
              <a:gd name="T41" fmla="*/ 25 h 414"/>
              <a:gd name="T42" fmla="*/ 14 w 346"/>
              <a:gd name="T43" fmla="*/ 400 h 414"/>
              <a:gd name="T44" fmla="*/ 14 w 346"/>
              <a:gd name="T45" fmla="*/ 14 h 414"/>
              <a:gd name="T46" fmla="*/ 260 w 346"/>
              <a:gd name="T47" fmla="*/ 14 h 414"/>
              <a:gd name="T48" fmla="*/ 260 w 346"/>
              <a:gd name="T49" fmla="*/ 77 h 414"/>
              <a:gd name="T50" fmla="*/ 268 w 346"/>
              <a:gd name="T51" fmla="*/ 85 h 414"/>
              <a:gd name="T52" fmla="*/ 331 w 346"/>
              <a:gd name="T53" fmla="*/ 85 h 414"/>
              <a:gd name="T54" fmla="*/ 331 w 346"/>
              <a:gd name="T55" fmla="*/ 400 h 414"/>
              <a:gd name="T56" fmla="*/ 14 w 346"/>
              <a:gd name="T57" fmla="*/ 40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46" h="414">
                <a:moveTo>
                  <a:pt x="346" y="77"/>
                </a:moveTo>
                <a:cubicBezTo>
                  <a:pt x="345" y="76"/>
                  <a:pt x="345" y="76"/>
                  <a:pt x="345" y="75"/>
                </a:cubicBezTo>
                <a:cubicBezTo>
                  <a:pt x="345" y="75"/>
                  <a:pt x="345" y="75"/>
                  <a:pt x="345" y="74"/>
                </a:cubicBezTo>
                <a:cubicBezTo>
                  <a:pt x="345" y="74"/>
                  <a:pt x="344" y="73"/>
                  <a:pt x="343" y="72"/>
                </a:cubicBezTo>
                <a:cubicBezTo>
                  <a:pt x="273" y="2"/>
                  <a:pt x="273" y="2"/>
                  <a:pt x="273" y="2"/>
                </a:cubicBezTo>
                <a:cubicBezTo>
                  <a:pt x="272" y="1"/>
                  <a:pt x="272" y="1"/>
                  <a:pt x="271" y="0"/>
                </a:cubicBezTo>
                <a:cubicBezTo>
                  <a:pt x="271" y="0"/>
                  <a:pt x="270" y="0"/>
                  <a:pt x="270" y="0"/>
                </a:cubicBezTo>
                <a:cubicBezTo>
                  <a:pt x="270" y="0"/>
                  <a:pt x="269" y="0"/>
                  <a:pt x="268" y="0"/>
                </a:cubicBezTo>
                <a:cubicBezTo>
                  <a:pt x="268" y="0"/>
                  <a:pt x="268" y="0"/>
                  <a:pt x="268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407"/>
                  <a:pt x="0" y="407"/>
                  <a:pt x="0" y="407"/>
                </a:cubicBezTo>
                <a:cubicBezTo>
                  <a:pt x="0" y="411"/>
                  <a:pt x="3" y="414"/>
                  <a:pt x="7" y="414"/>
                </a:cubicBezTo>
                <a:cubicBezTo>
                  <a:pt x="338" y="414"/>
                  <a:pt x="338" y="414"/>
                  <a:pt x="338" y="414"/>
                </a:cubicBezTo>
                <a:cubicBezTo>
                  <a:pt x="342" y="414"/>
                  <a:pt x="346" y="411"/>
                  <a:pt x="346" y="407"/>
                </a:cubicBezTo>
                <a:cubicBezTo>
                  <a:pt x="346" y="77"/>
                  <a:pt x="346" y="77"/>
                  <a:pt x="346" y="77"/>
                </a:cubicBezTo>
                <a:cubicBezTo>
                  <a:pt x="346" y="77"/>
                  <a:pt x="346" y="77"/>
                  <a:pt x="346" y="77"/>
                </a:cubicBezTo>
                <a:close/>
                <a:moveTo>
                  <a:pt x="275" y="25"/>
                </a:moveTo>
                <a:cubicBezTo>
                  <a:pt x="320" y="70"/>
                  <a:pt x="320" y="70"/>
                  <a:pt x="320" y="70"/>
                </a:cubicBezTo>
                <a:cubicBezTo>
                  <a:pt x="275" y="70"/>
                  <a:pt x="275" y="70"/>
                  <a:pt x="275" y="70"/>
                </a:cubicBezTo>
                <a:lnTo>
                  <a:pt x="275" y="25"/>
                </a:lnTo>
                <a:close/>
                <a:moveTo>
                  <a:pt x="14" y="400"/>
                </a:moveTo>
                <a:cubicBezTo>
                  <a:pt x="14" y="14"/>
                  <a:pt x="14" y="14"/>
                  <a:pt x="14" y="14"/>
                </a:cubicBezTo>
                <a:cubicBezTo>
                  <a:pt x="260" y="14"/>
                  <a:pt x="260" y="14"/>
                  <a:pt x="260" y="14"/>
                </a:cubicBezTo>
                <a:cubicBezTo>
                  <a:pt x="260" y="77"/>
                  <a:pt x="260" y="77"/>
                  <a:pt x="260" y="77"/>
                </a:cubicBezTo>
                <a:cubicBezTo>
                  <a:pt x="260" y="81"/>
                  <a:pt x="264" y="85"/>
                  <a:pt x="268" y="85"/>
                </a:cubicBezTo>
                <a:cubicBezTo>
                  <a:pt x="331" y="85"/>
                  <a:pt x="331" y="85"/>
                  <a:pt x="331" y="85"/>
                </a:cubicBezTo>
                <a:cubicBezTo>
                  <a:pt x="331" y="400"/>
                  <a:pt x="331" y="400"/>
                  <a:pt x="331" y="400"/>
                </a:cubicBezTo>
                <a:lnTo>
                  <a:pt x="14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45B6838-FA14-9432-719C-AAEF24635E83}"/>
              </a:ext>
            </a:extLst>
          </p:cNvPr>
          <p:cNvGrpSpPr/>
          <p:nvPr/>
        </p:nvGrpSpPr>
        <p:grpSpPr>
          <a:xfrm>
            <a:off x="6723908" y="3190474"/>
            <a:ext cx="607053" cy="607053"/>
            <a:chOff x="5490532" y="379781"/>
            <a:chExt cx="455290" cy="45529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EEEB2BA-F5D0-2C7F-00F7-63E9D60FA1B7}"/>
                </a:ext>
              </a:extLst>
            </p:cNvPr>
            <p:cNvSpPr/>
            <p:nvPr/>
          </p:nvSpPr>
          <p:spPr>
            <a:xfrm>
              <a:off x="5490532" y="379781"/>
              <a:ext cx="455290" cy="455290"/>
            </a:xfrm>
            <a:prstGeom prst="ellipse">
              <a:avLst/>
            </a:prstGeom>
            <a:solidFill>
              <a:srgbClr val="6ACDB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72">
              <a:extLst>
                <a:ext uri="{FF2B5EF4-FFF2-40B4-BE49-F238E27FC236}">
                  <a16:creationId xmlns:a16="http://schemas.microsoft.com/office/drawing/2014/main" id="{6AEA778F-1E04-D1D4-3462-AD57B62C3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9BB70F8-3771-75F7-1575-513AD4CB17ED}"/>
              </a:ext>
            </a:extLst>
          </p:cNvPr>
          <p:cNvGrpSpPr/>
          <p:nvPr/>
        </p:nvGrpSpPr>
        <p:grpSpPr>
          <a:xfrm>
            <a:off x="6747581" y="4574015"/>
            <a:ext cx="607053" cy="607053"/>
            <a:chOff x="6588296" y="406369"/>
            <a:chExt cx="455290" cy="45529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1AE058A-DAF8-8F1A-6896-2FB87D7525E6}"/>
                </a:ext>
              </a:extLst>
            </p:cNvPr>
            <p:cNvSpPr/>
            <p:nvPr/>
          </p:nvSpPr>
          <p:spPr>
            <a:xfrm>
              <a:off x="6588296" y="406369"/>
              <a:ext cx="455290" cy="45529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3" descr="D:\51PPT模板网\51pptmoban.com\图片001.jpg">
              <a:extLst>
                <a:ext uri="{FF2B5EF4-FFF2-40B4-BE49-F238E27FC236}">
                  <a16:creationId xmlns:a16="http://schemas.microsoft.com/office/drawing/2014/main" id="{7F36713A-779D-02DB-3120-311EBAAD9B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27" name="矩形: 圆角 26" descr="D:\51PPT模板网\51pptmoban.com\图片001.jpg">
            <a:extLst>
              <a:ext uri="{FF2B5EF4-FFF2-40B4-BE49-F238E27FC236}">
                <a16:creationId xmlns:a16="http://schemas.microsoft.com/office/drawing/2014/main" id="{3EDA532D-1DFA-5319-F2E9-2CF0B99BEA1D}"/>
              </a:ext>
            </a:extLst>
          </p:cNvPr>
          <p:cNvSpPr/>
          <p:nvPr/>
        </p:nvSpPr>
        <p:spPr>
          <a:xfrm>
            <a:off x="982663" y="1694599"/>
            <a:ext cx="5113337" cy="3589415"/>
          </a:xfrm>
          <a:prstGeom prst="roundRect">
            <a:avLst>
              <a:gd name="adj" fmla="val 10498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F5B429-23E4-8854-3BBD-A2777ACBE389}"/>
              </a:ext>
            </a:extLst>
          </p:cNvPr>
          <p:cNvGrpSpPr/>
          <p:nvPr/>
        </p:nvGrpSpPr>
        <p:grpSpPr>
          <a:xfrm>
            <a:off x="7453077" y="1699003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1DF0394-590D-AACE-DDF5-A345C63BD7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9CAD005-7B7C-A1F9-81CF-CD6A1701BB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5977EF4-E30F-598B-E936-2F085FDADB17}"/>
              </a:ext>
            </a:extLst>
          </p:cNvPr>
          <p:cNvGrpSpPr/>
          <p:nvPr/>
        </p:nvGrpSpPr>
        <p:grpSpPr>
          <a:xfrm>
            <a:off x="7453077" y="3129485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C0D5B87-64FA-9014-1D6D-BE0EFCF2039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1371C84-9EE6-E852-DDDA-43870685173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69FEC9A-5F1F-0E3B-F6A5-E8063B5801B1}"/>
              </a:ext>
            </a:extLst>
          </p:cNvPr>
          <p:cNvGrpSpPr/>
          <p:nvPr/>
        </p:nvGrpSpPr>
        <p:grpSpPr>
          <a:xfrm>
            <a:off x="7453077" y="4559967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F836D29-B6BB-EE51-2D36-2B5509A97BF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5F89F4D-D573-160C-FC82-619DA8FC79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311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014612C-C7C3-C4CF-40E3-612B58EB0B02}"/>
              </a:ext>
            </a:extLst>
          </p:cNvPr>
          <p:cNvCxnSpPr/>
          <p:nvPr/>
        </p:nvCxnSpPr>
        <p:spPr>
          <a:xfrm>
            <a:off x="3816853" y="2915057"/>
            <a:ext cx="5060447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6A7C8B4-F2E6-0434-F33B-6FCBD3B50456}"/>
              </a:ext>
            </a:extLst>
          </p:cNvPr>
          <p:cNvCxnSpPr/>
          <p:nvPr/>
        </p:nvCxnSpPr>
        <p:spPr>
          <a:xfrm flipV="1">
            <a:off x="4240054" y="2915057"/>
            <a:ext cx="1998864" cy="140578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D9C0625-3724-47B5-9575-64CAAE8B38AA}"/>
              </a:ext>
            </a:extLst>
          </p:cNvPr>
          <p:cNvCxnSpPr/>
          <p:nvPr/>
        </p:nvCxnSpPr>
        <p:spPr>
          <a:xfrm flipV="1">
            <a:off x="5403835" y="2915058"/>
            <a:ext cx="835083" cy="237261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99536F5-21B4-CDEE-B9F3-AD00A83E84DB}"/>
              </a:ext>
            </a:extLst>
          </p:cNvPr>
          <p:cNvCxnSpPr/>
          <p:nvPr/>
        </p:nvCxnSpPr>
        <p:spPr>
          <a:xfrm flipH="1" flipV="1">
            <a:off x="6238923" y="2915092"/>
            <a:ext cx="894095" cy="228953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4BB67C1-E56D-AFF4-3A6D-CCF6E8AD088C}"/>
              </a:ext>
            </a:extLst>
          </p:cNvPr>
          <p:cNvCxnSpPr/>
          <p:nvPr/>
        </p:nvCxnSpPr>
        <p:spPr>
          <a:xfrm flipH="1" flipV="1">
            <a:off x="6238918" y="2915057"/>
            <a:ext cx="1953653" cy="140578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F7E3B1B1-AF01-72CD-06EE-46E18CCD1235}"/>
              </a:ext>
            </a:extLst>
          </p:cNvPr>
          <p:cNvSpPr/>
          <p:nvPr/>
        </p:nvSpPr>
        <p:spPr>
          <a:xfrm>
            <a:off x="3816853" y="3790420"/>
            <a:ext cx="880176" cy="880176"/>
          </a:xfrm>
          <a:prstGeom prst="ellipse">
            <a:avLst/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F527E72-1C65-16C7-9260-911F9DBA80D1}"/>
              </a:ext>
            </a:extLst>
          </p:cNvPr>
          <p:cNvSpPr/>
          <p:nvPr/>
        </p:nvSpPr>
        <p:spPr>
          <a:xfrm>
            <a:off x="5016179" y="4637236"/>
            <a:ext cx="880176" cy="8801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71ACAA3-E89D-B096-908E-E2E2D2BD0564}"/>
              </a:ext>
            </a:extLst>
          </p:cNvPr>
          <p:cNvSpPr/>
          <p:nvPr/>
        </p:nvSpPr>
        <p:spPr>
          <a:xfrm>
            <a:off x="6685966" y="4592250"/>
            <a:ext cx="880176" cy="8801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C55EC4C-693C-DE3F-33DB-0AE0F55E786A}"/>
              </a:ext>
            </a:extLst>
          </p:cNvPr>
          <p:cNvSpPr/>
          <p:nvPr/>
        </p:nvSpPr>
        <p:spPr>
          <a:xfrm>
            <a:off x="7842171" y="3661274"/>
            <a:ext cx="880176" cy="880176"/>
          </a:xfrm>
          <a:prstGeom prst="ellipse">
            <a:avLst/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35EF447-D717-1937-F3AB-5C01EBAD622E}"/>
              </a:ext>
            </a:extLst>
          </p:cNvPr>
          <p:cNvSpPr/>
          <p:nvPr/>
        </p:nvSpPr>
        <p:spPr>
          <a:xfrm>
            <a:off x="8482221" y="2504321"/>
            <a:ext cx="880176" cy="880176"/>
          </a:xfrm>
          <a:prstGeom prst="ellipse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48CDF5C-C8AC-ED7A-6CE8-1F299658C529}"/>
              </a:ext>
            </a:extLst>
          </p:cNvPr>
          <p:cNvSpPr/>
          <p:nvPr/>
        </p:nvSpPr>
        <p:spPr>
          <a:xfrm>
            <a:off x="3103111" y="2489117"/>
            <a:ext cx="880176" cy="880176"/>
          </a:xfrm>
          <a:prstGeom prst="ellipse">
            <a:avLst/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09F93F0-35C2-1E1F-0896-625591F0B2BB}"/>
              </a:ext>
            </a:extLst>
          </p:cNvPr>
          <p:cNvGrpSpPr/>
          <p:nvPr/>
        </p:nvGrpSpPr>
        <p:grpSpPr>
          <a:xfrm>
            <a:off x="5278919" y="1930100"/>
            <a:ext cx="1920000" cy="1920000"/>
            <a:chOff x="3832951" y="1054702"/>
            <a:chExt cx="1440000" cy="1440000"/>
          </a:xfrm>
          <a:solidFill>
            <a:schemeClr val="bg1"/>
          </a:solidFill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B7070B2-A2D9-B8CC-9152-99BBB40CADCD}"/>
                </a:ext>
              </a:extLst>
            </p:cNvPr>
            <p:cNvSpPr/>
            <p:nvPr/>
          </p:nvSpPr>
          <p:spPr>
            <a:xfrm>
              <a:off x="3832951" y="1054702"/>
              <a:ext cx="1440000" cy="1440000"/>
            </a:xfrm>
            <a:prstGeom prst="ellipse">
              <a:avLst/>
            </a:prstGeom>
            <a:solidFill>
              <a:srgbClr val="3C55D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1">
              <a:extLst>
                <a:ext uri="{FF2B5EF4-FFF2-40B4-BE49-F238E27FC236}">
                  <a16:creationId xmlns:a16="http://schemas.microsoft.com/office/drawing/2014/main" id="{734CF943-11DB-6E51-9328-337AB8C1DE1A}"/>
                </a:ext>
              </a:extLst>
            </p:cNvPr>
            <p:cNvSpPr txBox="1"/>
            <p:nvPr/>
          </p:nvSpPr>
          <p:spPr>
            <a:xfrm>
              <a:off x="4204138" y="1420759"/>
              <a:ext cx="697627" cy="70788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/>
              </a:defPPr>
              <a:lvl1pPr algn="ctr">
                <a:defRPr sz="1400">
                  <a:solidFill>
                    <a:schemeClr val="lt1"/>
                  </a:soli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665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D7C5441-A60B-3945-D91D-EE3F7A41F92F}"/>
              </a:ext>
            </a:extLst>
          </p:cNvPr>
          <p:cNvGrpSpPr/>
          <p:nvPr/>
        </p:nvGrpSpPr>
        <p:grpSpPr>
          <a:xfrm>
            <a:off x="8326630" y="1571754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E83F214-AA95-3F70-7315-5C8DDE870C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5B44A9-8087-9B4D-FBC2-0421A594009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F378DFF-807D-4AD5-DDC8-8E8E6DDBB57A}"/>
              </a:ext>
            </a:extLst>
          </p:cNvPr>
          <p:cNvGrpSpPr/>
          <p:nvPr/>
        </p:nvGrpSpPr>
        <p:grpSpPr>
          <a:xfrm>
            <a:off x="980110" y="1571754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7927B8-5EE9-8B01-8B19-85E2D2F3CA6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762D6F9-452F-B54A-8AAD-CB9D8D8E915D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45D217C-091E-C89B-9ED2-FF9C44CA8039}"/>
              </a:ext>
            </a:extLst>
          </p:cNvPr>
          <p:cNvGrpSpPr/>
          <p:nvPr/>
        </p:nvGrpSpPr>
        <p:grpSpPr>
          <a:xfrm>
            <a:off x="8877300" y="3603984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5C24F7E-0DC3-74F9-BBAB-29F47DC5EA6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95557E5-01F3-C2EF-38A6-559D2B01073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5D90FB7-2896-711D-7FB3-0511A4A94FA3}"/>
              </a:ext>
            </a:extLst>
          </p:cNvPr>
          <p:cNvGrpSpPr/>
          <p:nvPr/>
        </p:nvGrpSpPr>
        <p:grpSpPr>
          <a:xfrm>
            <a:off x="754196" y="3603984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2A02A58-AC08-DA0F-A5ED-28266A0391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1278C-8E10-87D6-3C42-F0AB93670F3F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3572D1B-836B-7471-B982-61771A20B7B2}"/>
              </a:ext>
            </a:extLst>
          </p:cNvPr>
          <p:cNvGrpSpPr/>
          <p:nvPr/>
        </p:nvGrpSpPr>
        <p:grpSpPr>
          <a:xfrm>
            <a:off x="7645058" y="4875783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F3DA1A1-8266-A525-4ED7-2D522715F5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3079287-F596-8E8A-E6D7-CECB8EF7E3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112A35A-DA0C-E92F-E88E-68B02ADA1656}"/>
              </a:ext>
            </a:extLst>
          </p:cNvPr>
          <p:cNvGrpSpPr/>
          <p:nvPr/>
        </p:nvGrpSpPr>
        <p:grpSpPr>
          <a:xfrm>
            <a:off x="1972324" y="4875783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0FA1DE4-E19B-B903-8F4C-92A26DA93A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3994668-8831-3A36-77BC-83279AE74CA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603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pic>
        <p:nvPicPr>
          <p:cNvPr id="2" name="图片占位符 49" descr="D:\51PPT模板网\51pptmoban.com\图片001.jpg">
            <a:extLst>
              <a:ext uri="{FF2B5EF4-FFF2-40B4-BE49-F238E27FC236}">
                <a16:creationId xmlns:a16="http://schemas.microsoft.com/office/drawing/2014/main" id="{840D72F1-EEE0-0488-325B-987854ED49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6725" y="1765365"/>
            <a:ext cx="2762345" cy="1816035"/>
          </a:xfrm>
          <a:custGeom>
            <a:avLst/>
            <a:gdLst>
              <a:gd name="connsiteX0" fmla="*/ 454009 w 2762345"/>
              <a:gd name="connsiteY0" fmla="*/ 0 h 1816035"/>
              <a:gd name="connsiteX1" fmla="*/ 2762345 w 2762345"/>
              <a:gd name="connsiteY1" fmla="*/ 0 h 1816035"/>
              <a:gd name="connsiteX2" fmla="*/ 2308336 w 2762345"/>
              <a:gd name="connsiteY2" fmla="*/ 1816035 h 1816035"/>
              <a:gd name="connsiteX3" fmla="*/ 0 w 2762345"/>
              <a:gd name="connsiteY3" fmla="*/ 1816035 h 181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345" h="1816035">
                <a:moveTo>
                  <a:pt x="454009" y="0"/>
                </a:moveTo>
                <a:lnTo>
                  <a:pt x="2762345" y="0"/>
                </a:lnTo>
                <a:lnTo>
                  <a:pt x="2308336" y="1816035"/>
                </a:lnTo>
                <a:lnTo>
                  <a:pt x="0" y="1816035"/>
                </a:lnTo>
                <a:close/>
              </a:path>
            </a:pathLst>
          </a:custGeom>
        </p:spPr>
      </p:pic>
      <p:pic>
        <p:nvPicPr>
          <p:cNvPr id="3" name="图片占位符 50">
            <a:extLst>
              <a:ext uri="{FF2B5EF4-FFF2-40B4-BE49-F238E27FC236}">
                <a16:creationId xmlns:a16="http://schemas.microsoft.com/office/drawing/2014/main" id="{E4069CBA-53E9-F271-DE5F-58A52EAE11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2933" y="1765365"/>
            <a:ext cx="2762345" cy="1816035"/>
          </a:xfrm>
          <a:custGeom>
            <a:avLst/>
            <a:gdLst>
              <a:gd name="connsiteX0" fmla="*/ 454009 w 2762345"/>
              <a:gd name="connsiteY0" fmla="*/ 0 h 1816035"/>
              <a:gd name="connsiteX1" fmla="*/ 2762345 w 2762345"/>
              <a:gd name="connsiteY1" fmla="*/ 0 h 1816035"/>
              <a:gd name="connsiteX2" fmla="*/ 2308336 w 2762345"/>
              <a:gd name="connsiteY2" fmla="*/ 1816035 h 1816035"/>
              <a:gd name="connsiteX3" fmla="*/ 0 w 2762345"/>
              <a:gd name="connsiteY3" fmla="*/ 1816035 h 181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345" h="1816035">
                <a:moveTo>
                  <a:pt x="454009" y="0"/>
                </a:moveTo>
                <a:lnTo>
                  <a:pt x="2762345" y="0"/>
                </a:lnTo>
                <a:lnTo>
                  <a:pt x="2308336" y="1816035"/>
                </a:lnTo>
                <a:lnTo>
                  <a:pt x="0" y="1816035"/>
                </a:lnTo>
                <a:close/>
              </a:path>
            </a:pathLst>
          </a:custGeom>
        </p:spPr>
      </p:pic>
      <p:pic>
        <p:nvPicPr>
          <p:cNvPr id="4" name="图片占位符 51" descr="D:\51PPT模板网\51pptmoban.com\图片001.jpg">
            <a:extLst>
              <a:ext uri="{FF2B5EF4-FFF2-40B4-BE49-F238E27FC236}">
                <a16:creationId xmlns:a16="http://schemas.microsoft.com/office/drawing/2014/main" id="{F7FD73E5-3C38-6A89-D2AC-57C75D99342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9142" y="1765365"/>
            <a:ext cx="2762345" cy="1816035"/>
          </a:xfrm>
          <a:custGeom>
            <a:avLst/>
            <a:gdLst>
              <a:gd name="connsiteX0" fmla="*/ 454009 w 2762345"/>
              <a:gd name="connsiteY0" fmla="*/ 0 h 1816035"/>
              <a:gd name="connsiteX1" fmla="*/ 2762345 w 2762345"/>
              <a:gd name="connsiteY1" fmla="*/ 0 h 1816035"/>
              <a:gd name="connsiteX2" fmla="*/ 2308336 w 2762345"/>
              <a:gd name="connsiteY2" fmla="*/ 1816035 h 1816035"/>
              <a:gd name="connsiteX3" fmla="*/ 0 w 2762345"/>
              <a:gd name="connsiteY3" fmla="*/ 1816035 h 181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345" h="1816035">
                <a:moveTo>
                  <a:pt x="454009" y="0"/>
                </a:moveTo>
                <a:lnTo>
                  <a:pt x="2762345" y="0"/>
                </a:lnTo>
                <a:lnTo>
                  <a:pt x="2308336" y="1816035"/>
                </a:lnTo>
                <a:lnTo>
                  <a:pt x="0" y="1816035"/>
                </a:lnTo>
                <a:close/>
              </a:path>
            </a:pathLst>
          </a:custGeom>
        </p:spPr>
      </p:pic>
      <p:pic>
        <p:nvPicPr>
          <p:cNvPr id="5" name="图片占位符 53">
            <a:extLst>
              <a:ext uri="{FF2B5EF4-FFF2-40B4-BE49-F238E27FC236}">
                <a16:creationId xmlns:a16="http://schemas.microsoft.com/office/drawing/2014/main" id="{B1CC9A68-7764-5310-B5A5-5EB13A1C8C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517" y="1765365"/>
            <a:ext cx="2762345" cy="1816035"/>
          </a:xfrm>
          <a:custGeom>
            <a:avLst/>
            <a:gdLst>
              <a:gd name="connsiteX0" fmla="*/ 454009 w 2762345"/>
              <a:gd name="connsiteY0" fmla="*/ 0 h 1816035"/>
              <a:gd name="connsiteX1" fmla="*/ 2762345 w 2762345"/>
              <a:gd name="connsiteY1" fmla="*/ 0 h 1816035"/>
              <a:gd name="connsiteX2" fmla="*/ 2308336 w 2762345"/>
              <a:gd name="connsiteY2" fmla="*/ 1816035 h 1816035"/>
              <a:gd name="connsiteX3" fmla="*/ 0 w 2762345"/>
              <a:gd name="connsiteY3" fmla="*/ 1816035 h 1816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345" h="1816035">
                <a:moveTo>
                  <a:pt x="454009" y="0"/>
                </a:moveTo>
                <a:lnTo>
                  <a:pt x="2762345" y="0"/>
                </a:lnTo>
                <a:lnTo>
                  <a:pt x="2308336" y="1816035"/>
                </a:lnTo>
                <a:lnTo>
                  <a:pt x="0" y="1816035"/>
                </a:lnTo>
                <a:close/>
              </a:path>
            </a:pathLst>
          </a:custGeom>
        </p:spPr>
      </p:pic>
      <p:sp>
        <p:nvSpPr>
          <p:cNvPr id="8" name="îŝḷîḓé-Parallelogram 6">
            <a:extLst>
              <a:ext uri="{FF2B5EF4-FFF2-40B4-BE49-F238E27FC236}">
                <a16:creationId xmlns:a16="http://schemas.microsoft.com/office/drawing/2014/main" id="{5A406DA6-8454-C2D8-DDC0-B67AF8F10640}"/>
              </a:ext>
            </a:extLst>
          </p:cNvPr>
          <p:cNvSpPr/>
          <p:nvPr/>
        </p:nvSpPr>
        <p:spPr>
          <a:xfrm>
            <a:off x="3050915" y="2509765"/>
            <a:ext cx="1075682" cy="1361379"/>
          </a:xfrm>
          <a:prstGeom prst="parallelogram">
            <a:avLst>
              <a:gd name="adj" fmla="val 35011"/>
            </a:avLst>
          </a:prstGeom>
          <a:solidFill>
            <a:srgbClr val="3C55D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îŝḷîḓé-Parallelogram 7">
            <a:extLst>
              <a:ext uri="{FF2B5EF4-FFF2-40B4-BE49-F238E27FC236}">
                <a16:creationId xmlns:a16="http://schemas.microsoft.com/office/drawing/2014/main" id="{CBDC144D-8B08-D590-400B-4CB81A2D26A3}"/>
              </a:ext>
            </a:extLst>
          </p:cNvPr>
          <p:cNvSpPr/>
          <p:nvPr/>
        </p:nvSpPr>
        <p:spPr>
          <a:xfrm>
            <a:off x="5422689" y="2509765"/>
            <a:ext cx="1075682" cy="1361379"/>
          </a:xfrm>
          <a:prstGeom prst="parallelogram">
            <a:avLst>
              <a:gd name="adj" fmla="val 35011"/>
            </a:avLst>
          </a:prstGeom>
          <a:solidFill>
            <a:srgbClr val="6ACDB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îŝḷîḓé-Parallelogram 8">
            <a:extLst>
              <a:ext uri="{FF2B5EF4-FFF2-40B4-BE49-F238E27FC236}">
                <a16:creationId xmlns:a16="http://schemas.microsoft.com/office/drawing/2014/main" id="{B9FC2162-FDF5-BBC4-84CB-CF2D7534B1BB}"/>
              </a:ext>
            </a:extLst>
          </p:cNvPr>
          <p:cNvSpPr/>
          <p:nvPr/>
        </p:nvSpPr>
        <p:spPr>
          <a:xfrm>
            <a:off x="7794464" y="2509765"/>
            <a:ext cx="1075682" cy="1361379"/>
          </a:xfrm>
          <a:prstGeom prst="parallelogram">
            <a:avLst>
              <a:gd name="adj" fmla="val 35011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400"/>
            <a:endParaRPr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2A224A7-DAB5-245F-74C4-2F98C523D0A0}"/>
              </a:ext>
            </a:extLst>
          </p:cNvPr>
          <p:cNvGrpSpPr/>
          <p:nvPr/>
        </p:nvGrpSpPr>
        <p:grpSpPr>
          <a:xfrm>
            <a:off x="2307806" y="4140779"/>
            <a:ext cx="2142966" cy="1047355"/>
            <a:chOff x="283598" y="1906534"/>
            <a:chExt cx="2142966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EDD8378-116C-1363-AEAA-F3C90D1A8476}"/>
                </a:ext>
              </a:extLst>
            </p:cNvPr>
            <p:cNvSpPr txBox="1"/>
            <p:nvPr/>
          </p:nvSpPr>
          <p:spPr>
            <a:xfrm>
              <a:off x="283598" y="2190603"/>
              <a:ext cx="2142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96E9D9-12C8-9D36-60A7-A659C584BCFB}"/>
                </a:ext>
              </a:extLst>
            </p:cNvPr>
            <p:cNvSpPr txBox="1"/>
            <p:nvPr/>
          </p:nvSpPr>
          <p:spPr>
            <a:xfrm>
              <a:off x="634201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CB01CF5-B169-53C1-BA2E-014622719CE5}"/>
              </a:ext>
            </a:extLst>
          </p:cNvPr>
          <p:cNvGrpSpPr/>
          <p:nvPr/>
        </p:nvGrpSpPr>
        <p:grpSpPr>
          <a:xfrm>
            <a:off x="4706319" y="4140779"/>
            <a:ext cx="2142966" cy="1047355"/>
            <a:chOff x="283598" y="1906534"/>
            <a:chExt cx="2142966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095690D-1DF8-03BC-ABA8-C23949507387}"/>
                </a:ext>
              </a:extLst>
            </p:cNvPr>
            <p:cNvSpPr txBox="1"/>
            <p:nvPr/>
          </p:nvSpPr>
          <p:spPr>
            <a:xfrm>
              <a:off x="283598" y="2190603"/>
              <a:ext cx="2142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8122F5A-08C8-861E-52B7-87606565EEF5}"/>
                </a:ext>
              </a:extLst>
            </p:cNvPr>
            <p:cNvSpPr txBox="1"/>
            <p:nvPr/>
          </p:nvSpPr>
          <p:spPr>
            <a:xfrm>
              <a:off x="634201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4D2A917-7718-356B-89FB-63BB3984B849}"/>
              </a:ext>
            </a:extLst>
          </p:cNvPr>
          <p:cNvGrpSpPr/>
          <p:nvPr/>
        </p:nvGrpSpPr>
        <p:grpSpPr>
          <a:xfrm>
            <a:off x="7024586" y="4140779"/>
            <a:ext cx="2142966" cy="1047355"/>
            <a:chOff x="283598" y="1906534"/>
            <a:chExt cx="2142966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9B9AD1F-469A-98C9-5EF3-50EAFDE951C3}"/>
                </a:ext>
              </a:extLst>
            </p:cNvPr>
            <p:cNvSpPr txBox="1"/>
            <p:nvPr/>
          </p:nvSpPr>
          <p:spPr>
            <a:xfrm>
              <a:off x="283598" y="2190603"/>
              <a:ext cx="21429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E0FE30-C851-49DF-B4F9-E55A440ABF16}"/>
                </a:ext>
              </a:extLst>
            </p:cNvPr>
            <p:cNvSpPr txBox="1"/>
            <p:nvPr/>
          </p:nvSpPr>
          <p:spPr>
            <a:xfrm>
              <a:off x="634201" y="1906534"/>
              <a:ext cx="14417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576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D5F44F2-040D-329E-360A-8C04203DF6F8}"/>
              </a:ext>
            </a:extLst>
          </p:cNvPr>
          <p:cNvSpPr/>
          <p:nvPr/>
        </p:nvSpPr>
        <p:spPr>
          <a:xfrm rot="5400000">
            <a:off x="7523678" y="3819167"/>
            <a:ext cx="1212838" cy="885596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PA_任意多边形 9">
            <a:extLst>
              <a:ext uri="{FF2B5EF4-FFF2-40B4-BE49-F238E27FC236}">
                <a16:creationId xmlns:a16="http://schemas.microsoft.com/office/drawing/2014/main" id="{29E9F89B-605F-6F78-32B2-BA17DC857498}"/>
              </a:ext>
            </a:extLst>
          </p:cNvPr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-1467395" y="4289514"/>
            <a:ext cx="15126789" cy="2190233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70 h 1542"/>
              <a:gd name="T86" fmla="*/ 1531 w 8000"/>
              <a:gd name="T87" fmla="*/ 1408 h 1542"/>
              <a:gd name="T88" fmla="*/ 1443 w 8000"/>
              <a:gd name="T89" fmla="*/ 1266 h 1542"/>
              <a:gd name="T90" fmla="*/ 1253 w 8000"/>
              <a:gd name="T91" fmla="*/ 1422 h 1542"/>
              <a:gd name="T92" fmla="*/ 1155 w 8000"/>
              <a:gd name="T93" fmla="*/ 1402 h 1542"/>
              <a:gd name="T94" fmla="*/ 1051 w 8000"/>
              <a:gd name="T95" fmla="*/ 1390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2 h 1542"/>
              <a:gd name="T104" fmla="*/ 320 w 8000"/>
              <a:gd name="T105" fmla="*/ 1246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5" y="1333"/>
                  <a:pt x="6415" y="1333"/>
                  <a:pt x="6415" y="1333"/>
                </a:cubicBezTo>
                <a:cubicBezTo>
                  <a:pt x="6415" y="1315"/>
                  <a:pt x="6415" y="1315"/>
                  <a:pt x="6415" y="1315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40"/>
                  <a:pt x="4574" y="740"/>
                  <a:pt x="4574" y="740"/>
                </a:cubicBezTo>
                <a:cubicBezTo>
                  <a:pt x="4551" y="740"/>
                  <a:pt x="4551" y="740"/>
                  <a:pt x="4551" y="740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500" y="1205"/>
                  <a:pt x="4500" y="1205"/>
                  <a:pt x="4500" y="1205"/>
                </a:cubicBezTo>
                <a:cubicBezTo>
                  <a:pt x="4500" y="1239"/>
                  <a:pt x="4500" y="1239"/>
                  <a:pt x="4500" y="1239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2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9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8"/>
                  <a:pt x="3447" y="663"/>
                  <a:pt x="3447" y="634"/>
                </a:cubicBezTo>
                <a:cubicBezTo>
                  <a:pt x="3447" y="598"/>
                  <a:pt x="3421" y="567"/>
                  <a:pt x="3387" y="560"/>
                </a:cubicBezTo>
                <a:cubicBezTo>
                  <a:pt x="3383" y="430"/>
                  <a:pt x="3383" y="430"/>
                  <a:pt x="3383" y="430"/>
                </a:cubicBezTo>
                <a:cubicBezTo>
                  <a:pt x="3391" y="426"/>
                  <a:pt x="3397" y="417"/>
                  <a:pt x="3397" y="407"/>
                </a:cubicBezTo>
                <a:cubicBezTo>
                  <a:pt x="3397" y="400"/>
                  <a:pt x="3394" y="394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4"/>
                  <a:pt x="3347" y="400"/>
                  <a:pt x="3347" y="407"/>
                </a:cubicBezTo>
                <a:cubicBezTo>
                  <a:pt x="3347" y="417"/>
                  <a:pt x="3353" y="426"/>
                  <a:pt x="3361" y="430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8"/>
                  <a:pt x="3297" y="634"/>
                </a:cubicBezTo>
                <a:cubicBezTo>
                  <a:pt x="3297" y="659"/>
                  <a:pt x="3310" y="682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8"/>
                  <a:pt x="3288" y="1214"/>
                  <a:pt x="3288" y="1245"/>
                </a:cubicBezTo>
                <a:cubicBezTo>
                  <a:pt x="3288" y="1276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2"/>
                  <a:pt x="2243" y="1442"/>
                  <a:pt x="2243" y="1442"/>
                </a:cubicBezTo>
                <a:cubicBezTo>
                  <a:pt x="2243" y="1458"/>
                  <a:pt x="2243" y="1458"/>
                  <a:pt x="2243" y="1458"/>
                </a:cubicBezTo>
                <a:cubicBezTo>
                  <a:pt x="2199" y="1458"/>
                  <a:pt x="2199" y="1458"/>
                  <a:pt x="2199" y="1458"/>
                </a:cubicBezTo>
                <a:cubicBezTo>
                  <a:pt x="2199" y="1402"/>
                  <a:pt x="2199" y="1402"/>
                  <a:pt x="2199" y="1402"/>
                </a:cubicBezTo>
                <a:cubicBezTo>
                  <a:pt x="2177" y="1402"/>
                  <a:pt x="2177" y="1402"/>
                  <a:pt x="2177" y="1402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10"/>
                  <a:pt x="2152" y="1410"/>
                  <a:pt x="2152" y="1410"/>
                </a:cubicBezTo>
                <a:cubicBezTo>
                  <a:pt x="2139" y="1410"/>
                  <a:pt x="2139" y="1410"/>
                  <a:pt x="2139" y="1410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4"/>
                  <a:pt x="2077" y="1454"/>
                  <a:pt x="2077" y="1454"/>
                </a:cubicBezTo>
                <a:cubicBezTo>
                  <a:pt x="2068" y="1454"/>
                  <a:pt x="2068" y="1454"/>
                  <a:pt x="2068" y="1454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4"/>
                  <a:pt x="2055" y="1454"/>
                  <a:pt x="2055" y="1454"/>
                </a:cubicBezTo>
                <a:cubicBezTo>
                  <a:pt x="2033" y="1454"/>
                  <a:pt x="2033" y="1454"/>
                  <a:pt x="2033" y="1454"/>
                </a:cubicBezTo>
                <a:cubicBezTo>
                  <a:pt x="2033" y="1462"/>
                  <a:pt x="2033" y="1462"/>
                  <a:pt x="2033" y="1462"/>
                </a:cubicBezTo>
                <a:cubicBezTo>
                  <a:pt x="2004" y="1462"/>
                  <a:pt x="2004" y="1462"/>
                  <a:pt x="2004" y="1462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2"/>
                  <a:pt x="1791" y="1442"/>
                  <a:pt x="1791" y="1442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8"/>
                  <a:pt x="1756" y="1438"/>
                  <a:pt x="1756" y="1438"/>
                </a:cubicBezTo>
                <a:cubicBezTo>
                  <a:pt x="1744" y="1438"/>
                  <a:pt x="1744" y="1438"/>
                  <a:pt x="1744" y="1438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8"/>
                  <a:pt x="1699" y="1438"/>
                  <a:pt x="1699" y="1438"/>
                </a:cubicBezTo>
                <a:cubicBezTo>
                  <a:pt x="1673" y="1438"/>
                  <a:pt x="1673" y="1438"/>
                  <a:pt x="1673" y="1438"/>
                </a:cubicBezTo>
                <a:cubicBezTo>
                  <a:pt x="1673" y="1470"/>
                  <a:pt x="1673" y="1470"/>
                  <a:pt x="1673" y="1470"/>
                </a:cubicBezTo>
                <a:cubicBezTo>
                  <a:pt x="1656" y="1470"/>
                  <a:pt x="1656" y="1470"/>
                  <a:pt x="1656" y="1470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4"/>
                  <a:pt x="1531" y="1394"/>
                  <a:pt x="1531" y="1394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8"/>
                  <a:pt x="1507" y="1308"/>
                  <a:pt x="1507" y="1308"/>
                </a:cubicBezTo>
                <a:cubicBezTo>
                  <a:pt x="1479" y="1308"/>
                  <a:pt x="1479" y="1308"/>
                  <a:pt x="1479" y="1308"/>
                </a:cubicBezTo>
                <a:cubicBezTo>
                  <a:pt x="1479" y="1282"/>
                  <a:pt x="1479" y="1282"/>
                  <a:pt x="1479" y="1282"/>
                </a:cubicBezTo>
                <a:cubicBezTo>
                  <a:pt x="1465" y="1282"/>
                  <a:pt x="1465" y="1282"/>
                  <a:pt x="1465" y="1282"/>
                </a:cubicBezTo>
                <a:cubicBezTo>
                  <a:pt x="1465" y="1308"/>
                  <a:pt x="1465" y="1308"/>
                  <a:pt x="1465" y="1308"/>
                </a:cubicBezTo>
                <a:cubicBezTo>
                  <a:pt x="1443" y="1308"/>
                  <a:pt x="1443" y="1308"/>
                  <a:pt x="1443" y="1308"/>
                </a:cubicBezTo>
                <a:cubicBezTo>
                  <a:pt x="1443" y="1266"/>
                  <a:pt x="1443" y="1266"/>
                  <a:pt x="1443" y="1266"/>
                </a:cubicBezTo>
                <a:cubicBezTo>
                  <a:pt x="1443" y="1266"/>
                  <a:pt x="1412" y="1232"/>
                  <a:pt x="1389" y="1232"/>
                </a:cubicBezTo>
                <a:cubicBezTo>
                  <a:pt x="1367" y="1232"/>
                  <a:pt x="1337" y="1270"/>
                  <a:pt x="1337" y="1270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8"/>
                  <a:pt x="1315" y="1418"/>
                  <a:pt x="1315" y="1418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6"/>
                  <a:pt x="1275" y="1446"/>
                  <a:pt x="1275" y="1446"/>
                </a:cubicBezTo>
                <a:cubicBezTo>
                  <a:pt x="1267" y="1446"/>
                  <a:pt x="1267" y="1446"/>
                  <a:pt x="1267" y="1446"/>
                </a:cubicBezTo>
                <a:cubicBezTo>
                  <a:pt x="1267" y="1422"/>
                  <a:pt x="1267" y="1422"/>
                  <a:pt x="1267" y="1422"/>
                </a:cubicBezTo>
                <a:cubicBezTo>
                  <a:pt x="1253" y="1422"/>
                  <a:pt x="1253" y="1422"/>
                  <a:pt x="1253" y="1422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10"/>
                  <a:pt x="1200" y="1410"/>
                  <a:pt x="1200" y="1410"/>
                </a:cubicBezTo>
                <a:cubicBezTo>
                  <a:pt x="1189" y="1410"/>
                  <a:pt x="1189" y="1410"/>
                  <a:pt x="1189" y="1410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2"/>
                  <a:pt x="1164" y="1402"/>
                  <a:pt x="1164" y="1402"/>
                </a:cubicBezTo>
                <a:cubicBezTo>
                  <a:pt x="1155" y="1402"/>
                  <a:pt x="1155" y="1402"/>
                  <a:pt x="1155" y="1402"/>
                </a:cubicBezTo>
                <a:cubicBezTo>
                  <a:pt x="1155" y="1418"/>
                  <a:pt x="1155" y="1418"/>
                  <a:pt x="1155" y="1418"/>
                </a:cubicBezTo>
                <a:cubicBezTo>
                  <a:pt x="1133" y="1418"/>
                  <a:pt x="1133" y="1418"/>
                  <a:pt x="1133" y="1418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6"/>
                  <a:pt x="1112" y="1386"/>
                  <a:pt x="1112" y="1386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90"/>
                  <a:pt x="1063" y="1390"/>
                  <a:pt x="1063" y="1390"/>
                </a:cubicBezTo>
                <a:cubicBezTo>
                  <a:pt x="1051" y="1390"/>
                  <a:pt x="1051" y="1390"/>
                  <a:pt x="1051" y="1390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2"/>
                  <a:pt x="969" y="1382"/>
                  <a:pt x="969" y="1382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4"/>
                  <a:pt x="787" y="1394"/>
                  <a:pt x="787" y="1394"/>
                </a:cubicBezTo>
                <a:cubicBezTo>
                  <a:pt x="787" y="1194"/>
                  <a:pt x="787" y="1194"/>
                  <a:pt x="787" y="1194"/>
                </a:cubicBezTo>
                <a:cubicBezTo>
                  <a:pt x="691" y="1194"/>
                  <a:pt x="691" y="1194"/>
                  <a:pt x="691" y="1194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6"/>
                  <a:pt x="664" y="1446"/>
                  <a:pt x="664" y="1446"/>
                </a:cubicBezTo>
                <a:cubicBezTo>
                  <a:pt x="640" y="1446"/>
                  <a:pt x="640" y="1446"/>
                  <a:pt x="640" y="1446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8"/>
                  <a:pt x="625" y="1238"/>
                  <a:pt x="625" y="1238"/>
                </a:cubicBezTo>
                <a:cubicBezTo>
                  <a:pt x="601" y="1238"/>
                  <a:pt x="601" y="1238"/>
                  <a:pt x="601" y="1238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2"/>
                  <a:pt x="536" y="1242"/>
                  <a:pt x="536" y="1242"/>
                </a:cubicBezTo>
                <a:cubicBezTo>
                  <a:pt x="515" y="1242"/>
                  <a:pt x="515" y="1242"/>
                  <a:pt x="515" y="1242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70"/>
                  <a:pt x="456" y="1170"/>
                </a:cubicBezTo>
                <a:cubicBezTo>
                  <a:pt x="425" y="1170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4"/>
                  <a:pt x="373" y="1234"/>
                  <a:pt x="373" y="1234"/>
                </a:cubicBezTo>
                <a:cubicBezTo>
                  <a:pt x="320" y="1234"/>
                  <a:pt x="320" y="1234"/>
                  <a:pt x="320" y="1234"/>
                </a:cubicBezTo>
                <a:cubicBezTo>
                  <a:pt x="320" y="1246"/>
                  <a:pt x="320" y="1246"/>
                  <a:pt x="320" y="1246"/>
                </a:cubicBezTo>
                <a:cubicBezTo>
                  <a:pt x="303" y="1246"/>
                  <a:pt x="303" y="1246"/>
                  <a:pt x="303" y="1246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20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2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6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gradFill flip="none" rotWithShape="1">
            <a:gsLst>
              <a:gs pos="67000">
                <a:srgbClr val="3C55D1">
                  <a:alpha val="25000"/>
                </a:srgbClr>
              </a:gs>
              <a:gs pos="30000">
                <a:srgbClr val="3C55D1">
                  <a:alpha val="0"/>
                </a:srgbClr>
              </a:gs>
              <a:gs pos="100000">
                <a:srgbClr val="3C55D1">
                  <a:alpha val="0"/>
                </a:srgbClr>
              </a:gs>
            </a:gsLst>
            <a:lin ang="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</a:pPr>
            <a:endParaRPr lang="zh-CN" altLang="en-US" sz="3000">
              <a:solidFill>
                <a:srgbClr val="3C3940"/>
              </a:solidFill>
              <a:latin typeface="AgencyFB Light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D3A3AA46-C3C3-0222-8DA0-026FE5479AF3}"/>
              </a:ext>
            </a:extLst>
          </p:cNvPr>
          <p:cNvSpPr/>
          <p:nvPr/>
        </p:nvSpPr>
        <p:spPr>
          <a:xfrm rot="5400000">
            <a:off x="7222419" y="1888419"/>
            <a:ext cx="398133" cy="9541028"/>
          </a:xfrm>
          <a:custGeom>
            <a:avLst/>
            <a:gdLst>
              <a:gd name="connsiteX0" fmla="*/ 0 w 398133"/>
              <a:gd name="connsiteY0" fmla="*/ 9166799 h 9541028"/>
              <a:gd name="connsiteX1" fmla="*/ 0 w 398133"/>
              <a:gd name="connsiteY1" fmla="*/ 0 h 9541028"/>
              <a:gd name="connsiteX2" fmla="*/ 398133 w 398133"/>
              <a:gd name="connsiteY2" fmla="*/ 0 h 9541028"/>
              <a:gd name="connsiteX3" fmla="*/ 398133 w 398133"/>
              <a:gd name="connsiteY3" fmla="*/ 9541028 h 9541028"/>
              <a:gd name="connsiteX4" fmla="*/ 374229 w 398133"/>
              <a:gd name="connsiteY4" fmla="*/ 9541028 h 9541028"/>
              <a:gd name="connsiteX5" fmla="*/ 0 w 398133"/>
              <a:gd name="connsiteY5" fmla="*/ 9166799 h 9541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33" h="9541028">
                <a:moveTo>
                  <a:pt x="0" y="9166799"/>
                </a:moveTo>
                <a:lnTo>
                  <a:pt x="0" y="0"/>
                </a:lnTo>
                <a:lnTo>
                  <a:pt x="398133" y="0"/>
                </a:lnTo>
                <a:lnTo>
                  <a:pt x="398133" y="9541028"/>
                </a:lnTo>
                <a:lnTo>
                  <a:pt x="374229" y="9541028"/>
                </a:lnTo>
                <a:cubicBezTo>
                  <a:pt x="167548" y="9541028"/>
                  <a:pt x="0" y="9373480"/>
                  <a:pt x="0" y="9166799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8820993F-D8C4-F984-4932-6ABD9B71BF48}"/>
              </a:ext>
            </a:extLst>
          </p:cNvPr>
          <p:cNvSpPr/>
          <p:nvPr/>
        </p:nvSpPr>
        <p:spPr>
          <a:xfrm rot="5400000">
            <a:off x="476298" y="4952384"/>
            <a:ext cx="1429319" cy="2381915"/>
          </a:xfrm>
          <a:custGeom>
            <a:avLst/>
            <a:gdLst>
              <a:gd name="connsiteX0" fmla="*/ 0 w 1429319"/>
              <a:gd name="connsiteY0" fmla="*/ 2381915 h 2381915"/>
              <a:gd name="connsiteX1" fmla="*/ 0 w 1429319"/>
              <a:gd name="connsiteY1" fmla="*/ 569344 h 2381915"/>
              <a:gd name="connsiteX2" fmla="*/ 569344 w 1429319"/>
              <a:gd name="connsiteY2" fmla="*/ 0 h 2381915"/>
              <a:gd name="connsiteX3" fmla="*/ 1429319 w 1429319"/>
              <a:gd name="connsiteY3" fmla="*/ 0 h 2381915"/>
              <a:gd name="connsiteX4" fmla="*/ 1429319 w 1429319"/>
              <a:gd name="connsiteY4" fmla="*/ 2381915 h 238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9319" h="2381915">
                <a:moveTo>
                  <a:pt x="0" y="23819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429319" y="0"/>
                </a:lnTo>
                <a:lnTo>
                  <a:pt x="1429319" y="2381915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192291A-A867-0AE6-C0C9-880A41987F40}"/>
              </a:ext>
            </a:extLst>
          </p:cNvPr>
          <p:cNvSpPr/>
          <p:nvPr/>
        </p:nvSpPr>
        <p:spPr>
          <a:xfrm rot="5400000">
            <a:off x="7425822" y="592114"/>
            <a:ext cx="4389037" cy="3204808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-26860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96A24375-EF1C-ED04-9C96-A26D2BEC9286}"/>
              </a:ext>
            </a:extLst>
          </p:cNvPr>
          <p:cNvGrpSpPr/>
          <p:nvPr/>
        </p:nvGrpSpPr>
        <p:grpSpPr>
          <a:xfrm>
            <a:off x="322203" y="357406"/>
            <a:ext cx="250387" cy="461975"/>
            <a:chOff x="339787" y="1658797"/>
            <a:chExt cx="730250" cy="1347344"/>
          </a:xfrm>
          <a:solidFill>
            <a:srgbClr val="6ACDBC"/>
          </a:solidFill>
        </p:grpSpPr>
        <p:sp>
          <p:nvSpPr>
            <p:cNvPr id="151" name="矩形: 圆角 150">
              <a:extLst>
                <a:ext uri="{FF2B5EF4-FFF2-40B4-BE49-F238E27FC236}">
                  <a16:creationId xmlns:a16="http://schemas.microsoft.com/office/drawing/2014/main" id="{129A34E6-E85F-5B07-08EB-65D21154C0B7}"/>
                </a:ext>
              </a:extLst>
            </p:cNvPr>
            <p:cNvSpPr/>
            <p:nvPr/>
          </p:nvSpPr>
          <p:spPr>
            <a:xfrm>
              <a:off x="33978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id="{F256CFBB-5185-4D93-8CD6-EE0D7740B1E4}"/>
                </a:ext>
              </a:extLst>
            </p:cNvPr>
            <p:cNvSpPr/>
            <p:nvPr/>
          </p:nvSpPr>
          <p:spPr>
            <a:xfrm>
              <a:off x="33978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: 圆角 152">
              <a:extLst>
                <a:ext uri="{FF2B5EF4-FFF2-40B4-BE49-F238E27FC236}">
                  <a16:creationId xmlns:a16="http://schemas.microsoft.com/office/drawing/2014/main" id="{90CAD3B5-DA66-228E-663B-5F28D9D55F40}"/>
                </a:ext>
              </a:extLst>
            </p:cNvPr>
            <p:cNvSpPr/>
            <p:nvPr/>
          </p:nvSpPr>
          <p:spPr>
            <a:xfrm>
              <a:off x="33978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B961EECC-77FA-C925-F13F-90DC5B038406}"/>
                </a:ext>
              </a:extLst>
            </p:cNvPr>
            <p:cNvSpPr/>
            <p:nvPr/>
          </p:nvSpPr>
          <p:spPr>
            <a:xfrm>
              <a:off x="33978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8E6ECD0-7F6E-B078-A7DC-BD29F2540F11}"/>
                </a:ext>
              </a:extLst>
            </p:cNvPr>
            <p:cNvSpPr/>
            <p:nvPr/>
          </p:nvSpPr>
          <p:spPr>
            <a:xfrm>
              <a:off x="33978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: 圆角 155">
              <a:extLst>
                <a:ext uri="{FF2B5EF4-FFF2-40B4-BE49-F238E27FC236}">
                  <a16:creationId xmlns:a16="http://schemas.microsoft.com/office/drawing/2014/main" id="{20C54750-D339-53D5-A2B7-40AB190DF5A6}"/>
                </a:ext>
              </a:extLst>
            </p:cNvPr>
            <p:cNvSpPr/>
            <p:nvPr/>
          </p:nvSpPr>
          <p:spPr>
            <a:xfrm>
              <a:off x="603312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id="{21654CED-B83A-C41C-206B-072DF7367C3E}"/>
                </a:ext>
              </a:extLst>
            </p:cNvPr>
            <p:cNvSpPr/>
            <p:nvPr/>
          </p:nvSpPr>
          <p:spPr>
            <a:xfrm>
              <a:off x="603312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: 圆角 157">
              <a:extLst>
                <a:ext uri="{FF2B5EF4-FFF2-40B4-BE49-F238E27FC236}">
                  <a16:creationId xmlns:a16="http://schemas.microsoft.com/office/drawing/2014/main" id="{39AF8A58-2032-A35F-9C8A-98190AAADAD0}"/>
                </a:ext>
              </a:extLst>
            </p:cNvPr>
            <p:cNvSpPr/>
            <p:nvPr/>
          </p:nvSpPr>
          <p:spPr>
            <a:xfrm>
              <a:off x="603312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070E410B-11C7-BC69-5571-ED7CFBDB9F4E}"/>
                </a:ext>
              </a:extLst>
            </p:cNvPr>
            <p:cNvSpPr/>
            <p:nvPr/>
          </p:nvSpPr>
          <p:spPr>
            <a:xfrm>
              <a:off x="603312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: 圆角 159">
              <a:extLst>
                <a:ext uri="{FF2B5EF4-FFF2-40B4-BE49-F238E27FC236}">
                  <a16:creationId xmlns:a16="http://schemas.microsoft.com/office/drawing/2014/main" id="{7D32B590-34EB-C64B-EE60-0EE868FA9860}"/>
                </a:ext>
              </a:extLst>
            </p:cNvPr>
            <p:cNvSpPr/>
            <p:nvPr/>
          </p:nvSpPr>
          <p:spPr>
            <a:xfrm>
              <a:off x="603312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C8D19DE-9659-E675-E974-AB867572C3CB}"/>
                </a:ext>
              </a:extLst>
            </p:cNvPr>
            <p:cNvSpPr/>
            <p:nvPr/>
          </p:nvSpPr>
          <p:spPr>
            <a:xfrm>
              <a:off x="866837" y="1658797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1D0BCB06-7CAD-E0F9-0870-66A635F33386}"/>
                </a:ext>
              </a:extLst>
            </p:cNvPr>
            <p:cNvSpPr/>
            <p:nvPr/>
          </p:nvSpPr>
          <p:spPr>
            <a:xfrm>
              <a:off x="866837" y="1944833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矩形: 圆角 162">
              <a:extLst>
                <a:ext uri="{FF2B5EF4-FFF2-40B4-BE49-F238E27FC236}">
                  <a16:creationId xmlns:a16="http://schemas.microsoft.com/office/drawing/2014/main" id="{DA076BCB-CAA7-FAC7-4199-313E28EF0360}"/>
                </a:ext>
              </a:extLst>
            </p:cNvPr>
            <p:cNvSpPr/>
            <p:nvPr/>
          </p:nvSpPr>
          <p:spPr>
            <a:xfrm>
              <a:off x="866837" y="2230869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5312DEA0-FC85-AF76-6093-B4B17A37F9A0}"/>
                </a:ext>
              </a:extLst>
            </p:cNvPr>
            <p:cNvSpPr/>
            <p:nvPr/>
          </p:nvSpPr>
          <p:spPr>
            <a:xfrm>
              <a:off x="866837" y="2516905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矩形: 圆角 164">
              <a:extLst>
                <a:ext uri="{FF2B5EF4-FFF2-40B4-BE49-F238E27FC236}">
                  <a16:creationId xmlns:a16="http://schemas.microsoft.com/office/drawing/2014/main" id="{F01943BF-3937-D04F-6B97-722FD8BAEF55}"/>
                </a:ext>
              </a:extLst>
            </p:cNvPr>
            <p:cNvSpPr/>
            <p:nvPr/>
          </p:nvSpPr>
          <p:spPr>
            <a:xfrm>
              <a:off x="866837" y="2802941"/>
              <a:ext cx="203200" cy="203200"/>
            </a:xfrm>
            <a:prstGeom prst="roundRect">
              <a:avLst>
                <a:gd name="adj" fmla="val 369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0805BCAB-F6F7-48A7-81A0-A0B64D07C303}"/>
              </a:ext>
            </a:extLst>
          </p:cNvPr>
          <p:cNvGrpSpPr/>
          <p:nvPr/>
        </p:nvGrpSpPr>
        <p:grpSpPr>
          <a:xfrm>
            <a:off x="11325407" y="6105251"/>
            <a:ext cx="502419" cy="510218"/>
            <a:chOff x="9543578" y="4773612"/>
            <a:chExt cx="1484585" cy="1507631"/>
          </a:xfrm>
          <a:solidFill>
            <a:srgbClr val="6ACDBC"/>
          </a:solidFill>
        </p:grpSpPr>
        <p:sp>
          <p:nvSpPr>
            <p:cNvPr id="167" name="图文框 166">
              <a:extLst>
                <a:ext uri="{FF2B5EF4-FFF2-40B4-BE49-F238E27FC236}">
                  <a16:creationId xmlns:a16="http://schemas.microsoft.com/office/drawing/2014/main" id="{A4D1BEA2-9588-2872-827B-2E1369102B3E}"/>
                </a:ext>
              </a:extLst>
            </p:cNvPr>
            <p:cNvSpPr/>
            <p:nvPr/>
          </p:nvSpPr>
          <p:spPr>
            <a:xfrm rot="2700000">
              <a:off x="9543578" y="59420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8" name="图文框 167">
              <a:extLst>
                <a:ext uri="{FF2B5EF4-FFF2-40B4-BE49-F238E27FC236}">
                  <a16:creationId xmlns:a16="http://schemas.microsoft.com/office/drawing/2014/main" id="{25117CE8-13C5-0561-5190-4D09C93E785C}"/>
                </a:ext>
              </a:extLst>
            </p:cNvPr>
            <p:cNvSpPr/>
            <p:nvPr/>
          </p:nvSpPr>
          <p:spPr>
            <a:xfrm rot="2700000">
              <a:off x="10116255" y="59420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9" name="图文框 168">
              <a:extLst>
                <a:ext uri="{FF2B5EF4-FFF2-40B4-BE49-F238E27FC236}">
                  <a16:creationId xmlns:a16="http://schemas.microsoft.com/office/drawing/2014/main" id="{4DFF17FA-4BF0-2B98-F9FB-C7A490D5C551}"/>
                </a:ext>
              </a:extLst>
            </p:cNvPr>
            <p:cNvSpPr/>
            <p:nvPr/>
          </p:nvSpPr>
          <p:spPr>
            <a:xfrm rot="2700000">
              <a:off x="10688932" y="59420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图文框 169">
              <a:extLst>
                <a:ext uri="{FF2B5EF4-FFF2-40B4-BE49-F238E27FC236}">
                  <a16:creationId xmlns:a16="http://schemas.microsoft.com/office/drawing/2014/main" id="{62B585B0-9DC0-75AE-7C89-501D9280E1FE}"/>
                </a:ext>
              </a:extLst>
            </p:cNvPr>
            <p:cNvSpPr/>
            <p:nvPr/>
          </p:nvSpPr>
          <p:spPr>
            <a:xfrm rot="2700000">
              <a:off x="9543579" y="53578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1" name="图文框 170">
              <a:extLst>
                <a:ext uri="{FF2B5EF4-FFF2-40B4-BE49-F238E27FC236}">
                  <a16:creationId xmlns:a16="http://schemas.microsoft.com/office/drawing/2014/main" id="{E95F4B22-DF96-8D05-61E4-05DE5EA08914}"/>
                </a:ext>
              </a:extLst>
            </p:cNvPr>
            <p:cNvSpPr/>
            <p:nvPr/>
          </p:nvSpPr>
          <p:spPr>
            <a:xfrm rot="2700000">
              <a:off x="10116256" y="53578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2" name="图文框 171">
              <a:extLst>
                <a:ext uri="{FF2B5EF4-FFF2-40B4-BE49-F238E27FC236}">
                  <a16:creationId xmlns:a16="http://schemas.microsoft.com/office/drawing/2014/main" id="{4D17DA2C-4698-09D0-D209-7DACE7EA901D}"/>
                </a:ext>
              </a:extLst>
            </p:cNvPr>
            <p:cNvSpPr/>
            <p:nvPr/>
          </p:nvSpPr>
          <p:spPr>
            <a:xfrm rot="2700000">
              <a:off x="10688933" y="53578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图文框 172">
              <a:extLst>
                <a:ext uri="{FF2B5EF4-FFF2-40B4-BE49-F238E27FC236}">
                  <a16:creationId xmlns:a16="http://schemas.microsoft.com/office/drawing/2014/main" id="{E06DA4C0-F333-7E9C-485D-05F79276D251}"/>
                </a:ext>
              </a:extLst>
            </p:cNvPr>
            <p:cNvSpPr/>
            <p:nvPr/>
          </p:nvSpPr>
          <p:spPr>
            <a:xfrm rot="2700000">
              <a:off x="9543580" y="4773614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" name="图文框 173">
              <a:extLst>
                <a:ext uri="{FF2B5EF4-FFF2-40B4-BE49-F238E27FC236}">
                  <a16:creationId xmlns:a16="http://schemas.microsoft.com/office/drawing/2014/main" id="{9B900363-2CC4-E8D3-98D7-8EA68835F2A6}"/>
                </a:ext>
              </a:extLst>
            </p:cNvPr>
            <p:cNvSpPr/>
            <p:nvPr/>
          </p:nvSpPr>
          <p:spPr>
            <a:xfrm rot="2700000">
              <a:off x="10116257" y="4773613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5" name="图文框 174">
              <a:extLst>
                <a:ext uri="{FF2B5EF4-FFF2-40B4-BE49-F238E27FC236}">
                  <a16:creationId xmlns:a16="http://schemas.microsoft.com/office/drawing/2014/main" id="{51D02A04-B20F-CC83-ED9B-CE1F7C54CC83}"/>
                </a:ext>
              </a:extLst>
            </p:cNvPr>
            <p:cNvSpPr/>
            <p:nvPr/>
          </p:nvSpPr>
          <p:spPr>
            <a:xfrm rot="2700000">
              <a:off x="10688934" y="4773612"/>
              <a:ext cx="339229" cy="339229"/>
            </a:xfrm>
            <a:prstGeom prst="frame">
              <a:avLst>
                <a:gd name="adj1" fmla="val 291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DBC14695-1620-969B-A5EB-C637AC656ADC}"/>
              </a:ext>
            </a:extLst>
          </p:cNvPr>
          <p:cNvSpPr txBox="1"/>
          <p:nvPr/>
        </p:nvSpPr>
        <p:spPr>
          <a:xfrm>
            <a:off x="818606" y="595399"/>
            <a:ext cx="33137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166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72D5D-AE28-F835-0490-9321BC44518D}"/>
              </a:ext>
            </a:extLst>
          </p:cNvPr>
          <p:cNvSpPr txBox="1"/>
          <p:nvPr/>
        </p:nvSpPr>
        <p:spPr>
          <a:xfrm>
            <a:off x="3797300" y="2275010"/>
            <a:ext cx="10341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DF8E02-0A0B-F88B-2992-EA2C3436A2E3}"/>
              </a:ext>
            </a:extLst>
          </p:cNvPr>
          <p:cNvSpPr/>
          <p:nvPr/>
        </p:nvSpPr>
        <p:spPr>
          <a:xfrm rot="5400000">
            <a:off x="9803072" y="786777"/>
            <a:ext cx="2180126" cy="1591895"/>
          </a:xfrm>
          <a:custGeom>
            <a:avLst/>
            <a:gdLst>
              <a:gd name="connsiteX0" fmla="*/ 0 w 4389037"/>
              <a:gd name="connsiteY0" fmla="*/ 3204808 h 3204808"/>
              <a:gd name="connsiteX1" fmla="*/ 0 w 4389037"/>
              <a:gd name="connsiteY1" fmla="*/ 0 h 3204808"/>
              <a:gd name="connsiteX2" fmla="*/ 2786633 w 4389037"/>
              <a:gd name="connsiteY2" fmla="*/ 0 h 3204808"/>
              <a:gd name="connsiteX3" fmla="*/ 4389037 w 4389037"/>
              <a:gd name="connsiteY3" fmla="*/ 1602404 h 3204808"/>
              <a:gd name="connsiteX4" fmla="*/ 4389036 w 4389037"/>
              <a:gd name="connsiteY4" fmla="*/ 1602404 h 3204808"/>
              <a:gd name="connsiteX5" fmla="*/ 2786632 w 4389037"/>
              <a:gd name="connsiteY5" fmla="*/ 3204808 h 320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89037" h="3204808">
                <a:moveTo>
                  <a:pt x="0" y="3204808"/>
                </a:moveTo>
                <a:lnTo>
                  <a:pt x="0" y="0"/>
                </a:lnTo>
                <a:lnTo>
                  <a:pt x="2786633" y="0"/>
                </a:lnTo>
                <a:cubicBezTo>
                  <a:pt x="3671616" y="0"/>
                  <a:pt x="4389037" y="717421"/>
                  <a:pt x="4389037" y="1602404"/>
                </a:cubicBezTo>
                <a:lnTo>
                  <a:pt x="4389036" y="1602404"/>
                </a:lnTo>
                <a:cubicBezTo>
                  <a:pt x="4389036" y="2487387"/>
                  <a:pt x="3671615" y="3204808"/>
                  <a:pt x="2786632" y="3204808"/>
                </a:cubicBez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E298F33-F674-43BE-6D06-C57A4AA27114}"/>
              </a:ext>
            </a:extLst>
          </p:cNvPr>
          <p:cNvGrpSpPr/>
          <p:nvPr/>
        </p:nvGrpSpPr>
        <p:grpSpPr>
          <a:xfrm>
            <a:off x="10312861" y="1277065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B8B6A48-D4B4-D217-D96E-B3105262B5BA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22FFE9B-6473-21C4-30A4-7ACEE7474EBF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0" name="文本框-2_矢量">
              <a:extLst>
                <a:ext uri="{FF2B5EF4-FFF2-40B4-BE49-F238E27FC236}">
                  <a16:creationId xmlns:a16="http://schemas.microsoft.com/office/drawing/2014/main" id="{85098708-3349-0429-D16D-294BF6782E0E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17396C6-5B9C-5971-8EFA-2CE25C1777FB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681DF41-929E-9158-CBA4-FE284B2057B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8925CF1-19D9-B3AD-084E-EB7C64CAAF62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019EB85-2609-FBA0-654E-4DF3151988A6}"/>
              </a:ext>
            </a:extLst>
          </p:cNvPr>
          <p:cNvSpPr/>
          <p:nvPr/>
        </p:nvSpPr>
        <p:spPr>
          <a:xfrm rot="5400000">
            <a:off x="-51501" y="4919885"/>
            <a:ext cx="1989616" cy="1886615"/>
          </a:xfrm>
          <a:custGeom>
            <a:avLst/>
            <a:gdLst>
              <a:gd name="connsiteX0" fmla="*/ 0 w 1989616"/>
              <a:gd name="connsiteY0" fmla="*/ 1886615 h 1886615"/>
              <a:gd name="connsiteX1" fmla="*/ 0 w 1989616"/>
              <a:gd name="connsiteY1" fmla="*/ 569344 h 1886615"/>
              <a:gd name="connsiteX2" fmla="*/ 569344 w 1989616"/>
              <a:gd name="connsiteY2" fmla="*/ 0 h 1886615"/>
              <a:gd name="connsiteX3" fmla="*/ 1989616 w 1989616"/>
              <a:gd name="connsiteY3" fmla="*/ 0 h 1886615"/>
              <a:gd name="connsiteX4" fmla="*/ 1989616 w 1989616"/>
              <a:gd name="connsiteY4" fmla="*/ 1886615 h 188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9616" h="1886615">
                <a:moveTo>
                  <a:pt x="0" y="1886615"/>
                </a:moveTo>
                <a:lnTo>
                  <a:pt x="0" y="569344"/>
                </a:lnTo>
                <a:cubicBezTo>
                  <a:pt x="0" y="254904"/>
                  <a:pt x="254904" y="0"/>
                  <a:pt x="569344" y="0"/>
                </a:cubicBezTo>
                <a:lnTo>
                  <a:pt x="1989616" y="0"/>
                </a:lnTo>
                <a:lnTo>
                  <a:pt x="1989616" y="1886615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1121144-5AC2-657C-810F-392D9104CF0C}"/>
              </a:ext>
            </a:extLst>
          </p:cNvPr>
          <p:cNvSpPr/>
          <p:nvPr/>
        </p:nvSpPr>
        <p:spPr>
          <a:xfrm flipV="1">
            <a:off x="982662" y="3204151"/>
            <a:ext cx="4156142" cy="336887"/>
          </a:xfrm>
          <a:custGeom>
            <a:avLst/>
            <a:gdLst>
              <a:gd name="connsiteX0" fmla="*/ 3558624 w 4156142"/>
              <a:gd name="connsiteY0" fmla="*/ 336887 h 336887"/>
              <a:gd name="connsiteX1" fmla="*/ 3558625 w 4156142"/>
              <a:gd name="connsiteY1" fmla="*/ 336887 h 336887"/>
              <a:gd name="connsiteX2" fmla="*/ 3987697 w 4156142"/>
              <a:gd name="connsiteY2" fmla="*/ 336887 h 336887"/>
              <a:gd name="connsiteX3" fmla="*/ 4156140 w 4156142"/>
              <a:gd name="connsiteY3" fmla="*/ 168444 h 336887"/>
              <a:gd name="connsiteX4" fmla="*/ 4156142 w 4156142"/>
              <a:gd name="connsiteY4" fmla="*/ 168444 h 336887"/>
              <a:gd name="connsiteX5" fmla="*/ 3987699 w 4156142"/>
              <a:gd name="connsiteY5" fmla="*/ 0 h 336887"/>
              <a:gd name="connsiteX6" fmla="*/ 3558626 w 4156142"/>
              <a:gd name="connsiteY6" fmla="*/ 0 h 336887"/>
              <a:gd name="connsiteX7" fmla="*/ 429073 w 4156142"/>
              <a:gd name="connsiteY7" fmla="*/ 0 h 336887"/>
              <a:gd name="connsiteX8" fmla="*/ 0 w 4156142"/>
              <a:gd name="connsiteY8" fmla="*/ 0 h 336887"/>
              <a:gd name="connsiteX9" fmla="*/ 0 w 4156142"/>
              <a:gd name="connsiteY9" fmla="*/ 336885 h 33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56142" h="336887">
                <a:moveTo>
                  <a:pt x="3558624" y="336887"/>
                </a:moveTo>
                <a:lnTo>
                  <a:pt x="3558625" y="336887"/>
                </a:lnTo>
                <a:lnTo>
                  <a:pt x="3987697" y="336887"/>
                </a:lnTo>
                <a:cubicBezTo>
                  <a:pt x="4080726" y="336887"/>
                  <a:pt x="4156140" y="261472"/>
                  <a:pt x="4156140" y="168444"/>
                </a:cubicBezTo>
                <a:lnTo>
                  <a:pt x="4156142" y="168444"/>
                </a:lnTo>
                <a:cubicBezTo>
                  <a:pt x="4156142" y="75415"/>
                  <a:pt x="4080727" y="0"/>
                  <a:pt x="3987699" y="0"/>
                </a:cubicBezTo>
                <a:lnTo>
                  <a:pt x="3558626" y="0"/>
                </a:lnTo>
                <a:lnTo>
                  <a:pt x="429073" y="0"/>
                </a:lnTo>
                <a:lnTo>
                  <a:pt x="0" y="0"/>
                </a:lnTo>
                <a:lnTo>
                  <a:pt x="0" y="336885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890AB9-2823-6D67-0ED3-FDC223416BCE}"/>
              </a:ext>
            </a:extLst>
          </p:cNvPr>
          <p:cNvSpPr txBox="1"/>
          <p:nvPr/>
        </p:nvSpPr>
        <p:spPr>
          <a:xfrm>
            <a:off x="969255" y="2653264"/>
            <a:ext cx="4412311" cy="923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723937-51C5-B6F4-CABC-216F40561A76}"/>
              </a:ext>
            </a:extLst>
          </p:cNvPr>
          <p:cNvSpPr txBox="1"/>
          <p:nvPr/>
        </p:nvSpPr>
        <p:spPr>
          <a:xfrm>
            <a:off x="883672" y="3688178"/>
            <a:ext cx="5152693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9042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6907D93-B0F2-32E1-8139-9F4AEE867E59}"/>
              </a:ext>
            </a:extLst>
          </p:cNvPr>
          <p:cNvSpPr txBox="1"/>
          <p:nvPr/>
        </p:nvSpPr>
        <p:spPr>
          <a:xfrm>
            <a:off x="722513" y="22258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C55D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800" dirty="0">
              <a:solidFill>
                <a:srgbClr val="3C55D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C1CF5BFC-8C40-7CC2-AF02-0F0AD41A2057}"/>
              </a:ext>
            </a:extLst>
          </p:cNvPr>
          <p:cNvSpPr/>
          <p:nvPr/>
        </p:nvSpPr>
        <p:spPr>
          <a:xfrm flipV="1">
            <a:off x="1697307" y="588393"/>
            <a:ext cx="2753465" cy="206940"/>
          </a:xfrm>
          <a:custGeom>
            <a:avLst/>
            <a:gdLst>
              <a:gd name="connsiteX0" fmla="*/ 2185963 w 2753465"/>
              <a:gd name="connsiteY0" fmla="*/ 206940 h 206940"/>
              <a:gd name="connsiteX1" fmla="*/ 2185963 w 2753465"/>
              <a:gd name="connsiteY1" fmla="*/ 206940 h 206940"/>
              <a:gd name="connsiteX2" fmla="*/ 2386427 w 2753465"/>
              <a:gd name="connsiteY2" fmla="*/ 206940 h 206940"/>
              <a:gd name="connsiteX3" fmla="*/ 2386427 w 2753465"/>
              <a:gd name="connsiteY3" fmla="*/ 206940 h 206940"/>
              <a:gd name="connsiteX4" fmla="*/ 2449530 w 2753465"/>
              <a:gd name="connsiteY4" fmla="*/ 206940 h 206940"/>
              <a:gd name="connsiteX5" fmla="*/ 2649994 w 2753465"/>
              <a:gd name="connsiteY5" fmla="*/ 206940 h 206940"/>
              <a:gd name="connsiteX6" fmla="*/ 2753464 w 2753465"/>
              <a:gd name="connsiteY6" fmla="*/ 103470 h 206940"/>
              <a:gd name="connsiteX7" fmla="*/ 2753465 w 2753465"/>
              <a:gd name="connsiteY7" fmla="*/ 103470 h 206940"/>
              <a:gd name="connsiteX8" fmla="*/ 2649995 w 2753465"/>
              <a:gd name="connsiteY8" fmla="*/ 0 h 206940"/>
              <a:gd name="connsiteX9" fmla="*/ 2449531 w 2753465"/>
              <a:gd name="connsiteY9" fmla="*/ 0 h 206940"/>
              <a:gd name="connsiteX10" fmla="*/ 2386428 w 2753465"/>
              <a:gd name="connsiteY10" fmla="*/ 0 h 206940"/>
              <a:gd name="connsiteX11" fmla="*/ 2185964 w 2753465"/>
              <a:gd name="connsiteY11" fmla="*/ 0 h 206940"/>
              <a:gd name="connsiteX12" fmla="*/ 464032 w 2753465"/>
              <a:gd name="connsiteY12" fmla="*/ 0 h 206940"/>
              <a:gd name="connsiteX13" fmla="*/ 263568 w 2753465"/>
              <a:gd name="connsiteY13" fmla="*/ 0 h 206940"/>
              <a:gd name="connsiteX14" fmla="*/ 200464 w 2753465"/>
              <a:gd name="connsiteY14" fmla="*/ 0 h 206940"/>
              <a:gd name="connsiteX15" fmla="*/ 0 w 2753465"/>
              <a:gd name="connsiteY15" fmla="*/ 0 h 206940"/>
              <a:gd name="connsiteX16" fmla="*/ 0 w 2753465"/>
              <a:gd name="connsiteY16" fmla="*/ 206939 h 206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53465" h="206940">
                <a:moveTo>
                  <a:pt x="2185963" y="206940"/>
                </a:moveTo>
                <a:lnTo>
                  <a:pt x="2185963" y="206940"/>
                </a:lnTo>
                <a:lnTo>
                  <a:pt x="2386427" y="206940"/>
                </a:lnTo>
                <a:lnTo>
                  <a:pt x="2386427" y="206940"/>
                </a:lnTo>
                <a:lnTo>
                  <a:pt x="2449530" y="206940"/>
                </a:lnTo>
                <a:lnTo>
                  <a:pt x="2649994" y="206940"/>
                </a:lnTo>
                <a:cubicBezTo>
                  <a:pt x="2707139" y="206940"/>
                  <a:pt x="2753464" y="160615"/>
                  <a:pt x="2753464" y="103470"/>
                </a:cubicBezTo>
                <a:lnTo>
                  <a:pt x="2753465" y="103470"/>
                </a:lnTo>
                <a:cubicBezTo>
                  <a:pt x="2753465" y="46325"/>
                  <a:pt x="2707140" y="0"/>
                  <a:pt x="2649995" y="0"/>
                </a:cubicBezTo>
                <a:lnTo>
                  <a:pt x="2449531" y="0"/>
                </a:lnTo>
                <a:lnTo>
                  <a:pt x="2386428" y="0"/>
                </a:lnTo>
                <a:lnTo>
                  <a:pt x="2185964" y="0"/>
                </a:lnTo>
                <a:lnTo>
                  <a:pt x="464032" y="0"/>
                </a:lnTo>
                <a:lnTo>
                  <a:pt x="263568" y="0"/>
                </a:lnTo>
                <a:lnTo>
                  <a:pt x="200464" y="0"/>
                </a:lnTo>
                <a:lnTo>
                  <a:pt x="0" y="0"/>
                </a:lnTo>
                <a:lnTo>
                  <a:pt x="0" y="206939"/>
                </a:lnTo>
                <a:close/>
              </a:path>
            </a:pathLst>
          </a:custGeom>
          <a:solidFill>
            <a:srgbClr val="41AD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40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AFE21E-C922-693C-97A1-F557272BA59D}"/>
              </a:ext>
            </a:extLst>
          </p:cNvPr>
          <p:cNvSpPr txBox="1"/>
          <p:nvPr/>
        </p:nvSpPr>
        <p:spPr>
          <a:xfrm>
            <a:off x="1822141" y="247556"/>
            <a:ext cx="26917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D8A6FAD3-E4C3-BD3D-308E-5BB4EEF0F71F}"/>
              </a:ext>
            </a:extLst>
          </p:cNvPr>
          <p:cNvSpPr>
            <a:spLocks/>
          </p:cNvSpPr>
          <p:nvPr/>
        </p:nvSpPr>
        <p:spPr bwMode="auto">
          <a:xfrm>
            <a:off x="6028242" y="3365500"/>
            <a:ext cx="2071687" cy="1954213"/>
          </a:xfrm>
          <a:custGeom>
            <a:avLst/>
            <a:gdLst>
              <a:gd name="T0" fmla="*/ 2216 w 2216"/>
              <a:gd name="T1" fmla="*/ 0 h 2108"/>
              <a:gd name="T2" fmla="*/ 2216 w 2216"/>
              <a:gd name="T3" fmla="*/ 24 h 2108"/>
              <a:gd name="T4" fmla="*/ 288 w 2216"/>
              <a:gd name="T5" fmla="*/ 2108 h 2108"/>
              <a:gd name="T6" fmla="*/ 0 w 2216"/>
              <a:gd name="T7" fmla="*/ 1610 h 2108"/>
              <a:gd name="T8" fmla="*/ 286 w 2216"/>
              <a:gd name="T9" fmla="*/ 1115 h 2108"/>
              <a:gd name="T10" fmla="*/ 1229 w 2216"/>
              <a:gd name="T11" fmla="*/ 24 h 2108"/>
              <a:gd name="T12" fmla="*/ 1228 w 2216"/>
              <a:gd name="T13" fmla="*/ 13 h 2108"/>
              <a:gd name="T14" fmla="*/ 1712 w 2216"/>
              <a:gd name="T15" fmla="*/ 291 h 2108"/>
              <a:gd name="T16" fmla="*/ 2216 w 2216"/>
              <a:gd name="T17" fmla="*/ 0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6" h="2108">
                <a:moveTo>
                  <a:pt x="2216" y="0"/>
                </a:moveTo>
                <a:cubicBezTo>
                  <a:pt x="2216" y="8"/>
                  <a:pt x="2216" y="16"/>
                  <a:pt x="2216" y="24"/>
                </a:cubicBezTo>
                <a:cubicBezTo>
                  <a:pt x="2216" y="1124"/>
                  <a:pt x="1367" y="2026"/>
                  <a:pt x="288" y="2108"/>
                </a:cubicBezTo>
                <a:lnTo>
                  <a:pt x="0" y="1610"/>
                </a:lnTo>
                <a:lnTo>
                  <a:pt x="286" y="1115"/>
                </a:lnTo>
                <a:cubicBezTo>
                  <a:pt x="819" y="1038"/>
                  <a:pt x="1229" y="579"/>
                  <a:pt x="1229" y="24"/>
                </a:cubicBezTo>
                <a:cubicBezTo>
                  <a:pt x="1229" y="20"/>
                  <a:pt x="1229" y="16"/>
                  <a:pt x="1228" y="13"/>
                </a:cubicBezTo>
                <a:lnTo>
                  <a:pt x="1712" y="291"/>
                </a:lnTo>
                <a:lnTo>
                  <a:pt x="2216" y="0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8ACFBBCB-9EF5-AF17-6005-E0CC34CB051A}"/>
              </a:ext>
            </a:extLst>
          </p:cNvPr>
          <p:cNvSpPr>
            <a:spLocks/>
          </p:cNvSpPr>
          <p:nvPr/>
        </p:nvSpPr>
        <p:spPr bwMode="auto">
          <a:xfrm>
            <a:off x="4199442" y="3270250"/>
            <a:ext cx="1970087" cy="2055813"/>
          </a:xfrm>
          <a:custGeom>
            <a:avLst/>
            <a:gdLst>
              <a:gd name="T0" fmla="*/ 993 w 2108"/>
              <a:gd name="T1" fmla="*/ 286 h 2216"/>
              <a:gd name="T2" fmla="*/ 2084 w 2108"/>
              <a:gd name="T3" fmla="*/ 1229 h 2216"/>
              <a:gd name="T4" fmla="*/ 2096 w 2108"/>
              <a:gd name="T5" fmla="*/ 1228 h 2216"/>
              <a:gd name="T6" fmla="*/ 1817 w 2108"/>
              <a:gd name="T7" fmla="*/ 1712 h 2216"/>
              <a:gd name="T8" fmla="*/ 2108 w 2108"/>
              <a:gd name="T9" fmla="*/ 2216 h 2216"/>
              <a:gd name="T10" fmla="*/ 2084 w 2108"/>
              <a:gd name="T11" fmla="*/ 2216 h 2216"/>
              <a:gd name="T12" fmla="*/ 0 w 2108"/>
              <a:gd name="T13" fmla="*/ 288 h 2216"/>
              <a:gd name="T14" fmla="*/ 499 w 2108"/>
              <a:gd name="T15" fmla="*/ 0 h 2216"/>
              <a:gd name="T16" fmla="*/ 993 w 2108"/>
              <a:gd name="T17" fmla="*/ 286 h 2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8" h="2216">
                <a:moveTo>
                  <a:pt x="993" y="286"/>
                </a:moveTo>
                <a:cubicBezTo>
                  <a:pt x="1071" y="819"/>
                  <a:pt x="1530" y="1229"/>
                  <a:pt x="2084" y="1229"/>
                </a:cubicBezTo>
                <a:cubicBezTo>
                  <a:pt x="2088" y="1229"/>
                  <a:pt x="2092" y="1229"/>
                  <a:pt x="2096" y="1228"/>
                </a:cubicBezTo>
                <a:lnTo>
                  <a:pt x="1817" y="1712"/>
                </a:lnTo>
                <a:lnTo>
                  <a:pt x="2108" y="2216"/>
                </a:lnTo>
                <a:cubicBezTo>
                  <a:pt x="2100" y="2216"/>
                  <a:pt x="2092" y="2216"/>
                  <a:pt x="2084" y="2216"/>
                </a:cubicBezTo>
                <a:cubicBezTo>
                  <a:pt x="984" y="2216"/>
                  <a:pt x="83" y="1367"/>
                  <a:pt x="0" y="288"/>
                </a:cubicBezTo>
                <a:lnTo>
                  <a:pt x="499" y="0"/>
                </a:lnTo>
                <a:lnTo>
                  <a:pt x="993" y="286"/>
                </a:lnTo>
                <a:close/>
              </a:path>
            </a:pathLst>
          </a:cu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B6363781-DC5F-616D-81B7-8203D13F0651}"/>
              </a:ext>
            </a:extLst>
          </p:cNvPr>
          <p:cNvSpPr>
            <a:spLocks/>
          </p:cNvSpPr>
          <p:nvPr/>
        </p:nvSpPr>
        <p:spPr bwMode="auto">
          <a:xfrm>
            <a:off x="4193092" y="1455737"/>
            <a:ext cx="2071687" cy="1954213"/>
          </a:xfrm>
          <a:custGeom>
            <a:avLst/>
            <a:gdLst>
              <a:gd name="T0" fmla="*/ 1931 w 2216"/>
              <a:gd name="T1" fmla="*/ 993 h 2108"/>
              <a:gd name="T2" fmla="*/ 988 w 2216"/>
              <a:gd name="T3" fmla="*/ 2084 h 2108"/>
              <a:gd name="T4" fmla="*/ 988 w 2216"/>
              <a:gd name="T5" fmla="*/ 2096 h 2108"/>
              <a:gd name="T6" fmla="*/ 505 w 2216"/>
              <a:gd name="T7" fmla="*/ 1817 h 2108"/>
              <a:gd name="T8" fmla="*/ 0 w 2216"/>
              <a:gd name="T9" fmla="*/ 2108 h 2108"/>
              <a:gd name="T10" fmla="*/ 0 w 2216"/>
              <a:gd name="T11" fmla="*/ 2084 h 2108"/>
              <a:gd name="T12" fmla="*/ 1928 w 2216"/>
              <a:gd name="T13" fmla="*/ 0 h 2108"/>
              <a:gd name="T14" fmla="*/ 2216 w 2216"/>
              <a:gd name="T15" fmla="*/ 499 h 2108"/>
              <a:gd name="T16" fmla="*/ 1931 w 2216"/>
              <a:gd name="T17" fmla="*/ 993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6" h="2108">
                <a:moveTo>
                  <a:pt x="1931" y="993"/>
                </a:moveTo>
                <a:cubicBezTo>
                  <a:pt x="1397" y="1071"/>
                  <a:pt x="988" y="1530"/>
                  <a:pt x="988" y="2084"/>
                </a:cubicBezTo>
                <a:cubicBezTo>
                  <a:pt x="988" y="2088"/>
                  <a:pt x="988" y="2092"/>
                  <a:pt x="988" y="2096"/>
                </a:cubicBezTo>
                <a:lnTo>
                  <a:pt x="505" y="1817"/>
                </a:lnTo>
                <a:lnTo>
                  <a:pt x="0" y="2108"/>
                </a:lnTo>
                <a:cubicBezTo>
                  <a:pt x="0" y="2100"/>
                  <a:pt x="0" y="2092"/>
                  <a:pt x="0" y="2084"/>
                </a:cubicBezTo>
                <a:cubicBezTo>
                  <a:pt x="0" y="984"/>
                  <a:pt x="850" y="83"/>
                  <a:pt x="1928" y="0"/>
                </a:cubicBezTo>
                <a:lnTo>
                  <a:pt x="2216" y="499"/>
                </a:lnTo>
                <a:lnTo>
                  <a:pt x="1931" y="993"/>
                </a:lnTo>
                <a:close/>
              </a:path>
            </a:pathLst>
          </a:cu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4D975130-1067-6489-1906-5645C518A0D9}"/>
              </a:ext>
            </a:extLst>
          </p:cNvPr>
          <p:cNvSpPr>
            <a:spLocks/>
          </p:cNvSpPr>
          <p:nvPr/>
        </p:nvSpPr>
        <p:spPr bwMode="auto">
          <a:xfrm>
            <a:off x="6123492" y="1449387"/>
            <a:ext cx="1970087" cy="2055813"/>
          </a:xfrm>
          <a:custGeom>
            <a:avLst/>
            <a:gdLst>
              <a:gd name="T0" fmla="*/ 24 w 2108"/>
              <a:gd name="T1" fmla="*/ 0 h 2216"/>
              <a:gd name="T2" fmla="*/ 2108 w 2108"/>
              <a:gd name="T3" fmla="*/ 1928 h 2216"/>
              <a:gd name="T4" fmla="*/ 1610 w 2108"/>
              <a:gd name="T5" fmla="*/ 2216 h 2216"/>
              <a:gd name="T6" fmla="*/ 1115 w 2108"/>
              <a:gd name="T7" fmla="*/ 1931 h 2216"/>
              <a:gd name="T8" fmla="*/ 24 w 2108"/>
              <a:gd name="T9" fmla="*/ 988 h 2216"/>
              <a:gd name="T10" fmla="*/ 13 w 2108"/>
              <a:gd name="T11" fmla="*/ 988 h 2216"/>
              <a:gd name="T12" fmla="*/ 291 w 2108"/>
              <a:gd name="T13" fmla="*/ 505 h 2216"/>
              <a:gd name="T14" fmla="*/ 0 w 2108"/>
              <a:gd name="T15" fmla="*/ 0 h 2216"/>
              <a:gd name="T16" fmla="*/ 24 w 2108"/>
              <a:gd name="T17" fmla="*/ 0 h 2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8" h="2216">
                <a:moveTo>
                  <a:pt x="24" y="0"/>
                </a:moveTo>
                <a:cubicBezTo>
                  <a:pt x="1124" y="0"/>
                  <a:pt x="2026" y="850"/>
                  <a:pt x="2108" y="1928"/>
                </a:cubicBezTo>
                <a:lnTo>
                  <a:pt x="1610" y="2216"/>
                </a:lnTo>
                <a:lnTo>
                  <a:pt x="1115" y="1931"/>
                </a:lnTo>
                <a:cubicBezTo>
                  <a:pt x="1038" y="1397"/>
                  <a:pt x="579" y="988"/>
                  <a:pt x="24" y="988"/>
                </a:cubicBezTo>
                <a:cubicBezTo>
                  <a:pt x="20" y="988"/>
                  <a:pt x="16" y="988"/>
                  <a:pt x="13" y="988"/>
                </a:cubicBezTo>
                <a:lnTo>
                  <a:pt x="291" y="505"/>
                </a:lnTo>
                <a:lnTo>
                  <a:pt x="0" y="0"/>
                </a:lnTo>
                <a:cubicBezTo>
                  <a:pt x="8" y="0"/>
                  <a:pt x="16" y="0"/>
                  <a:pt x="24" y="0"/>
                </a:cubicBezTo>
                <a:close/>
              </a:path>
            </a:pathLst>
          </a:cu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E91555A-3152-F491-741B-C27BF87354B6}"/>
              </a:ext>
            </a:extLst>
          </p:cNvPr>
          <p:cNvSpPr txBox="1"/>
          <p:nvPr/>
        </p:nvSpPr>
        <p:spPr>
          <a:xfrm rot="18782807">
            <a:off x="4685866" y="2178328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140DD4C-839C-8017-16B5-C5CCD84F8F5B}"/>
              </a:ext>
            </a:extLst>
          </p:cNvPr>
          <p:cNvSpPr txBox="1"/>
          <p:nvPr/>
        </p:nvSpPr>
        <p:spPr>
          <a:xfrm rot="2450130">
            <a:off x="6719386" y="2178328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350770D-8D02-AA4E-0CE5-09FBA9DE1961}"/>
              </a:ext>
            </a:extLst>
          </p:cNvPr>
          <p:cNvSpPr txBox="1"/>
          <p:nvPr/>
        </p:nvSpPr>
        <p:spPr>
          <a:xfrm rot="18993203">
            <a:off x="6719387" y="4266435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EAF4CE8-E6FC-83B3-54C9-7C0BBB911E7B}"/>
              </a:ext>
            </a:extLst>
          </p:cNvPr>
          <p:cNvSpPr txBox="1"/>
          <p:nvPr/>
        </p:nvSpPr>
        <p:spPr>
          <a:xfrm rot="2856481">
            <a:off x="4615956" y="415793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关键词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5BDFE06-34E1-142F-C27E-803B780C7C59}"/>
              </a:ext>
            </a:extLst>
          </p:cNvPr>
          <p:cNvSpPr txBox="1"/>
          <p:nvPr/>
        </p:nvSpPr>
        <p:spPr>
          <a:xfrm>
            <a:off x="5491255" y="3143934"/>
            <a:ext cx="131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添加标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题文本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101028E-72BC-18F3-88EC-D5B00C8BD454}"/>
              </a:ext>
            </a:extLst>
          </p:cNvPr>
          <p:cNvSpPr/>
          <p:nvPr/>
        </p:nvSpPr>
        <p:spPr>
          <a:xfrm rot="5400000">
            <a:off x="2114555" y="768327"/>
            <a:ext cx="338553" cy="2602338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F2DC6FD-B828-AD4A-0D52-32F195C19F46}"/>
              </a:ext>
            </a:extLst>
          </p:cNvPr>
          <p:cNvGrpSpPr/>
          <p:nvPr/>
        </p:nvGrpSpPr>
        <p:grpSpPr>
          <a:xfrm>
            <a:off x="1270847" y="1907839"/>
            <a:ext cx="2259959" cy="1166997"/>
            <a:chOff x="259207" y="1792234"/>
            <a:chExt cx="2259959" cy="11669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AB4E3C0-0014-81A1-FF0B-F439F8341D33}"/>
                </a:ext>
              </a:extLst>
            </p:cNvPr>
            <p:cNvSpPr txBox="1"/>
            <p:nvPr/>
          </p:nvSpPr>
          <p:spPr>
            <a:xfrm>
              <a:off x="259207" y="2195945"/>
              <a:ext cx="20716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5D9D9C-50B4-1F5B-A66A-8297703B82F6}"/>
                </a:ext>
              </a:extLst>
            </p:cNvPr>
            <p:cNvSpPr txBox="1"/>
            <p:nvPr/>
          </p:nvSpPr>
          <p:spPr>
            <a:xfrm>
              <a:off x="283599" y="1792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D0EF3668-5C51-6408-B3AD-9BB3D4A54CC5}"/>
              </a:ext>
            </a:extLst>
          </p:cNvPr>
          <p:cNvSpPr/>
          <p:nvPr/>
        </p:nvSpPr>
        <p:spPr>
          <a:xfrm rot="5400000">
            <a:off x="9738893" y="768328"/>
            <a:ext cx="338553" cy="2602338"/>
          </a:xfrm>
          <a:prstGeom prst="roundRect">
            <a:avLst>
              <a:gd name="adj" fmla="val 50000"/>
            </a:avLst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ED35880-29EB-D1AF-79AA-1EDD7D5FBC73}"/>
              </a:ext>
            </a:extLst>
          </p:cNvPr>
          <p:cNvGrpSpPr/>
          <p:nvPr/>
        </p:nvGrpSpPr>
        <p:grpSpPr>
          <a:xfrm>
            <a:off x="8895185" y="1907840"/>
            <a:ext cx="2259959" cy="1166997"/>
            <a:chOff x="259207" y="1792234"/>
            <a:chExt cx="2259959" cy="11669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AC63D4A-EC00-0DA2-A0C0-5903CA6C934E}"/>
                </a:ext>
              </a:extLst>
            </p:cNvPr>
            <p:cNvSpPr txBox="1"/>
            <p:nvPr/>
          </p:nvSpPr>
          <p:spPr>
            <a:xfrm>
              <a:off x="259207" y="2195945"/>
              <a:ext cx="20716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F98AFB7-0593-0792-0D81-7B0705084293}"/>
                </a:ext>
              </a:extLst>
            </p:cNvPr>
            <p:cNvSpPr txBox="1"/>
            <p:nvPr/>
          </p:nvSpPr>
          <p:spPr>
            <a:xfrm>
              <a:off x="283599" y="1792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6F5B4DA-70ED-E429-5F92-4FB9E1B7E909}"/>
              </a:ext>
            </a:extLst>
          </p:cNvPr>
          <p:cNvSpPr/>
          <p:nvPr/>
        </p:nvSpPr>
        <p:spPr>
          <a:xfrm rot="5400000">
            <a:off x="2114555" y="2827509"/>
            <a:ext cx="338553" cy="2602338"/>
          </a:xfrm>
          <a:prstGeom prst="roundRect">
            <a:avLst>
              <a:gd name="adj" fmla="val 50000"/>
            </a:avLst>
          </a:prstGeom>
          <a:solidFill>
            <a:srgbClr val="6ACD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EBED1C6-BCB0-02C4-A89C-EDB3C9DF575B}"/>
              </a:ext>
            </a:extLst>
          </p:cNvPr>
          <p:cNvGrpSpPr/>
          <p:nvPr/>
        </p:nvGrpSpPr>
        <p:grpSpPr>
          <a:xfrm>
            <a:off x="1270847" y="3967021"/>
            <a:ext cx="2259959" cy="1166997"/>
            <a:chOff x="259207" y="1792234"/>
            <a:chExt cx="2259959" cy="116699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BE0C1D9-801C-3070-A102-D61FC39F831D}"/>
                </a:ext>
              </a:extLst>
            </p:cNvPr>
            <p:cNvSpPr txBox="1"/>
            <p:nvPr/>
          </p:nvSpPr>
          <p:spPr>
            <a:xfrm>
              <a:off x="259207" y="2195945"/>
              <a:ext cx="20716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2B3D557-DFD0-7387-9F9C-2C5B8EB9E4D1}"/>
                </a:ext>
              </a:extLst>
            </p:cNvPr>
            <p:cNvSpPr txBox="1"/>
            <p:nvPr/>
          </p:nvSpPr>
          <p:spPr>
            <a:xfrm>
              <a:off x="283599" y="1792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4E14CEE9-924A-B390-DEC5-A9D80CDEA39B}"/>
              </a:ext>
            </a:extLst>
          </p:cNvPr>
          <p:cNvSpPr/>
          <p:nvPr/>
        </p:nvSpPr>
        <p:spPr>
          <a:xfrm rot="5400000">
            <a:off x="9738893" y="2827510"/>
            <a:ext cx="338553" cy="2602338"/>
          </a:xfrm>
          <a:prstGeom prst="roundRect">
            <a:avLst>
              <a:gd name="adj" fmla="val 50000"/>
            </a:avLst>
          </a:prstGeom>
          <a:solidFill>
            <a:srgbClr val="3C55D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A60E10F-63F5-D81D-314C-EC9F9E2A80CD}"/>
              </a:ext>
            </a:extLst>
          </p:cNvPr>
          <p:cNvGrpSpPr/>
          <p:nvPr/>
        </p:nvGrpSpPr>
        <p:grpSpPr>
          <a:xfrm>
            <a:off x="8895185" y="3967022"/>
            <a:ext cx="2259959" cy="1166997"/>
            <a:chOff x="259207" y="1792234"/>
            <a:chExt cx="2259959" cy="116699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10E94B3-EC39-38BF-9741-1A04202D0F5E}"/>
                </a:ext>
              </a:extLst>
            </p:cNvPr>
            <p:cNvSpPr txBox="1"/>
            <p:nvPr/>
          </p:nvSpPr>
          <p:spPr>
            <a:xfrm>
              <a:off x="259207" y="2195945"/>
              <a:ext cx="20716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FA56F53-24F7-2D46-CC65-2F51D6F381D2}"/>
                </a:ext>
              </a:extLst>
            </p:cNvPr>
            <p:cNvSpPr txBox="1"/>
            <p:nvPr/>
          </p:nvSpPr>
          <p:spPr>
            <a:xfrm>
              <a:off x="283599" y="17922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024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9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gpvsr0z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C55D1"/>
        </a:solidFill>
        <a:ln>
          <a:noFill/>
        </a:ln>
        <a:effectLst/>
      </a:spPr>
      <a:bodyPr rtlCol="0" anchor="ctr"/>
      <a:lstStyle>
        <a:defPPr algn="ctr">
          <a:defRPr sz="1865" dirty="0">
            <a:solidFill>
              <a:schemeClr val="tx1">
                <a:lumMod val="65000"/>
                <a:lumOff val="35000"/>
              </a:schemeClr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2094</Words>
  <Application>Microsoft Office PowerPoint</Application>
  <PresentationFormat>宽屏</PresentationFormat>
  <Paragraphs>262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AgencyFB Light</vt:lpstr>
      <vt:lpstr>DOUYUFont2.0</vt:lpstr>
      <vt:lpstr>Gill Sans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微软雅黑</vt:lpstr>
      <vt:lpstr>微软雅黑 Light</vt:lpstr>
      <vt:lpstr>优设标题黑</vt:lpstr>
      <vt:lpstr>Arial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蓝绿清新几何风简约总结报告通用ppt模板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125</cp:revision>
  <dcterms:created xsi:type="dcterms:W3CDTF">2023-07-27T13:52:08Z</dcterms:created>
  <dcterms:modified xsi:type="dcterms:W3CDTF">2023-09-18T13:55:51Z</dcterms:modified>
</cp:coreProperties>
</file>