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40" r:id="rId2"/>
    <p:sldId id="441" r:id="rId3"/>
    <p:sldId id="443" r:id="rId4"/>
    <p:sldId id="444" r:id="rId5"/>
    <p:sldId id="445" r:id="rId6"/>
    <p:sldId id="446" r:id="rId7"/>
    <p:sldId id="447" r:id="rId8"/>
    <p:sldId id="449" r:id="rId9"/>
    <p:sldId id="448" r:id="rId10"/>
    <p:sldId id="454" r:id="rId11"/>
    <p:sldId id="455" r:id="rId12"/>
    <p:sldId id="456" r:id="rId13"/>
    <p:sldId id="457" r:id="rId14"/>
    <p:sldId id="450" r:id="rId15"/>
    <p:sldId id="451" r:id="rId16"/>
    <p:sldId id="458" r:id="rId17"/>
    <p:sldId id="452" r:id="rId18"/>
    <p:sldId id="462" r:id="rId19"/>
    <p:sldId id="463" r:id="rId20"/>
    <p:sldId id="442" r:id="rId21"/>
    <p:sldId id="35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24" userDrawn="1">
          <p15:clr>
            <a:srgbClr val="A4A3A4"/>
          </p15:clr>
        </p15:guide>
        <p15:guide id="4" pos="6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959"/>
    <a:srgbClr val="E5E9EF"/>
    <a:srgbClr val="FFF2CC"/>
    <a:srgbClr val="1A37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402" y="636"/>
      </p:cViewPr>
      <p:guideLst>
        <p:guide orient="horz" pos="2160"/>
        <p:guide pos="3840"/>
        <p:guide pos="824"/>
        <p:guide pos="6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81DAE4-40A1-485A-A880-69604BA7B304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9BA47-20DE-48B8-B611-BA1B4F1BA9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390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950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619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298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222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8872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2928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8962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6445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988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175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6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135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6592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54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080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855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255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974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73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F9BA47-20DE-48B8-B611-BA1B4F1BA97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32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23A60-BE81-A43B-8DB5-5AAFEF8B24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F678468-727A-0347-7606-15DAA7AF4C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4400AD-2C4E-5BAD-0635-DA2389370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D093-8752-4212-BF67-B56B75104515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73EFA8-4933-11C5-F505-94249EFB0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24180C-90C7-D61D-EAF4-EA56EAD04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C3B83-E65D-4081-9087-7250A17640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137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 www.51pptmoban.com"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文本框 66">
            <a:extLst>
              <a:ext uri="{FF2B5EF4-FFF2-40B4-BE49-F238E27FC236}">
                <a16:creationId xmlns:a16="http://schemas.microsoft.com/office/drawing/2014/main" id="{2994FE3B-80BC-7508-E935-FFD5B9B255AE}"/>
              </a:ext>
            </a:extLst>
          </p:cNvPr>
          <p:cNvSpPr txBox="1"/>
          <p:nvPr userDrawn="1"/>
        </p:nvSpPr>
        <p:spPr>
          <a:xfrm>
            <a:off x="76137" y="6598364"/>
            <a:ext cx="545195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rgbClr val="001959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rgbClr val="001959"/>
                </a:solidFill>
              </a:rPr>
              <a:t>51PPT模板网 唯一访问网址：www.51pptmoban.com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15D3D5-5A3A-2A18-6F3D-BA9C08169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D093-8752-4212-BF67-B56B75104515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BAAD485-A216-19D8-932E-B2C4A53B9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AA04BB8-F5ED-29A6-2238-DEE01E66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C3B83-E65D-4081-9087-7250A17640E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图形 6">
            <a:extLst>
              <a:ext uri="{FF2B5EF4-FFF2-40B4-BE49-F238E27FC236}">
                <a16:creationId xmlns:a16="http://schemas.microsoft.com/office/drawing/2014/main" id="{3FA5B588-0C2E-6F25-25FD-BE29243A706B}"/>
              </a:ext>
            </a:extLst>
          </p:cNvPr>
          <p:cNvSpPr/>
          <p:nvPr userDrawn="1"/>
        </p:nvSpPr>
        <p:spPr>
          <a:xfrm>
            <a:off x="0" y="1953103"/>
            <a:ext cx="12191999" cy="3611880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F6EDEC">
                  <a:alpha val="7000"/>
                </a:srgbClr>
              </a:gs>
              <a:gs pos="100000">
                <a:srgbClr val="1A3775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CAE34B3-10A3-C54F-5D99-A3E40E950139}"/>
              </a:ext>
            </a:extLst>
          </p:cNvPr>
          <p:cNvGrpSpPr/>
          <p:nvPr userDrawn="1"/>
        </p:nvGrpSpPr>
        <p:grpSpPr>
          <a:xfrm>
            <a:off x="8758705" y="1443171"/>
            <a:ext cx="1546356" cy="389911"/>
            <a:chOff x="6846080" y="3603171"/>
            <a:chExt cx="564474" cy="14233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4EACFD9-9564-0B80-8614-D05E2B07493E}"/>
                </a:ext>
              </a:extLst>
            </p:cNvPr>
            <p:cNvSpPr/>
            <p:nvPr/>
          </p:nvSpPr>
          <p:spPr>
            <a:xfrm>
              <a:off x="7176368" y="3670820"/>
              <a:ext cx="234186" cy="74682"/>
            </a:xfrm>
            <a:custGeom>
              <a:avLst/>
              <a:gdLst>
                <a:gd name="connsiteX0" fmla="*/ 233320 w 234186"/>
                <a:gd name="connsiteY0" fmla="*/ 3645 h 74682"/>
                <a:gd name="connsiteX1" fmla="*/ 99411 w 234186"/>
                <a:gd name="connsiteY1" fmla="*/ 38677 h 74682"/>
                <a:gd name="connsiteX2" fmla="*/ 43125 w 234186"/>
                <a:gd name="connsiteY2" fmla="*/ 19169 h 74682"/>
                <a:gd name="connsiteX3" fmla="*/ 8865 w 234186"/>
                <a:gd name="connsiteY3" fmla="*/ 11245 h 74682"/>
                <a:gd name="connsiteX4" fmla="*/ 3988 w 234186"/>
                <a:gd name="connsiteY4" fmla="*/ 18925 h 74682"/>
                <a:gd name="connsiteX5" fmla="*/ 64095 w 234186"/>
                <a:gd name="connsiteY5" fmla="*/ 42862 h 74682"/>
                <a:gd name="connsiteX6" fmla="*/ 132573 w 234186"/>
                <a:gd name="connsiteY6" fmla="*/ 74115 h 74682"/>
                <a:gd name="connsiteX7" fmla="*/ 134443 w 234186"/>
                <a:gd name="connsiteY7" fmla="*/ 70132 h 74682"/>
                <a:gd name="connsiteX8" fmla="*/ 140864 w 234186"/>
                <a:gd name="connsiteY8" fmla="*/ 66759 h 74682"/>
                <a:gd name="connsiteX9" fmla="*/ 136068 w 234186"/>
                <a:gd name="connsiteY9" fmla="*/ 62166 h 74682"/>
                <a:gd name="connsiteX10" fmla="*/ 135093 w 234186"/>
                <a:gd name="connsiteY10" fmla="*/ 61476 h 74682"/>
                <a:gd name="connsiteX11" fmla="*/ 135052 w 234186"/>
                <a:gd name="connsiteY11" fmla="*/ 61354 h 74682"/>
                <a:gd name="connsiteX12" fmla="*/ 177277 w 234186"/>
                <a:gd name="connsiteY12" fmla="*/ 27744 h 74682"/>
                <a:gd name="connsiteX13" fmla="*/ 231491 w 234186"/>
                <a:gd name="connsiteY13" fmla="*/ 8197 h 74682"/>
                <a:gd name="connsiteX14" fmla="*/ 233320 w 234186"/>
                <a:gd name="connsiteY14" fmla="*/ 3645 h 7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186" h="74682">
                  <a:moveTo>
                    <a:pt x="233320" y="3645"/>
                  </a:moveTo>
                  <a:cubicBezTo>
                    <a:pt x="205441" y="-7938"/>
                    <a:pt x="126599" y="9253"/>
                    <a:pt x="99411" y="38677"/>
                  </a:cubicBezTo>
                  <a:cubicBezTo>
                    <a:pt x="81652" y="29695"/>
                    <a:pt x="65030" y="25834"/>
                    <a:pt x="43125" y="19169"/>
                  </a:cubicBezTo>
                  <a:cubicBezTo>
                    <a:pt x="32030" y="15959"/>
                    <a:pt x="20854" y="11488"/>
                    <a:pt x="8865" y="11245"/>
                  </a:cubicBezTo>
                  <a:cubicBezTo>
                    <a:pt x="-2920" y="11001"/>
                    <a:pt x="-1213" y="15796"/>
                    <a:pt x="3988" y="18925"/>
                  </a:cubicBezTo>
                  <a:cubicBezTo>
                    <a:pt x="9231" y="22014"/>
                    <a:pt x="44913" y="34247"/>
                    <a:pt x="64095" y="42862"/>
                  </a:cubicBezTo>
                  <a:cubicBezTo>
                    <a:pt x="70069" y="45545"/>
                    <a:pt x="123795" y="72123"/>
                    <a:pt x="132573" y="74115"/>
                  </a:cubicBezTo>
                  <a:cubicBezTo>
                    <a:pt x="139726" y="75740"/>
                    <a:pt x="136516" y="73708"/>
                    <a:pt x="134443" y="70132"/>
                  </a:cubicBezTo>
                  <a:cubicBezTo>
                    <a:pt x="134971" y="69604"/>
                    <a:pt x="136800" y="68181"/>
                    <a:pt x="140864" y="66759"/>
                  </a:cubicBezTo>
                  <a:cubicBezTo>
                    <a:pt x="144928" y="65377"/>
                    <a:pt x="138100" y="63914"/>
                    <a:pt x="136068" y="62166"/>
                  </a:cubicBezTo>
                  <a:cubicBezTo>
                    <a:pt x="135784" y="61923"/>
                    <a:pt x="135418" y="61760"/>
                    <a:pt x="135093" y="61476"/>
                  </a:cubicBezTo>
                  <a:cubicBezTo>
                    <a:pt x="135093" y="61435"/>
                    <a:pt x="135052" y="61394"/>
                    <a:pt x="135052" y="61354"/>
                  </a:cubicBezTo>
                  <a:cubicBezTo>
                    <a:pt x="147326" y="47373"/>
                    <a:pt x="161265" y="36685"/>
                    <a:pt x="177277" y="27744"/>
                  </a:cubicBezTo>
                  <a:cubicBezTo>
                    <a:pt x="194671" y="18031"/>
                    <a:pt x="214057" y="16487"/>
                    <a:pt x="231491" y="8197"/>
                  </a:cubicBezTo>
                  <a:cubicBezTo>
                    <a:pt x="231613" y="8115"/>
                    <a:pt x="236002" y="4742"/>
                    <a:pt x="233320" y="3645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8025D11-EDD7-674F-6412-4E9697ACFE98}"/>
                </a:ext>
              </a:extLst>
            </p:cNvPr>
            <p:cNvSpPr/>
            <p:nvPr/>
          </p:nvSpPr>
          <p:spPr>
            <a:xfrm>
              <a:off x="6846080" y="3603171"/>
              <a:ext cx="138464" cy="66271"/>
            </a:xfrm>
            <a:custGeom>
              <a:avLst/>
              <a:gdLst>
                <a:gd name="connsiteX0" fmla="*/ 123314 w 138464"/>
                <a:gd name="connsiteY0" fmla="*/ 337 h 66271"/>
                <a:gd name="connsiteX1" fmla="*/ 58574 w 138464"/>
                <a:gd name="connsiteY1" fmla="*/ 42359 h 66271"/>
                <a:gd name="connsiteX2" fmla="*/ 34353 w 138464"/>
                <a:gd name="connsiteY2" fmla="*/ 36466 h 66271"/>
                <a:gd name="connsiteX3" fmla="*/ 378 w 138464"/>
                <a:gd name="connsiteY3" fmla="*/ 46829 h 66271"/>
                <a:gd name="connsiteX4" fmla="*/ 784 w 138464"/>
                <a:gd name="connsiteY4" fmla="*/ 48414 h 66271"/>
                <a:gd name="connsiteX5" fmla="*/ 16349 w 138464"/>
                <a:gd name="connsiteY5" fmla="*/ 46707 h 66271"/>
                <a:gd name="connsiteX6" fmla="*/ 58127 w 138464"/>
                <a:gd name="connsiteY6" fmla="*/ 58086 h 66271"/>
                <a:gd name="connsiteX7" fmla="*/ 68165 w 138464"/>
                <a:gd name="connsiteY7" fmla="*/ 66214 h 66271"/>
                <a:gd name="connsiteX8" fmla="*/ 66987 w 138464"/>
                <a:gd name="connsiteY8" fmla="*/ 57517 h 66271"/>
                <a:gd name="connsiteX9" fmla="*/ 75277 w 138464"/>
                <a:gd name="connsiteY9" fmla="*/ 61297 h 66271"/>
                <a:gd name="connsiteX10" fmla="*/ 79220 w 138464"/>
                <a:gd name="connsiteY10" fmla="*/ 46707 h 66271"/>
                <a:gd name="connsiteX11" fmla="*/ 102547 w 138464"/>
                <a:gd name="connsiteY11" fmla="*/ 21998 h 66271"/>
                <a:gd name="connsiteX12" fmla="*/ 138432 w 138464"/>
                <a:gd name="connsiteY12" fmla="*/ 3832 h 66271"/>
                <a:gd name="connsiteX13" fmla="*/ 123314 w 138464"/>
                <a:gd name="connsiteY13" fmla="*/ 337 h 6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464" h="66271">
                  <a:moveTo>
                    <a:pt x="123314" y="337"/>
                  </a:moveTo>
                  <a:cubicBezTo>
                    <a:pt x="99174" y="4157"/>
                    <a:pt x="65402" y="16024"/>
                    <a:pt x="58574" y="42359"/>
                  </a:cubicBezTo>
                  <a:cubicBezTo>
                    <a:pt x="51219" y="39067"/>
                    <a:pt x="45529" y="36547"/>
                    <a:pt x="34353" y="36466"/>
                  </a:cubicBezTo>
                  <a:cubicBezTo>
                    <a:pt x="23177" y="36384"/>
                    <a:pt x="10335" y="39473"/>
                    <a:pt x="378" y="46829"/>
                  </a:cubicBezTo>
                  <a:cubicBezTo>
                    <a:pt x="-232" y="47276"/>
                    <a:pt x="-110" y="48414"/>
                    <a:pt x="784" y="48414"/>
                  </a:cubicBezTo>
                  <a:cubicBezTo>
                    <a:pt x="6027" y="48251"/>
                    <a:pt x="11188" y="47439"/>
                    <a:pt x="16349" y="46707"/>
                  </a:cubicBezTo>
                  <a:cubicBezTo>
                    <a:pt x="30573" y="44634"/>
                    <a:pt x="44269" y="46910"/>
                    <a:pt x="58127" y="58086"/>
                  </a:cubicBezTo>
                  <a:cubicBezTo>
                    <a:pt x="61622" y="60890"/>
                    <a:pt x="64223" y="63898"/>
                    <a:pt x="68165" y="66214"/>
                  </a:cubicBezTo>
                  <a:cubicBezTo>
                    <a:pt x="69628" y="67068"/>
                    <a:pt x="65402" y="58046"/>
                    <a:pt x="66987" y="57517"/>
                  </a:cubicBezTo>
                  <a:cubicBezTo>
                    <a:pt x="67881" y="57924"/>
                    <a:pt x="74546" y="62435"/>
                    <a:pt x="75277" y="61297"/>
                  </a:cubicBezTo>
                  <a:cubicBezTo>
                    <a:pt x="79016" y="55526"/>
                    <a:pt x="75644" y="52559"/>
                    <a:pt x="79220" y="46707"/>
                  </a:cubicBezTo>
                  <a:cubicBezTo>
                    <a:pt x="84462" y="38010"/>
                    <a:pt x="94500" y="27769"/>
                    <a:pt x="102547" y="21998"/>
                  </a:cubicBezTo>
                  <a:cubicBezTo>
                    <a:pt x="115470" y="12732"/>
                    <a:pt x="136969" y="7936"/>
                    <a:pt x="138432" y="3832"/>
                  </a:cubicBezTo>
                  <a:cubicBezTo>
                    <a:pt x="139001" y="2166"/>
                    <a:pt x="132011" y="-1045"/>
                    <a:pt x="123314" y="337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174EAC2-151C-55B9-31DF-83E080A75118}"/>
              </a:ext>
            </a:extLst>
          </p:cNvPr>
          <p:cNvGrpSpPr/>
          <p:nvPr userDrawn="1"/>
        </p:nvGrpSpPr>
        <p:grpSpPr>
          <a:xfrm>
            <a:off x="9806385" y="401860"/>
            <a:ext cx="1970621" cy="1427435"/>
            <a:chOff x="8615249" y="262204"/>
            <a:chExt cx="3484415" cy="2523963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ED9677F-887A-7F9C-A099-F043454B9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5063" y="262204"/>
              <a:ext cx="2670279" cy="2523963"/>
            </a:xfrm>
            <a:prstGeom prst="rect">
              <a:avLst/>
            </a:prstGeom>
          </p:spPr>
        </p:pic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DB2D34B-7BCF-18F3-07AD-1D8F9928F65C}"/>
                </a:ext>
              </a:extLst>
            </p:cNvPr>
            <p:cNvSpPr/>
            <p:nvPr/>
          </p:nvSpPr>
          <p:spPr>
            <a:xfrm>
              <a:off x="10648950" y="2029926"/>
              <a:ext cx="1450714" cy="627727"/>
            </a:xfrm>
            <a:custGeom>
              <a:avLst/>
              <a:gdLst>
                <a:gd name="connsiteX0" fmla="*/ 512366 w 1137090"/>
                <a:gd name="connsiteY0" fmla="*/ 714 h 492021"/>
                <a:gd name="connsiteX1" fmla="*/ 586296 w 1137090"/>
                <a:gd name="connsiteY1" fmla="*/ 8067 h 492021"/>
                <a:gd name="connsiteX2" fmla="*/ 718010 w 1137090"/>
                <a:gd name="connsiteY2" fmla="*/ 146933 h 492021"/>
                <a:gd name="connsiteX3" fmla="*/ 843303 w 1137090"/>
                <a:gd name="connsiteY3" fmla="*/ 126329 h 492021"/>
                <a:gd name="connsiteX4" fmla="*/ 983064 w 1137090"/>
                <a:gd name="connsiteY4" fmla="*/ 222036 h 492021"/>
                <a:gd name="connsiteX5" fmla="*/ 1137090 w 1137090"/>
                <a:gd name="connsiteY5" fmla="*/ 210007 h 492021"/>
                <a:gd name="connsiteX6" fmla="*/ 1030938 w 1137090"/>
                <a:gd name="connsiteY6" fmla="*/ 303682 h 492021"/>
                <a:gd name="connsiteX7" fmla="*/ 877075 w 1137090"/>
                <a:gd name="connsiteY7" fmla="*/ 333593 h 492021"/>
                <a:gd name="connsiteX8" fmla="*/ 774296 w 1137090"/>
                <a:gd name="connsiteY8" fmla="*/ 415564 h 492021"/>
                <a:gd name="connsiteX9" fmla="*/ 649207 w 1137090"/>
                <a:gd name="connsiteY9" fmla="*/ 403006 h 492021"/>
                <a:gd name="connsiteX10" fmla="*/ 483111 w 1137090"/>
                <a:gd name="connsiteY10" fmla="*/ 491073 h 492021"/>
                <a:gd name="connsiteX11" fmla="*/ 332906 w 1137090"/>
                <a:gd name="connsiteY11" fmla="*/ 382239 h 492021"/>
                <a:gd name="connsiteX12" fmla="*/ 219845 w 1137090"/>
                <a:gd name="connsiteY12" fmla="*/ 438566 h 492021"/>
                <a:gd name="connsiteX13" fmla="*/ 91626 w 1137090"/>
                <a:gd name="connsiteY13" fmla="*/ 342128 h 492021"/>
                <a:gd name="connsiteX14" fmla="*/ 470 w 1137090"/>
                <a:gd name="connsiteY14" fmla="*/ 266253 h 492021"/>
                <a:gd name="connsiteX15" fmla="*/ 74476 w 1137090"/>
                <a:gd name="connsiteY15" fmla="*/ 175707 h 492021"/>
                <a:gd name="connsiteX16" fmla="*/ 189487 w 1137090"/>
                <a:gd name="connsiteY16" fmla="*/ 12984 h 492021"/>
                <a:gd name="connsiteX17" fmla="*/ 362004 w 1137090"/>
                <a:gd name="connsiteY17" fmla="*/ 87599 h 492021"/>
                <a:gd name="connsiteX18" fmla="*/ 512366 w 1137090"/>
                <a:gd name="connsiteY18" fmla="*/ 714 h 492021"/>
                <a:gd name="connsiteX19" fmla="*/ 718011 w 1137090"/>
                <a:gd name="connsiteY19" fmla="*/ 146933 h 492021"/>
                <a:gd name="connsiteX20" fmla="*/ 683995 w 1137090"/>
                <a:gd name="connsiteY20" fmla="*/ 228701 h 492021"/>
                <a:gd name="connsiteX21" fmla="*/ 747922 w 1137090"/>
                <a:gd name="connsiteY21" fmla="*/ 297301 h 492021"/>
                <a:gd name="connsiteX22" fmla="*/ 797624 w 1137090"/>
                <a:gd name="connsiteY22" fmla="*/ 290392 h 492021"/>
                <a:gd name="connsiteX23" fmla="*/ 829364 w 1137090"/>
                <a:gd name="connsiteY23" fmla="*/ 251500 h 492021"/>
                <a:gd name="connsiteX24" fmla="*/ 826479 w 1137090"/>
                <a:gd name="connsiteY24" fmla="*/ 203789 h 492021"/>
                <a:gd name="connsiteX25" fmla="*/ 790188 w 1137090"/>
                <a:gd name="connsiteY25" fmla="*/ 177494 h 492021"/>
                <a:gd name="connsiteX26" fmla="*/ 815506 w 1137090"/>
                <a:gd name="connsiteY26" fmla="*/ 207853 h 492021"/>
                <a:gd name="connsiteX27" fmla="*/ 811727 w 1137090"/>
                <a:gd name="connsiteY27" fmla="*/ 245526 h 492021"/>
                <a:gd name="connsiteX28" fmla="*/ 752555 w 1137090"/>
                <a:gd name="connsiteY28" fmla="*/ 273852 h 492021"/>
                <a:gd name="connsiteX29" fmla="*/ 702242 w 1137090"/>
                <a:gd name="connsiteY29" fmla="*/ 225206 h 492021"/>
                <a:gd name="connsiteX30" fmla="*/ 718011 w 1137090"/>
                <a:gd name="connsiteY30" fmla="*/ 146933 h 492021"/>
                <a:gd name="connsiteX31" fmla="*/ 243132 w 1137090"/>
                <a:gd name="connsiteY31" fmla="*/ 151485 h 492021"/>
                <a:gd name="connsiteX32" fmla="*/ 166201 w 1137090"/>
                <a:gd name="connsiteY32" fmla="*/ 167050 h 492021"/>
                <a:gd name="connsiteX33" fmla="*/ 125723 w 1137090"/>
                <a:gd name="connsiteY33" fmla="*/ 234594 h 492021"/>
                <a:gd name="connsiteX34" fmla="*/ 133160 w 1137090"/>
                <a:gd name="connsiteY34" fmla="*/ 274136 h 492021"/>
                <a:gd name="connsiteX35" fmla="*/ 162015 w 1137090"/>
                <a:gd name="connsiteY35" fmla="*/ 301446 h 492021"/>
                <a:gd name="connsiteX36" fmla="*/ 234110 w 1137090"/>
                <a:gd name="connsiteY36" fmla="*/ 299008 h 492021"/>
                <a:gd name="connsiteX37" fmla="*/ 167785 w 1137090"/>
                <a:gd name="connsiteY37" fmla="*/ 291286 h 492021"/>
                <a:gd name="connsiteX38" fmla="*/ 144256 w 1137090"/>
                <a:gd name="connsiteY38" fmla="*/ 236626 h 492021"/>
                <a:gd name="connsiteX39" fmla="*/ 178271 w 1137090"/>
                <a:gd name="connsiteY39" fmla="*/ 186151 h 492021"/>
                <a:gd name="connsiteX40" fmla="*/ 240450 w 1137090"/>
                <a:gd name="connsiteY40" fmla="*/ 175178 h 492021"/>
                <a:gd name="connsiteX41" fmla="*/ 301979 w 1137090"/>
                <a:gd name="connsiteY41" fmla="*/ 197286 h 492021"/>
                <a:gd name="connsiteX42" fmla="*/ 342172 w 1137090"/>
                <a:gd name="connsiteY42" fmla="*/ 248655 h 492021"/>
                <a:gd name="connsiteX43" fmla="*/ 353835 w 1137090"/>
                <a:gd name="connsiteY43" fmla="*/ 315874 h 492021"/>
                <a:gd name="connsiteX44" fmla="*/ 332743 w 1137090"/>
                <a:gd name="connsiteY44" fmla="*/ 382157 h 492021"/>
                <a:gd name="connsiteX45" fmla="*/ 365418 w 1137090"/>
                <a:gd name="connsiteY45" fmla="*/ 317093 h 492021"/>
                <a:gd name="connsiteX46" fmla="*/ 359566 w 1137090"/>
                <a:gd name="connsiteY46" fmla="*/ 242193 h 492021"/>
                <a:gd name="connsiteX47" fmla="*/ 315349 w 1137090"/>
                <a:gd name="connsiteY47" fmla="*/ 179120 h 492021"/>
                <a:gd name="connsiteX48" fmla="*/ 243132 w 1137090"/>
                <a:gd name="connsiteY48" fmla="*/ 151485 h 49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090" h="492021">
                  <a:moveTo>
                    <a:pt x="512366" y="714"/>
                  </a:moveTo>
                  <a:cubicBezTo>
                    <a:pt x="535420" y="-1255"/>
                    <a:pt x="560195" y="731"/>
                    <a:pt x="586296" y="8067"/>
                  </a:cubicBezTo>
                  <a:cubicBezTo>
                    <a:pt x="682328" y="35092"/>
                    <a:pt x="708826" y="115722"/>
                    <a:pt x="718010" y="146933"/>
                  </a:cubicBezTo>
                  <a:cubicBezTo>
                    <a:pt x="718010" y="146933"/>
                    <a:pt x="764340" y="91379"/>
                    <a:pt x="843303" y="126329"/>
                  </a:cubicBezTo>
                  <a:cubicBezTo>
                    <a:pt x="903126" y="152786"/>
                    <a:pt x="910644" y="203870"/>
                    <a:pt x="983064" y="222036"/>
                  </a:cubicBezTo>
                  <a:cubicBezTo>
                    <a:pt x="1059386" y="241218"/>
                    <a:pt x="1137090" y="210007"/>
                    <a:pt x="1137090" y="210007"/>
                  </a:cubicBezTo>
                  <a:cubicBezTo>
                    <a:pt x="1137090" y="210007"/>
                    <a:pt x="1128515" y="286491"/>
                    <a:pt x="1030938" y="303682"/>
                  </a:cubicBezTo>
                  <a:cubicBezTo>
                    <a:pt x="955714" y="316971"/>
                    <a:pt x="933036" y="304210"/>
                    <a:pt x="877075" y="333593"/>
                  </a:cubicBezTo>
                  <a:cubicBezTo>
                    <a:pt x="821114" y="362935"/>
                    <a:pt x="820382" y="384759"/>
                    <a:pt x="774296" y="415564"/>
                  </a:cubicBezTo>
                  <a:cubicBezTo>
                    <a:pt x="699682" y="465389"/>
                    <a:pt x="649207" y="403006"/>
                    <a:pt x="649207" y="403006"/>
                  </a:cubicBezTo>
                  <a:cubicBezTo>
                    <a:pt x="649207" y="403006"/>
                    <a:pt x="603447" y="502737"/>
                    <a:pt x="483111" y="491073"/>
                  </a:cubicBezTo>
                  <a:cubicBezTo>
                    <a:pt x="360175" y="479206"/>
                    <a:pt x="332906" y="382239"/>
                    <a:pt x="332906" y="382239"/>
                  </a:cubicBezTo>
                  <a:cubicBezTo>
                    <a:pt x="332906" y="382239"/>
                    <a:pt x="301206" y="438566"/>
                    <a:pt x="219845" y="438566"/>
                  </a:cubicBezTo>
                  <a:cubicBezTo>
                    <a:pt x="118204" y="438566"/>
                    <a:pt x="91626" y="342128"/>
                    <a:pt x="91626" y="342128"/>
                  </a:cubicBezTo>
                  <a:cubicBezTo>
                    <a:pt x="91626" y="342128"/>
                    <a:pt x="7989" y="344444"/>
                    <a:pt x="470" y="266253"/>
                  </a:cubicBezTo>
                  <a:cubicBezTo>
                    <a:pt x="-6886" y="189768"/>
                    <a:pt x="74476" y="175707"/>
                    <a:pt x="74476" y="175707"/>
                  </a:cubicBezTo>
                  <a:cubicBezTo>
                    <a:pt x="57366" y="156118"/>
                    <a:pt x="67120" y="31354"/>
                    <a:pt x="189487" y="12984"/>
                  </a:cubicBezTo>
                  <a:cubicBezTo>
                    <a:pt x="311855" y="-5385"/>
                    <a:pt x="362004" y="87599"/>
                    <a:pt x="362004" y="87599"/>
                  </a:cubicBezTo>
                  <a:cubicBezTo>
                    <a:pt x="389527" y="48127"/>
                    <a:pt x="443203" y="6621"/>
                    <a:pt x="512366" y="714"/>
                  </a:cubicBezTo>
                  <a:close/>
                  <a:moveTo>
                    <a:pt x="718011" y="146933"/>
                  </a:moveTo>
                  <a:cubicBezTo>
                    <a:pt x="694562" y="164571"/>
                    <a:pt x="679485" y="196311"/>
                    <a:pt x="683995" y="228701"/>
                  </a:cubicBezTo>
                  <a:cubicBezTo>
                    <a:pt x="687450" y="261294"/>
                    <a:pt x="714232" y="291002"/>
                    <a:pt x="747922" y="297301"/>
                  </a:cubicBezTo>
                  <a:cubicBezTo>
                    <a:pt x="764584" y="300593"/>
                    <a:pt x="782304" y="298155"/>
                    <a:pt x="797624" y="290392"/>
                  </a:cubicBezTo>
                  <a:cubicBezTo>
                    <a:pt x="812540" y="282224"/>
                    <a:pt x="825382" y="268203"/>
                    <a:pt x="829364" y="251500"/>
                  </a:cubicBezTo>
                  <a:cubicBezTo>
                    <a:pt x="833550" y="235528"/>
                    <a:pt x="833388" y="218947"/>
                    <a:pt x="826479" y="203789"/>
                  </a:cubicBezTo>
                  <a:cubicBezTo>
                    <a:pt x="819408" y="188955"/>
                    <a:pt x="804980" y="178632"/>
                    <a:pt x="790188" y="177494"/>
                  </a:cubicBezTo>
                  <a:cubicBezTo>
                    <a:pt x="803477" y="183794"/>
                    <a:pt x="812703" y="195376"/>
                    <a:pt x="815506" y="207853"/>
                  </a:cubicBezTo>
                  <a:cubicBezTo>
                    <a:pt x="818636" y="220085"/>
                    <a:pt x="816197" y="234025"/>
                    <a:pt x="811727" y="245526"/>
                  </a:cubicBezTo>
                  <a:cubicBezTo>
                    <a:pt x="802624" y="268081"/>
                    <a:pt x="776086" y="279135"/>
                    <a:pt x="752555" y="273852"/>
                  </a:cubicBezTo>
                  <a:cubicBezTo>
                    <a:pt x="728740" y="269666"/>
                    <a:pt x="708420" y="250037"/>
                    <a:pt x="702242" y="225206"/>
                  </a:cubicBezTo>
                  <a:cubicBezTo>
                    <a:pt x="695659" y="200131"/>
                    <a:pt x="701918" y="171439"/>
                    <a:pt x="718011" y="146933"/>
                  </a:cubicBezTo>
                  <a:close/>
                  <a:moveTo>
                    <a:pt x="243132" y="151485"/>
                  </a:moveTo>
                  <a:cubicBezTo>
                    <a:pt x="217610" y="148477"/>
                    <a:pt x="189447" y="152216"/>
                    <a:pt x="166201" y="167050"/>
                  </a:cubicBezTo>
                  <a:cubicBezTo>
                    <a:pt x="143279" y="182005"/>
                    <a:pt x="127593" y="207568"/>
                    <a:pt x="125723" y="234594"/>
                  </a:cubicBezTo>
                  <a:cubicBezTo>
                    <a:pt x="124911" y="248005"/>
                    <a:pt x="126862" y="261904"/>
                    <a:pt x="133160" y="274136"/>
                  </a:cubicBezTo>
                  <a:cubicBezTo>
                    <a:pt x="139176" y="286816"/>
                    <a:pt x="150676" y="295879"/>
                    <a:pt x="162015" y="301446"/>
                  </a:cubicBezTo>
                  <a:cubicBezTo>
                    <a:pt x="185098" y="312744"/>
                    <a:pt x="213749" y="312948"/>
                    <a:pt x="234110" y="299008"/>
                  </a:cubicBezTo>
                  <a:cubicBezTo>
                    <a:pt x="211433" y="307868"/>
                    <a:pt x="186277" y="304210"/>
                    <a:pt x="167785" y="291286"/>
                  </a:cubicBezTo>
                  <a:cubicBezTo>
                    <a:pt x="147791" y="279623"/>
                    <a:pt x="141208" y="257758"/>
                    <a:pt x="144256" y="236626"/>
                  </a:cubicBezTo>
                  <a:cubicBezTo>
                    <a:pt x="147709" y="215696"/>
                    <a:pt x="160186" y="196595"/>
                    <a:pt x="178271" y="186151"/>
                  </a:cubicBezTo>
                  <a:cubicBezTo>
                    <a:pt x="196233" y="175503"/>
                    <a:pt x="218424" y="172252"/>
                    <a:pt x="240450" y="175178"/>
                  </a:cubicBezTo>
                  <a:cubicBezTo>
                    <a:pt x="262802" y="177779"/>
                    <a:pt x="284219" y="184728"/>
                    <a:pt x="301979" y="197286"/>
                  </a:cubicBezTo>
                  <a:cubicBezTo>
                    <a:pt x="319983" y="209600"/>
                    <a:pt x="333393" y="227969"/>
                    <a:pt x="342172" y="248655"/>
                  </a:cubicBezTo>
                  <a:cubicBezTo>
                    <a:pt x="350706" y="269463"/>
                    <a:pt x="354729" y="292668"/>
                    <a:pt x="353835" y="315874"/>
                  </a:cubicBezTo>
                  <a:cubicBezTo>
                    <a:pt x="353430" y="339160"/>
                    <a:pt x="347089" y="362610"/>
                    <a:pt x="332743" y="382157"/>
                  </a:cubicBezTo>
                  <a:cubicBezTo>
                    <a:pt x="351275" y="366105"/>
                    <a:pt x="361069" y="341396"/>
                    <a:pt x="365418" y="317093"/>
                  </a:cubicBezTo>
                  <a:cubicBezTo>
                    <a:pt x="369238" y="292384"/>
                    <a:pt x="367694" y="266537"/>
                    <a:pt x="359566" y="242193"/>
                  </a:cubicBezTo>
                  <a:cubicBezTo>
                    <a:pt x="351803" y="217769"/>
                    <a:pt x="336319" y="195173"/>
                    <a:pt x="315349" y="179120"/>
                  </a:cubicBezTo>
                  <a:cubicBezTo>
                    <a:pt x="294257" y="163067"/>
                    <a:pt x="268369" y="154777"/>
                    <a:pt x="243132" y="15148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6BF7C20-9C13-8C39-B8FC-3C0FE0625CBE}"/>
                </a:ext>
              </a:extLst>
            </p:cNvPr>
            <p:cNvSpPr/>
            <p:nvPr/>
          </p:nvSpPr>
          <p:spPr>
            <a:xfrm>
              <a:off x="8615249" y="1113841"/>
              <a:ext cx="881749" cy="424880"/>
            </a:xfrm>
            <a:custGeom>
              <a:avLst/>
              <a:gdLst>
                <a:gd name="connsiteX0" fmla="*/ 596411 w 881749"/>
                <a:gd name="connsiteY0" fmla="*/ 2769 h 424880"/>
                <a:gd name="connsiteX1" fmla="*/ 734216 w 881749"/>
                <a:gd name="connsiteY1" fmla="*/ 30338 h 424880"/>
                <a:gd name="connsiteX2" fmla="*/ 815334 w 881749"/>
                <a:gd name="connsiteY2" fmla="*/ 167011 h 424880"/>
                <a:gd name="connsiteX3" fmla="*/ 878651 w 881749"/>
                <a:gd name="connsiteY3" fmla="*/ 291450 h 424880"/>
                <a:gd name="connsiteX4" fmla="*/ 633632 w 881749"/>
                <a:gd name="connsiteY4" fmla="*/ 344770 h 424880"/>
                <a:gd name="connsiteX5" fmla="*/ 484728 w 881749"/>
                <a:gd name="connsiteY5" fmla="*/ 423083 h 424880"/>
                <a:gd name="connsiteX6" fmla="*/ 381949 w 881749"/>
                <a:gd name="connsiteY6" fmla="*/ 322255 h 424880"/>
                <a:gd name="connsiteX7" fmla="*/ 275188 w 881749"/>
                <a:gd name="connsiteY7" fmla="*/ 358303 h 424880"/>
                <a:gd name="connsiteX8" fmla="*/ 214472 w 881749"/>
                <a:gd name="connsiteY8" fmla="*/ 280559 h 424880"/>
                <a:gd name="connsiteX9" fmla="*/ 98688 w 881749"/>
                <a:gd name="connsiteY9" fmla="*/ 273650 h 424880"/>
                <a:gd name="connsiteX10" fmla="*/ 5339 w 881749"/>
                <a:gd name="connsiteY10" fmla="*/ 156444 h 424880"/>
                <a:gd name="connsiteX11" fmla="*/ 140913 w 881749"/>
                <a:gd name="connsiteY11" fmla="*/ 165873 h 424880"/>
                <a:gd name="connsiteX12" fmla="*/ 221299 w 881749"/>
                <a:gd name="connsiteY12" fmla="*/ 103897 h 424880"/>
                <a:gd name="connsiteX13" fmla="*/ 295345 w 881749"/>
                <a:gd name="connsiteY13" fmla="*/ 132263 h 424880"/>
                <a:gd name="connsiteX14" fmla="*/ 356712 w 881749"/>
                <a:gd name="connsiteY14" fmla="*/ 29281 h 424880"/>
                <a:gd name="connsiteX15" fmla="*/ 486434 w 881749"/>
                <a:gd name="connsiteY15" fmla="*/ 59233 h 424880"/>
                <a:gd name="connsiteX16" fmla="*/ 596411 w 881749"/>
                <a:gd name="connsiteY16" fmla="*/ 2769 h 424880"/>
                <a:gd name="connsiteX17" fmla="*/ 413649 w 881749"/>
                <a:gd name="connsiteY17" fmla="*/ 115844 h 424880"/>
                <a:gd name="connsiteX18" fmla="*/ 443722 w 881749"/>
                <a:gd name="connsiteY18" fmla="*/ 136774 h 424880"/>
                <a:gd name="connsiteX19" fmla="*/ 447177 w 881749"/>
                <a:gd name="connsiteY19" fmla="*/ 170871 h 424880"/>
                <a:gd name="connsiteX20" fmla="*/ 398896 w 881749"/>
                <a:gd name="connsiteY20" fmla="*/ 214315 h 424880"/>
                <a:gd name="connsiteX21" fmla="*/ 332937 w 881749"/>
                <a:gd name="connsiteY21" fmla="*/ 199197 h 424880"/>
                <a:gd name="connsiteX22" fmla="*/ 295305 w 881749"/>
                <a:gd name="connsiteY22" fmla="*/ 132222 h 424880"/>
                <a:gd name="connsiteX23" fmla="*/ 319892 w 881749"/>
                <a:gd name="connsiteY23" fmla="*/ 212364 h 424880"/>
                <a:gd name="connsiteX24" fmla="*/ 358378 w 881749"/>
                <a:gd name="connsiteY24" fmla="*/ 236992 h 424880"/>
                <a:gd name="connsiteX25" fmla="*/ 404220 w 881749"/>
                <a:gd name="connsiteY25" fmla="*/ 237561 h 424880"/>
                <a:gd name="connsiteX26" fmla="*/ 445267 w 881749"/>
                <a:gd name="connsiteY26" fmla="*/ 215940 h 424880"/>
                <a:gd name="connsiteX27" fmla="*/ 465546 w 881749"/>
                <a:gd name="connsiteY27" fmla="*/ 173919 h 424880"/>
                <a:gd name="connsiteX28" fmla="*/ 453354 w 881749"/>
                <a:gd name="connsiteY28" fmla="*/ 130068 h 424880"/>
                <a:gd name="connsiteX29" fmla="*/ 413649 w 881749"/>
                <a:gd name="connsiteY29" fmla="*/ 115844 h 424880"/>
                <a:gd name="connsiteX30" fmla="*/ 688781 w 881749"/>
                <a:gd name="connsiteY30" fmla="*/ 176357 h 424880"/>
                <a:gd name="connsiteX31" fmla="*/ 635868 w 881749"/>
                <a:gd name="connsiteY31" fmla="*/ 196880 h 424880"/>
                <a:gd name="connsiteX32" fmla="*/ 607379 w 881749"/>
                <a:gd name="connsiteY32" fmla="*/ 245486 h 424880"/>
                <a:gd name="connsiteX33" fmla="*/ 634080 w 881749"/>
                <a:gd name="connsiteY33" fmla="*/ 344688 h 424880"/>
                <a:gd name="connsiteX34" fmla="*/ 625383 w 881749"/>
                <a:gd name="connsiteY34" fmla="*/ 250322 h 424880"/>
                <a:gd name="connsiteX35" fmla="*/ 690773 w 881749"/>
                <a:gd name="connsiteY35" fmla="*/ 200132 h 424880"/>
                <a:gd name="connsiteX36" fmla="*/ 762096 w 881749"/>
                <a:gd name="connsiteY36" fmla="*/ 238658 h 424880"/>
                <a:gd name="connsiteX37" fmla="*/ 733648 w 881749"/>
                <a:gd name="connsiteY37" fmla="*/ 319451 h 424880"/>
                <a:gd name="connsiteX38" fmla="*/ 774410 w 881749"/>
                <a:gd name="connsiteY38" fmla="*/ 287548 h 424880"/>
                <a:gd name="connsiteX39" fmla="*/ 779693 w 881749"/>
                <a:gd name="connsiteY39" fmla="*/ 232765 h 424880"/>
                <a:gd name="connsiteX40" fmla="*/ 744214 w 881749"/>
                <a:gd name="connsiteY40" fmla="*/ 188183 h 424880"/>
                <a:gd name="connsiteX41" fmla="*/ 688781 w 881749"/>
                <a:gd name="connsiteY41" fmla="*/ 176357 h 42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749" h="424880">
                  <a:moveTo>
                    <a:pt x="596411" y="2769"/>
                  </a:moveTo>
                  <a:cubicBezTo>
                    <a:pt x="640663" y="-4582"/>
                    <a:pt x="689553" y="2073"/>
                    <a:pt x="734216" y="30338"/>
                  </a:cubicBezTo>
                  <a:cubicBezTo>
                    <a:pt x="802288" y="73417"/>
                    <a:pt x="815334" y="167011"/>
                    <a:pt x="815334" y="167011"/>
                  </a:cubicBezTo>
                  <a:cubicBezTo>
                    <a:pt x="815334" y="167011"/>
                    <a:pt x="898646" y="193101"/>
                    <a:pt x="878651" y="291450"/>
                  </a:cubicBezTo>
                  <a:cubicBezTo>
                    <a:pt x="857396" y="395854"/>
                    <a:pt x="696421" y="424912"/>
                    <a:pt x="633632" y="344770"/>
                  </a:cubicBezTo>
                  <a:cubicBezTo>
                    <a:pt x="633632" y="344770"/>
                    <a:pt x="593764" y="438933"/>
                    <a:pt x="484728" y="423083"/>
                  </a:cubicBezTo>
                  <a:cubicBezTo>
                    <a:pt x="393612" y="409835"/>
                    <a:pt x="381949" y="322255"/>
                    <a:pt x="381949" y="322255"/>
                  </a:cubicBezTo>
                  <a:cubicBezTo>
                    <a:pt x="381949" y="322255"/>
                    <a:pt x="340862" y="381427"/>
                    <a:pt x="275188" y="358303"/>
                  </a:cubicBezTo>
                  <a:cubicBezTo>
                    <a:pt x="212440" y="336195"/>
                    <a:pt x="214472" y="280559"/>
                    <a:pt x="214472" y="280559"/>
                  </a:cubicBezTo>
                  <a:cubicBezTo>
                    <a:pt x="214472" y="280559"/>
                    <a:pt x="156641" y="291166"/>
                    <a:pt x="98688" y="273650"/>
                  </a:cubicBezTo>
                  <a:cubicBezTo>
                    <a:pt x="8670" y="246462"/>
                    <a:pt x="-11324" y="141448"/>
                    <a:pt x="5339" y="156444"/>
                  </a:cubicBezTo>
                  <a:cubicBezTo>
                    <a:pt x="22041" y="171440"/>
                    <a:pt x="85358" y="198100"/>
                    <a:pt x="140913" y="165873"/>
                  </a:cubicBezTo>
                  <a:cubicBezTo>
                    <a:pt x="174278" y="146528"/>
                    <a:pt x="177326" y="110318"/>
                    <a:pt x="221299" y="103897"/>
                  </a:cubicBezTo>
                  <a:cubicBezTo>
                    <a:pt x="267832" y="97110"/>
                    <a:pt x="295345" y="132263"/>
                    <a:pt x="295345" y="132263"/>
                  </a:cubicBezTo>
                  <a:cubicBezTo>
                    <a:pt x="295345" y="132263"/>
                    <a:pt x="284576" y="57973"/>
                    <a:pt x="356712" y="29281"/>
                  </a:cubicBezTo>
                  <a:cubicBezTo>
                    <a:pt x="430310" y="21"/>
                    <a:pt x="486434" y="59233"/>
                    <a:pt x="486434" y="59233"/>
                  </a:cubicBezTo>
                  <a:cubicBezTo>
                    <a:pt x="512545" y="31476"/>
                    <a:pt x="552159" y="10120"/>
                    <a:pt x="596411" y="2769"/>
                  </a:cubicBezTo>
                  <a:close/>
                  <a:moveTo>
                    <a:pt x="413649" y="115844"/>
                  </a:moveTo>
                  <a:cubicBezTo>
                    <a:pt x="427425" y="118120"/>
                    <a:pt x="438601" y="126126"/>
                    <a:pt x="443722" y="136774"/>
                  </a:cubicBezTo>
                  <a:cubicBezTo>
                    <a:pt x="449209" y="147218"/>
                    <a:pt x="449859" y="159654"/>
                    <a:pt x="447177" y="170871"/>
                  </a:cubicBezTo>
                  <a:cubicBezTo>
                    <a:pt x="441487" y="193751"/>
                    <a:pt x="422264" y="209926"/>
                    <a:pt x="398896" y="214315"/>
                  </a:cubicBezTo>
                  <a:cubicBezTo>
                    <a:pt x="375487" y="220492"/>
                    <a:pt x="351347" y="215453"/>
                    <a:pt x="332937" y="199197"/>
                  </a:cubicBezTo>
                  <a:cubicBezTo>
                    <a:pt x="314487" y="183022"/>
                    <a:pt x="301970" y="158841"/>
                    <a:pt x="295305" y="132222"/>
                  </a:cubicBezTo>
                  <a:cubicBezTo>
                    <a:pt x="292135" y="159613"/>
                    <a:pt x="299857" y="189646"/>
                    <a:pt x="319892" y="212364"/>
                  </a:cubicBezTo>
                  <a:cubicBezTo>
                    <a:pt x="329686" y="223784"/>
                    <a:pt x="343341" y="232481"/>
                    <a:pt x="358378" y="236992"/>
                  </a:cubicBezTo>
                  <a:cubicBezTo>
                    <a:pt x="373496" y="241381"/>
                    <a:pt x="389549" y="240772"/>
                    <a:pt x="404220" y="237561"/>
                  </a:cubicBezTo>
                  <a:cubicBezTo>
                    <a:pt x="418810" y="233944"/>
                    <a:pt x="433969" y="227442"/>
                    <a:pt x="445267" y="215940"/>
                  </a:cubicBezTo>
                  <a:cubicBezTo>
                    <a:pt x="456321" y="204480"/>
                    <a:pt x="464042" y="189565"/>
                    <a:pt x="465546" y="173919"/>
                  </a:cubicBezTo>
                  <a:cubicBezTo>
                    <a:pt x="467375" y="158394"/>
                    <a:pt x="463311" y="142057"/>
                    <a:pt x="453354" y="130068"/>
                  </a:cubicBezTo>
                  <a:cubicBezTo>
                    <a:pt x="443356" y="117998"/>
                    <a:pt x="427181" y="112634"/>
                    <a:pt x="413649" y="115844"/>
                  </a:cubicBezTo>
                  <a:close/>
                  <a:moveTo>
                    <a:pt x="688781" y="176357"/>
                  </a:moveTo>
                  <a:cubicBezTo>
                    <a:pt x="670168" y="178227"/>
                    <a:pt x="651189" y="183916"/>
                    <a:pt x="635868" y="196880"/>
                  </a:cubicBezTo>
                  <a:cubicBezTo>
                    <a:pt x="620994" y="209723"/>
                    <a:pt x="611159" y="227360"/>
                    <a:pt x="607379" y="245486"/>
                  </a:cubicBezTo>
                  <a:cubicBezTo>
                    <a:pt x="599699" y="281696"/>
                    <a:pt x="610875" y="319532"/>
                    <a:pt x="634080" y="344688"/>
                  </a:cubicBezTo>
                  <a:cubicBezTo>
                    <a:pt x="618677" y="314371"/>
                    <a:pt x="616361" y="279664"/>
                    <a:pt x="625383" y="250322"/>
                  </a:cubicBezTo>
                  <a:cubicBezTo>
                    <a:pt x="634933" y="220492"/>
                    <a:pt x="659845" y="201595"/>
                    <a:pt x="690773" y="200132"/>
                  </a:cubicBezTo>
                  <a:cubicBezTo>
                    <a:pt x="719952" y="197043"/>
                    <a:pt x="751448" y="211226"/>
                    <a:pt x="762096" y="238658"/>
                  </a:cubicBezTo>
                  <a:cubicBezTo>
                    <a:pt x="772621" y="265115"/>
                    <a:pt x="765185" y="304089"/>
                    <a:pt x="733648" y="319451"/>
                  </a:cubicBezTo>
                  <a:cubicBezTo>
                    <a:pt x="750757" y="316809"/>
                    <a:pt x="765916" y="303845"/>
                    <a:pt x="774410" y="287548"/>
                  </a:cubicBezTo>
                  <a:cubicBezTo>
                    <a:pt x="782253" y="271089"/>
                    <a:pt x="785261" y="251541"/>
                    <a:pt x="779693" y="232765"/>
                  </a:cubicBezTo>
                  <a:cubicBezTo>
                    <a:pt x="774857" y="213746"/>
                    <a:pt x="760836" y="197978"/>
                    <a:pt x="744214" y="188183"/>
                  </a:cubicBezTo>
                  <a:cubicBezTo>
                    <a:pt x="727389" y="178308"/>
                    <a:pt x="707638" y="175138"/>
                    <a:pt x="688781" y="176357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AC07B9F-A9EF-AD21-7131-FB9F495589E2}"/>
              </a:ext>
            </a:extLst>
          </p:cNvPr>
          <p:cNvGrpSpPr/>
          <p:nvPr userDrawn="1"/>
        </p:nvGrpSpPr>
        <p:grpSpPr>
          <a:xfrm>
            <a:off x="-86299" y="5436608"/>
            <a:ext cx="2424266" cy="1418545"/>
            <a:chOff x="-557366" y="4006520"/>
            <a:chExt cx="4868259" cy="284863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74FAE59-5F6F-B754-75C4-9B74DC23369B}"/>
                </a:ext>
              </a:extLst>
            </p:cNvPr>
            <p:cNvGrpSpPr/>
            <p:nvPr/>
          </p:nvGrpSpPr>
          <p:grpSpPr>
            <a:xfrm flipH="1">
              <a:off x="-557366" y="4909530"/>
              <a:ext cx="4868259" cy="1945624"/>
              <a:chOff x="1115398" y="4975382"/>
              <a:chExt cx="3812168" cy="1879771"/>
            </a:xfrm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D3518AD-9599-BA23-E582-7EA4FF6E9F64}"/>
                  </a:ext>
                </a:extLst>
              </p:cNvPr>
              <p:cNvSpPr/>
              <p:nvPr/>
            </p:nvSpPr>
            <p:spPr>
              <a:xfrm>
                <a:off x="2039753" y="5342358"/>
                <a:ext cx="2887813" cy="1507030"/>
              </a:xfrm>
              <a:custGeom>
                <a:avLst/>
                <a:gdLst>
                  <a:gd name="connsiteX0" fmla="*/ 830235 w 1187989"/>
                  <a:gd name="connsiteY0" fmla="*/ 153 h 877651"/>
                  <a:gd name="connsiteX1" fmla="*/ 1187989 w 1187989"/>
                  <a:gd name="connsiteY1" fmla="*/ 858876 h 877651"/>
                  <a:gd name="connsiteX2" fmla="*/ 1187648 w 1187989"/>
                  <a:gd name="connsiteY2" fmla="*/ 858882 h 877651"/>
                  <a:gd name="connsiteX3" fmla="*/ 1187949 w 1187989"/>
                  <a:gd name="connsiteY3" fmla="*/ 859445 h 877651"/>
                  <a:gd name="connsiteX4" fmla="*/ 1187557 w 1187989"/>
                  <a:gd name="connsiteY4" fmla="*/ 859451 h 877651"/>
                  <a:gd name="connsiteX5" fmla="*/ 1187867 w 1187989"/>
                  <a:gd name="connsiteY5" fmla="*/ 860013 h 877651"/>
                  <a:gd name="connsiteX6" fmla="*/ 1187489 w 1187989"/>
                  <a:gd name="connsiteY6" fmla="*/ 860019 h 877651"/>
                  <a:gd name="connsiteX7" fmla="*/ 1187786 w 1187989"/>
                  <a:gd name="connsiteY7" fmla="*/ 860542 h 877651"/>
                  <a:gd name="connsiteX8" fmla="*/ 1187374 w 1187989"/>
                  <a:gd name="connsiteY8" fmla="*/ 860548 h 877651"/>
                  <a:gd name="connsiteX9" fmla="*/ 1187704 w 1187989"/>
                  <a:gd name="connsiteY9" fmla="*/ 861111 h 877651"/>
                  <a:gd name="connsiteX10" fmla="*/ 1187282 w 1187989"/>
                  <a:gd name="connsiteY10" fmla="*/ 861117 h 877651"/>
                  <a:gd name="connsiteX11" fmla="*/ 1187623 w 1187989"/>
                  <a:gd name="connsiteY11" fmla="*/ 861680 h 877651"/>
                  <a:gd name="connsiteX12" fmla="*/ 1187230 w 1187989"/>
                  <a:gd name="connsiteY12" fmla="*/ 861686 h 877651"/>
                  <a:gd name="connsiteX13" fmla="*/ 1187583 w 1187989"/>
                  <a:gd name="connsiteY13" fmla="*/ 862249 h 877651"/>
                  <a:gd name="connsiteX14" fmla="*/ 1187162 w 1187989"/>
                  <a:gd name="connsiteY14" fmla="*/ 862255 h 877651"/>
                  <a:gd name="connsiteX15" fmla="*/ 1187502 w 1187989"/>
                  <a:gd name="connsiteY15" fmla="*/ 862778 h 877651"/>
                  <a:gd name="connsiteX16" fmla="*/ 1187041 w 1187989"/>
                  <a:gd name="connsiteY16" fmla="*/ 862784 h 877651"/>
                  <a:gd name="connsiteX17" fmla="*/ 1187420 w 1187989"/>
                  <a:gd name="connsiteY17" fmla="*/ 863347 h 877651"/>
                  <a:gd name="connsiteX18" fmla="*/ 1186947 w 1187989"/>
                  <a:gd name="connsiteY18" fmla="*/ 863353 h 877651"/>
                  <a:gd name="connsiteX19" fmla="*/ 1187339 w 1187989"/>
                  <a:gd name="connsiteY19" fmla="*/ 863915 h 877651"/>
                  <a:gd name="connsiteX20" fmla="*/ 1186849 w 1187989"/>
                  <a:gd name="connsiteY20" fmla="*/ 863921 h 877651"/>
                  <a:gd name="connsiteX21" fmla="*/ 1187258 w 1187989"/>
                  <a:gd name="connsiteY21" fmla="*/ 864484 h 877651"/>
                  <a:gd name="connsiteX22" fmla="*/ 1186822 w 1187989"/>
                  <a:gd name="connsiteY22" fmla="*/ 864489 h 877651"/>
                  <a:gd name="connsiteX23" fmla="*/ 1187217 w 1187989"/>
                  <a:gd name="connsiteY23" fmla="*/ 865012 h 877651"/>
                  <a:gd name="connsiteX24" fmla="*/ 1186756 w 1187989"/>
                  <a:gd name="connsiteY24" fmla="*/ 865017 h 877651"/>
                  <a:gd name="connsiteX25" fmla="*/ 1187136 w 1187989"/>
                  <a:gd name="connsiteY25" fmla="*/ 865581 h 877651"/>
                  <a:gd name="connsiteX26" fmla="*/ 1186655 w 1187989"/>
                  <a:gd name="connsiteY26" fmla="*/ 865586 h 877651"/>
                  <a:gd name="connsiteX27" fmla="*/ 1187054 w 1187989"/>
                  <a:gd name="connsiteY27" fmla="*/ 866151 h 877651"/>
                  <a:gd name="connsiteX28" fmla="*/ 1186585 w 1187989"/>
                  <a:gd name="connsiteY28" fmla="*/ 866156 h 877651"/>
                  <a:gd name="connsiteX29" fmla="*/ 1186973 w 1187989"/>
                  <a:gd name="connsiteY29" fmla="*/ 866679 h 877651"/>
                  <a:gd name="connsiteX30" fmla="*/ 1186454 w 1187989"/>
                  <a:gd name="connsiteY30" fmla="*/ 866684 h 877651"/>
                  <a:gd name="connsiteX31" fmla="*/ 1186892 w 1187989"/>
                  <a:gd name="connsiteY31" fmla="*/ 867247 h 877651"/>
                  <a:gd name="connsiteX32" fmla="*/ 1186387 w 1187989"/>
                  <a:gd name="connsiteY32" fmla="*/ 867252 h 877651"/>
                  <a:gd name="connsiteX33" fmla="*/ 1186851 w 1187989"/>
                  <a:gd name="connsiteY33" fmla="*/ 867817 h 877651"/>
                  <a:gd name="connsiteX34" fmla="*/ 1186279 w 1187989"/>
                  <a:gd name="connsiteY34" fmla="*/ 867822 h 877651"/>
                  <a:gd name="connsiteX35" fmla="*/ 1186769 w 1187989"/>
                  <a:gd name="connsiteY35" fmla="*/ 868386 h 877651"/>
                  <a:gd name="connsiteX36" fmla="*/ 1186206 w 1187989"/>
                  <a:gd name="connsiteY36" fmla="*/ 868391 h 877651"/>
                  <a:gd name="connsiteX37" fmla="*/ 1186688 w 1187989"/>
                  <a:gd name="connsiteY37" fmla="*/ 868914 h 877651"/>
                  <a:gd name="connsiteX38" fmla="*/ 1186056 w 1187989"/>
                  <a:gd name="connsiteY38" fmla="*/ 868919 h 877651"/>
                  <a:gd name="connsiteX39" fmla="*/ 1186607 w 1187989"/>
                  <a:gd name="connsiteY39" fmla="*/ 869482 h 877651"/>
                  <a:gd name="connsiteX40" fmla="*/ 1185937 w 1187989"/>
                  <a:gd name="connsiteY40" fmla="*/ 869487 h 877651"/>
                  <a:gd name="connsiteX41" fmla="*/ 1186526 w 1187989"/>
                  <a:gd name="connsiteY41" fmla="*/ 870051 h 877651"/>
                  <a:gd name="connsiteX42" fmla="*/ 1185813 w 1187989"/>
                  <a:gd name="connsiteY42" fmla="*/ 870056 h 877651"/>
                  <a:gd name="connsiteX43" fmla="*/ 1186445 w 1187989"/>
                  <a:gd name="connsiteY43" fmla="*/ 870620 h 877651"/>
                  <a:gd name="connsiteX44" fmla="*/ 1185771 w 1187989"/>
                  <a:gd name="connsiteY44" fmla="*/ 870624 h 877651"/>
                  <a:gd name="connsiteX45" fmla="*/ 1186404 w 1187989"/>
                  <a:gd name="connsiteY45" fmla="*/ 871149 h 877651"/>
                  <a:gd name="connsiteX46" fmla="*/ 1185587 w 1187989"/>
                  <a:gd name="connsiteY46" fmla="*/ 871154 h 877651"/>
                  <a:gd name="connsiteX47" fmla="*/ 1186323 w 1187989"/>
                  <a:gd name="connsiteY47" fmla="*/ 871718 h 877651"/>
                  <a:gd name="connsiteX48" fmla="*/ 1185439 w 1187989"/>
                  <a:gd name="connsiteY48" fmla="*/ 871723 h 877651"/>
                  <a:gd name="connsiteX49" fmla="*/ 1186241 w 1187989"/>
                  <a:gd name="connsiteY49" fmla="*/ 872287 h 877651"/>
                  <a:gd name="connsiteX50" fmla="*/ 1185281 w 1187989"/>
                  <a:gd name="connsiteY50" fmla="*/ 872291 h 877651"/>
                  <a:gd name="connsiteX51" fmla="*/ 1186160 w 1187989"/>
                  <a:gd name="connsiteY51" fmla="*/ 872855 h 877651"/>
                  <a:gd name="connsiteX52" fmla="*/ 1185171 w 1187989"/>
                  <a:gd name="connsiteY52" fmla="*/ 872859 h 877651"/>
                  <a:gd name="connsiteX53" fmla="*/ 1186078 w 1187989"/>
                  <a:gd name="connsiteY53" fmla="*/ 873384 h 877651"/>
                  <a:gd name="connsiteX54" fmla="*/ 4019 w 1187989"/>
                  <a:gd name="connsiteY54" fmla="*/ 877596 h 877651"/>
                  <a:gd name="connsiteX55" fmla="*/ 41 w 1187989"/>
                  <a:gd name="connsiteY55" fmla="*/ 877651 h 877651"/>
                  <a:gd name="connsiteX56" fmla="*/ 61 w 1187989"/>
                  <a:gd name="connsiteY56" fmla="*/ 877611 h 877651"/>
                  <a:gd name="connsiteX57" fmla="*/ 41 w 1187989"/>
                  <a:gd name="connsiteY57" fmla="*/ 877611 h 877651"/>
                  <a:gd name="connsiteX58" fmla="*/ 42 w 1187989"/>
                  <a:gd name="connsiteY58" fmla="*/ 877610 h 877651"/>
                  <a:gd name="connsiteX59" fmla="*/ 41 w 1187989"/>
                  <a:gd name="connsiteY59" fmla="*/ 877610 h 877651"/>
                  <a:gd name="connsiteX60" fmla="*/ 41 w 1187989"/>
                  <a:gd name="connsiteY60" fmla="*/ 877610 h 877651"/>
                  <a:gd name="connsiteX61" fmla="*/ 0 w 1187989"/>
                  <a:gd name="connsiteY61" fmla="*/ 877610 h 877651"/>
                  <a:gd name="connsiteX62" fmla="*/ 61 w 1187989"/>
                  <a:gd name="connsiteY62" fmla="*/ 877570 h 877651"/>
                  <a:gd name="connsiteX63" fmla="*/ 41 w 1187989"/>
                  <a:gd name="connsiteY63" fmla="*/ 877570 h 877651"/>
                  <a:gd name="connsiteX64" fmla="*/ 42 w 1187989"/>
                  <a:gd name="connsiteY64" fmla="*/ 877570 h 877651"/>
                  <a:gd name="connsiteX65" fmla="*/ 0 w 1187989"/>
                  <a:gd name="connsiteY65" fmla="*/ 877570 h 877651"/>
                  <a:gd name="connsiteX66" fmla="*/ 259039 w 1187989"/>
                  <a:gd name="connsiteY66" fmla="*/ 378958 h 877651"/>
                  <a:gd name="connsiteX67" fmla="*/ 456550 w 1187989"/>
                  <a:gd name="connsiteY67" fmla="*/ 356200 h 877651"/>
                  <a:gd name="connsiteX68" fmla="*/ 491297 w 1187989"/>
                  <a:gd name="connsiteY68" fmla="*/ 388834 h 877651"/>
                  <a:gd name="connsiteX69" fmla="*/ 560548 w 1187989"/>
                  <a:gd name="connsiteY69" fmla="*/ 300116 h 877651"/>
                  <a:gd name="connsiteX70" fmla="*/ 830235 w 1187989"/>
                  <a:gd name="connsiteY70" fmla="*/ 153 h 87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1187989" h="877651">
                    <a:moveTo>
                      <a:pt x="830235" y="153"/>
                    </a:moveTo>
                    <a:cubicBezTo>
                      <a:pt x="1090127" y="-11836"/>
                      <a:pt x="1072165" y="681523"/>
                      <a:pt x="1187989" y="858876"/>
                    </a:cubicBezTo>
                    <a:lnTo>
                      <a:pt x="1187648" y="858882"/>
                    </a:lnTo>
                    <a:lnTo>
                      <a:pt x="1187949" y="859445"/>
                    </a:lnTo>
                    <a:lnTo>
                      <a:pt x="1187557" y="859451"/>
                    </a:lnTo>
                    <a:lnTo>
                      <a:pt x="1187867" y="860013"/>
                    </a:lnTo>
                    <a:lnTo>
                      <a:pt x="1187489" y="860019"/>
                    </a:lnTo>
                    <a:lnTo>
                      <a:pt x="1187786" y="860542"/>
                    </a:lnTo>
                    <a:lnTo>
                      <a:pt x="1187374" y="860548"/>
                    </a:lnTo>
                    <a:lnTo>
                      <a:pt x="1187704" y="861111"/>
                    </a:lnTo>
                    <a:lnTo>
                      <a:pt x="1187282" y="861117"/>
                    </a:lnTo>
                    <a:lnTo>
                      <a:pt x="1187623" y="861680"/>
                    </a:lnTo>
                    <a:lnTo>
                      <a:pt x="1187230" y="861686"/>
                    </a:lnTo>
                    <a:lnTo>
                      <a:pt x="1187583" y="862249"/>
                    </a:lnTo>
                    <a:lnTo>
                      <a:pt x="1187162" y="862255"/>
                    </a:lnTo>
                    <a:lnTo>
                      <a:pt x="1187502" y="862778"/>
                    </a:lnTo>
                    <a:lnTo>
                      <a:pt x="1187041" y="862784"/>
                    </a:lnTo>
                    <a:lnTo>
                      <a:pt x="1187420" y="863347"/>
                    </a:lnTo>
                    <a:lnTo>
                      <a:pt x="1186947" y="863353"/>
                    </a:lnTo>
                    <a:lnTo>
                      <a:pt x="1187339" y="863915"/>
                    </a:lnTo>
                    <a:lnTo>
                      <a:pt x="1186849" y="863921"/>
                    </a:lnTo>
                    <a:lnTo>
                      <a:pt x="1187258" y="864484"/>
                    </a:lnTo>
                    <a:lnTo>
                      <a:pt x="1186822" y="864489"/>
                    </a:lnTo>
                    <a:lnTo>
                      <a:pt x="1187217" y="865012"/>
                    </a:lnTo>
                    <a:lnTo>
                      <a:pt x="1186756" y="865017"/>
                    </a:lnTo>
                    <a:lnTo>
                      <a:pt x="1187136" y="865581"/>
                    </a:lnTo>
                    <a:lnTo>
                      <a:pt x="1186655" y="865586"/>
                    </a:lnTo>
                    <a:lnTo>
                      <a:pt x="1187054" y="866151"/>
                    </a:lnTo>
                    <a:lnTo>
                      <a:pt x="1186585" y="866156"/>
                    </a:lnTo>
                    <a:lnTo>
                      <a:pt x="1186973" y="866679"/>
                    </a:lnTo>
                    <a:lnTo>
                      <a:pt x="1186454" y="866684"/>
                    </a:lnTo>
                    <a:lnTo>
                      <a:pt x="1186892" y="867247"/>
                    </a:lnTo>
                    <a:lnTo>
                      <a:pt x="1186387" y="867252"/>
                    </a:lnTo>
                    <a:lnTo>
                      <a:pt x="1186851" y="867817"/>
                    </a:lnTo>
                    <a:lnTo>
                      <a:pt x="1186279" y="867822"/>
                    </a:lnTo>
                    <a:lnTo>
                      <a:pt x="1186769" y="868386"/>
                    </a:lnTo>
                    <a:lnTo>
                      <a:pt x="1186206" y="868391"/>
                    </a:lnTo>
                    <a:lnTo>
                      <a:pt x="1186688" y="868914"/>
                    </a:lnTo>
                    <a:lnTo>
                      <a:pt x="1186056" y="868919"/>
                    </a:lnTo>
                    <a:lnTo>
                      <a:pt x="1186607" y="869482"/>
                    </a:lnTo>
                    <a:lnTo>
                      <a:pt x="1185937" y="869487"/>
                    </a:lnTo>
                    <a:lnTo>
                      <a:pt x="1186526" y="870051"/>
                    </a:lnTo>
                    <a:lnTo>
                      <a:pt x="1185813" y="870056"/>
                    </a:lnTo>
                    <a:lnTo>
                      <a:pt x="1186445" y="870620"/>
                    </a:lnTo>
                    <a:lnTo>
                      <a:pt x="1185771" y="870624"/>
                    </a:lnTo>
                    <a:lnTo>
                      <a:pt x="1186404" y="871149"/>
                    </a:lnTo>
                    <a:lnTo>
                      <a:pt x="1185587" y="871154"/>
                    </a:lnTo>
                    <a:lnTo>
                      <a:pt x="1186323" y="871718"/>
                    </a:lnTo>
                    <a:lnTo>
                      <a:pt x="1185439" y="871723"/>
                    </a:lnTo>
                    <a:lnTo>
                      <a:pt x="1186241" y="872287"/>
                    </a:lnTo>
                    <a:lnTo>
                      <a:pt x="1185281" y="872291"/>
                    </a:lnTo>
                    <a:lnTo>
                      <a:pt x="1186160" y="872855"/>
                    </a:lnTo>
                    <a:lnTo>
                      <a:pt x="1185171" y="872859"/>
                    </a:lnTo>
                    <a:lnTo>
                      <a:pt x="1186078" y="873384"/>
                    </a:lnTo>
                    <a:lnTo>
                      <a:pt x="4019" y="877596"/>
                    </a:lnTo>
                    <a:lnTo>
                      <a:pt x="41" y="877651"/>
                    </a:lnTo>
                    <a:lnTo>
                      <a:pt x="61" y="877611"/>
                    </a:lnTo>
                    <a:lnTo>
                      <a:pt x="41" y="877611"/>
                    </a:lnTo>
                    <a:lnTo>
                      <a:pt x="42" y="877610"/>
                    </a:lnTo>
                    <a:lnTo>
                      <a:pt x="41" y="877610"/>
                    </a:lnTo>
                    <a:lnTo>
                      <a:pt x="41" y="877610"/>
                    </a:lnTo>
                    <a:lnTo>
                      <a:pt x="0" y="877610"/>
                    </a:lnTo>
                    <a:lnTo>
                      <a:pt x="61" y="877570"/>
                    </a:lnTo>
                    <a:lnTo>
                      <a:pt x="41" y="877570"/>
                    </a:lnTo>
                    <a:lnTo>
                      <a:pt x="42" y="877570"/>
                    </a:lnTo>
                    <a:lnTo>
                      <a:pt x="0" y="877570"/>
                    </a:lnTo>
                    <a:cubicBezTo>
                      <a:pt x="64861" y="744434"/>
                      <a:pt x="141915" y="508518"/>
                      <a:pt x="259039" y="378958"/>
                    </a:cubicBezTo>
                    <a:cubicBezTo>
                      <a:pt x="318089" y="313650"/>
                      <a:pt x="408269" y="298288"/>
                      <a:pt x="456550" y="356200"/>
                    </a:cubicBezTo>
                    <a:cubicBezTo>
                      <a:pt x="467116" y="368839"/>
                      <a:pt x="476057" y="385664"/>
                      <a:pt x="491297" y="388834"/>
                    </a:cubicBezTo>
                    <a:cubicBezTo>
                      <a:pt x="523768" y="395539"/>
                      <a:pt x="547705" y="341366"/>
                      <a:pt x="560548" y="300116"/>
                    </a:cubicBezTo>
                    <a:cubicBezTo>
                      <a:pt x="605942" y="154503"/>
                      <a:pt x="710306" y="5680"/>
                      <a:pt x="830235" y="1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1A3775">
                      <a:alpha val="0"/>
                    </a:srgbClr>
                  </a:gs>
                  <a:gs pos="100000">
                    <a:srgbClr val="F6EDEC"/>
                  </a:gs>
                </a:gsLst>
                <a:lin ang="16643518" scaled="1"/>
              </a:gra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BFFEF18B-294B-221F-09FA-72F404A78107}"/>
                  </a:ext>
                </a:extLst>
              </p:cNvPr>
              <p:cNvSpPr/>
              <p:nvPr/>
            </p:nvSpPr>
            <p:spPr>
              <a:xfrm>
                <a:off x="1115398" y="4975382"/>
                <a:ext cx="2964274" cy="1879771"/>
              </a:xfrm>
              <a:custGeom>
                <a:avLst/>
                <a:gdLst>
                  <a:gd name="connsiteX0" fmla="*/ 830235 w 1187989"/>
                  <a:gd name="connsiteY0" fmla="*/ 153 h 877651"/>
                  <a:gd name="connsiteX1" fmla="*/ 1187989 w 1187989"/>
                  <a:gd name="connsiteY1" fmla="*/ 858876 h 877651"/>
                  <a:gd name="connsiteX2" fmla="*/ 1187648 w 1187989"/>
                  <a:gd name="connsiteY2" fmla="*/ 858882 h 877651"/>
                  <a:gd name="connsiteX3" fmla="*/ 1187949 w 1187989"/>
                  <a:gd name="connsiteY3" fmla="*/ 859445 h 877651"/>
                  <a:gd name="connsiteX4" fmla="*/ 1187557 w 1187989"/>
                  <a:gd name="connsiteY4" fmla="*/ 859451 h 877651"/>
                  <a:gd name="connsiteX5" fmla="*/ 1187867 w 1187989"/>
                  <a:gd name="connsiteY5" fmla="*/ 860013 h 877651"/>
                  <a:gd name="connsiteX6" fmla="*/ 1187489 w 1187989"/>
                  <a:gd name="connsiteY6" fmla="*/ 860019 h 877651"/>
                  <a:gd name="connsiteX7" fmla="*/ 1187786 w 1187989"/>
                  <a:gd name="connsiteY7" fmla="*/ 860542 h 877651"/>
                  <a:gd name="connsiteX8" fmla="*/ 1187374 w 1187989"/>
                  <a:gd name="connsiteY8" fmla="*/ 860548 h 877651"/>
                  <a:gd name="connsiteX9" fmla="*/ 1187704 w 1187989"/>
                  <a:gd name="connsiteY9" fmla="*/ 861111 h 877651"/>
                  <a:gd name="connsiteX10" fmla="*/ 1187282 w 1187989"/>
                  <a:gd name="connsiteY10" fmla="*/ 861117 h 877651"/>
                  <a:gd name="connsiteX11" fmla="*/ 1187623 w 1187989"/>
                  <a:gd name="connsiteY11" fmla="*/ 861680 h 877651"/>
                  <a:gd name="connsiteX12" fmla="*/ 1187230 w 1187989"/>
                  <a:gd name="connsiteY12" fmla="*/ 861686 h 877651"/>
                  <a:gd name="connsiteX13" fmla="*/ 1187583 w 1187989"/>
                  <a:gd name="connsiteY13" fmla="*/ 862249 h 877651"/>
                  <a:gd name="connsiteX14" fmla="*/ 1187162 w 1187989"/>
                  <a:gd name="connsiteY14" fmla="*/ 862255 h 877651"/>
                  <a:gd name="connsiteX15" fmla="*/ 1187502 w 1187989"/>
                  <a:gd name="connsiteY15" fmla="*/ 862778 h 877651"/>
                  <a:gd name="connsiteX16" fmla="*/ 1187041 w 1187989"/>
                  <a:gd name="connsiteY16" fmla="*/ 862784 h 877651"/>
                  <a:gd name="connsiteX17" fmla="*/ 1187420 w 1187989"/>
                  <a:gd name="connsiteY17" fmla="*/ 863347 h 877651"/>
                  <a:gd name="connsiteX18" fmla="*/ 1186947 w 1187989"/>
                  <a:gd name="connsiteY18" fmla="*/ 863353 h 877651"/>
                  <a:gd name="connsiteX19" fmla="*/ 1187339 w 1187989"/>
                  <a:gd name="connsiteY19" fmla="*/ 863915 h 877651"/>
                  <a:gd name="connsiteX20" fmla="*/ 1186849 w 1187989"/>
                  <a:gd name="connsiteY20" fmla="*/ 863921 h 877651"/>
                  <a:gd name="connsiteX21" fmla="*/ 1187258 w 1187989"/>
                  <a:gd name="connsiteY21" fmla="*/ 864484 h 877651"/>
                  <a:gd name="connsiteX22" fmla="*/ 1186822 w 1187989"/>
                  <a:gd name="connsiteY22" fmla="*/ 864489 h 877651"/>
                  <a:gd name="connsiteX23" fmla="*/ 1187217 w 1187989"/>
                  <a:gd name="connsiteY23" fmla="*/ 865012 h 877651"/>
                  <a:gd name="connsiteX24" fmla="*/ 1186756 w 1187989"/>
                  <a:gd name="connsiteY24" fmla="*/ 865017 h 877651"/>
                  <a:gd name="connsiteX25" fmla="*/ 1187136 w 1187989"/>
                  <a:gd name="connsiteY25" fmla="*/ 865581 h 877651"/>
                  <a:gd name="connsiteX26" fmla="*/ 1186655 w 1187989"/>
                  <a:gd name="connsiteY26" fmla="*/ 865586 h 877651"/>
                  <a:gd name="connsiteX27" fmla="*/ 1187054 w 1187989"/>
                  <a:gd name="connsiteY27" fmla="*/ 866151 h 877651"/>
                  <a:gd name="connsiteX28" fmla="*/ 1186585 w 1187989"/>
                  <a:gd name="connsiteY28" fmla="*/ 866156 h 877651"/>
                  <a:gd name="connsiteX29" fmla="*/ 1186973 w 1187989"/>
                  <a:gd name="connsiteY29" fmla="*/ 866679 h 877651"/>
                  <a:gd name="connsiteX30" fmla="*/ 1186454 w 1187989"/>
                  <a:gd name="connsiteY30" fmla="*/ 866684 h 877651"/>
                  <a:gd name="connsiteX31" fmla="*/ 1186892 w 1187989"/>
                  <a:gd name="connsiteY31" fmla="*/ 867247 h 877651"/>
                  <a:gd name="connsiteX32" fmla="*/ 1186387 w 1187989"/>
                  <a:gd name="connsiteY32" fmla="*/ 867252 h 877651"/>
                  <a:gd name="connsiteX33" fmla="*/ 1186851 w 1187989"/>
                  <a:gd name="connsiteY33" fmla="*/ 867817 h 877651"/>
                  <a:gd name="connsiteX34" fmla="*/ 1186279 w 1187989"/>
                  <a:gd name="connsiteY34" fmla="*/ 867822 h 877651"/>
                  <a:gd name="connsiteX35" fmla="*/ 1186769 w 1187989"/>
                  <a:gd name="connsiteY35" fmla="*/ 868386 h 877651"/>
                  <a:gd name="connsiteX36" fmla="*/ 1186206 w 1187989"/>
                  <a:gd name="connsiteY36" fmla="*/ 868391 h 877651"/>
                  <a:gd name="connsiteX37" fmla="*/ 1186688 w 1187989"/>
                  <a:gd name="connsiteY37" fmla="*/ 868914 h 877651"/>
                  <a:gd name="connsiteX38" fmla="*/ 1186056 w 1187989"/>
                  <a:gd name="connsiteY38" fmla="*/ 868919 h 877651"/>
                  <a:gd name="connsiteX39" fmla="*/ 1186607 w 1187989"/>
                  <a:gd name="connsiteY39" fmla="*/ 869482 h 877651"/>
                  <a:gd name="connsiteX40" fmla="*/ 1185937 w 1187989"/>
                  <a:gd name="connsiteY40" fmla="*/ 869487 h 877651"/>
                  <a:gd name="connsiteX41" fmla="*/ 1186526 w 1187989"/>
                  <a:gd name="connsiteY41" fmla="*/ 870051 h 877651"/>
                  <a:gd name="connsiteX42" fmla="*/ 1185813 w 1187989"/>
                  <a:gd name="connsiteY42" fmla="*/ 870056 h 877651"/>
                  <a:gd name="connsiteX43" fmla="*/ 1186445 w 1187989"/>
                  <a:gd name="connsiteY43" fmla="*/ 870620 h 877651"/>
                  <a:gd name="connsiteX44" fmla="*/ 1185771 w 1187989"/>
                  <a:gd name="connsiteY44" fmla="*/ 870624 h 877651"/>
                  <a:gd name="connsiteX45" fmla="*/ 1186404 w 1187989"/>
                  <a:gd name="connsiteY45" fmla="*/ 871149 h 877651"/>
                  <a:gd name="connsiteX46" fmla="*/ 1185587 w 1187989"/>
                  <a:gd name="connsiteY46" fmla="*/ 871154 h 877651"/>
                  <a:gd name="connsiteX47" fmla="*/ 1186323 w 1187989"/>
                  <a:gd name="connsiteY47" fmla="*/ 871718 h 877651"/>
                  <a:gd name="connsiteX48" fmla="*/ 1185439 w 1187989"/>
                  <a:gd name="connsiteY48" fmla="*/ 871723 h 877651"/>
                  <a:gd name="connsiteX49" fmla="*/ 1186241 w 1187989"/>
                  <a:gd name="connsiteY49" fmla="*/ 872287 h 877651"/>
                  <a:gd name="connsiteX50" fmla="*/ 1185281 w 1187989"/>
                  <a:gd name="connsiteY50" fmla="*/ 872291 h 877651"/>
                  <a:gd name="connsiteX51" fmla="*/ 1186160 w 1187989"/>
                  <a:gd name="connsiteY51" fmla="*/ 872855 h 877651"/>
                  <a:gd name="connsiteX52" fmla="*/ 1185171 w 1187989"/>
                  <a:gd name="connsiteY52" fmla="*/ 872859 h 877651"/>
                  <a:gd name="connsiteX53" fmla="*/ 1186078 w 1187989"/>
                  <a:gd name="connsiteY53" fmla="*/ 873384 h 877651"/>
                  <a:gd name="connsiteX54" fmla="*/ 4019 w 1187989"/>
                  <a:gd name="connsiteY54" fmla="*/ 877596 h 877651"/>
                  <a:gd name="connsiteX55" fmla="*/ 41 w 1187989"/>
                  <a:gd name="connsiteY55" fmla="*/ 877651 h 877651"/>
                  <a:gd name="connsiteX56" fmla="*/ 61 w 1187989"/>
                  <a:gd name="connsiteY56" fmla="*/ 877611 h 877651"/>
                  <a:gd name="connsiteX57" fmla="*/ 41 w 1187989"/>
                  <a:gd name="connsiteY57" fmla="*/ 877611 h 877651"/>
                  <a:gd name="connsiteX58" fmla="*/ 42 w 1187989"/>
                  <a:gd name="connsiteY58" fmla="*/ 877610 h 877651"/>
                  <a:gd name="connsiteX59" fmla="*/ 41 w 1187989"/>
                  <a:gd name="connsiteY59" fmla="*/ 877610 h 877651"/>
                  <a:gd name="connsiteX60" fmla="*/ 41 w 1187989"/>
                  <a:gd name="connsiteY60" fmla="*/ 877610 h 877651"/>
                  <a:gd name="connsiteX61" fmla="*/ 0 w 1187989"/>
                  <a:gd name="connsiteY61" fmla="*/ 877610 h 877651"/>
                  <a:gd name="connsiteX62" fmla="*/ 61 w 1187989"/>
                  <a:gd name="connsiteY62" fmla="*/ 877570 h 877651"/>
                  <a:gd name="connsiteX63" fmla="*/ 41 w 1187989"/>
                  <a:gd name="connsiteY63" fmla="*/ 877570 h 877651"/>
                  <a:gd name="connsiteX64" fmla="*/ 42 w 1187989"/>
                  <a:gd name="connsiteY64" fmla="*/ 877570 h 877651"/>
                  <a:gd name="connsiteX65" fmla="*/ 0 w 1187989"/>
                  <a:gd name="connsiteY65" fmla="*/ 877570 h 877651"/>
                  <a:gd name="connsiteX66" fmla="*/ 259039 w 1187989"/>
                  <a:gd name="connsiteY66" fmla="*/ 378958 h 877651"/>
                  <a:gd name="connsiteX67" fmla="*/ 456550 w 1187989"/>
                  <a:gd name="connsiteY67" fmla="*/ 356200 h 877651"/>
                  <a:gd name="connsiteX68" fmla="*/ 491297 w 1187989"/>
                  <a:gd name="connsiteY68" fmla="*/ 388834 h 877651"/>
                  <a:gd name="connsiteX69" fmla="*/ 560548 w 1187989"/>
                  <a:gd name="connsiteY69" fmla="*/ 300116 h 877651"/>
                  <a:gd name="connsiteX70" fmla="*/ 830235 w 1187989"/>
                  <a:gd name="connsiteY70" fmla="*/ 153 h 87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1187989" h="877651">
                    <a:moveTo>
                      <a:pt x="830235" y="153"/>
                    </a:moveTo>
                    <a:cubicBezTo>
                      <a:pt x="1090127" y="-11836"/>
                      <a:pt x="1072165" y="681523"/>
                      <a:pt x="1187989" y="858876"/>
                    </a:cubicBezTo>
                    <a:lnTo>
                      <a:pt x="1187648" y="858882"/>
                    </a:lnTo>
                    <a:lnTo>
                      <a:pt x="1187949" y="859445"/>
                    </a:lnTo>
                    <a:lnTo>
                      <a:pt x="1187557" y="859451"/>
                    </a:lnTo>
                    <a:lnTo>
                      <a:pt x="1187867" y="860013"/>
                    </a:lnTo>
                    <a:lnTo>
                      <a:pt x="1187489" y="860019"/>
                    </a:lnTo>
                    <a:lnTo>
                      <a:pt x="1187786" y="860542"/>
                    </a:lnTo>
                    <a:lnTo>
                      <a:pt x="1187374" y="860548"/>
                    </a:lnTo>
                    <a:lnTo>
                      <a:pt x="1187704" y="861111"/>
                    </a:lnTo>
                    <a:lnTo>
                      <a:pt x="1187282" y="861117"/>
                    </a:lnTo>
                    <a:lnTo>
                      <a:pt x="1187623" y="861680"/>
                    </a:lnTo>
                    <a:lnTo>
                      <a:pt x="1187230" y="861686"/>
                    </a:lnTo>
                    <a:lnTo>
                      <a:pt x="1187583" y="862249"/>
                    </a:lnTo>
                    <a:lnTo>
                      <a:pt x="1187162" y="862255"/>
                    </a:lnTo>
                    <a:lnTo>
                      <a:pt x="1187502" y="862778"/>
                    </a:lnTo>
                    <a:lnTo>
                      <a:pt x="1187041" y="862784"/>
                    </a:lnTo>
                    <a:lnTo>
                      <a:pt x="1187420" y="863347"/>
                    </a:lnTo>
                    <a:lnTo>
                      <a:pt x="1186947" y="863353"/>
                    </a:lnTo>
                    <a:lnTo>
                      <a:pt x="1187339" y="863915"/>
                    </a:lnTo>
                    <a:lnTo>
                      <a:pt x="1186849" y="863921"/>
                    </a:lnTo>
                    <a:lnTo>
                      <a:pt x="1187258" y="864484"/>
                    </a:lnTo>
                    <a:lnTo>
                      <a:pt x="1186822" y="864489"/>
                    </a:lnTo>
                    <a:lnTo>
                      <a:pt x="1187217" y="865012"/>
                    </a:lnTo>
                    <a:lnTo>
                      <a:pt x="1186756" y="865017"/>
                    </a:lnTo>
                    <a:lnTo>
                      <a:pt x="1187136" y="865581"/>
                    </a:lnTo>
                    <a:lnTo>
                      <a:pt x="1186655" y="865586"/>
                    </a:lnTo>
                    <a:lnTo>
                      <a:pt x="1187054" y="866151"/>
                    </a:lnTo>
                    <a:lnTo>
                      <a:pt x="1186585" y="866156"/>
                    </a:lnTo>
                    <a:lnTo>
                      <a:pt x="1186973" y="866679"/>
                    </a:lnTo>
                    <a:lnTo>
                      <a:pt x="1186454" y="866684"/>
                    </a:lnTo>
                    <a:lnTo>
                      <a:pt x="1186892" y="867247"/>
                    </a:lnTo>
                    <a:lnTo>
                      <a:pt x="1186387" y="867252"/>
                    </a:lnTo>
                    <a:lnTo>
                      <a:pt x="1186851" y="867817"/>
                    </a:lnTo>
                    <a:lnTo>
                      <a:pt x="1186279" y="867822"/>
                    </a:lnTo>
                    <a:lnTo>
                      <a:pt x="1186769" y="868386"/>
                    </a:lnTo>
                    <a:lnTo>
                      <a:pt x="1186206" y="868391"/>
                    </a:lnTo>
                    <a:lnTo>
                      <a:pt x="1186688" y="868914"/>
                    </a:lnTo>
                    <a:lnTo>
                      <a:pt x="1186056" y="868919"/>
                    </a:lnTo>
                    <a:lnTo>
                      <a:pt x="1186607" y="869482"/>
                    </a:lnTo>
                    <a:lnTo>
                      <a:pt x="1185937" y="869487"/>
                    </a:lnTo>
                    <a:lnTo>
                      <a:pt x="1186526" y="870051"/>
                    </a:lnTo>
                    <a:lnTo>
                      <a:pt x="1185813" y="870056"/>
                    </a:lnTo>
                    <a:lnTo>
                      <a:pt x="1186445" y="870620"/>
                    </a:lnTo>
                    <a:lnTo>
                      <a:pt x="1185771" y="870624"/>
                    </a:lnTo>
                    <a:lnTo>
                      <a:pt x="1186404" y="871149"/>
                    </a:lnTo>
                    <a:lnTo>
                      <a:pt x="1185587" y="871154"/>
                    </a:lnTo>
                    <a:lnTo>
                      <a:pt x="1186323" y="871718"/>
                    </a:lnTo>
                    <a:lnTo>
                      <a:pt x="1185439" y="871723"/>
                    </a:lnTo>
                    <a:lnTo>
                      <a:pt x="1186241" y="872287"/>
                    </a:lnTo>
                    <a:lnTo>
                      <a:pt x="1185281" y="872291"/>
                    </a:lnTo>
                    <a:lnTo>
                      <a:pt x="1186160" y="872855"/>
                    </a:lnTo>
                    <a:lnTo>
                      <a:pt x="1185171" y="872859"/>
                    </a:lnTo>
                    <a:lnTo>
                      <a:pt x="1186078" y="873384"/>
                    </a:lnTo>
                    <a:lnTo>
                      <a:pt x="4019" y="877596"/>
                    </a:lnTo>
                    <a:lnTo>
                      <a:pt x="41" y="877651"/>
                    </a:lnTo>
                    <a:lnTo>
                      <a:pt x="61" y="877611"/>
                    </a:lnTo>
                    <a:lnTo>
                      <a:pt x="41" y="877611"/>
                    </a:lnTo>
                    <a:lnTo>
                      <a:pt x="42" y="877610"/>
                    </a:lnTo>
                    <a:lnTo>
                      <a:pt x="41" y="877610"/>
                    </a:lnTo>
                    <a:lnTo>
                      <a:pt x="41" y="877610"/>
                    </a:lnTo>
                    <a:lnTo>
                      <a:pt x="0" y="877610"/>
                    </a:lnTo>
                    <a:lnTo>
                      <a:pt x="61" y="877570"/>
                    </a:lnTo>
                    <a:lnTo>
                      <a:pt x="41" y="877570"/>
                    </a:lnTo>
                    <a:lnTo>
                      <a:pt x="42" y="877570"/>
                    </a:lnTo>
                    <a:lnTo>
                      <a:pt x="0" y="877570"/>
                    </a:lnTo>
                    <a:cubicBezTo>
                      <a:pt x="64861" y="744434"/>
                      <a:pt x="141915" y="508518"/>
                      <a:pt x="259039" y="378958"/>
                    </a:cubicBezTo>
                    <a:cubicBezTo>
                      <a:pt x="318089" y="313650"/>
                      <a:pt x="408269" y="298288"/>
                      <a:pt x="456550" y="356200"/>
                    </a:cubicBezTo>
                    <a:cubicBezTo>
                      <a:pt x="467116" y="368839"/>
                      <a:pt x="476057" y="385664"/>
                      <a:pt x="491297" y="388834"/>
                    </a:cubicBezTo>
                    <a:cubicBezTo>
                      <a:pt x="523768" y="395539"/>
                      <a:pt x="547705" y="341366"/>
                      <a:pt x="560548" y="300116"/>
                    </a:cubicBezTo>
                    <a:cubicBezTo>
                      <a:pt x="605942" y="154503"/>
                      <a:pt x="710306" y="5680"/>
                      <a:pt x="830235" y="15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5E9EF">
                      <a:alpha val="0"/>
                    </a:srgbClr>
                  </a:gs>
                  <a:gs pos="100000">
                    <a:srgbClr val="F6EDEC"/>
                  </a:gs>
                </a:gsLst>
                <a:lin ang="16643518" scaled="1"/>
              </a:gra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86F1178-3499-567C-E1E9-D4D4DF229805}"/>
                </a:ext>
              </a:extLst>
            </p:cNvPr>
            <p:cNvGrpSpPr/>
            <p:nvPr/>
          </p:nvGrpSpPr>
          <p:grpSpPr>
            <a:xfrm>
              <a:off x="1232171" y="4006520"/>
              <a:ext cx="2508956" cy="1927599"/>
              <a:chOff x="2622463" y="3121802"/>
              <a:chExt cx="2742219" cy="2106811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57D7ACE-F129-7858-A1C3-F75050BC7FA0}"/>
                  </a:ext>
                </a:extLst>
              </p:cNvPr>
              <p:cNvSpPr/>
              <p:nvPr/>
            </p:nvSpPr>
            <p:spPr>
              <a:xfrm>
                <a:off x="3960490" y="3739632"/>
                <a:ext cx="182664" cy="451123"/>
              </a:xfrm>
              <a:custGeom>
                <a:avLst/>
                <a:gdLst>
                  <a:gd name="connsiteX0" fmla="*/ 158902 w 182664"/>
                  <a:gd name="connsiteY0" fmla="*/ 3027 h 451123"/>
                  <a:gd name="connsiteX1" fmla="*/ 170322 w 182664"/>
                  <a:gd name="connsiteY1" fmla="*/ 173837 h 451123"/>
                  <a:gd name="connsiteX2" fmla="*/ 43566 w 182664"/>
                  <a:gd name="connsiteY2" fmla="*/ 451124 h 451123"/>
                  <a:gd name="connsiteX3" fmla="*/ 0 w 182664"/>
                  <a:gd name="connsiteY3" fmla="*/ 330179 h 451123"/>
                  <a:gd name="connsiteX4" fmla="*/ 104973 w 182664"/>
                  <a:gd name="connsiteY4" fmla="*/ 174975 h 451123"/>
                  <a:gd name="connsiteX5" fmla="*/ 158902 w 182664"/>
                  <a:gd name="connsiteY5" fmla="*/ 3027 h 45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664" h="451123">
                    <a:moveTo>
                      <a:pt x="158902" y="3027"/>
                    </a:moveTo>
                    <a:cubicBezTo>
                      <a:pt x="181010" y="-16805"/>
                      <a:pt x="193365" y="63174"/>
                      <a:pt x="170322" y="173837"/>
                    </a:cubicBezTo>
                    <a:cubicBezTo>
                      <a:pt x="150977" y="266740"/>
                      <a:pt x="91562" y="402600"/>
                      <a:pt x="43566" y="451124"/>
                    </a:cubicBezTo>
                    <a:lnTo>
                      <a:pt x="0" y="330179"/>
                    </a:lnTo>
                    <a:cubicBezTo>
                      <a:pt x="0" y="330179"/>
                      <a:pt x="58806" y="277063"/>
                      <a:pt x="104973" y="174975"/>
                    </a:cubicBezTo>
                    <a:cubicBezTo>
                      <a:pt x="151140" y="72887"/>
                      <a:pt x="134031" y="25298"/>
                      <a:pt x="158902" y="30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E2C1"/>
                  </a:gs>
                  <a:gs pos="6540">
                    <a:srgbClr val="EEE6C9"/>
                  </a:gs>
                  <a:gs pos="26130">
                    <a:srgbClr val="F6EFDB"/>
                  </a:gs>
                  <a:gs pos="40240">
                    <a:srgbClr val="F9F2E1"/>
                  </a:gs>
                  <a:gs pos="49890">
                    <a:srgbClr val="FAF5E8"/>
                  </a:gs>
                  <a:gs pos="78020">
                    <a:srgbClr val="FEFCF9"/>
                  </a:gs>
                  <a:gs pos="99290">
                    <a:srgbClr val="FFFFFF"/>
                  </a:gs>
                </a:gsLst>
                <a:lin ang="18107025" scaled="1"/>
              </a:gra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B9C0DAF3-03E1-AEC1-42D7-25E7C973E89B}"/>
                  </a:ext>
                </a:extLst>
              </p:cNvPr>
              <p:cNvSpPr/>
              <p:nvPr/>
            </p:nvSpPr>
            <p:spPr>
              <a:xfrm>
                <a:off x="3219459" y="3776108"/>
                <a:ext cx="943986" cy="1172462"/>
              </a:xfrm>
              <a:custGeom>
                <a:avLst/>
                <a:gdLst>
                  <a:gd name="connsiteX0" fmla="*/ 646826 w 943986"/>
                  <a:gd name="connsiteY0" fmla="*/ 33485 h 1172462"/>
                  <a:gd name="connsiteX1" fmla="*/ 800771 w 943986"/>
                  <a:gd name="connsiteY1" fmla="*/ 278382 h 1172462"/>
                  <a:gd name="connsiteX2" fmla="*/ 943986 w 943986"/>
                  <a:gd name="connsiteY2" fmla="*/ 696364 h 1172462"/>
                  <a:gd name="connsiteX3" fmla="*/ 471993 w 943986"/>
                  <a:gd name="connsiteY3" fmla="*/ 1172462 h 1172462"/>
                  <a:gd name="connsiteX4" fmla="*/ 0 w 943986"/>
                  <a:gd name="connsiteY4" fmla="*/ 867824 h 1172462"/>
                  <a:gd name="connsiteX5" fmla="*/ 158699 w 943986"/>
                  <a:gd name="connsiteY5" fmla="*/ 461018 h 1172462"/>
                  <a:gd name="connsiteX6" fmla="*/ 279278 w 943986"/>
                  <a:gd name="connsiteY6" fmla="*/ 88512 h 1172462"/>
                  <a:gd name="connsiteX7" fmla="*/ 646826 w 943986"/>
                  <a:gd name="connsiteY7" fmla="*/ 33485 h 117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3986" h="1172462">
                    <a:moveTo>
                      <a:pt x="646826" y="33485"/>
                    </a:moveTo>
                    <a:cubicBezTo>
                      <a:pt x="644835" y="74329"/>
                      <a:pt x="705389" y="132403"/>
                      <a:pt x="800771" y="278382"/>
                    </a:cubicBezTo>
                    <a:cubicBezTo>
                      <a:pt x="868762" y="382461"/>
                      <a:pt x="943986" y="521246"/>
                      <a:pt x="943986" y="696364"/>
                    </a:cubicBezTo>
                    <a:cubicBezTo>
                      <a:pt x="943986" y="911634"/>
                      <a:pt x="824383" y="1172462"/>
                      <a:pt x="471993" y="1172462"/>
                    </a:cubicBezTo>
                    <a:cubicBezTo>
                      <a:pt x="170729" y="1172462"/>
                      <a:pt x="163" y="1029084"/>
                      <a:pt x="0" y="867824"/>
                    </a:cubicBezTo>
                    <a:cubicBezTo>
                      <a:pt x="-244" y="647109"/>
                      <a:pt x="142403" y="537218"/>
                      <a:pt x="158699" y="461018"/>
                    </a:cubicBezTo>
                    <a:cubicBezTo>
                      <a:pt x="174996" y="384859"/>
                      <a:pt x="186619" y="229695"/>
                      <a:pt x="279278" y="88512"/>
                    </a:cubicBezTo>
                    <a:cubicBezTo>
                      <a:pt x="383764" y="-70716"/>
                      <a:pt x="646826" y="33485"/>
                      <a:pt x="646826" y="334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EBE2C1"/>
                  </a:gs>
                  <a:gs pos="6540">
                    <a:srgbClr val="EEE6C9"/>
                  </a:gs>
                  <a:gs pos="26130">
                    <a:srgbClr val="F6EFDB"/>
                  </a:gs>
                  <a:gs pos="40240">
                    <a:srgbClr val="F9F2E1"/>
                  </a:gs>
                  <a:gs pos="49890">
                    <a:srgbClr val="FAF5E8"/>
                  </a:gs>
                  <a:gs pos="78020">
                    <a:srgbClr val="FEFCF9"/>
                  </a:gs>
                  <a:gs pos="99290">
                    <a:srgbClr val="FFFFFF"/>
                  </a:gs>
                </a:gsLst>
                <a:lin ang="5967734" scaled="1"/>
              </a:gra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8B568DCB-37A1-A8F2-658A-7E56CD0F9A59}"/>
                  </a:ext>
                </a:extLst>
              </p:cNvPr>
              <p:cNvSpPr/>
              <p:nvPr/>
            </p:nvSpPr>
            <p:spPr>
              <a:xfrm>
                <a:off x="3631302" y="4031569"/>
                <a:ext cx="397178" cy="246682"/>
              </a:xfrm>
              <a:custGeom>
                <a:avLst/>
                <a:gdLst>
                  <a:gd name="connsiteX0" fmla="*/ 373770 w 397178"/>
                  <a:gd name="connsiteY0" fmla="*/ 0 h 246682"/>
                  <a:gd name="connsiteX1" fmla="*/ 397179 w 397178"/>
                  <a:gd name="connsiteY1" fmla="*/ 36779 h 246682"/>
                  <a:gd name="connsiteX2" fmla="*/ 198571 w 397178"/>
                  <a:gd name="connsiteY2" fmla="*/ 223723 h 246682"/>
                  <a:gd name="connsiteX3" fmla="*/ 126 w 397178"/>
                  <a:gd name="connsiteY3" fmla="*/ 212344 h 246682"/>
                  <a:gd name="connsiteX4" fmla="*/ 373770 w 397178"/>
                  <a:gd name="connsiteY4" fmla="*/ 0 h 246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178" h="246682">
                    <a:moveTo>
                      <a:pt x="373770" y="0"/>
                    </a:moveTo>
                    <a:lnTo>
                      <a:pt x="397179" y="36779"/>
                    </a:lnTo>
                    <a:cubicBezTo>
                      <a:pt x="397179" y="36779"/>
                      <a:pt x="330813" y="155326"/>
                      <a:pt x="198571" y="223723"/>
                    </a:cubicBezTo>
                    <a:cubicBezTo>
                      <a:pt x="115665" y="266598"/>
                      <a:pt x="-4426" y="241564"/>
                      <a:pt x="126" y="212344"/>
                    </a:cubicBezTo>
                    <a:cubicBezTo>
                      <a:pt x="4637" y="183165"/>
                      <a:pt x="373770" y="0"/>
                      <a:pt x="373770" y="0"/>
                    </a:cubicBezTo>
                    <a:close/>
                  </a:path>
                </a:pathLst>
              </a:custGeom>
              <a:solidFill>
                <a:srgbClr val="FAF2E1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C9F3547-D0A0-84CF-6AC2-5B83371B7F14}"/>
                  </a:ext>
                </a:extLst>
              </p:cNvPr>
              <p:cNvSpPr/>
              <p:nvPr/>
            </p:nvSpPr>
            <p:spPr>
              <a:xfrm>
                <a:off x="2622463" y="3528167"/>
                <a:ext cx="764920" cy="302707"/>
              </a:xfrm>
              <a:custGeom>
                <a:avLst/>
                <a:gdLst>
                  <a:gd name="connsiteX0" fmla="*/ 764921 w 764920"/>
                  <a:gd name="connsiteY0" fmla="*/ 88061 h 302707"/>
                  <a:gd name="connsiteX1" fmla="*/ 342143 w 764920"/>
                  <a:gd name="connsiteY1" fmla="*/ 7797 h 302707"/>
                  <a:gd name="connsiteX2" fmla="*/ 35 w 764920"/>
                  <a:gd name="connsiteY2" fmla="*/ 175965 h 302707"/>
                  <a:gd name="connsiteX3" fmla="*/ 339623 w 764920"/>
                  <a:gd name="connsiteY3" fmla="*/ 297844 h 302707"/>
                  <a:gd name="connsiteX4" fmla="*/ 764921 w 764920"/>
                  <a:gd name="connsiteY4" fmla="*/ 193237 h 302707"/>
                  <a:gd name="connsiteX5" fmla="*/ 764921 w 764920"/>
                  <a:gd name="connsiteY5" fmla="*/ 88061 h 30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4920" h="302707">
                    <a:moveTo>
                      <a:pt x="764921" y="88061"/>
                    </a:moveTo>
                    <a:cubicBezTo>
                      <a:pt x="650479" y="38358"/>
                      <a:pt x="477027" y="-21667"/>
                      <a:pt x="342143" y="7797"/>
                    </a:cubicBezTo>
                    <a:cubicBezTo>
                      <a:pt x="207218" y="37301"/>
                      <a:pt x="-3134" y="137560"/>
                      <a:pt x="35" y="175965"/>
                    </a:cubicBezTo>
                    <a:cubicBezTo>
                      <a:pt x="3165" y="213882"/>
                      <a:pt x="214127" y="275452"/>
                      <a:pt x="339623" y="297844"/>
                    </a:cubicBezTo>
                    <a:cubicBezTo>
                      <a:pt x="519049" y="329869"/>
                      <a:pt x="764921" y="193237"/>
                      <a:pt x="764921" y="193237"/>
                    </a:cubicBezTo>
                    <a:lnTo>
                      <a:pt x="764921" y="88061"/>
                    </a:lnTo>
                    <a:close/>
                  </a:path>
                </a:pathLst>
              </a:custGeom>
              <a:gradFill>
                <a:gsLst>
                  <a:gs pos="0">
                    <a:srgbClr val="EBE2C1"/>
                  </a:gs>
                  <a:gs pos="6540">
                    <a:srgbClr val="EEE6C9"/>
                  </a:gs>
                  <a:gs pos="26130">
                    <a:srgbClr val="F6EFDB"/>
                  </a:gs>
                  <a:gs pos="40240">
                    <a:srgbClr val="F9F2E1"/>
                  </a:gs>
                  <a:gs pos="49890">
                    <a:srgbClr val="FAF5E8"/>
                  </a:gs>
                  <a:gs pos="78020">
                    <a:srgbClr val="FEFCF9"/>
                  </a:gs>
                  <a:gs pos="99290">
                    <a:srgbClr val="FFFFFF"/>
                  </a:gs>
                </a:gsLst>
                <a:lin ang="10755157" scaled="1"/>
              </a:gra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3DC6267-F216-BE33-154F-B0A8BE04DFF4}"/>
                  </a:ext>
                </a:extLst>
              </p:cNvPr>
              <p:cNvSpPr/>
              <p:nvPr/>
            </p:nvSpPr>
            <p:spPr>
              <a:xfrm>
                <a:off x="2875884" y="3140838"/>
                <a:ext cx="565998" cy="487215"/>
              </a:xfrm>
              <a:custGeom>
                <a:avLst/>
                <a:gdLst>
                  <a:gd name="connsiteX0" fmla="*/ 529626 w 565998"/>
                  <a:gd name="connsiteY0" fmla="*/ 487216 h 487215"/>
                  <a:gd name="connsiteX1" fmla="*/ 210561 w 565998"/>
                  <a:gd name="connsiteY1" fmla="*/ 307669 h 487215"/>
                  <a:gd name="connsiteX2" fmla="*/ 6345 w 565998"/>
                  <a:gd name="connsiteY2" fmla="*/ 3966 h 487215"/>
                  <a:gd name="connsiteX3" fmla="*/ 565999 w 565998"/>
                  <a:gd name="connsiteY3" fmla="*/ 367856 h 487215"/>
                  <a:gd name="connsiteX4" fmla="*/ 529626 w 565998"/>
                  <a:gd name="connsiteY4" fmla="*/ 487216 h 487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998" h="487215">
                    <a:moveTo>
                      <a:pt x="529626" y="487216"/>
                    </a:moveTo>
                    <a:cubicBezTo>
                      <a:pt x="423230" y="442431"/>
                      <a:pt x="338252" y="457061"/>
                      <a:pt x="210561" y="307669"/>
                    </a:cubicBezTo>
                    <a:cubicBezTo>
                      <a:pt x="82870" y="158276"/>
                      <a:pt x="-28077" y="38307"/>
                      <a:pt x="6345" y="3966"/>
                    </a:cubicBezTo>
                    <a:cubicBezTo>
                      <a:pt x="40808" y="-30375"/>
                      <a:pt x="381981" y="163966"/>
                      <a:pt x="565999" y="367856"/>
                    </a:cubicBezTo>
                    <a:lnTo>
                      <a:pt x="529626" y="487216"/>
                    </a:lnTo>
                    <a:close/>
                  </a:path>
                </a:pathLst>
              </a:custGeom>
              <a:gradFill>
                <a:gsLst>
                  <a:gs pos="0">
                    <a:srgbClr val="EBE2C1"/>
                  </a:gs>
                  <a:gs pos="6540">
                    <a:srgbClr val="EEE6C9"/>
                  </a:gs>
                  <a:gs pos="26130">
                    <a:srgbClr val="F6EFDB"/>
                  </a:gs>
                  <a:gs pos="40240">
                    <a:srgbClr val="F9F2E1"/>
                  </a:gs>
                  <a:gs pos="49890">
                    <a:srgbClr val="FAF5E8"/>
                  </a:gs>
                  <a:gs pos="78020">
                    <a:srgbClr val="FEFCF9"/>
                  </a:gs>
                  <a:gs pos="99290">
                    <a:srgbClr val="FFFFFF"/>
                  </a:gs>
                </a:gsLst>
                <a:lin ang="13159716" scaled="1"/>
              </a:gra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43EC5FE-2D62-AD07-96CB-E550BD4CC36B}"/>
                  </a:ext>
                </a:extLst>
              </p:cNvPr>
              <p:cNvSpPr/>
              <p:nvPr/>
            </p:nvSpPr>
            <p:spPr>
              <a:xfrm>
                <a:off x="3074847" y="3292590"/>
                <a:ext cx="331190" cy="277552"/>
              </a:xfrm>
              <a:custGeom>
                <a:avLst/>
                <a:gdLst>
                  <a:gd name="connsiteX0" fmla="*/ 331191 w 331190"/>
                  <a:gd name="connsiteY0" fmla="*/ 239229 h 277552"/>
                  <a:gd name="connsiteX1" fmla="*/ 97308 w 331190"/>
                  <a:gd name="connsiteY1" fmla="*/ 32574 h 277552"/>
                  <a:gd name="connsiteX2" fmla="*/ 70567 w 331190"/>
                  <a:gd name="connsiteY2" fmla="*/ 122145 h 277552"/>
                  <a:gd name="connsiteX3" fmla="*/ 318227 w 331190"/>
                  <a:gd name="connsiteY3" fmla="*/ 277552 h 277552"/>
                  <a:gd name="connsiteX4" fmla="*/ 331191 w 331190"/>
                  <a:gd name="connsiteY4" fmla="*/ 239229 h 277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190" h="277552">
                    <a:moveTo>
                      <a:pt x="331191" y="239229"/>
                    </a:moveTo>
                    <a:cubicBezTo>
                      <a:pt x="261290" y="168393"/>
                      <a:pt x="200493" y="101703"/>
                      <a:pt x="97308" y="32574"/>
                    </a:cubicBezTo>
                    <a:cubicBezTo>
                      <a:pt x="-11567" y="-40375"/>
                      <a:pt x="-40868" y="17781"/>
                      <a:pt x="70567" y="122145"/>
                    </a:cubicBezTo>
                    <a:cubicBezTo>
                      <a:pt x="117994" y="166564"/>
                      <a:pt x="318227" y="277552"/>
                      <a:pt x="318227" y="277552"/>
                    </a:cubicBezTo>
                    <a:lnTo>
                      <a:pt x="331191" y="239229"/>
                    </a:lnTo>
                    <a:close/>
                  </a:path>
                </a:pathLst>
              </a:custGeom>
              <a:gradFill>
                <a:gsLst>
                  <a:gs pos="0">
                    <a:srgbClr val="E67D51"/>
                  </a:gs>
                  <a:gs pos="7900">
                    <a:srgbClr val="E98961"/>
                  </a:gs>
                  <a:gs pos="29720">
                    <a:srgbClr val="F2A687"/>
                  </a:gs>
                  <a:gs pos="49880">
                    <a:srgbClr val="F8BCA2"/>
                  </a:gs>
                  <a:gs pos="67590">
                    <a:srgbClr val="FCC8B3"/>
                  </a:gs>
                  <a:gs pos="80950">
                    <a:srgbClr val="FDCDB9"/>
                  </a:gs>
                </a:gsLst>
                <a:lin ang="13134236" scaled="1"/>
              </a:gra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812C32D-8351-BD9B-14A1-66294A25DBC9}"/>
                  </a:ext>
                </a:extLst>
              </p:cNvPr>
              <p:cNvSpPr/>
              <p:nvPr/>
            </p:nvSpPr>
            <p:spPr>
              <a:xfrm>
                <a:off x="2851739" y="3605916"/>
                <a:ext cx="531418" cy="141902"/>
              </a:xfrm>
              <a:custGeom>
                <a:avLst/>
                <a:gdLst>
                  <a:gd name="connsiteX0" fmla="*/ 531378 w 531418"/>
                  <a:gd name="connsiteY0" fmla="*/ 31770 h 141902"/>
                  <a:gd name="connsiteX1" fmla="*/ 124694 w 531418"/>
                  <a:gd name="connsiteY1" fmla="*/ 8158 h 141902"/>
                  <a:gd name="connsiteX2" fmla="*/ 148306 w 531418"/>
                  <a:gd name="connsiteY2" fmla="*/ 141701 h 141902"/>
                  <a:gd name="connsiteX3" fmla="*/ 531419 w 531418"/>
                  <a:gd name="connsiteY3" fmla="*/ 89153 h 141902"/>
                  <a:gd name="connsiteX4" fmla="*/ 531419 w 531418"/>
                  <a:gd name="connsiteY4" fmla="*/ 31770 h 141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418" h="141902">
                    <a:moveTo>
                      <a:pt x="531378" y="31770"/>
                    </a:moveTo>
                    <a:cubicBezTo>
                      <a:pt x="407142" y="19618"/>
                      <a:pt x="286482" y="-15860"/>
                      <a:pt x="124694" y="8158"/>
                    </a:cubicBezTo>
                    <a:cubicBezTo>
                      <a:pt x="-46035" y="33518"/>
                      <a:pt x="-44531" y="132394"/>
                      <a:pt x="148306" y="141701"/>
                    </a:cubicBezTo>
                    <a:cubicBezTo>
                      <a:pt x="230358" y="145684"/>
                      <a:pt x="531419" y="89153"/>
                      <a:pt x="531419" y="89153"/>
                    </a:cubicBezTo>
                    <a:lnTo>
                      <a:pt x="531419" y="31770"/>
                    </a:lnTo>
                    <a:close/>
                  </a:path>
                </a:pathLst>
              </a:custGeom>
              <a:gradFill>
                <a:gsLst>
                  <a:gs pos="0">
                    <a:srgbClr val="E67D51"/>
                  </a:gs>
                  <a:gs pos="7900">
                    <a:srgbClr val="E98961"/>
                  </a:gs>
                  <a:gs pos="29720">
                    <a:srgbClr val="F2A687"/>
                  </a:gs>
                  <a:gs pos="49880">
                    <a:srgbClr val="F8BCA2"/>
                  </a:gs>
                  <a:gs pos="67590">
                    <a:srgbClr val="FCC8B3"/>
                  </a:gs>
                  <a:gs pos="80950">
                    <a:srgbClr val="FDCDB9"/>
                  </a:gs>
                </a:gsLst>
                <a:lin ang="10653979" scaled="1"/>
              </a:gra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3D3BD11-7DFB-5C2B-D069-D7ECD3BA8B1E}"/>
                  </a:ext>
                </a:extLst>
              </p:cNvPr>
              <p:cNvSpPr/>
              <p:nvPr/>
            </p:nvSpPr>
            <p:spPr>
              <a:xfrm>
                <a:off x="3379179" y="3447851"/>
                <a:ext cx="592508" cy="452325"/>
              </a:xfrm>
              <a:custGeom>
                <a:avLst/>
                <a:gdLst>
                  <a:gd name="connsiteX0" fmla="*/ 44618 w 592508"/>
                  <a:gd name="connsiteY0" fmla="*/ 80960 h 452325"/>
                  <a:gd name="connsiteX1" fmla="*/ 439558 w 592508"/>
                  <a:gd name="connsiteY1" fmla="*/ 32030 h 452325"/>
                  <a:gd name="connsiteX2" fmla="*/ 583058 w 592508"/>
                  <a:gd name="connsiteY2" fmla="*/ 63201 h 452325"/>
                  <a:gd name="connsiteX3" fmla="*/ 476540 w 592508"/>
                  <a:gd name="connsiteY3" fmla="*/ 370723 h 452325"/>
                  <a:gd name="connsiteX4" fmla="*/ 92452 w 592508"/>
                  <a:gd name="connsiteY4" fmla="*/ 400634 h 452325"/>
                  <a:gd name="connsiteX5" fmla="*/ 44618 w 592508"/>
                  <a:gd name="connsiteY5" fmla="*/ 80960 h 45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2508" h="452325">
                    <a:moveTo>
                      <a:pt x="44618" y="80960"/>
                    </a:moveTo>
                    <a:cubicBezTo>
                      <a:pt x="124598" y="-20965"/>
                      <a:pt x="267488" y="-13690"/>
                      <a:pt x="439558" y="32030"/>
                    </a:cubicBezTo>
                    <a:cubicBezTo>
                      <a:pt x="497551" y="47432"/>
                      <a:pt x="547904" y="40523"/>
                      <a:pt x="583058" y="63201"/>
                    </a:cubicBezTo>
                    <a:cubicBezTo>
                      <a:pt x="606304" y="78156"/>
                      <a:pt x="592324" y="279690"/>
                      <a:pt x="476540" y="370723"/>
                    </a:cubicBezTo>
                    <a:cubicBezTo>
                      <a:pt x="355230" y="466065"/>
                      <a:pt x="211283" y="480248"/>
                      <a:pt x="92452" y="400634"/>
                    </a:cubicBezTo>
                    <a:cubicBezTo>
                      <a:pt x="-12846" y="330124"/>
                      <a:pt x="-27355" y="172644"/>
                      <a:pt x="44618" y="80960"/>
                    </a:cubicBezTo>
                    <a:close/>
                  </a:path>
                </a:pathLst>
              </a:custGeom>
              <a:gradFill>
                <a:gsLst>
                  <a:gs pos="11190">
                    <a:srgbClr val="F9F2E1"/>
                  </a:gs>
                  <a:gs pos="99290">
                    <a:srgbClr val="FFFFFF"/>
                  </a:gs>
                </a:gsLst>
                <a:lin ang="20643276" scaled="1"/>
              </a:gra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1FFF63D-9DFA-1C2D-BB45-A8CDBAB67339}"/>
                  </a:ext>
                </a:extLst>
              </p:cNvPr>
              <p:cNvSpPr/>
              <p:nvPr/>
            </p:nvSpPr>
            <p:spPr>
              <a:xfrm>
                <a:off x="3588802" y="3581864"/>
                <a:ext cx="85191" cy="55858"/>
              </a:xfrm>
              <a:custGeom>
                <a:avLst/>
                <a:gdLst>
                  <a:gd name="connsiteX0" fmla="*/ 360 w 85191"/>
                  <a:gd name="connsiteY0" fmla="*/ 40948 h 55858"/>
                  <a:gd name="connsiteX1" fmla="*/ 50551 w 85191"/>
                  <a:gd name="connsiteY1" fmla="*/ 53709 h 55858"/>
                  <a:gd name="connsiteX2" fmla="*/ 84891 w 85191"/>
                  <a:gd name="connsiteY2" fmla="*/ 14898 h 55858"/>
                  <a:gd name="connsiteX3" fmla="*/ 34701 w 85191"/>
                  <a:gd name="connsiteY3" fmla="*/ 2137 h 55858"/>
                  <a:gd name="connsiteX4" fmla="*/ 360 w 85191"/>
                  <a:gd name="connsiteY4" fmla="*/ 40948 h 5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191" h="55858">
                    <a:moveTo>
                      <a:pt x="360" y="40948"/>
                    </a:moveTo>
                    <a:cubicBezTo>
                      <a:pt x="3164" y="48344"/>
                      <a:pt x="27223" y="60902"/>
                      <a:pt x="50551" y="53709"/>
                    </a:cubicBezTo>
                    <a:cubicBezTo>
                      <a:pt x="73878" y="46516"/>
                      <a:pt x="87411" y="22213"/>
                      <a:pt x="84891" y="14898"/>
                    </a:cubicBezTo>
                    <a:cubicBezTo>
                      <a:pt x="82372" y="7623"/>
                      <a:pt x="58028" y="-5057"/>
                      <a:pt x="34701" y="2137"/>
                    </a:cubicBezTo>
                    <a:cubicBezTo>
                      <a:pt x="11333" y="9330"/>
                      <a:pt x="-2444" y="33551"/>
                      <a:pt x="360" y="40948"/>
                    </a:cubicBezTo>
                    <a:close/>
                  </a:path>
                </a:pathLst>
              </a:custGeom>
              <a:solidFill>
                <a:srgbClr val="87351D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233CC69-BA1B-905C-A1A4-4DF3174A5A26}"/>
                  </a:ext>
                </a:extLst>
              </p:cNvPr>
              <p:cNvSpPr/>
              <p:nvPr/>
            </p:nvSpPr>
            <p:spPr>
              <a:xfrm>
                <a:off x="3909413" y="3503208"/>
                <a:ext cx="61602" cy="36882"/>
              </a:xfrm>
              <a:custGeom>
                <a:avLst/>
                <a:gdLst>
                  <a:gd name="connsiteX0" fmla="*/ 37218 w 61602"/>
                  <a:gd name="connsiteY0" fmla="*/ 0 h 36882"/>
                  <a:gd name="connsiteX1" fmla="*/ 73 w 61602"/>
                  <a:gd name="connsiteY1" fmla="*/ 21702 h 36882"/>
                  <a:gd name="connsiteX2" fmla="*/ 61602 w 61602"/>
                  <a:gd name="connsiteY2" fmla="*/ 35072 h 36882"/>
                  <a:gd name="connsiteX3" fmla="*/ 54734 w 61602"/>
                  <a:gd name="connsiteY3" fmla="*/ 8778 h 36882"/>
                  <a:gd name="connsiteX4" fmla="*/ 37218 w 61602"/>
                  <a:gd name="connsiteY4" fmla="*/ 0 h 36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02" h="36882">
                    <a:moveTo>
                      <a:pt x="37218" y="0"/>
                    </a:moveTo>
                    <a:cubicBezTo>
                      <a:pt x="23726" y="4673"/>
                      <a:pt x="2349" y="7234"/>
                      <a:pt x="73" y="21702"/>
                    </a:cubicBezTo>
                    <a:cubicBezTo>
                      <a:pt x="-1918" y="34300"/>
                      <a:pt x="37218" y="40112"/>
                      <a:pt x="61602" y="35072"/>
                    </a:cubicBezTo>
                    <a:cubicBezTo>
                      <a:pt x="61602" y="35072"/>
                      <a:pt x="61765" y="15931"/>
                      <a:pt x="54734" y="8778"/>
                    </a:cubicBezTo>
                    <a:cubicBezTo>
                      <a:pt x="46931" y="813"/>
                      <a:pt x="37218" y="0"/>
                      <a:pt x="37218" y="0"/>
                    </a:cubicBezTo>
                    <a:close/>
                  </a:path>
                </a:pathLst>
              </a:custGeom>
              <a:solidFill>
                <a:srgbClr val="87351D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C7E594B-31CF-A589-55A9-1D1575C3D281}"/>
                  </a:ext>
                </a:extLst>
              </p:cNvPr>
              <p:cNvSpPr/>
              <p:nvPr/>
            </p:nvSpPr>
            <p:spPr>
              <a:xfrm>
                <a:off x="3038426" y="4333087"/>
                <a:ext cx="339845" cy="291785"/>
              </a:xfrm>
              <a:custGeom>
                <a:avLst/>
                <a:gdLst>
                  <a:gd name="connsiteX0" fmla="*/ 219154 w 339845"/>
                  <a:gd name="connsiteY0" fmla="*/ 9377 h 291785"/>
                  <a:gd name="connsiteX1" fmla="*/ 339124 w 339845"/>
                  <a:gd name="connsiteY1" fmla="*/ 193070 h 291785"/>
                  <a:gd name="connsiteX2" fmla="*/ 126780 w 339845"/>
                  <a:gd name="connsiteY2" fmla="*/ 277276 h 291785"/>
                  <a:gd name="connsiteX3" fmla="*/ 13638 w 339845"/>
                  <a:gd name="connsiteY3" fmla="*/ 79888 h 291785"/>
                  <a:gd name="connsiteX4" fmla="*/ 219154 w 339845"/>
                  <a:gd name="connsiteY4" fmla="*/ 9377 h 291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845" h="291785">
                    <a:moveTo>
                      <a:pt x="219154" y="9377"/>
                    </a:moveTo>
                    <a:cubicBezTo>
                      <a:pt x="301491" y="36647"/>
                      <a:pt x="346155" y="115001"/>
                      <a:pt x="339124" y="193070"/>
                    </a:cubicBezTo>
                    <a:cubicBezTo>
                      <a:pt x="332093" y="271180"/>
                      <a:pt x="243254" y="316819"/>
                      <a:pt x="126780" y="277276"/>
                    </a:cubicBezTo>
                    <a:cubicBezTo>
                      <a:pt x="10305" y="237733"/>
                      <a:pt x="-21760" y="143205"/>
                      <a:pt x="13638" y="79888"/>
                    </a:cubicBezTo>
                    <a:cubicBezTo>
                      <a:pt x="42248" y="28844"/>
                      <a:pt x="126576" y="-21306"/>
                      <a:pt x="219154" y="93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FD7AE03-CF76-98B9-6B55-410621DF9013}"/>
                  </a:ext>
                </a:extLst>
              </p:cNvPr>
              <p:cNvSpPr/>
              <p:nvPr/>
            </p:nvSpPr>
            <p:spPr>
              <a:xfrm>
                <a:off x="3903825" y="4636373"/>
                <a:ext cx="533441" cy="494465"/>
              </a:xfrm>
              <a:custGeom>
                <a:avLst/>
                <a:gdLst>
                  <a:gd name="connsiteX0" fmla="*/ 235805 w 533441"/>
                  <a:gd name="connsiteY0" fmla="*/ 0 h 494465"/>
                  <a:gd name="connsiteX1" fmla="*/ 183014 w 533441"/>
                  <a:gd name="connsiteY1" fmla="*/ 319268 h 494465"/>
                  <a:gd name="connsiteX2" fmla="*/ 488546 w 533441"/>
                  <a:gd name="connsiteY2" fmla="*/ 392867 h 494465"/>
                  <a:gd name="connsiteX3" fmla="*/ 385482 w 533441"/>
                  <a:gd name="connsiteY3" fmla="*/ 486461 h 494465"/>
                  <a:gd name="connsiteX4" fmla="*/ 20738 w 533441"/>
                  <a:gd name="connsiteY4" fmla="*/ 418389 h 494465"/>
                  <a:gd name="connsiteX5" fmla="*/ 5580 w 533441"/>
                  <a:gd name="connsiteY5" fmla="*/ 272735 h 494465"/>
                  <a:gd name="connsiteX6" fmla="*/ 235805 w 533441"/>
                  <a:gd name="connsiteY6" fmla="*/ 0 h 494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3441" h="494465">
                    <a:moveTo>
                      <a:pt x="235805" y="0"/>
                    </a:moveTo>
                    <a:cubicBezTo>
                      <a:pt x="222679" y="91156"/>
                      <a:pt x="121892" y="300858"/>
                      <a:pt x="183014" y="319268"/>
                    </a:cubicBezTo>
                    <a:cubicBezTo>
                      <a:pt x="244136" y="337678"/>
                      <a:pt x="411898" y="344749"/>
                      <a:pt x="488546" y="392867"/>
                    </a:cubicBezTo>
                    <a:cubicBezTo>
                      <a:pt x="594535" y="459395"/>
                      <a:pt x="493504" y="515925"/>
                      <a:pt x="385482" y="486461"/>
                    </a:cubicBezTo>
                    <a:cubicBezTo>
                      <a:pt x="243202" y="447690"/>
                      <a:pt x="78325" y="449885"/>
                      <a:pt x="20738" y="418389"/>
                    </a:cubicBezTo>
                    <a:cubicBezTo>
                      <a:pt x="-24982" y="393395"/>
                      <a:pt x="21551" y="351170"/>
                      <a:pt x="5580" y="272735"/>
                    </a:cubicBezTo>
                    <a:cubicBezTo>
                      <a:pt x="-7303" y="209215"/>
                      <a:pt x="235805" y="0"/>
                      <a:pt x="2358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D6B5AC4-89BC-EA00-12DE-5B5A4E6C0BBD}"/>
                  </a:ext>
                </a:extLst>
              </p:cNvPr>
              <p:cNvSpPr/>
              <p:nvPr/>
            </p:nvSpPr>
            <p:spPr>
              <a:xfrm>
                <a:off x="3114945" y="4856602"/>
                <a:ext cx="362741" cy="372011"/>
              </a:xfrm>
              <a:custGeom>
                <a:avLst/>
                <a:gdLst>
                  <a:gd name="connsiteX0" fmla="*/ 253988 w 362741"/>
                  <a:gd name="connsiteY0" fmla="*/ 216652 h 372011"/>
                  <a:gd name="connsiteX1" fmla="*/ 17829 w 362741"/>
                  <a:gd name="connsiteY1" fmla="*/ 369336 h 372011"/>
                  <a:gd name="connsiteX2" fmla="*/ 4256 w 362741"/>
                  <a:gd name="connsiteY2" fmla="*/ 307807 h 372011"/>
                  <a:gd name="connsiteX3" fmla="*/ 71881 w 362741"/>
                  <a:gd name="connsiteY3" fmla="*/ 173533 h 372011"/>
                  <a:gd name="connsiteX4" fmla="*/ 232084 w 362741"/>
                  <a:gd name="connsiteY4" fmla="*/ 0 h 372011"/>
                  <a:gd name="connsiteX5" fmla="*/ 362741 w 362741"/>
                  <a:gd name="connsiteY5" fmla="*/ 53645 h 372011"/>
                  <a:gd name="connsiteX6" fmla="*/ 314177 w 362741"/>
                  <a:gd name="connsiteY6" fmla="*/ 125130 h 372011"/>
                  <a:gd name="connsiteX7" fmla="*/ 253988 w 362741"/>
                  <a:gd name="connsiteY7" fmla="*/ 216652 h 372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2741" h="372011">
                    <a:moveTo>
                      <a:pt x="253988" y="216652"/>
                    </a:moveTo>
                    <a:cubicBezTo>
                      <a:pt x="200263" y="291104"/>
                      <a:pt x="63184" y="389534"/>
                      <a:pt x="17829" y="369336"/>
                    </a:cubicBezTo>
                    <a:cubicBezTo>
                      <a:pt x="-5701" y="358851"/>
                      <a:pt x="-946" y="333004"/>
                      <a:pt x="4256" y="307807"/>
                    </a:cubicBezTo>
                    <a:cubicBezTo>
                      <a:pt x="11815" y="271394"/>
                      <a:pt x="20715" y="231363"/>
                      <a:pt x="71881" y="173533"/>
                    </a:cubicBezTo>
                    <a:cubicBezTo>
                      <a:pt x="116300" y="123383"/>
                      <a:pt x="205302" y="58237"/>
                      <a:pt x="232084" y="0"/>
                    </a:cubicBezTo>
                    <a:cubicBezTo>
                      <a:pt x="231515" y="1260"/>
                      <a:pt x="308934" y="28204"/>
                      <a:pt x="362741" y="53645"/>
                    </a:cubicBezTo>
                    <a:cubicBezTo>
                      <a:pt x="338113" y="77866"/>
                      <a:pt x="323646" y="110338"/>
                      <a:pt x="314177" y="125130"/>
                    </a:cubicBezTo>
                    <a:cubicBezTo>
                      <a:pt x="298977" y="149027"/>
                      <a:pt x="270610" y="193650"/>
                      <a:pt x="253988" y="2166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131C3D6-CDFB-E02B-D895-BFF884436A43}"/>
                  </a:ext>
                </a:extLst>
              </p:cNvPr>
              <p:cNvSpPr/>
              <p:nvPr/>
            </p:nvSpPr>
            <p:spPr>
              <a:xfrm>
                <a:off x="4711599" y="3121802"/>
                <a:ext cx="86644" cy="587166"/>
              </a:xfrm>
              <a:custGeom>
                <a:avLst/>
                <a:gdLst>
                  <a:gd name="connsiteX0" fmla="*/ 16012 w 86644"/>
                  <a:gd name="connsiteY0" fmla="*/ 0 h 587166"/>
                  <a:gd name="connsiteX1" fmla="*/ 86644 w 86644"/>
                  <a:gd name="connsiteY1" fmla="*/ 587167 h 587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644" h="587166">
                    <a:moveTo>
                      <a:pt x="16012" y="0"/>
                    </a:moveTo>
                    <a:cubicBezTo>
                      <a:pt x="-9917" y="136429"/>
                      <a:pt x="-15484" y="441635"/>
                      <a:pt x="86644" y="587167"/>
                    </a:cubicBezTo>
                  </a:path>
                </a:pathLst>
              </a:custGeom>
              <a:noFill/>
              <a:ln w="3048" cap="flat">
                <a:solidFill>
                  <a:srgbClr val="FFEFD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09F7F4D-D2A4-0032-93B7-4EF9C383125C}"/>
                  </a:ext>
                </a:extLst>
              </p:cNvPr>
              <p:cNvSpPr/>
              <p:nvPr/>
            </p:nvSpPr>
            <p:spPr>
              <a:xfrm>
                <a:off x="4028440" y="3121802"/>
                <a:ext cx="699170" cy="734120"/>
              </a:xfrm>
              <a:custGeom>
                <a:avLst/>
                <a:gdLst>
                  <a:gd name="connsiteX0" fmla="*/ 0 w 699170"/>
                  <a:gd name="connsiteY0" fmla="*/ 734121 h 734120"/>
                  <a:gd name="connsiteX1" fmla="*/ 699171 w 699170"/>
                  <a:gd name="connsiteY1" fmla="*/ 0 h 734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9170" h="734120">
                    <a:moveTo>
                      <a:pt x="0" y="734121"/>
                    </a:moveTo>
                    <a:lnTo>
                      <a:pt x="699171" y="0"/>
                    </a:lnTo>
                  </a:path>
                </a:pathLst>
              </a:custGeom>
              <a:ln w="4064" cap="rnd">
                <a:solidFill>
                  <a:srgbClr val="87351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BB1A45C-C684-0193-02F8-856C1BDABF02}"/>
                  </a:ext>
                </a:extLst>
              </p:cNvPr>
              <p:cNvSpPr/>
              <p:nvPr/>
            </p:nvSpPr>
            <p:spPr>
              <a:xfrm>
                <a:off x="3527267" y="3716339"/>
                <a:ext cx="593040" cy="540249"/>
              </a:xfrm>
              <a:custGeom>
                <a:avLst/>
                <a:gdLst>
                  <a:gd name="connsiteX0" fmla="*/ 0 w 593040"/>
                  <a:gd name="connsiteY0" fmla="*/ 316164 h 540249"/>
                  <a:gd name="connsiteX1" fmla="*/ 524297 w 593040"/>
                  <a:gd name="connsiteY1" fmla="*/ 33919 h 540249"/>
                  <a:gd name="connsiteX2" fmla="*/ 584322 w 593040"/>
                  <a:gd name="connsiteY2" fmla="*/ 96139 h 540249"/>
                  <a:gd name="connsiteX3" fmla="*/ 184831 w 593040"/>
                  <a:gd name="connsiteY3" fmla="*/ 529687 h 540249"/>
                  <a:gd name="connsiteX4" fmla="*/ 0 w 593040"/>
                  <a:gd name="connsiteY4" fmla="*/ 316164 h 540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040" h="540249">
                    <a:moveTo>
                      <a:pt x="0" y="316164"/>
                    </a:moveTo>
                    <a:cubicBezTo>
                      <a:pt x="120213" y="305110"/>
                      <a:pt x="346172" y="238908"/>
                      <a:pt x="524297" y="33919"/>
                    </a:cubicBezTo>
                    <a:cubicBezTo>
                      <a:pt x="585948" y="-37038"/>
                      <a:pt x="606633" y="12827"/>
                      <a:pt x="584322" y="96139"/>
                    </a:cubicBezTo>
                    <a:cubicBezTo>
                      <a:pt x="532953" y="288041"/>
                      <a:pt x="405222" y="441539"/>
                      <a:pt x="184831" y="529687"/>
                    </a:cubicBezTo>
                    <a:cubicBezTo>
                      <a:pt x="15281" y="597556"/>
                      <a:pt x="0" y="316164"/>
                      <a:pt x="0" y="3161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3" name="图形 7">
                <a:extLst>
                  <a:ext uri="{FF2B5EF4-FFF2-40B4-BE49-F238E27FC236}">
                    <a16:creationId xmlns:a16="http://schemas.microsoft.com/office/drawing/2014/main" id="{385FE1C6-B6BF-6A49-4DCC-E92DDC1B9D4E}"/>
                  </a:ext>
                </a:extLst>
              </p:cNvPr>
              <p:cNvGrpSpPr/>
              <p:nvPr/>
            </p:nvGrpSpPr>
            <p:grpSpPr>
              <a:xfrm>
                <a:off x="4505756" y="3646543"/>
                <a:ext cx="858926" cy="1018447"/>
                <a:chOff x="4505756" y="3646543"/>
                <a:chExt cx="858926" cy="1018447"/>
              </a:xfrm>
            </p:grpSpPr>
            <p:grpSp>
              <p:nvGrpSpPr>
                <p:cNvPr id="34" name="图形 7">
                  <a:extLst>
                    <a:ext uri="{FF2B5EF4-FFF2-40B4-BE49-F238E27FC236}">
                      <a16:creationId xmlns:a16="http://schemas.microsoft.com/office/drawing/2014/main" id="{1033F361-27D4-4427-E594-C056A2A18C02}"/>
                    </a:ext>
                  </a:extLst>
                </p:cNvPr>
                <p:cNvGrpSpPr/>
                <p:nvPr/>
              </p:nvGrpSpPr>
              <p:grpSpPr>
                <a:xfrm>
                  <a:off x="4505756" y="3672717"/>
                  <a:ext cx="858926" cy="972474"/>
                  <a:chOff x="4505756" y="3672717"/>
                  <a:chExt cx="858926" cy="972474"/>
                </a:xfrm>
              </p:grpSpPr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D79CE628-E65E-AC88-21BC-0239D0C645AD}"/>
                      </a:ext>
                    </a:extLst>
                  </p:cNvPr>
                  <p:cNvSpPr/>
                  <p:nvPr/>
                </p:nvSpPr>
                <p:spPr>
                  <a:xfrm>
                    <a:off x="4536358" y="3672717"/>
                    <a:ext cx="797722" cy="972474"/>
                  </a:xfrm>
                  <a:custGeom>
                    <a:avLst/>
                    <a:gdLst>
                      <a:gd name="connsiteX0" fmla="*/ 288097 w 797722"/>
                      <a:gd name="connsiteY0" fmla="*/ 972475 h 972474"/>
                      <a:gd name="connsiteX1" fmla="*/ 797723 w 797722"/>
                      <a:gd name="connsiteY1" fmla="*/ 785571 h 972474"/>
                      <a:gd name="connsiteX2" fmla="*/ 509585 w 797722"/>
                      <a:gd name="connsiteY2" fmla="*/ 0 h 972474"/>
                      <a:gd name="connsiteX3" fmla="*/ 0 w 797722"/>
                      <a:gd name="connsiteY3" fmla="*/ 186904 h 972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97722" h="972474">
                        <a:moveTo>
                          <a:pt x="288097" y="972475"/>
                        </a:moveTo>
                        <a:lnTo>
                          <a:pt x="797723" y="785571"/>
                        </a:lnTo>
                        <a:lnTo>
                          <a:pt x="509585" y="0"/>
                        </a:lnTo>
                        <a:lnTo>
                          <a:pt x="0" y="186904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8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11246271-52C2-87EA-82E4-A573578E5B26}"/>
                      </a:ext>
                    </a:extLst>
                  </p:cNvPr>
                  <p:cNvSpPr/>
                  <p:nvPr/>
                </p:nvSpPr>
                <p:spPr>
                  <a:xfrm>
                    <a:off x="5045943" y="3672717"/>
                    <a:ext cx="88229" cy="157114"/>
                  </a:xfrm>
                  <a:custGeom>
                    <a:avLst/>
                    <a:gdLst>
                      <a:gd name="connsiteX0" fmla="*/ 88229 w 88229"/>
                      <a:gd name="connsiteY0" fmla="*/ 56774 h 157114"/>
                      <a:gd name="connsiteX1" fmla="*/ 57628 w 88229"/>
                      <a:gd name="connsiteY1" fmla="*/ 157114 h 157114"/>
                      <a:gd name="connsiteX2" fmla="*/ 0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88229" y="56774"/>
                        </a:moveTo>
                        <a:lnTo>
                          <a:pt x="57628" y="1571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8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B0FD78CE-AEF4-22F0-98EF-6581040D110A}"/>
                      </a:ext>
                    </a:extLst>
                  </p:cNvPr>
                  <p:cNvSpPr/>
                  <p:nvPr/>
                </p:nvSpPr>
                <p:spPr>
                  <a:xfrm>
                    <a:off x="5103571" y="3829832"/>
                    <a:ext cx="88229" cy="157114"/>
                  </a:xfrm>
                  <a:custGeom>
                    <a:avLst/>
                    <a:gdLst>
                      <a:gd name="connsiteX0" fmla="*/ 88229 w 88229"/>
                      <a:gd name="connsiteY0" fmla="*/ 56774 h 157114"/>
                      <a:gd name="connsiteX1" fmla="*/ 57627 w 88229"/>
                      <a:gd name="connsiteY1" fmla="*/ 157114 h 157114"/>
                      <a:gd name="connsiteX2" fmla="*/ 0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88229" y="56774"/>
                        </a:moveTo>
                        <a:lnTo>
                          <a:pt x="57627" y="1571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6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31C79442-3616-C541-9CB4-DB742BE7F7F2}"/>
                      </a:ext>
                    </a:extLst>
                  </p:cNvPr>
                  <p:cNvSpPr/>
                  <p:nvPr/>
                </p:nvSpPr>
                <p:spPr>
                  <a:xfrm>
                    <a:off x="5161198" y="3986946"/>
                    <a:ext cx="88229" cy="157114"/>
                  </a:xfrm>
                  <a:custGeom>
                    <a:avLst/>
                    <a:gdLst>
                      <a:gd name="connsiteX0" fmla="*/ 88229 w 88229"/>
                      <a:gd name="connsiteY0" fmla="*/ 56774 h 157114"/>
                      <a:gd name="connsiteX1" fmla="*/ 57628 w 88229"/>
                      <a:gd name="connsiteY1" fmla="*/ 157114 h 157114"/>
                      <a:gd name="connsiteX2" fmla="*/ 0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88229" y="56774"/>
                        </a:moveTo>
                        <a:lnTo>
                          <a:pt x="57628" y="1571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7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E9347412-EA95-F709-37DA-D41A735B1C75}"/>
                      </a:ext>
                    </a:extLst>
                  </p:cNvPr>
                  <p:cNvSpPr/>
                  <p:nvPr/>
                </p:nvSpPr>
                <p:spPr>
                  <a:xfrm>
                    <a:off x="5218826" y="4144060"/>
                    <a:ext cx="88229" cy="157114"/>
                  </a:xfrm>
                  <a:custGeom>
                    <a:avLst/>
                    <a:gdLst>
                      <a:gd name="connsiteX0" fmla="*/ 88229 w 88229"/>
                      <a:gd name="connsiteY0" fmla="*/ 56774 h 157114"/>
                      <a:gd name="connsiteX1" fmla="*/ 57627 w 88229"/>
                      <a:gd name="connsiteY1" fmla="*/ 157114 h 157114"/>
                      <a:gd name="connsiteX2" fmla="*/ 0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88229" y="56774"/>
                        </a:moveTo>
                        <a:lnTo>
                          <a:pt x="57627" y="1571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7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FF2A5309-B241-57E7-9E9D-075E7AAB1664}"/>
                      </a:ext>
                    </a:extLst>
                  </p:cNvPr>
                  <p:cNvSpPr/>
                  <p:nvPr/>
                </p:nvSpPr>
                <p:spPr>
                  <a:xfrm>
                    <a:off x="5276453" y="4301174"/>
                    <a:ext cx="88229" cy="157114"/>
                  </a:xfrm>
                  <a:custGeom>
                    <a:avLst/>
                    <a:gdLst>
                      <a:gd name="connsiteX0" fmla="*/ 88230 w 88229"/>
                      <a:gd name="connsiteY0" fmla="*/ 56774 h 157114"/>
                      <a:gd name="connsiteX1" fmla="*/ 57628 w 88229"/>
                      <a:gd name="connsiteY1" fmla="*/ 157114 h 157114"/>
                      <a:gd name="connsiteX2" fmla="*/ 0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88230" y="56774"/>
                        </a:moveTo>
                        <a:lnTo>
                          <a:pt x="57628" y="1571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7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B536CFE6-4037-D425-D871-0C3CBD585D87}"/>
                      </a:ext>
                    </a:extLst>
                  </p:cNvPr>
                  <p:cNvSpPr/>
                  <p:nvPr/>
                </p:nvSpPr>
                <p:spPr>
                  <a:xfrm>
                    <a:off x="4505756" y="3859621"/>
                    <a:ext cx="88229" cy="157114"/>
                  </a:xfrm>
                  <a:custGeom>
                    <a:avLst/>
                    <a:gdLst>
                      <a:gd name="connsiteX0" fmla="*/ 0 w 88229"/>
                      <a:gd name="connsiteY0" fmla="*/ 100340 h 157114"/>
                      <a:gd name="connsiteX1" fmla="*/ 88230 w 88229"/>
                      <a:gd name="connsiteY1" fmla="*/ 157114 h 157114"/>
                      <a:gd name="connsiteX2" fmla="*/ 30602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0" y="100340"/>
                        </a:moveTo>
                        <a:lnTo>
                          <a:pt x="88230" y="157114"/>
                        </a:lnTo>
                        <a:lnTo>
                          <a:pt x="30602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7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2215B74C-0FD9-043A-D517-4C3C345DE03A}"/>
                      </a:ext>
                    </a:extLst>
                  </p:cNvPr>
                  <p:cNvSpPr/>
                  <p:nvPr/>
                </p:nvSpPr>
                <p:spPr>
                  <a:xfrm>
                    <a:off x="4563384" y="4016735"/>
                    <a:ext cx="88229" cy="157114"/>
                  </a:xfrm>
                  <a:custGeom>
                    <a:avLst/>
                    <a:gdLst>
                      <a:gd name="connsiteX0" fmla="*/ 0 w 88229"/>
                      <a:gd name="connsiteY0" fmla="*/ 100340 h 157114"/>
                      <a:gd name="connsiteX1" fmla="*/ 88229 w 88229"/>
                      <a:gd name="connsiteY1" fmla="*/ 157114 h 157114"/>
                      <a:gd name="connsiteX2" fmla="*/ 30602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0" y="100340"/>
                        </a:moveTo>
                        <a:lnTo>
                          <a:pt x="88229" y="157114"/>
                        </a:lnTo>
                        <a:lnTo>
                          <a:pt x="30602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8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8FCB687D-B749-E531-2271-67AB11E54786}"/>
                      </a:ext>
                    </a:extLst>
                  </p:cNvPr>
                  <p:cNvSpPr/>
                  <p:nvPr/>
                </p:nvSpPr>
                <p:spPr>
                  <a:xfrm>
                    <a:off x="4620971" y="4173850"/>
                    <a:ext cx="88229" cy="157114"/>
                  </a:xfrm>
                  <a:custGeom>
                    <a:avLst/>
                    <a:gdLst>
                      <a:gd name="connsiteX0" fmla="*/ 0 w 88229"/>
                      <a:gd name="connsiteY0" fmla="*/ 100340 h 157114"/>
                      <a:gd name="connsiteX1" fmla="*/ 88229 w 88229"/>
                      <a:gd name="connsiteY1" fmla="*/ 157114 h 157114"/>
                      <a:gd name="connsiteX2" fmla="*/ 30642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0" y="100340"/>
                        </a:moveTo>
                        <a:lnTo>
                          <a:pt x="88229" y="157114"/>
                        </a:lnTo>
                        <a:lnTo>
                          <a:pt x="30642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9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8EA8FE26-D9B9-5899-3BA8-338655768DF5}"/>
                      </a:ext>
                    </a:extLst>
                  </p:cNvPr>
                  <p:cNvSpPr/>
                  <p:nvPr/>
                </p:nvSpPr>
                <p:spPr>
                  <a:xfrm>
                    <a:off x="4678598" y="4330964"/>
                    <a:ext cx="88229" cy="157114"/>
                  </a:xfrm>
                  <a:custGeom>
                    <a:avLst/>
                    <a:gdLst>
                      <a:gd name="connsiteX0" fmla="*/ 0 w 88229"/>
                      <a:gd name="connsiteY0" fmla="*/ 100340 h 157114"/>
                      <a:gd name="connsiteX1" fmla="*/ 88229 w 88229"/>
                      <a:gd name="connsiteY1" fmla="*/ 157114 h 157114"/>
                      <a:gd name="connsiteX2" fmla="*/ 30602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0" y="100340"/>
                        </a:moveTo>
                        <a:lnTo>
                          <a:pt x="88229" y="157114"/>
                        </a:lnTo>
                        <a:lnTo>
                          <a:pt x="30602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6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0F4DD66C-5F85-6CFE-13E8-D04C87C4ED32}"/>
                      </a:ext>
                    </a:extLst>
                  </p:cNvPr>
                  <p:cNvSpPr/>
                  <p:nvPr/>
                </p:nvSpPr>
                <p:spPr>
                  <a:xfrm>
                    <a:off x="4736226" y="4488078"/>
                    <a:ext cx="88229" cy="157114"/>
                  </a:xfrm>
                  <a:custGeom>
                    <a:avLst/>
                    <a:gdLst>
                      <a:gd name="connsiteX0" fmla="*/ 0 w 88229"/>
                      <a:gd name="connsiteY0" fmla="*/ 100340 h 157114"/>
                      <a:gd name="connsiteX1" fmla="*/ 88229 w 88229"/>
                      <a:gd name="connsiteY1" fmla="*/ 157114 h 157114"/>
                      <a:gd name="connsiteX2" fmla="*/ 30602 w 88229"/>
                      <a:gd name="connsiteY2" fmla="*/ 0 h 157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8229" h="157114">
                        <a:moveTo>
                          <a:pt x="0" y="100340"/>
                        </a:moveTo>
                        <a:lnTo>
                          <a:pt x="88229" y="157114"/>
                        </a:lnTo>
                        <a:lnTo>
                          <a:pt x="30602" y="0"/>
                        </a:lnTo>
                        <a:close/>
                      </a:path>
                    </a:pathLst>
                  </a:custGeom>
                  <a:gradFill>
                    <a:gsLst>
                      <a:gs pos="18810">
                        <a:srgbClr val="F35B3B"/>
                      </a:gs>
                      <a:gs pos="36560">
                        <a:srgbClr val="F35F3E"/>
                      </a:gs>
                      <a:gs pos="53470">
                        <a:srgbClr val="F46A46"/>
                      </a:gs>
                      <a:gs pos="70060">
                        <a:srgbClr val="F47E54"/>
                      </a:gs>
                      <a:gs pos="86330">
                        <a:srgbClr val="F59868"/>
                      </a:gs>
                      <a:gs pos="100000">
                        <a:srgbClr val="F6B57D"/>
                      </a:gs>
                    </a:gsLst>
                    <a:lin ang="14933247" scaled="1"/>
                  </a:gra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7D5FC22-D76F-B892-D7E4-70B479AFA9CC}"/>
                    </a:ext>
                  </a:extLst>
                </p:cNvPr>
                <p:cNvSpPr/>
                <p:nvPr/>
              </p:nvSpPr>
              <p:spPr>
                <a:xfrm rot="9591703">
                  <a:off x="4622803" y="3698173"/>
                  <a:ext cx="312330" cy="69862"/>
                </a:xfrm>
                <a:custGeom>
                  <a:avLst/>
                  <a:gdLst>
                    <a:gd name="connsiteX0" fmla="*/ 0 w 312330"/>
                    <a:gd name="connsiteY0" fmla="*/ 0 h 69862"/>
                    <a:gd name="connsiteX1" fmla="*/ 312330 w 312330"/>
                    <a:gd name="connsiteY1" fmla="*/ 0 h 69862"/>
                    <a:gd name="connsiteX2" fmla="*/ 312330 w 312330"/>
                    <a:gd name="connsiteY2" fmla="*/ 69863 h 69862"/>
                    <a:gd name="connsiteX3" fmla="*/ 0 w 312330"/>
                    <a:gd name="connsiteY3" fmla="*/ 69863 h 69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2330" h="69862">
                      <a:moveTo>
                        <a:pt x="0" y="0"/>
                      </a:moveTo>
                      <a:lnTo>
                        <a:pt x="312330" y="0"/>
                      </a:lnTo>
                      <a:lnTo>
                        <a:pt x="312330" y="69863"/>
                      </a:lnTo>
                      <a:lnTo>
                        <a:pt x="0" y="69863"/>
                      </a:lnTo>
                      <a:close/>
                    </a:path>
                  </a:pathLst>
                </a:custGeom>
                <a:solidFill>
                  <a:srgbClr val="81331C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97EA6C4F-D121-8180-7147-525C0F655E2B}"/>
                    </a:ext>
                  </a:extLst>
                </p:cNvPr>
                <p:cNvSpPr/>
                <p:nvPr/>
              </p:nvSpPr>
              <p:spPr>
                <a:xfrm rot="9591703">
                  <a:off x="4939315" y="4545478"/>
                  <a:ext cx="300828" cy="69862"/>
                </a:xfrm>
                <a:custGeom>
                  <a:avLst/>
                  <a:gdLst>
                    <a:gd name="connsiteX0" fmla="*/ 0 w 300828"/>
                    <a:gd name="connsiteY0" fmla="*/ 0 h 69862"/>
                    <a:gd name="connsiteX1" fmla="*/ 300829 w 300828"/>
                    <a:gd name="connsiteY1" fmla="*/ 0 h 69862"/>
                    <a:gd name="connsiteX2" fmla="*/ 300829 w 300828"/>
                    <a:gd name="connsiteY2" fmla="*/ 69863 h 69862"/>
                    <a:gd name="connsiteX3" fmla="*/ 0 w 300828"/>
                    <a:gd name="connsiteY3" fmla="*/ 69863 h 69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828" h="69862">
                      <a:moveTo>
                        <a:pt x="0" y="0"/>
                      </a:moveTo>
                      <a:lnTo>
                        <a:pt x="300829" y="0"/>
                      </a:lnTo>
                      <a:lnTo>
                        <a:pt x="300829" y="69863"/>
                      </a:lnTo>
                      <a:lnTo>
                        <a:pt x="0" y="69863"/>
                      </a:lnTo>
                      <a:close/>
                    </a:path>
                  </a:pathLst>
                </a:custGeom>
                <a:solidFill>
                  <a:srgbClr val="81331C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7" name="图形 7">
                  <a:extLst>
                    <a:ext uri="{FF2B5EF4-FFF2-40B4-BE49-F238E27FC236}">
                      <a16:creationId xmlns:a16="http://schemas.microsoft.com/office/drawing/2014/main" id="{56B0C998-4419-0346-3844-FDA6BD071407}"/>
                    </a:ext>
                  </a:extLst>
                </p:cNvPr>
                <p:cNvGrpSpPr/>
                <p:nvPr/>
              </p:nvGrpSpPr>
              <p:grpSpPr>
                <a:xfrm>
                  <a:off x="4505756" y="3729492"/>
                  <a:ext cx="858926" cy="915700"/>
                  <a:chOff x="4505756" y="3729492"/>
                  <a:chExt cx="858926" cy="915700"/>
                </a:xfrm>
                <a:solidFill>
                  <a:srgbClr val="CA482B"/>
                </a:solidFill>
              </p:grpSpPr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7B6DD42D-0F26-0DA6-6A12-B24E9FAC5A26}"/>
                      </a:ext>
                    </a:extLst>
                  </p:cNvPr>
                  <p:cNvSpPr/>
                  <p:nvPr/>
                </p:nvSpPr>
                <p:spPr>
                  <a:xfrm>
                    <a:off x="4505756" y="3729492"/>
                    <a:ext cx="628416" cy="287243"/>
                  </a:xfrm>
                  <a:custGeom>
                    <a:avLst/>
                    <a:gdLst>
                      <a:gd name="connsiteX0" fmla="*/ 628416 w 628416"/>
                      <a:gd name="connsiteY0" fmla="*/ 0 h 287243"/>
                      <a:gd name="connsiteX1" fmla="*/ 0 w 628416"/>
                      <a:gd name="connsiteY1" fmla="*/ 230470 h 287243"/>
                      <a:gd name="connsiteX2" fmla="*/ 88230 w 628416"/>
                      <a:gd name="connsiteY2" fmla="*/ 287244 h 287243"/>
                      <a:gd name="connsiteX3" fmla="*/ 597815 w 628416"/>
                      <a:gd name="connsiteY3" fmla="*/ 100340 h 28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416" h="287243">
                        <a:moveTo>
                          <a:pt x="628416" y="0"/>
                        </a:moveTo>
                        <a:lnTo>
                          <a:pt x="0" y="230470"/>
                        </a:lnTo>
                        <a:lnTo>
                          <a:pt x="88230" y="287244"/>
                        </a:lnTo>
                        <a:lnTo>
                          <a:pt x="597815" y="100340"/>
                        </a:lnTo>
                        <a:close/>
                      </a:path>
                    </a:pathLst>
                  </a:custGeom>
                  <a:solidFill>
                    <a:srgbClr val="CA482B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E15EE14A-E72D-FDED-1B41-4BCFB7D40A35}"/>
                      </a:ext>
                    </a:extLst>
                  </p:cNvPr>
                  <p:cNvSpPr/>
                  <p:nvPr/>
                </p:nvSpPr>
                <p:spPr>
                  <a:xfrm>
                    <a:off x="4563384" y="3886606"/>
                    <a:ext cx="628416" cy="287243"/>
                  </a:xfrm>
                  <a:custGeom>
                    <a:avLst/>
                    <a:gdLst>
                      <a:gd name="connsiteX0" fmla="*/ 628416 w 628416"/>
                      <a:gd name="connsiteY0" fmla="*/ 0 h 287243"/>
                      <a:gd name="connsiteX1" fmla="*/ 0 w 628416"/>
                      <a:gd name="connsiteY1" fmla="*/ 230470 h 287243"/>
                      <a:gd name="connsiteX2" fmla="*/ 88229 w 628416"/>
                      <a:gd name="connsiteY2" fmla="*/ 287244 h 287243"/>
                      <a:gd name="connsiteX3" fmla="*/ 597814 w 628416"/>
                      <a:gd name="connsiteY3" fmla="*/ 100340 h 28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416" h="287243">
                        <a:moveTo>
                          <a:pt x="628416" y="0"/>
                        </a:moveTo>
                        <a:lnTo>
                          <a:pt x="0" y="230470"/>
                        </a:lnTo>
                        <a:lnTo>
                          <a:pt x="88229" y="287244"/>
                        </a:lnTo>
                        <a:lnTo>
                          <a:pt x="597814" y="100340"/>
                        </a:lnTo>
                        <a:close/>
                      </a:path>
                    </a:pathLst>
                  </a:custGeom>
                  <a:solidFill>
                    <a:srgbClr val="CA482B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A7253E95-EA31-691B-3E93-98977E951717}"/>
                      </a:ext>
                    </a:extLst>
                  </p:cNvPr>
                  <p:cNvSpPr/>
                  <p:nvPr/>
                </p:nvSpPr>
                <p:spPr>
                  <a:xfrm>
                    <a:off x="4620971" y="4043720"/>
                    <a:ext cx="628456" cy="287243"/>
                  </a:xfrm>
                  <a:custGeom>
                    <a:avLst/>
                    <a:gdLst>
                      <a:gd name="connsiteX0" fmla="*/ 628457 w 628456"/>
                      <a:gd name="connsiteY0" fmla="*/ 0 h 287243"/>
                      <a:gd name="connsiteX1" fmla="*/ 0 w 628456"/>
                      <a:gd name="connsiteY1" fmla="*/ 230469 h 287243"/>
                      <a:gd name="connsiteX2" fmla="*/ 88229 w 628456"/>
                      <a:gd name="connsiteY2" fmla="*/ 287244 h 287243"/>
                      <a:gd name="connsiteX3" fmla="*/ 597855 w 628456"/>
                      <a:gd name="connsiteY3" fmla="*/ 100340 h 28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456" h="287243">
                        <a:moveTo>
                          <a:pt x="628457" y="0"/>
                        </a:moveTo>
                        <a:lnTo>
                          <a:pt x="0" y="230469"/>
                        </a:lnTo>
                        <a:lnTo>
                          <a:pt x="88229" y="287244"/>
                        </a:lnTo>
                        <a:lnTo>
                          <a:pt x="597855" y="100340"/>
                        </a:lnTo>
                        <a:close/>
                      </a:path>
                    </a:pathLst>
                  </a:custGeom>
                  <a:solidFill>
                    <a:srgbClr val="CA482B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92CE1599-927A-2584-A0BB-65840FD9BB16}"/>
                      </a:ext>
                    </a:extLst>
                  </p:cNvPr>
                  <p:cNvSpPr/>
                  <p:nvPr/>
                </p:nvSpPr>
                <p:spPr>
                  <a:xfrm>
                    <a:off x="4678598" y="4200834"/>
                    <a:ext cx="628457" cy="287243"/>
                  </a:xfrm>
                  <a:custGeom>
                    <a:avLst/>
                    <a:gdLst>
                      <a:gd name="connsiteX0" fmla="*/ 628457 w 628457"/>
                      <a:gd name="connsiteY0" fmla="*/ 0 h 287243"/>
                      <a:gd name="connsiteX1" fmla="*/ 0 w 628457"/>
                      <a:gd name="connsiteY1" fmla="*/ 230470 h 287243"/>
                      <a:gd name="connsiteX2" fmla="*/ 88229 w 628457"/>
                      <a:gd name="connsiteY2" fmla="*/ 287244 h 287243"/>
                      <a:gd name="connsiteX3" fmla="*/ 597855 w 628457"/>
                      <a:gd name="connsiteY3" fmla="*/ 100340 h 28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457" h="287243">
                        <a:moveTo>
                          <a:pt x="628457" y="0"/>
                        </a:moveTo>
                        <a:lnTo>
                          <a:pt x="0" y="230470"/>
                        </a:lnTo>
                        <a:lnTo>
                          <a:pt x="88229" y="287244"/>
                        </a:lnTo>
                        <a:lnTo>
                          <a:pt x="597855" y="100340"/>
                        </a:lnTo>
                        <a:close/>
                      </a:path>
                    </a:pathLst>
                  </a:custGeom>
                  <a:solidFill>
                    <a:srgbClr val="CA482B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F6947C7C-FED0-11FC-6E85-297DFB4B84FB}"/>
                      </a:ext>
                    </a:extLst>
                  </p:cNvPr>
                  <p:cNvSpPr/>
                  <p:nvPr/>
                </p:nvSpPr>
                <p:spPr>
                  <a:xfrm>
                    <a:off x="4736226" y="4357949"/>
                    <a:ext cx="628457" cy="287243"/>
                  </a:xfrm>
                  <a:custGeom>
                    <a:avLst/>
                    <a:gdLst>
                      <a:gd name="connsiteX0" fmla="*/ 628457 w 628457"/>
                      <a:gd name="connsiteY0" fmla="*/ 0 h 287243"/>
                      <a:gd name="connsiteX1" fmla="*/ 0 w 628457"/>
                      <a:gd name="connsiteY1" fmla="*/ 230470 h 287243"/>
                      <a:gd name="connsiteX2" fmla="*/ 88229 w 628457"/>
                      <a:gd name="connsiteY2" fmla="*/ 287244 h 287243"/>
                      <a:gd name="connsiteX3" fmla="*/ 597855 w 628457"/>
                      <a:gd name="connsiteY3" fmla="*/ 100340 h 28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8457" h="287243">
                        <a:moveTo>
                          <a:pt x="628457" y="0"/>
                        </a:moveTo>
                        <a:lnTo>
                          <a:pt x="0" y="230470"/>
                        </a:lnTo>
                        <a:lnTo>
                          <a:pt x="88229" y="287244"/>
                        </a:lnTo>
                        <a:lnTo>
                          <a:pt x="597855" y="100340"/>
                        </a:lnTo>
                        <a:close/>
                      </a:path>
                    </a:pathLst>
                  </a:custGeom>
                  <a:solidFill>
                    <a:srgbClr val="CA482B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56" name="图片 55">
            <a:extLst>
              <a:ext uri="{FF2B5EF4-FFF2-40B4-BE49-F238E27FC236}">
                <a16:creationId xmlns:a16="http://schemas.microsoft.com/office/drawing/2014/main" id="{9682B463-796A-B476-0963-1E197021278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1910" y="1804552"/>
            <a:ext cx="3590847" cy="2196610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69B819F1-D542-61F2-8E3A-A21821AC9765}"/>
              </a:ext>
            </a:extLst>
          </p:cNvPr>
          <p:cNvGrpSpPr/>
          <p:nvPr userDrawn="1"/>
        </p:nvGrpSpPr>
        <p:grpSpPr>
          <a:xfrm>
            <a:off x="348735" y="455385"/>
            <a:ext cx="1027586" cy="2074268"/>
            <a:chOff x="178743" y="166767"/>
            <a:chExt cx="1027586" cy="2074268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04F5CA78-7A32-C6DC-2C33-CC3664E7E9BB}"/>
                </a:ext>
              </a:extLst>
            </p:cNvPr>
            <p:cNvGrpSpPr/>
            <p:nvPr/>
          </p:nvGrpSpPr>
          <p:grpSpPr>
            <a:xfrm>
              <a:off x="815585" y="948780"/>
              <a:ext cx="390744" cy="393554"/>
              <a:chOff x="2027863" y="177800"/>
              <a:chExt cx="1765300" cy="1778000"/>
            </a:xfrm>
            <a:gradFill>
              <a:gsLst>
                <a:gs pos="0">
                  <a:srgbClr val="F6EDEC">
                    <a:alpha val="34000"/>
                  </a:srgbClr>
                </a:gs>
                <a:gs pos="100000">
                  <a:srgbClr val="FFDC61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9C735F3-1FBE-D672-D106-EB5705EAF947}"/>
                  </a:ext>
                </a:extLst>
              </p:cNvPr>
              <p:cNvSpPr/>
              <p:nvPr/>
            </p:nvSpPr>
            <p:spPr>
              <a:xfrm>
                <a:off x="2027863" y="177800"/>
                <a:ext cx="1765300" cy="1778000"/>
              </a:xfrm>
              <a:custGeom>
                <a:avLst/>
                <a:gdLst>
                  <a:gd name="connsiteX0" fmla="*/ 984250 w 1765300"/>
                  <a:gd name="connsiteY0" fmla="*/ 0 h 1778000"/>
                  <a:gd name="connsiteX1" fmla="*/ 1282700 w 1765300"/>
                  <a:gd name="connsiteY1" fmla="*/ 139700 h 1778000"/>
                  <a:gd name="connsiteX2" fmla="*/ 1365250 w 1765300"/>
                  <a:gd name="connsiteY2" fmla="*/ 152400 h 1778000"/>
                  <a:gd name="connsiteX3" fmla="*/ 1530350 w 1765300"/>
                  <a:gd name="connsiteY3" fmla="*/ 273050 h 1778000"/>
                  <a:gd name="connsiteX4" fmla="*/ 1568450 w 1765300"/>
                  <a:gd name="connsiteY4" fmla="*/ 393700 h 1778000"/>
                  <a:gd name="connsiteX5" fmla="*/ 1714500 w 1765300"/>
                  <a:gd name="connsiteY5" fmla="*/ 552450 h 1778000"/>
                  <a:gd name="connsiteX6" fmla="*/ 1765300 w 1765300"/>
                  <a:gd name="connsiteY6" fmla="*/ 711200 h 1778000"/>
                  <a:gd name="connsiteX7" fmla="*/ 1727200 w 1765300"/>
                  <a:gd name="connsiteY7" fmla="*/ 895350 h 1778000"/>
                  <a:gd name="connsiteX8" fmla="*/ 1765300 w 1765300"/>
                  <a:gd name="connsiteY8" fmla="*/ 1066800 h 1778000"/>
                  <a:gd name="connsiteX9" fmla="*/ 1581150 w 1765300"/>
                  <a:gd name="connsiteY9" fmla="*/ 1365250 h 1778000"/>
                  <a:gd name="connsiteX10" fmla="*/ 1549400 w 1765300"/>
                  <a:gd name="connsiteY10" fmla="*/ 1466850 h 1778000"/>
                  <a:gd name="connsiteX11" fmla="*/ 1428750 w 1765300"/>
                  <a:gd name="connsiteY11" fmla="*/ 1600200 h 1778000"/>
                  <a:gd name="connsiteX12" fmla="*/ 1289050 w 1765300"/>
                  <a:gd name="connsiteY12" fmla="*/ 1631950 h 1778000"/>
                  <a:gd name="connsiteX13" fmla="*/ 1149350 w 1765300"/>
                  <a:gd name="connsiteY13" fmla="*/ 1720850 h 1778000"/>
                  <a:gd name="connsiteX14" fmla="*/ 984250 w 1765300"/>
                  <a:gd name="connsiteY14" fmla="*/ 1778000 h 1778000"/>
                  <a:gd name="connsiteX15" fmla="*/ 749300 w 1765300"/>
                  <a:gd name="connsiteY15" fmla="*/ 1714500 h 1778000"/>
                  <a:gd name="connsiteX16" fmla="*/ 628650 w 1765300"/>
                  <a:gd name="connsiteY16" fmla="*/ 1727200 h 1778000"/>
                  <a:gd name="connsiteX17" fmla="*/ 425450 w 1765300"/>
                  <a:gd name="connsiteY17" fmla="*/ 1631950 h 1778000"/>
                  <a:gd name="connsiteX18" fmla="*/ 317500 w 1765300"/>
                  <a:gd name="connsiteY18" fmla="*/ 1492250 h 1778000"/>
                  <a:gd name="connsiteX19" fmla="*/ 215900 w 1765300"/>
                  <a:gd name="connsiteY19" fmla="*/ 1447800 h 1778000"/>
                  <a:gd name="connsiteX20" fmla="*/ 101600 w 1765300"/>
                  <a:gd name="connsiteY20" fmla="*/ 1282700 h 1778000"/>
                  <a:gd name="connsiteX21" fmla="*/ 101600 w 1765300"/>
                  <a:gd name="connsiteY21" fmla="*/ 1136650 h 1778000"/>
                  <a:gd name="connsiteX22" fmla="*/ 0 w 1765300"/>
                  <a:gd name="connsiteY22" fmla="*/ 889000 h 1778000"/>
                  <a:gd name="connsiteX23" fmla="*/ 101600 w 1765300"/>
                  <a:gd name="connsiteY23" fmla="*/ 635000 h 1778000"/>
                  <a:gd name="connsiteX24" fmla="*/ 101600 w 1765300"/>
                  <a:gd name="connsiteY24" fmla="*/ 495300 h 1778000"/>
                  <a:gd name="connsiteX25" fmla="*/ 120650 w 1765300"/>
                  <a:gd name="connsiteY25" fmla="*/ 438150 h 1778000"/>
                  <a:gd name="connsiteX26" fmla="*/ 209550 w 1765300"/>
                  <a:gd name="connsiteY26" fmla="*/ 330200 h 1778000"/>
                  <a:gd name="connsiteX27" fmla="*/ 285750 w 1765300"/>
                  <a:gd name="connsiteY27" fmla="*/ 292100 h 1778000"/>
                  <a:gd name="connsiteX28" fmla="*/ 381000 w 1765300"/>
                  <a:gd name="connsiteY28" fmla="*/ 215900 h 1778000"/>
                  <a:gd name="connsiteX29" fmla="*/ 628650 w 1765300"/>
                  <a:gd name="connsiteY29" fmla="*/ 50800 h 1778000"/>
                  <a:gd name="connsiteX30" fmla="*/ 742950 w 1765300"/>
                  <a:gd name="connsiteY30" fmla="*/ 63500 h 1778000"/>
                  <a:gd name="connsiteX31" fmla="*/ 984250 w 1765300"/>
                  <a:gd name="connsiteY31" fmla="*/ 0 h 1778000"/>
                  <a:gd name="connsiteX32" fmla="*/ 984250 w 1765300"/>
                  <a:gd name="connsiteY32" fmla="*/ 69850 h 1778000"/>
                  <a:gd name="connsiteX33" fmla="*/ 749300 w 1765300"/>
                  <a:gd name="connsiteY33" fmla="*/ 133350 h 1778000"/>
                  <a:gd name="connsiteX34" fmla="*/ 628650 w 1765300"/>
                  <a:gd name="connsiteY34" fmla="*/ 120650 h 1778000"/>
                  <a:gd name="connsiteX35" fmla="*/ 482600 w 1765300"/>
                  <a:gd name="connsiteY35" fmla="*/ 184150 h 1778000"/>
                  <a:gd name="connsiteX36" fmla="*/ 374650 w 1765300"/>
                  <a:gd name="connsiteY36" fmla="*/ 323850 h 1778000"/>
                  <a:gd name="connsiteX37" fmla="*/ 171450 w 1765300"/>
                  <a:gd name="connsiteY37" fmla="*/ 508000 h 1778000"/>
                  <a:gd name="connsiteX38" fmla="*/ 171450 w 1765300"/>
                  <a:gd name="connsiteY38" fmla="*/ 641350 h 1778000"/>
                  <a:gd name="connsiteX39" fmla="*/ 69850 w 1765300"/>
                  <a:gd name="connsiteY39" fmla="*/ 882650 h 1778000"/>
                  <a:gd name="connsiteX40" fmla="*/ 171450 w 1765300"/>
                  <a:gd name="connsiteY40" fmla="*/ 1130300 h 1778000"/>
                  <a:gd name="connsiteX41" fmla="*/ 171450 w 1765300"/>
                  <a:gd name="connsiteY41" fmla="*/ 1270000 h 1778000"/>
                  <a:gd name="connsiteX42" fmla="*/ 279400 w 1765300"/>
                  <a:gd name="connsiteY42" fmla="*/ 1403350 h 1778000"/>
                  <a:gd name="connsiteX43" fmla="*/ 457200 w 1765300"/>
                  <a:gd name="connsiteY43" fmla="*/ 1562100 h 1778000"/>
                  <a:gd name="connsiteX44" fmla="*/ 628650 w 1765300"/>
                  <a:gd name="connsiteY44" fmla="*/ 1657350 h 1778000"/>
                  <a:gd name="connsiteX45" fmla="*/ 749300 w 1765300"/>
                  <a:gd name="connsiteY45" fmla="*/ 1644650 h 1778000"/>
                  <a:gd name="connsiteX46" fmla="*/ 984250 w 1765300"/>
                  <a:gd name="connsiteY46" fmla="*/ 1708150 h 1778000"/>
                  <a:gd name="connsiteX47" fmla="*/ 1047750 w 1765300"/>
                  <a:gd name="connsiteY47" fmla="*/ 1695450 h 1778000"/>
                  <a:gd name="connsiteX48" fmla="*/ 1111250 w 1765300"/>
                  <a:gd name="connsiteY48" fmla="*/ 1657350 h 1778000"/>
                  <a:gd name="connsiteX49" fmla="*/ 1479550 w 1765300"/>
                  <a:gd name="connsiteY49" fmla="*/ 1454150 h 1778000"/>
                  <a:gd name="connsiteX50" fmla="*/ 1543050 w 1765300"/>
                  <a:gd name="connsiteY50" fmla="*/ 1295400 h 1778000"/>
                  <a:gd name="connsiteX51" fmla="*/ 1638300 w 1765300"/>
                  <a:gd name="connsiteY51" fmla="*/ 1206500 h 1778000"/>
                  <a:gd name="connsiteX52" fmla="*/ 1695450 w 1765300"/>
                  <a:gd name="connsiteY52" fmla="*/ 1066800 h 1778000"/>
                  <a:gd name="connsiteX53" fmla="*/ 1657350 w 1765300"/>
                  <a:gd name="connsiteY53" fmla="*/ 889000 h 1778000"/>
                  <a:gd name="connsiteX54" fmla="*/ 1695450 w 1765300"/>
                  <a:gd name="connsiteY54" fmla="*/ 711200 h 1778000"/>
                  <a:gd name="connsiteX55" fmla="*/ 1631950 w 1765300"/>
                  <a:gd name="connsiteY55" fmla="*/ 565150 h 1778000"/>
                  <a:gd name="connsiteX56" fmla="*/ 1517650 w 1765300"/>
                  <a:gd name="connsiteY56" fmla="*/ 444500 h 1778000"/>
                  <a:gd name="connsiteX57" fmla="*/ 1358900 w 1765300"/>
                  <a:gd name="connsiteY57" fmla="*/ 222250 h 1778000"/>
                  <a:gd name="connsiteX58" fmla="*/ 1270000 w 1765300"/>
                  <a:gd name="connsiteY58" fmla="*/ 209550 h 1778000"/>
                  <a:gd name="connsiteX59" fmla="*/ 984250 w 1765300"/>
                  <a:gd name="connsiteY59" fmla="*/ 69850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765300" h="1778000">
                    <a:moveTo>
                      <a:pt x="984250" y="0"/>
                    </a:moveTo>
                    <a:cubicBezTo>
                      <a:pt x="1136650" y="0"/>
                      <a:pt x="1130300" y="95250"/>
                      <a:pt x="1282700" y="139700"/>
                    </a:cubicBezTo>
                    <a:cubicBezTo>
                      <a:pt x="1301750" y="146050"/>
                      <a:pt x="1339850" y="152400"/>
                      <a:pt x="1365250" y="152400"/>
                    </a:cubicBezTo>
                    <a:cubicBezTo>
                      <a:pt x="1409700" y="152400"/>
                      <a:pt x="1498600" y="209550"/>
                      <a:pt x="1530350" y="273050"/>
                    </a:cubicBezTo>
                    <a:cubicBezTo>
                      <a:pt x="1549400" y="311150"/>
                      <a:pt x="1555750" y="355600"/>
                      <a:pt x="1568450" y="393700"/>
                    </a:cubicBezTo>
                    <a:cubicBezTo>
                      <a:pt x="1587500" y="431800"/>
                      <a:pt x="1663700" y="495300"/>
                      <a:pt x="1714500" y="552450"/>
                    </a:cubicBezTo>
                    <a:cubicBezTo>
                      <a:pt x="1746250" y="590550"/>
                      <a:pt x="1765300" y="660400"/>
                      <a:pt x="1765300" y="711200"/>
                    </a:cubicBezTo>
                    <a:cubicBezTo>
                      <a:pt x="1765300" y="730250"/>
                      <a:pt x="1727200" y="876300"/>
                      <a:pt x="1727200" y="895350"/>
                    </a:cubicBezTo>
                    <a:cubicBezTo>
                      <a:pt x="1727200" y="908050"/>
                      <a:pt x="1765300" y="1054100"/>
                      <a:pt x="1765300" y="1066800"/>
                    </a:cubicBezTo>
                    <a:cubicBezTo>
                      <a:pt x="1765300" y="1219200"/>
                      <a:pt x="1657350" y="1238250"/>
                      <a:pt x="1581150" y="1365250"/>
                    </a:cubicBezTo>
                    <a:cubicBezTo>
                      <a:pt x="1562100" y="1390650"/>
                      <a:pt x="1555750" y="1435100"/>
                      <a:pt x="1549400" y="1466850"/>
                    </a:cubicBezTo>
                    <a:cubicBezTo>
                      <a:pt x="1543050" y="1504950"/>
                      <a:pt x="1473200" y="1587500"/>
                      <a:pt x="1428750" y="1600200"/>
                    </a:cubicBezTo>
                    <a:cubicBezTo>
                      <a:pt x="1384300" y="1612900"/>
                      <a:pt x="1320800" y="1625600"/>
                      <a:pt x="1289050" y="1631950"/>
                    </a:cubicBezTo>
                    <a:cubicBezTo>
                      <a:pt x="1250950" y="1638300"/>
                      <a:pt x="1187450" y="1682750"/>
                      <a:pt x="1149350" y="1720850"/>
                    </a:cubicBezTo>
                    <a:cubicBezTo>
                      <a:pt x="1104900" y="1765300"/>
                      <a:pt x="1035050" y="1778000"/>
                      <a:pt x="984250" y="1778000"/>
                    </a:cubicBezTo>
                    <a:cubicBezTo>
                      <a:pt x="850900" y="1778000"/>
                      <a:pt x="844550" y="1714500"/>
                      <a:pt x="749300" y="1714500"/>
                    </a:cubicBezTo>
                    <a:cubicBezTo>
                      <a:pt x="730250" y="1714500"/>
                      <a:pt x="647700" y="1727200"/>
                      <a:pt x="628650" y="1727200"/>
                    </a:cubicBezTo>
                    <a:cubicBezTo>
                      <a:pt x="546100" y="1727200"/>
                      <a:pt x="495300" y="1708150"/>
                      <a:pt x="425450" y="1631950"/>
                    </a:cubicBezTo>
                    <a:cubicBezTo>
                      <a:pt x="393700" y="1600200"/>
                      <a:pt x="368300" y="1517650"/>
                      <a:pt x="317500" y="1492250"/>
                    </a:cubicBezTo>
                    <a:cubicBezTo>
                      <a:pt x="285750" y="1479550"/>
                      <a:pt x="247650" y="1460500"/>
                      <a:pt x="215900" y="1447800"/>
                    </a:cubicBezTo>
                    <a:cubicBezTo>
                      <a:pt x="171450" y="1435100"/>
                      <a:pt x="101600" y="1314450"/>
                      <a:pt x="101600" y="1282700"/>
                    </a:cubicBezTo>
                    <a:lnTo>
                      <a:pt x="101600" y="1136650"/>
                    </a:lnTo>
                    <a:cubicBezTo>
                      <a:pt x="50800" y="1022350"/>
                      <a:pt x="0" y="977900"/>
                      <a:pt x="0" y="889000"/>
                    </a:cubicBezTo>
                    <a:cubicBezTo>
                      <a:pt x="0" y="793750"/>
                      <a:pt x="50800" y="749300"/>
                      <a:pt x="101600" y="635000"/>
                    </a:cubicBezTo>
                    <a:lnTo>
                      <a:pt x="101600" y="495300"/>
                    </a:lnTo>
                    <a:cubicBezTo>
                      <a:pt x="107950" y="476250"/>
                      <a:pt x="120650" y="450850"/>
                      <a:pt x="120650" y="438150"/>
                    </a:cubicBezTo>
                    <a:cubicBezTo>
                      <a:pt x="120650" y="412750"/>
                      <a:pt x="203200" y="330200"/>
                      <a:pt x="209550" y="330200"/>
                    </a:cubicBezTo>
                    <a:cubicBezTo>
                      <a:pt x="228600" y="317500"/>
                      <a:pt x="260350" y="298450"/>
                      <a:pt x="285750" y="292100"/>
                    </a:cubicBezTo>
                    <a:cubicBezTo>
                      <a:pt x="304800" y="285750"/>
                      <a:pt x="368300" y="241300"/>
                      <a:pt x="381000" y="215900"/>
                    </a:cubicBezTo>
                    <a:cubicBezTo>
                      <a:pt x="438150" y="101600"/>
                      <a:pt x="546100" y="50800"/>
                      <a:pt x="628650" y="50800"/>
                    </a:cubicBezTo>
                    <a:cubicBezTo>
                      <a:pt x="641350" y="50800"/>
                      <a:pt x="730250" y="63500"/>
                      <a:pt x="742950" y="63500"/>
                    </a:cubicBezTo>
                    <a:cubicBezTo>
                      <a:pt x="882650" y="63500"/>
                      <a:pt x="838200" y="0"/>
                      <a:pt x="984250" y="0"/>
                    </a:cubicBezTo>
                    <a:close/>
                    <a:moveTo>
                      <a:pt x="984250" y="69850"/>
                    </a:moveTo>
                    <a:cubicBezTo>
                      <a:pt x="876300" y="69850"/>
                      <a:pt x="889000" y="133350"/>
                      <a:pt x="749300" y="133350"/>
                    </a:cubicBezTo>
                    <a:cubicBezTo>
                      <a:pt x="730250" y="133350"/>
                      <a:pt x="647700" y="120650"/>
                      <a:pt x="628650" y="120650"/>
                    </a:cubicBezTo>
                    <a:cubicBezTo>
                      <a:pt x="584200" y="120650"/>
                      <a:pt x="520700" y="133350"/>
                      <a:pt x="482600" y="184150"/>
                    </a:cubicBezTo>
                    <a:cubicBezTo>
                      <a:pt x="450850" y="222250"/>
                      <a:pt x="425450" y="292100"/>
                      <a:pt x="374650" y="323850"/>
                    </a:cubicBezTo>
                    <a:cubicBezTo>
                      <a:pt x="304800" y="361950"/>
                      <a:pt x="171450" y="406400"/>
                      <a:pt x="171450" y="508000"/>
                    </a:cubicBezTo>
                    <a:lnTo>
                      <a:pt x="171450" y="641350"/>
                    </a:lnTo>
                    <a:cubicBezTo>
                      <a:pt x="127000" y="774700"/>
                      <a:pt x="69850" y="774700"/>
                      <a:pt x="69850" y="882650"/>
                    </a:cubicBezTo>
                    <a:cubicBezTo>
                      <a:pt x="69850" y="996950"/>
                      <a:pt x="114300" y="965200"/>
                      <a:pt x="171450" y="1130300"/>
                    </a:cubicBezTo>
                    <a:lnTo>
                      <a:pt x="171450" y="1270000"/>
                    </a:lnTo>
                    <a:cubicBezTo>
                      <a:pt x="171450" y="1301750"/>
                      <a:pt x="247650" y="1397000"/>
                      <a:pt x="279400" y="1403350"/>
                    </a:cubicBezTo>
                    <a:cubicBezTo>
                      <a:pt x="336550" y="1416050"/>
                      <a:pt x="425450" y="1492250"/>
                      <a:pt x="457200" y="1562100"/>
                    </a:cubicBezTo>
                    <a:cubicBezTo>
                      <a:pt x="495300" y="1638300"/>
                      <a:pt x="571500" y="1657350"/>
                      <a:pt x="628650" y="1657350"/>
                    </a:cubicBezTo>
                    <a:cubicBezTo>
                      <a:pt x="641350" y="1657350"/>
                      <a:pt x="730250" y="1644650"/>
                      <a:pt x="749300" y="1644650"/>
                    </a:cubicBezTo>
                    <a:cubicBezTo>
                      <a:pt x="869950" y="1644650"/>
                      <a:pt x="882650" y="1708150"/>
                      <a:pt x="984250" y="1708150"/>
                    </a:cubicBezTo>
                    <a:cubicBezTo>
                      <a:pt x="996950" y="1708150"/>
                      <a:pt x="1028700" y="1701800"/>
                      <a:pt x="1047750" y="1695450"/>
                    </a:cubicBezTo>
                    <a:cubicBezTo>
                      <a:pt x="1073150" y="1689100"/>
                      <a:pt x="1098550" y="1676400"/>
                      <a:pt x="1111250" y="1657350"/>
                    </a:cubicBezTo>
                    <a:cubicBezTo>
                      <a:pt x="1225550" y="1498600"/>
                      <a:pt x="1390650" y="1631950"/>
                      <a:pt x="1479550" y="1454150"/>
                    </a:cubicBezTo>
                    <a:cubicBezTo>
                      <a:pt x="1498600" y="1409700"/>
                      <a:pt x="1511300" y="1339850"/>
                      <a:pt x="1543050" y="1295400"/>
                    </a:cubicBezTo>
                    <a:cubicBezTo>
                      <a:pt x="1568450" y="1250950"/>
                      <a:pt x="1612900" y="1225550"/>
                      <a:pt x="1638300" y="1206500"/>
                    </a:cubicBezTo>
                    <a:cubicBezTo>
                      <a:pt x="1676400" y="1174750"/>
                      <a:pt x="1695450" y="1098550"/>
                      <a:pt x="1695450" y="1066800"/>
                    </a:cubicBezTo>
                    <a:cubicBezTo>
                      <a:pt x="1695450" y="1047750"/>
                      <a:pt x="1657350" y="908050"/>
                      <a:pt x="1657350" y="889000"/>
                    </a:cubicBezTo>
                    <a:cubicBezTo>
                      <a:pt x="1657350" y="876300"/>
                      <a:pt x="1695450" y="723900"/>
                      <a:pt x="1695450" y="711200"/>
                    </a:cubicBezTo>
                    <a:cubicBezTo>
                      <a:pt x="1695450" y="647700"/>
                      <a:pt x="1682750" y="609600"/>
                      <a:pt x="1631950" y="565150"/>
                    </a:cubicBezTo>
                    <a:cubicBezTo>
                      <a:pt x="1593850" y="533400"/>
                      <a:pt x="1530350" y="482600"/>
                      <a:pt x="1517650" y="444500"/>
                    </a:cubicBezTo>
                    <a:cubicBezTo>
                      <a:pt x="1492250" y="368300"/>
                      <a:pt x="1454150" y="234950"/>
                      <a:pt x="1358900" y="222250"/>
                    </a:cubicBezTo>
                    <a:cubicBezTo>
                      <a:pt x="1327150" y="215900"/>
                      <a:pt x="1289050" y="215900"/>
                      <a:pt x="1270000" y="209550"/>
                    </a:cubicBezTo>
                    <a:cubicBezTo>
                      <a:pt x="1079500" y="152400"/>
                      <a:pt x="1123950" y="69850"/>
                      <a:pt x="984250" y="6985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36DCE29-5471-E239-E6E6-248E5304FA60}"/>
                  </a:ext>
                </a:extLst>
              </p:cNvPr>
              <p:cNvSpPr/>
              <p:nvPr/>
            </p:nvSpPr>
            <p:spPr>
              <a:xfrm>
                <a:off x="2262813" y="406400"/>
                <a:ext cx="603250" cy="622300"/>
              </a:xfrm>
              <a:custGeom>
                <a:avLst/>
                <a:gdLst>
                  <a:gd name="connsiteX0" fmla="*/ 577850 w 603250"/>
                  <a:gd name="connsiteY0" fmla="*/ 0 h 622300"/>
                  <a:gd name="connsiteX1" fmla="*/ 603250 w 603250"/>
                  <a:gd name="connsiteY1" fmla="*/ 19050 h 622300"/>
                  <a:gd name="connsiteX2" fmla="*/ 444500 w 603250"/>
                  <a:gd name="connsiteY2" fmla="*/ 76200 h 622300"/>
                  <a:gd name="connsiteX3" fmla="*/ 50800 w 603250"/>
                  <a:gd name="connsiteY3" fmla="*/ 501650 h 622300"/>
                  <a:gd name="connsiteX4" fmla="*/ 38100 w 603250"/>
                  <a:gd name="connsiteY4" fmla="*/ 558800 h 622300"/>
                  <a:gd name="connsiteX5" fmla="*/ 38100 w 603250"/>
                  <a:gd name="connsiteY5" fmla="*/ 577850 h 622300"/>
                  <a:gd name="connsiteX6" fmla="*/ 565150 w 603250"/>
                  <a:gd name="connsiteY6" fmla="*/ 577850 h 622300"/>
                  <a:gd name="connsiteX7" fmla="*/ 565150 w 603250"/>
                  <a:gd name="connsiteY7" fmla="*/ 152400 h 622300"/>
                  <a:gd name="connsiteX8" fmla="*/ 552450 w 603250"/>
                  <a:gd name="connsiteY8" fmla="*/ 146050 h 622300"/>
                  <a:gd name="connsiteX9" fmla="*/ 171450 w 603250"/>
                  <a:gd name="connsiteY9" fmla="*/ 476250 h 622300"/>
                  <a:gd name="connsiteX10" fmla="*/ 177800 w 603250"/>
                  <a:gd name="connsiteY10" fmla="*/ 495300 h 622300"/>
                  <a:gd name="connsiteX11" fmla="*/ 457200 w 603250"/>
                  <a:gd name="connsiteY11" fmla="*/ 488950 h 622300"/>
                  <a:gd name="connsiteX12" fmla="*/ 457200 w 603250"/>
                  <a:gd name="connsiteY12" fmla="*/ 311150 h 622300"/>
                  <a:gd name="connsiteX13" fmla="*/ 323850 w 603250"/>
                  <a:gd name="connsiteY13" fmla="*/ 400050 h 622300"/>
                  <a:gd name="connsiteX14" fmla="*/ 381000 w 603250"/>
                  <a:gd name="connsiteY14" fmla="*/ 406400 h 622300"/>
                  <a:gd name="connsiteX15" fmla="*/ 381000 w 603250"/>
                  <a:gd name="connsiteY15" fmla="*/ 444500 h 622300"/>
                  <a:gd name="connsiteX16" fmla="*/ 279400 w 603250"/>
                  <a:gd name="connsiteY16" fmla="*/ 444500 h 622300"/>
                  <a:gd name="connsiteX17" fmla="*/ 279400 w 603250"/>
                  <a:gd name="connsiteY17" fmla="*/ 406400 h 622300"/>
                  <a:gd name="connsiteX18" fmla="*/ 476250 w 603250"/>
                  <a:gd name="connsiteY18" fmla="*/ 266700 h 622300"/>
                  <a:gd name="connsiteX19" fmla="*/ 495300 w 603250"/>
                  <a:gd name="connsiteY19" fmla="*/ 279400 h 622300"/>
                  <a:gd name="connsiteX20" fmla="*/ 488950 w 603250"/>
                  <a:gd name="connsiteY20" fmla="*/ 527050 h 622300"/>
                  <a:gd name="connsiteX21" fmla="*/ 146050 w 603250"/>
                  <a:gd name="connsiteY21" fmla="*/ 527050 h 622300"/>
                  <a:gd name="connsiteX22" fmla="*/ 127000 w 603250"/>
                  <a:gd name="connsiteY22" fmla="*/ 508000 h 622300"/>
                  <a:gd name="connsiteX23" fmla="*/ 139700 w 603250"/>
                  <a:gd name="connsiteY23" fmla="*/ 444500 h 622300"/>
                  <a:gd name="connsiteX24" fmla="*/ 273050 w 603250"/>
                  <a:gd name="connsiteY24" fmla="*/ 247650 h 622300"/>
                  <a:gd name="connsiteX25" fmla="*/ 577850 w 603250"/>
                  <a:gd name="connsiteY25" fmla="*/ 101600 h 622300"/>
                  <a:gd name="connsiteX26" fmla="*/ 603250 w 603250"/>
                  <a:gd name="connsiteY26" fmla="*/ 114300 h 622300"/>
                  <a:gd name="connsiteX27" fmla="*/ 603250 w 603250"/>
                  <a:gd name="connsiteY27" fmla="*/ 603250 h 622300"/>
                  <a:gd name="connsiteX28" fmla="*/ 584200 w 603250"/>
                  <a:gd name="connsiteY28" fmla="*/ 622300 h 622300"/>
                  <a:gd name="connsiteX29" fmla="*/ 19050 w 603250"/>
                  <a:gd name="connsiteY29" fmla="*/ 622300 h 622300"/>
                  <a:gd name="connsiteX30" fmla="*/ 0 w 603250"/>
                  <a:gd name="connsiteY30" fmla="*/ 590550 h 622300"/>
                  <a:gd name="connsiteX31" fmla="*/ 457200 w 603250"/>
                  <a:gd name="connsiteY31" fmla="*/ 31750 h 622300"/>
                  <a:gd name="connsiteX32" fmla="*/ 5778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577850" y="0"/>
                    </a:moveTo>
                    <a:cubicBezTo>
                      <a:pt x="590550" y="0"/>
                      <a:pt x="603250" y="6350"/>
                      <a:pt x="603250" y="19050"/>
                    </a:cubicBezTo>
                    <a:cubicBezTo>
                      <a:pt x="603250" y="38100"/>
                      <a:pt x="482600" y="63500"/>
                      <a:pt x="444500" y="76200"/>
                    </a:cubicBezTo>
                    <a:cubicBezTo>
                      <a:pt x="279400" y="127000"/>
                      <a:pt x="69850" y="336550"/>
                      <a:pt x="50800" y="501650"/>
                    </a:cubicBezTo>
                    <a:cubicBezTo>
                      <a:pt x="50800" y="514350"/>
                      <a:pt x="44450" y="539750"/>
                      <a:pt x="38100" y="558800"/>
                    </a:cubicBezTo>
                    <a:lnTo>
                      <a:pt x="38100" y="577850"/>
                    </a:lnTo>
                    <a:lnTo>
                      <a:pt x="565150" y="577850"/>
                    </a:lnTo>
                    <a:lnTo>
                      <a:pt x="565150" y="152400"/>
                    </a:lnTo>
                    <a:cubicBezTo>
                      <a:pt x="565150" y="146050"/>
                      <a:pt x="565150" y="146050"/>
                      <a:pt x="552450" y="146050"/>
                    </a:cubicBezTo>
                    <a:cubicBezTo>
                      <a:pt x="450850" y="146050"/>
                      <a:pt x="171450" y="330200"/>
                      <a:pt x="171450" y="476250"/>
                    </a:cubicBezTo>
                    <a:cubicBezTo>
                      <a:pt x="171450" y="495300"/>
                      <a:pt x="171450" y="488950"/>
                      <a:pt x="177800" y="495300"/>
                    </a:cubicBezTo>
                    <a:cubicBezTo>
                      <a:pt x="184150" y="488950"/>
                      <a:pt x="196850" y="488950"/>
                      <a:pt x="457200" y="488950"/>
                    </a:cubicBezTo>
                    <a:lnTo>
                      <a:pt x="457200" y="311150"/>
                    </a:lnTo>
                    <a:cubicBezTo>
                      <a:pt x="400050" y="323850"/>
                      <a:pt x="355600" y="342900"/>
                      <a:pt x="323850" y="400050"/>
                    </a:cubicBezTo>
                    <a:cubicBezTo>
                      <a:pt x="342900" y="406400"/>
                      <a:pt x="361950" y="406400"/>
                      <a:pt x="381000" y="406400"/>
                    </a:cubicBezTo>
                    <a:cubicBezTo>
                      <a:pt x="387350" y="419100"/>
                      <a:pt x="387350" y="431800"/>
                      <a:pt x="381000" y="444500"/>
                    </a:cubicBezTo>
                    <a:lnTo>
                      <a:pt x="279400" y="444500"/>
                    </a:lnTo>
                    <a:lnTo>
                      <a:pt x="279400" y="406400"/>
                    </a:lnTo>
                    <a:cubicBezTo>
                      <a:pt x="273050" y="342900"/>
                      <a:pt x="419100" y="266700"/>
                      <a:pt x="476250" y="266700"/>
                    </a:cubicBezTo>
                    <a:cubicBezTo>
                      <a:pt x="488950" y="266700"/>
                      <a:pt x="488950" y="273050"/>
                      <a:pt x="495300" y="279400"/>
                    </a:cubicBezTo>
                    <a:cubicBezTo>
                      <a:pt x="482600" y="514350"/>
                      <a:pt x="488950" y="520700"/>
                      <a:pt x="488950" y="527050"/>
                    </a:cubicBezTo>
                    <a:lnTo>
                      <a:pt x="146050" y="527050"/>
                    </a:lnTo>
                    <a:cubicBezTo>
                      <a:pt x="139700" y="520700"/>
                      <a:pt x="127000" y="520700"/>
                      <a:pt x="127000" y="508000"/>
                    </a:cubicBezTo>
                    <a:cubicBezTo>
                      <a:pt x="127000" y="488950"/>
                      <a:pt x="139700" y="457200"/>
                      <a:pt x="139700" y="444500"/>
                    </a:cubicBezTo>
                    <a:cubicBezTo>
                      <a:pt x="152400" y="387350"/>
                      <a:pt x="209550" y="292100"/>
                      <a:pt x="273050" y="247650"/>
                    </a:cubicBezTo>
                    <a:cubicBezTo>
                      <a:pt x="330200" y="203200"/>
                      <a:pt x="495300" y="101600"/>
                      <a:pt x="577850" y="101600"/>
                    </a:cubicBezTo>
                    <a:cubicBezTo>
                      <a:pt x="590550" y="101600"/>
                      <a:pt x="590550" y="107950"/>
                      <a:pt x="603250" y="114300"/>
                    </a:cubicBezTo>
                    <a:lnTo>
                      <a:pt x="603250" y="603250"/>
                    </a:lnTo>
                    <a:lnTo>
                      <a:pt x="584200" y="622300"/>
                    </a:lnTo>
                    <a:lnTo>
                      <a:pt x="19050" y="622300"/>
                    </a:lnTo>
                    <a:cubicBezTo>
                      <a:pt x="6350" y="615950"/>
                      <a:pt x="0" y="609600"/>
                      <a:pt x="0" y="590550"/>
                    </a:cubicBezTo>
                    <a:cubicBezTo>
                      <a:pt x="0" y="381000"/>
                      <a:pt x="209550" y="88900"/>
                      <a:pt x="457200" y="31750"/>
                    </a:cubicBezTo>
                    <a:cubicBezTo>
                      <a:pt x="488950" y="25400"/>
                      <a:pt x="565150" y="0"/>
                      <a:pt x="5778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340DA7E-9BB2-67A6-B120-F49B4F4F4537}"/>
                  </a:ext>
                </a:extLst>
              </p:cNvPr>
              <p:cNvSpPr/>
              <p:nvPr/>
            </p:nvSpPr>
            <p:spPr>
              <a:xfrm>
                <a:off x="2954963" y="406400"/>
                <a:ext cx="603250" cy="622300"/>
              </a:xfrm>
              <a:custGeom>
                <a:avLst/>
                <a:gdLst>
                  <a:gd name="connsiteX0" fmla="*/ 19050 w 603250"/>
                  <a:gd name="connsiteY0" fmla="*/ 0 h 622300"/>
                  <a:gd name="connsiteX1" fmla="*/ 177800 w 603250"/>
                  <a:gd name="connsiteY1" fmla="*/ 44450 h 622300"/>
                  <a:gd name="connsiteX2" fmla="*/ 603250 w 603250"/>
                  <a:gd name="connsiteY2" fmla="*/ 590550 h 622300"/>
                  <a:gd name="connsiteX3" fmla="*/ 584200 w 603250"/>
                  <a:gd name="connsiteY3" fmla="*/ 622300 h 622300"/>
                  <a:gd name="connsiteX4" fmla="*/ 19050 w 603250"/>
                  <a:gd name="connsiteY4" fmla="*/ 622300 h 622300"/>
                  <a:gd name="connsiteX5" fmla="*/ 0 w 603250"/>
                  <a:gd name="connsiteY5" fmla="*/ 603250 h 622300"/>
                  <a:gd name="connsiteX6" fmla="*/ 0 w 603250"/>
                  <a:gd name="connsiteY6" fmla="*/ 114300 h 622300"/>
                  <a:gd name="connsiteX7" fmla="*/ 25400 w 603250"/>
                  <a:gd name="connsiteY7" fmla="*/ 101600 h 622300"/>
                  <a:gd name="connsiteX8" fmla="*/ 292100 w 603250"/>
                  <a:gd name="connsiteY8" fmla="*/ 222250 h 622300"/>
                  <a:gd name="connsiteX9" fmla="*/ 476250 w 603250"/>
                  <a:gd name="connsiteY9" fmla="*/ 508000 h 622300"/>
                  <a:gd name="connsiteX10" fmla="*/ 457200 w 603250"/>
                  <a:gd name="connsiteY10" fmla="*/ 527050 h 622300"/>
                  <a:gd name="connsiteX11" fmla="*/ 127000 w 603250"/>
                  <a:gd name="connsiteY11" fmla="*/ 527050 h 622300"/>
                  <a:gd name="connsiteX12" fmla="*/ 107950 w 603250"/>
                  <a:gd name="connsiteY12" fmla="*/ 279400 h 622300"/>
                  <a:gd name="connsiteX13" fmla="*/ 127000 w 603250"/>
                  <a:gd name="connsiteY13" fmla="*/ 266700 h 622300"/>
                  <a:gd name="connsiteX14" fmla="*/ 323850 w 603250"/>
                  <a:gd name="connsiteY14" fmla="*/ 406400 h 622300"/>
                  <a:gd name="connsiteX15" fmla="*/ 323850 w 603250"/>
                  <a:gd name="connsiteY15" fmla="*/ 444500 h 622300"/>
                  <a:gd name="connsiteX16" fmla="*/ 222250 w 603250"/>
                  <a:gd name="connsiteY16" fmla="*/ 444500 h 622300"/>
                  <a:gd name="connsiteX17" fmla="*/ 215900 w 603250"/>
                  <a:gd name="connsiteY17" fmla="*/ 425450 h 622300"/>
                  <a:gd name="connsiteX18" fmla="*/ 279400 w 603250"/>
                  <a:gd name="connsiteY18" fmla="*/ 400050 h 622300"/>
                  <a:gd name="connsiteX19" fmla="*/ 146050 w 603250"/>
                  <a:gd name="connsiteY19" fmla="*/ 311150 h 622300"/>
                  <a:gd name="connsiteX20" fmla="*/ 146050 w 603250"/>
                  <a:gd name="connsiteY20" fmla="*/ 488950 h 622300"/>
                  <a:gd name="connsiteX21" fmla="*/ 425450 w 603250"/>
                  <a:gd name="connsiteY21" fmla="*/ 488950 h 622300"/>
                  <a:gd name="connsiteX22" fmla="*/ 431800 w 603250"/>
                  <a:gd name="connsiteY22" fmla="*/ 476250 h 622300"/>
                  <a:gd name="connsiteX23" fmla="*/ 241300 w 603250"/>
                  <a:gd name="connsiteY23" fmla="*/ 228600 h 622300"/>
                  <a:gd name="connsiteX24" fmla="*/ 38100 w 603250"/>
                  <a:gd name="connsiteY24" fmla="*/ 139700 h 622300"/>
                  <a:gd name="connsiteX25" fmla="*/ 38100 w 603250"/>
                  <a:gd name="connsiteY25" fmla="*/ 584200 h 622300"/>
                  <a:gd name="connsiteX26" fmla="*/ 558800 w 603250"/>
                  <a:gd name="connsiteY26" fmla="*/ 584200 h 622300"/>
                  <a:gd name="connsiteX27" fmla="*/ 565150 w 603250"/>
                  <a:gd name="connsiteY27" fmla="*/ 571500 h 622300"/>
                  <a:gd name="connsiteX28" fmla="*/ 546100 w 603250"/>
                  <a:gd name="connsiteY28" fmla="*/ 501650 h 622300"/>
                  <a:gd name="connsiteX29" fmla="*/ 63500 w 603250"/>
                  <a:gd name="connsiteY29" fmla="*/ 44450 h 622300"/>
                  <a:gd name="connsiteX30" fmla="*/ 0 w 603250"/>
                  <a:gd name="connsiteY30" fmla="*/ 25400 h 622300"/>
                  <a:gd name="connsiteX31" fmla="*/ 0 w 603250"/>
                  <a:gd name="connsiteY31" fmla="*/ 6350 h 622300"/>
                  <a:gd name="connsiteX32" fmla="*/ 190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19050" y="0"/>
                    </a:moveTo>
                    <a:cubicBezTo>
                      <a:pt x="38100" y="0"/>
                      <a:pt x="127000" y="31750"/>
                      <a:pt x="177800" y="44450"/>
                    </a:cubicBezTo>
                    <a:cubicBezTo>
                      <a:pt x="419100" y="107950"/>
                      <a:pt x="603250" y="419100"/>
                      <a:pt x="603250" y="590550"/>
                    </a:cubicBezTo>
                    <a:cubicBezTo>
                      <a:pt x="603250" y="603250"/>
                      <a:pt x="596900" y="615950"/>
                      <a:pt x="584200" y="622300"/>
                    </a:cubicBezTo>
                    <a:lnTo>
                      <a:pt x="19050" y="622300"/>
                    </a:lnTo>
                    <a:lnTo>
                      <a:pt x="0" y="603250"/>
                    </a:lnTo>
                    <a:lnTo>
                      <a:pt x="0" y="114300"/>
                    </a:lnTo>
                    <a:cubicBezTo>
                      <a:pt x="6350" y="107950"/>
                      <a:pt x="6350" y="101600"/>
                      <a:pt x="25400" y="101600"/>
                    </a:cubicBezTo>
                    <a:cubicBezTo>
                      <a:pt x="82550" y="101600"/>
                      <a:pt x="273050" y="215900"/>
                      <a:pt x="292100" y="222250"/>
                    </a:cubicBezTo>
                    <a:cubicBezTo>
                      <a:pt x="368300" y="260350"/>
                      <a:pt x="476250" y="438150"/>
                      <a:pt x="476250" y="508000"/>
                    </a:cubicBezTo>
                    <a:cubicBezTo>
                      <a:pt x="476250" y="520700"/>
                      <a:pt x="463550" y="520700"/>
                      <a:pt x="457200" y="527050"/>
                    </a:cubicBezTo>
                    <a:lnTo>
                      <a:pt x="127000" y="527050"/>
                    </a:lnTo>
                    <a:cubicBezTo>
                      <a:pt x="120650" y="520700"/>
                      <a:pt x="127000" y="514350"/>
                      <a:pt x="107950" y="279400"/>
                    </a:cubicBezTo>
                    <a:cubicBezTo>
                      <a:pt x="114300" y="273050"/>
                      <a:pt x="114300" y="266700"/>
                      <a:pt x="127000" y="266700"/>
                    </a:cubicBezTo>
                    <a:cubicBezTo>
                      <a:pt x="165100" y="266700"/>
                      <a:pt x="323850" y="330200"/>
                      <a:pt x="323850" y="406400"/>
                    </a:cubicBezTo>
                    <a:lnTo>
                      <a:pt x="323850" y="444500"/>
                    </a:lnTo>
                    <a:lnTo>
                      <a:pt x="222250" y="444500"/>
                    </a:lnTo>
                    <a:cubicBezTo>
                      <a:pt x="215900" y="438150"/>
                      <a:pt x="215900" y="444500"/>
                      <a:pt x="215900" y="425450"/>
                    </a:cubicBezTo>
                    <a:cubicBezTo>
                      <a:pt x="215900" y="381000"/>
                      <a:pt x="254000" y="412750"/>
                      <a:pt x="279400" y="400050"/>
                    </a:cubicBezTo>
                    <a:cubicBezTo>
                      <a:pt x="241300" y="342900"/>
                      <a:pt x="196850" y="323850"/>
                      <a:pt x="146050" y="311150"/>
                    </a:cubicBezTo>
                    <a:lnTo>
                      <a:pt x="146050" y="488950"/>
                    </a:lnTo>
                    <a:lnTo>
                      <a:pt x="425450" y="488950"/>
                    </a:lnTo>
                    <a:cubicBezTo>
                      <a:pt x="425450" y="488950"/>
                      <a:pt x="431800" y="488950"/>
                      <a:pt x="431800" y="476250"/>
                    </a:cubicBezTo>
                    <a:cubicBezTo>
                      <a:pt x="431800" y="412750"/>
                      <a:pt x="304800" y="266700"/>
                      <a:pt x="241300" y="228600"/>
                    </a:cubicBezTo>
                    <a:cubicBezTo>
                      <a:pt x="177800" y="190500"/>
                      <a:pt x="107950" y="165100"/>
                      <a:pt x="38100" y="139700"/>
                    </a:cubicBezTo>
                    <a:lnTo>
                      <a:pt x="38100" y="584200"/>
                    </a:lnTo>
                    <a:lnTo>
                      <a:pt x="558800" y="584200"/>
                    </a:lnTo>
                    <a:cubicBezTo>
                      <a:pt x="558800" y="584200"/>
                      <a:pt x="565150" y="584200"/>
                      <a:pt x="565150" y="571500"/>
                    </a:cubicBezTo>
                    <a:cubicBezTo>
                      <a:pt x="565150" y="552450"/>
                      <a:pt x="546100" y="527050"/>
                      <a:pt x="546100" y="501650"/>
                    </a:cubicBezTo>
                    <a:cubicBezTo>
                      <a:pt x="533400" y="311150"/>
                      <a:pt x="234950" y="63500"/>
                      <a:pt x="63500" y="44450"/>
                    </a:cubicBezTo>
                    <a:cubicBezTo>
                      <a:pt x="50800" y="44450"/>
                      <a:pt x="12700" y="31750"/>
                      <a:pt x="0" y="25400"/>
                    </a:cubicBezTo>
                    <a:lnTo>
                      <a:pt x="0" y="6350"/>
                    </a:lnTo>
                    <a:cubicBezTo>
                      <a:pt x="6350" y="6350"/>
                      <a:pt x="6350" y="0"/>
                      <a:pt x="190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EE3B809-4E67-C9A6-144A-BFA9C7DA368C}"/>
                  </a:ext>
                </a:extLst>
              </p:cNvPr>
              <p:cNvSpPr/>
              <p:nvPr/>
            </p:nvSpPr>
            <p:spPr>
              <a:xfrm>
                <a:off x="2262813" y="1111250"/>
                <a:ext cx="603250" cy="615950"/>
              </a:xfrm>
              <a:custGeom>
                <a:avLst/>
                <a:gdLst>
                  <a:gd name="connsiteX0" fmla="*/ 6350 w 603250"/>
                  <a:gd name="connsiteY0" fmla="*/ 0 h 615950"/>
                  <a:gd name="connsiteX1" fmla="*/ 590550 w 603250"/>
                  <a:gd name="connsiteY1" fmla="*/ 0 h 615950"/>
                  <a:gd name="connsiteX2" fmla="*/ 590550 w 603250"/>
                  <a:gd name="connsiteY2" fmla="*/ 520700 h 615950"/>
                  <a:gd name="connsiteX3" fmla="*/ 127000 w 603250"/>
                  <a:gd name="connsiteY3" fmla="*/ 107950 h 615950"/>
                  <a:gd name="connsiteX4" fmla="*/ 133350 w 603250"/>
                  <a:gd name="connsiteY4" fmla="*/ 95250 h 615950"/>
                  <a:gd name="connsiteX5" fmla="*/ 495300 w 603250"/>
                  <a:gd name="connsiteY5" fmla="*/ 95250 h 615950"/>
                  <a:gd name="connsiteX6" fmla="*/ 495300 w 603250"/>
                  <a:gd name="connsiteY6" fmla="*/ 342900 h 615950"/>
                  <a:gd name="connsiteX7" fmla="*/ 469900 w 603250"/>
                  <a:gd name="connsiteY7" fmla="*/ 349250 h 615950"/>
                  <a:gd name="connsiteX8" fmla="*/ 273050 w 603250"/>
                  <a:gd name="connsiteY8" fmla="*/ 190500 h 615950"/>
                  <a:gd name="connsiteX9" fmla="*/ 285750 w 603250"/>
                  <a:gd name="connsiteY9" fmla="*/ 177800 h 615950"/>
                  <a:gd name="connsiteX10" fmla="*/ 387350 w 603250"/>
                  <a:gd name="connsiteY10" fmla="*/ 177800 h 615950"/>
                  <a:gd name="connsiteX11" fmla="*/ 387350 w 603250"/>
                  <a:gd name="connsiteY11" fmla="*/ 203200 h 615950"/>
                  <a:gd name="connsiteX12" fmla="*/ 323850 w 603250"/>
                  <a:gd name="connsiteY12" fmla="*/ 215900 h 615950"/>
                  <a:gd name="connsiteX13" fmla="*/ 450850 w 603250"/>
                  <a:gd name="connsiteY13" fmla="*/ 304800 h 615950"/>
                  <a:gd name="connsiteX14" fmla="*/ 450850 w 603250"/>
                  <a:gd name="connsiteY14" fmla="*/ 127000 h 615950"/>
                  <a:gd name="connsiteX15" fmla="*/ 177800 w 603250"/>
                  <a:gd name="connsiteY15" fmla="*/ 127000 h 615950"/>
                  <a:gd name="connsiteX16" fmla="*/ 171450 w 603250"/>
                  <a:gd name="connsiteY16" fmla="*/ 139700 h 615950"/>
                  <a:gd name="connsiteX17" fmla="*/ 234950 w 603250"/>
                  <a:gd name="connsiteY17" fmla="*/ 279400 h 615950"/>
                  <a:gd name="connsiteX18" fmla="*/ 565150 w 603250"/>
                  <a:gd name="connsiteY18" fmla="*/ 476250 h 615950"/>
                  <a:gd name="connsiteX19" fmla="*/ 565150 w 603250"/>
                  <a:gd name="connsiteY19" fmla="*/ 31750 h 615950"/>
                  <a:gd name="connsiteX20" fmla="*/ 44450 w 603250"/>
                  <a:gd name="connsiteY20" fmla="*/ 31750 h 615950"/>
                  <a:gd name="connsiteX21" fmla="*/ 38100 w 603250"/>
                  <a:gd name="connsiteY21" fmla="*/ 44450 h 615950"/>
                  <a:gd name="connsiteX22" fmla="*/ 63500 w 603250"/>
                  <a:gd name="connsiteY22" fmla="*/ 158750 h 615950"/>
                  <a:gd name="connsiteX23" fmla="*/ 603250 w 603250"/>
                  <a:gd name="connsiteY23" fmla="*/ 590550 h 615950"/>
                  <a:gd name="connsiteX24" fmla="*/ 603250 w 603250"/>
                  <a:gd name="connsiteY24" fmla="*/ 615950 h 615950"/>
                  <a:gd name="connsiteX25" fmla="*/ 565150 w 603250"/>
                  <a:gd name="connsiteY25" fmla="*/ 615950 h 615950"/>
                  <a:gd name="connsiteX26" fmla="*/ 82550 w 603250"/>
                  <a:gd name="connsiteY26" fmla="*/ 285750 h 615950"/>
                  <a:gd name="connsiteX27" fmla="*/ 25400 w 603250"/>
                  <a:gd name="connsiteY27" fmla="*/ 158750 h 615950"/>
                  <a:gd name="connsiteX28" fmla="*/ 0 w 603250"/>
                  <a:gd name="connsiteY28" fmla="*/ 44450 h 615950"/>
                  <a:gd name="connsiteX29" fmla="*/ 6350 w 603250"/>
                  <a:gd name="connsiteY29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3250" h="615950">
                    <a:moveTo>
                      <a:pt x="6350" y="0"/>
                    </a:moveTo>
                    <a:lnTo>
                      <a:pt x="590550" y="0"/>
                    </a:lnTo>
                    <a:lnTo>
                      <a:pt x="590550" y="520700"/>
                    </a:lnTo>
                    <a:cubicBezTo>
                      <a:pt x="419100" y="508000"/>
                      <a:pt x="127000" y="298450"/>
                      <a:pt x="127000" y="107950"/>
                    </a:cubicBezTo>
                    <a:lnTo>
                      <a:pt x="133350" y="95250"/>
                    </a:lnTo>
                    <a:lnTo>
                      <a:pt x="495300" y="95250"/>
                    </a:lnTo>
                    <a:lnTo>
                      <a:pt x="495300" y="342900"/>
                    </a:lnTo>
                    <a:cubicBezTo>
                      <a:pt x="488950" y="342900"/>
                      <a:pt x="482600" y="349250"/>
                      <a:pt x="469900" y="349250"/>
                    </a:cubicBezTo>
                    <a:cubicBezTo>
                      <a:pt x="412750" y="349250"/>
                      <a:pt x="266700" y="266700"/>
                      <a:pt x="273050" y="190500"/>
                    </a:cubicBezTo>
                    <a:cubicBezTo>
                      <a:pt x="279400" y="190500"/>
                      <a:pt x="273050" y="177800"/>
                      <a:pt x="285750" y="177800"/>
                    </a:cubicBezTo>
                    <a:lnTo>
                      <a:pt x="387350" y="177800"/>
                    </a:lnTo>
                    <a:lnTo>
                      <a:pt x="387350" y="203200"/>
                    </a:lnTo>
                    <a:cubicBezTo>
                      <a:pt x="368300" y="209550"/>
                      <a:pt x="342900" y="209550"/>
                      <a:pt x="323850" y="215900"/>
                    </a:cubicBezTo>
                    <a:cubicBezTo>
                      <a:pt x="355600" y="266700"/>
                      <a:pt x="406400" y="292100"/>
                      <a:pt x="450850" y="304800"/>
                    </a:cubicBezTo>
                    <a:lnTo>
                      <a:pt x="450850" y="127000"/>
                    </a:lnTo>
                    <a:lnTo>
                      <a:pt x="177800" y="127000"/>
                    </a:lnTo>
                    <a:cubicBezTo>
                      <a:pt x="177800" y="127000"/>
                      <a:pt x="171450" y="120650"/>
                      <a:pt x="171450" y="139700"/>
                    </a:cubicBezTo>
                    <a:cubicBezTo>
                      <a:pt x="171450" y="152400"/>
                      <a:pt x="203200" y="234950"/>
                      <a:pt x="234950" y="279400"/>
                    </a:cubicBezTo>
                    <a:cubicBezTo>
                      <a:pt x="336550" y="400050"/>
                      <a:pt x="444500" y="438150"/>
                      <a:pt x="565150" y="476250"/>
                    </a:cubicBezTo>
                    <a:lnTo>
                      <a:pt x="565150" y="31750"/>
                    </a:lnTo>
                    <a:lnTo>
                      <a:pt x="44450" y="31750"/>
                    </a:lnTo>
                    <a:cubicBezTo>
                      <a:pt x="38100" y="38100"/>
                      <a:pt x="38100" y="31750"/>
                      <a:pt x="38100" y="44450"/>
                    </a:cubicBezTo>
                    <a:cubicBezTo>
                      <a:pt x="38100" y="63500"/>
                      <a:pt x="57150" y="120650"/>
                      <a:pt x="63500" y="158750"/>
                    </a:cubicBezTo>
                    <a:cubicBezTo>
                      <a:pt x="120650" y="387350"/>
                      <a:pt x="406400" y="546100"/>
                      <a:pt x="603250" y="590550"/>
                    </a:cubicBezTo>
                    <a:lnTo>
                      <a:pt x="603250" y="615950"/>
                    </a:lnTo>
                    <a:lnTo>
                      <a:pt x="565150" y="615950"/>
                    </a:lnTo>
                    <a:cubicBezTo>
                      <a:pt x="400050" y="565150"/>
                      <a:pt x="190500" y="488950"/>
                      <a:pt x="82550" y="285750"/>
                    </a:cubicBezTo>
                    <a:cubicBezTo>
                      <a:pt x="57150" y="247650"/>
                      <a:pt x="38100" y="203200"/>
                      <a:pt x="25400" y="158750"/>
                    </a:cubicBezTo>
                    <a:cubicBezTo>
                      <a:pt x="12700" y="120650"/>
                      <a:pt x="6350" y="82550"/>
                      <a:pt x="0" y="44450"/>
                    </a:cubicBezTo>
                    <a:lnTo>
                      <a:pt x="635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10F3256-2C61-FD67-29E9-ADA1DACEC87C}"/>
                  </a:ext>
                </a:extLst>
              </p:cNvPr>
              <p:cNvSpPr/>
              <p:nvPr/>
            </p:nvSpPr>
            <p:spPr>
              <a:xfrm>
                <a:off x="2954963" y="1111250"/>
                <a:ext cx="603250" cy="615950"/>
              </a:xfrm>
              <a:custGeom>
                <a:avLst/>
                <a:gdLst>
                  <a:gd name="connsiteX0" fmla="*/ 0 w 603250"/>
                  <a:gd name="connsiteY0" fmla="*/ 0 h 615950"/>
                  <a:gd name="connsiteX1" fmla="*/ 603250 w 603250"/>
                  <a:gd name="connsiteY1" fmla="*/ 0 h 615950"/>
                  <a:gd name="connsiteX2" fmla="*/ 603250 w 603250"/>
                  <a:gd name="connsiteY2" fmla="*/ 31750 h 615950"/>
                  <a:gd name="connsiteX3" fmla="*/ 584200 w 603250"/>
                  <a:gd name="connsiteY3" fmla="*/ 107950 h 615950"/>
                  <a:gd name="connsiteX4" fmla="*/ 381000 w 603250"/>
                  <a:gd name="connsiteY4" fmla="*/ 450850 h 615950"/>
                  <a:gd name="connsiteX5" fmla="*/ 31750 w 603250"/>
                  <a:gd name="connsiteY5" fmla="*/ 615950 h 615950"/>
                  <a:gd name="connsiteX6" fmla="*/ 6350 w 603250"/>
                  <a:gd name="connsiteY6" fmla="*/ 615950 h 615950"/>
                  <a:gd name="connsiteX7" fmla="*/ 0 w 603250"/>
                  <a:gd name="connsiteY7" fmla="*/ 603250 h 615950"/>
                  <a:gd name="connsiteX8" fmla="*/ 146050 w 603250"/>
                  <a:gd name="connsiteY8" fmla="*/ 539750 h 615950"/>
                  <a:gd name="connsiteX9" fmla="*/ 501650 w 603250"/>
                  <a:gd name="connsiteY9" fmla="*/ 234950 h 615950"/>
                  <a:gd name="connsiteX10" fmla="*/ 565150 w 603250"/>
                  <a:gd name="connsiteY10" fmla="*/ 31750 h 615950"/>
                  <a:gd name="connsiteX11" fmla="*/ 38100 w 603250"/>
                  <a:gd name="connsiteY11" fmla="*/ 31750 h 615950"/>
                  <a:gd name="connsiteX12" fmla="*/ 44450 w 603250"/>
                  <a:gd name="connsiteY12" fmla="*/ 476250 h 615950"/>
                  <a:gd name="connsiteX13" fmla="*/ 431800 w 603250"/>
                  <a:gd name="connsiteY13" fmla="*/ 133350 h 615950"/>
                  <a:gd name="connsiteX14" fmla="*/ 146050 w 603250"/>
                  <a:gd name="connsiteY14" fmla="*/ 127000 h 615950"/>
                  <a:gd name="connsiteX15" fmla="*/ 152400 w 603250"/>
                  <a:gd name="connsiteY15" fmla="*/ 311150 h 615950"/>
                  <a:gd name="connsiteX16" fmla="*/ 285750 w 603250"/>
                  <a:gd name="connsiteY16" fmla="*/ 215900 h 615950"/>
                  <a:gd name="connsiteX17" fmla="*/ 215900 w 603250"/>
                  <a:gd name="connsiteY17" fmla="*/ 203200 h 615950"/>
                  <a:gd name="connsiteX18" fmla="*/ 222250 w 603250"/>
                  <a:gd name="connsiteY18" fmla="*/ 177800 h 615950"/>
                  <a:gd name="connsiteX19" fmla="*/ 317500 w 603250"/>
                  <a:gd name="connsiteY19" fmla="*/ 177800 h 615950"/>
                  <a:gd name="connsiteX20" fmla="*/ 323850 w 603250"/>
                  <a:gd name="connsiteY20" fmla="*/ 196850 h 615950"/>
                  <a:gd name="connsiteX21" fmla="*/ 139700 w 603250"/>
                  <a:gd name="connsiteY21" fmla="*/ 349250 h 615950"/>
                  <a:gd name="connsiteX22" fmla="*/ 107950 w 603250"/>
                  <a:gd name="connsiteY22" fmla="*/ 349250 h 615950"/>
                  <a:gd name="connsiteX23" fmla="*/ 107950 w 603250"/>
                  <a:gd name="connsiteY23" fmla="*/ 95250 h 615950"/>
                  <a:gd name="connsiteX24" fmla="*/ 469900 w 603250"/>
                  <a:gd name="connsiteY24" fmla="*/ 95250 h 615950"/>
                  <a:gd name="connsiteX25" fmla="*/ 476250 w 603250"/>
                  <a:gd name="connsiteY25" fmla="*/ 107950 h 615950"/>
                  <a:gd name="connsiteX26" fmla="*/ 463550 w 603250"/>
                  <a:gd name="connsiteY26" fmla="*/ 146050 h 615950"/>
                  <a:gd name="connsiteX27" fmla="*/ 88900 w 603250"/>
                  <a:gd name="connsiteY27" fmla="*/ 495300 h 615950"/>
                  <a:gd name="connsiteX28" fmla="*/ 19050 w 603250"/>
                  <a:gd name="connsiteY28" fmla="*/ 520700 h 615950"/>
                  <a:gd name="connsiteX29" fmla="*/ 0 w 603250"/>
                  <a:gd name="connsiteY29" fmla="*/ 501650 h 615950"/>
                  <a:gd name="connsiteX30" fmla="*/ 0 w 603250"/>
                  <a:gd name="connsiteY30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3250" h="615950">
                    <a:moveTo>
                      <a:pt x="0" y="0"/>
                    </a:moveTo>
                    <a:lnTo>
                      <a:pt x="603250" y="0"/>
                    </a:lnTo>
                    <a:lnTo>
                      <a:pt x="603250" y="31750"/>
                    </a:lnTo>
                    <a:lnTo>
                      <a:pt x="584200" y="107950"/>
                    </a:lnTo>
                    <a:cubicBezTo>
                      <a:pt x="558800" y="209550"/>
                      <a:pt x="495300" y="342900"/>
                      <a:pt x="381000" y="450850"/>
                    </a:cubicBezTo>
                    <a:cubicBezTo>
                      <a:pt x="342900" y="482600"/>
                      <a:pt x="95250" y="615950"/>
                      <a:pt x="31750" y="615950"/>
                    </a:cubicBezTo>
                    <a:lnTo>
                      <a:pt x="6350" y="615950"/>
                    </a:lnTo>
                    <a:cubicBezTo>
                      <a:pt x="6350" y="615950"/>
                      <a:pt x="0" y="615950"/>
                      <a:pt x="0" y="603250"/>
                    </a:cubicBezTo>
                    <a:cubicBezTo>
                      <a:pt x="0" y="571500"/>
                      <a:pt x="133350" y="546100"/>
                      <a:pt x="146050" y="539750"/>
                    </a:cubicBezTo>
                    <a:cubicBezTo>
                      <a:pt x="254000" y="501650"/>
                      <a:pt x="463550" y="368300"/>
                      <a:pt x="501650" y="234950"/>
                    </a:cubicBezTo>
                    <a:cubicBezTo>
                      <a:pt x="520700" y="171450"/>
                      <a:pt x="546100" y="95250"/>
                      <a:pt x="565150" y="31750"/>
                    </a:cubicBezTo>
                    <a:lnTo>
                      <a:pt x="38100" y="31750"/>
                    </a:lnTo>
                    <a:lnTo>
                      <a:pt x="44450" y="476250"/>
                    </a:lnTo>
                    <a:cubicBezTo>
                      <a:pt x="158750" y="457200"/>
                      <a:pt x="425450" y="279400"/>
                      <a:pt x="431800" y="133350"/>
                    </a:cubicBezTo>
                    <a:cubicBezTo>
                      <a:pt x="425450" y="127000"/>
                      <a:pt x="412750" y="127000"/>
                      <a:pt x="146050" y="127000"/>
                    </a:cubicBezTo>
                    <a:lnTo>
                      <a:pt x="152400" y="311150"/>
                    </a:lnTo>
                    <a:cubicBezTo>
                      <a:pt x="190500" y="279400"/>
                      <a:pt x="241300" y="266700"/>
                      <a:pt x="285750" y="215900"/>
                    </a:cubicBezTo>
                    <a:cubicBezTo>
                      <a:pt x="266700" y="209550"/>
                      <a:pt x="241300" y="209550"/>
                      <a:pt x="215900" y="203200"/>
                    </a:cubicBezTo>
                    <a:lnTo>
                      <a:pt x="222250" y="177800"/>
                    </a:lnTo>
                    <a:lnTo>
                      <a:pt x="317500" y="177800"/>
                    </a:lnTo>
                    <a:cubicBezTo>
                      <a:pt x="323850" y="184150"/>
                      <a:pt x="323850" y="177800"/>
                      <a:pt x="323850" y="196850"/>
                    </a:cubicBezTo>
                    <a:cubicBezTo>
                      <a:pt x="323850" y="266700"/>
                      <a:pt x="196850" y="349250"/>
                      <a:pt x="139700" y="349250"/>
                    </a:cubicBezTo>
                    <a:lnTo>
                      <a:pt x="107950" y="349250"/>
                    </a:lnTo>
                    <a:lnTo>
                      <a:pt x="107950" y="95250"/>
                    </a:lnTo>
                    <a:lnTo>
                      <a:pt x="469900" y="95250"/>
                    </a:lnTo>
                    <a:cubicBezTo>
                      <a:pt x="469900" y="101600"/>
                      <a:pt x="476250" y="95250"/>
                      <a:pt x="476250" y="107950"/>
                    </a:cubicBezTo>
                    <a:cubicBezTo>
                      <a:pt x="476250" y="127000"/>
                      <a:pt x="463550" y="127000"/>
                      <a:pt x="463550" y="146050"/>
                    </a:cubicBezTo>
                    <a:cubicBezTo>
                      <a:pt x="457200" y="292100"/>
                      <a:pt x="209550" y="469900"/>
                      <a:pt x="88900" y="495300"/>
                    </a:cubicBezTo>
                    <a:cubicBezTo>
                      <a:pt x="69850" y="495300"/>
                      <a:pt x="31750" y="520700"/>
                      <a:pt x="19050" y="520700"/>
                    </a:cubicBezTo>
                    <a:cubicBezTo>
                      <a:pt x="0" y="520700"/>
                      <a:pt x="6350" y="508000"/>
                      <a:pt x="0" y="5016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18116E81-7BAC-09E8-EDC5-32A5ED695285}"/>
                </a:ext>
              </a:extLst>
            </p:cNvPr>
            <p:cNvGrpSpPr/>
            <p:nvPr/>
          </p:nvGrpSpPr>
          <p:grpSpPr>
            <a:xfrm>
              <a:off x="178743" y="166767"/>
              <a:ext cx="816972" cy="2074268"/>
              <a:chOff x="5573025" y="1966510"/>
              <a:chExt cx="1036320" cy="2631186"/>
            </a:xfrm>
            <a:noFill/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DD02086B-FA34-44A4-3C5F-20555395F3EF}"/>
                  </a:ext>
                </a:extLst>
              </p:cNvPr>
              <p:cNvSpPr txBox="1"/>
              <p:nvPr/>
            </p:nvSpPr>
            <p:spPr>
              <a:xfrm>
                <a:off x="5626670" y="1966510"/>
                <a:ext cx="965606" cy="1164336"/>
              </a:xfrm>
              <a:custGeom>
                <a:avLst/>
                <a:gdLst>
                  <a:gd name="connsiteX0" fmla="*/ 583996 w 965606"/>
                  <a:gd name="connsiteY0" fmla="*/ 357225 h 1164336"/>
                  <a:gd name="connsiteX1" fmla="*/ 583996 w 965606"/>
                  <a:gd name="connsiteY1" fmla="*/ 585216 h 1164336"/>
                  <a:gd name="connsiteX2" fmla="*/ 746150 w 965606"/>
                  <a:gd name="connsiteY2" fmla="*/ 585216 h 1164336"/>
                  <a:gd name="connsiteX3" fmla="*/ 746150 w 965606"/>
                  <a:gd name="connsiteY3" fmla="*/ 357225 h 1164336"/>
                  <a:gd name="connsiteX4" fmla="*/ 219456 w 965606"/>
                  <a:gd name="connsiteY4" fmla="*/ 357225 h 1164336"/>
                  <a:gd name="connsiteX5" fmla="*/ 219456 w 965606"/>
                  <a:gd name="connsiteY5" fmla="*/ 585216 h 1164336"/>
                  <a:gd name="connsiteX6" fmla="*/ 377952 w 965606"/>
                  <a:gd name="connsiteY6" fmla="*/ 585216 h 1164336"/>
                  <a:gd name="connsiteX7" fmla="*/ 377952 w 965606"/>
                  <a:gd name="connsiteY7" fmla="*/ 357225 h 1164336"/>
                  <a:gd name="connsiteX8" fmla="*/ 814772 w 965606"/>
                  <a:gd name="connsiteY8" fmla="*/ 148742 h 1164336"/>
                  <a:gd name="connsiteX9" fmla="*/ 883632 w 965606"/>
                  <a:gd name="connsiteY9" fmla="*/ 148742 h 1164336"/>
                  <a:gd name="connsiteX10" fmla="*/ 884907 w 965606"/>
                  <a:gd name="connsiteY10" fmla="*/ 149048 h 1164336"/>
                  <a:gd name="connsiteX11" fmla="*/ 910014 w 965606"/>
                  <a:gd name="connsiteY11" fmla="*/ 162565 h 1164336"/>
                  <a:gd name="connsiteX12" fmla="*/ 942142 w 965606"/>
                  <a:gd name="connsiteY12" fmla="*/ 208394 h 1164336"/>
                  <a:gd name="connsiteX13" fmla="*/ 946394 w 965606"/>
                  <a:gd name="connsiteY13" fmla="*/ 262817 h 1164336"/>
                  <a:gd name="connsiteX14" fmla="*/ 922652 w 965606"/>
                  <a:gd name="connsiteY14" fmla="*/ 310092 h 1164336"/>
                  <a:gd name="connsiteX15" fmla="*/ 937978 w 965606"/>
                  <a:gd name="connsiteY15" fmla="*/ 261931 h 1164336"/>
                  <a:gd name="connsiteX16" fmla="*/ 929503 w 965606"/>
                  <a:gd name="connsiteY16" fmla="*/ 213089 h 1164336"/>
                  <a:gd name="connsiteX17" fmla="*/ 900299 w 965606"/>
                  <a:gd name="connsiteY17" fmla="*/ 175764 h 1164336"/>
                  <a:gd name="connsiteX18" fmla="*/ 855592 w 965606"/>
                  <a:gd name="connsiteY18" fmla="*/ 159700 h 1164336"/>
                  <a:gd name="connsiteX19" fmla="*/ 810412 w 965606"/>
                  <a:gd name="connsiteY19" fmla="*/ 167673 h 1164336"/>
                  <a:gd name="connsiteX20" fmla="*/ 785696 w 965606"/>
                  <a:gd name="connsiteY20" fmla="*/ 204349 h 1164336"/>
                  <a:gd name="connsiteX21" fmla="*/ 802793 w 965606"/>
                  <a:gd name="connsiteY21" fmla="*/ 244065 h 1164336"/>
                  <a:gd name="connsiteX22" fmla="*/ 850985 w 965606"/>
                  <a:gd name="connsiteY22" fmla="*/ 249676 h 1164336"/>
                  <a:gd name="connsiteX23" fmla="*/ 798600 w 965606"/>
                  <a:gd name="connsiteY23" fmla="*/ 251447 h 1164336"/>
                  <a:gd name="connsiteX24" fmla="*/ 777634 w 965606"/>
                  <a:gd name="connsiteY24" fmla="*/ 231604 h 1164336"/>
                  <a:gd name="connsiteX25" fmla="*/ 772230 w 965606"/>
                  <a:gd name="connsiteY25" fmla="*/ 202872 h 1164336"/>
                  <a:gd name="connsiteX26" fmla="*/ 801642 w 965606"/>
                  <a:gd name="connsiteY26" fmla="*/ 153795 h 1164336"/>
                  <a:gd name="connsiteX27" fmla="*/ 377952 w 965606"/>
                  <a:gd name="connsiteY27" fmla="*/ 0 h 1164336"/>
                  <a:gd name="connsiteX28" fmla="*/ 583996 w 965606"/>
                  <a:gd name="connsiteY28" fmla="*/ 0 h 1164336"/>
                  <a:gd name="connsiteX29" fmla="*/ 583996 w 965606"/>
                  <a:gd name="connsiteY29" fmla="*/ 148742 h 1164336"/>
                  <a:gd name="connsiteX30" fmla="*/ 732640 w 965606"/>
                  <a:gd name="connsiteY30" fmla="*/ 148742 h 1164336"/>
                  <a:gd name="connsiteX31" fmla="*/ 734994 w 965606"/>
                  <a:gd name="connsiteY31" fmla="*/ 160085 h 1164336"/>
                  <a:gd name="connsiteX32" fmla="*/ 681221 w 965606"/>
                  <a:gd name="connsiteY32" fmla="*/ 225876 h 1164336"/>
                  <a:gd name="connsiteX33" fmla="*/ 747455 w 965606"/>
                  <a:gd name="connsiteY33" fmla="*/ 281007 h 1164336"/>
                  <a:gd name="connsiteX34" fmla="*/ 840620 w 965606"/>
                  <a:gd name="connsiteY34" fmla="*/ 351079 h 1164336"/>
                  <a:gd name="connsiteX35" fmla="*/ 922771 w 965606"/>
                  <a:gd name="connsiteY35" fmla="*/ 310152 h 1164336"/>
                  <a:gd name="connsiteX36" fmla="*/ 943843 w 965606"/>
                  <a:gd name="connsiteY36" fmla="*/ 346458 h 1164336"/>
                  <a:gd name="connsiteX37" fmla="*/ 965606 w 965606"/>
                  <a:gd name="connsiteY37" fmla="*/ 363944 h 1164336"/>
                  <a:gd name="connsiteX38" fmla="*/ 965606 w 965606"/>
                  <a:gd name="connsiteY38" fmla="*/ 868070 h 1164336"/>
                  <a:gd name="connsiteX39" fmla="*/ 583996 w 965606"/>
                  <a:gd name="connsiteY39" fmla="*/ 868070 h 1164336"/>
                  <a:gd name="connsiteX40" fmla="*/ 583996 w 965606"/>
                  <a:gd name="connsiteY40" fmla="*/ 1164336 h 1164336"/>
                  <a:gd name="connsiteX41" fmla="*/ 377952 w 965606"/>
                  <a:gd name="connsiteY41" fmla="*/ 1164336 h 1164336"/>
                  <a:gd name="connsiteX42" fmla="*/ 377952 w 965606"/>
                  <a:gd name="connsiteY42" fmla="*/ 868070 h 1164336"/>
                  <a:gd name="connsiteX43" fmla="*/ 0 w 965606"/>
                  <a:gd name="connsiteY43" fmla="*/ 868070 h 1164336"/>
                  <a:gd name="connsiteX44" fmla="*/ 0 w 965606"/>
                  <a:gd name="connsiteY44" fmla="*/ 148742 h 1164336"/>
                  <a:gd name="connsiteX45" fmla="*/ 377952 w 965606"/>
                  <a:gd name="connsiteY45" fmla="*/ 148742 h 116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965606" h="1164336">
                    <a:moveTo>
                      <a:pt x="583996" y="357225"/>
                    </a:moveTo>
                    <a:lnTo>
                      <a:pt x="583996" y="585216"/>
                    </a:lnTo>
                    <a:lnTo>
                      <a:pt x="746150" y="585216"/>
                    </a:lnTo>
                    <a:lnTo>
                      <a:pt x="746150" y="357225"/>
                    </a:lnTo>
                    <a:close/>
                    <a:moveTo>
                      <a:pt x="219456" y="357225"/>
                    </a:moveTo>
                    <a:lnTo>
                      <a:pt x="219456" y="585216"/>
                    </a:lnTo>
                    <a:lnTo>
                      <a:pt x="377952" y="585216"/>
                    </a:lnTo>
                    <a:lnTo>
                      <a:pt x="377952" y="357225"/>
                    </a:lnTo>
                    <a:close/>
                    <a:moveTo>
                      <a:pt x="814772" y="148742"/>
                    </a:moveTo>
                    <a:lnTo>
                      <a:pt x="883632" y="148742"/>
                    </a:lnTo>
                    <a:lnTo>
                      <a:pt x="884907" y="149048"/>
                    </a:lnTo>
                    <a:cubicBezTo>
                      <a:pt x="893817" y="152311"/>
                      <a:pt x="902351" y="156733"/>
                      <a:pt x="910014" y="162565"/>
                    </a:cubicBezTo>
                    <a:cubicBezTo>
                      <a:pt x="925251" y="174229"/>
                      <a:pt x="936501" y="190647"/>
                      <a:pt x="942142" y="208394"/>
                    </a:cubicBezTo>
                    <a:cubicBezTo>
                      <a:pt x="948048" y="226082"/>
                      <a:pt x="949170" y="244863"/>
                      <a:pt x="946394" y="262817"/>
                    </a:cubicBezTo>
                    <a:cubicBezTo>
                      <a:pt x="943234" y="280475"/>
                      <a:pt x="936118" y="298429"/>
                      <a:pt x="922652" y="310092"/>
                    </a:cubicBezTo>
                    <a:cubicBezTo>
                      <a:pt x="933076" y="295889"/>
                      <a:pt x="937683" y="278851"/>
                      <a:pt x="937978" y="261931"/>
                    </a:cubicBezTo>
                    <a:cubicBezTo>
                      <a:pt x="938627" y="245069"/>
                      <a:pt x="935704" y="228208"/>
                      <a:pt x="929503" y="213089"/>
                    </a:cubicBezTo>
                    <a:cubicBezTo>
                      <a:pt x="923124" y="198059"/>
                      <a:pt x="913381" y="184712"/>
                      <a:pt x="900299" y="175764"/>
                    </a:cubicBezTo>
                    <a:cubicBezTo>
                      <a:pt x="887394" y="166639"/>
                      <a:pt x="871833" y="161590"/>
                      <a:pt x="855592" y="159700"/>
                    </a:cubicBezTo>
                    <a:cubicBezTo>
                      <a:pt x="839587" y="157574"/>
                      <a:pt x="823463" y="159937"/>
                      <a:pt x="810412" y="167673"/>
                    </a:cubicBezTo>
                    <a:cubicBezTo>
                      <a:pt x="797271" y="175262"/>
                      <a:pt x="788205" y="189141"/>
                      <a:pt x="785696" y="204349"/>
                    </a:cubicBezTo>
                    <a:cubicBezTo>
                      <a:pt x="783482" y="219703"/>
                      <a:pt x="788265" y="235591"/>
                      <a:pt x="802793" y="244065"/>
                    </a:cubicBezTo>
                    <a:cubicBezTo>
                      <a:pt x="816229" y="253456"/>
                      <a:pt x="834508" y="256114"/>
                      <a:pt x="850985" y="249676"/>
                    </a:cubicBezTo>
                    <a:cubicBezTo>
                      <a:pt x="836190" y="259805"/>
                      <a:pt x="815372" y="259657"/>
                      <a:pt x="798600" y="251447"/>
                    </a:cubicBezTo>
                    <a:cubicBezTo>
                      <a:pt x="790361" y="247402"/>
                      <a:pt x="782005" y="240817"/>
                      <a:pt x="777634" y="231604"/>
                    </a:cubicBezTo>
                    <a:cubicBezTo>
                      <a:pt x="773058" y="222716"/>
                      <a:pt x="771640" y="212617"/>
                      <a:pt x="772230" y="202872"/>
                    </a:cubicBezTo>
                    <a:cubicBezTo>
                      <a:pt x="773589" y="183235"/>
                      <a:pt x="784987" y="164661"/>
                      <a:pt x="801642" y="153795"/>
                    </a:cubicBezTo>
                    <a:close/>
                    <a:moveTo>
                      <a:pt x="377952" y="0"/>
                    </a:moveTo>
                    <a:lnTo>
                      <a:pt x="583996" y="0"/>
                    </a:lnTo>
                    <a:lnTo>
                      <a:pt x="583996" y="148742"/>
                    </a:lnTo>
                    <a:lnTo>
                      <a:pt x="732640" y="148742"/>
                    </a:lnTo>
                    <a:lnTo>
                      <a:pt x="734994" y="160085"/>
                    </a:lnTo>
                    <a:cubicBezTo>
                      <a:pt x="734994" y="160085"/>
                      <a:pt x="675876" y="170302"/>
                      <a:pt x="681221" y="225876"/>
                    </a:cubicBezTo>
                    <a:cubicBezTo>
                      <a:pt x="686684" y="282690"/>
                      <a:pt x="747455" y="281007"/>
                      <a:pt x="747455" y="281007"/>
                    </a:cubicBezTo>
                    <a:cubicBezTo>
                      <a:pt x="747455" y="281007"/>
                      <a:pt x="766767" y="351079"/>
                      <a:pt x="840620" y="351079"/>
                    </a:cubicBezTo>
                    <a:cubicBezTo>
                      <a:pt x="899737" y="351079"/>
                      <a:pt x="922771" y="310152"/>
                      <a:pt x="922771" y="310152"/>
                    </a:cubicBezTo>
                    <a:cubicBezTo>
                      <a:pt x="922771" y="310152"/>
                      <a:pt x="927724" y="327766"/>
                      <a:pt x="943843" y="346458"/>
                    </a:cubicBezTo>
                    <a:lnTo>
                      <a:pt x="965606" y="363944"/>
                    </a:lnTo>
                    <a:lnTo>
                      <a:pt x="965606" y="868070"/>
                    </a:lnTo>
                    <a:lnTo>
                      <a:pt x="583996" y="868070"/>
                    </a:lnTo>
                    <a:lnTo>
                      <a:pt x="583996" y="1164336"/>
                    </a:lnTo>
                    <a:lnTo>
                      <a:pt x="377952" y="1164336"/>
                    </a:lnTo>
                    <a:lnTo>
                      <a:pt x="377952" y="868070"/>
                    </a:lnTo>
                    <a:lnTo>
                      <a:pt x="0" y="868070"/>
                    </a:lnTo>
                    <a:lnTo>
                      <a:pt x="0" y="148742"/>
                    </a:lnTo>
                    <a:lnTo>
                      <a:pt x="377952" y="148742"/>
                    </a:lnTo>
                    <a:close/>
                  </a:path>
                </a:pathLst>
              </a:custGeom>
              <a:grpFill/>
              <a:ln>
                <a:solidFill>
                  <a:srgbClr val="F6EDEC">
                    <a:alpha val="33000"/>
                  </a:srgbClr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dirty="0">
                  <a:solidFill>
                    <a:srgbClr val="FFF2CC"/>
                  </a:solidFill>
                  <a:latin typeface="Aa厚底黑" panose="00020600040101010101" pitchFamily="18" charset="-122"/>
                  <a:ea typeface="Aa厚底黑" panose="00020600040101010101" pitchFamily="18" charset="-122"/>
                  <a:cs typeface="艾迪鹅演示引擎标题体 Normal" panose="02000600000000000000" pitchFamily="2" charset="-122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654390B8-5EB8-2A3F-BD35-6DD119C71627}"/>
                  </a:ext>
                </a:extLst>
              </p:cNvPr>
              <p:cNvSpPr txBox="1"/>
              <p:nvPr/>
            </p:nvSpPr>
            <p:spPr>
              <a:xfrm>
                <a:off x="5573025" y="3433360"/>
                <a:ext cx="1036320" cy="1164336"/>
              </a:xfrm>
              <a:custGeom>
                <a:avLst/>
                <a:gdLst>
                  <a:gd name="connsiteX0" fmla="*/ 961175 w 1036320"/>
                  <a:gd name="connsiteY0" fmla="*/ 840273 h 1164336"/>
                  <a:gd name="connsiteX1" fmla="*/ 966216 w 1036320"/>
                  <a:gd name="connsiteY1" fmla="*/ 845211 h 1164336"/>
                  <a:gd name="connsiteX2" fmla="*/ 978706 w 1036320"/>
                  <a:gd name="connsiteY2" fmla="*/ 851334 h 1164336"/>
                  <a:gd name="connsiteX3" fmla="*/ 958256 w 1036320"/>
                  <a:gd name="connsiteY3" fmla="*/ 858650 h 1164336"/>
                  <a:gd name="connsiteX4" fmla="*/ 933540 w 1036320"/>
                  <a:gd name="connsiteY4" fmla="*/ 895325 h 1164336"/>
                  <a:gd name="connsiteX5" fmla="*/ 950637 w 1036320"/>
                  <a:gd name="connsiteY5" fmla="*/ 935041 h 1164336"/>
                  <a:gd name="connsiteX6" fmla="*/ 998829 w 1036320"/>
                  <a:gd name="connsiteY6" fmla="*/ 940652 h 1164336"/>
                  <a:gd name="connsiteX7" fmla="*/ 946444 w 1036320"/>
                  <a:gd name="connsiteY7" fmla="*/ 942423 h 1164336"/>
                  <a:gd name="connsiteX8" fmla="*/ 925478 w 1036320"/>
                  <a:gd name="connsiteY8" fmla="*/ 922580 h 1164336"/>
                  <a:gd name="connsiteX9" fmla="*/ 920074 w 1036320"/>
                  <a:gd name="connsiteY9" fmla="*/ 893848 h 1164336"/>
                  <a:gd name="connsiteX10" fmla="*/ 949486 w 1036320"/>
                  <a:gd name="connsiteY10" fmla="*/ 844771 h 1164336"/>
                  <a:gd name="connsiteX11" fmla="*/ 366979 w 1036320"/>
                  <a:gd name="connsiteY11" fmla="*/ 558393 h 1164336"/>
                  <a:gd name="connsiteX12" fmla="*/ 427939 w 1036320"/>
                  <a:gd name="connsiteY12" fmla="*/ 558393 h 1164336"/>
                  <a:gd name="connsiteX13" fmla="*/ 430987 w 1036320"/>
                  <a:gd name="connsiteY13" fmla="*/ 643128 h 1164336"/>
                  <a:gd name="connsiteX14" fmla="*/ 445617 w 1036320"/>
                  <a:gd name="connsiteY14" fmla="*/ 688238 h 1164336"/>
                  <a:gd name="connsiteX15" fmla="*/ 486461 w 1036320"/>
                  <a:gd name="connsiteY15" fmla="*/ 714451 h 1164336"/>
                  <a:gd name="connsiteX16" fmla="*/ 486461 w 1036320"/>
                  <a:gd name="connsiteY16" fmla="*/ 922934 h 1164336"/>
                  <a:gd name="connsiteX17" fmla="*/ 404165 w 1036320"/>
                  <a:gd name="connsiteY17" fmla="*/ 862584 h 1164336"/>
                  <a:gd name="connsiteX18" fmla="*/ 372465 w 1036320"/>
                  <a:gd name="connsiteY18" fmla="*/ 741883 h 1164336"/>
                  <a:gd name="connsiteX19" fmla="*/ 366979 w 1036320"/>
                  <a:gd name="connsiteY19" fmla="*/ 558393 h 1164336"/>
                  <a:gd name="connsiteX20" fmla="*/ 91440 w 1036320"/>
                  <a:gd name="connsiteY20" fmla="*/ 558393 h 1164336"/>
                  <a:gd name="connsiteX21" fmla="*/ 160934 w 1036320"/>
                  <a:gd name="connsiteY21" fmla="*/ 558393 h 1164336"/>
                  <a:gd name="connsiteX22" fmla="*/ 153009 w 1036320"/>
                  <a:gd name="connsiteY22" fmla="*/ 893064 h 1164336"/>
                  <a:gd name="connsiteX23" fmla="*/ 110947 w 1036320"/>
                  <a:gd name="connsiteY23" fmla="*/ 1088136 h 1164336"/>
                  <a:gd name="connsiteX24" fmla="*/ 0 w 1036320"/>
                  <a:gd name="connsiteY24" fmla="*/ 1164336 h 1164336"/>
                  <a:gd name="connsiteX25" fmla="*/ 0 w 1036320"/>
                  <a:gd name="connsiteY25" fmla="*/ 865632 h 1164336"/>
                  <a:gd name="connsiteX26" fmla="*/ 62789 w 1036320"/>
                  <a:gd name="connsiteY26" fmla="*/ 832104 h 1164336"/>
                  <a:gd name="connsiteX27" fmla="*/ 86563 w 1036320"/>
                  <a:gd name="connsiteY27" fmla="*/ 740664 h 1164336"/>
                  <a:gd name="connsiteX28" fmla="*/ 91440 w 1036320"/>
                  <a:gd name="connsiteY28" fmla="*/ 558393 h 1164336"/>
                  <a:gd name="connsiteX29" fmla="*/ 914400 w 1036320"/>
                  <a:gd name="connsiteY29" fmla="*/ 167030 h 1164336"/>
                  <a:gd name="connsiteX30" fmla="*/ 1036320 w 1036320"/>
                  <a:gd name="connsiteY30" fmla="*/ 167030 h 1164336"/>
                  <a:gd name="connsiteX31" fmla="*/ 1022909 w 1036320"/>
                  <a:gd name="connsiteY31" fmla="*/ 582777 h 1164336"/>
                  <a:gd name="connsiteX32" fmla="*/ 898550 w 1036320"/>
                  <a:gd name="connsiteY32" fmla="*/ 582777 h 1164336"/>
                  <a:gd name="connsiteX33" fmla="*/ 499872 w 1036320"/>
                  <a:gd name="connsiteY33" fmla="*/ 167030 h 1164336"/>
                  <a:gd name="connsiteX34" fmla="*/ 623011 w 1036320"/>
                  <a:gd name="connsiteY34" fmla="*/ 167030 h 1164336"/>
                  <a:gd name="connsiteX35" fmla="*/ 641299 w 1036320"/>
                  <a:gd name="connsiteY35" fmla="*/ 582777 h 1164336"/>
                  <a:gd name="connsiteX36" fmla="*/ 516941 w 1036320"/>
                  <a:gd name="connsiteY36" fmla="*/ 582777 h 1164336"/>
                  <a:gd name="connsiteX37" fmla="*/ 312115 w 1036320"/>
                  <a:gd name="connsiteY37" fmla="*/ 2438 h 1164336"/>
                  <a:gd name="connsiteX38" fmla="*/ 447446 w 1036320"/>
                  <a:gd name="connsiteY38" fmla="*/ 2438 h 1164336"/>
                  <a:gd name="connsiteX39" fmla="*/ 423672 w 1036320"/>
                  <a:gd name="connsiteY39" fmla="*/ 121920 h 1164336"/>
                  <a:gd name="connsiteX40" fmla="*/ 353568 w 1036320"/>
                  <a:gd name="connsiteY40" fmla="*/ 186537 h 1164336"/>
                  <a:gd name="connsiteX41" fmla="*/ 353568 w 1036320"/>
                  <a:gd name="connsiteY41" fmla="*/ 286512 h 1164336"/>
                  <a:gd name="connsiteX42" fmla="*/ 463296 w 1036320"/>
                  <a:gd name="connsiteY42" fmla="*/ 286512 h 1164336"/>
                  <a:gd name="connsiteX43" fmla="*/ 463296 w 1036320"/>
                  <a:gd name="connsiteY43" fmla="*/ 505968 h 1164336"/>
                  <a:gd name="connsiteX44" fmla="*/ 353568 w 1036320"/>
                  <a:gd name="connsiteY44" fmla="*/ 505968 h 1164336"/>
                  <a:gd name="connsiteX45" fmla="*/ 353568 w 1036320"/>
                  <a:gd name="connsiteY45" fmla="*/ 1164336 h 1164336"/>
                  <a:gd name="connsiteX46" fmla="*/ 179222 w 1036320"/>
                  <a:gd name="connsiteY46" fmla="*/ 1164336 h 1164336"/>
                  <a:gd name="connsiteX47" fmla="*/ 179222 w 1036320"/>
                  <a:gd name="connsiteY47" fmla="*/ 505968 h 1164336"/>
                  <a:gd name="connsiteX48" fmla="*/ 53645 w 1036320"/>
                  <a:gd name="connsiteY48" fmla="*/ 505968 h 1164336"/>
                  <a:gd name="connsiteX49" fmla="*/ 53645 w 1036320"/>
                  <a:gd name="connsiteY49" fmla="*/ 466462 h 1164336"/>
                  <a:gd name="connsiteX50" fmla="*/ 53763 w 1036320"/>
                  <a:gd name="connsiteY50" fmla="*/ 466357 h 1164336"/>
                  <a:gd name="connsiteX51" fmla="*/ 77877 w 1036320"/>
                  <a:gd name="connsiteY51" fmla="*/ 451204 h 1164336"/>
                  <a:gd name="connsiteX52" fmla="*/ 189675 w 1036320"/>
                  <a:gd name="connsiteY52" fmla="*/ 429470 h 1164336"/>
                  <a:gd name="connsiteX53" fmla="*/ 266805 w 1036320"/>
                  <a:gd name="connsiteY53" fmla="*/ 361405 h 1164336"/>
                  <a:gd name="connsiteX54" fmla="*/ 154889 w 1036320"/>
                  <a:gd name="connsiteY54" fmla="*/ 370146 h 1164336"/>
                  <a:gd name="connsiteX55" fmla="*/ 80143 w 1036320"/>
                  <a:gd name="connsiteY55" fmla="*/ 317724 h 1164336"/>
                  <a:gd name="connsiteX56" fmla="*/ 53645 w 1036320"/>
                  <a:gd name="connsiteY56" fmla="*/ 300801 h 1164336"/>
                  <a:gd name="connsiteX57" fmla="*/ 53645 w 1036320"/>
                  <a:gd name="connsiteY57" fmla="*/ 286512 h 1164336"/>
                  <a:gd name="connsiteX58" fmla="*/ 179222 w 1036320"/>
                  <a:gd name="connsiteY58" fmla="*/ 286512 h 1164336"/>
                  <a:gd name="connsiteX59" fmla="*/ 179222 w 1036320"/>
                  <a:gd name="connsiteY59" fmla="*/ 213360 h 1164336"/>
                  <a:gd name="connsiteX60" fmla="*/ 80467 w 1036320"/>
                  <a:gd name="connsiteY60" fmla="*/ 213360 h 1164336"/>
                  <a:gd name="connsiteX61" fmla="*/ 80467 w 1036320"/>
                  <a:gd name="connsiteY61" fmla="*/ 40233 h 1164336"/>
                  <a:gd name="connsiteX62" fmla="*/ 129235 w 1036320"/>
                  <a:gd name="connsiteY62" fmla="*/ 40233 h 1164336"/>
                  <a:gd name="connsiteX63" fmla="*/ 270053 w 1036320"/>
                  <a:gd name="connsiteY63" fmla="*/ 34137 h 1164336"/>
                  <a:gd name="connsiteX64" fmla="*/ 312115 w 1036320"/>
                  <a:gd name="connsiteY64" fmla="*/ 2438 h 1164336"/>
                  <a:gd name="connsiteX65" fmla="*/ 675437 w 1036320"/>
                  <a:gd name="connsiteY65" fmla="*/ 0 h 1164336"/>
                  <a:gd name="connsiteX66" fmla="*/ 858317 w 1036320"/>
                  <a:gd name="connsiteY66" fmla="*/ 0 h 1164336"/>
                  <a:gd name="connsiteX67" fmla="*/ 870509 w 1036320"/>
                  <a:gd name="connsiteY67" fmla="*/ 526694 h 1164336"/>
                  <a:gd name="connsiteX68" fmla="*/ 902513 w 1036320"/>
                  <a:gd name="connsiteY68" fmla="*/ 737235 h 1164336"/>
                  <a:gd name="connsiteX69" fmla="*/ 910557 w 1036320"/>
                  <a:gd name="connsiteY69" fmla="*/ 759647 h 1164336"/>
                  <a:gd name="connsiteX70" fmla="*/ 886618 w 1036320"/>
                  <a:gd name="connsiteY70" fmla="*/ 791611 h 1164336"/>
                  <a:gd name="connsiteX71" fmla="*/ 882838 w 1036320"/>
                  <a:gd name="connsiteY71" fmla="*/ 851061 h 1164336"/>
                  <a:gd name="connsiteX72" fmla="*/ 829065 w 1036320"/>
                  <a:gd name="connsiteY72" fmla="*/ 916852 h 1164336"/>
                  <a:gd name="connsiteX73" fmla="*/ 895299 w 1036320"/>
                  <a:gd name="connsiteY73" fmla="*/ 971983 h 1164336"/>
                  <a:gd name="connsiteX74" fmla="*/ 988464 w 1036320"/>
                  <a:gd name="connsiteY74" fmla="*/ 1042056 h 1164336"/>
                  <a:gd name="connsiteX75" fmla="*/ 1026240 w 1036320"/>
                  <a:gd name="connsiteY75" fmla="*/ 1035661 h 1164336"/>
                  <a:gd name="connsiteX76" fmla="*/ 1033881 w 1036320"/>
                  <a:gd name="connsiteY76" fmla="*/ 1031440 h 1164336"/>
                  <a:gd name="connsiteX77" fmla="*/ 1033881 w 1036320"/>
                  <a:gd name="connsiteY77" fmla="*/ 1164336 h 1164336"/>
                  <a:gd name="connsiteX78" fmla="*/ 872947 w 1036320"/>
                  <a:gd name="connsiteY78" fmla="*/ 1122883 h 1164336"/>
                  <a:gd name="connsiteX79" fmla="*/ 768096 w 1036320"/>
                  <a:gd name="connsiteY79" fmla="*/ 974140 h 1164336"/>
                  <a:gd name="connsiteX80" fmla="*/ 662025 w 1036320"/>
                  <a:gd name="connsiteY80" fmla="*/ 1122883 h 1164336"/>
                  <a:gd name="connsiteX81" fmla="*/ 499872 w 1036320"/>
                  <a:gd name="connsiteY81" fmla="*/ 1164336 h 1164336"/>
                  <a:gd name="connsiteX82" fmla="*/ 499872 w 1036320"/>
                  <a:gd name="connsiteY82" fmla="*/ 865632 h 1164336"/>
                  <a:gd name="connsiteX83" fmla="*/ 615086 w 1036320"/>
                  <a:gd name="connsiteY83" fmla="*/ 785774 h 1164336"/>
                  <a:gd name="connsiteX84" fmla="*/ 663854 w 1036320"/>
                  <a:gd name="connsiteY84" fmla="*/ 529133 h 1164336"/>
                  <a:gd name="connsiteX85" fmla="*/ 675437 w 1036320"/>
                  <a:gd name="connsiteY85" fmla="*/ 0 h 116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036320" h="1164336">
                    <a:moveTo>
                      <a:pt x="961175" y="840273"/>
                    </a:moveTo>
                    <a:lnTo>
                      <a:pt x="966216" y="845211"/>
                    </a:lnTo>
                    <a:lnTo>
                      <a:pt x="978706" y="851334"/>
                    </a:lnTo>
                    <a:lnTo>
                      <a:pt x="958256" y="858650"/>
                    </a:lnTo>
                    <a:cubicBezTo>
                      <a:pt x="945115" y="866238"/>
                      <a:pt x="936049" y="880117"/>
                      <a:pt x="933540" y="895325"/>
                    </a:cubicBezTo>
                    <a:cubicBezTo>
                      <a:pt x="931326" y="910680"/>
                      <a:pt x="936109" y="926567"/>
                      <a:pt x="950637" y="935041"/>
                    </a:cubicBezTo>
                    <a:cubicBezTo>
                      <a:pt x="964073" y="944432"/>
                      <a:pt x="982352" y="947090"/>
                      <a:pt x="998829" y="940652"/>
                    </a:cubicBezTo>
                    <a:cubicBezTo>
                      <a:pt x="984034" y="950781"/>
                      <a:pt x="963216" y="950633"/>
                      <a:pt x="946444" y="942423"/>
                    </a:cubicBezTo>
                    <a:cubicBezTo>
                      <a:pt x="938205" y="938378"/>
                      <a:pt x="929849" y="931793"/>
                      <a:pt x="925478" y="922580"/>
                    </a:cubicBezTo>
                    <a:cubicBezTo>
                      <a:pt x="920902" y="913692"/>
                      <a:pt x="919484" y="903593"/>
                      <a:pt x="920074" y="893848"/>
                    </a:cubicBezTo>
                    <a:cubicBezTo>
                      <a:pt x="921433" y="874211"/>
                      <a:pt x="932831" y="855637"/>
                      <a:pt x="949486" y="844771"/>
                    </a:cubicBezTo>
                    <a:close/>
                    <a:moveTo>
                      <a:pt x="366979" y="558393"/>
                    </a:moveTo>
                    <a:lnTo>
                      <a:pt x="427939" y="558393"/>
                    </a:lnTo>
                    <a:cubicBezTo>
                      <a:pt x="427939" y="596595"/>
                      <a:pt x="428955" y="624840"/>
                      <a:pt x="430987" y="643128"/>
                    </a:cubicBezTo>
                    <a:cubicBezTo>
                      <a:pt x="433019" y="661416"/>
                      <a:pt x="437896" y="676452"/>
                      <a:pt x="445617" y="688238"/>
                    </a:cubicBezTo>
                    <a:cubicBezTo>
                      <a:pt x="453339" y="700024"/>
                      <a:pt x="466953" y="708761"/>
                      <a:pt x="486461" y="714451"/>
                    </a:cubicBezTo>
                    <a:lnTo>
                      <a:pt x="486461" y="922934"/>
                    </a:lnTo>
                    <a:cubicBezTo>
                      <a:pt x="449072" y="917244"/>
                      <a:pt x="421640" y="897128"/>
                      <a:pt x="404165" y="862584"/>
                    </a:cubicBezTo>
                    <a:cubicBezTo>
                      <a:pt x="386689" y="828040"/>
                      <a:pt x="376123" y="787806"/>
                      <a:pt x="372465" y="741883"/>
                    </a:cubicBezTo>
                    <a:cubicBezTo>
                      <a:pt x="368808" y="695960"/>
                      <a:pt x="366979" y="634796"/>
                      <a:pt x="366979" y="558393"/>
                    </a:cubicBezTo>
                    <a:close/>
                    <a:moveTo>
                      <a:pt x="91440" y="558393"/>
                    </a:moveTo>
                    <a:lnTo>
                      <a:pt x="160934" y="558393"/>
                    </a:lnTo>
                    <a:cubicBezTo>
                      <a:pt x="160934" y="702259"/>
                      <a:pt x="158293" y="813816"/>
                      <a:pt x="153009" y="893064"/>
                    </a:cubicBezTo>
                    <a:cubicBezTo>
                      <a:pt x="147726" y="972312"/>
                      <a:pt x="133705" y="1037336"/>
                      <a:pt x="110947" y="1088136"/>
                    </a:cubicBezTo>
                    <a:cubicBezTo>
                      <a:pt x="88189" y="1138936"/>
                      <a:pt x="51206" y="1164336"/>
                      <a:pt x="0" y="1164336"/>
                    </a:cubicBezTo>
                    <a:lnTo>
                      <a:pt x="0" y="865632"/>
                    </a:lnTo>
                    <a:cubicBezTo>
                      <a:pt x="29261" y="865632"/>
                      <a:pt x="50190" y="854456"/>
                      <a:pt x="62789" y="832104"/>
                    </a:cubicBezTo>
                    <a:cubicBezTo>
                      <a:pt x="75387" y="809752"/>
                      <a:pt x="83312" y="779272"/>
                      <a:pt x="86563" y="740664"/>
                    </a:cubicBezTo>
                    <a:cubicBezTo>
                      <a:pt x="89814" y="702056"/>
                      <a:pt x="91440" y="641299"/>
                      <a:pt x="91440" y="558393"/>
                    </a:cubicBezTo>
                    <a:close/>
                    <a:moveTo>
                      <a:pt x="914400" y="167030"/>
                    </a:moveTo>
                    <a:lnTo>
                      <a:pt x="1036320" y="167030"/>
                    </a:lnTo>
                    <a:lnTo>
                      <a:pt x="1022909" y="582777"/>
                    </a:lnTo>
                    <a:lnTo>
                      <a:pt x="898550" y="582777"/>
                    </a:lnTo>
                    <a:close/>
                    <a:moveTo>
                      <a:pt x="499872" y="167030"/>
                    </a:moveTo>
                    <a:lnTo>
                      <a:pt x="623011" y="167030"/>
                    </a:lnTo>
                    <a:lnTo>
                      <a:pt x="641299" y="582777"/>
                    </a:lnTo>
                    <a:lnTo>
                      <a:pt x="516941" y="582777"/>
                    </a:lnTo>
                    <a:close/>
                    <a:moveTo>
                      <a:pt x="312115" y="2438"/>
                    </a:moveTo>
                    <a:lnTo>
                      <a:pt x="447446" y="2438"/>
                    </a:lnTo>
                    <a:cubicBezTo>
                      <a:pt x="447446" y="52832"/>
                      <a:pt x="439521" y="92659"/>
                      <a:pt x="423672" y="121920"/>
                    </a:cubicBezTo>
                    <a:cubicBezTo>
                      <a:pt x="407822" y="151181"/>
                      <a:pt x="384454" y="172720"/>
                      <a:pt x="353568" y="186537"/>
                    </a:cubicBezTo>
                    <a:lnTo>
                      <a:pt x="353568" y="286512"/>
                    </a:lnTo>
                    <a:lnTo>
                      <a:pt x="463296" y="286512"/>
                    </a:lnTo>
                    <a:lnTo>
                      <a:pt x="463296" y="505968"/>
                    </a:lnTo>
                    <a:lnTo>
                      <a:pt x="353568" y="505968"/>
                    </a:lnTo>
                    <a:lnTo>
                      <a:pt x="353568" y="1164336"/>
                    </a:lnTo>
                    <a:lnTo>
                      <a:pt x="179222" y="1164336"/>
                    </a:lnTo>
                    <a:lnTo>
                      <a:pt x="179222" y="505968"/>
                    </a:lnTo>
                    <a:lnTo>
                      <a:pt x="53645" y="505968"/>
                    </a:lnTo>
                    <a:lnTo>
                      <a:pt x="53645" y="466462"/>
                    </a:lnTo>
                    <a:lnTo>
                      <a:pt x="53763" y="466357"/>
                    </a:lnTo>
                    <a:cubicBezTo>
                      <a:pt x="60054" y="461522"/>
                      <a:pt x="67711" y="456534"/>
                      <a:pt x="77877" y="451204"/>
                    </a:cubicBezTo>
                    <a:cubicBezTo>
                      <a:pt x="118538" y="429854"/>
                      <a:pt x="135016" y="439126"/>
                      <a:pt x="189675" y="429470"/>
                    </a:cubicBezTo>
                    <a:cubicBezTo>
                      <a:pt x="260575" y="416979"/>
                      <a:pt x="266805" y="361405"/>
                      <a:pt x="266805" y="361405"/>
                    </a:cubicBezTo>
                    <a:cubicBezTo>
                      <a:pt x="266805" y="361405"/>
                      <a:pt x="210345" y="384083"/>
                      <a:pt x="154889" y="370146"/>
                    </a:cubicBezTo>
                    <a:cubicBezTo>
                      <a:pt x="115424" y="360246"/>
                      <a:pt x="102484" y="336892"/>
                      <a:pt x="80143" y="317724"/>
                    </a:cubicBezTo>
                    <a:lnTo>
                      <a:pt x="53645" y="300801"/>
                    </a:lnTo>
                    <a:lnTo>
                      <a:pt x="53645" y="286512"/>
                    </a:lnTo>
                    <a:lnTo>
                      <a:pt x="179222" y="286512"/>
                    </a:lnTo>
                    <a:lnTo>
                      <a:pt x="179222" y="213360"/>
                    </a:lnTo>
                    <a:lnTo>
                      <a:pt x="80467" y="213360"/>
                    </a:lnTo>
                    <a:lnTo>
                      <a:pt x="80467" y="40233"/>
                    </a:lnTo>
                    <a:lnTo>
                      <a:pt x="129235" y="40233"/>
                    </a:lnTo>
                    <a:cubicBezTo>
                      <a:pt x="195072" y="40233"/>
                      <a:pt x="242011" y="38201"/>
                      <a:pt x="270053" y="34137"/>
                    </a:cubicBezTo>
                    <a:cubicBezTo>
                      <a:pt x="298094" y="30073"/>
                      <a:pt x="312115" y="19507"/>
                      <a:pt x="312115" y="2438"/>
                    </a:cubicBezTo>
                    <a:close/>
                    <a:moveTo>
                      <a:pt x="675437" y="0"/>
                    </a:moveTo>
                    <a:lnTo>
                      <a:pt x="858317" y="0"/>
                    </a:lnTo>
                    <a:cubicBezTo>
                      <a:pt x="858317" y="234086"/>
                      <a:pt x="862381" y="409651"/>
                      <a:pt x="870509" y="526694"/>
                    </a:cubicBezTo>
                    <a:cubicBezTo>
                      <a:pt x="876605" y="614476"/>
                      <a:pt x="887273" y="684657"/>
                      <a:pt x="902513" y="737235"/>
                    </a:cubicBezTo>
                    <a:lnTo>
                      <a:pt x="910557" y="759647"/>
                    </a:lnTo>
                    <a:lnTo>
                      <a:pt x="886618" y="791611"/>
                    </a:lnTo>
                    <a:cubicBezTo>
                      <a:pt x="875286" y="817722"/>
                      <a:pt x="876622" y="843944"/>
                      <a:pt x="882838" y="851061"/>
                    </a:cubicBezTo>
                    <a:cubicBezTo>
                      <a:pt x="882838" y="851061"/>
                      <a:pt x="823720" y="861278"/>
                      <a:pt x="829065" y="916852"/>
                    </a:cubicBezTo>
                    <a:cubicBezTo>
                      <a:pt x="834528" y="973666"/>
                      <a:pt x="895299" y="971983"/>
                      <a:pt x="895299" y="971983"/>
                    </a:cubicBezTo>
                    <a:cubicBezTo>
                      <a:pt x="895299" y="971983"/>
                      <a:pt x="914611" y="1042056"/>
                      <a:pt x="988464" y="1042056"/>
                    </a:cubicBezTo>
                    <a:cubicBezTo>
                      <a:pt x="1003243" y="1042056"/>
                      <a:pt x="1015767" y="1039498"/>
                      <a:pt x="1026240" y="1035661"/>
                    </a:cubicBezTo>
                    <a:lnTo>
                      <a:pt x="1033881" y="1031440"/>
                    </a:lnTo>
                    <a:lnTo>
                      <a:pt x="1033881" y="1164336"/>
                    </a:lnTo>
                    <a:cubicBezTo>
                      <a:pt x="968857" y="1164336"/>
                      <a:pt x="915213" y="1150518"/>
                      <a:pt x="872947" y="1122883"/>
                    </a:cubicBezTo>
                    <a:cubicBezTo>
                      <a:pt x="830681" y="1095248"/>
                      <a:pt x="795731" y="1045667"/>
                      <a:pt x="768096" y="974140"/>
                    </a:cubicBezTo>
                    <a:cubicBezTo>
                      <a:pt x="740461" y="1045667"/>
                      <a:pt x="705104" y="1095248"/>
                      <a:pt x="662025" y="1122883"/>
                    </a:cubicBezTo>
                    <a:cubicBezTo>
                      <a:pt x="618947" y="1150518"/>
                      <a:pt x="564896" y="1164336"/>
                      <a:pt x="499872" y="1164336"/>
                    </a:cubicBezTo>
                    <a:lnTo>
                      <a:pt x="499872" y="865632"/>
                    </a:lnTo>
                    <a:cubicBezTo>
                      <a:pt x="551891" y="865632"/>
                      <a:pt x="590296" y="839012"/>
                      <a:pt x="615086" y="785774"/>
                    </a:cubicBezTo>
                    <a:cubicBezTo>
                      <a:pt x="639877" y="732536"/>
                      <a:pt x="656133" y="646989"/>
                      <a:pt x="663854" y="529133"/>
                    </a:cubicBezTo>
                    <a:cubicBezTo>
                      <a:pt x="671576" y="411277"/>
                      <a:pt x="675437" y="234899"/>
                      <a:pt x="675437" y="0"/>
                    </a:cubicBezTo>
                    <a:close/>
                  </a:path>
                </a:pathLst>
              </a:custGeom>
              <a:grpFill/>
              <a:ln>
                <a:solidFill>
                  <a:srgbClr val="F6EDEC">
                    <a:alpha val="33000"/>
                  </a:srgbClr>
                </a:soli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dirty="0">
                  <a:solidFill>
                    <a:srgbClr val="FFF2CC"/>
                  </a:solidFill>
                  <a:latin typeface="Aa厚底黑" panose="00020600040101010101" pitchFamily="18" charset="-122"/>
                  <a:ea typeface="Aa厚底黑" panose="00020600040101010101" pitchFamily="18" charset="-122"/>
                  <a:cs typeface="艾迪鹅演示引擎标题体 Normal" panose="02000600000000000000" pitchFamily="2" charset="-122"/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C74B44E-9D28-A3AE-7D43-B02F8411D9A1}"/>
              </a:ext>
            </a:extLst>
          </p:cNvPr>
          <p:cNvGrpSpPr/>
          <p:nvPr userDrawn="1"/>
        </p:nvGrpSpPr>
        <p:grpSpPr>
          <a:xfrm>
            <a:off x="2163243" y="6123714"/>
            <a:ext cx="10028758" cy="1309241"/>
            <a:chOff x="2163242" y="6123714"/>
            <a:chExt cx="14168307" cy="1849653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19C864E7-DD4C-603D-F20B-350B9EDEE600}"/>
                </a:ext>
              </a:extLst>
            </p:cNvPr>
            <p:cNvGrpSpPr/>
            <p:nvPr/>
          </p:nvGrpSpPr>
          <p:grpSpPr>
            <a:xfrm>
              <a:off x="2163242" y="6123714"/>
              <a:ext cx="1836442" cy="1849653"/>
              <a:chOff x="2027863" y="177800"/>
              <a:chExt cx="1765300" cy="1778000"/>
            </a:xfrm>
            <a:gradFill>
              <a:gsLst>
                <a:gs pos="2752">
                  <a:srgbClr val="F6EDEC">
                    <a:alpha val="7000"/>
                  </a:srgbClr>
                </a:gs>
                <a:gs pos="43000">
                  <a:srgbClr val="F6EDEC">
                    <a:alpha val="2000"/>
                  </a:srgbClr>
                </a:gs>
                <a:gs pos="55000">
                  <a:srgbClr val="FFDC61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BDC5711D-A953-B7F3-FF6B-7BF0A70C8E30}"/>
                  </a:ext>
                </a:extLst>
              </p:cNvPr>
              <p:cNvSpPr/>
              <p:nvPr/>
            </p:nvSpPr>
            <p:spPr>
              <a:xfrm>
                <a:off x="2027863" y="177800"/>
                <a:ext cx="1765300" cy="1778000"/>
              </a:xfrm>
              <a:custGeom>
                <a:avLst/>
                <a:gdLst>
                  <a:gd name="connsiteX0" fmla="*/ 984250 w 1765300"/>
                  <a:gd name="connsiteY0" fmla="*/ 0 h 1778000"/>
                  <a:gd name="connsiteX1" fmla="*/ 1282700 w 1765300"/>
                  <a:gd name="connsiteY1" fmla="*/ 139700 h 1778000"/>
                  <a:gd name="connsiteX2" fmla="*/ 1365250 w 1765300"/>
                  <a:gd name="connsiteY2" fmla="*/ 152400 h 1778000"/>
                  <a:gd name="connsiteX3" fmla="*/ 1530350 w 1765300"/>
                  <a:gd name="connsiteY3" fmla="*/ 273050 h 1778000"/>
                  <a:gd name="connsiteX4" fmla="*/ 1568450 w 1765300"/>
                  <a:gd name="connsiteY4" fmla="*/ 393700 h 1778000"/>
                  <a:gd name="connsiteX5" fmla="*/ 1714500 w 1765300"/>
                  <a:gd name="connsiteY5" fmla="*/ 552450 h 1778000"/>
                  <a:gd name="connsiteX6" fmla="*/ 1765300 w 1765300"/>
                  <a:gd name="connsiteY6" fmla="*/ 711200 h 1778000"/>
                  <a:gd name="connsiteX7" fmla="*/ 1727200 w 1765300"/>
                  <a:gd name="connsiteY7" fmla="*/ 895350 h 1778000"/>
                  <a:gd name="connsiteX8" fmla="*/ 1765300 w 1765300"/>
                  <a:gd name="connsiteY8" fmla="*/ 1066800 h 1778000"/>
                  <a:gd name="connsiteX9" fmla="*/ 1581150 w 1765300"/>
                  <a:gd name="connsiteY9" fmla="*/ 1365250 h 1778000"/>
                  <a:gd name="connsiteX10" fmla="*/ 1549400 w 1765300"/>
                  <a:gd name="connsiteY10" fmla="*/ 1466850 h 1778000"/>
                  <a:gd name="connsiteX11" fmla="*/ 1428750 w 1765300"/>
                  <a:gd name="connsiteY11" fmla="*/ 1600200 h 1778000"/>
                  <a:gd name="connsiteX12" fmla="*/ 1289050 w 1765300"/>
                  <a:gd name="connsiteY12" fmla="*/ 1631950 h 1778000"/>
                  <a:gd name="connsiteX13" fmla="*/ 1149350 w 1765300"/>
                  <a:gd name="connsiteY13" fmla="*/ 1720850 h 1778000"/>
                  <a:gd name="connsiteX14" fmla="*/ 984250 w 1765300"/>
                  <a:gd name="connsiteY14" fmla="*/ 1778000 h 1778000"/>
                  <a:gd name="connsiteX15" fmla="*/ 749300 w 1765300"/>
                  <a:gd name="connsiteY15" fmla="*/ 1714500 h 1778000"/>
                  <a:gd name="connsiteX16" fmla="*/ 628650 w 1765300"/>
                  <a:gd name="connsiteY16" fmla="*/ 1727200 h 1778000"/>
                  <a:gd name="connsiteX17" fmla="*/ 425450 w 1765300"/>
                  <a:gd name="connsiteY17" fmla="*/ 1631950 h 1778000"/>
                  <a:gd name="connsiteX18" fmla="*/ 317500 w 1765300"/>
                  <a:gd name="connsiteY18" fmla="*/ 1492250 h 1778000"/>
                  <a:gd name="connsiteX19" fmla="*/ 215900 w 1765300"/>
                  <a:gd name="connsiteY19" fmla="*/ 1447800 h 1778000"/>
                  <a:gd name="connsiteX20" fmla="*/ 101600 w 1765300"/>
                  <a:gd name="connsiteY20" fmla="*/ 1282700 h 1778000"/>
                  <a:gd name="connsiteX21" fmla="*/ 101600 w 1765300"/>
                  <a:gd name="connsiteY21" fmla="*/ 1136650 h 1778000"/>
                  <a:gd name="connsiteX22" fmla="*/ 0 w 1765300"/>
                  <a:gd name="connsiteY22" fmla="*/ 889000 h 1778000"/>
                  <a:gd name="connsiteX23" fmla="*/ 101600 w 1765300"/>
                  <a:gd name="connsiteY23" fmla="*/ 635000 h 1778000"/>
                  <a:gd name="connsiteX24" fmla="*/ 101600 w 1765300"/>
                  <a:gd name="connsiteY24" fmla="*/ 495300 h 1778000"/>
                  <a:gd name="connsiteX25" fmla="*/ 120650 w 1765300"/>
                  <a:gd name="connsiteY25" fmla="*/ 438150 h 1778000"/>
                  <a:gd name="connsiteX26" fmla="*/ 209550 w 1765300"/>
                  <a:gd name="connsiteY26" fmla="*/ 330200 h 1778000"/>
                  <a:gd name="connsiteX27" fmla="*/ 285750 w 1765300"/>
                  <a:gd name="connsiteY27" fmla="*/ 292100 h 1778000"/>
                  <a:gd name="connsiteX28" fmla="*/ 381000 w 1765300"/>
                  <a:gd name="connsiteY28" fmla="*/ 215900 h 1778000"/>
                  <a:gd name="connsiteX29" fmla="*/ 628650 w 1765300"/>
                  <a:gd name="connsiteY29" fmla="*/ 50800 h 1778000"/>
                  <a:gd name="connsiteX30" fmla="*/ 742950 w 1765300"/>
                  <a:gd name="connsiteY30" fmla="*/ 63500 h 1778000"/>
                  <a:gd name="connsiteX31" fmla="*/ 984250 w 1765300"/>
                  <a:gd name="connsiteY31" fmla="*/ 0 h 1778000"/>
                  <a:gd name="connsiteX32" fmla="*/ 984250 w 1765300"/>
                  <a:gd name="connsiteY32" fmla="*/ 69850 h 1778000"/>
                  <a:gd name="connsiteX33" fmla="*/ 749300 w 1765300"/>
                  <a:gd name="connsiteY33" fmla="*/ 133350 h 1778000"/>
                  <a:gd name="connsiteX34" fmla="*/ 628650 w 1765300"/>
                  <a:gd name="connsiteY34" fmla="*/ 120650 h 1778000"/>
                  <a:gd name="connsiteX35" fmla="*/ 482600 w 1765300"/>
                  <a:gd name="connsiteY35" fmla="*/ 184150 h 1778000"/>
                  <a:gd name="connsiteX36" fmla="*/ 374650 w 1765300"/>
                  <a:gd name="connsiteY36" fmla="*/ 323850 h 1778000"/>
                  <a:gd name="connsiteX37" fmla="*/ 171450 w 1765300"/>
                  <a:gd name="connsiteY37" fmla="*/ 508000 h 1778000"/>
                  <a:gd name="connsiteX38" fmla="*/ 171450 w 1765300"/>
                  <a:gd name="connsiteY38" fmla="*/ 641350 h 1778000"/>
                  <a:gd name="connsiteX39" fmla="*/ 69850 w 1765300"/>
                  <a:gd name="connsiteY39" fmla="*/ 882650 h 1778000"/>
                  <a:gd name="connsiteX40" fmla="*/ 171450 w 1765300"/>
                  <a:gd name="connsiteY40" fmla="*/ 1130300 h 1778000"/>
                  <a:gd name="connsiteX41" fmla="*/ 171450 w 1765300"/>
                  <a:gd name="connsiteY41" fmla="*/ 1270000 h 1778000"/>
                  <a:gd name="connsiteX42" fmla="*/ 279400 w 1765300"/>
                  <a:gd name="connsiteY42" fmla="*/ 1403350 h 1778000"/>
                  <a:gd name="connsiteX43" fmla="*/ 457200 w 1765300"/>
                  <a:gd name="connsiteY43" fmla="*/ 1562100 h 1778000"/>
                  <a:gd name="connsiteX44" fmla="*/ 628650 w 1765300"/>
                  <a:gd name="connsiteY44" fmla="*/ 1657350 h 1778000"/>
                  <a:gd name="connsiteX45" fmla="*/ 749300 w 1765300"/>
                  <a:gd name="connsiteY45" fmla="*/ 1644650 h 1778000"/>
                  <a:gd name="connsiteX46" fmla="*/ 984250 w 1765300"/>
                  <a:gd name="connsiteY46" fmla="*/ 1708150 h 1778000"/>
                  <a:gd name="connsiteX47" fmla="*/ 1047750 w 1765300"/>
                  <a:gd name="connsiteY47" fmla="*/ 1695450 h 1778000"/>
                  <a:gd name="connsiteX48" fmla="*/ 1111250 w 1765300"/>
                  <a:gd name="connsiteY48" fmla="*/ 1657350 h 1778000"/>
                  <a:gd name="connsiteX49" fmla="*/ 1479550 w 1765300"/>
                  <a:gd name="connsiteY49" fmla="*/ 1454150 h 1778000"/>
                  <a:gd name="connsiteX50" fmla="*/ 1543050 w 1765300"/>
                  <a:gd name="connsiteY50" fmla="*/ 1295400 h 1778000"/>
                  <a:gd name="connsiteX51" fmla="*/ 1638300 w 1765300"/>
                  <a:gd name="connsiteY51" fmla="*/ 1206500 h 1778000"/>
                  <a:gd name="connsiteX52" fmla="*/ 1695450 w 1765300"/>
                  <a:gd name="connsiteY52" fmla="*/ 1066800 h 1778000"/>
                  <a:gd name="connsiteX53" fmla="*/ 1657350 w 1765300"/>
                  <a:gd name="connsiteY53" fmla="*/ 889000 h 1778000"/>
                  <a:gd name="connsiteX54" fmla="*/ 1695450 w 1765300"/>
                  <a:gd name="connsiteY54" fmla="*/ 711200 h 1778000"/>
                  <a:gd name="connsiteX55" fmla="*/ 1631950 w 1765300"/>
                  <a:gd name="connsiteY55" fmla="*/ 565150 h 1778000"/>
                  <a:gd name="connsiteX56" fmla="*/ 1517650 w 1765300"/>
                  <a:gd name="connsiteY56" fmla="*/ 444500 h 1778000"/>
                  <a:gd name="connsiteX57" fmla="*/ 1358900 w 1765300"/>
                  <a:gd name="connsiteY57" fmla="*/ 222250 h 1778000"/>
                  <a:gd name="connsiteX58" fmla="*/ 1270000 w 1765300"/>
                  <a:gd name="connsiteY58" fmla="*/ 209550 h 1778000"/>
                  <a:gd name="connsiteX59" fmla="*/ 984250 w 1765300"/>
                  <a:gd name="connsiteY59" fmla="*/ 69850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765300" h="1778000">
                    <a:moveTo>
                      <a:pt x="984250" y="0"/>
                    </a:moveTo>
                    <a:cubicBezTo>
                      <a:pt x="1136650" y="0"/>
                      <a:pt x="1130300" y="95250"/>
                      <a:pt x="1282700" y="139700"/>
                    </a:cubicBezTo>
                    <a:cubicBezTo>
                      <a:pt x="1301750" y="146050"/>
                      <a:pt x="1339850" y="152400"/>
                      <a:pt x="1365250" y="152400"/>
                    </a:cubicBezTo>
                    <a:cubicBezTo>
                      <a:pt x="1409700" y="152400"/>
                      <a:pt x="1498600" y="209550"/>
                      <a:pt x="1530350" y="273050"/>
                    </a:cubicBezTo>
                    <a:cubicBezTo>
                      <a:pt x="1549400" y="311150"/>
                      <a:pt x="1555750" y="355600"/>
                      <a:pt x="1568450" y="393700"/>
                    </a:cubicBezTo>
                    <a:cubicBezTo>
                      <a:pt x="1587500" y="431800"/>
                      <a:pt x="1663700" y="495300"/>
                      <a:pt x="1714500" y="552450"/>
                    </a:cubicBezTo>
                    <a:cubicBezTo>
                      <a:pt x="1746250" y="590550"/>
                      <a:pt x="1765300" y="660400"/>
                      <a:pt x="1765300" y="711200"/>
                    </a:cubicBezTo>
                    <a:cubicBezTo>
                      <a:pt x="1765300" y="730250"/>
                      <a:pt x="1727200" y="876300"/>
                      <a:pt x="1727200" y="895350"/>
                    </a:cubicBezTo>
                    <a:cubicBezTo>
                      <a:pt x="1727200" y="908050"/>
                      <a:pt x="1765300" y="1054100"/>
                      <a:pt x="1765300" y="1066800"/>
                    </a:cubicBezTo>
                    <a:cubicBezTo>
                      <a:pt x="1765300" y="1219200"/>
                      <a:pt x="1657350" y="1238250"/>
                      <a:pt x="1581150" y="1365250"/>
                    </a:cubicBezTo>
                    <a:cubicBezTo>
                      <a:pt x="1562100" y="1390650"/>
                      <a:pt x="1555750" y="1435100"/>
                      <a:pt x="1549400" y="1466850"/>
                    </a:cubicBezTo>
                    <a:cubicBezTo>
                      <a:pt x="1543050" y="1504950"/>
                      <a:pt x="1473200" y="1587500"/>
                      <a:pt x="1428750" y="1600200"/>
                    </a:cubicBezTo>
                    <a:cubicBezTo>
                      <a:pt x="1384300" y="1612900"/>
                      <a:pt x="1320800" y="1625600"/>
                      <a:pt x="1289050" y="1631950"/>
                    </a:cubicBezTo>
                    <a:cubicBezTo>
                      <a:pt x="1250950" y="1638300"/>
                      <a:pt x="1187450" y="1682750"/>
                      <a:pt x="1149350" y="1720850"/>
                    </a:cubicBezTo>
                    <a:cubicBezTo>
                      <a:pt x="1104900" y="1765300"/>
                      <a:pt x="1035050" y="1778000"/>
                      <a:pt x="984250" y="1778000"/>
                    </a:cubicBezTo>
                    <a:cubicBezTo>
                      <a:pt x="850900" y="1778000"/>
                      <a:pt x="844550" y="1714500"/>
                      <a:pt x="749300" y="1714500"/>
                    </a:cubicBezTo>
                    <a:cubicBezTo>
                      <a:pt x="730250" y="1714500"/>
                      <a:pt x="647700" y="1727200"/>
                      <a:pt x="628650" y="1727200"/>
                    </a:cubicBezTo>
                    <a:cubicBezTo>
                      <a:pt x="546100" y="1727200"/>
                      <a:pt x="495300" y="1708150"/>
                      <a:pt x="425450" y="1631950"/>
                    </a:cubicBezTo>
                    <a:cubicBezTo>
                      <a:pt x="393700" y="1600200"/>
                      <a:pt x="368300" y="1517650"/>
                      <a:pt x="317500" y="1492250"/>
                    </a:cubicBezTo>
                    <a:cubicBezTo>
                      <a:pt x="285750" y="1479550"/>
                      <a:pt x="247650" y="1460500"/>
                      <a:pt x="215900" y="1447800"/>
                    </a:cubicBezTo>
                    <a:cubicBezTo>
                      <a:pt x="171450" y="1435100"/>
                      <a:pt x="101600" y="1314450"/>
                      <a:pt x="101600" y="1282700"/>
                    </a:cubicBezTo>
                    <a:lnTo>
                      <a:pt x="101600" y="1136650"/>
                    </a:lnTo>
                    <a:cubicBezTo>
                      <a:pt x="50800" y="1022350"/>
                      <a:pt x="0" y="977900"/>
                      <a:pt x="0" y="889000"/>
                    </a:cubicBezTo>
                    <a:cubicBezTo>
                      <a:pt x="0" y="793750"/>
                      <a:pt x="50800" y="749300"/>
                      <a:pt x="101600" y="635000"/>
                    </a:cubicBezTo>
                    <a:lnTo>
                      <a:pt x="101600" y="495300"/>
                    </a:lnTo>
                    <a:cubicBezTo>
                      <a:pt x="107950" y="476250"/>
                      <a:pt x="120650" y="450850"/>
                      <a:pt x="120650" y="438150"/>
                    </a:cubicBezTo>
                    <a:cubicBezTo>
                      <a:pt x="120650" y="412750"/>
                      <a:pt x="203200" y="330200"/>
                      <a:pt x="209550" y="330200"/>
                    </a:cubicBezTo>
                    <a:cubicBezTo>
                      <a:pt x="228600" y="317500"/>
                      <a:pt x="260350" y="298450"/>
                      <a:pt x="285750" y="292100"/>
                    </a:cubicBezTo>
                    <a:cubicBezTo>
                      <a:pt x="304800" y="285750"/>
                      <a:pt x="368300" y="241300"/>
                      <a:pt x="381000" y="215900"/>
                    </a:cubicBezTo>
                    <a:cubicBezTo>
                      <a:pt x="438150" y="101600"/>
                      <a:pt x="546100" y="50800"/>
                      <a:pt x="628650" y="50800"/>
                    </a:cubicBezTo>
                    <a:cubicBezTo>
                      <a:pt x="641350" y="50800"/>
                      <a:pt x="730250" y="63500"/>
                      <a:pt x="742950" y="63500"/>
                    </a:cubicBezTo>
                    <a:cubicBezTo>
                      <a:pt x="882650" y="63500"/>
                      <a:pt x="838200" y="0"/>
                      <a:pt x="984250" y="0"/>
                    </a:cubicBezTo>
                    <a:close/>
                    <a:moveTo>
                      <a:pt x="984250" y="69850"/>
                    </a:moveTo>
                    <a:cubicBezTo>
                      <a:pt x="876300" y="69850"/>
                      <a:pt x="889000" y="133350"/>
                      <a:pt x="749300" y="133350"/>
                    </a:cubicBezTo>
                    <a:cubicBezTo>
                      <a:pt x="730250" y="133350"/>
                      <a:pt x="647700" y="120650"/>
                      <a:pt x="628650" y="120650"/>
                    </a:cubicBezTo>
                    <a:cubicBezTo>
                      <a:pt x="584200" y="120650"/>
                      <a:pt x="520700" y="133350"/>
                      <a:pt x="482600" y="184150"/>
                    </a:cubicBezTo>
                    <a:cubicBezTo>
                      <a:pt x="450850" y="222250"/>
                      <a:pt x="425450" y="292100"/>
                      <a:pt x="374650" y="323850"/>
                    </a:cubicBezTo>
                    <a:cubicBezTo>
                      <a:pt x="304800" y="361950"/>
                      <a:pt x="171450" y="406400"/>
                      <a:pt x="171450" y="508000"/>
                    </a:cubicBezTo>
                    <a:lnTo>
                      <a:pt x="171450" y="641350"/>
                    </a:lnTo>
                    <a:cubicBezTo>
                      <a:pt x="127000" y="774700"/>
                      <a:pt x="69850" y="774700"/>
                      <a:pt x="69850" y="882650"/>
                    </a:cubicBezTo>
                    <a:cubicBezTo>
                      <a:pt x="69850" y="996950"/>
                      <a:pt x="114300" y="965200"/>
                      <a:pt x="171450" y="1130300"/>
                    </a:cubicBezTo>
                    <a:lnTo>
                      <a:pt x="171450" y="1270000"/>
                    </a:lnTo>
                    <a:cubicBezTo>
                      <a:pt x="171450" y="1301750"/>
                      <a:pt x="247650" y="1397000"/>
                      <a:pt x="279400" y="1403350"/>
                    </a:cubicBezTo>
                    <a:cubicBezTo>
                      <a:pt x="336550" y="1416050"/>
                      <a:pt x="425450" y="1492250"/>
                      <a:pt x="457200" y="1562100"/>
                    </a:cubicBezTo>
                    <a:cubicBezTo>
                      <a:pt x="495300" y="1638300"/>
                      <a:pt x="571500" y="1657350"/>
                      <a:pt x="628650" y="1657350"/>
                    </a:cubicBezTo>
                    <a:cubicBezTo>
                      <a:pt x="641350" y="1657350"/>
                      <a:pt x="730250" y="1644650"/>
                      <a:pt x="749300" y="1644650"/>
                    </a:cubicBezTo>
                    <a:cubicBezTo>
                      <a:pt x="869950" y="1644650"/>
                      <a:pt x="882650" y="1708150"/>
                      <a:pt x="984250" y="1708150"/>
                    </a:cubicBezTo>
                    <a:cubicBezTo>
                      <a:pt x="996950" y="1708150"/>
                      <a:pt x="1028700" y="1701800"/>
                      <a:pt x="1047750" y="1695450"/>
                    </a:cubicBezTo>
                    <a:cubicBezTo>
                      <a:pt x="1073150" y="1689100"/>
                      <a:pt x="1098550" y="1676400"/>
                      <a:pt x="1111250" y="1657350"/>
                    </a:cubicBezTo>
                    <a:cubicBezTo>
                      <a:pt x="1225550" y="1498600"/>
                      <a:pt x="1390650" y="1631950"/>
                      <a:pt x="1479550" y="1454150"/>
                    </a:cubicBezTo>
                    <a:cubicBezTo>
                      <a:pt x="1498600" y="1409700"/>
                      <a:pt x="1511300" y="1339850"/>
                      <a:pt x="1543050" y="1295400"/>
                    </a:cubicBezTo>
                    <a:cubicBezTo>
                      <a:pt x="1568450" y="1250950"/>
                      <a:pt x="1612900" y="1225550"/>
                      <a:pt x="1638300" y="1206500"/>
                    </a:cubicBezTo>
                    <a:cubicBezTo>
                      <a:pt x="1676400" y="1174750"/>
                      <a:pt x="1695450" y="1098550"/>
                      <a:pt x="1695450" y="1066800"/>
                    </a:cubicBezTo>
                    <a:cubicBezTo>
                      <a:pt x="1695450" y="1047750"/>
                      <a:pt x="1657350" y="908050"/>
                      <a:pt x="1657350" y="889000"/>
                    </a:cubicBezTo>
                    <a:cubicBezTo>
                      <a:pt x="1657350" y="876300"/>
                      <a:pt x="1695450" y="723900"/>
                      <a:pt x="1695450" y="711200"/>
                    </a:cubicBezTo>
                    <a:cubicBezTo>
                      <a:pt x="1695450" y="647700"/>
                      <a:pt x="1682750" y="609600"/>
                      <a:pt x="1631950" y="565150"/>
                    </a:cubicBezTo>
                    <a:cubicBezTo>
                      <a:pt x="1593850" y="533400"/>
                      <a:pt x="1530350" y="482600"/>
                      <a:pt x="1517650" y="444500"/>
                    </a:cubicBezTo>
                    <a:cubicBezTo>
                      <a:pt x="1492250" y="368300"/>
                      <a:pt x="1454150" y="234950"/>
                      <a:pt x="1358900" y="222250"/>
                    </a:cubicBezTo>
                    <a:cubicBezTo>
                      <a:pt x="1327150" y="215900"/>
                      <a:pt x="1289050" y="215900"/>
                      <a:pt x="1270000" y="209550"/>
                    </a:cubicBezTo>
                    <a:cubicBezTo>
                      <a:pt x="1079500" y="152400"/>
                      <a:pt x="1123950" y="69850"/>
                      <a:pt x="984250" y="6985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457C450D-3DB7-4CA1-3A9E-35056DF00067}"/>
                  </a:ext>
                </a:extLst>
              </p:cNvPr>
              <p:cNvSpPr/>
              <p:nvPr/>
            </p:nvSpPr>
            <p:spPr>
              <a:xfrm>
                <a:off x="2262813" y="406400"/>
                <a:ext cx="603250" cy="622300"/>
              </a:xfrm>
              <a:custGeom>
                <a:avLst/>
                <a:gdLst>
                  <a:gd name="connsiteX0" fmla="*/ 577850 w 603250"/>
                  <a:gd name="connsiteY0" fmla="*/ 0 h 622300"/>
                  <a:gd name="connsiteX1" fmla="*/ 603250 w 603250"/>
                  <a:gd name="connsiteY1" fmla="*/ 19050 h 622300"/>
                  <a:gd name="connsiteX2" fmla="*/ 444500 w 603250"/>
                  <a:gd name="connsiteY2" fmla="*/ 76200 h 622300"/>
                  <a:gd name="connsiteX3" fmla="*/ 50800 w 603250"/>
                  <a:gd name="connsiteY3" fmla="*/ 501650 h 622300"/>
                  <a:gd name="connsiteX4" fmla="*/ 38100 w 603250"/>
                  <a:gd name="connsiteY4" fmla="*/ 558800 h 622300"/>
                  <a:gd name="connsiteX5" fmla="*/ 38100 w 603250"/>
                  <a:gd name="connsiteY5" fmla="*/ 577850 h 622300"/>
                  <a:gd name="connsiteX6" fmla="*/ 565150 w 603250"/>
                  <a:gd name="connsiteY6" fmla="*/ 577850 h 622300"/>
                  <a:gd name="connsiteX7" fmla="*/ 565150 w 603250"/>
                  <a:gd name="connsiteY7" fmla="*/ 152400 h 622300"/>
                  <a:gd name="connsiteX8" fmla="*/ 552450 w 603250"/>
                  <a:gd name="connsiteY8" fmla="*/ 146050 h 622300"/>
                  <a:gd name="connsiteX9" fmla="*/ 171450 w 603250"/>
                  <a:gd name="connsiteY9" fmla="*/ 476250 h 622300"/>
                  <a:gd name="connsiteX10" fmla="*/ 177800 w 603250"/>
                  <a:gd name="connsiteY10" fmla="*/ 495300 h 622300"/>
                  <a:gd name="connsiteX11" fmla="*/ 457200 w 603250"/>
                  <a:gd name="connsiteY11" fmla="*/ 488950 h 622300"/>
                  <a:gd name="connsiteX12" fmla="*/ 457200 w 603250"/>
                  <a:gd name="connsiteY12" fmla="*/ 311150 h 622300"/>
                  <a:gd name="connsiteX13" fmla="*/ 323850 w 603250"/>
                  <a:gd name="connsiteY13" fmla="*/ 400050 h 622300"/>
                  <a:gd name="connsiteX14" fmla="*/ 381000 w 603250"/>
                  <a:gd name="connsiteY14" fmla="*/ 406400 h 622300"/>
                  <a:gd name="connsiteX15" fmla="*/ 381000 w 603250"/>
                  <a:gd name="connsiteY15" fmla="*/ 444500 h 622300"/>
                  <a:gd name="connsiteX16" fmla="*/ 279400 w 603250"/>
                  <a:gd name="connsiteY16" fmla="*/ 444500 h 622300"/>
                  <a:gd name="connsiteX17" fmla="*/ 279400 w 603250"/>
                  <a:gd name="connsiteY17" fmla="*/ 406400 h 622300"/>
                  <a:gd name="connsiteX18" fmla="*/ 476250 w 603250"/>
                  <a:gd name="connsiteY18" fmla="*/ 266700 h 622300"/>
                  <a:gd name="connsiteX19" fmla="*/ 495300 w 603250"/>
                  <a:gd name="connsiteY19" fmla="*/ 279400 h 622300"/>
                  <a:gd name="connsiteX20" fmla="*/ 488950 w 603250"/>
                  <a:gd name="connsiteY20" fmla="*/ 527050 h 622300"/>
                  <a:gd name="connsiteX21" fmla="*/ 146050 w 603250"/>
                  <a:gd name="connsiteY21" fmla="*/ 527050 h 622300"/>
                  <a:gd name="connsiteX22" fmla="*/ 127000 w 603250"/>
                  <a:gd name="connsiteY22" fmla="*/ 508000 h 622300"/>
                  <a:gd name="connsiteX23" fmla="*/ 139700 w 603250"/>
                  <a:gd name="connsiteY23" fmla="*/ 444500 h 622300"/>
                  <a:gd name="connsiteX24" fmla="*/ 273050 w 603250"/>
                  <a:gd name="connsiteY24" fmla="*/ 247650 h 622300"/>
                  <a:gd name="connsiteX25" fmla="*/ 577850 w 603250"/>
                  <a:gd name="connsiteY25" fmla="*/ 101600 h 622300"/>
                  <a:gd name="connsiteX26" fmla="*/ 603250 w 603250"/>
                  <a:gd name="connsiteY26" fmla="*/ 114300 h 622300"/>
                  <a:gd name="connsiteX27" fmla="*/ 603250 w 603250"/>
                  <a:gd name="connsiteY27" fmla="*/ 603250 h 622300"/>
                  <a:gd name="connsiteX28" fmla="*/ 584200 w 603250"/>
                  <a:gd name="connsiteY28" fmla="*/ 622300 h 622300"/>
                  <a:gd name="connsiteX29" fmla="*/ 19050 w 603250"/>
                  <a:gd name="connsiteY29" fmla="*/ 622300 h 622300"/>
                  <a:gd name="connsiteX30" fmla="*/ 0 w 603250"/>
                  <a:gd name="connsiteY30" fmla="*/ 590550 h 622300"/>
                  <a:gd name="connsiteX31" fmla="*/ 457200 w 603250"/>
                  <a:gd name="connsiteY31" fmla="*/ 31750 h 622300"/>
                  <a:gd name="connsiteX32" fmla="*/ 5778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577850" y="0"/>
                    </a:moveTo>
                    <a:cubicBezTo>
                      <a:pt x="590550" y="0"/>
                      <a:pt x="603250" y="6350"/>
                      <a:pt x="603250" y="19050"/>
                    </a:cubicBezTo>
                    <a:cubicBezTo>
                      <a:pt x="603250" y="38100"/>
                      <a:pt x="482600" y="63500"/>
                      <a:pt x="444500" y="76200"/>
                    </a:cubicBezTo>
                    <a:cubicBezTo>
                      <a:pt x="279400" y="127000"/>
                      <a:pt x="69850" y="336550"/>
                      <a:pt x="50800" y="501650"/>
                    </a:cubicBezTo>
                    <a:cubicBezTo>
                      <a:pt x="50800" y="514350"/>
                      <a:pt x="44450" y="539750"/>
                      <a:pt x="38100" y="558800"/>
                    </a:cubicBezTo>
                    <a:lnTo>
                      <a:pt x="38100" y="577850"/>
                    </a:lnTo>
                    <a:lnTo>
                      <a:pt x="565150" y="577850"/>
                    </a:lnTo>
                    <a:lnTo>
                      <a:pt x="565150" y="152400"/>
                    </a:lnTo>
                    <a:cubicBezTo>
                      <a:pt x="565150" y="146050"/>
                      <a:pt x="565150" y="146050"/>
                      <a:pt x="552450" y="146050"/>
                    </a:cubicBezTo>
                    <a:cubicBezTo>
                      <a:pt x="450850" y="146050"/>
                      <a:pt x="171450" y="330200"/>
                      <a:pt x="171450" y="476250"/>
                    </a:cubicBezTo>
                    <a:cubicBezTo>
                      <a:pt x="171450" y="495300"/>
                      <a:pt x="171450" y="488950"/>
                      <a:pt x="177800" y="495300"/>
                    </a:cubicBezTo>
                    <a:cubicBezTo>
                      <a:pt x="184150" y="488950"/>
                      <a:pt x="196850" y="488950"/>
                      <a:pt x="457200" y="488950"/>
                    </a:cubicBezTo>
                    <a:lnTo>
                      <a:pt x="457200" y="311150"/>
                    </a:lnTo>
                    <a:cubicBezTo>
                      <a:pt x="400050" y="323850"/>
                      <a:pt x="355600" y="342900"/>
                      <a:pt x="323850" y="400050"/>
                    </a:cubicBezTo>
                    <a:cubicBezTo>
                      <a:pt x="342900" y="406400"/>
                      <a:pt x="361950" y="406400"/>
                      <a:pt x="381000" y="406400"/>
                    </a:cubicBezTo>
                    <a:cubicBezTo>
                      <a:pt x="387350" y="419100"/>
                      <a:pt x="387350" y="431800"/>
                      <a:pt x="381000" y="444500"/>
                    </a:cubicBezTo>
                    <a:lnTo>
                      <a:pt x="279400" y="444500"/>
                    </a:lnTo>
                    <a:lnTo>
                      <a:pt x="279400" y="406400"/>
                    </a:lnTo>
                    <a:cubicBezTo>
                      <a:pt x="273050" y="342900"/>
                      <a:pt x="419100" y="266700"/>
                      <a:pt x="476250" y="266700"/>
                    </a:cubicBezTo>
                    <a:cubicBezTo>
                      <a:pt x="488950" y="266700"/>
                      <a:pt x="488950" y="273050"/>
                      <a:pt x="495300" y="279400"/>
                    </a:cubicBezTo>
                    <a:cubicBezTo>
                      <a:pt x="482600" y="514350"/>
                      <a:pt x="488950" y="520700"/>
                      <a:pt x="488950" y="527050"/>
                    </a:cubicBezTo>
                    <a:lnTo>
                      <a:pt x="146050" y="527050"/>
                    </a:lnTo>
                    <a:cubicBezTo>
                      <a:pt x="139700" y="520700"/>
                      <a:pt x="127000" y="520700"/>
                      <a:pt x="127000" y="508000"/>
                    </a:cubicBezTo>
                    <a:cubicBezTo>
                      <a:pt x="127000" y="488950"/>
                      <a:pt x="139700" y="457200"/>
                      <a:pt x="139700" y="444500"/>
                    </a:cubicBezTo>
                    <a:cubicBezTo>
                      <a:pt x="152400" y="387350"/>
                      <a:pt x="209550" y="292100"/>
                      <a:pt x="273050" y="247650"/>
                    </a:cubicBezTo>
                    <a:cubicBezTo>
                      <a:pt x="330200" y="203200"/>
                      <a:pt x="495300" y="101600"/>
                      <a:pt x="577850" y="101600"/>
                    </a:cubicBezTo>
                    <a:cubicBezTo>
                      <a:pt x="590550" y="101600"/>
                      <a:pt x="590550" y="107950"/>
                      <a:pt x="603250" y="114300"/>
                    </a:cubicBezTo>
                    <a:lnTo>
                      <a:pt x="603250" y="603250"/>
                    </a:lnTo>
                    <a:lnTo>
                      <a:pt x="584200" y="622300"/>
                    </a:lnTo>
                    <a:lnTo>
                      <a:pt x="19050" y="622300"/>
                    </a:lnTo>
                    <a:cubicBezTo>
                      <a:pt x="6350" y="615950"/>
                      <a:pt x="0" y="609600"/>
                      <a:pt x="0" y="590550"/>
                    </a:cubicBezTo>
                    <a:cubicBezTo>
                      <a:pt x="0" y="381000"/>
                      <a:pt x="209550" y="88900"/>
                      <a:pt x="457200" y="31750"/>
                    </a:cubicBezTo>
                    <a:cubicBezTo>
                      <a:pt x="488950" y="25400"/>
                      <a:pt x="565150" y="0"/>
                      <a:pt x="5778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368EAEA-DA61-6833-517B-BF1EAA5710FA}"/>
                  </a:ext>
                </a:extLst>
              </p:cNvPr>
              <p:cNvSpPr/>
              <p:nvPr/>
            </p:nvSpPr>
            <p:spPr>
              <a:xfrm>
                <a:off x="2954963" y="406400"/>
                <a:ext cx="603250" cy="622300"/>
              </a:xfrm>
              <a:custGeom>
                <a:avLst/>
                <a:gdLst>
                  <a:gd name="connsiteX0" fmla="*/ 19050 w 603250"/>
                  <a:gd name="connsiteY0" fmla="*/ 0 h 622300"/>
                  <a:gd name="connsiteX1" fmla="*/ 177800 w 603250"/>
                  <a:gd name="connsiteY1" fmla="*/ 44450 h 622300"/>
                  <a:gd name="connsiteX2" fmla="*/ 603250 w 603250"/>
                  <a:gd name="connsiteY2" fmla="*/ 590550 h 622300"/>
                  <a:gd name="connsiteX3" fmla="*/ 584200 w 603250"/>
                  <a:gd name="connsiteY3" fmla="*/ 622300 h 622300"/>
                  <a:gd name="connsiteX4" fmla="*/ 19050 w 603250"/>
                  <a:gd name="connsiteY4" fmla="*/ 622300 h 622300"/>
                  <a:gd name="connsiteX5" fmla="*/ 0 w 603250"/>
                  <a:gd name="connsiteY5" fmla="*/ 603250 h 622300"/>
                  <a:gd name="connsiteX6" fmla="*/ 0 w 603250"/>
                  <a:gd name="connsiteY6" fmla="*/ 114300 h 622300"/>
                  <a:gd name="connsiteX7" fmla="*/ 25400 w 603250"/>
                  <a:gd name="connsiteY7" fmla="*/ 101600 h 622300"/>
                  <a:gd name="connsiteX8" fmla="*/ 292100 w 603250"/>
                  <a:gd name="connsiteY8" fmla="*/ 222250 h 622300"/>
                  <a:gd name="connsiteX9" fmla="*/ 476250 w 603250"/>
                  <a:gd name="connsiteY9" fmla="*/ 508000 h 622300"/>
                  <a:gd name="connsiteX10" fmla="*/ 457200 w 603250"/>
                  <a:gd name="connsiteY10" fmla="*/ 527050 h 622300"/>
                  <a:gd name="connsiteX11" fmla="*/ 127000 w 603250"/>
                  <a:gd name="connsiteY11" fmla="*/ 527050 h 622300"/>
                  <a:gd name="connsiteX12" fmla="*/ 107950 w 603250"/>
                  <a:gd name="connsiteY12" fmla="*/ 279400 h 622300"/>
                  <a:gd name="connsiteX13" fmla="*/ 127000 w 603250"/>
                  <a:gd name="connsiteY13" fmla="*/ 266700 h 622300"/>
                  <a:gd name="connsiteX14" fmla="*/ 323850 w 603250"/>
                  <a:gd name="connsiteY14" fmla="*/ 406400 h 622300"/>
                  <a:gd name="connsiteX15" fmla="*/ 323850 w 603250"/>
                  <a:gd name="connsiteY15" fmla="*/ 444500 h 622300"/>
                  <a:gd name="connsiteX16" fmla="*/ 222250 w 603250"/>
                  <a:gd name="connsiteY16" fmla="*/ 444500 h 622300"/>
                  <a:gd name="connsiteX17" fmla="*/ 215900 w 603250"/>
                  <a:gd name="connsiteY17" fmla="*/ 425450 h 622300"/>
                  <a:gd name="connsiteX18" fmla="*/ 279400 w 603250"/>
                  <a:gd name="connsiteY18" fmla="*/ 400050 h 622300"/>
                  <a:gd name="connsiteX19" fmla="*/ 146050 w 603250"/>
                  <a:gd name="connsiteY19" fmla="*/ 311150 h 622300"/>
                  <a:gd name="connsiteX20" fmla="*/ 146050 w 603250"/>
                  <a:gd name="connsiteY20" fmla="*/ 488950 h 622300"/>
                  <a:gd name="connsiteX21" fmla="*/ 425450 w 603250"/>
                  <a:gd name="connsiteY21" fmla="*/ 488950 h 622300"/>
                  <a:gd name="connsiteX22" fmla="*/ 431800 w 603250"/>
                  <a:gd name="connsiteY22" fmla="*/ 476250 h 622300"/>
                  <a:gd name="connsiteX23" fmla="*/ 241300 w 603250"/>
                  <a:gd name="connsiteY23" fmla="*/ 228600 h 622300"/>
                  <a:gd name="connsiteX24" fmla="*/ 38100 w 603250"/>
                  <a:gd name="connsiteY24" fmla="*/ 139700 h 622300"/>
                  <a:gd name="connsiteX25" fmla="*/ 38100 w 603250"/>
                  <a:gd name="connsiteY25" fmla="*/ 584200 h 622300"/>
                  <a:gd name="connsiteX26" fmla="*/ 558800 w 603250"/>
                  <a:gd name="connsiteY26" fmla="*/ 584200 h 622300"/>
                  <a:gd name="connsiteX27" fmla="*/ 565150 w 603250"/>
                  <a:gd name="connsiteY27" fmla="*/ 571500 h 622300"/>
                  <a:gd name="connsiteX28" fmla="*/ 546100 w 603250"/>
                  <a:gd name="connsiteY28" fmla="*/ 501650 h 622300"/>
                  <a:gd name="connsiteX29" fmla="*/ 63500 w 603250"/>
                  <a:gd name="connsiteY29" fmla="*/ 44450 h 622300"/>
                  <a:gd name="connsiteX30" fmla="*/ 0 w 603250"/>
                  <a:gd name="connsiteY30" fmla="*/ 25400 h 622300"/>
                  <a:gd name="connsiteX31" fmla="*/ 0 w 603250"/>
                  <a:gd name="connsiteY31" fmla="*/ 6350 h 622300"/>
                  <a:gd name="connsiteX32" fmla="*/ 190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19050" y="0"/>
                    </a:moveTo>
                    <a:cubicBezTo>
                      <a:pt x="38100" y="0"/>
                      <a:pt x="127000" y="31750"/>
                      <a:pt x="177800" y="44450"/>
                    </a:cubicBezTo>
                    <a:cubicBezTo>
                      <a:pt x="419100" y="107950"/>
                      <a:pt x="603250" y="419100"/>
                      <a:pt x="603250" y="590550"/>
                    </a:cubicBezTo>
                    <a:cubicBezTo>
                      <a:pt x="603250" y="603250"/>
                      <a:pt x="596900" y="615950"/>
                      <a:pt x="584200" y="622300"/>
                    </a:cubicBezTo>
                    <a:lnTo>
                      <a:pt x="19050" y="622300"/>
                    </a:lnTo>
                    <a:lnTo>
                      <a:pt x="0" y="603250"/>
                    </a:lnTo>
                    <a:lnTo>
                      <a:pt x="0" y="114300"/>
                    </a:lnTo>
                    <a:cubicBezTo>
                      <a:pt x="6350" y="107950"/>
                      <a:pt x="6350" y="101600"/>
                      <a:pt x="25400" y="101600"/>
                    </a:cubicBezTo>
                    <a:cubicBezTo>
                      <a:pt x="82550" y="101600"/>
                      <a:pt x="273050" y="215900"/>
                      <a:pt x="292100" y="222250"/>
                    </a:cubicBezTo>
                    <a:cubicBezTo>
                      <a:pt x="368300" y="260350"/>
                      <a:pt x="476250" y="438150"/>
                      <a:pt x="476250" y="508000"/>
                    </a:cubicBezTo>
                    <a:cubicBezTo>
                      <a:pt x="476250" y="520700"/>
                      <a:pt x="463550" y="520700"/>
                      <a:pt x="457200" y="527050"/>
                    </a:cubicBezTo>
                    <a:lnTo>
                      <a:pt x="127000" y="527050"/>
                    </a:lnTo>
                    <a:cubicBezTo>
                      <a:pt x="120650" y="520700"/>
                      <a:pt x="127000" y="514350"/>
                      <a:pt x="107950" y="279400"/>
                    </a:cubicBezTo>
                    <a:cubicBezTo>
                      <a:pt x="114300" y="273050"/>
                      <a:pt x="114300" y="266700"/>
                      <a:pt x="127000" y="266700"/>
                    </a:cubicBezTo>
                    <a:cubicBezTo>
                      <a:pt x="165100" y="266700"/>
                      <a:pt x="323850" y="330200"/>
                      <a:pt x="323850" y="406400"/>
                    </a:cubicBezTo>
                    <a:lnTo>
                      <a:pt x="323850" y="444500"/>
                    </a:lnTo>
                    <a:lnTo>
                      <a:pt x="222250" y="444500"/>
                    </a:lnTo>
                    <a:cubicBezTo>
                      <a:pt x="215900" y="438150"/>
                      <a:pt x="215900" y="444500"/>
                      <a:pt x="215900" y="425450"/>
                    </a:cubicBezTo>
                    <a:cubicBezTo>
                      <a:pt x="215900" y="381000"/>
                      <a:pt x="254000" y="412750"/>
                      <a:pt x="279400" y="400050"/>
                    </a:cubicBezTo>
                    <a:cubicBezTo>
                      <a:pt x="241300" y="342900"/>
                      <a:pt x="196850" y="323850"/>
                      <a:pt x="146050" y="311150"/>
                    </a:cubicBezTo>
                    <a:lnTo>
                      <a:pt x="146050" y="488950"/>
                    </a:lnTo>
                    <a:lnTo>
                      <a:pt x="425450" y="488950"/>
                    </a:lnTo>
                    <a:cubicBezTo>
                      <a:pt x="425450" y="488950"/>
                      <a:pt x="431800" y="488950"/>
                      <a:pt x="431800" y="476250"/>
                    </a:cubicBezTo>
                    <a:cubicBezTo>
                      <a:pt x="431800" y="412750"/>
                      <a:pt x="304800" y="266700"/>
                      <a:pt x="241300" y="228600"/>
                    </a:cubicBezTo>
                    <a:cubicBezTo>
                      <a:pt x="177800" y="190500"/>
                      <a:pt x="107950" y="165100"/>
                      <a:pt x="38100" y="139700"/>
                    </a:cubicBezTo>
                    <a:lnTo>
                      <a:pt x="38100" y="584200"/>
                    </a:lnTo>
                    <a:lnTo>
                      <a:pt x="558800" y="584200"/>
                    </a:lnTo>
                    <a:cubicBezTo>
                      <a:pt x="558800" y="584200"/>
                      <a:pt x="565150" y="584200"/>
                      <a:pt x="565150" y="571500"/>
                    </a:cubicBezTo>
                    <a:cubicBezTo>
                      <a:pt x="565150" y="552450"/>
                      <a:pt x="546100" y="527050"/>
                      <a:pt x="546100" y="501650"/>
                    </a:cubicBezTo>
                    <a:cubicBezTo>
                      <a:pt x="533400" y="311150"/>
                      <a:pt x="234950" y="63500"/>
                      <a:pt x="63500" y="44450"/>
                    </a:cubicBezTo>
                    <a:cubicBezTo>
                      <a:pt x="50800" y="44450"/>
                      <a:pt x="12700" y="31750"/>
                      <a:pt x="0" y="25400"/>
                    </a:cubicBezTo>
                    <a:lnTo>
                      <a:pt x="0" y="6350"/>
                    </a:lnTo>
                    <a:cubicBezTo>
                      <a:pt x="6350" y="6350"/>
                      <a:pt x="6350" y="0"/>
                      <a:pt x="190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F8316E11-328A-3FE7-AC69-2A068B45D333}"/>
                  </a:ext>
                </a:extLst>
              </p:cNvPr>
              <p:cNvSpPr/>
              <p:nvPr/>
            </p:nvSpPr>
            <p:spPr>
              <a:xfrm>
                <a:off x="2262813" y="1111250"/>
                <a:ext cx="603250" cy="615950"/>
              </a:xfrm>
              <a:custGeom>
                <a:avLst/>
                <a:gdLst>
                  <a:gd name="connsiteX0" fmla="*/ 6350 w 603250"/>
                  <a:gd name="connsiteY0" fmla="*/ 0 h 615950"/>
                  <a:gd name="connsiteX1" fmla="*/ 590550 w 603250"/>
                  <a:gd name="connsiteY1" fmla="*/ 0 h 615950"/>
                  <a:gd name="connsiteX2" fmla="*/ 590550 w 603250"/>
                  <a:gd name="connsiteY2" fmla="*/ 520700 h 615950"/>
                  <a:gd name="connsiteX3" fmla="*/ 127000 w 603250"/>
                  <a:gd name="connsiteY3" fmla="*/ 107950 h 615950"/>
                  <a:gd name="connsiteX4" fmla="*/ 133350 w 603250"/>
                  <a:gd name="connsiteY4" fmla="*/ 95250 h 615950"/>
                  <a:gd name="connsiteX5" fmla="*/ 495300 w 603250"/>
                  <a:gd name="connsiteY5" fmla="*/ 95250 h 615950"/>
                  <a:gd name="connsiteX6" fmla="*/ 495300 w 603250"/>
                  <a:gd name="connsiteY6" fmla="*/ 342900 h 615950"/>
                  <a:gd name="connsiteX7" fmla="*/ 469900 w 603250"/>
                  <a:gd name="connsiteY7" fmla="*/ 349250 h 615950"/>
                  <a:gd name="connsiteX8" fmla="*/ 273050 w 603250"/>
                  <a:gd name="connsiteY8" fmla="*/ 190500 h 615950"/>
                  <a:gd name="connsiteX9" fmla="*/ 285750 w 603250"/>
                  <a:gd name="connsiteY9" fmla="*/ 177800 h 615950"/>
                  <a:gd name="connsiteX10" fmla="*/ 387350 w 603250"/>
                  <a:gd name="connsiteY10" fmla="*/ 177800 h 615950"/>
                  <a:gd name="connsiteX11" fmla="*/ 387350 w 603250"/>
                  <a:gd name="connsiteY11" fmla="*/ 203200 h 615950"/>
                  <a:gd name="connsiteX12" fmla="*/ 323850 w 603250"/>
                  <a:gd name="connsiteY12" fmla="*/ 215900 h 615950"/>
                  <a:gd name="connsiteX13" fmla="*/ 450850 w 603250"/>
                  <a:gd name="connsiteY13" fmla="*/ 304800 h 615950"/>
                  <a:gd name="connsiteX14" fmla="*/ 450850 w 603250"/>
                  <a:gd name="connsiteY14" fmla="*/ 127000 h 615950"/>
                  <a:gd name="connsiteX15" fmla="*/ 177800 w 603250"/>
                  <a:gd name="connsiteY15" fmla="*/ 127000 h 615950"/>
                  <a:gd name="connsiteX16" fmla="*/ 171450 w 603250"/>
                  <a:gd name="connsiteY16" fmla="*/ 139700 h 615950"/>
                  <a:gd name="connsiteX17" fmla="*/ 234950 w 603250"/>
                  <a:gd name="connsiteY17" fmla="*/ 279400 h 615950"/>
                  <a:gd name="connsiteX18" fmla="*/ 565150 w 603250"/>
                  <a:gd name="connsiteY18" fmla="*/ 476250 h 615950"/>
                  <a:gd name="connsiteX19" fmla="*/ 565150 w 603250"/>
                  <a:gd name="connsiteY19" fmla="*/ 31750 h 615950"/>
                  <a:gd name="connsiteX20" fmla="*/ 44450 w 603250"/>
                  <a:gd name="connsiteY20" fmla="*/ 31750 h 615950"/>
                  <a:gd name="connsiteX21" fmla="*/ 38100 w 603250"/>
                  <a:gd name="connsiteY21" fmla="*/ 44450 h 615950"/>
                  <a:gd name="connsiteX22" fmla="*/ 63500 w 603250"/>
                  <a:gd name="connsiteY22" fmla="*/ 158750 h 615950"/>
                  <a:gd name="connsiteX23" fmla="*/ 603250 w 603250"/>
                  <a:gd name="connsiteY23" fmla="*/ 590550 h 615950"/>
                  <a:gd name="connsiteX24" fmla="*/ 603250 w 603250"/>
                  <a:gd name="connsiteY24" fmla="*/ 615950 h 615950"/>
                  <a:gd name="connsiteX25" fmla="*/ 565150 w 603250"/>
                  <a:gd name="connsiteY25" fmla="*/ 615950 h 615950"/>
                  <a:gd name="connsiteX26" fmla="*/ 82550 w 603250"/>
                  <a:gd name="connsiteY26" fmla="*/ 285750 h 615950"/>
                  <a:gd name="connsiteX27" fmla="*/ 25400 w 603250"/>
                  <a:gd name="connsiteY27" fmla="*/ 158750 h 615950"/>
                  <a:gd name="connsiteX28" fmla="*/ 0 w 603250"/>
                  <a:gd name="connsiteY28" fmla="*/ 44450 h 615950"/>
                  <a:gd name="connsiteX29" fmla="*/ 6350 w 603250"/>
                  <a:gd name="connsiteY29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3250" h="615950">
                    <a:moveTo>
                      <a:pt x="6350" y="0"/>
                    </a:moveTo>
                    <a:lnTo>
                      <a:pt x="590550" y="0"/>
                    </a:lnTo>
                    <a:lnTo>
                      <a:pt x="590550" y="520700"/>
                    </a:lnTo>
                    <a:cubicBezTo>
                      <a:pt x="419100" y="508000"/>
                      <a:pt x="127000" y="298450"/>
                      <a:pt x="127000" y="107950"/>
                    </a:cubicBezTo>
                    <a:lnTo>
                      <a:pt x="133350" y="95250"/>
                    </a:lnTo>
                    <a:lnTo>
                      <a:pt x="495300" y="95250"/>
                    </a:lnTo>
                    <a:lnTo>
                      <a:pt x="495300" y="342900"/>
                    </a:lnTo>
                    <a:cubicBezTo>
                      <a:pt x="488950" y="342900"/>
                      <a:pt x="482600" y="349250"/>
                      <a:pt x="469900" y="349250"/>
                    </a:cubicBezTo>
                    <a:cubicBezTo>
                      <a:pt x="412750" y="349250"/>
                      <a:pt x="266700" y="266700"/>
                      <a:pt x="273050" y="190500"/>
                    </a:cubicBezTo>
                    <a:cubicBezTo>
                      <a:pt x="279400" y="190500"/>
                      <a:pt x="273050" y="177800"/>
                      <a:pt x="285750" y="177800"/>
                    </a:cubicBezTo>
                    <a:lnTo>
                      <a:pt x="387350" y="177800"/>
                    </a:lnTo>
                    <a:lnTo>
                      <a:pt x="387350" y="203200"/>
                    </a:lnTo>
                    <a:cubicBezTo>
                      <a:pt x="368300" y="209550"/>
                      <a:pt x="342900" y="209550"/>
                      <a:pt x="323850" y="215900"/>
                    </a:cubicBezTo>
                    <a:cubicBezTo>
                      <a:pt x="355600" y="266700"/>
                      <a:pt x="406400" y="292100"/>
                      <a:pt x="450850" y="304800"/>
                    </a:cubicBezTo>
                    <a:lnTo>
                      <a:pt x="450850" y="127000"/>
                    </a:lnTo>
                    <a:lnTo>
                      <a:pt x="177800" y="127000"/>
                    </a:lnTo>
                    <a:cubicBezTo>
                      <a:pt x="177800" y="127000"/>
                      <a:pt x="171450" y="120650"/>
                      <a:pt x="171450" y="139700"/>
                    </a:cubicBezTo>
                    <a:cubicBezTo>
                      <a:pt x="171450" y="152400"/>
                      <a:pt x="203200" y="234950"/>
                      <a:pt x="234950" y="279400"/>
                    </a:cubicBezTo>
                    <a:cubicBezTo>
                      <a:pt x="336550" y="400050"/>
                      <a:pt x="444500" y="438150"/>
                      <a:pt x="565150" y="476250"/>
                    </a:cubicBezTo>
                    <a:lnTo>
                      <a:pt x="565150" y="31750"/>
                    </a:lnTo>
                    <a:lnTo>
                      <a:pt x="44450" y="31750"/>
                    </a:lnTo>
                    <a:cubicBezTo>
                      <a:pt x="38100" y="38100"/>
                      <a:pt x="38100" y="31750"/>
                      <a:pt x="38100" y="44450"/>
                    </a:cubicBezTo>
                    <a:cubicBezTo>
                      <a:pt x="38100" y="63500"/>
                      <a:pt x="57150" y="120650"/>
                      <a:pt x="63500" y="158750"/>
                    </a:cubicBezTo>
                    <a:cubicBezTo>
                      <a:pt x="120650" y="387350"/>
                      <a:pt x="406400" y="546100"/>
                      <a:pt x="603250" y="590550"/>
                    </a:cubicBezTo>
                    <a:lnTo>
                      <a:pt x="603250" y="615950"/>
                    </a:lnTo>
                    <a:lnTo>
                      <a:pt x="565150" y="615950"/>
                    </a:lnTo>
                    <a:cubicBezTo>
                      <a:pt x="400050" y="565150"/>
                      <a:pt x="190500" y="488950"/>
                      <a:pt x="82550" y="285750"/>
                    </a:cubicBezTo>
                    <a:cubicBezTo>
                      <a:pt x="57150" y="247650"/>
                      <a:pt x="38100" y="203200"/>
                      <a:pt x="25400" y="158750"/>
                    </a:cubicBezTo>
                    <a:cubicBezTo>
                      <a:pt x="12700" y="120650"/>
                      <a:pt x="6350" y="82550"/>
                      <a:pt x="0" y="44450"/>
                    </a:cubicBezTo>
                    <a:lnTo>
                      <a:pt x="635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184A2471-E92E-FAC3-F80F-CE604C798477}"/>
                  </a:ext>
                </a:extLst>
              </p:cNvPr>
              <p:cNvSpPr/>
              <p:nvPr/>
            </p:nvSpPr>
            <p:spPr>
              <a:xfrm>
                <a:off x="2954963" y="1111250"/>
                <a:ext cx="603250" cy="615950"/>
              </a:xfrm>
              <a:custGeom>
                <a:avLst/>
                <a:gdLst>
                  <a:gd name="connsiteX0" fmla="*/ 0 w 603250"/>
                  <a:gd name="connsiteY0" fmla="*/ 0 h 615950"/>
                  <a:gd name="connsiteX1" fmla="*/ 603250 w 603250"/>
                  <a:gd name="connsiteY1" fmla="*/ 0 h 615950"/>
                  <a:gd name="connsiteX2" fmla="*/ 603250 w 603250"/>
                  <a:gd name="connsiteY2" fmla="*/ 31750 h 615950"/>
                  <a:gd name="connsiteX3" fmla="*/ 584200 w 603250"/>
                  <a:gd name="connsiteY3" fmla="*/ 107950 h 615950"/>
                  <a:gd name="connsiteX4" fmla="*/ 381000 w 603250"/>
                  <a:gd name="connsiteY4" fmla="*/ 450850 h 615950"/>
                  <a:gd name="connsiteX5" fmla="*/ 31750 w 603250"/>
                  <a:gd name="connsiteY5" fmla="*/ 615950 h 615950"/>
                  <a:gd name="connsiteX6" fmla="*/ 6350 w 603250"/>
                  <a:gd name="connsiteY6" fmla="*/ 615950 h 615950"/>
                  <a:gd name="connsiteX7" fmla="*/ 0 w 603250"/>
                  <a:gd name="connsiteY7" fmla="*/ 603250 h 615950"/>
                  <a:gd name="connsiteX8" fmla="*/ 146050 w 603250"/>
                  <a:gd name="connsiteY8" fmla="*/ 539750 h 615950"/>
                  <a:gd name="connsiteX9" fmla="*/ 501650 w 603250"/>
                  <a:gd name="connsiteY9" fmla="*/ 234950 h 615950"/>
                  <a:gd name="connsiteX10" fmla="*/ 565150 w 603250"/>
                  <a:gd name="connsiteY10" fmla="*/ 31750 h 615950"/>
                  <a:gd name="connsiteX11" fmla="*/ 38100 w 603250"/>
                  <a:gd name="connsiteY11" fmla="*/ 31750 h 615950"/>
                  <a:gd name="connsiteX12" fmla="*/ 44450 w 603250"/>
                  <a:gd name="connsiteY12" fmla="*/ 476250 h 615950"/>
                  <a:gd name="connsiteX13" fmla="*/ 431800 w 603250"/>
                  <a:gd name="connsiteY13" fmla="*/ 133350 h 615950"/>
                  <a:gd name="connsiteX14" fmla="*/ 146050 w 603250"/>
                  <a:gd name="connsiteY14" fmla="*/ 127000 h 615950"/>
                  <a:gd name="connsiteX15" fmla="*/ 152400 w 603250"/>
                  <a:gd name="connsiteY15" fmla="*/ 311150 h 615950"/>
                  <a:gd name="connsiteX16" fmla="*/ 285750 w 603250"/>
                  <a:gd name="connsiteY16" fmla="*/ 215900 h 615950"/>
                  <a:gd name="connsiteX17" fmla="*/ 215900 w 603250"/>
                  <a:gd name="connsiteY17" fmla="*/ 203200 h 615950"/>
                  <a:gd name="connsiteX18" fmla="*/ 222250 w 603250"/>
                  <a:gd name="connsiteY18" fmla="*/ 177800 h 615950"/>
                  <a:gd name="connsiteX19" fmla="*/ 317500 w 603250"/>
                  <a:gd name="connsiteY19" fmla="*/ 177800 h 615950"/>
                  <a:gd name="connsiteX20" fmla="*/ 323850 w 603250"/>
                  <a:gd name="connsiteY20" fmla="*/ 196850 h 615950"/>
                  <a:gd name="connsiteX21" fmla="*/ 139700 w 603250"/>
                  <a:gd name="connsiteY21" fmla="*/ 349250 h 615950"/>
                  <a:gd name="connsiteX22" fmla="*/ 107950 w 603250"/>
                  <a:gd name="connsiteY22" fmla="*/ 349250 h 615950"/>
                  <a:gd name="connsiteX23" fmla="*/ 107950 w 603250"/>
                  <a:gd name="connsiteY23" fmla="*/ 95250 h 615950"/>
                  <a:gd name="connsiteX24" fmla="*/ 469900 w 603250"/>
                  <a:gd name="connsiteY24" fmla="*/ 95250 h 615950"/>
                  <a:gd name="connsiteX25" fmla="*/ 476250 w 603250"/>
                  <a:gd name="connsiteY25" fmla="*/ 107950 h 615950"/>
                  <a:gd name="connsiteX26" fmla="*/ 463550 w 603250"/>
                  <a:gd name="connsiteY26" fmla="*/ 146050 h 615950"/>
                  <a:gd name="connsiteX27" fmla="*/ 88900 w 603250"/>
                  <a:gd name="connsiteY27" fmla="*/ 495300 h 615950"/>
                  <a:gd name="connsiteX28" fmla="*/ 19050 w 603250"/>
                  <a:gd name="connsiteY28" fmla="*/ 520700 h 615950"/>
                  <a:gd name="connsiteX29" fmla="*/ 0 w 603250"/>
                  <a:gd name="connsiteY29" fmla="*/ 501650 h 615950"/>
                  <a:gd name="connsiteX30" fmla="*/ 0 w 603250"/>
                  <a:gd name="connsiteY30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3250" h="615950">
                    <a:moveTo>
                      <a:pt x="0" y="0"/>
                    </a:moveTo>
                    <a:lnTo>
                      <a:pt x="603250" y="0"/>
                    </a:lnTo>
                    <a:lnTo>
                      <a:pt x="603250" y="31750"/>
                    </a:lnTo>
                    <a:lnTo>
                      <a:pt x="584200" y="107950"/>
                    </a:lnTo>
                    <a:cubicBezTo>
                      <a:pt x="558800" y="209550"/>
                      <a:pt x="495300" y="342900"/>
                      <a:pt x="381000" y="450850"/>
                    </a:cubicBezTo>
                    <a:cubicBezTo>
                      <a:pt x="342900" y="482600"/>
                      <a:pt x="95250" y="615950"/>
                      <a:pt x="31750" y="615950"/>
                    </a:cubicBezTo>
                    <a:lnTo>
                      <a:pt x="6350" y="615950"/>
                    </a:lnTo>
                    <a:cubicBezTo>
                      <a:pt x="6350" y="615950"/>
                      <a:pt x="0" y="615950"/>
                      <a:pt x="0" y="603250"/>
                    </a:cubicBezTo>
                    <a:cubicBezTo>
                      <a:pt x="0" y="571500"/>
                      <a:pt x="133350" y="546100"/>
                      <a:pt x="146050" y="539750"/>
                    </a:cubicBezTo>
                    <a:cubicBezTo>
                      <a:pt x="254000" y="501650"/>
                      <a:pt x="463550" y="368300"/>
                      <a:pt x="501650" y="234950"/>
                    </a:cubicBezTo>
                    <a:cubicBezTo>
                      <a:pt x="520700" y="171450"/>
                      <a:pt x="546100" y="95250"/>
                      <a:pt x="565150" y="31750"/>
                    </a:cubicBezTo>
                    <a:lnTo>
                      <a:pt x="38100" y="31750"/>
                    </a:lnTo>
                    <a:lnTo>
                      <a:pt x="44450" y="476250"/>
                    </a:lnTo>
                    <a:cubicBezTo>
                      <a:pt x="158750" y="457200"/>
                      <a:pt x="425450" y="279400"/>
                      <a:pt x="431800" y="133350"/>
                    </a:cubicBezTo>
                    <a:cubicBezTo>
                      <a:pt x="425450" y="127000"/>
                      <a:pt x="412750" y="127000"/>
                      <a:pt x="146050" y="127000"/>
                    </a:cubicBezTo>
                    <a:lnTo>
                      <a:pt x="152400" y="311150"/>
                    </a:lnTo>
                    <a:cubicBezTo>
                      <a:pt x="190500" y="279400"/>
                      <a:pt x="241300" y="266700"/>
                      <a:pt x="285750" y="215900"/>
                    </a:cubicBezTo>
                    <a:cubicBezTo>
                      <a:pt x="266700" y="209550"/>
                      <a:pt x="241300" y="209550"/>
                      <a:pt x="215900" y="203200"/>
                    </a:cubicBezTo>
                    <a:lnTo>
                      <a:pt x="222250" y="177800"/>
                    </a:lnTo>
                    <a:lnTo>
                      <a:pt x="317500" y="177800"/>
                    </a:lnTo>
                    <a:cubicBezTo>
                      <a:pt x="323850" y="184150"/>
                      <a:pt x="323850" y="177800"/>
                      <a:pt x="323850" y="196850"/>
                    </a:cubicBezTo>
                    <a:cubicBezTo>
                      <a:pt x="323850" y="266700"/>
                      <a:pt x="196850" y="349250"/>
                      <a:pt x="139700" y="349250"/>
                    </a:cubicBezTo>
                    <a:lnTo>
                      <a:pt x="107950" y="349250"/>
                    </a:lnTo>
                    <a:lnTo>
                      <a:pt x="107950" y="95250"/>
                    </a:lnTo>
                    <a:lnTo>
                      <a:pt x="469900" y="95250"/>
                    </a:lnTo>
                    <a:cubicBezTo>
                      <a:pt x="469900" y="101600"/>
                      <a:pt x="476250" y="95250"/>
                      <a:pt x="476250" y="107950"/>
                    </a:cubicBezTo>
                    <a:cubicBezTo>
                      <a:pt x="476250" y="127000"/>
                      <a:pt x="463550" y="127000"/>
                      <a:pt x="463550" y="146050"/>
                    </a:cubicBezTo>
                    <a:cubicBezTo>
                      <a:pt x="457200" y="292100"/>
                      <a:pt x="209550" y="469900"/>
                      <a:pt x="88900" y="495300"/>
                    </a:cubicBezTo>
                    <a:cubicBezTo>
                      <a:pt x="69850" y="495300"/>
                      <a:pt x="31750" y="520700"/>
                      <a:pt x="19050" y="520700"/>
                    </a:cubicBezTo>
                    <a:cubicBezTo>
                      <a:pt x="0" y="520700"/>
                      <a:pt x="6350" y="508000"/>
                      <a:pt x="0" y="5016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26C7DD81-C0A7-044D-3CA1-3B98B62FED27}"/>
                </a:ext>
              </a:extLst>
            </p:cNvPr>
            <p:cNvGrpSpPr/>
            <p:nvPr/>
          </p:nvGrpSpPr>
          <p:grpSpPr>
            <a:xfrm>
              <a:off x="3924937" y="6123714"/>
              <a:ext cx="1836442" cy="1849653"/>
              <a:chOff x="2027863" y="177800"/>
              <a:chExt cx="1765300" cy="1778000"/>
            </a:xfrm>
            <a:gradFill>
              <a:gsLst>
                <a:gs pos="2752">
                  <a:srgbClr val="F6EDEC">
                    <a:alpha val="7000"/>
                  </a:srgbClr>
                </a:gs>
                <a:gs pos="43000">
                  <a:srgbClr val="F6EDEC">
                    <a:alpha val="2000"/>
                  </a:srgbClr>
                </a:gs>
                <a:gs pos="55000">
                  <a:srgbClr val="FFDC61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7760159-ED2B-FBC3-7935-DBE449480C77}"/>
                  </a:ext>
                </a:extLst>
              </p:cNvPr>
              <p:cNvSpPr/>
              <p:nvPr/>
            </p:nvSpPr>
            <p:spPr>
              <a:xfrm>
                <a:off x="2027863" y="177800"/>
                <a:ext cx="1765300" cy="1778000"/>
              </a:xfrm>
              <a:custGeom>
                <a:avLst/>
                <a:gdLst>
                  <a:gd name="connsiteX0" fmla="*/ 984250 w 1765300"/>
                  <a:gd name="connsiteY0" fmla="*/ 0 h 1778000"/>
                  <a:gd name="connsiteX1" fmla="*/ 1282700 w 1765300"/>
                  <a:gd name="connsiteY1" fmla="*/ 139700 h 1778000"/>
                  <a:gd name="connsiteX2" fmla="*/ 1365250 w 1765300"/>
                  <a:gd name="connsiteY2" fmla="*/ 152400 h 1778000"/>
                  <a:gd name="connsiteX3" fmla="*/ 1530350 w 1765300"/>
                  <a:gd name="connsiteY3" fmla="*/ 273050 h 1778000"/>
                  <a:gd name="connsiteX4" fmla="*/ 1568450 w 1765300"/>
                  <a:gd name="connsiteY4" fmla="*/ 393700 h 1778000"/>
                  <a:gd name="connsiteX5" fmla="*/ 1714500 w 1765300"/>
                  <a:gd name="connsiteY5" fmla="*/ 552450 h 1778000"/>
                  <a:gd name="connsiteX6" fmla="*/ 1765300 w 1765300"/>
                  <a:gd name="connsiteY6" fmla="*/ 711200 h 1778000"/>
                  <a:gd name="connsiteX7" fmla="*/ 1727200 w 1765300"/>
                  <a:gd name="connsiteY7" fmla="*/ 895350 h 1778000"/>
                  <a:gd name="connsiteX8" fmla="*/ 1765300 w 1765300"/>
                  <a:gd name="connsiteY8" fmla="*/ 1066800 h 1778000"/>
                  <a:gd name="connsiteX9" fmla="*/ 1581150 w 1765300"/>
                  <a:gd name="connsiteY9" fmla="*/ 1365250 h 1778000"/>
                  <a:gd name="connsiteX10" fmla="*/ 1549400 w 1765300"/>
                  <a:gd name="connsiteY10" fmla="*/ 1466850 h 1778000"/>
                  <a:gd name="connsiteX11" fmla="*/ 1428750 w 1765300"/>
                  <a:gd name="connsiteY11" fmla="*/ 1600200 h 1778000"/>
                  <a:gd name="connsiteX12" fmla="*/ 1289050 w 1765300"/>
                  <a:gd name="connsiteY12" fmla="*/ 1631950 h 1778000"/>
                  <a:gd name="connsiteX13" fmla="*/ 1149350 w 1765300"/>
                  <a:gd name="connsiteY13" fmla="*/ 1720850 h 1778000"/>
                  <a:gd name="connsiteX14" fmla="*/ 984250 w 1765300"/>
                  <a:gd name="connsiteY14" fmla="*/ 1778000 h 1778000"/>
                  <a:gd name="connsiteX15" fmla="*/ 749300 w 1765300"/>
                  <a:gd name="connsiteY15" fmla="*/ 1714500 h 1778000"/>
                  <a:gd name="connsiteX16" fmla="*/ 628650 w 1765300"/>
                  <a:gd name="connsiteY16" fmla="*/ 1727200 h 1778000"/>
                  <a:gd name="connsiteX17" fmla="*/ 425450 w 1765300"/>
                  <a:gd name="connsiteY17" fmla="*/ 1631950 h 1778000"/>
                  <a:gd name="connsiteX18" fmla="*/ 317500 w 1765300"/>
                  <a:gd name="connsiteY18" fmla="*/ 1492250 h 1778000"/>
                  <a:gd name="connsiteX19" fmla="*/ 215900 w 1765300"/>
                  <a:gd name="connsiteY19" fmla="*/ 1447800 h 1778000"/>
                  <a:gd name="connsiteX20" fmla="*/ 101600 w 1765300"/>
                  <a:gd name="connsiteY20" fmla="*/ 1282700 h 1778000"/>
                  <a:gd name="connsiteX21" fmla="*/ 101600 w 1765300"/>
                  <a:gd name="connsiteY21" fmla="*/ 1136650 h 1778000"/>
                  <a:gd name="connsiteX22" fmla="*/ 0 w 1765300"/>
                  <a:gd name="connsiteY22" fmla="*/ 889000 h 1778000"/>
                  <a:gd name="connsiteX23" fmla="*/ 101600 w 1765300"/>
                  <a:gd name="connsiteY23" fmla="*/ 635000 h 1778000"/>
                  <a:gd name="connsiteX24" fmla="*/ 101600 w 1765300"/>
                  <a:gd name="connsiteY24" fmla="*/ 495300 h 1778000"/>
                  <a:gd name="connsiteX25" fmla="*/ 120650 w 1765300"/>
                  <a:gd name="connsiteY25" fmla="*/ 438150 h 1778000"/>
                  <a:gd name="connsiteX26" fmla="*/ 209550 w 1765300"/>
                  <a:gd name="connsiteY26" fmla="*/ 330200 h 1778000"/>
                  <a:gd name="connsiteX27" fmla="*/ 285750 w 1765300"/>
                  <a:gd name="connsiteY27" fmla="*/ 292100 h 1778000"/>
                  <a:gd name="connsiteX28" fmla="*/ 381000 w 1765300"/>
                  <a:gd name="connsiteY28" fmla="*/ 215900 h 1778000"/>
                  <a:gd name="connsiteX29" fmla="*/ 628650 w 1765300"/>
                  <a:gd name="connsiteY29" fmla="*/ 50800 h 1778000"/>
                  <a:gd name="connsiteX30" fmla="*/ 742950 w 1765300"/>
                  <a:gd name="connsiteY30" fmla="*/ 63500 h 1778000"/>
                  <a:gd name="connsiteX31" fmla="*/ 984250 w 1765300"/>
                  <a:gd name="connsiteY31" fmla="*/ 0 h 1778000"/>
                  <a:gd name="connsiteX32" fmla="*/ 984250 w 1765300"/>
                  <a:gd name="connsiteY32" fmla="*/ 69850 h 1778000"/>
                  <a:gd name="connsiteX33" fmla="*/ 749300 w 1765300"/>
                  <a:gd name="connsiteY33" fmla="*/ 133350 h 1778000"/>
                  <a:gd name="connsiteX34" fmla="*/ 628650 w 1765300"/>
                  <a:gd name="connsiteY34" fmla="*/ 120650 h 1778000"/>
                  <a:gd name="connsiteX35" fmla="*/ 482600 w 1765300"/>
                  <a:gd name="connsiteY35" fmla="*/ 184150 h 1778000"/>
                  <a:gd name="connsiteX36" fmla="*/ 374650 w 1765300"/>
                  <a:gd name="connsiteY36" fmla="*/ 323850 h 1778000"/>
                  <a:gd name="connsiteX37" fmla="*/ 171450 w 1765300"/>
                  <a:gd name="connsiteY37" fmla="*/ 508000 h 1778000"/>
                  <a:gd name="connsiteX38" fmla="*/ 171450 w 1765300"/>
                  <a:gd name="connsiteY38" fmla="*/ 641350 h 1778000"/>
                  <a:gd name="connsiteX39" fmla="*/ 69850 w 1765300"/>
                  <a:gd name="connsiteY39" fmla="*/ 882650 h 1778000"/>
                  <a:gd name="connsiteX40" fmla="*/ 171450 w 1765300"/>
                  <a:gd name="connsiteY40" fmla="*/ 1130300 h 1778000"/>
                  <a:gd name="connsiteX41" fmla="*/ 171450 w 1765300"/>
                  <a:gd name="connsiteY41" fmla="*/ 1270000 h 1778000"/>
                  <a:gd name="connsiteX42" fmla="*/ 279400 w 1765300"/>
                  <a:gd name="connsiteY42" fmla="*/ 1403350 h 1778000"/>
                  <a:gd name="connsiteX43" fmla="*/ 457200 w 1765300"/>
                  <a:gd name="connsiteY43" fmla="*/ 1562100 h 1778000"/>
                  <a:gd name="connsiteX44" fmla="*/ 628650 w 1765300"/>
                  <a:gd name="connsiteY44" fmla="*/ 1657350 h 1778000"/>
                  <a:gd name="connsiteX45" fmla="*/ 749300 w 1765300"/>
                  <a:gd name="connsiteY45" fmla="*/ 1644650 h 1778000"/>
                  <a:gd name="connsiteX46" fmla="*/ 984250 w 1765300"/>
                  <a:gd name="connsiteY46" fmla="*/ 1708150 h 1778000"/>
                  <a:gd name="connsiteX47" fmla="*/ 1047750 w 1765300"/>
                  <a:gd name="connsiteY47" fmla="*/ 1695450 h 1778000"/>
                  <a:gd name="connsiteX48" fmla="*/ 1111250 w 1765300"/>
                  <a:gd name="connsiteY48" fmla="*/ 1657350 h 1778000"/>
                  <a:gd name="connsiteX49" fmla="*/ 1479550 w 1765300"/>
                  <a:gd name="connsiteY49" fmla="*/ 1454150 h 1778000"/>
                  <a:gd name="connsiteX50" fmla="*/ 1543050 w 1765300"/>
                  <a:gd name="connsiteY50" fmla="*/ 1295400 h 1778000"/>
                  <a:gd name="connsiteX51" fmla="*/ 1638300 w 1765300"/>
                  <a:gd name="connsiteY51" fmla="*/ 1206500 h 1778000"/>
                  <a:gd name="connsiteX52" fmla="*/ 1695450 w 1765300"/>
                  <a:gd name="connsiteY52" fmla="*/ 1066800 h 1778000"/>
                  <a:gd name="connsiteX53" fmla="*/ 1657350 w 1765300"/>
                  <a:gd name="connsiteY53" fmla="*/ 889000 h 1778000"/>
                  <a:gd name="connsiteX54" fmla="*/ 1695450 w 1765300"/>
                  <a:gd name="connsiteY54" fmla="*/ 711200 h 1778000"/>
                  <a:gd name="connsiteX55" fmla="*/ 1631950 w 1765300"/>
                  <a:gd name="connsiteY55" fmla="*/ 565150 h 1778000"/>
                  <a:gd name="connsiteX56" fmla="*/ 1517650 w 1765300"/>
                  <a:gd name="connsiteY56" fmla="*/ 444500 h 1778000"/>
                  <a:gd name="connsiteX57" fmla="*/ 1358900 w 1765300"/>
                  <a:gd name="connsiteY57" fmla="*/ 222250 h 1778000"/>
                  <a:gd name="connsiteX58" fmla="*/ 1270000 w 1765300"/>
                  <a:gd name="connsiteY58" fmla="*/ 209550 h 1778000"/>
                  <a:gd name="connsiteX59" fmla="*/ 984250 w 1765300"/>
                  <a:gd name="connsiteY59" fmla="*/ 69850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765300" h="1778000">
                    <a:moveTo>
                      <a:pt x="984250" y="0"/>
                    </a:moveTo>
                    <a:cubicBezTo>
                      <a:pt x="1136650" y="0"/>
                      <a:pt x="1130300" y="95250"/>
                      <a:pt x="1282700" y="139700"/>
                    </a:cubicBezTo>
                    <a:cubicBezTo>
                      <a:pt x="1301750" y="146050"/>
                      <a:pt x="1339850" y="152400"/>
                      <a:pt x="1365250" y="152400"/>
                    </a:cubicBezTo>
                    <a:cubicBezTo>
                      <a:pt x="1409700" y="152400"/>
                      <a:pt x="1498600" y="209550"/>
                      <a:pt x="1530350" y="273050"/>
                    </a:cubicBezTo>
                    <a:cubicBezTo>
                      <a:pt x="1549400" y="311150"/>
                      <a:pt x="1555750" y="355600"/>
                      <a:pt x="1568450" y="393700"/>
                    </a:cubicBezTo>
                    <a:cubicBezTo>
                      <a:pt x="1587500" y="431800"/>
                      <a:pt x="1663700" y="495300"/>
                      <a:pt x="1714500" y="552450"/>
                    </a:cubicBezTo>
                    <a:cubicBezTo>
                      <a:pt x="1746250" y="590550"/>
                      <a:pt x="1765300" y="660400"/>
                      <a:pt x="1765300" y="711200"/>
                    </a:cubicBezTo>
                    <a:cubicBezTo>
                      <a:pt x="1765300" y="730250"/>
                      <a:pt x="1727200" y="876300"/>
                      <a:pt x="1727200" y="895350"/>
                    </a:cubicBezTo>
                    <a:cubicBezTo>
                      <a:pt x="1727200" y="908050"/>
                      <a:pt x="1765300" y="1054100"/>
                      <a:pt x="1765300" y="1066800"/>
                    </a:cubicBezTo>
                    <a:cubicBezTo>
                      <a:pt x="1765300" y="1219200"/>
                      <a:pt x="1657350" y="1238250"/>
                      <a:pt x="1581150" y="1365250"/>
                    </a:cubicBezTo>
                    <a:cubicBezTo>
                      <a:pt x="1562100" y="1390650"/>
                      <a:pt x="1555750" y="1435100"/>
                      <a:pt x="1549400" y="1466850"/>
                    </a:cubicBezTo>
                    <a:cubicBezTo>
                      <a:pt x="1543050" y="1504950"/>
                      <a:pt x="1473200" y="1587500"/>
                      <a:pt x="1428750" y="1600200"/>
                    </a:cubicBezTo>
                    <a:cubicBezTo>
                      <a:pt x="1384300" y="1612900"/>
                      <a:pt x="1320800" y="1625600"/>
                      <a:pt x="1289050" y="1631950"/>
                    </a:cubicBezTo>
                    <a:cubicBezTo>
                      <a:pt x="1250950" y="1638300"/>
                      <a:pt x="1187450" y="1682750"/>
                      <a:pt x="1149350" y="1720850"/>
                    </a:cubicBezTo>
                    <a:cubicBezTo>
                      <a:pt x="1104900" y="1765300"/>
                      <a:pt x="1035050" y="1778000"/>
                      <a:pt x="984250" y="1778000"/>
                    </a:cubicBezTo>
                    <a:cubicBezTo>
                      <a:pt x="850900" y="1778000"/>
                      <a:pt x="844550" y="1714500"/>
                      <a:pt x="749300" y="1714500"/>
                    </a:cubicBezTo>
                    <a:cubicBezTo>
                      <a:pt x="730250" y="1714500"/>
                      <a:pt x="647700" y="1727200"/>
                      <a:pt x="628650" y="1727200"/>
                    </a:cubicBezTo>
                    <a:cubicBezTo>
                      <a:pt x="546100" y="1727200"/>
                      <a:pt x="495300" y="1708150"/>
                      <a:pt x="425450" y="1631950"/>
                    </a:cubicBezTo>
                    <a:cubicBezTo>
                      <a:pt x="393700" y="1600200"/>
                      <a:pt x="368300" y="1517650"/>
                      <a:pt x="317500" y="1492250"/>
                    </a:cubicBezTo>
                    <a:cubicBezTo>
                      <a:pt x="285750" y="1479550"/>
                      <a:pt x="247650" y="1460500"/>
                      <a:pt x="215900" y="1447800"/>
                    </a:cubicBezTo>
                    <a:cubicBezTo>
                      <a:pt x="171450" y="1435100"/>
                      <a:pt x="101600" y="1314450"/>
                      <a:pt x="101600" y="1282700"/>
                    </a:cubicBezTo>
                    <a:lnTo>
                      <a:pt x="101600" y="1136650"/>
                    </a:lnTo>
                    <a:cubicBezTo>
                      <a:pt x="50800" y="1022350"/>
                      <a:pt x="0" y="977900"/>
                      <a:pt x="0" y="889000"/>
                    </a:cubicBezTo>
                    <a:cubicBezTo>
                      <a:pt x="0" y="793750"/>
                      <a:pt x="50800" y="749300"/>
                      <a:pt x="101600" y="635000"/>
                    </a:cubicBezTo>
                    <a:lnTo>
                      <a:pt x="101600" y="495300"/>
                    </a:lnTo>
                    <a:cubicBezTo>
                      <a:pt x="107950" y="476250"/>
                      <a:pt x="120650" y="450850"/>
                      <a:pt x="120650" y="438150"/>
                    </a:cubicBezTo>
                    <a:cubicBezTo>
                      <a:pt x="120650" y="412750"/>
                      <a:pt x="203200" y="330200"/>
                      <a:pt x="209550" y="330200"/>
                    </a:cubicBezTo>
                    <a:cubicBezTo>
                      <a:pt x="228600" y="317500"/>
                      <a:pt x="260350" y="298450"/>
                      <a:pt x="285750" y="292100"/>
                    </a:cubicBezTo>
                    <a:cubicBezTo>
                      <a:pt x="304800" y="285750"/>
                      <a:pt x="368300" y="241300"/>
                      <a:pt x="381000" y="215900"/>
                    </a:cubicBezTo>
                    <a:cubicBezTo>
                      <a:pt x="438150" y="101600"/>
                      <a:pt x="546100" y="50800"/>
                      <a:pt x="628650" y="50800"/>
                    </a:cubicBezTo>
                    <a:cubicBezTo>
                      <a:pt x="641350" y="50800"/>
                      <a:pt x="730250" y="63500"/>
                      <a:pt x="742950" y="63500"/>
                    </a:cubicBezTo>
                    <a:cubicBezTo>
                      <a:pt x="882650" y="63500"/>
                      <a:pt x="838200" y="0"/>
                      <a:pt x="984250" y="0"/>
                    </a:cubicBezTo>
                    <a:close/>
                    <a:moveTo>
                      <a:pt x="984250" y="69850"/>
                    </a:moveTo>
                    <a:cubicBezTo>
                      <a:pt x="876300" y="69850"/>
                      <a:pt x="889000" y="133350"/>
                      <a:pt x="749300" y="133350"/>
                    </a:cubicBezTo>
                    <a:cubicBezTo>
                      <a:pt x="730250" y="133350"/>
                      <a:pt x="647700" y="120650"/>
                      <a:pt x="628650" y="120650"/>
                    </a:cubicBezTo>
                    <a:cubicBezTo>
                      <a:pt x="584200" y="120650"/>
                      <a:pt x="520700" y="133350"/>
                      <a:pt x="482600" y="184150"/>
                    </a:cubicBezTo>
                    <a:cubicBezTo>
                      <a:pt x="450850" y="222250"/>
                      <a:pt x="425450" y="292100"/>
                      <a:pt x="374650" y="323850"/>
                    </a:cubicBezTo>
                    <a:cubicBezTo>
                      <a:pt x="304800" y="361950"/>
                      <a:pt x="171450" y="406400"/>
                      <a:pt x="171450" y="508000"/>
                    </a:cubicBezTo>
                    <a:lnTo>
                      <a:pt x="171450" y="641350"/>
                    </a:lnTo>
                    <a:cubicBezTo>
                      <a:pt x="127000" y="774700"/>
                      <a:pt x="69850" y="774700"/>
                      <a:pt x="69850" y="882650"/>
                    </a:cubicBezTo>
                    <a:cubicBezTo>
                      <a:pt x="69850" y="996950"/>
                      <a:pt x="114300" y="965200"/>
                      <a:pt x="171450" y="1130300"/>
                    </a:cubicBezTo>
                    <a:lnTo>
                      <a:pt x="171450" y="1270000"/>
                    </a:lnTo>
                    <a:cubicBezTo>
                      <a:pt x="171450" y="1301750"/>
                      <a:pt x="247650" y="1397000"/>
                      <a:pt x="279400" y="1403350"/>
                    </a:cubicBezTo>
                    <a:cubicBezTo>
                      <a:pt x="336550" y="1416050"/>
                      <a:pt x="425450" y="1492250"/>
                      <a:pt x="457200" y="1562100"/>
                    </a:cubicBezTo>
                    <a:cubicBezTo>
                      <a:pt x="495300" y="1638300"/>
                      <a:pt x="571500" y="1657350"/>
                      <a:pt x="628650" y="1657350"/>
                    </a:cubicBezTo>
                    <a:cubicBezTo>
                      <a:pt x="641350" y="1657350"/>
                      <a:pt x="730250" y="1644650"/>
                      <a:pt x="749300" y="1644650"/>
                    </a:cubicBezTo>
                    <a:cubicBezTo>
                      <a:pt x="869950" y="1644650"/>
                      <a:pt x="882650" y="1708150"/>
                      <a:pt x="984250" y="1708150"/>
                    </a:cubicBezTo>
                    <a:cubicBezTo>
                      <a:pt x="996950" y="1708150"/>
                      <a:pt x="1028700" y="1701800"/>
                      <a:pt x="1047750" y="1695450"/>
                    </a:cubicBezTo>
                    <a:cubicBezTo>
                      <a:pt x="1073150" y="1689100"/>
                      <a:pt x="1098550" y="1676400"/>
                      <a:pt x="1111250" y="1657350"/>
                    </a:cubicBezTo>
                    <a:cubicBezTo>
                      <a:pt x="1225550" y="1498600"/>
                      <a:pt x="1390650" y="1631950"/>
                      <a:pt x="1479550" y="1454150"/>
                    </a:cubicBezTo>
                    <a:cubicBezTo>
                      <a:pt x="1498600" y="1409700"/>
                      <a:pt x="1511300" y="1339850"/>
                      <a:pt x="1543050" y="1295400"/>
                    </a:cubicBezTo>
                    <a:cubicBezTo>
                      <a:pt x="1568450" y="1250950"/>
                      <a:pt x="1612900" y="1225550"/>
                      <a:pt x="1638300" y="1206500"/>
                    </a:cubicBezTo>
                    <a:cubicBezTo>
                      <a:pt x="1676400" y="1174750"/>
                      <a:pt x="1695450" y="1098550"/>
                      <a:pt x="1695450" y="1066800"/>
                    </a:cubicBezTo>
                    <a:cubicBezTo>
                      <a:pt x="1695450" y="1047750"/>
                      <a:pt x="1657350" y="908050"/>
                      <a:pt x="1657350" y="889000"/>
                    </a:cubicBezTo>
                    <a:cubicBezTo>
                      <a:pt x="1657350" y="876300"/>
                      <a:pt x="1695450" y="723900"/>
                      <a:pt x="1695450" y="711200"/>
                    </a:cubicBezTo>
                    <a:cubicBezTo>
                      <a:pt x="1695450" y="647700"/>
                      <a:pt x="1682750" y="609600"/>
                      <a:pt x="1631950" y="565150"/>
                    </a:cubicBezTo>
                    <a:cubicBezTo>
                      <a:pt x="1593850" y="533400"/>
                      <a:pt x="1530350" y="482600"/>
                      <a:pt x="1517650" y="444500"/>
                    </a:cubicBezTo>
                    <a:cubicBezTo>
                      <a:pt x="1492250" y="368300"/>
                      <a:pt x="1454150" y="234950"/>
                      <a:pt x="1358900" y="222250"/>
                    </a:cubicBezTo>
                    <a:cubicBezTo>
                      <a:pt x="1327150" y="215900"/>
                      <a:pt x="1289050" y="215900"/>
                      <a:pt x="1270000" y="209550"/>
                    </a:cubicBezTo>
                    <a:cubicBezTo>
                      <a:pt x="1079500" y="152400"/>
                      <a:pt x="1123950" y="69850"/>
                      <a:pt x="984250" y="6985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4FBFB1B4-1186-15FA-5FED-14E5E378E41C}"/>
                  </a:ext>
                </a:extLst>
              </p:cNvPr>
              <p:cNvSpPr/>
              <p:nvPr/>
            </p:nvSpPr>
            <p:spPr>
              <a:xfrm>
                <a:off x="2262813" y="406400"/>
                <a:ext cx="603250" cy="622300"/>
              </a:xfrm>
              <a:custGeom>
                <a:avLst/>
                <a:gdLst>
                  <a:gd name="connsiteX0" fmla="*/ 577850 w 603250"/>
                  <a:gd name="connsiteY0" fmla="*/ 0 h 622300"/>
                  <a:gd name="connsiteX1" fmla="*/ 603250 w 603250"/>
                  <a:gd name="connsiteY1" fmla="*/ 19050 h 622300"/>
                  <a:gd name="connsiteX2" fmla="*/ 444500 w 603250"/>
                  <a:gd name="connsiteY2" fmla="*/ 76200 h 622300"/>
                  <a:gd name="connsiteX3" fmla="*/ 50800 w 603250"/>
                  <a:gd name="connsiteY3" fmla="*/ 501650 h 622300"/>
                  <a:gd name="connsiteX4" fmla="*/ 38100 w 603250"/>
                  <a:gd name="connsiteY4" fmla="*/ 558800 h 622300"/>
                  <a:gd name="connsiteX5" fmla="*/ 38100 w 603250"/>
                  <a:gd name="connsiteY5" fmla="*/ 577850 h 622300"/>
                  <a:gd name="connsiteX6" fmla="*/ 565150 w 603250"/>
                  <a:gd name="connsiteY6" fmla="*/ 577850 h 622300"/>
                  <a:gd name="connsiteX7" fmla="*/ 565150 w 603250"/>
                  <a:gd name="connsiteY7" fmla="*/ 152400 h 622300"/>
                  <a:gd name="connsiteX8" fmla="*/ 552450 w 603250"/>
                  <a:gd name="connsiteY8" fmla="*/ 146050 h 622300"/>
                  <a:gd name="connsiteX9" fmla="*/ 171450 w 603250"/>
                  <a:gd name="connsiteY9" fmla="*/ 476250 h 622300"/>
                  <a:gd name="connsiteX10" fmla="*/ 177800 w 603250"/>
                  <a:gd name="connsiteY10" fmla="*/ 495300 h 622300"/>
                  <a:gd name="connsiteX11" fmla="*/ 457200 w 603250"/>
                  <a:gd name="connsiteY11" fmla="*/ 488950 h 622300"/>
                  <a:gd name="connsiteX12" fmla="*/ 457200 w 603250"/>
                  <a:gd name="connsiteY12" fmla="*/ 311150 h 622300"/>
                  <a:gd name="connsiteX13" fmla="*/ 323850 w 603250"/>
                  <a:gd name="connsiteY13" fmla="*/ 400050 h 622300"/>
                  <a:gd name="connsiteX14" fmla="*/ 381000 w 603250"/>
                  <a:gd name="connsiteY14" fmla="*/ 406400 h 622300"/>
                  <a:gd name="connsiteX15" fmla="*/ 381000 w 603250"/>
                  <a:gd name="connsiteY15" fmla="*/ 444500 h 622300"/>
                  <a:gd name="connsiteX16" fmla="*/ 279400 w 603250"/>
                  <a:gd name="connsiteY16" fmla="*/ 444500 h 622300"/>
                  <a:gd name="connsiteX17" fmla="*/ 279400 w 603250"/>
                  <a:gd name="connsiteY17" fmla="*/ 406400 h 622300"/>
                  <a:gd name="connsiteX18" fmla="*/ 476250 w 603250"/>
                  <a:gd name="connsiteY18" fmla="*/ 266700 h 622300"/>
                  <a:gd name="connsiteX19" fmla="*/ 495300 w 603250"/>
                  <a:gd name="connsiteY19" fmla="*/ 279400 h 622300"/>
                  <a:gd name="connsiteX20" fmla="*/ 488950 w 603250"/>
                  <a:gd name="connsiteY20" fmla="*/ 527050 h 622300"/>
                  <a:gd name="connsiteX21" fmla="*/ 146050 w 603250"/>
                  <a:gd name="connsiteY21" fmla="*/ 527050 h 622300"/>
                  <a:gd name="connsiteX22" fmla="*/ 127000 w 603250"/>
                  <a:gd name="connsiteY22" fmla="*/ 508000 h 622300"/>
                  <a:gd name="connsiteX23" fmla="*/ 139700 w 603250"/>
                  <a:gd name="connsiteY23" fmla="*/ 444500 h 622300"/>
                  <a:gd name="connsiteX24" fmla="*/ 273050 w 603250"/>
                  <a:gd name="connsiteY24" fmla="*/ 247650 h 622300"/>
                  <a:gd name="connsiteX25" fmla="*/ 577850 w 603250"/>
                  <a:gd name="connsiteY25" fmla="*/ 101600 h 622300"/>
                  <a:gd name="connsiteX26" fmla="*/ 603250 w 603250"/>
                  <a:gd name="connsiteY26" fmla="*/ 114300 h 622300"/>
                  <a:gd name="connsiteX27" fmla="*/ 603250 w 603250"/>
                  <a:gd name="connsiteY27" fmla="*/ 603250 h 622300"/>
                  <a:gd name="connsiteX28" fmla="*/ 584200 w 603250"/>
                  <a:gd name="connsiteY28" fmla="*/ 622300 h 622300"/>
                  <a:gd name="connsiteX29" fmla="*/ 19050 w 603250"/>
                  <a:gd name="connsiteY29" fmla="*/ 622300 h 622300"/>
                  <a:gd name="connsiteX30" fmla="*/ 0 w 603250"/>
                  <a:gd name="connsiteY30" fmla="*/ 590550 h 622300"/>
                  <a:gd name="connsiteX31" fmla="*/ 457200 w 603250"/>
                  <a:gd name="connsiteY31" fmla="*/ 31750 h 622300"/>
                  <a:gd name="connsiteX32" fmla="*/ 5778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577850" y="0"/>
                    </a:moveTo>
                    <a:cubicBezTo>
                      <a:pt x="590550" y="0"/>
                      <a:pt x="603250" y="6350"/>
                      <a:pt x="603250" y="19050"/>
                    </a:cubicBezTo>
                    <a:cubicBezTo>
                      <a:pt x="603250" y="38100"/>
                      <a:pt x="482600" y="63500"/>
                      <a:pt x="444500" y="76200"/>
                    </a:cubicBezTo>
                    <a:cubicBezTo>
                      <a:pt x="279400" y="127000"/>
                      <a:pt x="69850" y="336550"/>
                      <a:pt x="50800" y="501650"/>
                    </a:cubicBezTo>
                    <a:cubicBezTo>
                      <a:pt x="50800" y="514350"/>
                      <a:pt x="44450" y="539750"/>
                      <a:pt x="38100" y="558800"/>
                    </a:cubicBezTo>
                    <a:lnTo>
                      <a:pt x="38100" y="577850"/>
                    </a:lnTo>
                    <a:lnTo>
                      <a:pt x="565150" y="577850"/>
                    </a:lnTo>
                    <a:lnTo>
                      <a:pt x="565150" y="152400"/>
                    </a:lnTo>
                    <a:cubicBezTo>
                      <a:pt x="565150" y="146050"/>
                      <a:pt x="565150" y="146050"/>
                      <a:pt x="552450" y="146050"/>
                    </a:cubicBezTo>
                    <a:cubicBezTo>
                      <a:pt x="450850" y="146050"/>
                      <a:pt x="171450" y="330200"/>
                      <a:pt x="171450" y="476250"/>
                    </a:cubicBezTo>
                    <a:cubicBezTo>
                      <a:pt x="171450" y="495300"/>
                      <a:pt x="171450" y="488950"/>
                      <a:pt x="177800" y="495300"/>
                    </a:cubicBezTo>
                    <a:cubicBezTo>
                      <a:pt x="184150" y="488950"/>
                      <a:pt x="196850" y="488950"/>
                      <a:pt x="457200" y="488950"/>
                    </a:cubicBezTo>
                    <a:lnTo>
                      <a:pt x="457200" y="311150"/>
                    </a:lnTo>
                    <a:cubicBezTo>
                      <a:pt x="400050" y="323850"/>
                      <a:pt x="355600" y="342900"/>
                      <a:pt x="323850" y="400050"/>
                    </a:cubicBezTo>
                    <a:cubicBezTo>
                      <a:pt x="342900" y="406400"/>
                      <a:pt x="361950" y="406400"/>
                      <a:pt x="381000" y="406400"/>
                    </a:cubicBezTo>
                    <a:cubicBezTo>
                      <a:pt x="387350" y="419100"/>
                      <a:pt x="387350" y="431800"/>
                      <a:pt x="381000" y="444500"/>
                    </a:cubicBezTo>
                    <a:lnTo>
                      <a:pt x="279400" y="444500"/>
                    </a:lnTo>
                    <a:lnTo>
                      <a:pt x="279400" y="406400"/>
                    </a:lnTo>
                    <a:cubicBezTo>
                      <a:pt x="273050" y="342900"/>
                      <a:pt x="419100" y="266700"/>
                      <a:pt x="476250" y="266700"/>
                    </a:cubicBezTo>
                    <a:cubicBezTo>
                      <a:pt x="488950" y="266700"/>
                      <a:pt x="488950" y="273050"/>
                      <a:pt x="495300" y="279400"/>
                    </a:cubicBezTo>
                    <a:cubicBezTo>
                      <a:pt x="482600" y="514350"/>
                      <a:pt x="488950" y="520700"/>
                      <a:pt x="488950" y="527050"/>
                    </a:cubicBezTo>
                    <a:lnTo>
                      <a:pt x="146050" y="527050"/>
                    </a:lnTo>
                    <a:cubicBezTo>
                      <a:pt x="139700" y="520700"/>
                      <a:pt x="127000" y="520700"/>
                      <a:pt x="127000" y="508000"/>
                    </a:cubicBezTo>
                    <a:cubicBezTo>
                      <a:pt x="127000" y="488950"/>
                      <a:pt x="139700" y="457200"/>
                      <a:pt x="139700" y="444500"/>
                    </a:cubicBezTo>
                    <a:cubicBezTo>
                      <a:pt x="152400" y="387350"/>
                      <a:pt x="209550" y="292100"/>
                      <a:pt x="273050" y="247650"/>
                    </a:cubicBezTo>
                    <a:cubicBezTo>
                      <a:pt x="330200" y="203200"/>
                      <a:pt x="495300" y="101600"/>
                      <a:pt x="577850" y="101600"/>
                    </a:cubicBezTo>
                    <a:cubicBezTo>
                      <a:pt x="590550" y="101600"/>
                      <a:pt x="590550" y="107950"/>
                      <a:pt x="603250" y="114300"/>
                    </a:cubicBezTo>
                    <a:lnTo>
                      <a:pt x="603250" y="603250"/>
                    </a:lnTo>
                    <a:lnTo>
                      <a:pt x="584200" y="622300"/>
                    </a:lnTo>
                    <a:lnTo>
                      <a:pt x="19050" y="622300"/>
                    </a:lnTo>
                    <a:cubicBezTo>
                      <a:pt x="6350" y="615950"/>
                      <a:pt x="0" y="609600"/>
                      <a:pt x="0" y="590550"/>
                    </a:cubicBezTo>
                    <a:cubicBezTo>
                      <a:pt x="0" y="381000"/>
                      <a:pt x="209550" y="88900"/>
                      <a:pt x="457200" y="31750"/>
                    </a:cubicBezTo>
                    <a:cubicBezTo>
                      <a:pt x="488950" y="25400"/>
                      <a:pt x="565150" y="0"/>
                      <a:pt x="5778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0D698856-D8F3-53D0-5E95-91D81BDD1073}"/>
                  </a:ext>
                </a:extLst>
              </p:cNvPr>
              <p:cNvSpPr/>
              <p:nvPr/>
            </p:nvSpPr>
            <p:spPr>
              <a:xfrm>
                <a:off x="2954963" y="406400"/>
                <a:ext cx="603250" cy="622300"/>
              </a:xfrm>
              <a:custGeom>
                <a:avLst/>
                <a:gdLst>
                  <a:gd name="connsiteX0" fmla="*/ 19050 w 603250"/>
                  <a:gd name="connsiteY0" fmla="*/ 0 h 622300"/>
                  <a:gd name="connsiteX1" fmla="*/ 177800 w 603250"/>
                  <a:gd name="connsiteY1" fmla="*/ 44450 h 622300"/>
                  <a:gd name="connsiteX2" fmla="*/ 603250 w 603250"/>
                  <a:gd name="connsiteY2" fmla="*/ 590550 h 622300"/>
                  <a:gd name="connsiteX3" fmla="*/ 584200 w 603250"/>
                  <a:gd name="connsiteY3" fmla="*/ 622300 h 622300"/>
                  <a:gd name="connsiteX4" fmla="*/ 19050 w 603250"/>
                  <a:gd name="connsiteY4" fmla="*/ 622300 h 622300"/>
                  <a:gd name="connsiteX5" fmla="*/ 0 w 603250"/>
                  <a:gd name="connsiteY5" fmla="*/ 603250 h 622300"/>
                  <a:gd name="connsiteX6" fmla="*/ 0 w 603250"/>
                  <a:gd name="connsiteY6" fmla="*/ 114300 h 622300"/>
                  <a:gd name="connsiteX7" fmla="*/ 25400 w 603250"/>
                  <a:gd name="connsiteY7" fmla="*/ 101600 h 622300"/>
                  <a:gd name="connsiteX8" fmla="*/ 292100 w 603250"/>
                  <a:gd name="connsiteY8" fmla="*/ 222250 h 622300"/>
                  <a:gd name="connsiteX9" fmla="*/ 476250 w 603250"/>
                  <a:gd name="connsiteY9" fmla="*/ 508000 h 622300"/>
                  <a:gd name="connsiteX10" fmla="*/ 457200 w 603250"/>
                  <a:gd name="connsiteY10" fmla="*/ 527050 h 622300"/>
                  <a:gd name="connsiteX11" fmla="*/ 127000 w 603250"/>
                  <a:gd name="connsiteY11" fmla="*/ 527050 h 622300"/>
                  <a:gd name="connsiteX12" fmla="*/ 107950 w 603250"/>
                  <a:gd name="connsiteY12" fmla="*/ 279400 h 622300"/>
                  <a:gd name="connsiteX13" fmla="*/ 127000 w 603250"/>
                  <a:gd name="connsiteY13" fmla="*/ 266700 h 622300"/>
                  <a:gd name="connsiteX14" fmla="*/ 323850 w 603250"/>
                  <a:gd name="connsiteY14" fmla="*/ 406400 h 622300"/>
                  <a:gd name="connsiteX15" fmla="*/ 323850 w 603250"/>
                  <a:gd name="connsiteY15" fmla="*/ 444500 h 622300"/>
                  <a:gd name="connsiteX16" fmla="*/ 222250 w 603250"/>
                  <a:gd name="connsiteY16" fmla="*/ 444500 h 622300"/>
                  <a:gd name="connsiteX17" fmla="*/ 215900 w 603250"/>
                  <a:gd name="connsiteY17" fmla="*/ 425450 h 622300"/>
                  <a:gd name="connsiteX18" fmla="*/ 279400 w 603250"/>
                  <a:gd name="connsiteY18" fmla="*/ 400050 h 622300"/>
                  <a:gd name="connsiteX19" fmla="*/ 146050 w 603250"/>
                  <a:gd name="connsiteY19" fmla="*/ 311150 h 622300"/>
                  <a:gd name="connsiteX20" fmla="*/ 146050 w 603250"/>
                  <a:gd name="connsiteY20" fmla="*/ 488950 h 622300"/>
                  <a:gd name="connsiteX21" fmla="*/ 425450 w 603250"/>
                  <a:gd name="connsiteY21" fmla="*/ 488950 h 622300"/>
                  <a:gd name="connsiteX22" fmla="*/ 431800 w 603250"/>
                  <a:gd name="connsiteY22" fmla="*/ 476250 h 622300"/>
                  <a:gd name="connsiteX23" fmla="*/ 241300 w 603250"/>
                  <a:gd name="connsiteY23" fmla="*/ 228600 h 622300"/>
                  <a:gd name="connsiteX24" fmla="*/ 38100 w 603250"/>
                  <a:gd name="connsiteY24" fmla="*/ 139700 h 622300"/>
                  <a:gd name="connsiteX25" fmla="*/ 38100 w 603250"/>
                  <a:gd name="connsiteY25" fmla="*/ 584200 h 622300"/>
                  <a:gd name="connsiteX26" fmla="*/ 558800 w 603250"/>
                  <a:gd name="connsiteY26" fmla="*/ 584200 h 622300"/>
                  <a:gd name="connsiteX27" fmla="*/ 565150 w 603250"/>
                  <a:gd name="connsiteY27" fmla="*/ 571500 h 622300"/>
                  <a:gd name="connsiteX28" fmla="*/ 546100 w 603250"/>
                  <a:gd name="connsiteY28" fmla="*/ 501650 h 622300"/>
                  <a:gd name="connsiteX29" fmla="*/ 63500 w 603250"/>
                  <a:gd name="connsiteY29" fmla="*/ 44450 h 622300"/>
                  <a:gd name="connsiteX30" fmla="*/ 0 w 603250"/>
                  <a:gd name="connsiteY30" fmla="*/ 25400 h 622300"/>
                  <a:gd name="connsiteX31" fmla="*/ 0 w 603250"/>
                  <a:gd name="connsiteY31" fmla="*/ 6350 h 622300"/>
                  <a:gd name="connsiteX32" fmla="*/ 190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19050" y="0"/>
                    </a:moveTo>
                    <a:cubicBezTo>
                      <a:pt x="38100" y="0"/>
                      <a:pt x="127000" y="31750"/>
                      <a:pt x="177800" y="44450"/>
                    </a:cubicBezTo>
                    <a:cubicBezTo>
                      <a:pt x="419100" y="107950"/>
                      <a:pt x="603250" y="419100"/>
                      <a:pt x="603250" y="590550"/>
                    </a:cubicBezTo>
                    <a:cubicBezTo>
                      <a:pt x="603250" y="603250"/>
                      <a:pt x="596900" y="615950"/>
                      <a:pt x="584200" y="622300"/>
                    </a:cubicBezTo>
                    <a:lnTo>
                      <a:pt x="19050" y="622300"/>
                    </a:lnTo>
                    <a:lnTo>
                      <a:pt x="0" y="603250"/>
                    </a:lnTo>
                    <a:lnTo>
                      <a:pt x="0" y="114300"/>
                    </a:lnTo>
                    <a:cubicBezTo>
                      <a:pt x="6350" y="107950"/>
                      <a:pt x="6350" y="101600"/>
                      <a:pt x="25400" y="101600"/>
                    </a:cubicBezTo>
                    <a:cubicBezTo>
                      <a:pt x="82550" y="101600"/>
                      <a:pt x="273050" y="215900"/>
                      <a:pt x="292100" y="222250"/>
                    </a:cubicBezTo>
                    <a:cubicBezTo>
                      <a:pt x="368300" y="260350"/>
                      <a:pt x="476250" y="438150"/>
                      <a:pt x="476250" y="508000"/>
                    </a:cubicBezTo>
                    <a:cubicBezTo>
                      <a:pt x="476250" y="520700"/>
                      <a:pt x="463550" y="520700"/>
                      <a:pt x="457200" y="527050"/>
                    </a:cubicBezTo>
                    <a:lnTo>
                      <a:pt x="127000" y="527050"/>
                    </a:lnTo>
                    <a:cubicBezTo>
                      <a:pt x="120650" y="520700"/>
                      <a:pt x="127000" y="514350"/>
                      <a:pt x="107950" y="279400"/>
                    </a:cubicBezTo>
                    <a:cubicBezTo>
                      <a:pt x="114300" y="273050"/>
                      <a:pt x="114300" y="266700"/>
                      <a:pt x="127000" y="266700"/>
                    </a:cubicBezTo>
                    <a:cubicBezTo>
                      <a:pt x="165100" y="266700"/>
                      <a:pt x="323850" y="330200"/>
                      <a:pt x="323850" y="406400"/>
                    </a:cubicBezTo>
                    <a:lnTo>
                      <a:pt x="323850" y="444500"/>
                    </a:lnTo>
                    <a:lnTo>
                      <a:pt x="222250" y="444500"/>
                    </a:lnTo>
                    <a:cubicBezTo>
                      <a:pt x="215900" y="438150"/>
                      <a:pt x="215900" y="444500"/>
                      <a:pt x="215900" y="425450"/>
                    </a:cubicBezTo>
                    <a:cubicBezTo>
                      <a:pt x="215900" y="381000"/>
                      <a:pt x="254000" y="412750"/>
                      <a:pt x="279400" y="400050"/>
                    </a:cubicBezTo>
                    <a:cubicBezTo>
                      <a:pt x="241300" y="342900"/>
                      <a:pt x="196850" y="323850"/>
                      <a:pt x="146050" y="311150"/>
                    </a:cubicBezTo>
                    <a:lnTo>
                      <a:pt x="146050" y="488950"/>
                    </a:lnTo>
                    <a:lnTo>
                      <a:pt x="425450" y="488950"/>
                    </a:lnTo>
                    <a:cubicBezTo>
                      <a:pt x="425450" y="488950"/>
                      <a:pt x="431800" y="488950"/>
                      <a:pt x="431800" y="476250"/>
                    </a:cubicBezTo>
                    <a:cubicBezTo>
                      <a:pt x="431800" y="412750"/>
                      <a:pt x="304800" y="266700"/>
                      <a:pt x="241300" y="228600"/>
                    </a:cubicBezTo>
                    <a:cubicBezTo>
                      <a:pt x="177800" y="190500"/>
                      <a:pt x="107950" y="165100"/>
                      <a:pt x="38100" y="139700"/>
                    </a:cubicBezTo>
                    <a:lnTo>
                      <a:pt x="38100" y="584200"/>
                    </a:lnTo>
                    <a:lnTo>
                      <a:pt x="558800" y="584200"/>
                    </a:lnTo>
                    <a:cubicBezTo>
                      <a:pt x="558800" y="584200"/>
                      <a:pt x="565150" y="584200"/>
                      <a:pt x="565150" y="571500"/>
                    </a:cubicBezTo>
                    <a:cubicBezTo>
                      <a:pt x="565150" y="552450"/>
                      <a:pt x="546100" y="527050"/>
                      <a:pt x="546100" y="501650"/>
                    </a:cubicBezTo>
                    <a:cubicBezTo>
                      <a:pt x="533400" y="311150"/>
                      <a:pt x="234950" y="63500"/>
                      <a:pt x="63500" y="44450"/>
                    </a:cubicBezTo>
                    <a:cubicBezTo>
                      <a:pt x="50800" y="44450"/>
                      <a:pt x="12700" y="31750"/>
                      <a:pt x="0" y="25400"/>
                    </a:cubicBezTo>
                    <a:lnTo>
                      <a:pt x="0" y="6350"/>
                    </a:lnTo>
                    <a:cubicBezTo>
                      <a:pt x="6350" y="6350"/>
                      <a:pt x="6350" y="0"/>
                      <a:pt x="190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CCAF3D9-D85F-6366-0DD6-014D67BABEA4}"/>
                  </a:ext>
                </a:extLst>
              </p:cNvPr>
              <p:cNvSpPr/>
              <p:nvPr/>
            </p:nvSpPr>
            <p:spPr>
              <a:xfrm>
                <a:off x="2262813" y="1111250"/>
                <a:ext cx="603250" cy="615950"/>
              </a:xfrm>
              <a:custGeom>
                <a:avLst/>
                <a:gdLst>
                  <a:gd name="connsiteX0" fmla="*/ 6350 w 603250"/>
                  <a:gd name="connsiteY0" fmla="*/ 0 h 615950"/>
                  <a:gd name="connsiteX1" fmla="*/ 590550 w 603250"/>
                  <a:gd name="connsiteY1" fmla="*/ 0 h 615950"/>
                  <a:gd name="connsiteX2" fmla="*/ 590550 w 603250"/>
                  <a:gd name="connsiteY2" fmla="*/ 520700 h 615950"/>
                  <a:gd name="connsiteX3" fmla="*/ 127000 w 603250"/>
                  <a:gd name="connsiteY3" fmla="*/ 107950 h 615950"/>
                  <a:gd name="connsiteX4" fmla="*/ 133350 w 603250"/>
                  <a:gd name="connsiteY4" fmla="*/ 95250 h 615950"/>
                  <a:gd name="connsiteX5" fmla="*/ 495300 w 603250"/>
                  <a:gd name="connsiteY5" fmla="*/ 95250 h 615950"/>
                  <a:gd name="connsiteX6" fmla="*/ 495300 w 603250"/>
                  <a:gd name="connsiteY6" fmla="*/ 342900 h 615950"/>
                  <a:gd name="connsiteX7" fmla="*/ 469900 w 603250"/>
                  <a:gd name="connsiteY7" fmla="*/ 349250 h 615950"/>
                  <a:gd name="connsiteX8" fmla="*/ 273050 w 603250"/>
                  <a:gd name="connsiteY8" fmla="*/ 190500 h 615950"/>
                  <a:gd name="connsiteX9" fmla="*/ 285750 w 603250"/>
                  <a:gd name="connsiteY9" fmla="*/ 177800 h 615950"/>
                  <a:gd name="connsiteX10" fmla="*/ 387350 w 603250"/>
                  <a:gd name="connsiteY10" fmla="*/ 177800 h 615950"/>
                  <a:gd name="connsiteX11" fmla="*/ 387350 w 603250"/>
                  <a:gd name="connsiteY11" fmla="*/ 203200 h 615950"/>
                  <a:gd name="connsiteX12" fmla="*/ 323850 w 603250"/>
                  <a:gd name="connsiteY12" fmla="*/ 215900 h 615950"/>
                  <a:gd name="connsiteX13" fmla="*/ 450850 w 603250"/>
                  <a:gd name="connsiteY13" fmla="*/ 304800 h 615950"/>
                  <a:gd name="connsiteX14" fmla="*/ 450850 w 603250"/>
                  <a:gd name="connsiteY14" fmla="*/ 127000 h 615950"/>
                  <a:gd name="connsiteX15" fmla="*/ 177800 w 603250"/>
                  <a:gd name="connsiteY15" fmla="*/ 127000 h 615950"/>
                  <a:gd name="connsiteX16" fmla="*/ 171450 w 603250"/>
                  <a:gd name="connsiteY16" fmla="*/ 139700 h 615950"/>
                  <a:gd name="connsiteX17" fmla="*/ 234950 w 603250"/>
                  <a:gd name="connsiteY17" fmla="*/ 279400 h 615950"/>
                  <a:gd name="connsiteX18" fmla="*/ 565150 w 603250"/>
                  <a:gd name="connsiteY18" fmla="*/ 476250 h 615950"/>
                  <a:gd name="connsiteX19" fmla="*/ 565150 w 603250"/>
                  <a:gd name="connsiteY19" fmla="*/ 31750 h 615950"/>
                  <a:gd name="connsiteX20" fmla="*/ 44450 w 603250"/>
                  <a:gd name="connsiteY20" fmla="*/ 31750 h 615950"/>
                  <a:gd name="connsiteX21" fmla="*/ 38100 w 603250"/>
                  <a:gd name="connsiteY21" fmla="*/ 44450 h 615950"/>
                  <a:gd name="connsiteX22" fmla="*/ 63500 w 603250"/>
                  <a:gd name="connsiteY22" fmla="*/ 158750 h 615950"/>
                  <a:gd name="connsiteX23" fmla="*/ 603250 w 603250"/>
                  <a:gd name="connsiteY23" fmla="*/ 590550 h 615950"/>
                  <a:gd name="connsiteX24" fmla="*/ 603250 w 603250"/>
                  <a:gd name="connsiteY24" fmla="*/ 615950 h 615950"/>
                  <a:gd name="connsiteX25" fmla="*/ 565150 w 603250"/>
                  <a:gd name="connsiteY25" fmla="*/ 615950 h 615950"/>
                  <a:gd name="connsiteX26" fmla="*/ 82550 w 603250"/>
                  <a:gd name="connsiteY26" fmla="*/ 285750 h 615950"/>
                  <a:gd name="connsiteX27" fmla="*/ 25400 w 603250"/>
                  <a:gd name="connsiteY27" fmla="*/ 158750 h 615950"/>
                  <a:gd name="connsiteX28" fmla="*/ 0 w 603250"/>
                  <a:gd name="connsiteY28" fmla="*/ 44450 h 615950"/>
                  <a:gd name="connsiteX29" fmla="*/ 6350 w 603250"/>
                  <a:gd name="connsiteY29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3250" h="615950">
                    <a:moveTo>
                      <a:pt x="6350" y="0"/>
                    </a:moveTo>
                    <a:lnTo>
                      <a:pt x="590550" y="0"/>
                    </a:lnTo>
                    <a:lnTo>
                      <a:pt x="590550" y="520700"/>
                    </a:lnTo>
                    <a:cubicBezTo>
                      <a:pt x="419100" y="508000"/>
                      <a:pt x="127000" y="298450"/>
                      <a:pt x="127000" y="107950"/>
                    </a:cubicBezTo>
                    <a:lnTo>
                      <a:pt x="133350" y="95250"/>
                    </a:lnTo>
                    <a:lnTo>
                      <a:pt x="495300" y="95250"/>
                    </a:lnTo>
                    <a:lnTo>
                      <a:pt x="495300" y="342900"/>
                    </a:lnTo>
                    <a:cubicBezTo>
                      <a:pt x="488950" y="342900"/>
                      <a:pt x="482600" y="349250"/>
                      <a:pt x="469900" y="349250"/>
                    </a:cubicBezTo>
                    <a:cubicBezTo>
                      <a:pt x="412750" y="349250"/>
                      <a:pt x="266700" y="266700"/>
                      <a:pt x="273050" y="190500"/>
                    </a:cubicBezTo>
                    <a:cubicBezTo>
                      <a:pt x="279400" y="190500"/>
                      <a:pt x="273050" y="177800"/>
                      <a:pt x="285750" y="177800"/>
                    </a:cubicBezTo>
                    <a:lnTo>
                      <a:pt x="387350" y="177800"/>
                    </a:lnTo>
                    <a:lnTo>
                      <a:pt x="387350" y="203200"/>
                    </a:lnTo>
                    <a:cubicBezTo>
                      <a:pt x="368300" y="209550"/>
                      <a:pt x="342900" y="209550"/>
                      <a:pt x="323850" y="215900"/>
                    </a:cubicBezTo>
                    <a:cubicBezTo>
                      <a:pt x="355600" y="266700"/>
                      <a:pt x="406400" y="292100"/>
                      <a:pt x="450850" y="304800"/>
                    </a:cubicBezTo>
                    <a:lnTo>
                      <a:pt x="450850" y="127000"/>
                    </a:lnTo>
                    <a:lnTo>
                      <a:pt x="177800" y="127000"/>
                    </a:lnTo>
                    <a:cubicBezTo>
                      <a:pt x="177800" y="127000"/>
                      <a:pt x="171450" y="120650"/>
                      <a:pt x="171450" y="139700"/>
                    </a:cubicBezTo>
                    <a:cubicBezTo>
                      <a:pt x="171450" y="152400"/>
                      <a:pt x="203200" y="234950"/>
                      <a:pt x="234950" y="279400"/>
                    </a:cubicBezTo>
                    <a:cubicBezTo>
                      <a:pt x="336550" y="400050"/>
                      <a:pt x="444500" y="438150"/>
                      <a:pt x="565150" y="476250"/>
                    </a:cubicBezTo>
                    <a:lnTo>
                      <a:pt x="565150" y="31750"/>
                    </a:lnTo>
                    <a:lnTo>
                      <a:pt x="44450" y="31750"/>
                    </a:lnTo>
                    <a:cubicBezTo>
                      <a:pt x="38100" y="38100"/>
                      <a:pt x="38100" y="31750"/>
                      <a:pt x="38100" y="44450"/>
                    </a:cubicBezTo>
                    <a:cubicBezTo>
                      <a:pt x="38100" y="63500"/>
                      <a:pt x="57150" y="120650"/>
                      <a:pt x="63500" y="158750"/>
                    </a:cubicBezTo>
                    <a:cubicBezTo>
                      <a:pt x="120650" y="387350"/>
                      <a:pt x="406400" y="546100"/>
                      <a:pt x="603250" y="590550"/>
                    </a:cubicBezTo>
                    <a:lnTo>
                      <a:pt x="603250" y="615950"/>
                    </a:lnTo>
                    <a:lnTo>
                      <a:pt x="565150" y="615950"/>
                    </a:lnTo>
                    <a:cubicBezTo>
                      <a:pt x="400050" y="565150"/>
                      <a:pt x="190500" y="488950"/>
                      <a:pt x="82550" y="285750"/>
                    </a:cubicBezTo>
                    <a:cubicBezTo>
                      <a:pt x="57150" y="247650"/>
                      <a:pt x="38100" y="203200"/>
                      <a:pt x="25400" y="158750"/>
                    </a:cubicBezTo>
                    <a:cubicBezTo>
                      <a:pt x="12700" y="120650"/>
                      <a:pt x="6350" y="82550"/>
                      <a:pt x="0" y="44450"/>
                    </a:cubicBezTo>
                    <a:lnTo>
                      <a:pt x="635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D99D7BD8-E657-CA3D-ED6D-C20C232E250F}"/>
                  </a:ext>
                </a:extLst>
              </p:cNvPr>
              <p:cNvSpPr/>
              <p:nvPr/>
            </p:nvSpPr>
            <p:spPr>
              <a:xfrm>
                <a:off x="2954963" y="1111250"/>
                <a:ext cx="603250" cy="615950"/>
              </a:xfrm>
              <a:custGeom>
                <a:avLst/>
                <a:gdLst>
                  <a:gd name="connsiteX0" fmla="*/ 0 w 603250"/>
                  <a:gd name="connsiteY0" fmla="*/ 0 h 615950"/>
                  <a:gd name="connsiteX1" fmla="*/ 603250 w 603250"/>
                  <a:gd name="connsiteY1" fmla="*/ 0 h 615950"/>
                  <a:gd name="connsiteX2" fmla="*/ 603250 w 603250"/>
                  <a:gd name="connsiteY2" fmla="*/ 31750 h 615950"/>
                  <a:gd name="connsiteX3" fmla="*/ 584200 w 603250"/>
                  <a:gd name="connsiteY3" fmla="*/ 107950 h 615950"/>
                  <a:gd name="connsiteX4" fmla="*/ 381000 w 603250"/>
                  <a:gd name="connsiteY4" fmla="*/ 450850 h 615950"/>
                  <a:gd name="connsiteX5" fmla="*/ 31750 w 603250"/>
                  <a:gd name="connsiteY5" fmla="*/ 615950 h 615950"/>
                  <a:gd name="connsiteX6" fmla="*/ 6350 w 603250"/>
                  <a:gd name="connsiteY6" fmla="*/ 615950 h 615950"/>
                  <a:gd name="connsiteX7" fmla="*/ 0 w 603250"/>
                  <a:gd name="connsiteY7" fmla="*/ 603250 h 615950"/>
                  <a:gd name="connsiteX8" fmla="*/ 146050 w 603250"/>
                  <a:gd name="connsiteY8" fmla="*/ 539750 h 615950"/>
                  <a:gd name="connsiteX9" fmla="*/ 501650 w 603250"/>
                  <a:gd name="connsiteY9" fmla="*/ 234950 h 615950"/>
                  <a:gd name="connsiteX10" fmla="*/ 565150 w 603250"/>
                  <a:gd name="connsiteY10" fmla="*/ 31750 h 615950"/>
                  <a:gd name="connsiteX11" fmla="*/ 38100 w 603250"/>
                  <a:gd name="connsiteY11" fmla="*/ 31750 h 615950"/>
                  <a:gd name="connsiteX12" fmla="*/ 44450 w 603250"/>
                  <a:gd name="connsiteY12" fmla="*/ 476250 h 615950"/>
                  <a:gd name="connsiteX13" fmla="*/ 431800 w 603250"/>
                  <a:gd name="connsiteY13" fmla="*/ 133350 h 615950"/>
                  <a:gd name="connsiteX14" fmla="*/ 146050 w 603250"/>
                  <a:gd name="connsiteY14" fmla="*/ 127000 h 615950"/>
                  <a:gd name="connsiteX15" fmla="*/ 152400 w 603250"/>
                  <a:gd name="connsiteY15" fmla="*/ 311150 h 615950"/>
                  <a:gd name="connsiteX16" fmla="*/ 285750 w 603250"/>
                  <a:gd name="connsiteY16" fmla="*/ 215900 h 615950"/>
                  <a:gd name="connsiteX17" fmla="*/ 215900 w 603250"/>
                  <a:gd name="connsiteY17" fmla="*/ 203200 h 615950"/>
                  <a:gd name="connsiteX18" fmla="*/ 222250 w 603250"/>
                  <a:gd name="connsiteY18" fmla="*/ 177800 h 615950"/>
                  <a:gd name="connsiteX19" fmla="*/ 317500 w 603250"/>
                  <a:gd name="connsiteY19" fmla="*/ 177800 h 615950"/>
                  <a:gd name="connsiteX20" fmla="*/ 323850 w 603250"/>
                  <a:gd name="connsiteY20" fmla="*/ 196850 h 615950"/>
                  <a:gd name="connsiteX21" fmla="*/ 139700 w 603250"/>
                  <a:gd name="connsiteY21" fmla="*/ 349250 h 615950"/>
                  <a:gd name="connsiteX22" fmla="*/ 107950 w 603250"/>
                  <a:gd name="connsiteY22" fmla="*/ 349250 h 615950"/>
                  <a:gd name="connsiteX23" fmla="*/ 107950 w 603250"/>
                  <a:gd name="connsiteY23" fmla="*/ 95250 h 615950"/>
                  <a:gd name="connsiteX24" fmla="*/ 469900 w 603250"/>
                  <a:gd name="connsiteY24" fmla="*/ 95250 h 615950"/>
                  <a:gd name="connsiteX25" fmla="*/ 476250 w 603250"/>
                  <a:gd name="connsiteY25" fmla="*/ 107950 h 615950"/>
                  <a:gd name="connsiteX26" fmla="*/ 463550 w 603250"/>
                  <a:gd name="connsiteY26" fmla="*/ 146050 h 615950"/>
                  <a:gd name="connsiteX27" fmla="*/ 88900 w 603250"/>
                  <a:gd name="connsiteY27" fmla="*/ 495300 h 615950"/>
                  <a:gd name="connsiteX28" fmla="*/ 19050 w 603250"/>
                  <a:gd name="connsiteY28" fmla="*/ 520700 h 615950"/>
                  <a:gd name="connsiteX29" fmla="*/ 0 w 603250"/>
                  <a:gd name="connsiteY29" fmla="*/ 501650 h 615950"/>
                  <a:gd name="connsiteX30" fmla="*/ 0 w 603250"/>
                  <a:gd name="connsiteY30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3250" h="615950">
                    <a:moveTo>
                      <a:pt x="0" y="0"/>
                    </a:moveTo>
                    <a:lnTo>
                      <a:pt x="603250" y="0"/>
                    </a:lnTo>
                    <a:lnTo>
                      <a:pt x="603250" y="31750"/>
                    </a:lnTo>
                    <a:lnTo>
                      <a:pt x="584200" y="107950"/>
                    </a:lnTo>
                    <a:cubicBezTo>
                      <a:pt x="558800" y="209550"/>
                      <a:pt x="495300" y="342900"/>
                      <a:pt x="381000" y="450850"/>
                    </a:cubicBezTo>
                    <a:cubicBezTo>
                      <a:pt x="342900" y="482600"/>
                      <a:pt x="95250" y="615950"/>
                      <a:pt x="31750" y="615950"/>
                    </a:cubicBezTo>
                    <a:lnTo>
                      <a:pt x="6350" y="615950"/>
                    </a:lnTo>
                    <a:cubicBezTo>
                      <a:pt x="6350" y="615950"/>
                      <a:pt x="0" y="615950"/>
                      <a:pt x="0" y="603250"/>
                    </a:cubicBezTo>
                    <a:cubicBezTo>
                      <a:pt x="0" y="571500"/>
                      <a:pt x="133350" y="546100"/>
                      <a:pt x="146050" y="539750"/>
                    </a:cubicBezTo>
                    <a:cubicBezTo>
                      <a:pt x="254000" y="501650"/>
                      <a:pt x="463550" y="368300"/>
                      <a:pt x="501650" y="234950"/>
                    </a:cubicBezTo>
                    <a:cubicBezTo>
                      <a:pt x="520700" y="171450"/>
                      <a:pt x="546100" y="95250"/>
                      <a:pt x="565150" y="31750"/>
                    </a:cubicBezTo>
                    <a:lnTo>
                      <a:pt x="38100" y="31750"/>
                    </a:lnTo>
                    <a:lnTo>
                      <a:pt x="44450" y="476250"/>
                    </a:lnTo>
                    <a:cubicBezTo>
                      <a:pt x="158750" y="457200"/>
                      <a:pt x="425450" y="279400"/>
                      <a:pt x="431800" y="133350"/>
                    </a:cubicBezTo>
                    <a:cubicBezTo>
                      <a:pt x="425450" y="127000"/>
                      <a:pt x="412750" y="127000"/>
                      <a:pt x="146050" y="127000"/>
                    </a:cubicBezTo>
                    <a:lnTo>
                      <a:pt x="152400" y="311150"/>
                    </a:lnTo>
                    <a:cubicBezTo>
                      <a:pt x="190500" y="279400"/>
                      <a:pt x="241300" y="266700"/>
                      <a:pt x="285750" y="215900"/>
                    </a:cubicBezTo>
                    <a:cubicBezTo>
                      <a:pt x="266700" y="209550"/>
                      <a:pt x="241300" y="209550"/>
                      <a:pt x="215900" y="203200"/>
                    </a:cubicBezTo>
                    <a:lnTo>
                      <a:pt x="222250" y="177800"/>
                    </a:lnTo>
                    <a:lnTo>
                      <a:pt x="317500" y="177800"/>
                    </a:lnTo>
                    <a:cubicBezTo>
                      <a:pt x="323850" y="184150"/>
                      <a:pt x="323850" y="177800"/>
                      <a:pt x="323850" y="196850"/>
                    </a:cubicBezTo>
                    <a:cubicBezTo>
                      <a:pt x="323850" y="266700"/>
                      <a:pt x="196850" y="349250"/>
                      <a:pt x="139700" y="349250"/>
                    </a:cubicBezTo>
                    <a:lnTo>
                      <a:pt x="107950" y="349250"/>
                    </a:lnTo>
                    <a:lnTo>
                      <a:pt x="107950" y="95250"/>
                    </a:lnTo>
                    <a:lnTo>
                      <a:pt x="469900" y="95250"/>
                    </a:lnTo>
                    <a:cubicBezTo>
                      <a:pt x="469900" y="101600"/>
                      <a:pt x="476250" y="95250"/>
                      <a:pt x="476250" y="107950"/>
                    </a:cubicBezTo>
                    <a:cubicBezTo>
                      <a:pt x="476250" y="127000"/>
                      <a:pt x="463550" y="127000"/>
                      <a:pt x="463550" y="146050"/>
                    </a:cubicBezTo>
                    <a:cubicBezTo>
                      <a:pt x="457200" y="292100"/>
                      <a:pt x="209550" y="469900"/>
                      <a:pt x="88900" y="495300"/>
                    </a:cubicBezTo>
                    <a:cubicBezTo>
                      <a:pt x="69850" y="495300"/>
                      <a:pt x="31750" y="520700"/>
                      <a:pt x="19050" y="520700"/>
                    </a:cubicBezTo>
                    <a:cubicBezTo>
                      <a:pt x="0" y="520700"/>
                      <a:pt x="6350" y="508000"/>
                      <a:pt x="0" y="5016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E5524EC5-0EDF-C84F-580E-C5A635F12844}"/>
                </a:ext>
              </a:extLst>
            </p:cNvPr>
            <p:cNvGrpSpPr/>
            <p:nvPr/>
          </p:nvGrpSpPr>
          <p:grpSpPr>
            <a:xfrm>
              <a:off x="5686632" y="6123714"/>
              <a:ext cx="1836442" cy="1849653"/>
              <a:chOff x="2027863" y="177800"/>
              <a:chExt cx="1765300" cy="1778000"/>
            </a:xfrm>
            <a:gradFill>
              <a:gsLst>
                <a:gs pos="2752">
                  <a:srgbClr val="F6EDEC">
                    <a:alpha val="7000"/>
                  </a:srgbClr>
                </a:gs>
                <a:gs pos="43000">
                  <a:srgbClr val="F6EDEC">
                    <a:alpha val="2000"/>
                  </a:srgbClr>
                </a:gs>
                <a:gs pos="55000">
                  <a:srgbClr val="FFDC61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DF0B63F-FBAC-6729-0033-AB414FABCC34}"/>
                  </a:ext>
                </a:extLst>
              </p:cNvPr>
              <p:cNvSpPr/>
              <p:nvPr/>
            </p:nvSpPr>
            <p:spPr>
              <a:xfrm>
                <a:off x="2027863" y="177800"/>
                <a:ext cx="1765300" cy="1778000"/>
              </a:xfrm>
              <a:custGeom>
                <a:avLst/>
                <a:gdLst>
                  <a:gd name="connsiteX0" fmla="*/ 984250 w 1765300"/>
                  <a:gd name="connsiteY0" fmla="*/ 0 h 1778000"/>
                  <a:gd name="connsiteX1" fmla="*/ 1282700 w 1765300"/>
                  <a:gd name="connsiteY1" fmla="*/ 139700 h 1778000"/>
                  <a:gd name="connsiteX2" fmla="*/ 1365250 w 1765300"/>
                  <a:gd name="connsiteY2" fmla="*/ 152400 h 1778000"/>
                  <a:gd name="connsiteX3" fmla="*/ 1530350 w 1765300"/>
                  <a:gd name="connsiteY3" fmla="*/ 273050 h 1778000"/>
                  <a:gd name="connsiteX4" fmla="*/ 1568450 w 1765300"/>
                  <a:gd name="connsiteY4" fmla="*/ 393700 h 1778000"/>
                  <a:gd name="connsiteX5" fmla="*/ 1714500 w 1765300"/>
                  <a:gd name="connsiteY5" fmla="*/ 552450 h 1778000"/>
                  <a:gd name="connsiteX6" fmla="*/ 1765300 w 1765300"/>
                  <a:gd name="connsiteY6" fmla="*/ 711200 h 1778000"/>
                  <a:gd name="connsiteX7" fmla="*/ 1727200 w 1765300"/>
                  <a:gd name="connsiteY7" fmla="*/ 895350 h 1778000"/>
                  <a:gd name="connsiteX8" fmla="*/ 1765300 w 1765300"/>
                  <a:gd name="connsiteY8" fmla="*/ 1066800 h 1778000"/>
                  <a:gd name="connsiteX9" fmla="*/ 1581150 w 1765300"/>
                  <a:gd name="connsiteY9" fmla="*/ 1365250 h 1778000"/>
                  <a:gd name="connsiteX10" fmla="*/ 1549400 w 1765300"/>
                  <a:gd name="connsiteY10" fmla="*/ 1466850 h 1778000"/>
                  <a:gd name="connsiteX11" fmla="*/ 1428750 w 1765300"/>
                  <a:gd name="connsiteY11" fmla="*/ 1600200 h 1778000"/>
                  <a:gd name="connsiteX12" fmla="*/ 1289050 w 1765300"/>
                  <a:gd name="connsiteY12" fmla="*/ 1631950 h 1778000"/>
                  <a:gd name="connsiteX13" fmla="*/ 1149350 w 1765300"/>
                  <a:gd name="connsiteY13" fmla="*/ 1720850 h 1778000"/>
                  <a:gd name="connsiteX14" fmla="*/ 984250 w 1765300"/>
                  <a:gd name="connsiteY14" fmla="*/ 1778000 h 1778000"/>
                  <a:gd name="connsiteX15" fmla="*/ 749300 w 1765300"/>
                  <a:gd name="connsiteY15" fmla="*/ 1714500 h 1778000"/>
                  <a:gd name="connsiteX16" fmla="*/ 628650 w 1765300"/>
                  <a:gd name="connsiteY16" fmla="*/ 1727200 h 1778000"/>
                  <a:gd name="connsiteX17" fmla="*/ 425450 w 1765300"/>
                  <a:gd name="connsiteY17" fmla="*/ 1631950 h 1778000"/>
                  <a:gd name="connsiteX18" fmla="*/ 317500 w 1765300"/>
                  <a:gd name="connsiteY18" fmla="*/ 1492250 h 1778000"/>
                  <a:gd name="connsiteX19" fmla="*/ 215900 w 1765300"/>
                  <a:gd name="connsiteY19" fmla="*/ 1447800 h 1778000"/>
                  <a:gd name="connsiteX20" fmla="*/ 101600 w 1765300"/>
                  <a:gd name="connsiteY20" fmla="*/ 1282700 h 1778000"/>
                  <a:gd name="connsiteX21" fmla="*/ 101600 w 1765300"/>
                  <a:gd name="connsiteY21" fmla="*/ 1136650 h 1778000"/>
                  <a:gd name="connsiteX22" fmla="*/ 0 w 1765300"/>
                  <a:gd name="connsiteY22" fmla="*/ 889000 h 1778000"/>
                  <a:gd name="connsiteX23" fmla="*/ 101600 w 1765300"/>
                  <a:gd name="connsiteY23" fmla="*/ 635000 h 1778000"/>
                  <a:gd name="connsiteX24" fmla="*/ 101600 w 1765300"/>
                  <a:gd name="connsiteY24" fmla="*/ 495300 h 1778000"/>
                  <a:gd name="connsiteX25" fmla="*/ 120650 w 1765300"/>
                  <a:gd name="connsiteY25" fmla="*/ 438150 h 1778000"/>
                  <a:gd name="connsiteX26" fmla="*/ 209550 w 1765300"/>
                  <a:gd name="connsiteY26" fmla="*/ 330200 h 1778000"/>
                  <a:gd name="connsiteX27" fmla="*/ 285750 w 1765300"/>
                  <a:gd name="connsiteY27" fmla="*/ 292100 h 1778000"/>
                  <a:gd name="connsiteX28" fmla="*/ 381000 w 1765300"/>
                  <a:gd name="connsiteY28" fmla="*/ 215900 h 1778000"/>
                  <a:gd name="connsiteX29" fmla="*/ 628650 w 1765300"/>
                  <a:gd name="connsiteY29" fmla="*/ 50800 h 1778000"/>
                  <a:gd name="connsiteX30" fmla="*/ 742950 w 1765300"/>
                  <a:gd name="connsiteY30" fmla="*/ 63500 h 1778000"/>
                  <a:gd name="connsiteX31" fmla="*/ 984250 w 1765300"/>
                  <a:gd name="connsiteY31" fmla="*/ 0 h 1778000"/>
                  <a:gd name="connsiteX32" fmla="*/ 984250 w 1765300"/>
                  <a:gd name="connsiteY32" fmla="*/ 69850 h 1778000"/>
                  <a:gd name="connsiteX33" fmla="*/ 749300 w 1765300"/>
                  <a:gd name="connsiteY33" fmla="*/ 133350 h 1778000"/>
                  <a:gd name="connsiteX34" fmla="*/ 628650 w 1765300"/>
                  <a:gd name="connsiteY34" fmla="*/ 120650 h 1778000"/>
                  <a:gd name="connsiteX35" fmla="*/ 482600 w 1765300"/>
                  <a:gd name="connsiteY35" fmla="*/ 184150 h 1778000"/>
                  <a:gd name="connsiteX36" fmla="*/ 374650 w 1765300"/>
                  <a:gd name="connsiteY36" fmla="*/ 323850 h 1778000"/>
                  <a:gd name="connsiteX37" fmla="*/ 171450 w 1765300"/>
                  <a:gd name="connsiteY37" fmla="*/ 508000 h 1778000"/>
                  <a:gd name="connsiteX38" fmla="*/ 171450 w 1765300"/>
                  <a:gd name="connsiteY38" fmla="*/ 641350 h 1778000"/>
                  <a:gd name="connsiteX39" fmla="*/ 69850 w 1765300"/>
                  <a:gd name="connsiteY39" fmla="*/ 882650 h 1778000"/>
                  <a:gd name="connsiteX40" fmla="*/ 171450 w 1765300"/>
                  <a:gd name="connsiteY40" fmla="*/ 1130300 h 1778000"/>
                  <a:gd name="connsiteX41" fmla="*/ 171450 w 1765300"/>
                  <a:gd name="connsiteY41" fmla="*/ 1270000 h 1778000"/>
                  <a:gd name="connsiteX42" fmla="*/ 279400 w 1765300"/>
                  <a:gd name="connsiteY42" fmla="*/ 1403350 h 1778000"/>
                  <a:gd name="connsiteX43" fmla="*/ 457200 w 1765300"/>
                  <a:gd name="connsiteY43" fmla="*/ 1562100 h 1778000"/>
                  <a:gd name="connsiteX44" fmla="*/ 628650 w 1765300"/>
                  <a:gd name="connsiteY44" fmla="*/ 1657350 h 1778000"/>
                  <a:gd name="connsiteX45" fmla="*/ 749300 w 1765300"/>
                  <a:gd name="connsiteY45" fmla="*/ 1644650 h 1778000"/>
                  <a:gd name="connsiteX46" fmla="*/ 984250 w 1765300"/>
                  <a:gd name="connsiteY46" fmla="*/ 1708150 h 1778000"/>
                  <a:gd name="connsiteX47" fmla="*/ 1047750 w 1765300"/>
                  <a:gd name="connsiteY47" fmla="*/ 1695450 h 1778000"/>
                  <a:gd name="connsiteX48" fmla="*/ 1111250 w 1765300"/>
                  <a:gd name="connsiteY48" fmla="*/ 1657350 h 1778000"/>
                  <a:gd name="connsiteX49" fmla="*/ 1479550 w 1765300"/>
                  <a:gd name="connsiteY49" fmla="*/ 1454150 h 1778000"/>
                  <a:gd name="connsiteX50" fmla="*/ 1543050 w 1765300"/>
                  <a:gd name="connsiteY50" fmla="*/ 1295400 h 1778000"/>
                  <a:gd name="connsiteX51" fmla="*/ 1638300 w 1765300"/>
                  <a:gd name="connsiteY51" fmla="*/ 1206500 h 1778000"/>
                  <a:gd name="connsiteX52" fmla="*/ 1695450 w 1765300"/>
                  <a:gd name="connsiteY52" fmla="*/ 1066800 h 1778000"/>
                  <a:gd name="connsiteX53" fmla="*/ 1657350 w 1765300"/>
                  <a:gd name="connsiteY53" fmla="*/ 889000 h 1778000"/>
                  <a:gd name="connsiteX54" fmla="*/ 1695450 w 1765300"/>
                  <a:gd name="connsiteY54" fmla="*/ 711200 h 1778000"/>
                  <a:gd name="connsiteX55" fmla="*/ 1631950 w 1765300"/>
                  <a:gd name="connsiteY55" fmla="*/ 565150 h 1778000"/>
                  <a:gd name="connsiteX56" fmla="*/ 1517650 w 1765300"/>
                  <a:gd name="connsiteY56" fmla="*/ 444500 h 1778000"/>
                  <a:gd name="connsiteX57" fmla="*/ 1358900 w 1765300"/>
                  <a:gd name="connsiteY57" fmla="*/ 222250 h 1778000"/>
                  <a:gd name="connsiteX58" fmla="*/ 1270000 w 1765300"/>
                  <a:gd name="connsiteY58" fmla="*/ 209550 h 1778000"/>
                  <a:gd name="connsiteX59" fmla="*/ 984250 w 1765300"/>
                  <a:gd name="connsiteY59" fmla="*/ 69850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765300" h="1778000">
                    <a:moveTo>
                      <a:pt x="984250" y="0"/>
                    </a:moveTo>
                    <a:cubicBezTo>
                      <a:pt x="1136650" y="0"/>
                      <a:pt x="1130300" y="95250"/>
                      <a:pt x="1282700" y="139700"/>
                    </a:cubicBezTo>
                    <a:cubicBezTo>
                      <a:pt x="1301750" y="146050"/>
                      <a:pt x="1339850" y="152400"/>
                      <a:pt x="1365250" y="152400"/>
                    </a:cubicBezTo>
                    <a:cubicBezTo>
                      <a:pt x="1409700" y="152400"/>
                      <a:pt x="1498600" y="209550"/>
                      <a:pt x="1530350" y="273050"/>
                    </a:cubicBezTo>
                    <a:cubicBezTo>
                      <a:pt x="1549400" y="311150"/>
                      <a:pt x="1555750" y="355600"/>
                      <a:pt x="1568450" y="393700"/>
                    </a:cubicBezTo>
                    <a:cubicBezTo>
                      <a:pt x="1587500" y="431800"/>
                      <a:pt x="1663700" y="495300"/>
                      <a:pt x="1714500" y="552450"/>
                    </a:cubicBezTo>
                    <a:cubicBezTo>
                      <a:pt x="1746250" y="590550"/>
                      <a:pt x="1765300" y="660400"/>
                      <a:pt x="1765300" y="711200"/>
                    </a:cubicBezTo>
                    <a:cubicBezTo>
                      <a:pt x="1765300" y="730250"/>
                      <a:pt x="1727200" y="876300"/>
                      <a:pt x="1727200" y="895350"/>
                    </a:cubicBezTo>
                    <a:cubicBezTo>
                      <a:pt x="1727200" y="908050"/>
                      <a:pt x="1765300" y="1054100"/>
                      <a:pt x="1765300" y="1066800"/>
                    </a:cubicBezTo>
                    <a:cubicBezTo>
                      <a:pt x="1765300" y="1219200"/>
                      <a:pt x="1657350" y="1238250"/>
                      <a:pt x="1581150" y="1365250"/>
                    </a:cubicBezTo>
                    <a:cubicBezTo>
                      <a:pt x="1562100" y="1390650"/>
                      <a:pt x="1555750" y="1435100"/>
                      <a:pt x="1549400" y="1466850"/>
                    </a:cubicBezTo>
                    <a:cubicBezTo>
                      <a:pt x="1543050" y="1504950"/>
                      <a:pt x="1473200" y="1587500"/>
                      <a:pt x="1428750" y="1600200"/>
                    </a:cubicBezTo>
                    <a:cubicBezTo>
                      <a:pt x="1384300" y="1612900"/>
                      <a:pt x="1320800" y="1625600"/>
                      <a:pt x="1289050" y="1631950"/>
                    </a:cubicBezTo>
                    <a:cubicBezTo>
                      <a:pt x="1250950" y="1638300"/>
                      <a:pt x="1187450" y="1682750"/>
                      <a:pt x="1149350" y="1720850"/>
                    </a:cubicBezTo>
                    <a:cubicBezTo>
                      <a:pt x="1104900" y="1765300"/>
                      <a:pt x="1035050" y="1778000"/>
                      <a:pt x="984250" y="1778000"/>
                    </a:cubicBezTo>
                    <a:cubicBezTo>
                      <a:pt x="850900" y="1778000"/>
                      <a:pt x="844550" y="1714500"/>
                      <a:pt x="749300" y="1714500"/>
                    </a:cubicBezTo>
                    <a:cubicBezTo>
                      <a:pt x="730250" y="1714500"/>
                      <a:pt x="647700" y="1727200"/>
                      <a:pt x="628650" y="1727200"/>
                    </a:cubicBezTo>
                    <a:cubicBezTo>
                      <a:pt x="546100" y="1727200"/>
                      <a:pt x="495300" y="1708150"/>
                      <a:pt x="425450" y="1631950"/>
                    </a:cubicBezTo>
                    <a:cubicBezTo>
                      <a:pt x="393700" y="1600200"/>
                      <a:pt x="368300" y="1517650"/>
                      <a:pt x="317500" y="1492250"/>
                    </a:cubicBezTo>
                    <a:cubicBezTo>
                      <a:pt x="285750" y="1479550"/>
                      <a:pt x="247650" y="1460500"/>
                      <a:pt x="215900" y="1447800"/>
                    </a:cubicBezTo>
                    <a:cubicBezTo>
                      <a:pt x="171450" y="1435100"/>
                      <a:pt x="101600" y="1314450"/>
                      <a:pt x="101600" y="1282700"/>
                    </a:cubicBezTo>
                    <a:lnTo>
                      <a:pt x="101600" y="1136650"/>
                    </a:lnTo>
                    <a:cubicBezTo>
                      <a:pt x="50800" y="1022350"/>
                      <a:pt x="0" y="977900"/>
                      <a:pt x="0" y="889000"/>
                    </a:cubicBezTo>
                    <a:cubicBezTo>
                      <a:pt x="0" y="793750"/>
                      <a:pt x="50800" y="749300"/>
                      <a:pt x="101600" y="635000"/>
                    </a:cubicBezTo>
                    <a:lnTo>
                      <a:pt x="101600" y="495300"/>
                    </a:lnTo>
                    <a:cubicBezTo>
                      <a:pt x="107950" y="476250"/>
                      <a:pt x="120650" y="450850"/>
                      <a:pt x="120650" y="438150"/>
                    </a:cubicBezTo>
                    <a:cubicBezTo>
                      <a:pt x="120650" y="412750"/>
                      <a:pt x="203200" y="330200"/>
                      <a:pt x="209550" y="330200"/>
                    </a:cubicBezTo>
                    <a:cubicBezTo>
                      <a:pt x="228600" y="317500"/>
                      <a:pt x="260350" y="298450"/>
                      <a:pt x="285750" y="292100"/>
                    </a:cubicBezTo>
                    <a:cubicBezTo>
                      <a:pt x="304800" y="285750"/>
                      <a:pt x="368300" y="241300"/>
                      <a:pt x="381000" y="215900"/>
                    </a:cubicBezTo>
                    <a:cubicBezTo>
                      <a:pt x="438150" y="101600"/>
                      <a:pt x="546100" y="50800"/>
                      <a:pt x="628650" y="50800"/>
                    </a:cubicBezTo>
                    <a:cubicBezTo>
                      <a:pt x="641350" y="50800"/>
                      <a:pt x="730250" y="63500"/>
                      <a:pt x="742950" y="63500"/>
                    </a:cubicBezTo>
                    <a:cubicBezTo>
                      <a:pt x="882650" y="63500"/>
                      <a:pt x="838200" y="0"/>
                      <a:pt x="984250" y="0"/>
                    </a:cubicBezTo>
                    <a:close/>
                    <a:moveTo>
                      <a:pt x="984250" y="69850"/>
                    </a:moveTo>
                    <a:cubicBezTo>
                      <a:pt x="876300" y="69850"/>
                      <a:pt x="889000" y="133350"/>
                      <a:pt x="749300" y="133350"/>
                    </a:cubicBezTo>
                    <a:cubicBezTo>
                      <a:pt x="730250" y="133350"/>
                      <a:pt x="647700" y="120650"/>
                      <a:pt x="628650" y="120650"/>
                    </a:cubicBezTo>
                    <a:cubicBezTo>
                      <a:pt x="584200" y="120650"/>
                      <a:pt x="520700" y="133350"/>
                      <a:pt x="482600" y="184150"/>
                    </a:cubicBezTo>
                    <a:cubicBezTo>
                      <a:pt x="450850" y="222250"/>
                      <a:pt x="425450" y="292100"/>
                      <a:pt x="374650" y="323850"/>
                    </a:cubicBezTo>
                    <a:cubicBezTo>
                      <a:pt x="304800" y="361950"/>
                      <a:pt x="171450" y="406400"/>
                      <a:pt x="171450" y="508000"/>
                    </a:cubicBezTo>
                    <a:lnTo>
                      <a:pt x="171450" y="641350"/>
                    </a:lnTo>
                    <a:cubicBezTo>
                      <a:pt x="127000" y="774700"/>
                      <a:pt x="69850" y="774700"/>
                      <a:pt x="69850" y="882650"/>
                    </a:cubicBezTo>
                    <a:cubicBezTo>
                      <a:pt x="69850" y="996950"/>
                      <a:pt x="114300" y="965200"/>
                      <a:pt x="171450" y="1130300"/>
                    </a:cubicBezTo>
                    <a:lnTo>
                      <a:pt x="171450" y="1270000"/>
                    </a:lnTo>
                    <a:cubicBezTo>
                      <a:pt x="171450" y="1301750"/>
                      <a:pt x="247650" y="1397000"/>
                      <a:pt x="279400" y="1403350"/>
                    </a:cubicBezTo>
                    <a:cubicBezTo>
                      <a:pt x="336550" y="1416050"/>
                      <a:pt x="425450" y="1492250"/>
                      <a:pt x="457200" y="1562100"/>
                    </a:cubicBezTo>
                    <a:cubicBezTo>
                      <a:pt x="495300" y="1638300"/>
                      <a:pt x="571500" y="1657350"/>
                      <a:pt x="628650" y="1657350"/>
                    </a:cubicBezTo>
                    <a:cubicBezTo>
                      <a:pt x="641350" y="1657350"/>
                      <a:pt x="730250" y="1644650"/>
                      <a:pt x="749300" y="1644650"/>
                    </a:cubicBezTo>
                    <a:cubicBezTo>
                      <a:pt x="869950" y="1644650"/>
                      <a:pt x="882650" y="1708150"/>
                      <a:pt x="984250" y="1708150"/>
                    </a:cubicBezTo>
                    <a:cubicBezTo>
                      <a:pt x="996950" y="1708150"/>
                      <a:pt x="1028700" y="1701800"/>
                      <a:pt x="1047750" y="1695450"/>
                    </a:cubicBezTo>
                    <a:cubicBezTo>
                      <a:pt x="1073150" y="1689100"/>
                      <a:pt x="1098550" y="1676400"/>
                      <a:pt x="1111250" y="1657350"/>
                    </a:cubicBezTo>
                    <a:cubicBezTo>
                      <a:pt x="1225550" y="1498600"/>
                      <a:pt x="1390650" y="1631950"/>
                      <a:pt x="1479550" y="1454150"/>
                    </a:cubicBezTo>
                    <a:cubicBezTo>
                      <a:pt x="1498600" y="1409700"/>
                      <a:pt x="1511300" y="1339850"/>
                      <a:pt x="1543050" y="1295400"/>
                    </a:cubicBezTo>
                    <a:cubicBezTo>
                      <a:pt x="1568450" y="1250950"/>
                      <a:pt x="1612900" y="1225550"/>
                      <a:pt x="1638300" y="1206500"/>
                    </a:cubicBezTo>
                    <a:cubicBezTo>
                      <a:pt x="1676400" y="1174750"/>
                      <a:pt x="1695450" y="1098550"/>
                      <a:pt x="1695450" y="1066800"/>
                    </a:cubicBezTo>
                    <a:cubicBezTo>
                      <a:pt x="1695450" y="1047750"/>
                      <a:pt x="1657350" y="908050"/>
                      <a:pt x="1657350" y="889000"/>
                    </a:cubicBezTo>
                    <a:cubicBezTo>
                      <a:pt x="1657350" y="876300"/>
                      <a:pt x="1695450" y="723900"/>
                      <a:pt x="1695450" y="711200"/>
                    </a:cubicBezTo>
                    <a:cubicBezTo>
                      <a:pt x="1695450" y="647700"/>
                      <a:pt x="1682750" y="609600"/>
                      <a:pt x="1631950" y="565150"/>
                    </a:cubicBezTo>
                    <a:cubicBezTo>
                      <a:pt x="1593850" y="533400"/>
                      <a:pt x="1530350" y="482600"/>
                      <a:pt x="1517650" y="444500"/>
                    </a:cubicBezTo>
                    <a:cubicBezTo>
                      <a:pt x="1492250" y="368300"/>
                      <a:pt x="1454150" y="234950"/>
                      <a:pt x="1358900" y="222250"/>
                    </a:cubicBezTo>
                    <a:cubicBezTo>
                      <a:pt x="1327150" y="215900"/>
                      <a:pt x="1289050" y="215900"/>
                      <a:pt x="1270000" y="209550"/>
                    </a:cubicBezTo>
                    <a:cubicBezTo>
                      <a:pt x="1079500" y="152400"/>
                      <a:pt x="1123950" y="69850"/>
                      <a:pt x="984250" y="6985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CA55571-A84D-C5B5-E244-D034D36884BE}"/>
                  </a:ext>
                </a:extLst>
              </p:cNvPr>
              <p:cNvSpPr/>
              <p:nvPr/>
            </p:nvSpPr>
            <p:spPr>
              <a:xfrm>
                <a:off x="2262813" y="406400"/>
                <a:ext cx="603250" cy="622300"/>
              </a:xfrm>
              <a:custGeom>
                <a:avLst/>
                <a:gdLst>
                  <a:gd name="connsiteX0" fmla="*/ 577850 w 603250"/>
                  <a:gd name="connsiteY0" fmla="*/ 0 h 622300"/>
                  <a:gd name="connsiteX1" fmla="*/ 603250 w 603250"/>
                  <a:gd name="connsiteY1" fmla="*/ 19050 h 622300"/>
                  <a:gd name="connsiteX2" fmla="*/ 444500 w 603250"/>
                  <a:gd name="connsiteY2" fmla="*/ 76200 h 622300"/>
                  <a:gd name="connsiteX3" fmla="*/ 50800 w 603250"/>
                  <a:gd name="connsiteY3" fmla="*/ 501650 h 622300"/>
                  <a:gd name="connsiteX4" fmla="*/ 38100 w 603250"/>
                  <a:gd name="connsiteY4" fmla="*/ 558800 h 622300"/>
                  <a:gd name="connsiteX5" fmla="*/ 38100 w 603250"/>
                  <a:gd name="connsiteY5" fmla="*/ 577850 h 622300"/>
                  <a:gd name="connsiteX6" fmla="*/ 565150 w 603250"/>
                  <a:gd name="connsiteY6" fmla="*/ 577850 h 622300"/>
                  <a:gd name="connsiteX7" fmla="*/ 565150 w 603250"/>
                  <a:gd name="connsiteY7" fmla="*/ 152400 h 622300"/>
                  <a:gd name="connsiteX8" fmla="*/ 552450 w 603250"/>
                  <a:gd name="connsiteY8" fmla="*/ 146050 h 622300"/>
                  <a:gd name="connsiteX9" fmla="*/ 171450 w 603250"/>
                  <a:gd name="connsiteY9" fmla="*/ 476250 h 622300"/>
                  <a:gd name="connsiteX10" fmla="*/ 177800 w 603250"/>
                  <a:gd name="connsiteY10" fmla="*/ 495300 h 622300"/>
                  <a:gd name="connsiteX11" fmla="*/ 457200 w 603250"/>
                  <a:gd name="connsiteY11" fmla="*/ 488950 h 622300"/>
                  <a:gd name="connsiteX12" fmla="*/ 457200 w 603250"/>
                  <a:gd name="connsiteY12" fmla="*/ 311150 h 622300"/>
                  <a:gd name="connsiteX13" fmla="*/ 323850 w 603250"/>
                  <a:gd name="connsiteY13" fmla="*/ 400050 h 622300"/>
                  <a:gd name="connsiteX14" fmla="*/ 381000 w 603250"/>
                  <a:gd name="connsiteY14" fmla="*/ 406400 h 622300"/>
                  <a:gd name="connsiteX15" fmla="*/ 381000 w 603250"/>
                  <a:gd name="connsiteY15" fmla="*/ 444500 h 622300"/>
                  <a:gd name="connsiteX16" fmla="*/ 279400 w 603250"/>
                  <a:gd name="connsiteY16" fmla="*/ 444500 h 622300"/>
                  <a:gd name="connsiteX17" fmla="*/ 279400 w 603250"/>
                  <a:gd name="connsiteY17" fmla="*/ 406400 h 622300"/>
                  <a:gd name="connsiteX18" fmla="*/ 476250 w 603250"/>
                  <a:gd name="connsiteY18" fmla="*/ 266700 h 622300"/>
                  <a:gd name="connsiteX19" fmla="*/ 495300 w 603250"/>
                  <a:gd name="connsiteY19" fmla="*/ 279400 h 622300"/>
                  <a:gd name="connsiteX20" fmla="*/ 488950 w 603250"/>
                  <a:gd name="connsiteY20" fmla="*/ 527050 h 622300"/>
                  <a:gd name="connsiteX21" fmla="*/ 146050 w 603250"/>
                  <a:gd name="connsiteY21" fmla="*/ 527050 h 622300"/>
                  <a:gd name="connsiteX22" fmla="*/ 127000 w 603250"/>
                  <a:gd name="connsiteY22" fmla="*/ 508000 h 622300"/>
                  <a:gd name="connsiteX23" fmla="*/ 139700 w 603250"/>
                  <a:gd name="connsiteY23" fmla="*/ 444500 h 622300"/>
                  <a:gd name="connsiteX24" fmla="*/ 273050 w 603250"/>
                  <a:gd name="connsiteY24" fmla="*/ 247650 h 622300"/>
                  <a:gd name="connsiteX25" fmla="*/ 577850 w 603250"/>
                  <a:gd name="connsiteY25" fmla="*/ 101600 h 622300"/>
                  <a:gd name="connsiteX26" fmla="*/ 603250 w 603250"/>
                  <a:gd name="connsiteY26" fmla="*/ 114300 h 622300"/>
                  <a:gd name="connsiteX27" fmla="*/ 603250 w 603250"/>
                  <a:gd name="connsiteY27" fmla="*/ 603250 h 622300"/>
                  <a:gd name="connsiteX28" fmla="*/ 584200 w 603250"/>
                  <a:gd name="connsiteY28" fmla="*/ 622300 h 622300"/>
                  <a:gd name="connsiteX29" fmla="*/ 19050 w 603250"/>
                  <a:gd name="connsiteY29" fmla="*/ 622300 h 622300"/>
                  <a:gd name="connsiteX30" fmla="*/ 0 w 603250"/>
                  <a:gd name="connsiteY30" fmla="*/ 590550 h 622300"/>
                  <a:gd name="connsiteX31" fmla="*/ 457200 w 603250"/>
                  <a:gd name="connsiteY31" fmla="*/ 31750 h 622300"/>
                  <a:gd name="connsiteX32" fmla="*/ 5778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577850" y="0"/>
                    </a:moveTo>
                    <a:cubicBezTo>
                      <a:pt x="590550" y="0"/>
                      <a:pt x="603250" y="6350"/>
                      <a:pt x="603250" y="19050"/>
                    </a:cubicBezTo>
                    <a:cubicBezTo>
                      <a:pt x="603250" y="38100"/>
                      <a:pt x="482600" y="63500"/>
                      <a:pt x="444500" y="76200"/>
                    </a:cubicBezTo>
                    <a:cubicBezTo>
                      <a:pt x="279400" y="127000"/>
                      <a:pt x="69850" y="336550"/>
                      <a:pt x="50800" y="501650"/>
                    </a:cubicBezTo>
                    <a:cubicBezTo>
                      <a:pt x="50800" y="514350"/>
                      <a:pt x="44450" y="539750"/>
                      <a:pt x="38100" y="558800"/>
                    </a:cubicBezTo>
                    <a:lnTo>
                      <a:pt x="38100" y="577850"/>
                    </a:lnTo>
                    <a:lnTo>
                      <a:pt x="565150" y="577850"/>
                    </a:lnTo>
                    <a:lnTo>
                      <a:pt x="565150" y="152400"/>
                    </a:lnTo>
                    <a:cubicBezTo>
                      <a:pt x="565150" y="146050"/>
                      <a:pt x="565150" y="146050"/>
                      <a:pt x="552450" y="146050"/>
                    </a:cubicBezTo>
                    <a:cubicBezTo>
                      <a:pt x="450850" y="146050"/>
                      <a:pt x="171450" y="330200"/>
                      <a:pt x="171450" y="476250"/>
                    </a:cubicBezTo>
                    <a:cubicBezTo>
                      <a:pt x="171450" y="495300"/>
                      <a:pt x="171450" y="488950"/>
                      <a:pt x="177800" y="495300"/>
                    </a:cubicBezTo>
                    <a:cubicBezTo>
                      <a:pt x="184150" y="488950"/>
                      <a:pt x="196850" y="488950"/>
                      <a:pt x="457200" y="488950"/>
                    </a:cubicBezTo>
                    <a:lnTo>
                      <a:pt x="457200" y="311150"/>
                    </a:lnTo>
                    <a:cubicBezTo>
                      <a:pt x="400050" y="323850"/>
                      <a:pt x="355600" y="342900"/>
                      <a:pt x="323850" y="400050"/>
                    </a:cubicBezTo>
                    <a:cubicBezTo>
                      <a:pt x="342900" y="406400"/>
                      <a:pt x="361950" y="406400"/>
                      <a:pt x="381000" y="406400"/>
                    </a:cubicBezTo>
                    <a:cubicBezTo>
                      <a:pt x="387350" y="419100"/>
                      <a:pt x="387350" y="431800"/>
                      <a:pt x="381000" y="444500"/>
                    </a:cubicBezTo>
                    <a:lnTo>
                      <a:pt x="279400" y="444500"/>
                    </a:lnTo>
                    <a:lnTo>
                      <a:pt x="279400" y="406400"/>
                    </a:lnTo>
                    <a:cubicBezTo>
                      <a:pt x="273050" y="342900"/>
                      <a:pt x="419100" y="266700"/>
                      <a:pt x="476250" y="266700"/>
                    </a:cubicBezTo>
                    <a:cubicBezTo>
                      <a:pt x="488950" y="266700"/>
                      <a:pt x="488950" y="273050"/>
                      <a:pt x="495300" y="279400"/>
                    </a:cubicBezTo>
                    <a:cubicBezTo>
                      <a:pt x="482600" y="514350"/>
                      <a:pt x="488950" y="520700"/>
                      <a:pt x="488950" y="527050"/>
                    </a:cubicBezTo>
                    <a:lnTo>
                      <a:pt x="146050" y="527050"/>
                    </a:lnTo>
                    <a:cubicBezTo>
                      <a:pt x="139700" y="520700"/>
                      <a:pt x="127000" y="520700"/>
                      <a:pt x="127000" y="508000"/>
                    </a:cubicBezTo>
                    <a:cubicBezTo>
                      <a:pt x="127000" y="488950"/>
                      <a:pt x="139700" y="457200"/>
                      <a:pt x="139700" y="444500"/>
                    </a:cubicBezTo>
                    <a:cubicBezTo>
                      <a:pt x="152400" y="387350"/>
                      <a:pt x="209550" y="292100"/>
                      <a:pt x="273050" y="247650"/>
                    </a:cubicBezTo>
                    <a:cubicBezTo>
                      <a:pt x="330200" y="203200"/>
                      <a:pt x="495300" y="101600"/>
                      <a:pt x="577850" y="101600"/>
                    </a:cubicBezTo>
                    <a:cubicBezTo>
                      <a:pt x="590550" y="101600"/>
                      <a:pt x="590550" y="107950"/>
                      <a:pt x="603250" y="114300"/>
                    </a:cubicBezTo>
                    <a:lnTo>
                      <a:pt x="603250" y="603250"/>
                    </a:lnTo>
                    <a:lnTo>
                      <a:pt x="584200" y="622300"/>
                    </a:lnTo>
                    <a:lnTo>
                      <a:pt x="19050" y="622300"/>
                    </a:lnTo>
                    <a:cubicBezTo>
                      <a:pt x="6350" y="615950"/>
                      <a:pt x="0" y="609600"/>
                      <a:pt x="0" y="590550"/>
                    </a:cubicBezTo>
                    <a:cubicBezTo>
                      <a:pt x="0" y="381000"/>
                      <a:pt x="209550" y="88900"/>
                      <a:pt x="457200" y="31750"/>
                    </a:cubicBezTo>
                    <a:cubicBezTo>
                      <a:pt x="488950" y="25400"/>
                      <a:pt x="565150" y="0"/>
                      <a:pt x="5778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13EEF4B7-B7F8-455A-7F6B-034CD0829343}"/>
                  </a:ext>
                </a:extLst>
              </p:cNvPr>
              <p:cNvSpPr/>
              <p:nvPr/>
            </p:nvSpPr>
            <p:spPr>
              <a:xfrm>
                <a:off x="2954963" y="406400"/>
                <a:ext cx="603250" cy="622300"/>
              </a:xfrm>
              <a:custGeom>
                <a:avLst/>
                <a:gdLst>
                  <a:gd name="connsiteX0" fmla="*/ 19050 w 603250"/>
                  <a:gd name="connsiteY0" fmla="*/ 0 h 622300"/>
                  <a:gd name="connsiteX1" fmla="*/ 177800 w 603250"/>
                  <a:gd name="connsiteY1" fmla="*/ 44450 h 622300"/>
                  <a:gd name="connsiteX2" fmla="*/ 603250 w 603250"/>
                  <a:gd name="connsiteY2" fmla="*/ 590550 h 622300"/>
                  <a:gd name="connsiteX3" fmla="*/ 584200 w 603250"/>
                  <a:gd name="connsiteY3" fmla="*/ 622300 h 622300"/>
                  <a:gd name="connsiteX4" fmla="*/ 19050 w 603250"/>
                  <a:gd name="connsiteY4" fmla="*/ 622300 h 622300"/>
                  <a:gd name="connsiteX5" fmla="*/ 0 w 603250"/>
                  <a:gd name="connsiteY5" fmla="*/ 603250 h 622300"/>
                  <a:gd name="connsiteX6" fmla="*/ 0 w 603250"/>
                  <a:gd name="connsiteY6" fmla="*/ 114300 h 622300"/>
                  <a:gd name="connsiteX7" fmla="*/ 25400 w 603250"/>
                  <a:gd name="connsiteY7" fmla="*/ 101600 h 622300"/>
                  <a:gd name="connsiteX8" fmla="*/ 292100 w 603250"/>
                  <a:gd name="connsiteY8" fmla="*/ 222250 h 622300"/>
                  <a:gd name="connsiteX9" fmla="*/ 476250 w 603250"/>
                  <a:gd name="connsiteY9" fmla="*/ 508000 h 622300"/>
                  <a:gd name="connsiteX10" fmla="*/ 457200 w 603250"/>
                  <a:gd name="connsiteY10" fmla="*/ 527050 h 622300"/>
                  <a:gd name="connsiteX11" fmla="*/ 127000 w 603250"/>
                  <a:gd name="connsiteY11" fmla="*/ 527050 h 622300"/>
                  <a:gd name="connsiteX12" fmla="*/ 107950 w 603250"/>
                  <a:gd name="connsiteY12" fmla="*/ 279400 h 622300"/>
                  <a:gd name="connsiteX13" fmla="*/ 127000 w 603250"/>
                  <a:gd name="connsiteY13" fmla="*/ 266700 h 622300"/>
                  <a:gd name="connsiteX14" fmla="*/ 323850 w 603250"/>
                  <a:gd name="connsiteY14" fmla="*/ 406400 h 622300"/>
                  <a:gd name="connsiteX15" fmla="*/ 323850 w 603250"/>
                  <a:gd name="connsiteY15" fmla="*/ 444500 h 622300"/>
                  <a:gd name="connsiteX16" fmla="*/ 222250 w 603250"/>
                  <a:gd name="connsiteY16" fmla="*/ 444500 h 622300"/>
                  <a:gd name="connsiteX17" fmla="*/ 215900 w 603250"/>
                  <a:gd name="connsiteY17" fmla="*/ 425450 h 622300"/>
                  <a:gd name="connsiteX18" fmla="*/ 279400 w 603250"/>
                  <a:gd name="connsiteY18" fmla="*/ 400050 h 622300"/>
                  <a:gd name="connsiteX19" fmla="*/ 146050 w 603250"/>
                  <a:gd name="connsiteY19" fmla="*/ 311150 h 622300"/>
                  <a:gd name="connsiteX20" fmla="*/ 146050 w 603250"/>
                  <a:gd name="connsiteY20" fmla="*/ 488950 h 622300"/>
                  <a:gd name="connsiteX21" fmla="*/ 425450 w 603250"/>
                  <a:gd name="connsiteY21" fmla="*/ 488950 h 622300"/>
                  <a:gd name="connsiteX22" fmla="*/ 431800 w 603250"/>
                  <a:gd name="connsiteY22" fmla="*/ 476250 h 622300"/>
                  <a:gd name="connsiteX23" fmla="*/ 241300 w 603250"/>
                  <a:gd name="connsiteY23" fmla="*/ 228600 h 622300"/>
                  <a:gd name="connsiteX24" fmla="*/ 38100 w 603250"/>
                  <a:gd name="connsiteY24" fmla="*/ 139700 h 622300"/>
                  <a:gd name="connsiteX25" fmla="*/ 38100 w 603250"/>
                  <a:gd name="connsiteY25" fmla="*/ 584200 h 622300"/>
                  <a:gd name="connsiteX26" fmla="*/ 558800 w 603250"/>
                  <a:gd name="connsiteY26" fmla="*/ 584200 h 622300"/>
                  <a:gd name="connsiteX27" fmla="*/ 565150 w 603250"/>
                  <a:gd name="connsiteY27" fmla="*/ 571500 h 622300"/>
                  <a:gd name="connsiteX28" fmla="*/ 546100 w 603250"/>
                  <a:gd name="connsiteY28" fmla="*/ 501650 h 622300"/>
                  <a:gd name="connsiteX29" fmla="*/ 63500 w 603250"/>
                  <a:gd name="connsiteY29" fmla="*/ 44450 h 622300"/>
                  <a:gd name="connsiteX30" fmla="*/ 0 w 603250"/>
                  <a:gd name="connsiteY30" fmla="*/ 25400 h 622300"/>
                  <a:gd name="connsiteX31" fmla="*/ 0 w 603250"/>
                  <a:gd name="connsiteY31" fmla="*/ 6350 h 622300"/>
                  <a:gd name="connsiteX32" fmla="*/ 190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19050" y="0"/>
                    </a:moveTo>
                    <a:cubicBezTo>
                      <a:pt x="38100" y="0"/>
                      <a:pt x="127000" y="31750"/>
                      <a:pt x="177800" y="44450"/>
                    </a:cubicBezTo>
                    <a:cubicBezTo>
                      <a:pt x="419100" y="107950"/>
                      <a:pt x="603250" y="419100"/>
                      <a:pt x="603250" y="590550"/>
                    </a:cubicBezTo>
                    <a:cubicBezTo>
                      <a:pt x="603250" y="603250"/>
                      <a:pt x="596900" y="615950"/>
                      <a:pt x="584200" y="622300"/>
                    </a:cubicBezTo>
                    <a:lnTo>
                      <a:pt x="19050" y="622300"/>
                    </a:lnTo>
                    <a:lnTo>
                      <a:pt x="0" y="603250"/>
                    </a:lnTo>
                    <a:lnTo>
                      <a:pt x="0" y="114300"/>
                    </a:lnTo>
                    <a:cubicBezTo>
                      <a:pt x="6350" y="107950"/>
                      <a:pt x="6350" y="101600"/>
                      <a:pt x="25400" y="101600"/>
                    </a:cubicBezTo>
                    <a:cubicBezTo>
                      <a:pt x="82550" y="101600"/>
                      <a:pt x="273050" y="215900"/>
                      <a:pt x="292100" y="222250"/>
                    </a:cubicBezTo>
                    <a:cubicBezTo>
                      <a:pt x="368300" y="260350"/>
                      <a:pt x="476250" y="438150"/>
                      <a:pt x="476250" y="508000"/>
                    </a:cubicBezTo>
                    <a:cubicBezTo>
                      <a:pt x="476250" y="520700"/>
                      <a:pt x="463550" y="520700"/>
                      <a:pt x="457200" y="527050"/>
                    </a:cubicBezTo>
                    <a:lnTo>
                      <a:pt x="127000" y="527050"/>
                    </a:lnTo>
                    <a:cubicBezTo>
                      <a:pt x="120650" y="520700"/>
                      <a:pt x="127000" y="514350"/>
                      <a:pt x="107950" y="279400"/>
                    </a:cubicBezTo>
                    <a:cubicBezTo>
                      <a:pt x="114300" y="273050"/>
                      <a:pt x="114300" y="266700"/>
                      <a:pt x="127000" y="266700"/>
                    </a:cubicBezTo>
                    <a:cubicBezTo>
                      <a:pt x="165100" y="266700"/>
                      <a:pt x="323850" y="330200"/>
                      <a:pt x="323850" y="406400"/>
                    </a:cubicBezTo>
                    <a:lnTo>
                      <a:pt x="323850" y="444500"/>
                    </a:lnTo>
                    <a:lnTo>
                      <a:pt x="222250" y="444500"/>
                    </a:lnTo>
                    <a:cubicBezTo>
                      <a:pt x="215900" y="438150"/>
                      <a:pt x="215900" y="444500"/>
                      <a:pt x="215900" y="425450"/>
                    </a:cubicBezTo>
                    <a:cubicBezTo>
                      <a:pt x="215900" y="381000"/>
                      <a:pt x="254000" y="412750"/>
                      <a:pt x="279400" y="400050"/>
                    </a:cubicBezTo>
                    <a:cubicBezTo>
                      <a:pt x="241300" y="342900"/>
                      <a:pt x="196850" y="323850"/>
                      <a:pt x="146050" y="311150"/>
                    </a:cubicBezTo>
                    <a:lnTo>
                      <a:pt x="146050" y="488950"/>
                    </a:lnTo>
                    <a:lnTo>
                      <a:pt x="425450" y="488950"/>
                    </a:lnTo>
                    <a:cubicBezTo>
                      <a:pt x="425450" y="488950"/>
                      <a:pt x="431800" y="488950"/>
                      <a:pt x="431800" y="476250"/>
                    </a:cubicBezTo>
                    <a:cubicBezTo>
                      <a:pt x="431800" y="412750"/>
                      <a:pt x="304800" y="266700"/>
                      <a:pt x="241300" y="228600"/>
                    </a:cubicBezTo>
                    <a:cubicBezTo>
                      <a:pt x="177800" y="190500"/>
                      <a:pt x="107950" y="165100"/>
                      <a:pt x="38100" y="139700"/>
                    </a:cubicBezTo>
                    <a:lnTo>
                      <a:pt x="38100" y="584200"/>
                    </a:lnTo>
                    <a:lnTo>
                      <a:pt x="558800" y="584200"/>
                    </a:lnTo>
                    <a:cubicBezTo>
                      <a:pt x="558800" y="584200"/>
                      <a:pt x="565150" y="584200"/>
                      <a:pt x="565150" y="571500"/>
                    </a:cubicBezTo>
                    <a:cubicBezTo>
                      <a:pt x="565150" y="552450"/>
                      <a:pt x="546100" y="527050"/>
                      <a:pt x="546100" y="501650"/>
                    </a:cubicBezTo>
                    <a:cubicBezTo>
                      <a:pt x="533400" y="311150"/>
                      <a:pt x="234950" y="63500"/>
                      <a:pt x="63500" y="44450"/>
                    </a:cubicBezTo>
                    <a:cubicBezTo>
                      <a:pt x="50800" y="44450"/>
                      <a:pt x="12700" y="31750"/>
                      <a:pt x="0" y="25400"/>
                    </a:cubicBezTo>
                    <a:lnTo>
                      <a:pt x="0" y="6350"/>
                    </a:lnTo>
                    <a:cubicBezTo>
                      <a:pt x="6350" y="6350"/>
                      <a:pt x="6350" y="0"/>
                      <a:pt x="190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BB7C231-770C-F8E0-87FD-ACF96CE02D39}"/>
                  </a:ext>
                </a:extLst>
              </p:cNvPr>
              <p:cNvSpPr/>
              <p:nvPr/>
            </p:nvSpPr>
            <p:spPr>
              <a:xfrm>
                <a:off x="2262813" y="1111250"/>
                <a:ext cx="603250" cy="615950"/>
              </a:xfrm>
              <a:custGeom>
                <a:avLst/>
                <a:gdLst>
                  <a:gd name="connsiteX0" fmla="*/ 6350 w 603250"/>
                  <a:gd name="connsiteY0" fmla="*/ 0 h 615950"/>
                  <a:gd name="connsiteX1" fmla="*/ 590550 w 603250"/>
                  <a:gd name="connsiteY1" fmla="*/ 0 h 615950"/>
                  <a:gd name="connsiteX2" fmla="*/ 590550 w 603250"/>
                  <a:gd name="connsiteY2" fmla="*/ 520700 h 615950"/>
                  <a:gd name="connsiteX3" fmla="*/ 127000 w 603250"/>
                  <a:gd name="connsiteY3" fmla="*/ 107950 h 615950"/>
                  <a:gd name="connsiteX4" fmla="*/ 133350 w 603250"/>
                  <a:gd name="connsiteY4" fmla="*/ 95250 h 615950"/>
                  <a:gd name="connsiteX5" fmla="*/ 495300 w 603250"/>
                  <a:gd name="connsiteY5" fmla="*/ 95250 h 615950"/>
                  <a:gd name="connsiteX6" fmla="*/ 495300 w 603250"/>
                  <a:gd name="connsiteY6" fmla="*/ 342900 h 615950"/>
                  <a:gd name="connsiteX7" fmla="*/ 469900 w 603250"/>
                  <a:gd name="connsiteY7" fmla="*/ 349250 h 615950"/>
                  <a:gd name="connsiteX8" fmla="*/ 273050 w 603250"/>
                  <a:gd name="connsiteY8" fmla="*/ 190500 h 615950"/>
                  <a:gd name="connsiteX9" fmla="*/ 285750 w 603250"/>
                  <a:gd name="connsiteY9" fmla="*/ 177800 h 615950"/>
                  <a:gd name="connsiteX10" fmla="*/ 387350 w 603250"/>
                  <a:gd name="connsiteY10" fmla="*/ 177800 h 615950"/>
                  <a:gd name="connsiteX11" fmla="*/ 387350 w 603250"/>
                  <a:gd name="connsiteY11" fmla="*/ 203200 h 615950"/>
                  <a:gd name="connsiteX12" fmla="*/ 323850 w 603250"/>
                  <a:gd name="connsiteY12" fmla="*/ 215900 h 615950"/>
                  <a:gd name="connsiteX13" fmla="*/ 450850 w 603250"/>
                  <a:gd name="connsiteY13" fmla="*/ 304800 h 615950"/>
                  <a:gd name="connsiteX14" fmla="*/ 450850 w 603250"/>
                  <a:gd name="connsiteY14" fmla="*/ 127000 h 615950"/>
                  <a:gd name="connsiteX15" fmla="*/ 177800 w 603250"/>
                  <a:gd name="connsiteY15" fmla="*/ 127000 h 615950"/>
                  <a:gd name="connsiteX16" fmla="*/ 171450 w 603250"/>
                  <a:gd name="connsiteY16" fmla="*/ 139700 h 615950"/>
                  <a:gd name="connsiteX17" fmla="*/ 234950 w 603250"/>
                  <a:gd name="connsiteY17" fmla="*/ 279400 h 615950"/>
                  <a:gd name="connsiteX18" fmla="*/ 565150 w 603250"/>
                  <a:gd name="connsiteY18" fmla="*/ 476250 h 615950"/>
                  <a:gd name="connsiteX19" fmla="*/ 565150 w 603250"/>
                  <a:gd name="connsiteY19" fmla="*/ 31750 h 615950"/>
                  <a:gd name="connsiteX20" fmla="*/ 44450 w 603250"/>
                  <a:gd name="connsiteY20" fmla="*/ 31750 h 615950"/>
                  <a:gd name="connsiteX21" fmla="*/ 38100 w 603250"/>
                  <a:gd name="connsiteY21" fmla="*/ 44450 h 615950"/>
                  <a:gd name="connsiteX22" fmla="*/ 63500 w 603250"/>
                  <a:gd name="connsiteY22" fmla="*/ 158750 h 615950"/>
                  <a:gd name="connsiteX23" fmla="*/ 603250 w 603250"/>
                  <a:gd name="connsiteY23" fmla="*/ 590550 h 615950"/>
                  <a:gd name="connsiteX24" fmla="*/ 603250 w 603250"/>
                  <a:gd name="connsiteY24" fmla="*/ 615950 h 615950"/>
                  <a:gd name="connsiteX25" fmla="*/ 565150 w 603250"/>
                  <a:gd name="connsiteY25" fmla="*/ 615950 h 615950"/>
                  <a:gd name="connsiteX26" fmla="*/ 82550 w 603250"/>
                  <a:gd name="connsiteY26" fmla="*/ 285750 h 615950"/>
                  <a:gd name="connsiteX27" fmla="*/ 25400 w 603250"/>
                  <a:gd name="connsiteY27" fmla="*/ 158750 h 615950"/>
                  <a:gd name="connsiteX28" fmla="*/ 0 w 603250"/>
                  <a:gd name="connsiteY28" fmla="*/ 44450 h 615950"/>
                  <a:gd name="connsiteX29" fmla="*/ 6350 w 603250"/>
                  <a:gd name="connsiteY29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3250" h="615950">
                    <a:moveTo>
                      <a:pt x="6350" y="0"/>
                    </a:moveTo>
                    <a:lnTo>
                      <a:pt x="590550" y="0"/>
                    </a:lnTo>
                    <a:lnTo>
                      <a:pt x="590550" y="520700"/>
                    </a:lnTo>
                    <a:cubicBezTo>
                      <a:pt x="419100" y="508000"/>
                      <a:pt x="127000" y="298450"/>
                      <a:pt x="127000" y="107950"/>
                    </a:cubicBezTo>
                    <a:lnTo>
                      <a:pt x="133350" y="95250"/>
                    </a:lnTo>
                    <a:lnTo>
                      <a:pt x="495300" y="95250"/>
                    </a:lnTo>
                    <a:lnTo>
                      <a:pt x="495300" y="342900"/>
                    </a:lnTo>
                    <a:cubicBezTo>
                      <a:pt x="488950" y="342900"/>
                      <a:pt x="482600" y="349250"/>
                      <a:pt x="469900" y="349250"/>
                    </a:cubicBezTo>
                    <a:cubicBezTo>
                      <a:pt x="412750" y="349250"/>
                      <a:pt x="266700" y="266700"/>
                      <a:pt x="273050" y="190500"/>
                    </a:cubicBezTo>
                    <a:cubicBezTo>
                      <a:pt x="279400" y="190500"/>
                      <a:pt x="273050" y="177800"/>
                      <a:pt x="285750" y="177800"/>
                    </a:cubicBezTo>
                    <a:lnTo>
                      <a:pt x="387350" y="177800"/>
                    </a:lnTo>
                    <a:lnTo>
                      <a:pt x="387350" y="203200"/>
                    </a:lnTo>
                    <a:cubicBezTo>
                      <a:pt x="368300" y="209550"/>
                      <a:pt x="342900" y="209550"/>
                      <a:pt x="323850" y="215900"/>
                    </a:cubicBezTo>
                    <a:cubicBezTo>
                      <a:pt x="355600" y="266700"/>
                      <a:pt x="406400" y="292100"/>
                      <a:pt x="450850" y="304800"/>
                    </a:cubicBezTo>
                    <a:lnTo>
                      <a:pt x="450850" y="127000"/>
                    </a:lnTo>
                    <a:lnTo>
                      <a:pt x="177800" y="127000"/>
                    </a:lnTo>
                    <a:cubicBezTo>
                      <a:pt x="177800" y="127000"/>
                      <a:pt x="171450" y="120650"/>
                      <a:pt x="171450" y="139700"/>
                    </a:cubicBezTo>
                    <a:cubicBezTo>
                      <a:pt x="171450" y="152400"/>
                      <a:pt x="203200" y="234950"/>
                      <a:pt x="234950" y="279400"/>
                    </a:cubicBezTo>
                    <a:cubicBezTo>
                      <a:pt x="336550" y="400050"/>
                      <a:pt x="444500" y="438150"/>
                      <a:pt x="565150" y="476250"/>
                    </a:cubicBezTo>
                    <a:lnTo>
                      <a:pt x="565150" y="31750"/>
                    </a:lnTo>
                    <a:lnTo>
                      <a:pt x="44450" y="31750"/>
                    </a:lnTo>
                    <a:cubicBezTo>
                      <a:pt x="38100" y="38100"/>
                      <a:pt x="38100" y="31750"/>
                      <a:pt x="38100" y="44450"/>
                    </a:cubicBezTo>
                    <a:cubicBezTo>
                      <a:pt x="38100" y="63500"/>
                      <a:pt x="57150" y="120650"/>
                      <a:pt x="63500" y="158750"/>
                    </a:cubicBezTo>
                    <a:cubicBezTo>
                      <a:pt x="120650" y="387350"/>
                      <a:pt x="406400" y="546100"/>
                      <a:pt x="603250" y="590550"/>
                    </a:cubicBezTo>
                    <a:lnTo>
                      <a:pt x="603250" y="615950"/>
                    </a:lnTo>
                    <a:lnTo>
                      <a:pt x="565150" y="615950"/>
                    </a:lnTo>
                    <a:cubicBezTo>
                      <a:pt x="400050" y="565150"/>
                      <a:pt x="190500" y="488950"/>
                      <a:pt x="82550" y="285750"/>
                    </a:cubicBezTo>
                    <a:cubicBezTo>
                      <a:pt x="57150" y="247650"/>
                      <a:pt x="38100" y="203200"/>
                      <a:pt x="25400" y="158750"/>
                    </a:cubicBezTo>
                    <a:cubicBezTo>
                      <a:pt x="12700" y="120650"/>
                      <a:pt x="6350" y="82550"/>
                      <a:pt x="0" y="44450"/>
                    </a:cubicBezTo>
                    <a:lnTo>
                      <a:pt x="635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E01E04EA-0D7A-893B-8E48-5B1077035F2C}"/>
                  </a:ext>
                </a:extLst>
              </p:cNvPr>
              <p:cNvSpPr/>
              <p:nvPr/>
            </p:nvSpPr>
            <p:spPr>
              <a:xfrm>
                <a:off x="2954963" y="1111250"/>
                <a:ext cx="603250" cy="615950"/>
              </a:xfrm>
              <a:custGeom>
                <a:avLst/>
                <a:gdLst>
                  <a:gd name="connsiteX0" fmla="*/ 0 w 603250"/>
                  <a:gd name="connsiteY0" fmla="*/ 0 h 615950"/>
                  <a:gd name="connsiteX1" fmla="*/ 603250 w 603250"/>
                  <a:gd name="connsiteY1" fmla="*/ 0 h 615950"/>
                  <a:gd name="connsiteX2" fmla="*/ 603250 w 603250"/>
                  <a:gd name="connsiteY2" fmla="*/ 31750 h 615950"/>
                  <a:gd name="connsiteX3" fmla="*/ 584200 w 603250"/>
                  <a:gd name="connsiteY3" fmla="*/ 107950 h 615950"/>
                  <a:gd name="connsiteX4" fmla="*/ 381000 w 603250"/>
                  <a:gd name="connsiteY4" fmla="*/ 450850 h 615950"/>
                  <a:gd name="connsiteX5" fmla="*/ 31750 w 603250"/>
                  <a:gd name="connsiteY5" fmla="*/ 615950 h 615950"/>
                  <a:gd name="connsiteX6" fmla="*/ 6350 w 603250"/>
                  <a:gd name="connsiteY6" fmla="*/ 615950 h 615950"/>
                  <a:gd name="connsiteX7" fmla="*/ 0 w 603250"/>
                  <a:gd name="connsiteY7" fmla="*/ 603250 h 615950"/>
                  <a:gd name="connsiteX8" fmla="*/ 146050 w 603250"/>
                  <a:gd name="connsiteY8" fmla="*/ 539750 h 615950"/>
                  <a:gd name="connsiteX9" fmla="*/ 501650 w 603250"/>
                  <a:gd name="connsiteY9" fmla="*/ 234950 h 615950"/>
                  <a:gd name="connsiteX10" fmla="*/ 565150 w 603250"/>
                  <a:gd name="connsiteY10" fmla="*/ 31750 h 615950"/>
                  <a:gd name="connsiteX11" fmla="*/ 38100 w 603250"/>
                  <a:gd name="connsiteY11" fmla="*/ 31750 h 615950"/>
                  <a:gd name="connsiteX12" fmla="*/ 44450 w 603250"/>
                  <a:gd name="connsiteY12" fmla="*/ 476250 h 615950"/>
                  <a:gd name="connsiteX13" fmla="*/ 431800 w 603250"/>
                  <a:gd name="connsiteY13" fmla="*/ 133350 h 615950"/>
                  <a:gd name="connsiteX14" fmla="*/ 146050 w 603250"/>
                  <a:gd name="connsiteY14" fmla="*/ 127000 h 615950"/>
                  <a:gd name="connsiteX15" fmla="*/ 152400 w 603250"/>
                  <a:gd name="connsiteY15" fmla="*/ 311150 h 615950"/>
                  <a:gd name="connsiteX16" fmla="*/ 285750 w 603250"/>
                  <a:gd name="connsiteY16" fmla="*/ 215900 h 615950"/>
                  <a:gd name="connsiteX17" fmla="*/ 215900 w 603250"/>
                  <a:gd name="connsiteY17" fmla="*/ 203200 h 615950"/>
                  <a:gd name="connsiteX18" fmla="*/ 222250 w 603250"/>
                  <a:gd name="connsiteY18" fmla="*/ 177800 h 615950"/>
                  <a:gd name="connsiteX19" fmla="*/ 317500 w 603250"/>
                  <a:gd name="connsiteY19" fmla="*/ 177800 h 615950"/>
                  <a:gd name="connsiteX20" fmla="*/ 323850 w 603250"/>
                  <a:gd name="connsiteY20" fmla="*/ 196850 h 615950"/>
                  <a:gd name="connsiteX21" fmla="*/ 139700 w 603250"/>
                  <a:gd name="connsiteY21" fmla="*/ 349250 h 615950"/>
                  <a:gd name="connsiteX22" fmla="*/ 107950 w 603250"/>
                  <a:gd name="connsiteY22" fmla="*/ 349250 h 615950"/>
                  <a:gd name="connsiteX23" fmla="*/ 107950 w 603250"/>
                  <a:gd name="connsiteY23" fmla="*/ 95250 h 615950"/>
                  <a:gd name="connsiteX24" fmla="*/ 469900 w 603250"/>
                  <a:gd name="connsiteY24" fmla="*/ 95250 h 615950"/>
                  <a:gd name="connsiteX25" fmla="*/ 476250 w 603250"/>
                  <a:gd name="connsiteY25" fmla="*/ 107950 h 615950"/>
                  <a:gd name="connsiteX26" fmla="*/ 463550 w 603250"/>
                  <a:gd name="connsiteY26" fmla="*/ 146050 h 615950"/>
                  <a:gd name="connsiteX27" fmla="*/ 88900 w 603250"/>
                  <a:gd name="connsiteY27" fmla="*/ 495300 h 615950"/>
                  <a:gd name="connsiteX28" fmla="*/ 19050 w 603250"/>
                  <a:gd name="connsiteY28" fmla="*/ 520700 h 615950"/>
                  <a:gd name="connsiteX29" fmla="*/ 0 w 603250"/>
                  <a:gd name="connsiteY29" fmla="*/ 501650 h 615950"/>
                  <a:gd name="connsiteX30" fmla="*/ 0 w 603250"/>
                  <a:gd name="connsiteY30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3250" h="615950">
                    <a:moveTo>
                      <a:pt x="0" y="0"/>
                    </a:moveTo>
                    <a:lnTo>
                      <a:pt x="603250" y="0"/>
                    </a:lnTo>
                    <a:lnTo>
                      <a:pt x="603250" y="31750"/>
                    </a:lnTo>
                    <a:lnTo>
                      <a:pt x="584200" y="107950"/>
                    </a:lnTo>
                    <a:cubicBezTo>
                      <a:pt x="558800" y="209550"/>
                      <a:pt x="495300" y="342900"/>
                      <a:pt x="381000" y="450850"/>
                    </a:cubicBezTo>
                    <a:cubicBezTo>
                      <a:pt x="342900" y="482600"/>
                      <a:pt x="95250" y="615950"/>
                      <a:pt x="31750" y="615950"/>
                    </a:cubicBezTo>
                    <a:lnTo>
                      <a:pt x="6350" y="615950"/>
                    </a:lnTo>
                    <a:cubicBezTo>
                      <a:pt x="6350" y="615950"/>
                      <a:pt x="0" y="615950"/>
                      <a:pt x="0" y="603250"/>
                    </a:cubicBezTo>
                    <a:cubicBezTo>
                      <a:pt x="0" y="571500"/>
                      <a:pt x="133350" y="546100"/>
                      <a:pt x="146050" y="539750"/>
                    </a:cubicBezTo>
                    <a:cubicBezTo>
                      <a:pt x="254000" y="501650"/>
                      <a:pt x="463550" y="368300"/>
                      <a:pt x="501650" y="234950"/>
                    </a:cubicBezTo>
                    <a:cubicBezTo>
                      <a:pt x="520700" y="171450"/>
                      <a:pt x="546100" y="95250"/>
                      <a:pt x="565150" y="31750"/>
                    </a:cubicBezTo>
                    <a:lnTo>
                      <a:pt x="38100" y="31750"/>
                    </a:lnTo>
                    <a:lnTo>
                      <a:pt x="44450" y="476250"/>
                    </a:lnTo>
                    <a:cubicBezTo>
                      <a:pt x="158750" y="457200"/>
                      <a:pt x="425450" y="279400"/>
                      <a:pt x="431800" y="133350"/>
                    </a:cubicBezTo>
                    <a:cubicBezTo>
                      <a:pt x="425450" y="127000"/>
                      <a:pt x="412750" y="127000"/>
                      <a:pt x="146050" y="127000"/>
                    </a:cubicBezTo>
                    <a:lnTo>
                      <a:pt x="152400" y="311150"/>
                    </a:lnTo>
                    <a:cubicBezTo>
                      <a:pt x="190500" y="279400"/>
                      <a:pt x="241300" y="266700"/>
                      <a:pt x="285750" y="215900"/>
                    </a:cubicBezTo>
                    <a:cubicBezTo>
                      <a:pt x="266700" y="209550"/>
                      <a:pt x="241300" y="209550"/>
                      <a:pt x="215900" y="203200"/>
                    </a:cubicBezTo>
                    <a:lnTo>
                      <a:pt x="222250" y="177800"/>
                    </a:lnTo>
                    <a:lnTo>
                      <a:pt x="317500" y="177800"/>
                    </a:lnTo>
                    <a:cubicBezTo>
                      <a:pt x="323850" y="184150"/>
                      <a:pt x="323850" y="177800"/>
                      <a:pt x="323850" y="196850"/>
                    </a:cubicBezTo>
                    <a:cubicBezTo>
                      <a:pt x="323850" y="266700"/>
                      <a:pt x="196850" y="349250"/>
                      <a:pt x="139700" y="349250"/>
                    </a:cubicBezTo>
                    <a:lnTo>
                      <a:pt x="107950" y="349250"/>
                    </a:lnTo>
                    <a:lnTo>
                      <a:pt x="107950" y="95250"/>
                    </a:lnTo>
                    <a:lnTo>
                      <a:pt x="469900" y="95250"/>
                    </a:lnTo>
                    <a:cubicBezTo>
                      <a:pt x="469900" y="101600"/>
                      <a:pt x="476250" y="95250"/>
                      <a:pt x="476250" y="107950"/>
                    </a:cubicBezTo>
                    <a:cubicBezTo>
                      <a:pt x="476250" y="127000"/>
                      <a:pt x="463550" y="127000"/>
                      <a:pt x="463550" y="146050"/>
                    </a:cubicBezTo>
                    <a:cubicBezTo>
                      <a:pt x="457200" y="292100"/>
                      <a:pt x="209550" y="469900"/>
                      <a:pt x="88900" y="495300"/>
                    </a:cubicBezTo>
                    <a:cubicBezTo>
                      <a:pt x="69850" y="495300"/>
                      <a:pt x="31750" y="520700"/>
                      <a:pt x="19050" y="520700"/>
                    </a:cubicBezTo>
                    <a:cubicBezTo>
                      <a:pt x="0" y="520700"/>
                      <a:pt x="6350" y="508000"/>
                      <a:pt x="0" y="5016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0E5A7A48-EC9A-2131-4099-611BF8CE4C86}"/>
                </a:ext>
              </a:extLst>
            </p:cNvPr>
            <p:cNvGrpSpPr/>
            <p:nvPr/>
          </p:nvGrpSpPr>
          <p:grpSpPr>
            <a:xfrm>
              <a:off x="7448327" y="6123714"/>
              <a:ext cx="1836442" cy="1849653"/>
              <a:chOff x="2027863" y="177800"/>
              <a:chExt cx="1765300" cy="1778000"/>
            </a:xfrm>
            <a:gradFill>
              <a:gsLst>
                <a:gs pos="2752">
                  <a:srgbClr val="F6EDEC">
                    <a:alpha val="7000"/>
                  </a:srgbClr>
                </a:gs>
                <a:gs pos="43000">
                  <a:srgbClr val="F6EDEC">
                    <a:alpha val="2000"/>
                  </a:srgbClr>
                </a:gs>
                <a:gs pos="55000">
                  <a:srgbClr val="FFDC61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B949128-4A65-1B9D-0CB1-26E3C09183B4}"/>
                  </a:ext>
                </a:extLst>
              </p:cNvPr>
              <p:cNvSpPr/>
              <p:nvPr/>
            </p:nvSpPr>
            <p:spPr>
              <a:xfrm>
                <a:off x="2027863" y="177800"/>
                <a:ext cx="1765300" cy="1778000"/>
              </a:xfrm>
              <a:custGeom>
                <a:avLst/>
                <a:gdLst>
                  <a:gd name="connsiteX0" fmla="*/ 984250 w 1765300"/>
                  <a:gd name="connsiteY0" fmla="*/ 0 h 1778000"/>
                  <a:gd name="connsiteX1" fmla="*/ 1282700 w 1765300"/>
                  <a:gd name="connsiteY1" fmla="*/ 139700 h 1778000"/>
                  <a:gd name="connsiteX2" fmla="*/ 1365250 w 1765300"/>
                  <a:gd name="connsiteY2" fmla="*/ 152400 h 1778000"/>
                  <a:gd name="connsiteX3" fmla="*/ 1530350 w 1765300"/>
                  <a:gd name="connsiteY3" fmla="*/ 273050 h 1778000"/>
                  <a:gd name="connsiteX4" fmla="*/ 1568450 w 1765300"/>
                  <a:gd name="connsiteY4" fmla="*/ 393700 h 1778000"/>
                  <a:gd name="connsiteX5" fmla="*/ 1714500 w 1765300"/>
                  <a:gd name="connsiteY5" fmla="*/ 552450 h 1778000"/>
                  <a:gd name="connsiteX6" fmla="*/ 1765300 w 1765300"/>
                  <a:gd name="connsiteY6" fmla="*/ 711200 h 1778000"/>
                  <a:gd name="connsiteX7" fmla="*/ 1727200 w 1765300"/>
                  <a:gd name="connsiteY7" fmla="*/ 895350 h 1778000"/>
                  <a:gd name="connsiteX8" fmla="*/ 1765300 w 1765300"/>
                  <a:gd name="connsiteY8" fmla="*/ 1066800 h 1778000"/>
                  <a:gd name="connsiteX9" fmla="*/ 1581150 w 1765300"/>
                  <a:gd name="connsiteY9" fmla="*/ 1365250 h 1778000"/>
                  <a:gd name="connsiteX10" fmla="*/ 1549400 w 1765300"/>
                  <a:gd name="connsiteY10" fmla="*/ 1466850 h 1778000"/>
                  <a:gd name="connsiteX11" fmla="*/ 1428750 w 1765300"/>
                  <a:gd name="connsiteY11" fmla="*/ 1600200 h 1778000"/>
                  <a:gd name="connsiteX12" fmla="*/ 1289050 w 1765300"/>
                  <a:gd name="connsiteY12" fmla="*/ 1631950 h 1778000"/>
                  <a:gd name="connsiteX13" fmla="*/ 1149350 w 1765300"/>
                  <a:gd name="connsiteY13" fmla="*/ 1720850 h 1778000"/>
                  <a:gd name="connsiteX14" fmla="*/ 984250 w 1765300"/>
                  <a:gd name="connsiteY14" fmla="*/ 1778000 h 1778000"/>
                  <a:gd name="connsiteX15" fmla="*/ 749300 w 1765300"/>
                  <a:gd name="connsiteY15" fmla="*/ 1714500 h 1778000"/>
                  <a:gd name="connsiteX16" fmla="*/ 628650 w 1765300"/>
                  <a:gd name="connsiteY16" fmla="*/ 1727200 h 1778000"/>
                  <a:gd name="connsiteX17" fmla="*/ 425450 w 1765300"/>
                  <a:gd name="connsiteY17" fmla="*/ 1631950 h 1778000"/>
                  <a:gd name="connsiteX18" fmla="*/ 317500 w 1765300"/>
                  <a:gd name="connsiteY18" fmla="*/ 1492250 h 1778000"/>
                  <a:gd name="connsiteX19" fmla="*/ 215900 w 1765300"/>
                  <a:gd name="connsiteY19" fmla="*/ 1447800 h 1778000"/>
                  <a:gd name="connsiteX20" fmla="*/ 101600 w 1765300"/>
                  <a:gd name="connsiteY20" fmla="*/ 1282700 h 1778000"/>
                  <a:gd name="connsiteX21" fmla="*/ 101600 w 1765300"/>
                  <a:gd name="connsiteY21" fmla="*/ 1136650 h 1778000"/>
                  <a:gd name="connsiteX22" fmla="*/ 0 w 1765300"/>
                  <a:gd name="connsiteY22" fmla="*/ 889000 h 1778000"/>
                  <a:gd name="connsiteX23" fmla="*/ 101600 w 1765300"/>
                  <a:gd name="connsiteY23" fmla="*/ 635000 h 1778000"/>
                  <a:gd name="connsiteX24" fmla="*/ 101600 w 1765300"/>
                  <a:gd name="connsiteY24" fmla="*/ 495300 h 1778000"/>
                  <a:gd name="connsiteX25" fmla="*/ 120650 w 1765300"/>
                  <a:gd name="connsiteY25" fmla="*/ 438150 h 1778000"/>
                  <a:gd name="connsiteX26" fmla="*/ 209550 w 1765300"/>
                  <a:gd name="connsiteY26" fmla="*/ 330200 h 1778000"/>
                  <a:gd name="connsiteX27" fmla="*/ 285750 w 1765300"/>
                  <a:gd name="connsiteY27" fmla="*/ 292100 h 1778000"/>
                  <a:gd name="connsiteX28" fmla="*/ 381000 w 1765300"/>
                  <a:gd name="connsiteY28" fmla="*/ 215900 h 1778000"/>
                  <a:gd name="connsiteX29" fmla="*/ 628650 w 1765300"/>
                  <a:gd name="connsiteY29" fmla="*/ 50800 h 1778000"/>
                  <a:gd name="connsiteX30" fmla="*/ 742950 w 1765300"/>
                  <a:gd name="connsiteY30" fmla="*/ 63500 h 1778000"/>
                  <a:gd name="connsiteX31" fmla="*/ 984250 w 1765300"/>
                  <a:gd name="connsiteY31" fmla="*/ 0 h 1778000"/>
                  <a:gd name="connsiteX32" fmla="*/ 984250 w 1765300"/>
                  <a:gd name="connsiteY32" fmla="*/ 69850 h 1778000"/>
                  <a:gd name="connsiteX33" fmla="*/ 749300 w 1765300"/>
                  <a:gd name="connsiteY33" fmla="*/ 133350 h 1778000"/>
                  <a:gd name="connsiteX34" fmla="*/ 628650 w 1765300"/>
                  <a:gd name="connsiteY34" fmla="*/ 120650 h 1778000"/>
                  <a:gd name="connsiteX35" fmla="*/ 482600 w 1765300"/>
                  <a:gd name="connsiteY35" fmla="*/ 184150 h 1778000"/>
                  <a:gd name="connsiteX36" fmla="*/ 374650 w 1765300"/>
                  <a:gd name="connsiteY36" fmla="*/ 323850 h 1778000"/>
                  <a:gd name="connsiteX37" fmla="*/ 171450 w 1765300"/>
                  <a:gd name="connsiteY37" fmla="*/ 508000 h 1778000"/>
                  <a:gd name="connsiteX38" fmla="*/ 171450 w 1765300"/>
                  <a:gd name="connsiteY38" fmla="*/ 641350 h 1778000"/>
                  <a:gd name="connsiteX39" fmla="*/ 69850 w 1765300"/>
                  <a:gd name="connsiteY39" fmla="*/ 882650 h 1778000"/>
                  <a:gd name="connsiteX40" fmla="*/ 171450 w 1765300"/>
                  <a:gd name="connsiteY40" fmla="*/ 1130300 h 1778000"/>
                  <a:gd name="connsiteX41" fmla="*/ 171450 w 1765300"/>
                  <a:gd name="connsiteY41" fmla="*/ 1270000 h 1778000"/>
                  <a:gd name="connsiteX42" fmla="*/ 279400 w 1765300"/>
                  <a:gd name="connsiteY42" fmla="*/ 1403350 h 1778000"/>
                  <a:gd name="connsiteX43" fmla="*/ 457200 w 1765300"/>
                  <a:gd name="connsiteY43" fmla="*/ 1562100 h 1778000"/>
                  <a:gd name="connsiteX44" fmla="*/ 628650 w 1765300"/>
                  <a:gd name="connsiteY44" fmla="*/ 1657350 h 1778000"/>
                  <a:gd name="connsiteX45" fmla="*/ 749300 w 1765300"/>
                  <a:gd name="connsiteY45" fmla="*/ 1644650 h 1778000"/>
                  <a:gd name="connsiteX46" fmla="*/ 984250 w 1765300"/>
                  <a:gd name="connsiteY46" fmla="*/ 1708150 h 1778000"/>
                  <a:gd name="connsiteX47" fmla="*/ 1047750 w 1765300"/>
                  <a:gd name="connsiteY47" fmla="*/ 1695450 h 1778000"/>
                  <a:gd name="connsiteX48" fmla="*/ 1111250 w 1765300"/>
                  <a:gd name="connsiteY48" fmla="*/ 1657350 h 1778000"/>
                  <a:gd name="connsiteX49" fmla="*/ 1479550 w 1765300"/>
                  <a:gd name="connsiteY49" fmla="*/ 1454150 h 1778000"/>
                  <a:gd name="connsiteX50" fmla="*/ 1543050 w 1765300"/>
                  <a:gd name="connsiteY50" fmla="*/ 1295400 h 1778000"/>
                  <a:gd name="connsiteX51" fmla="*/ 1638300 w 1765300"/>
                  <a:gd name="connsiteY51" fmla="*/ 1206500 h 1778000"/>
                  <a:gd name="connsiteX52" fmla="*/ 1695450 w 1765300"/>
                  <a:gd name="connsiteY52" fmla="*/ 1066800 h 1778000"/>
                  <a:gd name="connsiteX53" fmla="*/ 1657350 w 1765300"/>
                  <a:gd name="connsiteY53" fmla="*/ 889000 h 1778000"/>
                  <a:gd name="connsiteX54" fmla="*/ 1695450 w 1765300"/>
                  <a:gd name="connsiteY54" fmla="*/ 711200 h 1778000"/>
                  <a:gd name="connsiteX55" fmla="*/ 1631950 w 1765300"/>
                  <a:gd name="connsiteY55" fmla="*/ 565150 h 1778000"/>
                  <a:gd name="connsiteX56" fmla="*/ 1517650 w 1765300"/>
                  <a:gd name="connsiteY56" fmla="*/ 444500 h 1778000"/>
                  <a:gd name="connsiteX57" fmla="*/ 1358900 w 1765300"/>
                  <a:gd name="connsiteY57" fmla="*/ 222250 h 1778000"/>
                  <a:gd name="connsiteX58" fmla="*/ 1270000 w 1765300"/>
                  <a:gd name="connsiteY58" fmla="*/ 209550 h 1778000"/>
                  <a:gd name="connsiteX59" fmla="*/ 984250 w 1765300"/>
                  <a:gd name="connsiteY59" fmla="*/ 69850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765300" h="1778000">
                    <a:moveTo>
                      <a:pt x="984250" y="0"/>
                    </a:moveTo>
                    <a:cubicBezTo>
                      <a:pt x="1136650" y="0"/>
                      <a:pt x="1130300" y="95250"/>
                      <a:pt x="1282700" y="139700"/>
                    </a:cubicBezTo>
                    <a:cubicBezTo>
                      <a:pt x="1301750" y="146050"/>
                      <a:pt x="1339850" y="152400"/>
                      <a:pt x="1365250" y="152400"/>
                    </a:cubicBezTo>
                    <a:cubicBezTo>
                      <a:pt x="1409700" y="152400"/>
                      <a:pt x="1498600" y="209550"/>
                      <a:pt x="1530350" y="273050"/>
                    </a:cubicBezTo>
                    <a:cubicBezTo>
                      <a:pt x="1549400" y="311150"/>
                      <a:pt x="1555750" y="355600"/>
                      <a:pt x="1568450" y="393700"/>
                    </a:cubicBezTo>
                    <a:cubicBezTo>
                      <a:pt x="1587500" y="431800"/>
                      <a:pt x="1663700" y="495300"/>
                      <a:pt x="1714500" y="552450"/>
                    </a:cubicBezTo>
                    <a:cubicBezTo>
                      <a:pt x="1746250" y="590550"/>
                      <a:pt x="1765300" y="660400"/>
                      <a:pt x="1765300" y="711200"/>
                    </a:cubicBezTo>
                    <a:cubicBezTo>
                      <a:pt x="1765300" y="730250"/>
                      <a:pt x="1727200" y="876300"/>
                      <a:pt x="1727200" y="895350"/>
                    </a:cubicBezTo>
                    <a:cubicBezTo>
                      <a:pt x="1727200" y="908050"/>
                      <a:pt x="1765300" y="1054100"/>
                      <a:pt x="1765300" y="1066800"/>
                    </a:cubicBezTo>
                    <a:cubicBezTo>
                      <a:pt x="1765300" y="1219200"/>
                      <a:pt x="1657350" y="1238250"/>
                      <a:pt x="1581150" y="1365250"/>
                    </a:cubicBezTo>
                    <a:cubicBezTo>
                      <a:pt x="1562100" y="1390650"/>
                      <a:pt x="1555750" y="1435100"/>
                      <a:pt x="1549400" y="1466850"/>
                    </a:cubicBezTo>
                    <a:cubicBezTo>
                      <a:pt x="1543050" y="1504950"/>
                      <a:pt x="1473200" y="1587500"/>
                      <a:pt x="1428750" y="1600200"/>
                    </a:cubicBezTo>
                    <a:cubicBezTo>
                      <a:pt x="1384300" y="1612900"/>
                      <a:pt x="1320800" y="1625600"/>
                      <a:pt x="1289050" y="1631950"/>
                    </a:cubicBezTo>
                    <a:cubicBezTo>
                      <a:pt x="1250950" y="1638300"/>
                      <a:pt x="1187450" y="1682750"/>
                      <a:pt x="1149350" y="1720850"/>
                    </a:cubicBezTo>
                    <a:cubicBezTo>
                      <a:pt x="1104900" y="1765300"/>
                      <a:pt x="1035050" y="1778000"/>
                      <a:pt x="984250" y="1778000"/>
                    </a:cubicBezTo>
                    <a:cubicBezTo>
                      <a:pt x="850900" y="1778000"/>
                      <a:pt x="844550" y="1714500"/>
                      <a:pt x="749300" y="1714500"/>
                    </a:cubicBezTo>
                    <a:cubicBezTo>
                      <a:pt x="730250" y="1714500"/>
                      <a:pt x="647700" y="1727200"/>
                      <a:pt x="628650" y="1727200"/>
                    </a:cubicBezTo>
                    <a:cubicBezTo>
                      <a:pt x="546100" y="1727200"/>
                      <a:pt x="495300" y="1708150"/>
                      <a:pt x="425450" y="1631950"/>
                    </a:cubicBezTo>
                    <a:cubicBezTo>
                      <a:pt x="393700" y="1600200"/>
                      <a:pt x="368300" y="1517650"/>
                      <a:pt x="317500" y="1492250"/>
                    </a:cubicBezTo>
                    <a:cubicBezTo>
                      <a:pt x="285750" y="1479550"/>
                      <a:pt x="247650" y="1460500"/>
                      <a:pt x="215900" y="1447800"/>
                    </a:cubicBezTo>
                    <a:cubicBezTo>
                      <a:pt x="171450" y="1435100"/>
                      <a:pt x="101600" y="1314450"/>
                      <a:pt x="101600" y="1282700"/>
                    </a:cubicBezTo>
                    <a:lnTo>
                      <a:pt x="101600" y="1136650"/>
                    </a:lnTo>
                    <a:cubicBezTo>
                      <a:pt x="50800" y="1022350"/>
                      <a:pt x="0" y="977900"/>
                      <a:pt x="0" y="889000"/>
                    </a:cubicBezTo>
                    <a:cubicBezTo>
                      <a:pt x="0" y="793750"/>
                      <a:pt x="50800" y="749300"/>
                      <a:pt x="101600" y="635000"/>
                    </a:cubicBezTo>
                    <a:lnTo>
                      <a:pt x="101600" y="495300"/>
                    </a:lnTo>
                    <a:cubicBezTo>
                      <a:pt x="107950" y="476250"/>
                      <a:pt x="120650" y="450850"/>
                      <a:pt x="120650" y="438150"/>
                    </a:cubicBezTo>
                    <a:cubicBezTo>
                      <a:pt x="120650" y="412750"/>
                      <a:pt x="203200" y="330200"/>
                      <a:pt x="209550" y="330200"/>
                    </a:cubicBezTo>
                    <a:cubicBezTo>
                      <a:pt x="228600" y="317500"/>
                      <a:pt x="260350" y="298450"/>
                      <a:pt x="285750" y="292100"/>
                    </a:cubicBezTo>
                    <a:cubicBezTo>
                      <a:pt x="304800" y="285750"/>
                      <a:pt x="368300" y="241300"/>
                      <a:pt x="381000" y="215900"/>
                    </a:cubicBezTo>
                    <a:cubicBezTo>
                      <a:pt x="438150" y="101600"/>
                      <a:pt x="546100" y="50800"/>
                      <a:pt x="628650" y="50800"/>
                    </a:cubicBezTo>
                    <a:cubicBezTo>
                      <a:pt x="641350" y="50800"/>
                      <a:pt x="730250" y="63500"/>
                      <a:pt x="742950" y="63500"/>
                    </a:cubicBezTo>
                    <a:cubicBezTo>
                      <a:pt x="882650" y="63500"/>
                      <a:pt x="838200" y="0"/>
                      <a:pt x="984250" y="0"/>
                    </a:cubicBezTo>
                    <a:close/>
                    <a:moveTo>
                      <a:pt x="984250" y="69850"/>
                    </a:moveTo>
                    <a:cubicBezTo>
                      <a:pt x="876300" y="69850"/>
                      <a:pt x="889000" y="133350"/>
                      <a:pt x="749300" y="133350"/>
                    </a:cubicBezTo>
                    <a:cubicBezTo>
                      <a:pt x="730250" y="133350"/>
                      <a:pt x="647700" y="120650"/>
                      <a:pt x="628650" y="120650"/>
                    </a:cubicBezTo>
                    <a:cubicBezTo>
                      <a:pt x="584200" y="120650"/>
                      <a:pt x="520700" y="133350"/>
                      <a:pt x="482600" y="184150"/>
                    </a:cubicBezTo>
                    <a:cubicBezTo>
                      <a:pt x="450850" y="222250"/>
                      <a:pt x="425450" y="292100"/>
                      <a:pt x="374650" y="323850"/>
                    </a:cubicBezTo>
                    <a:cubicBezTo>
                      <a:pt x="304800" y="361950"/>
                      <a:pt x="171450" y="406400"/>
                      <a:pt x="171450" y="508000"/>
                    </a:cubicBezTo>
                    <a:lnTo>
                      <a:pt x="171450" y="641350"/>
                    </a:lnTo>
                    <a:cubicBezTo>
                      <a:pt x="127000" y="774700"/>
                      <a:pt x="69850" y="774700"/>
                      <a:pt x="69850" y="882650"/>
                    </a:cubicBezTo>
                    <a:cubicBezTo>
                      <a:pt x="69850" y="996950"/>
                      <a:pt x="114300" y="965200"/>
                      <a:pt x="171450" y="1130300"/>
                    </a:cubicBezTo>
                    <a:lnTo>
                      <a:pt x="171450" y="1270000"/>
                    </a:lnTo>
                    <a:cubicBezTo>
                      <a:pt x="171450" y="1301750"/>
                      <a:pt x="247650" y="1397000"/>
                      <a:pt x="279400" y="1403350"/>
                    </a:cubicBezTo>
                    <a:cubicBezTo>
                      <a:pt x="336550" y="1416050"/>
                      <a:pt x="425450" y="1492250"/>
                      <a:pt x="457200" y="1562100"/>
                    </a:cubicBezTo>
                    <a:cubicBezTo>
                      <a:pt x="495300" y="1638300"/>
                      <a:pt x="571500" y="1657350"/>
                      <a:pt x="628650" y="1657350"/>
                    </a:cubicBezTo>
                    <a:cubicBezTo>
                      <a:pt x="641350" y="1657350"/>
                      <a:pt x="730250" y="1644650"/>
                      <a:pt x="749300" y="1644650"/>
                    </a:cubicBezTo>
                    <a:cubicBezTo>
                      <a:pt x="869950" y="1644650"/>
                      <a:pt x="882650" y="1708150"/>
                      <a:pt x="984250" y="1708150"/>
                    </a:cubicBezTo>
                    <a:cubicBezTo>
                      <a:pt x="996950" y="1708150"/>
                      <a:pt x="1028700" y="1701800"/>
                      <a:pt x="1047750" y="1695450"/>
                    </a:cubicBezTo>
                    <a:cubicBezTo>
                      <a:pt x="1073150" y="1689100"/>
                      <a:pt x="1098550" y="1676400"/>
                      <a:pt x="1111250" y="1657350"/>
                    </a:cubicBezTo>
                    <a:cubicBezTo>
                      <a:pt x="1225550" y="1498600"/>
                      <a:pt x="1390650" y="1631950"/>
                      <a:pt x="1479550" y="1454150"/>
                    </a:cubicBezTo>
                    <a:cubicBezTo>
                      <a:pt x="1498600" y="1409700"/>
                      <a:pt x="1511300" y="1339850"/>
                      <a:pt x="1543050" y="1295400"/>
                    </a:cubicBezTo>
                    <a:cubicBezTo>
                      <a:pt x="1568450" y="1250950"/>
                      <a:pt x="1612900" y="1225550"/>
                      <a:pt x="1638300" y="1206500"/>
                    </a:cubicBezTo>
                    <a:cubicBezTo>
                      <a:pt x="1676400" y="1174750"/>
                      <a:pt x="1695450" y="1098550"/>
                      <a:pt x="1695450" y="1066800"/>
                    </a:cubicBezTo>
                    <a:cubicBezTo>
                      <a:pt x="1695450" y="1047750"/>
                      <a:pt x="1657350" y="908050"/>
                      <a:pt x="1657350" y="889000"/>
                    </a:cubicBezTo>
                    <a:cubicBezTo>
                      <a:pt x="1657350" y="876300"/>
                      <a:pt x="1695450" y="723900"/>
                      <a:pt x="1695450" y="711200"/>
                    </a:cubicBezTo>
                    <a:cubicBezTo>
                      <a:pt x="1695450" y="647700"/>
                      <a:pt x="1682750" y="609600"/>
                      <a:pt x="1631950" y="565150"/>
                    </a:cubicBezTo>
                    <a:cubicBezTo>
                      <a:pt x="1593850" y="533400"/>
                      <a:pt x="1530350" y="482600"/>
                      <a:pt x="1517650" y="444500"/>
                    </a:cubicBezTo>
                    <a:cubicBezTo>
                      <a:pt x="1492250" y="368300"/>
                      <a:pt x="1454150" y="234950"/>
                      <a:pt x="1358900" y="222250"/>
                    </a:cubicBezTo>
                    <a:cubicBezTo>
                      <a:pt x="1327150" y="215900"/>
                      <a:pt x="1289050" y="215900"/>
                      <a:pt x="1270000" y="209550"/>
                    </a:cubicBezTo>
                    <a:cubicBezTo>
                      <a:pt x="1079500" y="152400"/>
                      <a:pt x="1123950" y="69850"/>
                      <a:pt x="984250" y="6985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2B7A16DF-485B-E386-234B-8CFF529C7AAF}"/>
                  </a:ext>
                </a:extLst>
              </p:cNvPr>
              <p:cNvSpPr/>
              <p:nvPr/>
            </p:nvSpPr>
            <p:spPr>
              <a:xfrm>
                <a:off x="2262813" y="406400"/>
                <a:ext cx="603250" cy="622300"/>
              </a:xfrm>
              <a:custGeom>
                <a:avLst/>
                <a:gdLst>
                  <a:gd name="connsiteX0" fmla="*/ 577850 w 603250"/>
                  <a:gd name="connsiteY0" fmla="*/ 0 h 622300"/>
                  <a:gd name="connsiteX1" fmla="*/ 603250 w 603250"/>
                  <a:gd name="connsiteY1" fmla="*/ 19050 h 622300"/>
                  <a:gd name="connsiteX2" fmla="*/ 444500 w 603250"/>
                  <a:gd name="connsiteY2" fmla="*/ 76200 h 622300"/>
                  <a:gd name="connsiteX3" fmla="*/ 50800 w 603250"/>
                  <a:gd name="connsiteY3" fmla="*/ 501650 h 622300"/>
                  <a:gd name="connsiteX4" fmla="*/ 38100 w 603250"/>
                  <a:gd name="connsiteY4" fmla="*/ 558800 h 622300"/>
                  <a:gd name="connsiteX5" fmla="*/ 38100 w 603250"/>
                  <a:gd name="connsiteY5" fmla="*/ 577850 h 622300"/>
                  <a:gd name="connsiteX6" fmla="*/ 565150 w 603250"/>
                  <a:gd name="connsiteY6" fmla="*/ 577850 h 622300"/>
                  <a:gd name="connsiteX7" fmla="*/ 565150 w 603250"/>
                  <a:gd name="connsiteY7" fmla="*/ 152400 h 622300"/>
                  <a:gd name="connsiteX8" fmla="*/ 552450 w 603250"/>
                  <a:gd name="connsiteY8" fmla="*/ 146050 h 622300"/>
                  <a:gd name="connsiteX9" fmla="*/ 171450 w 603250"/>
                  <a:gd name="connsiteY9" fmla="*/ 476250 h 622300"/>
                  <a:gd name="connsiteX10" fmla="*/ 177800 w 603250"/>
                  <a:gd name="connsiteY10" fmla="*/ 495300 h 622300"/>
                  <a:gd name="connsiteX11" fmla="*/ 457200 w 603250"/>
                  <a:gd name="connsiteY11" fmla="*/ 488950 h 622300"/>
                  <a:gd name="connsiteX12" fmla="*/ 457200 w 603250"/>
                  <a:gd name="connsiteY12" fmla="*/ 311150 h 622300"/>
                  <a:gd name="connsiteX13" fmla="*/ 323850 w 603250"/>
                  <a:gd name="connsiteY13" fmla="*/ 400050 h 622300"/>
                  <a:gd name="connsiteX14" fmla="*/ 381000 w 603250"/>
                  <a:gd name="connsiteY14" fmla="*/ 406400 h 622300"/>
                  <a:gd name="connsiteX15" fmla="*/ 381000 w 603250"/>
                  <a:gd name="connsiteY15" fmla="*/ 444500 h 622300"/>
                  <a:gd name="connsiteX16" fmla="*/ 279400 w 603250"/>
                  <a:gd name="connsiteY16" fmla="*/ 444500 h 622300"/>
                  <a:gd name="connsiteX17" fmla="*/ 279400 w 603250"/>
                  <a:gd name="connsiteY17" fmla="*/ 406400 h 622300"/>
                  <a:gd name="connsiteX18" fmla="*/ 476250 w 603250"/>
                  <a:gd name="connsiteY18" fmla="*/ 266700 h 622300"/>
                  <a:gd name="connsiteX19" fmla="*/ 495300 w 603250"/>
                  <a:gd name="connsiteY19" fmla="*/ 279400 h 622300"/>
                  <a:gd name="connsiteX20" fmla="*/ 488950 w 603250"/>
                  <a:gd name="connsiteY20" fmla="*/ 527050 h 622300"/>
                  <a:gd name="connsiteX21" fmla="*/ 146050 w 603250"/>
                  <a:gd name="connsiteY21" fmla="*/ 527050 h 622300"/>
                  <a:gd name="connsiteX22" fmla="*/ 127000 w 603250"/>
                  <a:gd name="connsiteY22" fmla="*/ 508000 h 622300"/>
                  <a:gd name="connsiteX23" fmla="*/ 139700 w 603250"/>
                  <a:gd name="connsiteY23" fmla="*/ 444500 h 622300"/>
                  <a:gd name="connsiteX24" fmla="*/ 273050 w 603250"/>
                  <a:gd name="connsiteY24" fmla="*/ 247650 h 622300"/>
                  <a:gd name="connsiteX25" fmla="*/ 577850 w 603250"/>
                  <a:gd name="connsiteY25" fmla="*/ 101600 h 622300"/>
                  <a:gd name="connsiteX26" fmla="*/ 603250 w 603250"/>
                  <a:gd name="connsiteY26" fmla="*/ 114300 h 622300"/>
                  <a:gd name="connsiteX27" fmla="*/ 603250 w 603250"/>
                  <a:gd name="connsiteY27" fmla="*/ 603250 h 622300"/>
                  <a:gd name="connsiteX28" fmla="*/ 584200 w 603250"/>
                  <a:gd name="connsiteY28" fmla="*/ 622300 h 622300"/>
                  <a:gd name="connsiteX29" fmla="*/ 19050 w 603250"/>
                  <a:gd name="connsiteY29" fmla="*/ 622300 h 622300"/>
                  <a:gd name="connsiteX30" fmla="*/ 0 w 603250"/>
                  <a:gd name="connsiteY30" fmla="*/ 590550 h 622300"/>
                  <a:gd name="connsiteX31" fmla="*/ 457200 w 603250"/>
                  <a:gd name="connsiteY31" fmla="*/ 31750 h 622300"/>
                  <a:gd name="connsiteX32" fmla="*/ 5778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577850" y="0"/>
                    </a:moveTo>
                    <a:cubicBezTo>
                      <a:pt x="590550" y="0"/>
                      <a:pt x="603250" y="6350"/>
                      <a:pt x="603250" y="19050"/>
                    </a:cubicBezTo>
                    <a:cubicBezTo>
                      <a:pt x="603250" y="38100"/>
                      <a:pt x="482600" y="63500"/>
                      <a:pt x="444500" y="76200"/>
                    </a:cubicBezTo>
                    <a:cubicBezTo>
                      <a:pt x="279400" y="127000"/>
                      <a:pt x="69850" y="336550"/>
                      <a:pt x="50800" y="501650"/>
                    </a:cubicBezTo>
                    <a:cubicBezTo>
                      <a:pt x="50800" y="514350"/>
                      <a:pt x="44450" y="539750"/>
                      <a:pt x="38100" y="558800"/>
                    </a:cubicBezTo>
                    <a:lnTo>
                      <a:pt x="38100" y="577850"/>
                    </a:lnTo>
                    <a:lnTo>
                      <a:pt x="565150" y="577850"/>
                    </a:lnTo>
                    <a:lnTo>
                      <a:pt x="565150" y="152400"/>
                    </a:lnTo>
                    <a:cubicBezTo>
                      <a:pt x="565150" y="146050"/>
                      <a:pt x="565150" y="146050"/>
                      <a:pt x="552450" y="146050"/>
                    </a:cubicBezTo>
                    <a:cubicBezTo>
                      <a:pt x="450850" y="146050"/>
                      <a:pt x="171450" y="330200"/>
                      <a:pt x="171450" y="476250"/>
                    </a:cubicBezTo>
                    <a:cubicBezTo>
                      <a:pt x="171450" y="495300"/>
                      <a:pt x="171450" y="488950"/>
                      <a:pt x="177800" y="495300"/>
                    </a:cubicBezTo>
                    <a:cubicBezTo>
                      <a:pt x="184150" y="488950"/>
                      <a:pt x="196850" y="488950"/>
                      <a:pt x="457200" y="488950"/>
                    </a:cubicBezTo>
                    <a:lnTo>
                      <a:pt x="457200" y="311150"/>
                    </a:lnTo>
                    <a:cubicBezTo>
                      <a:pt x="400050" y="323850"/>
                      <a:pt x="355600" y="342900"/>
                      <a:pt x="323850" y="400050"/>
                    </a:cubicBezTo>
                    <a:cubicBezTo>
                      <a:pt x="342900" y="406400"/>
                      <a:pt x="361950" y="406400"/>
                      <a:pt x="381000" y="406400"/>
                    </a:cubicBezTo>
                    <a:cubicBezTo>
                      <a:pt x="387350" y="419100"/>
                      <a:pt x="387350" y="431800"/>
                      <a:pt x="381000" y="444500"/>
                    </a:cubicBezTo>
                    <a:lnTo>
                      <a:pt x="279400" y="444500"/>
                    </a:lnTo>
                    <a:lnTo>
                      <a:pt x="279400" y="406400"/>
                    </a:lnTo>
                    <a:cubicBezTo>
                      <a:pt x="273050" y="342900"/>
                      <a:pt x="419100" y="266700"/>
                      <a:pt x="476250" y="266700"/>
                    </a:cubicBezTo>
                    <a:cubicBezTo>
                      <a:pt x="488950" y="266700"/>
                      <a:pt x="488950" y="273050"/>
                      <a:pt x="495300" y="279400"/>
                    </a:cubicBezTo>
                    <a:cubicBezTo>
                      <a:pt x="482600" y="514350"/>
                      <a:pt x="488950" y="520700"/>
                      <a:pt x="488950" y="527050"/>
                    </a:cubicBezTo>
                    <a:lnTo>
                      <a:pt x="146050" y="527050"/>
                    </a:lnTo>
                    <a:cubicBezTo>
                      <a:pt x="139700" y="520700"/>
                      <a:pt x="127000" y="520700"/>
                      <a:pt x="127000" y="508000"/>
                    </a:cubicBezTo>
                    <a:cubicBezTo>
                      <a:pt x="127000" y="488950"/>
                      <a:pt x="139700" y="457200"/>
                      <a:pt x="139700" y="444500"/>
                    </a:cubicBezTo>
                    <a:cubicBezTo>
                      <a:pt x="152400" y="387350"/>
                      <a:pt x="209550" y="292100"/>
                      <a:pt x="273050" y="247650"/>
                    </a:cubicBezTo>
                    <a:cubicBezTo>
                      <a:pt x="330200" y="203200"/>
                      <a:pt x="495300" y="101600"/>
                      <a:pt x="577850" y="101600"/>
                    </a:cubicBezTo>
                    <a:cubicBezTo>
                      <a:pt x="590550" y="101600"/>
                      <a:pt x="590550" y="107950"/>
                      <a:pt x="603250" y="114300"/>
                    </a:cubicBezTo>
                    <a:lnTo>
                      <a:pt x="603250" y="603250"/>
                    </a:lnTo>
                    <a:lnTo>
                      <a:pt x="584200" y="622300"/>
                    </a:lnTo>
                    <a:lnTo>
                      <a:pt x="19050" y="622300"/>
                    </a:lnTo>
                    <a:cubicBezTo>
                      <a:pt x="6350" y="615950"/>
                      <a:pt x="0" y="609600"/>
                      <a:pt x="0" y="590550"/>
                    </a:cubicBezTo>
                    <a:cubicBezTo>
                      <a:pt x="0" y="381000"/>
                      <a:pt x="209550" y="88900"/>
                      <a:pt x="457200" y="31750"/>
                    </a:cubicBezTo>
                    <a:cubicBezTo>
                      <a:pt x="488950" y="25400"/>
                      <a:pt x="565150" y="0"/>
                      <a:pt x="5778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9BAF4DFF-8F3F-C752-DCA6-D4AD8858BB42}"/>
                  </a:ext>
                </a:extLst>
              </p:cNvPr>
              <p:cNvSpPr/>
              <p:nvPr/>
            </p:nvSpPr>
            <p:spPr>
              <a:xfrm>
                <a:off x="2954963" y="406400"/>
                <a:ext cx="603250" cy="622300"/>
              </a:xfrm>
              <a:custGeom>
                <a:avLst/>
                <a:gdLst>
                  <a:gd name="connsiteX0" fmla="*/ 19050 w 603250"/>
                  <a:gd name="connsiteY0" fmla="*/ 0 h 622300"/>
                  <a:gd name="connsiteX1" fmla="*/ 177800 w 603250"/>
                  <a:gd name="connsiteY1" fmla="*/ 44450 h 622300"/>
                  <a:gd name="connsiteX2" fmla="*/ 603250 w 603250"/>
                  <a:gd name="connsiteY2" fmla="*/ 590550 h 622300"/>
                  <a:gd name="connsiteX3" fmla="*/ 584200 w 603250"/>
                  <a:gd name="connsiteY3" fmla="*/ 622300 h 622300"/>
                  <a:gd name="connsiteX4" fmla="*/ 19050 w 603250"/>
                  <a:gd name="connsiteY4" fmla="*/ 622300 h 622300"/>
                  <a:gd name="connsiteX5" fmla="*/ 0 w 603250"/>
                  <a:gd name="connsiteY5" fmla="*/ 603250 h 622300"/>
                  <a:gd name="connsiteX6" fmla="*/ 0 w 603250"/>
                  <a:gd name="connsiteY6" fmla="*/ 114300 h 622300"/>
                  <a:gd name="connsiteX7" fmla="*/ 25400 w 603250"/>
                  <a:gd name="connsiteY7" fmla="*/ 101600 h 622300"/>
                  <a:gd name="connsiteX8" fmla="*/ 292100 w 603250"/>
                  <a:gd name="connsiteY8" fmla="*/ 222250 h 622300"/>
                  <a:gd name="connsiteX9" fmla="*/ 476250 w 603250"/>
                  <a:gd name="connsiteY9" fmla="*/ 508000 h 622300"/>
                  <a:gd name="connsiteX10" fmla="*/ 457200 w 603250"/>
                  <a:gd name="connsiteY10" fmla="*/ 527050 h 622300"/>
                  <a:gd name="connsiteX11" fmla="*/ 127000 w 603250"/>
                  <a:gd name="connsiteY11" fmla="*/ 527050 h 622300"/>
                  <a:gd name="connsiteX12" fmla="*/ 107950 w 603250"/>
                  <a:gd name="connsiteY12" fmla="*/ 279400 h 622300"/>
                  <a:gd name="connsiteX13" fmla="*/ 127000 w 603250"/>
                  <a:gd name="connsiteY13" fmla="*/ 266700 h 622300"/>
                  <a:gd name="connsiteX14" fmla="*/ 323850 w 603250"/>
                  <a:gd name="connsiteY14" fmla="*/ 406400 h 622300"/>
                  <a:gd name="connsiteX15" fmla="*/ 323850 w 603250"/>
                  <a:gd name="connsiteY15" fmla="*/ 444500 h 622300"/>
                  <a:gd name="connsiteX16" fmla="*/ 222250 w 603250"/>
                  <a:gd name="connsiteY16" fmla="*/ 444500 h 622300"/>
                  <a:gd name="connsiteX17" fmla="*/ 215900 w 603250"/>
                  <a:gd name="connsiteY17" fmla="*/ 425450 h 622300"/>
                  <a:gd name="connsiteX18" fmla="*/ 279400 w 603250"/>
                  <a:gd name="connsiteY18" fmla="*/ 400050 h 622300"/>
                  <a:gd name="connsiteX19" fmla="*/ 146050 w 603250"/>
                  <a:gd name="connsiteY19" fmla="*/ 311150 h 622300"/>
                  <a:gd name="connsiteX20" fmla="*/ 146050 w 603250"/>
                  <a:gd name="connsiteY20" fmla="*/ 488950 h 622300"/>
                  <a:gd name="connsiteX21" fmla="*/ 425450 w 603250"/>
                  <a:gd name="connsiteY21" fmla="*/ 488950 h 622300"/>
                  <a:gd name="connsiteX22" fmla="*/ 431800 w 603250"/>
                  <a:gd name="connsiteY22" fmla="*/ 476250 h 622300"/>
                  <a:gd name="connsiteX23" fmla="*/ 241300 w 603250"/>
                  <a:gd name="connsiteY23" fmla="*/ 228600 h 622300"/>
                  <a:gd name="connsiteX24" fmla="*/ 38100 w 603250"/>
                  <a:gd name="connsiteY24" fmla="*/ 139700 h 622300"/>
                  <a:gd name="connsiteX25" fmla="*/ 38100 w 603250"/>
                  <a:gd name="connsiteY25" fmla="*/ 584200 h 622300"/>
                  <a:gd name="connsiteX26" fmla="*/ 558800 w 603250"/>
                  <a:gd name="connsiteY26" fmla="*/ 584200 h 622300"/>
                  <a:gd name="connsiteX27" fmla="*/ 565150 w 603250"/>
                  <a:gd name="connsiteY27" fmla="*/ 571500 h 622300"/>
                  <a:gd name="connsiteX28" fmla="*/ 546100 w 603250"/>
                  <a:gd name="connsiteY28" fmla="*/ 501650 h 622300"/>
                  <a:gd name="connsiteX29" fmla="*/ 63500 w 603250"/>
                  <a:gd name="connsiteY29" fmla="*/ 44450 h 622300"/>
                  <a:gd name="connsiteX30" fmla="*/ 0 w 603250"/>
                  <a:gd name="connsiteY30" fmla="*/ 25400 h 622300"/>
                  <a:gd name="connsiteX31" fmla="*/ 0 w 603250"/>
                  <a:gd name="connsiteY31" fmla="*/ 6350 h 622300"/>
                  <a:gd name="connsiteX32" fmla="*/ 190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19050" y="0"/>
                    </a:moveTo>
                    <a:cubicBezTo>
                      <a:pt x="38100" y="0"/>
                      <a:pt x="127000" y="31750"/>
                      <a:pt x="177800" y="44450"/>
                    </a:cubicBezTo>
                    <a:cubicBezTo>
                      <a:pt x="419100" y="107950"/>
                      <a:pt x="603250" y="419100"/>
                      <a:pt x="603250" y="590550"/>
                    </a:cubicBezTo>
                    <a:cubicBezTo>
                      <a:pt x="603250" y="603250"/>
                      <a:pt x="596900" y="615950"/>
                      <a:pt x="584200" y="622300"/>
                    </a:cubicBezTo>
                    <a:lnTo>
                      <a:pt x="19050" y="622300"/>
                    </a:lnTo>
                    <a:lnTo>
                      <a:pt x="0" y="603250"/>
                    </a:lnTo>
                    <a:lnTo>
                      <a:pt x="0" y="114300"/>
                    </a:lnTo>
                    <a:cubicBezTo>
                      <a:pt x="6350" y="107950"/>
                      <a:pt x="6350" y="101600"/>
                      <a:pt x="25400" y="101600"/>
                    </a:cubicBezTo>
                    <a:cubicBezTo>
                      <a:pt x="82550" y="101600"/>
                      <a:pt x="273050" y="215900"/>
                      <a:pt x="292100" y="222250"/>
                    </a:cubicBezTo>
                    <a:cubicBezTo>
                      <a:pt x="368300" y="260350"/>
                      <a:pt x="476250" y="438150"/>
                      <a:pt x="476250" y="508000"/>
                    </a:cubicBezTo>
                    <a:cubicBezTo>
                      <a:pt x="476250" y="520700"/>
                      <a:pt x="463550" y="520700"/>
                      <a:pt x="457200" y="527050"/>
                    </a:cubicBezTo>
                    <a:lnTo>
                      <a:pt x="127000" y="527050"/>
                    </a:lnTo>
                    <a:cubicBezTo>
                      <a:pt x="120650" y="520700"/>
                      <a:pt x="127000" y="514350"/>
                      <a:pt x="107950" y="279400"/>
                    </a:cubicBezTo>
                    <a:cubicBezTo>
                      <a:pt x="114300" y="273050"/>
                      <a:pt x="114300" y="266700"/>
                      <a:pt x="127000" y="266700"/>
                    </a:cubicBezTo>
                    <a:cubicBezTo>
                      <a:pt x="165100" y="266700"/>
                      <a:pt x="323850" y="330200"/>
                      <a:pt x="323850" y="406400"/>
                    </a:cubicBezTo>
                    <a:lnTo>
                      <a:pt x="323850" y="444500"/>
                    </a:lnTo>
                    <a:lnTo>
                      <a:pt x="222250" y="444500"/>
                    </a:lnTo>
                    <a:cubicBezTo>
                      <a:pt x="215900" y="438150"/>
                      <a:pt x="215900" y="444500"/>
                      <a:pt x="215900" y="425450"/>
                    </a:cubicBezTo>
                    <a:cubicBezTo>
                      <a:pt x="215900" y="381000"/>
                      <a:pt x="254000" y="412750"/>
                      <a:pt x="279400" y="400050"/>
                    </a:cubicBezTo>
                    <a:cubicBezTo>
                      <a:pt x="241300" y="342900"/>
                      <a:pt x="196850" y="323850"/>
                      <a:pt x="146050" y="311150"/>
                    </a:cubicBezTo>
                    <a:lnTo>
                      <a:pt x="146050" y="488950"/>
                    </a:lnTo>
                    <a:lnTo>
                      <a:pt x="425450" y="488950"/>
                    </a:lnTo>
                    <a:cubicBezTo>
                      <a:pt x="425450" y="488950"/>
                      <a:pt x="431800" y="488950"/>
                      <a:pt x="431800" y="476250"/>
                    </a:cubicBezTo>
                    <a:cubicBezTo>
                      <a:pt x="431800" y="412750"/>
                      <a:pt x="304800" y="266700"/>
                      <a:pt x="241300" y="228600"/>
                    </a:cubicBezTo>
                    <a:cubicBezTo>
                      <a:pt x="177800" y="190500"/>
                      <a:pt x="107950" y="165100"/>
                      <a:pt x="38100" y="139700"/>
                    </a:cubicBezTo>
                    <a:lnTo>
                      <a:pt x="38100" y="584200"/>
                    </a:lnTo>
                    <a:lnTo>
                      <a:pt x="558800" y="584200"/>
                    </a:lnTo>
                    <a:cubicBezTo>
                      <a:pt x="558800" y="584200"/>
                      <a:pt x="565150" y="584200"/>
                      <a:pt x="565150" y="571500"/>
                    </a:cubicBezTo>
                    <a:cubicBezTo>
                      <a:pt x="565150" y="552450"/>
                      <a:pt x="546100" y="527050"/>
                      <a:pt x="546100" y="501650"/>
                    </a:cubicBezTo>
                    <a:cubicBezTo>
                      <a:pt x="533400" y="311150"/>
                      <a:pt x="234950" y="63500"/>
                      <a:pt x="63500" y="44450"/>
                    </a:cubicBezTo>
                    <a:cubicBezTo>
                      <a:pt x="50800" y="44450"/>
                      <a:pt x="12700" y="31750"/>
                      <a:pt x="0" y="25400"/>
                    </a:cubicBezTo>
                    <a:lnTo>
                      <a:pt x="0" y="6350"/>
                    </a:lnTo>
                    <a:cubicBezTo>
                      <a:pt x="6350" y="6350"/>
                      <a:pt x="6350" y="0"/>
                      <a:pt x="190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EE8443B-57E7-E92E-2BC5-A3A10371858C}"/>
                  </a:ext>
                </a:extLst>
              </p:cNvPr>
              <p:cNvSpPr/>
              <p:nvPr/>
            </p:nvSpPr>
            <p:spPr>
              <a:xfrm>
                <a:off x="2262813" y="1111250"/>
                <a:ext cx="603250" cy="615950"/>
              </a:xfrm>
              <a:custGeom>
                <a:avLst/>
                <a:gdLst>
                  <a:gd name="connsiteX0" fmla="*/ 6350 w 603250"/>
                  <a:gd name="connsiteY0" fmla="*/ 0 h 615950"/>
                  <a:gd name="connsiteX1" fmla="*/ 590550 w 603250"/>
                  <a:gd name="connsiteY1" fmla="*/ 0 h 615950"/>
                  <a:gd name="connsiteX2" fmla="*/ 590550 w 603250"/>
                  <a:gd name="connsiteY2" fmla="*/ 520700 h 615950"/>
                  <a:gd name="connsiteX3" fmla="*/ 127000 w 603250"/>
                  <a:gd name="connsiteY3" fmla="*/ 107950 h 615950"/>
                  <a:gd name="connsiteX4" fmla="*/ 133350 w 603250"/>
                  <a:gd name="connsiteY4" fmla="*/ 95250 h 615950"/>
                  <a:gd name="connsiteX5" fmla="*/ 495300 w 603250"/>
                  <a:gd name="connsiteY5" fmla="*/ 95250 h 615950"/>
                  <a:gd name="connsiteX6" fmla="*/ 495300 w 603250"/>
                  <a:gd name="connsiteY6" fmla="*/ 342900 h 615950"/>
                  <a:gd name="connsiteX7" fmla="*/ 469900 w 603250"/>
                  <a:gd name="connsiteY7" fmla="*/ 349250 h 615950"/>
                  <a:gd name="connsiteX8" fmla="*/ 273050 w 603250"/>
                  <a:gd name="connsiteY8" fmla="*/ 190500 h 615950"/>
                  <a:gd name="connsiteX9" fmla="*/ 285750 w 603250"/>
                  <a:gd name="connsiteY9" fmla="*/ 177800 h 615950"/>
                  <a:gd name="connsiteX10" fmla="*/ 387350 w 603250"/>
                  <a:gd name="connsiteY10" fmla="*/ 177800 h 615950"/>
                  <a:gd name="connsiteX11" fmla="*/ 387350 w 603250"/>
                  <a:gd name="connsiteY11" fmla="*/ 203200 h 615950"/>
                  <a:gd name="connsiteX12" fmla="*/ 323850 w 603250"/>
                  <a:gd name="connsiteY12" fmla="*/ 215900 h 615950"/>
                  <a:gd name="connsiteX13" fmla="*/ 450850 w 603250"/>
                  <a:gd name="connsiteY13" fmla="*/ 304800 h 615950"/>
                  <a:gd name="connsiteX14" fmla="*/ 450850 w 603250"/>
                  <a:gd name="connsiteY14" fmla="*/ 127000 h 615950"/>
                  <a:gd name="connsiteX15" fmla="*/ 177800 w 603250"/>
                  <a:gd name="connsiteY15" fmla="*/ 127000 h 615950"/>
                  <a:gd name="connsiteX16" fmla="*/ 171450 w 603250"/>
                  <a:gd name="connsiteY16" fmla="*/ 139700 h 615950"/>
                  <a:gd name="connsiteX17" fmla="*/ 234950 w 603250"/>
                  <a:gd name="connsiteY17" fmla="*/ 279400 h 615950"/>
                  <a:gd name="connsiteX18" fmla="*/ 565150 w 603250"/>
                  <a:gd name="connsiteY18" fmla="*/ 476250 h 615950"/>
                  <a:gd name="connsiteX19" fmla="*/ 565150 w 603250"/>
                  <a:gd name="connsiteY19" fmla="*/ 31750 h 615950"/>
                  <a:gd name="connsiteX20" fmla="*/ 44450 w 603250"/>
                  <a:gd name="connsiteY20" fmla="*/ 31750 h 615950"/>
                  <a:gd name="connsiteX21" fmla="*/ 38100 w 603250"/>
                  <a:gd name="connsiteY21" fmla="*/ 44450 h 615950"/>
                  <a:gd name="connsiteX22" fmla="*/ 63500 w 603250"/>
                  <a:gd name="connsiteY22" fmla="*/ 158750 h 615950"/>
                  <a:gd name="connsiteX23" fmla="*/ 603250 w 603250"/>
                  <a:gd name="connsiteY23" fmla="*/ 590550 h 615950"/>
                  <a:gd name="connsiteX24" fmla="*/ 603250 w 603250"/>
                  <a:gd name="connsiteY24" fmla="*/ 615950 h 615950"/>
                  <a:gd name="connsiteX25" fmla="*/ 565150 w 603250"/>
                  <a:gd name="connsiteY25" fmla="*/ 615950 h 615950"/>
                  <a:gd name="connsiteX26" fmla="*/ 82550 w 603250"/>
                  <a:gd name="connsiteY26" fmla="*/ 285750 h 615950"/>
                  <a:gd name="connsiteX27" fmla="*/ 25400 w 603250"/>
                  <a:gd name="connsiteY27" fmla="*/ 158750 h 615950"/>
                  <a:gd name="connsiteX28" fmla="*/ 0 w 603250"/>
                  <a:gd name="connsiteY28" fmla="*/ 44450 h 615950"/>
                  <a:gd name="connsiteX29" fmla="*/ 6350 w 603250"/>
                  <a:gd name="connsiteY29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3250" h="615950">
                    <a:moveTo>
                      <a:pt x="6350" y="0"/>
                    </a:moveTo>
                    <a:lnTo>
                      <a:pt x="590550" y="0"/>
                    </a:lnTo>
                    <a:lnTo>
                      <a:pt x="590550" y="520700"/>
                    </a:lnTo>
                    <a:cubicBezTo>
                      <a:pt x="419100" y="508000"/>
                      <a:pt x="127000" y="298450"/>
                      <a:pt x="127000" y="107950"/>
                    </a:cubicBezTo>
                    <a:lnTo>
                      <a:pt x="133350" y="95250"/>
                    </a:lnTo>
                    <a:lnTo>
                      <a:pt x="495300" y="95250"/>
                    </a:lnTo>
                    <a:lnTo>
                      <a:pt x="495300" y="342900"/>
                    </a:lnTo>
                    <a:cubicBezTo>
                      <a:pt x="488950" y="342900"/>
                      <a:pt x="482600" y="349250"/>
                      <a:pt x="469900" y="349250"/>
                    </a:cubicBezTo>
                    <a:cubicBezTo>
                      <a:pt x="412750" y="349250"/>
                      <a:pt x="266700" y="266700"/>
                      <a:pt x="273050" y="190500"/>
                    </a:cubicBezTo>
                    <a:cubicBezTo>
                      <a:pt x="279400" y="190500"/>
                      <a:pt x="273050" y="177800"/>
                      <a:pt x="285750" y="177800"/>
                    </a:cubicBezTo>
                    <a:lnTo>
                      <a:pt x="387350" y="177800"/>
                    </a:lnTo>
                    <a:lnTo>
                      <a:pt x="387350" y="203200"/>
                    </a:lnTo>
                    <a:cubicBezTo>
                      <a:pt x="368300" y="209550"/>
                      <a:pt x="342900" y="209550"/>
                      <a:pt x="323850" y="215900"/>
                    </a:cubicBezTo>
                    <a:cubicBezTo>
                      <a:pt x="355600" y="266700"/>
                      <a:pt x="406400" y="292100"/>
                      <a:pt x="450850" y="304800"/>
                    </a:cubicBezTo>
                    <a:lnTo>
                      <a:pt x="450850" y="127000"/>
                    </a:lnTo>
                    <a:lnTo>
                      <a:pt x="177800" y="127000"/>
                    </a:lnTo>
                    <a:cubicBezTo>
                      <a:pt x="177800" y="127000"/>
                      <a:pt x="171450" y="120650"/>
                      <a:pt x="171450" y="139700"/>
                    </a:cubicBezTo>
                    <a:cubicBezTo>
                      <a:pt x="171450" y="152400"/>
                      <a:pt x="203200" y="234950"/>
                      <a:pt x="234950" y="279400"/>
                    </a:cubicBezTo>
                    <a:cubicBezTo>
                      <a:pt x="336550" y="400050"/>
                      <a:pt x="444500" y="438150"/>
                      <a:pt x="565150" y="476250"/>
                    </a:cubicBezTo>
                    <a:lnTo>
                      <a:pt x="565150" y="31750"/>
                    </a:lnTo>
                    <a:lnTo>
                      <a:pt x="44450" y="31750"/>
                    </a:lnTo>
                    <a:cubicBezTo>
                      <a:pt x="38100" y="38100"/>
                      <a:pt x="38100" y="31750"/>
                      <a:pt x="38100" y="44450"/>
                    </a:cubicBezTo>
                    <a:cubicBezTo>
                      <a:pt x="38100" y="63500"/>
                      <a:pt x="57150" y="120650"/>
                      <a:pt x="63500" y="158750"/>
                    </a:cubicBezTo>
                    <a:cubicBezTo>
                      <a:pt x="120650" y="387350"/>
                      <a:pt x="406400" y="546100"/>
                      <a:pt x="603250" y="590550"/>
                    </a:cubicBezTo>
                    <a:lnTo>
                      <a:pt x="603250" y="615950"/>
                    </a:lnTo>
                    <a:lnTo>
                      <a:pt x="565150" y="615950"/>
                    </a:lnTo>
                    <a:cubicBezTo>
                      <a:pt x="400050" y="565150"/>
                      <a:pt x="190500" y="488950"/>
                      <a:pt x="82550" y="285750"/>
                    </a:cubicBezTo>
                    <a:cubicBezTo>
                      <a:pt x="57150" y="247650"/>
                      <a:pt x="38100" y="203200"/>
                      <a:pt x="25400" y="158750"/>
                    </a:cubicBezTo>
                    <a:cubicBezTo>
                      <a:pt x="12700" y="120650"/>
                      <a:pt x="6350" y="82550"/>
                      <a:pt x="0" y="44450"/>
                    </a:cubicBezTo>
                    <a:lnTo>
                      <a:pt x="635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6139243-8410-0925-CCE7-79AC52C8EA6D}"/>
                  </a:ext>
                </a:extLst>
              </p:cNvPr>
              <p:cNvSpPr/>
              <p:nvPr/>
            </p:nvSpPr>
            <p:spPr>
              <a:xfrm>
                <a:off x="2954963" y="1111250"/>
                <a:ext cx="603250" cy="615950"/>
              </a:xfrm>
              <a:custGeom>
                <a:avLst/>
                <a:gdLst>
                  <a:gd name="connsiteX0" fmla="*/ 0 w 603250"/>
                  <a:gd name="connsiteY0" fmla="*/ 0 h 615950"/>
                  <a:gd name="connsiteX1" fmla="*/ 603250 w 603250"/>
                  <a:gd name="connsiteY1" fmla="*/ 0 h 615950"/>
                  <a:gd name="connsiteX2" fmla="*/ 603250 w 603250"/>
                  <a:gd name="connsiteY2" fmla="*/ 31750 h 615950"/>
                  <a:gd name="connsiteX3" fmla="*/ 584200 w 603250"/>
                  <a:gd name="connsiteY3" fmla="*/ 107950 h 615950"/>
                  <a:gd name="connsiteX4" fmla="*/ 381000 w 603250"/>
                  <a:gd name="connsiteY4" fmla="*/ 450850 h 615950"/>
                  <a:gd name="connsiteX5" fmla="*/ 31750 w 603250"/>
                  <a:gd name="connsiteY5" fmla="*/ 615950 h 615950"/>
                  <a:gd name="connsiteX6" fmla="*/ 6350 w 603250"/>
                  <a:gd name="connsiteY6" fmla="*/ 615950 h 615950"/>
                  <a:gd name="connsiteX7" fmla="*/ 0 w 603250"/>
                  <a:gd name="connsiteY7" fmla="*/ 603250 h 615950"/>
                  <a:gd name="connsiteX8" fmla="*/ 146050 w 603250"/>
                  <a:gd name="connsiteY8" fmla="*/ 539750 h 615950"/>
                  <a:gd name="connsiteX9" fmla="*/ 501650 w 603250"/>
                  <a:gd name="connsiteY9" fmla="*/ 234950 h 615950"/>
                  <a:gd name="connsiteX10" fmla="*/ 565150 w 603250"/>
                  <a:gd name="connsiteY10" fmla="*/ 31750 h 615950"/>
                  <a:gd name="connsiteX11" fmla="*/ 38100 w 603250"/>
                  <a:gd name="connsiteY11" fmla="*/ 31750 h 615950"/>
                  <a:gd name="connsiteX12" fmla="*/ 44450 w 603250"/>
                  <a:gd name="connsiteY12" fmla="*/ 476250 h 615950"/>
                  <a:gd name="connsiteX13" fmla="*/ 431800 w 603250"/>
                  <a:gd name="connsiteY13" fmla="*/ 133350 h 615950"/>
                  <a:gd name="connsiteX14" fmla="*/ 146050 w 603250"/>
                  <a:gd name="connsiteY14" fmla="*/ 127000 h 615950"/>
                  <a:gd name="connsiteX15" fmla="*/ 152400 w 603250"/>
                  <a:gd name="connsiteY15" fmla="*/ 311150 h 615950"/>
                  <a:gd name="connsiteX16" fmla="*/ 285750 w 603250"/>
                  <a:gd name="connsiteY16" fmla="*/ 215900 h 615950"/>
                  <a:gd name="connsiteX17" fmla="*/ 215900 w 603250"/>
                  <a:gd name="connsiteY17" fmla="*/ 203200 h 615950"/>
                  <a:gd name="connsiteX18" fmla="*/ 222250 w 603250"/>
                  <a:gd name="connsiteY18" fmla="*/ 177800 h 615950"/>
                  <a:gd name="connsiteX19" fmla="*/ 317500 w 603250"/>
                  <a:gd name="connsiteY19" fmla="*/ 177800 h 615950"/>
                  <a:gd name="connsiteX20" fmla="*/ 323850 w 603250"/>
                  <a:gd name="connsiteY20" fmla="*/ 196850 h 615950"/>
                  <a:gd name="connsiteX21" fmla="*/ 139700 w 603250"/>
                  <a:gd name="connsiteY21" fmla="*/ 349250 h 615950"/>
                  <a:gd name="connsiteX22" fmla="*/ 107950 w 603250"/>
                  <a:gd name="connsiteY22" fmla="*/ 349250 h 615950"/>
                  <a:gd name="connsiteX23" fmla="*/ 107950 w 603250"/>
                  <a:gd name="connsiteY23" fmla="*/ 95250 h 615950"/>
                  <a:gd name="connsiteX24" fmla="*/ 469900 w 603250"/>
                  <a:gd name="connsiteY24" fmla="*/ 95250 h 615950"/>
                  <a:gd name="connsiteX25" fmla="*/ 476250 w 603250"/>
                  <a:gd name="connsiteY25" fmla="*/ 107950 h 615950"/>
                  <a:gd name="connsiteX26" fmla="*/ 463550 w 603250"/>
                  <a:gd name="connsiteY26" fmla="*/ 146050 h 615950"/>
                  <a:gd name="connsiteX27" fmla="*/ 88900 w 603250"/>
                  <a:gd name="connsiteY27" fmla="*/ 495300 h 615950"/>
                  <a:gd name="connsiteX28" fmla="*/ 19050 w 603250"/>
                  <a:gd name="connsiteY28" fmla="*/ 520700 h 615950"/>
                  <a:gd name="connsiteX29" fmla="*/ 0 w 603250"/>
                  <a:gd name="connsiteY29" fmla="*/ 501650 h 615950"/>
                  <a:gd name="connsiteX30" fmla="*/ 0 w 603250"/>
                  <a:gd name="connsiteY30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3250" h="615950">
                    <a:moveTo>
                      <a:pt x="0" y="0"/>
                    </a:moveTo>
                    <a:lnTo>
                      <a:pt x="603250" y="0"/>
                    </a:lnTo>
                    <a:lnTo>
                      <a:pt x="603250" y="31750"/>
                    </a:lnTo>
                    <a:lnTo>
                      <a:pt x="584200" y="107950"/>
                    </a:lnTo>
                    <a:cubicBezTo>
                      <a:pt x="558800" y="209550"/>
                      <a:pt x="495300" y="342900"/>
                      <a:pt x="381000" y="450850"/>
                    </a:cubicBezTo>
                    <a:cubicBezTo>
                      <a:pt x="342900" y="482600"/>
                      <a:pt x="95250" y="615950"/>
                      <a:pt x="31750" y="615950"/>
                    </a:cubicBezTo>
                    <a:lnTo>
                      <a:pt x="6350" y="615950"/>
                    </a:lnTo>
                    <a:cubicBezTo>
                      <a:pt x="6350" y="615950"/>
                      <a:pt x="0" y="615950"/>
                      <a:pt x="0" y="603250"/>
                    </a:cubicBezTo>
                    <a:cubicBezTo>
                      <a:pt x="0" y="571500"/>
                      <a:pt x="133350" y="546100"/>
                      <a:pt x="146050" y="539750"/>
                    </a:cubicBezTo>
                    <a:cubicBezTo>
                      <a:pt x="254000" y="501650"/>
                      <a:pt x="463550" y="368300"/>
                      <a:pt x="501650" y="234950"/>
                    </a:cubicBezTo>
                    <a:cubicBezTo>
                      <a:pt x="520700" y="171450"/>
                      <a:pt x="546100" y="95250"/>
                      <a:pt x="565150" y="31750"/>
                    </a:cubicBezTo>
                    <a:lnTo>
                      <a:pt x="38100" y="31750"/>
                    </a:lnTo>
                    <a:lnTo>
                      <a:pt x="44450" y="476250"/>
                    </a:lnTo>
                    <a:cubicBezTo>
                      <a:pt x="158750" y="457200"/>
                      <a:pt x="425450" y="279400"/>
                      <a:pt x="431800" y="133350"/>
                    </a:cubicBezTo>
                    <a:cubicBezTo>
                      <a:pt x="425450" y="127000"/>
                      <a:pt x="412750" y="127000"/>
                      <a:pt x="146050" y="127000"/>
                    </a:cubicBezTo>
                    <a:lnTo>
                      <a:pt x="152400" y="311150"/>
                    </a:lnTo>
                    <a:cubicBezTo>
                      <a:pt x="190500" y="279400"/>
                      <a:pt x="241300" y="266700"/>
                      <a:pt x="285750" y="215900"/>
                    </a:cubicBezTo>
                    <a:cubicBezTo>
                      <a:pt x="266700" y="209550"/>
                      <a:pt x="241300" y="209550"/>
                      <a:pt x="215900" y="203200"/>
                    </a:cubicBezTo>
                    <a:lnTo>
                      <a:pt x="222250" y="177800"/>
                    </a:lnTo>
                    <a:lnTo>
                      <a:pt x="317500" y="177800"/>
                    </a:lnTo>
                    <a:cubicBezTo>
                      <a:pt x="323850" y="184150"/>
                      <a:pt x="323850" y="177800"/>
                      <a:pt x="323850" y="196850"/>
                    </a:cubicBezTo>
                    <a:cubicBezTo>
                      <a:pt x="323850" y="266700"/>
                      <a:pt x="196850" y="349250"/>
                      <a:pt x="139700" y="349250"/>
                    </a:cubicBezTo>
                    <a:lnTo>
                      <a:pt x="107950" y="349250"/>
                    </a:lnTo>
                    <a:lnTo>
                      <a:pt x="107950" y="95250"/>
                    </a:lnTo>
                    <a:lnTo>
                      <a:pt x="469900" y="95250"/>
                    </a:lnTo>
                    <a:cubicBezTo>
                      <a:pt x="469900" y="101600"/>
                      <a:pt x="476250" y="95250"/>
                      <a:pt x="476250" y="107950"/>
                    </a:cubicBezTo>
                    <a:cubicBezTo>
                      <a:pt x="476250" y="127000"/>
                      <a:pt x="463550" y="127000"/>
                      <a:pt x="463550" y="146050"/>
                    </a:cubicBezTo>
                    <a:cubicBezTo>
                      <a:pt x="457200" y="292100"/>
                      <a:pt x="209550" y="469900"/>
                      <a:pt x="88900" y="495300"/>
                    </a:cubicBezTo>
                    <a:cubicBezTo>
                      <a:pt x="69850" y="495300"/>
                      <a:pt x="31750" y="520700"/>
                      <a:pt x="19050" y="520700"/>
                    </a:cubicBezTo>
                    <a:cubicBezTo>
                      <a:pt x="0" y="520700"/>
                      <a:pt x="6350" y="508000"/>
                      <a:pt x="0" y="5016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A740786A-6C04-0FFF-7BEC-E0301C4DD679}"/>
                </a:ext>
              </a:extLst>
            </p:cNvPr>
            <p:cNvGrpSpPr/>
            <p:nvPr/>
          </p:nvGrpSpPr>
          <p:grpSpPr>
            <a:xfrm>
              <a:off x="9210022" y="6123714"/>
              <a:ext cx="1836442" cy="1849653"/>
              <a:chOff x="2027863" y="177800"/>
              <a:chExt cx="1765300" cy="1778000"/>
            </a:xfrm>
            <a:gradFill>
              <a:gsLst>
                <a:gs pos="2752">
                  <a:srgbClr val="F6EDEC">
                    <a:alpha val="7000"/>
                  </a:srgbClr>
                </a:gs>
                <a:gs pos="43000">
                  <a:srgbClr val="F6EDEC">
                    <a:alpha val="2000"/>
                  </a:srgbClr>
                </a:gs>
                <a:gs pos="55000">
                  <a:srgbClr val="FFDC61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E1B3F0C-54C5-4E78-6094-9E7CD11BBA25}"/>
                  </a:ext>
                </a:extLst>
              </p:cNvPr>
              <p:cNvSpPr/>
              <p:nvPr/>
            </p:nvSpPr>
            <p:spPr>
              <a:xfrm>
                <a:off x="2027863" y="177800"/>
                <a:ext cx="1765300" cy="1778000"/>
              </a:xfrm>
              <a:custGeom>
                <a:avLst/>
                <a:gdLst>
                  <a:gd name="connsiteX0" fmla="*/ 984250 w 1765300"/>
                  <a:gd name="connsiteY0" fmla="*/ 0 h 1778000"/>
                  <a:gd name="connsiteX1" fmla="*/ 1282700 w 1765300"/>
                  <a:gd name="connsiteY1" fmla="*/ 139700 h 1778000"/>
                  <a:gd name="connsiteX2" fmla="*/ 1365250 w 1765300"/>
                  <a:gd name="connsiteY2" fmla="*/ 152400 h 1778000"/>
                  <a:gd name="connsiteX3" fmla="*/ 1530350 w 1765300"/>
                  <a:gd name="connsiteY3" fmla="*/ 273050 h 1778000"/>
                  <a:gd name="connsiteX4" fmla="*/ 1568450 w 1765300"/>
                  <a:gd name="connsiteY4" fmla="*/ 393700 h 1778000"/>
                  <a:gd name="connsiteX5" fmla="*/ 1714500 w 1765300"/>
                  <a:gd name="connsiteY5" fmla="*/ 552450 h 1778000"/>
                  <a:gd name="connsiteX6" fmla="*/ 1765300 w 1765300"/>
                  <a:gd name="connsiteY6" fmla="*/ 711200 h 1778000"/>
                  <a:gd name="connsiteX7" fmla="*/ 1727200 w 1765300"/>
                  <a:gd name="connsiteY7" fmla="*/ 895350 h 1778000"/>
                  <a:gd name="connsiteX8" fmla="*/ 1765300 w 1765300"/>
                  <a:gd name="connsiteY8" fmla="*/ 1066800 h 1778000"/>
                  <a:gd name="connsiteX9" fmla="*/ 1581150 w 1765300"/>
                  <a:gd name="connsiteY9" fmla="*/ 1365250 h 1778000"/>
                  <a:gd name="connsiteX10" fmla="*/ 1549400 w 1765300"/>
                  <a:gd name="connsiteY10" fmla="*/ 1466850 h 1778000"/>
                  <a:gd name="connsiteX11" fmla="*/ 1428750 w 1765300"/>
                  <a:gd name="connsiteY11" fmla="*/ 1600200 h 1778000"/>
                  <a:gd name="connsiteX12" fmla="*/ 1289050 w 1765300"/>
                  <a:gd name="connsiteY12" fmla="*/ 1631950 h 1778000"/>
                  <a:gd name="connsiteX13" fmla="*/ 1149350 w 1765300"/>
                  <a:gd name="connsiteY13" fmla="*/ 1720850 h 1778000"/>
                  <a:gd name="connsiteX14" fmla="*/ 984250 w 1765300"/>
                  <a:gd name="connsiteY14" fmla="*/ 1778000 h 1778000"/>
                  <a:gd name="connsiteX15" fmla="*/ 749300 w 1765300"/>
                  <a:gd name="connsiteY15" fmla="*/ 1714500 h 1778000"/>
                  <a:gd name="connsiteX16" fmla="*/ 628650 w 1765300"/>
                  <a:gd name="connsiteY16" fmla="*/ 1727200 h 1778000"/>
                  <a:gd name="connsiteX17" fmla="*/ 425450 w 1765300"/>
                  <a:gd name="connsiteY17" fmla="*/ 1631950 h 1778000"/>
                  <a:gd name="connsiteX18" fmla="*/ 317500 w 1765300"/>
                  <a:gd name="connsiteY18" fmla="*/ 1492250 h 1778000"/>
                  <a:gd name="connsiteX19" fmla="*/ 215900 w 1765300"/>
                  <a:gd name="connsiteY19" fmla="*/ 1447800 h 1778000"/>
                  <a:gd name="connsiteX20" fmla="*/ 101600 w 1765300"/>
                  <a:gd name="connsiteY20" fmla="*/ 1282700 h 1778000"/>
                  <a:gd name="connsiteX21" fmla="*/ 101600 w 1765300"/>
                  <a:gd name="connsiteY21" fmla="*/ 1136650 h 1778000"/>
                  <a:gd name="connsiteX22" fmla="*/ 0 w 1765300"/>
                  <a:gd name="connsiteY22" fmla="*/ 889000 h 1778000"/>
                  <a:gd name="connsiteX23" fmla="*/ 101600 w 1765300"/>
                  <a:gd name="connsiteY23" fmla="*/ 635000 h 1778000"/>
                  <a:gd name="connsiteX24" fmla="*/ 101600 w 1765300"/>
                  <a:gd name="connsiteY24" fmla="*/ 495300 h 1778000"/>
                  <a:gd name="connsiteX25" fmla="*/ 120650 w 1765300"/>
                  <a:gd name="connsiteY25" fmla="*/ 438150 h 1778000"/>
                  <a:gd name="connsiteX26" fmla="*/ 209550 w 1765300"/>
                  <a:gd name="connsiteY26" fmla="*/ 330200 h 1778000"/>
                  <a:gd name="connsiteX27" fmla="*/ 285750 w 1765300"/>
                  <a:gd name="connsiteY27" fmla="*/ 292100 h 1778000"/>
                  <a:gd name="connsiteX28" fmla="*/ 381000 w 1765300"/>
                  <a:gd name="connsiteY28" fmla="*/ 215900 h 1778000"/>
                  <a:gd name="connsiteX29" fmla="*/ 628650 w 1765300"/>
                  <a:gd name="connsiteY29" fmla="*/ 50800 h 1778000"/>
                  <a:gd name="connsiteX30" fmla="*/ 742950 w 1765300"/>
                  <a:gd name="connsiteY30" fmla="*/ 63500 h 1778000"/>
                  <a:gd name="connsiteX31" fmla="*/ 984250 w 1765300"/>
                  <a:gd name="connsiteY31" fmla="*/ 0 h 1778000"/>
                  <a:gd name="connsiteX32" fmla="*/ 984250 w 1765300"/>
                  <a:gd name="connsiteY32" fmla="*/ 69850 h 1778000"/>
                  <a:gd name="connsiteX33" fmla="*/ 749300 w 1765300"/>
                  <a:gd name="connsiteY33" fmla="*/ 133350 h 1778000"/>
                  <a:gd name="connsiteX34" fmla="*/ 628650 w 1765300"/>
                  <a:gd name="connsiteY34" fmla="*/ 120650 h 1778000"/>
                  <a:gd name="connsiteX35" fmla="*/ 482600 w 1765300"/>
                  <a:gd name="connsiteY35" fmla="*/ 184150 h 1778000"/>
                  <a:gd name="connsiteX36" fmla="*/ 374650 w 1765300"/>
                  <a:gd name="connsiteY36" fmla="*/ 323850 h 1778000"/>
                  <a:gd name="connsiteX37" fmla="*/ 171450 w 1765300"/>
                  <a:gd name="connsiteY37" fmla="*/ 508000 h 1778000"/>
                  <a:gd name="connsiteX38" fmla="*/ 171450 w 1765300"/>
                  <a:gd name="connsiteY38" fmla="*/ 641350 h 1778000"/>
                  <a:gd name="connsiteX39" fmla="*/ 69850 w 1765300"/>
                  <a:gd name="connsiteY39" fmla="*/ 882650 h 1778000"/>
                  <a:gd name="connsiteX40" fmla="*/ 171450 w 1765300"/>
                  <a:gd name="connsiteY40" fmla="*/ 1130300 h 1778000"/>
                  <a:gd name="connsiteX41" fmla="*/ 171450 w 1765300"/>
                  <a:gd name="connsiteY41" fmla="*/ 1270000 h 1778000"/>
                  <a:gd name="connsiteX42" fmla="*/ 279400 w 1765300"/>
                  <a:gd name="connsiteY42" fmla="*/ 1403350 h 1778000"/>
                  <a:gd name="connsiteX43" fmla="*/ 457200 w 1765300"/>
                  <a:gd name="connsiteY43" fmla="*/ 1562100 h 1778000"/>
                  <a:gd name="connsiteX44" fmla="*/ 628650 w 1765300"/>
                  <a:gd name="connsiteY44" fmla="*/ 1657350 h 1778000"/>
                  <a:gd name="connsiteX45" fmla="*/ 749300 w 1765300"/>
                  <a:gd name="connsiteY45" fmla="*/ 1644650 h 1778000"/>
                  <a:gd name="connsiteX46" fmla="*/ 984250 w 1765300"/>
                  <a:gd name="connsiteY46" fmla="*/ 1708150 h 1778000"/>
                  <a:gd name="connsiteX47" fmla="*/ 1047750 w 1765300"/>
                  <a:gd name="connsiteY47" fmla="*/ 1695450 h 1778000"/>
                  <a:gd name="connsiteX48" fmla="*/ 1111250 w 1765300"/>
                  <a:gd name="connsiteY48" fmla="*/ 1657350 h 1778000"/>
                  <a:gd name="connsiteX49" fmla="*/ 1479550 w 1765300"/>
                  <a:gd name="connsiteY49" fmla="*/ 1454150 h 1778000"/>
                  <a:gd name="connsiteX50" fmla="*/ 1543050 w 1765300"/>
                  <a:gd name="connsiteY50" fmla="*/ 1295400 h 1778000"/>
                  <a:gd name="connsiteX51" fmla="*/ 1638300 w 1765300"/>
                  <a:gd name="connsiteY51" fmla="*/ 1206500 h 1778000"/>
                  <a:gd name="connsiteX52" fmla="*/ 1695450 w 1765300"/>
                  <a:gd name="connsiteY52" fmla="*/ 1066800 h 1778000"/>
                  <a:gd name="connsiteX53" fmla="*/ 1657350 w 1765300"/>
                  <a:gd name="connsiteY53" fmla="*/ 889000 h 1778000"/>
                  <a:gd name="connsiteX54" fmla="*/ 1695450 w 1765300"/>
                  <a:gd name="connsiteY54" fmla="*/ 711200 h 1778000"/>
                  <a:gd name="connsiteX55" fmla="*/ 1631950 w 1765300"/>
                  <a:gd name="connsiteY55" fmla="*/ 565150 h 1778000"/>
                  <a:gd name="connsiteX56" fmla="*/ 1517650 w 1765300"/>
                  <a:gd name="connsiteY56" fmla="*/ 444500 h 1778000"/>
                  <a:gd name="connsiteX57" fmla="*/ 1358900 w 1765300"/>
                  <a:gd name="connsiteY57" fmla="*/ 222250 h 1778000"/>
                  <a:gd name="connsiteX58" fmla="*/ 1270000 w 1765300"/>
                  <a:gd name="connsiteY58" fmla="*/ 209550 h 1778000"/>
                  <a:gd name="connsiteX59" fmla="*/ 984250 w 1765300"/>
                  <a:gd name="connsiteY59" fmla="*/ 69850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765300" h="1778000">
                    <a:moveTo>
                      <a:pt x="984250" y="0"/>
                    </a:moveTo>
                    <a:cubicBezTo>
                      <a:pt x="1136650" y="0"/>
                      <a:pt x="1130300" y="95250"/>
                      <a:pt x="1282700" y="139700"/>
                    </a:cubicBezTo>
                    <a:cubicBezTo>
                      <a:pt x="1301750" y="146050"/>
                      <a:pt x="1339850" y="152400"/>
                      <a:pt x="1365250" y="152400"/>
                    </a:cubicBezTo>
                    <a:cubicBezTo>
                      <a:pt x="1409700" y="152400"/>
                      <a:pt x="1498600" y="209550"/>
                      <a:pt x="1530350" y="273050"/>
                    </a:cubicBezTo>
                    <a:cubicBezTo>
                      <a:pt x="1549400" y="311150"/>
                      <a:pt x="1555750" y="355600"/>
                      <a:pt x="1568450" y="393700"/>
                    </a:cubicBezTo>
                    <a:cubicBezTo>
                      <a:pt x="1587500" y="431800"/>
                      <a:pt x="1663700" y="495300"/>
                      <a:pt x="1714500" y="552450"/>
                    </a:cubicBezTo>
                    <a:cubicBezTo>
                      <a:pt x="1746250" y="590550"/>
                      <a:pt x="1765300" y="660400"/>
                      <a:pt x="1765300" y="711200"/>
                    </a:cubicBezTo>
                    <a:cubicBezTo>
                      <a:pt x="1765300" y="730250"/>
                      <a:pt x="1727200" y="876300"/>
                      <a:pt x="1727200" y="895350"/>
                    </a:cubicBezTo>
                    <a:cubicBezTo>
                      <a:pt x="1727200" y="908050"/>
                      <a:pt x="1765300" y="1054100"/>
                      <a:pt x="1765300" y="1066800"/>
                    </a:cubicBezTo>
                    <a:cubicBezTo>
                      <a:pt x="1765300" y="1219200"/>
                      <a:pt x="1657350" y="1238250"/>
                      <a:pt x="1581150" y="1365250"/>
                    </a:cubicBezTo>
                    <a:cubicBezTo>
                      <a:pt x="1562100" y="1390650"/>
                      <a:pt x="1555750" y="1435100"/>
                      <a:pt x="1549400" y="1466850"/>
                    </a:cubicBezTo>
                    <a:cubicBezTo>
                      <a:pt x="1543050" y="1504950"/>
                      <a:pt x="1473200" y="1587500"/>
                      <a:pt x="1428750" y="1600200"/>
                    </a:cubicBezTo>
                    <a:cubicBezTo>
                      <a:pt x="1384300" y="1612900"/>
                      <a:pt x="1320800" y="1625600"/>
                      <a:pt x="1289050" y="1631950"/>
                    </a:cubicBezTo>
                    <a:cubicBezTo>
                      <a:pt x="1250950" y="1638300"/>
                      <a:pt x="1187450" y="1682750"/>
                      <a:pt x="1149350" y="1720850"/>
                    </a:cubicBezTo>
                    <a:cubicBezTo>
                      <a:pt x="1104900" y="1765300"/>
                      <a:pt x="1035050" y="1778000"/>
                      <a:pt x="984250" y="1778000"/>
                    </a:cubicBezTo>
                    <a:cubicBezTo>
                      <a:pt x="850900" y="1778000"/>
                      <a:pt x="844550" y="1714500"/>
                      <a:pt x="749300" y="1714500"/>
                    </a:cubicBezTo>
                    <a:cubicBezTo>
                      <a:pt x="730250" y="1714500"/>
                      <a:pt x="647700" y="1727200"/>
                      <a:pt x="628650" y="1727200"/>
                    </a:cubicBezTo>
                    <a:cubicBezTo>
                      <a:pt x="546100" y="1727200"/>
                      <a:pt x="495300" y="1708150"/>
                      <a:pt x="425450" y="1631950"/>
                    </a:cubicBezTo>
                    <a:cubicBezTo>
                      <a:pt x="393700" y="1600200"/>
                      <a:pt x="368300" y="1517650"/>
                      <a:pt x="317500" y="1492250"/>
                    </a:cubicBezTo>
                    <a:cubicBezTo>
                      <a:pt x="285750" y="1479550"/>
                      <a:pt x="247650" y="1460500"/>
                      <a:pt x="215900" y="1447800"/>
                    </a:cubicBezTo>
                    <a:cubicBezTo>
                      <a:pt x="171450" y="1435100"/>
                      <a:pt x="101600" y="1314450"/>
                      <a:pt x="101600" y="1282700"/>
                    </a:cubicBezTo>
                    <a:lnTo>
                      <a:pt x="101600" y="1136650"/>
                    </a:lnTo>
                    <a:cubicBezTo>
                      <a:pt x="50800" y="1022350"/>
                      <a:pt x="0" y="977900"/>
                      <a:pt x="0" y="889000"/>
                    </a:cubicBezTo>
                    <a:cubicBezTo>
                      <a:pt x="0" y="793750"/>
                      <a:pt x="50800" y="749300"/>
                      <a:pt x="101600" y="635000"/>
                    </a:cubicBezTo>
                    <a:lnTo>
                      <a:pt x="101600" y="495300"/>
                    </a:lnTo>
                    <a:cubicBezTo>
                      <a:pt x="107950" y="476250"/>
                      <a:pt x="120650" y="450850"/>
                      <a:pt x="120650" y="438150"/>
                    </a:cubicBezTo>
                    <a:cubicBezTo>
                      <a:pt x="120650" y="412750"/>
                      <a:pt x="203200" y="330200"/>
                      <a:pt x="209550" y="330200"/>
                    </a:cubicBezTo>
                    <a:cubicBezTo>
                      <a:pt x="228600" y="317500"/>
                      <a:pt x="260350" y="298450"/>
                      <a:pt x="285750" y="292100"/>
                    </a:cubicBezTo>
                    <a:cubicBezTo>
                      <a:pt x="304800" y="285750"/>
                      <a:pt x="368300" y="241300"/>
                      <a:pt x="381000" y="215900"/>
                    </a:cubicBezTo>
                    <a:cubicBezTo>
                      <a:pt x="438150" y="101600"/>
                      <a:pt x="546100" y="50800"/>
                      <a:pt x="628650" y="50800"/>
                    </a:cubicBezTo>
                    <a:cubicBezTo>
                      <a:pt x="641350" y="50800"/>
                      <a:pt x="730250" y="63500"/>
                      <a:pt x="742950" y="63500"/>
                    </a:cubicBezTo>
                    <a:cubicBezTo>
                      <a:pt x="882650" y="63500"/>
                      <a:pt x="838200" y="0"/>
                      <a:pt x="984250" y="0"/>
                    </a:cubicBezTo>
                    <a:close/>
                    <a:moveTo>
                      <a:pt x="984250" y="69850"/>
                    </a:moveTo>
                    <a:cubicBezTo>
                      <a:pt x="876300" y="69850"/>
                      <a:pt x="889000" y="133350"/>
                      <a:pt x="749300" y="133350"/>
                    </a:cubicBezTo>
                    <a:cubicBezTo>
                      <a:pt x="730250" y="133350"/>
                      <a:pt x="647700" y="120650"/>
                      <a:pt x="628650" y="120650"/>
                    </a:cubicBezTo>
                    <a:cubicBezTo>
                      <a:pt x="584200" y="120650"/>
                      <a:pt x="520700" y="133350"/>
                      <a:pt x="482600" y="184150"/>
                    </a:cubicBezTo>
                    <a:cubicBezTo>
                      <a:pt x="450850" y="222250"/>
                      <a:pt x="425450" y="292100"/>
                      <a:pt x="374650" y="323850"/>
                    </a:cubicBezTo>
                    <a:cubicBezTo>
                      <a:pt x="304800" y="361950"/>
                      <a:pt x="171450" y="406400"/>
                      <a:pt x="171450" y="508000"/>
                    </a:cubicBezTo>
                    <a:lnTo>
                      <a:pt x="171450" y="641350"/>
                    </a:lnTo>
                    <a:cubicBezTo>
                      <a:pt x="127000" y="774700"/>
                      <a:pt x="69850" y="774700"/>
                      <a:pt x="69850" y="882650"/>
                    </a:cubicBezTo>
                    <a:cubicBezTo>
                      <a:pt x="69850" y="996950"/>
                      <a:pt x="114300" y="965200"/>
                      <a:pt x="171450" y="1130300"/>
                    </a:cubicBezTo>
                    <a:lnTo>
                      <a:pt x="171450" y="1270000"/>
                    </a:lnTo>
                    <a:cubicBezTo>
                      <a:pt x="171450" y="1301750"/>
                      <a:pt x="247650" y="1397000"/>
                      <a:pt x="279400" y="1403350"/>
                    </a:cubicBezTo>
                    <a:cubicBezTo>
                      <a:pt x="336550" y="1416050"/>
                      <a:pt x="425450" y="1492250"/>
                      <a:pt x="457200" y="1562100"/>
                    </a:cubicBezTo>
                    <a:cubicBezTo>
                      <a:pt x="495300" y="1638300"/>
                      <a:pt x="571500" y="1657350"/>
                      <a:pt x="628650" y="1657350"/>
                    </a:cubicBezTo>
                    <a:cubicBezTo>
                      <a:pt x="641350" y="1657350"/>
                      <a:pt x="730250" y="1644650"/>
                      <a:pt x="749300" y="1644650"/>
                    </a:cubicBezTo>
                    <a:cubicBezTo>
                      <a:pt x="869950" y="1644650"/>
                      <a:pt x="882650" y="1708150"/>
                      <a:pt x="984250" y="1708150"/>
                    </a:cubicBezTo>
                    <a:cubicBezTo>
                      <a:pt x="996950" y="1708150"/>
                      <a:pt x="1028700" y="1701800"/>
                      <a:pt x="1047750" y="1695450"/>
                    </a:cubicBezTo>
                    <a:cubicBezTo>
                      <a:pt x="1073150" y="1689100"/>
                      <a:pt x="1098550" y="1676400"/>
                      <a:pt x="1111250" y="1657350"/>
                    </a:cubicBezTo>
                    <a:cubicBezTo>
                      <a:pt x="1225550" y="1498600"/>
                      <a:pt x="1390650" y="1631950"/>
                      <a:pt x="1479550" y="1454150"/>
                    </a:cubicBezTo>
                    <a:cubicBezTo>
                      <a:pt x="1498600" y="1409700"/>
                      <a:pt x="1511300" y="1339850"/>
                      <a:pt x="1543050" y="1295400"/>
                    </a:cubicBezTo>
                    <a:cubicBezTo>
                      <a:pt x="1568450" y="1250950"/>
                      <a:pt x="1612900" y="1225550"/>
                      <a:pt x="1638300" y="1206500"/>
                    </a:cubicBezTo>
                    <a:cubicBezTo>
                      <a:pt x="1676400" y="1174750"/>
                      <a:pt x="1695450" y="1098550"/>
                      <a:pt x="1695450" y="1066800"/>
                    </a:cubicBezTo>
                    <a:cubicBezTo>
                      <a:pt x="1695450" y="1047750"/>
                      <a:pt x="1657350" y="908050"/>
                      <a:pt x="1657350" y="889000"/>
                    </a:cubicBezTo>
                    <a:cubicBezTo>
                      <a:pt x="1657350" y="876300"/>
                      <a:pt x="1695450" y="723900"/>
                      <a:pt x="1695450" y="711200"/>
                    </a:cubicBezTo>
                    <a:cubicBezTo>
                      <a:pt x="1695450" y="647700"/>
                      <a:pt x="1682750" y="609600"/>
                      <a:pt x="1631950" y="565150"/>
                    </a:cubicBezTo>
                    <a:cubicBezTo>
                      <a:pt x="1593850" y="533400"/>
                      <a:pt x="1530350" y="482600"/>
                      <a:pt x="1517650" y="444500"/>
                    </a:cubicBezTo>
                    <a:cubicBezTo>
                      <a:pt x="1492250" y="368300"/>
                      <a:pt x="1454150" y="234950"/>
                      <a:pt x="1358900" y="222250"/>
                    </a:cubicBezTo>
                    <a:cubicBezTo>
                      <a:pt x="1327150" y="215900"/>
                      <a:pt x="1289050" y="215900"/>
                      <a:pt x="1270000" y="209550"/>
                    </a:cubicBezTo>
                    <a:cubicBezTo>
                      <a:pt x="1079500" y="152400"/>
                      <a:pt x="1123950" y="69850"/>
                      <a:pt x="984250" y="6985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CD1FB5DB-4A05-CFC5-575B-27AC151BA2F7}"/>
                  </a:ext>
                </a:extLst>
              </p:cNvPr>
              <p:cNvSpPr/>
              <p:nvPr/>
            </p:nvSpPr>
            <p:spPr>
              <a:xfrm>
                <a:off x="2262813" y="406400"/>
                <a:ext cx="603250" cy="622300"/>
              </a:xfrm>
              <a:custGeom>
                <a:avLst/>
                <a:gdLst>
                  <a:gd name="connsiteX0" fmla="*/ 577850 w 603250"/>
                  <a:gd name="connsiteY0" fmla="*/ 0 h 622300"/>
                  <a:gd name="connsiteX1" fmla="*/ 603250 w 603250"/>
                  <a:gd name="connsiteY1" fmla="*/ 19050 h 622300"/>
                  <a:gd name="connsiteX2" fmla="*/ 444500 w 603250"/>
                  <a:gd name="connsiteY2" fmla="*/ 76200 h 622300"/>
                  <a:gd name="connsiteX3" fmla="*/ 50800 w 603250"/>
                  <a:gd name="connsiteY3" fmla="*/ 501650 h 622300"/>
                  <a:gd name="connsiteX4" fmla="*/ 38100 w 603250"/>
                  <a:gd name="connsiteY4" fmla="*/ 558800 h 622300"/>
                  <a:gd name="connsiteX5" fmla="*/ 38100 w 603250"/>
                  <a:gd name="connsiteY5" fmla="*/ 577850 h 622300"/>
                  <a:gd name="connsiteX6" fmla="*/ 565150 w 603250"/>
                  <a:gd name="connsiteY6" fmla="*/ 577850 h 622300"/>
                  <a:gd name="connsiteX7" fmla="*/ 565150 w 603250"/>
                  <a:gd name="connsiteY7" fmla="*/ 152400 h 622300"/>
                  <a:gd name="connsiteX8" fmla="*/ 552450 w 603250"/>
                  <a:gd name="connsiteY8" fmla="*/ 146050 h 622300"/>
                  <a:gd name="connsiteX9" fmla="*/ 171450 w 603250"/>
                  <a:gd name="connsiteY9" fmla="*/ 476250 h 622300"/>
                  <a:gd name="connsiteX10" fmla="*/ 177800 w 603250"/>
                  <a:gd name="connsiteY10" fmla="*/ 495300 h 622300"/>
                  <a:gd name="connsiteX11" fmla="*/ 457200 w 603250"/>
                  <a:gd name="connsiteY11" fmla="*/ 488950 h 622300"/>
                  <a:gd name="connsiteX12" fmla="*/ 457200 w 603250"/>
                  <a:gd name="connsiteY12" fmla="*/ 311150 h 622300"/>
                  <a:gd name="connsiteX13" fmla="*/ 323850 w 603250"/>
                  <a:gd name="connsiteY13" fmla="*/ 400050 h 622300"/>
                  <a:gd name="connsiteX14" fmla="*/ 381000 w 603250"/>
                  <a:gd name="connsiteY14" fmla="*/ 406400 h 622300"/>
                  <a:gd name="connsiteX15" fmla="*/ 381000 w 603250"/>
                  <a:gd name="connsiteY15" fmla="*/ 444500 h 622300"/>
                  <a:gd name="connsiteX16" fmla="*/ 279400 w 603250"/>
                  <a:gd name="connsiteY16" fmla="*/ 444500 h 622300"/>
                  <a:gd name="connsiteX17" fmla="*/ 279400 w 603250"/>
                  <a:gd name="connsiteY17" fmla="*/ 406400 h 622300"/>
                  <a:gd name="connsiteX18" fmla="*/ 476250 w 603250"/>
                  <a:gd name="connsiteY18" fmla="*/ 266700 h 622300"/>
                  <a:gd name="connsiteX19" fmla="*/ 495300 w 603250"/>
                  <a:gd name="connsiteY19" fmla="*/ 279400 h 622300"/>
                  <a:gd name="connsiteX20" fmla="*/ 488950 w 603250"/>
                  <a:gd name="connsiteY20" fmla="*/ 527050 h 622300"/>
                  <a:gd name="connsiteX21" fmla="*/ 146050 w 603250"/>
                  <a:gd name="connsiteY21" fmla="*/ 527050 h 622300"/>
                  <a:gd name="connsiteX22" fmla="*/ 127000 w 603250"/>
                  <a:gd name="connsiteY22" fmla="*/ 508000 h 622300"/>
                  <a:gd name="connsiteX23" fmla="*/ 139700 w 603250"/>
                  <a:gd name="connsiteY23" fmla="*/ 444500 h 622300"/>
                  <a:gd name="connsiteX24" fmla="*/ 273050 w 603250"/>
                  <a:gd name="connsiteY24" fmla="*/ 247650 h 622300"/>
                  <a:gd name="connsiteX25" fmla="*/ 577850 w 603250"/>
                  <a:gd name="connsiteY25" fmla="*/ 101600 h 622300"/>
                  <a:gd name="connsiteX26" fmla="*/ 603250 w 603250"/>
                  <a:gd name="connsiteY26" fmla="*/ 114300 h 622300"/>
                  <a:gd name="connsiteX27" fmla="*/ 603250 w 603250"/>
                  <a:gd name="connsiteY27" fmla="*/ 603250 h 622300"/>
                  <a:gd name="connsiteX28" fmla="*/ 584200 w 603250"/>
                  <a:gd name="connsiteY28" fmla="*/ 622300 h 622300"/>
                  <a:gd name="connsiteX29" fmla="*/ 19050 w 603250"/>
                  <a:gd name="connsiteY29" fmla="*/ 622300 h 622300"/>
                  <a:gd name="connsiteX30" fmla="*/ 0 w 603250"/>
                  <a:gd name="connsiteY30" fmla="*/ 590550 h 622300"/>
                  <a:gd name="connsiteX31" fmla="*/ 457200 w 603250"/>
                  <a:gd name="connsiteY31" fmla="*/ 31750 h 622300"/>
                  <a:gd name="connsiteX32" fmla="*/ 5778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577850" y="0"/>
                    </a:moveTo>
                    <a:cubicBezTo>
                      <a:pt x="590550" y="0"/>
                      <a:pt x="603250" y="6350"/>
                      <a:pt x="603250" y="19050"/>
                    </a:cubicBezTo>
                    <a:cubicBezTo>
                      <a:pt x="603250" y="38100"/>
                      <a:pt x="482600" y="63500"/>
                      <a:pt x="444500" y="76200"/>
                    </a:cubicBezTo>
                    <a:cubicBezTo>
                      <a:pt x="279400" y="127000"/>
                      <a:pt x="69850" y="336550"/>
                      <a:pt x="50800" y="501650"/>
                    </a:cubicBezTo>
                    <a:cubicBezTo>
                      <a:pt x="50800" y="514350"/>
                      <a:pt x="44450" y="539750"/>
                      <a:pt x="38100" y="558800"/>
                    </a:cubicBezTo>
                    <a:lnTo>
                      <a:pt x="38100" y="577850"/>
                    </a:lnTo>
                    <a:lnTo>
                      <a:pt x="565150" y="577850"/>
                    </a:lnTo>
                    <a:lnTo>
                      <a:pt x="565150" y="152400"/>
                    </a:lnTo>
                    <a:cubicBezTo>
                      <a:pt x="565150" y="146050"/>
                      <a:pt x="565150" y="146050"/>
                      <a:pt x="552450" y="146050"/>
                    </a:cubicBezTo>
                    <a:cubicBezTo>
                      <a:pt x="450850" y="146050"/>
                      <a:pt x="171450" y="330200"/>
                      <a:pt x="171450" y="476250"/>
                    </a:cubicBezTo>
                    <a:cubicBezTo>
                      <a:pt x="171450" y="495300"/>
                      <a:pt x="171450" y="488950"/>
                      <a:pt x="177800" y="495300"/>
                    </a:cubicBezTo>
                    <a:cubicBezTo>
                      <a:pt x="184150" y="488950"/>
                      <a:pt x="196850" y="488950"/>
                      <a:pt x="457200" y="488950"/>
                    </a:cubicBezTo>
                    <a:lnTo>
                      <a:pt x="457200" y="311150"/>
                    </a:lnTo>
                    <a:cubicBezTo>
                      <a:pt x="400050" y="323850"/>
                      <a:pt x="355600" y="342900"/>
                      <a:pt x="323850" y="400050"/>
                    </a:cubicBezTo>
                    <a:cubicBezTo>
                      <a:pt x="342900" y="406400"/>
                      <a:pt x="361950" y="406400"/>
                      <a:pt x="381000" y="406400"/>
                    </a:cubicBezTo>
                    <a:cubicBezTo>
                      <a:pt x="387350" y="419100"/>
                      <a:pt x="387350" y="431800"/>
                      <a:pt x="381000" y="444500"/>
                    </a:cubicBezTo>
                    <a:lnTo>
                      <a:pt x="279400" y="444500"/>
                    </a:lnTo>
                    <a:lnTo>
                      <a:pt x="279400" y="406400"/>
                    </a:lnTo>
                    <a:cubicBezTo>
                      <a:pt x="273050" y="342900"/>
                      <a:pt x="419100" y="266700"/>
                      <a:pt x="476250" y="266700"/>
                    </a:cubicBezTo>
                    <a:cubicBezTo>
                      <a:pt x="488950" y="266700"/>
                      <a:pt x="488950" y="273050"/>
                      <a:pt x="495300" y="279400"/>
                    </a:cubicBezTo>
                    <a:cubicBezTo>
                      <a:pt x="482600" y="514350"/>
                      <a:pt x="488950" y="520700"/>
                      <a:pt x="488950" y="527050"/>
                    </a:cubicBezTo>
                    <a:lnTo>
                      <a:pt x="146050" y="527050"/>
                    </a:lnTo>
                    <a:cubicBezTo>
                      <a:pt x="139700" y="520700"/>
                      <a:pt x="127000" y="520700"/>
                      <a:pt x="127000" y="508000"/>
                    </a:cubicBezTo>
                    <a:cubicBezTo>
                      <a:pt x="127000" y="488950"/>
                      <a:pt x="139700" y="457200"/>
                      <a:pt x="139700" y="444500"/>
                    </a:cubicBezTo>
                    <a:cubicBezTo>
                      <a:pt x="152400" y="387350"/>
                      <a:pt x="209550" y="292100"/>
                      <a:pt x="273050" y="247650"/>
                    </a:cubicBezTo>
                    <a:cubicBezTo>
                      <a:pt x="330200" y="203200"/>
                      <a:pt x="495300" y="101600"/>
                      <a:pt x="577850" y="101600"/>
                    </a:cubicBezTo>
                    <a:cubicBezTo>
                      <a:pt x="590550" y="101600"/>
                      <a:pt x="590550" y="107950"/>
                      <a:pt x="603250" y="114300"/>
                    </a:cubicBezTo>
                    <a:lnTo>
                      <a:pt x="603250" y="603250"/>
                    </a:lnTo>
                    <a:lnTo>
                      <a:pt x="584200" y="622300"/>
                    </a:lnTo>
                    <a:lnTo>
                      <a:pt x="19050" y="622300"/>
                    </a:lnTo>
                    <a:cubicBezTo>
                      <a:pt x="6350" y="615950"/>
                      <a:pt x="0" y="609600"/>
                      <a:pt x="0" y="590550"/>
                    </a:cubicBezTo>
                    <a:cubicBezTo>
                      <a:pt x="0" y="381000"/>
                      <a:pt x="209550" y="88900"/>
                      <a:pt x="457200" y="31750"/>
                    </a:cubicBezTo>
                    <a:cubicBezTo>
                      <a:pt x="488950" y="25400"/>
                      <a:pt x="565150" y="0"/>
                      <a:pt x="5778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57F6FFF7-4524-61A6-D90B-D6764CE3F420}"/>
                  </a:ext>
                </a:extLst>
              </p:cNvPr>
              <p:cNvSpPr/>
              <p:nvPr/>
            </p:nvSpPr>
            <p:spPr>
              <a:xfrm>
                <a:off x="2954963" y="406400"/>
                <a:ext cx="603250" cy="622300"/>
              </a:xfrm>
              <a:custGeom>
                <a:avLst/>
                <a:gdLst>
                  <a:gd name="connsiteX0" fmla="*/ 19050 w 603250"/>
                  <a:gd name="connsiteY0" fmla="*/ 0 h 622300"/>
                  <a:gd name="connsiteX1" fmla="*/ 177800 w 603250"/>
                  <a:gd name="connsiteY1" fmla="*/ 44450 h 622300"/>
                  <a:gd name="connsiteX2" fmla="*/ 603250 w 603250"/>
                  <a:gd name="connsiteY2" fmla="*/ 590550 h 622300"/>
                  <a:gd name="connsiteX3" fmla="*/ 584200 w 603250"/>
                  <a:gd name="connsiteY3" fmla="*/ 622300 h 622300"/>
                  <a:gd name="connsiteX4" fmla="*/ 19050 w 603250"/>
                  <a:gd name="connsiteY4" fmla="*/ 622300 h 622300"/>
                  <a:gd name="connsiteX5" fmla="*/ 0 w 603250"/>
                  <a:gd name="connsiteY5" fmla="*/ 603250 h 622300"/>
                  <a:gd name="connsiteX6" fmla="*/ 0 w 603250"/>
                  <a:gd name="connsiteY6" fmla="*/ 114300 h 622300"/>
                  <a:gd name="connsiteX7" fmla="*/ 25400 w 603250"/>
                  <a:gd name="connsiteY7" fmla="*/ 101600 h 622300"/>
                  <a:gd name="connsiteX8" fmla="*/ 292100 w 603250"/>
                  <a:gd name="connsiteY8" fmla="*/ 222250 h 622300"/>
                  <a:gd name="connsiteX9" fmla="*/ 476250 w 603250"/>
                  <a:gd name="connsiteY9" fmla="*/ 508000 h 622300"/>
                  <a:gd name="connsiteX10" fmla="*/ 457200 w 603250"/>
                  <a:gd name="connsiteY10" fmla="*/ 527050 h 622300"/>
                  <a:gd name="connsiteX11" fmla="*/ 127000 w 603250"/>
                  <a:gd name="connsiteY11" fmla="*/ 527050 h 622300"/>
                  <a:gd name="connsiteX12" fmla="*/ 107950 w 603250"/>
                  <a:gd name="connsiteY12" fmla="*/ 279400 h 622300"/>
                  <a:gd name="connsiteX13" fmla="*/ 127000 w 603250"/>
                  <a:gd name="connsiteY13" fmla="*/ 266700 h 622300"/>
                  <a:gd name="connsiteX14" fmla="*/ 323850 w 603250"/>
                  <a:gd name="connsiteY14" fmla="*/ 406400 h 622300"/>
                  <a:gd name="connsiteX15" fmla="*/ 323850 w 603250"/>
                  <a:gd name="connsiteY15" fmla="*/ 444500 h 622300"/>
                  <a:gd name="connsiteX16" fmla="*/ 222250 w 603250"/>
                  <a:gd name="connsiteY16" fmla="*/ 444500 h 622300"/>
                  <a:gd name="connsiteX17" fmla="*/ 215900 w 603250"/>
                  <a:gd name="connsiteY17" fmla="*/ 425450 h 622300"/>
                  <a:gd name="connsiteX18" fmla="*/ 279400 w 603250"/>
                  <a:gd name="connsiteY18" fmla="*/ 400050 h 622300"/>
                  <a:gd name="connsiteX19" fmla="*/ 146050 w 603250"/>
                  <a:gd name="connsiteY19" fmla="*/ 311150 h 622300"/>
                  <a:gd name="connsiteX20" fmla="*/ 146050 w 603250"/>
                  <a:gd name="connsiteY20" fmla="*/ 488950 h 622300"/>
                  <a:gd name="connsiteX21" fmla="*/ 425450 w 603250"/>
                  <a:gd name="connsiteY21" fmla="*/ 488950 h 622300"/>
                  <a:gd name="connsiteX22" fmla="*/ 431800 w 603250"/>
                  <a:gd name="connsiteY22" fmla="*/ 476250 h 622300"/>
                  <a:gd name="connsiteX23" fmla="*/ 241300 w 603250"/>
                  <a:gd name="connsiteY23" fmla="*/ 228600 h 622300"/>
                  <a:gd name="connsiteX24" fmla="*/ 38100 w 603250"/>
                  <a:gd name="connsiteY24" fmla="*/ 139700 h 622300"/>
                  <a:gd name="connsiteX25" fmla="*/ 38100 w 603250"/>
                  <a:gd name="connsiteY25" fmla="*/ 584200 h 622300"/>
                  <a:gd name="connsiteX26" fmla="*/ 558800 w 603250"/>
                  <a:gd name="connsiteY26" fmla="*/ 584200 h 622300"/>
                  <a:gd name="connsiteX27" fmla="*/ 565150 w 603250"/>
                  <a:gd name="connsiteY27" fmla="*/ 571500 h 622300"/>
                  <a:gd name="connsiteX28" fmla="*/ 546100 w 603250"/>
                  <a:gd name="connsiteY28" fmla="*/ 501650 h 622300"/>
                  <a:gd name="connsiteX29" fmla="*/ 63500 w 603250"/>
                  <a:gd name="connsiteY29" fmla="*/ 44450 h 622300"/>
                  <a:gd name="connsiteX30" fmla="*/ 0 w 603250"/>
                  <a:gd name="connsiteY30" fmla="*/ 25400 h 622300"/>
                  <a:gd name="connsiteX31" fmla="*/ 0 w 603250"/>
                  <a:gd name="connsiteY31" fmla="*/ 6350 h 622300"/>
                  <a:gd name="connsiteX32" fmla="*/ 190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19050" y="0"/>
                    </a:moveTo>
                    <a:cubicBezTo>
                      <a:pt x="38100" y="0"/>
                      <a:pt x="127000" y="31750"/>
                      <a:pt x="177800" y="44450"/>
                    </a:cubicBezTo>
                    <a:cubicBezTo>
                      <a:pt x="419100" y="107950"/>
                      <a:pt x="603250" y="419100"/>
                      <a:pt x="603250" y="590550"/>
                    </a:cubicBezTo>
                    <a:cubicBezTo>
                      <a:pt x="603250" y="603250"/>
                      <a:pt x="596900" y="615950"/>
                      <a:pt x="584200" y="622300"/>
                    </a:cubicBezTo>
                    <a:lnTo>
                      <a:pt x="19050" y="622300"/>
                    </a:lnTo>
                    <a:lnTo>
                      <a:pt x="0" y="603250"/>
                    </a:lnTo>
                    <a:lnTo>
                      <a:pt x="0" y="114300"/>
                    </a:lnTo>
                    <a:cubicBezTo>
                      <a:pt x="6350" y="107950"/>
                      <a:pt x="6350" y="101600"/>
                      <a:pt x="25400" y="101600"/>
                    </a:cubicBezTo>
                    <a:cubicBezTo>
                      <a:pt x="82550" y="101600"/>
                      <a:pt x="273050" y="215900"/>
                      <a:pt x="292100" y="222250"/>
                    </a:cubicBezTo>
                    <a:cubicBezTo>
                      <a:pt x="368300" y="260350"/>
                      <a:pt x="476250" y="438150"/>
                      <a:pt x="476250" y="508000"/>
                    </a:cubicBezTo>
                    <a:cubicBezTo>
                      <a:pt x="476250" y="520700"/>
                      <a:pt x="463550" y="520700"/>
                      <a:pt x="457200" y="527050"/>
                    </a:cubicBezTo>
                    <a:lnTo>
                      <a:pt x="127000" y="527050"/>
                    </a:lnTo>
                    <a:cubicBezTo>
                      <a:pt x="120650" y="520700"/>
                      <a:pt x="127000" y="514350"/>
                      <a:pt x="107950" y="279400"/>
                    </a:cubicBezTo>
                    <a:cubicBezTo>
                      <a:pt x="114300" y="273050"/>
                      <a:pt x="114300" y="266700"/>
                      <a:pt x="127000" y="266700"/>
                    </a:cubicBezTo>
                    <a:cubicBezTo>
                      <a:pt x="165100" y="266700"/>
                      <a:pt x="323850" y="330200"/>
                      <a:pt x="323850" y="406400"/>
                    </a:cubicBezTo>
                    <a:lnTo>
                      <a:pt x="323850" y="444500"/>
                    </a:lnTo>
                    <a:lnTo>
                      <a:pt x="222250" y="444500"/>
                    </a:lnTo>
                    <a:cubicBezTo>
                      <a:pt x="215900" y="438150"/>
                      <a:pt x="215900" y="444500"/>
                      <a:pt x="215900" y="425450"/>
                    </a:cubicBezTo>
                    <a:cubicBezTo>
                      <a:pt x="215900" y="381000"/>
                      <a:pt x="254000" y="412750"/>
                      <a:pt x="279400" y="400050"/>
                    </a:cubicBezTo>
                    <a:cubicBezTo>
                      <a:pt x="241300" y="342900"/>
                      <a:pt x="196850" y="323850"/>
                      <a:pt x="146050" y="311150"/>
                    </a:cubicBezTo>
                    <a:lnTo>
                      <a:pt x="146050" y="488950"/>
                    </a:lnTo>
                    <a:lnTo>
                      <a:pt x="425450" y="488950"/>
                    </a:lnTo>
                    <a:cubicBezTo>
                      <a:pt x="425450" y="488950"/>
                      <a:pt x="431800" y="488950"/>
                      <a:pt x="431800" y="476250"/>
                    </a:cubicBezTo>
                    <a:cubicBezTo>
                      <a:pt x="431800" y="412750"/>
                      <a:pt x="304800" y="266700"/>
                      <a:pt x="241300" y="228600"/>
                    </a:cubicBezTo>
                    <a:cubicBezTo>
                      <a:pt x="177800" y="190500"/>
                      <a:pt x="107950" y="165100"/>
                      <a:pt x="38100" y="139700"/>
                    </a:cubicBezTo>
                    <a:lnTo>
                      <a:pt x="38100" y="584200"/>
                    </a:lnTo>
                    <a:lnTo>
                      <a:pt x="558800" y="584200"/>
                    </a:lnTo>
                    <a:cubicBezTo>
                      <a:pt x="558800" y="584200"/>
                      <a:pt x="565150" y="584200"/>
                      <a:pt x="565150" y="571500"/>
                    </a:cubicBezTo>
                    <a:cubicBezTo>
                      <a:pt x="565150" y="552450"/>
                      <a:pt x="546100" y="527050"/>
                      <a:pt x="546100" y="501650"/>
                    </a:cubicBezTo>
                    <a:cubicBezTo>
                      <a:pt x="533400" y="311150"/>
                      <a:pt x="234950" y="63500"/>
                      <a:pt x="63500" y="44450"/>
                    </a:cubicBezTo>
                    <a:cubicBezTo>
                      <a:pt x="50800" y="44450"/>
                      <a:pt x="12700" y="31750"/>
                      <a:pt x="0" y="25400"/>
                    </a:cubicBezTo>
                    <a:lnTo>
                      <a:pt x="0" y="6350"/>
                    </a:lnTo>
                    <a:cubicBezTo>
                      <a:pt x="6350" y="6350"/>
                      <a:pt x="6350" y="0"/>
                      <a:pt x="190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8EDC045-DC17-65CF-BB85-E1BF3F6BE817}"/>
                  </a:ext>
                </a:extLst>
              </p:cNvPr>
              <p:cNvSpPr/>
              <p:nvPr/>
            </p:nvSpPr>
            <p:spPr>
              <a:xfrm>
                <a:off x="2262813" y="1111250"/>
                <a:ext cx="603250" cy="615950"/>
              </a:xfrm>
              <a:custGeom>
                <a:avLst/>
                <a:gdLst>
                  <a:gd name="connsiteX0" fmla="*/ 6350 w 603250"/>
                  <a:gd name="connsiteY0" fmla="*/ 0 h 615950"/>
                  <a:gd name="connsiteX1" fmla="*/ 590550 w 603250"/>
                  <a:gd name="connsiteY1" fmla="*/ 0 h 615950"/>
                  <a:gd name="connsiteX2" fmla="*/ 590550 w 603250"/>
                  <a:gd name="connsiteY2" fmla="*/ 520700 h 615950"/>
                  <a:gd name="connsiteX3" fmla="*/ 127000 w 603250"/>
                  <a:gd name="connsiteY3" fmla="*/ 107950 h 615950"/>
                  <a:gd name="connsiteX4" fmla="*/ 133350 w 603250"/>
                  <a:gd name="connsiteY4" fmla="*/ 95250 h 615950"/>
                  <a:gd name="connsiteX5" fmla="*/ 495300 w 603250"/>
                  <a:gd name="connsiteY5" fmla="*/ 95250 h 615950"/>
                  <a:gd name="connsiteX6" fmla="*/ 495300 w 603250"/>
                  <a:gd name="connsiteY6" fmla="*/ 342900 h 615950"/>
                  <a:gd name="connsiteX7" fmla="*/ 469900 w 603250"/>
                  <a:gd name="connsiteY7" fmla="*/ 349250 h 615950"/>
                  <a:gd name="connsiteX8" fmla="*/ 273050 w 603250"/>
                  <a:gd name="connsiteY8" fmla="*/ 190500 h 615950"/>
                  <a:gd name="connsiteX9" fmla="*/ 285750 w 603250"/>
                  <a:gd name="connsiteY9" fmla="*/ 177800 h 615950"/>
                  <a:gd name="connsiteX10" fmla="*/ 387350 w 603250"/>
                  <a:gd name="connsiteY10" fmla="*/ 177800 h 615950"/>
                  <a:gd name="connsiteX11" fmla="*/ 387350 w 603250"/>
                  <a:gd name="connsiteY11" fmla="*/ 203200 h 615950"/>
                  <a:gd name="connsiteX12" fmla="*/ 323850 w 603250"/>
                  <a:gd name="connsiteY12" fmla="*/ 215900 h 615950"/>
                  <a:gd name="connsiteX13" fmla="*/ 450850 w 603250"/>
                  <a:gd name="connsiteY13" fmla="*/ 304800 h 615950"/>
                  <a:gd name="connsiteX14" fmla="*/ 450850 w 603250"/>
                  <a:gd name="connsiteY14" fmla="*/ 127000 h 615950"/>
                  <a:gd name="connsiteX15" fmla="*/ 177800 w 603250"/>
                  <a:gd name="connsiteY15" fmla="*/ 127000 h 615950"/>
                  <a:gd name="connsiteX16" fmla="*/ 171450 w 603250"/>
                  <a:gd name="connsiteY16" fmla="*/ 139700 h 615950"/>
                  <a:gd name="connsiteX17" fmla="*/ 234950 w 603250"/>
                  <a:gd name="connsiteY17" fmla="*/ 279400 h 615950"/>
                  <a:gd name="connsiteX18" fmla="*/ 565150 w 603250"/>
                  <a:gd name="connsiteY18" fmla="*/ 476250 h 615950"/>
                  <a:gd name="connsiteX19" fmla="*/ 565150 w 603250"/>
                  <a:gd name="connsiteY19" fmla="*/ 31750 h 615950"/>
                  <a:gd name="connsiteX20" fmla="*/ 44450 w 603250"/>
                  <a:gd name="connsiteY20" fmla="*/ 31750 h 615950"/>
                  <a:gd name="connsiteX21" fmla="*/ 38100 w 603250"/>
                  <a:gd name="connsiteY21" fmla="*/ 44450 h 615950"/>
                  <a:gd name="connsiteX22" fmla="*/ 63500 w 603250"/>
                  <a:gd name="connsiteY22" fmla="*/ 158750 h 615950"/>
                  <a:gd name="connsiteX23" fmla="*/ 603250 w 603250"/>
                  <a:gd name="connsiteY23" fmla="*/ 590550 h 615950"/>
                  <a:gd name="connsiteX24" fmla="*/ 603250 w 603250"/>
                  <a:gd name="connsiteY24" fmla="*/ 615950 h 615950"/>
                  <a:gd name="connsiteX25" fmla="*/ 565150 w 603250"/>
                  <a:gd name="connsiteY25" fmla="*/ 615950 h 615950"/>
                  <a:gd name="connsiteX26" fmla="*/ 82550 w 603250"/>
                  <a:gd name="connsiteY26" fmla="*/ 285750 h 615950"/>
                  <a:gd name="connsiteX27" fmla="*/ 25400 w 603250"/>
                  <a:gd name="connsiteY27" fmla="*/ 158750 h 615950"/>
                  <a:gd name="connsiteX28" fmla="*/ 0 w 603250"/>
                  <a:gd name="connsiteY28" fmla="*/ 44450 h 615950"/>
                  <a:gd name="connsiteX29" fmla="*/ 6350 w 603250"/>
                  <a:gd name="connsiteY29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3250" h="615950">
                    <a:moveTo>
                      <a:pt x="6350" y="0"/>
                    </a:moveTo>
                    <a:lnTo>
                      <a:pt x="590550" y="0"/>
                    </a:lnTo>
                    <a:lnTo>
                      <a:pt x="590550" y="520700"/>
                    </a:lnTo>
                    <a:cubicBezTo>
                      <a:pt x="419100" y="508000"/>
                      <a:pt x="127000" y="298450"/>
                      <a:pt x="127000" y="107950"/>
                    </a:cubicBezTo>
                    <a:lnTo>
                      <a:pt x="133350" y="95250"/>
                    </a:lnTo>
                    <a:lnTo>
                      <a:pt x="495300" y="95250"/>
                    </a:lnTo>
                    <a:lnTo>
                      <a:pt x="495300" y="342900"/>
                    </a:lnTo>
                    <a:cubicBezTo>
                      <a:pt x="488950" y="342900"/>
                      <a:pt x="482600" y="349250"/>
                      <a:pt x="469900" y="349250"/>
                    </a:cubicBezTo>
                    <a:cubicBezTo>
                      <a:pt x="412750" y="349250"/>
                      <a:pt x="266700" y="266700"/>
                      <a:pt x="273050" y="190500"/>
                    </a:cubicBezTo>
                    <a:cubicBezTo>
                      <a:pt x="279400" y="190500"/>
                      <a:pt x="273050" y="177800"/>
                      <a:pt x="285750" y="177800"/>
                    </a:cubicBezTo>
                    <a:lnTo>
                      <a:pt x="387350" y="177800"/>
                    </a:lnTo>
                    <a:lnTo>
                      <a:pt x="387350" y="203200"/>
                    </a:lnTo>
                    <a:cubicBezTo>
                      <a:pt x="368300" y="209550"/>
                      <a:pt x="342900" y="209550"/>
                      <a:pt x="323850" y="215900"/>
                    </a:cubicBezTo>
                    <a:cubicBezTo>
                      <a:pt x="355600" y="266700"/>
                      <a:pt x="406400" y="292100"/>
                      <a:pt x="450850" y="304800"/>
                    </a:cubicBezTo>
                    <a:lnTo>
                      <a:pt x="450850" y="127000"/>
                    </a:lnTo>
                    <a:lnTo>
                      <a:pt x="177800" y="127000"/>
                    </a:lnTo>
                    <a:cubicBezTo>
                      <a:pt x="177800" y="127000"/>
                      <a:pt x="171450" y="120650"/>
                      <a:pt x="171450" y="139700"/>
                    </a:cubicBezTo>
                    <a:cubicBezTo>
                      <a:pt x="171450" y="152400"/>
                      <a:pt x="203200" y="234950"/>
                      <a:pt x="234950" y="279400"/>
                    </a:cubicBezTo>
                    <a:cubicBezTo>
                      <a:pt x="336550" y="400050"/>
                      <a:pt x="444500" y="438150"/>
                      <a:pt x="565150" y="476250"/>
                    </a:cubicBezTo>
                    <a:lnTo>
                      <a:pt x="565150" y="31750"/>
                    </a:lnTo>
                    <a:lnTo>
                      <a:pt x="44450" y="31750"/>
                    </a:lnTo>
                    <a:cubicBezTo>
                      <a:pt x="38100" y="38100"/>
                      <a:pt x="38100" y="31750"/>
                      <a:pt x="38100" y="44450"/>
                    </a:cubicBezTo>
                    <a:cubicBezTo>
                      <a:pt x="38100" y="63500"/>
                      <a:pt x="57150" y="120650"/>
                      <a:pt x="63500" y="158750"/>
                    </a:cubicBezTo>
                    <a:cubicBezTo>
                      <a:pt x="120650" y="387350"/>
                      <a:pt x="406400" y="546100"/>
                      <a:pt x="603250" y="590550"/>
                    </a:cubicBezTo>
                    <a:lnTo>
                      <a:pt x="603250" y="615950"/>
                    </a:lnTo>
                    <a:lnTo>
                      <a:pt x="565150" y="615950"/>
                    </a:lnTo>
                    <a:cubicBezTo>
                      <a:pt x="400050" y="565150"/>
                      <a:pt x="190500" y="488950"/>
                      <a:pt x="82550" y="285750"/>
                    </a:cubicBezTo>
                    <a:cubicBezTo>
                      <a:pt x="57150" y="247650"/>
                      <a:pt x="38100" y="203200"/>
                      <a:pt x="25400" y="158750"/>
                    </a:cubicBezTo>
                    <a:cubicBezTo>
                      <a:pt x="12700" y="120650"/>
                      <a:pt x="6350" y="82550"/>
                      <a:pt x="0" y="44450"/>
                    </a:cubicBezTo>
                    <a:lnTo>
                      <a:pt x="635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DDB1836-E4F8-27CC-D827-43CC6C270F5E}"/>
                  </a:ext>
                </a:extLst>
              </p:cNvPr>
              <p:cNvSpPr/>
              <p:nvPr/>
            </p:nvSpPr>
            <p:spPr>
              <a:xfrm>
                <a:off x="2954963" y="1111250"/>
                <a:ext cx="603250" cy="615950"/>
              </a:xfrm>
              <a:custGeom>
                <a:avLst/>
                <a:gdLst>
                  <a:gd name="connsiteX0" fmla="*/ 0 w 603250"/>
                  <a:gd name="connsiteY0" fmla="*/ 0 h 615950"/>
                  <a:gd name="connsiteX1" fmla="*/ 603250 w 603250"/>
                  <a:gd name="connsiteY1" fmla="*/ 0 h 615950"/>
                  <a:gd name="connsiteX2" fmla="*/ 603250 w 603250"/>
                  <a:gd name="connsiteY2" fmla="*/ 31750 h 615950"/>
                  <a:gd name="connsiteX3" fmla="*/ 584200 w 603250"/>
                  <a:gd name="connsiteY3" fmla="*/ 107950 h 615950"/>
                  <a:gd name="connsiteX4" fmla="*/ 381000 w 603250"/>
                  <a:gd name="connsiteY4" fmla="*/ 450850 h 615950"/>
                  <a:gd name="connsiteX5" fmla="*/ 31750 w 603250"/>
                  <a:gd name="connsiteY5" fmla="*/ 615950 h 615950"/>
                  <a:gd name="connsiteX6" fmla="*/ 6350 w 603250"/>
                  <a:gd name="connsiteY6" fmla="*/ 615950 h 615950"/>
                  <a:gd name="connsiteX7" fmla="*/ 0 w 603250"/>
                  <a:gd name="connsiteY7" fmla="*/ 603250 h 615950"/>
                  <a:gd name="connsiteX8" fmla="*/ 146050 w 603250"/>
                  <a:gd name="connsiteY8" fmla="*/ 539750 h 615950"/>
                  <a:gd name="connsiteX9" fmla="*/ 501650 w 603250"/>
                  <a:gd name="connsiteY9" fmla="*/ 234950 h 615950"/>
                  <a:gd name="connsiteX10" fmla="*/ 565150 w 603250"/>
                  <a:gd name="connsiteY10" fmla="*/ 31750 h 615950"/>
                  <a:gd name="connsiteX11" fmla="*/ 38100 w 603250"/>
                  <a:gd name="connsiteY11" fmla="*/ 31750 h 615950"/>
                  <a:gd name="connsiteX12" fmla="*/ 44450 w 603250"/>
                  <a:gd name="connsiteY12" fmla="*/ 476250 h 615950"/>
                  <a:gd name="connsiteX13" fmla="*/ 431800 w 603250"/>
                  <a:gd name="connsiteY13" fmla="*/ 133350 h 615950"/>
                  <a:gd name="connsiteX14" fmla="*/ 146050 w 603250"/>
                  <a:gd name="connsiteY14" fmla="*/ 127000 h 615950"/>
                  <a:gd name="connsiteX15" fmla="*/ 152400 w 603250"/>
                  <a:gd name="connsiteY15" fmla="*/ 311150 h 615950"/>
                  <a:gd name="connsiteX16" fmla="*/ 285750 w 603250"/>
                  <a:gd name="connsiteY16" fmla="*/ 215900 h 615950"/>
                  <a:gd name="connsiteX17" fmla="*/ 215900 w 603250"/>
                  <a:gd name="connsiteY17" fmla="*/ 203200 h 615950"/>
                  <a:gd name="connsiteX18" fmla="*/ 222250 w 603250"/>
                  <a:gd name="connsiteY18" fmla="*/ 177800 h 615950"/>
                  <a:gd name="connsiteX19" fmla="*/ 317500 w 603250"/>
                  <a:gd name="connsiteY19" fmla="*/ 177800 h 615950"/>
                  <a:gd name="connsiteX20" fmla="*/ 323850 w 603250"/>
                  <a:gd name="connsiteY20" fmla="*/ 196850 h 615950"/>
                  <a:gd name="connsiteX21" fmla="*/ 139700 w 603250"/>
                  <a:gd name="connsiteY21" fmla="*/ 349250 h 615950"/>
                  <a:gd name="connsiteX22" fmla="*/ 107950 w 603250"/>
                  <a:gd name="connsiteY22" fmla="*/ 349250 h 615950"/>
                  <a:gd name="connsiteX23" fmla="*/ 107950 w 603250"/>
                  <a:gd name="connsiteY23" fmla="*/ 95250 h 615950"/>
                  <a:gd name="connsiteX24" fmla="*/ 469900 w 603250"/>
                  <a:gd name="connsiteY24" fmla="*/ 95250 h 615950"/>
                  <a:gd name="connsiteX25" fmla="*/ 476250 w 603250"/>
                  <a:gd name="connsiteY25" fmla="*/ 107950 h 615950"/>
                  <a:gd name="connsiteX26" fmla="*/ 463550 w 603250"/>
                  <a:gd name="connsiteY26" fmla="*/ 146050 h 615950"/>
                  <a:gd name="connsiteX27" fmla="*/ 88900 w 603250"/>
                  <a:gd name="connsiteY27" fmla="*/ 495300 h 615950"/>
                  <a:gd name="connsiteX28" fmla="*/ 19050 w 603250"/>
                  <a:gd name="connsiteY28" fmla="*/ 520700 h 615950"/>
                  <a:gd name="connsiteX29" fmla="*/ 0 w 603250"/>
                  <a:gd name="connsiteY29" fmla="*/ 501650 h 615950"/>
                  <a:gd name="connsiteX30" fmla="*/ 0 w 603250"/>
                  <a:gd name="connsiteY30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3250" h="615950">
                    <a:moveTo>
                      <a:pt x="0" y="0"/>
                    </a:moveTo>
                    <a:lnTo>
                      <a:pt x="603250" y="0"/>
                    </a:lnTo>
                    <a:lnTo>
                      <a:pt x="603250" y="31750"/>
                    </a:lnTo>
                    <a:lnTo>
                      <a:pt x="584200" y="107950"/>
                    </a:lnTo>
                    <a:cubicBezTo>
                      <a:pt x="558800" y="209550"/>
                      <a:pt x="495300" y="342900"/>
                      <a:pt x="381000" y="450850"/>
                    </a:cubicBezTo>
                    <a:cubicBezTo>
                      <a:pt x="342900" y="482600"/>
                      <a:pt x="95250" y="615950"/>
                      <a:pt x="31750" y="615950"/>
                    </a:cubicBezTo>
                    <a:lnTo>
                      <a:pt x="6350" y="615950"/>
                    </a:lnTo>
                    <a:cubicBezTo>
                      <a:pt x="6350" y="615950"/>
                      <a:pt x="0" y="615950"/>
                      <a:pt x="0" y="603250"/>
                    </a:cubicBezTo>
                    <a:cubicBezTo>
                      <a:pt x="0" y="571500"/>
                      <a:pt x="133350" y="546100"/>
                      <a:pt x="146050" y="539750"/>
                    </a:cubicBezTo>
                    <a:cubicBezTo>
                      <a:pt x="254000" y="501650"/>
                      <a:pt x="463550" y="368300"/>
                      <a:pt x="501650" y="234950"/>
                    </a:cubicBezTo>
                    <a:cubicBezTo>
                      <a:pt x="520700" y="171450"/>
                      <a:pt x="546100" y="95250"/>
                      <a:pt x="565150" y="31750"/>
                    </a:cubicBezTo>
                    <a:lnTo>
                      <a:pt x="38100" y="31750"/>
                    </a:lnTo>
                    <a:lnTo>
                      <a:pt x="44450" y="476250"/>
                    </a:lnTo>
                    <a:cubicBezTo>
                      <a:pt x="158750" y="457200"/>
                      <a:pt x="425450" y="279400"/>
                      <a:pt x="431800" y="133350"/>
                    </a:cubicBezTo>
                    <a:cubicBezTo>
                      <a:pt x="425450" y="127000"/>
                      <a:pt x="412750" y="127000"/>
                      <a:pt x="146050" y="127000"/>
                    </a:cubicBezTo>
                    <a:lnTo>
                      <a:pt x="152400" y="311150"/>
                    </a:lnTo>
                    <a:cubicBezTo>
                      <a:pt x="190500" y="279400"/>
                      <a:pt x="241300" y="266700"/>
                      <a:pt x="285750" y="215900"/>
                    </a:cubicBezTo>
                    <a:cubicBezTo>
                      <a:pt x="266700" y="209550"/>
                      <a:pt x="241300" y="209550"/>
                      <a:pt x="215900" y="203200"/>
                    </a:cubicBezTo>
                    <a:lnTo>
                      <a:pt x="222250" y="177800"/>
                    </a:lnTo>
                    <a:lnTo>
                      <a:pt x="317500" y="177800"/>
                    </a:lnTo>
                    <a:cubicBezTo>
                      <a:pt x="323850" y="184150"/>
                      <a:pt x="323850" y="177800"/>
                      <a:pt x="323850" y="196850"/>
                    </a:cubicBezTo>
                    <a:cubicBezTo>
                      <a:pt x="323850" y="266700"/>
                      <a:pt x="196850" y="349250"/>
                      <a:pt x="139700" y="349250"/>
                    </a:cubicBezTo>
                    <a:lnTo>
                      <a:pt x="107950" y="349250"/>
                    </a:lnTo>
                    <a:lnTo>
                      <a:pt x="107950" y="95250"/>
                    </a:lnTo>
                    <a:lnTo>
                      <a:pt x="469900" y="95250"/>
                    </a:lnTo>
                    <a:cubicBezTo>
                      <a:pt x="469900" y="101600"/>
                      <a:pt x="476250" y="95250"/>
                      <a:pt x="476250" y="107950"/>
                    </a:cubicBezTo>
                    <a:cubicBezTo>
                      <a:pt x="476250" y="127000"/>
                      <a:pt x="463550" y="127000"/>
                      <a:pt x="463550" y="146050"/>
                    </a:cubicBezTo>
                    <a:cubicBezTo>
                      <a:pt x="457200" y="292100"/>
                      <a:pt x="209550" y="469900"/>
                      <a:pt x="88900" y="495300"/>
                    </a:cubicBezTo>
                    <a:cubicBezTo>
                      <a:pt x="69850" y="495300"/>
                      <a:pt x="31750" y="520700"/>
                      <a:pt x="19050" y="520700"/>
                    </a:cubicBezTo>
                    <a:cubicBezTo>
                      <a:pt x="0" y="520700"/>
                      <a:pt x="6350" y="508000"/>
                      <a:pt x="0" y="5016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9F45FACE-B615-FCE8-FC01-58FD10158D0D}"/>
                </a:ext>
              </a:extLst>
            </p:cNvPr>
            <p:cNvGrpSpPr/>
            <p:nvPr/>
          </p:nvGrpSpPr>
          <p:grpSpPr>
            <a:xfrm>
              <a:off x="10971717" y="6123714"/>
              <a:ext cx="1836442" cy="1849653"/>
              <a:chOff x="2027863" y="177800"/>
              <a:chExt cx="1765300" cy="1778000"/>
            </a:xfrm>
            <a:gradFill>
              <a:gsLst>
                <a:gs pos="2752">
                  <a:srgbClr val="F6EDEC">
                    <a:alpha val="7000"/>
                  </a:srgbClr>
                </a:gs>
                <a:gs pos="43000">
                  <a:srgbClr val="F6EDEC">
                    <a:alpha val="2000"/>
                  </a:srgbClr>
                </a:gs>
                <a:gs pos="55000">
                  <a:srgbClr val="FFDC61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DA922C8-CCD5-9CB6-1FF0-D5E12028EAEB}"/>
                  </a:ext>
                </a:extLst>
              </p:cNvPr>
              <p:cNvSpPr/>
              <p:nvPr/>
            </p:nvSpPr>
            <p:spPr>
              <a:xfrm>
                <a:off x="2027863" y="177800"/>
                <a:ext cx="1765300" cy="1778000"/>
              </a:xfrm>
              <a:custGeom>
                <a:avLst/>
                <a:gdLst>
                  <a:gd name="connsiteX0" fmla="*/ 984250 w 1765300"/>
                  <a:gd name="connsiteY0" fmla="*/ 0 h 1778000"/>
                  <a:gd name="connsiteX1" fmla="*/ 1282700 w 1765300"/>
                  <a:gd name="connsiteY1" fmla="*/ 139700 h 1778000"/>
                  <a:gd name="connsiteX2" fmla="*/ 1365250 w 1765300"/>
                  <a:gd name="connsiteY2" fmla="*/ 152400 h 1778000"/>
                  <a:gd name="connsiteX3" fmla="*/ 1530350 w 1765300"/>
                  <a:gd name="connsiteY3" fmla="*/ 273050 h 1778000"/>
                  <a:gd name="connsiteX4" fmla="*/ 1568450 w 1765300"/>
                  <a:gd name="connsiteY4" fmla="*/ 393700 h 1778000"/>
                  <a:gd name="connsiteX5" fmla="*/ 1714500 w 1765300"/>
                  <a:gd name="connsiteY5" fmla="*/ 552450 h 1778000"/>
                  <a:gd name="connsiteX6" fmla="*/ 1765300 w 1765300"/>
                  <a:gd name="connsiteY6" fmla="*/ 711200 h 1778000"/>
                  <a:gd name="connsiteX7" fmla="*/ 1727200 w 1765300"/>
                  <a:gd name="connsiteY7" fmla="*/ 895350 h 1778000"/>
                  <a:gd name="connsiteX8" fmla="*/ 1765300 w 1765300"/>
                  <a:gd name="connsiteY8" fmla="*/ 1066800 h 1778000"/>
                  <a:gd name="connsiteX9" fmla="*/ 1581150 w 1765300"/>
                  <a:gd name="connsiteY9" fmla="*/ 1365250 h 1778000"/>
                  <a:gd name="connsiteX10" fmla="*/ 1549400 w 1765300"/>
                  <a:gd name="connsiteY10" fmla="*/ 1466850 h 1778000"/>
                  <a:gd name="connsiteX11" fmla="*/ 1428750 w 1765300"/>
                  <a:gd name="connsiteY11" fmla="*/ 1600200 h 1778000"/>
                  <a:gd name="connsiteX12" fmla="*/ 1289050 w 1765300"/>
                  <a:gd name="connsiteY12" fmla="*/ 1631950 h 1778000"/>
                  <a:gd name="connsiteX13" fmla="*/ 1149350 w 1765300"/>
                  <a:gd name="connsiteY13" fmla="*/ 1720850 h 1778000"/>
                  <a:gd name="connsiteX14" fmla="*/ 984250 w 1765300"/>
                  <a:gd name="connsiteY14" fmla="*/ 1778000 h 1778000"/>
                  <a:gd name="connsiteX15" fmla="*/ 749300 w 1765300"/>
                  <a:gd name="connsiteY15" fmla="*/ 1714500 h 1778000"/>
                  <a:gd name="connsiteX16" fmla="*/ 628650 w 1765300"/>
                  <a:gd name="connsiteY16" fmla="*/ 1727200 h 1778000"/>
                  <a:gd name="connsiteX17" fmla="*/ 425450 w 1765300"/>
                  <a:gd name="connsiteY17" fmla="*/ 1631950 h 1778000"/>
                  <a:gd name="connsiteX18" fmla="*/ 317500 w 1765300"/>
                  <a:gd name="connsiteY18" fmla="*/ 1492250 h 1778000"/>
                  <a:gd name="connsiteX19" fmla="*/ 215900 w 1765300"/>
                  <a:gd name="connsiteY19" fmla="*/ 1447800 h 1778000"/>
                  <a:gd name="connsiteX20" fmla="*/ 101600 w 1765300"/>
                  <a:gd name="connsiteY20" fmla="*/ 1282700 h 1778000"/>
                  <a:gd name="connsiteX21" fmla="*/ 101600 w 1765300"/>
                  <a:gd name="connsiteY21" fmla="*/ 1136650 h 1778000"/>
                  <a:gd name="connsiteX22" fmla="*/ 0 w 1765300"/>
                  <a:gd name="connsiteY22" fmla="*/ 889000 h 1778000"/>
                  <a:gd name="connsiteX23" fmla="*/ 101600 w 1765300"/>
                  <a:gd name="connsiteY23" fmla="*/ 635000 h 1778000"/>
                  <a:gd name="connsiteX24" fmla="*/ 101600 w 1765300"/>
                  <a:gd name="connsiteY24" fmla="*/ 495300 h 1778000"/>
                  <a:gd name="connsiteX25" fmla="*/ 120650 w 1765300"/>
                  <a:gd name="connsiteY25" fmla="*/ 438150 h 1778000"/>
                  <a:gd name="connsiteX26" fmla="*/ 209550 w 1765300"/>
                  <a:gd name="connsiteY26" fmla="*/ 330200 h 1778000"/>
                  <a:gd name="connsiteX27" fmla="*/ 285750 w 1765300"/>
                  <a:gd name="connsiteY27" fmla="*/ 292100 h 1778000"/>
                  <a:gd name="connsiteX28" fmla="*/ 381000 w 1765300"/>
                  <a:gd name="connsiteY28" fmla="*/ 215900 h 1778000"/>
                  <a:gd name="connsiteX29" fmla="*/ 628650 w 1765300"/>
                  <a:gd name="connsiteY29" fmla="*/ 50800 h 1778000"/>
                  <a:gd name="connsiteX30" fmla="*/ 742950 w 1765300"/>
                  <a:gd name="connsiteY30" fmla="*/ 63500 h 1778000"/>
                  <a:gd name="connsiteX31" fmla="*/ 984250 w 1765300"/>
                  <a:gd name="connsiteY31" fmla="*/ 0 h 1778000"/>
                  <a:gd name="connsiteX32" fmla="*/ 984250 w 1765300"/>
                  <a:gd name="connsiteY32" fmla="*/ 69850 h 1778000"/>
                  <a:gd name="connsiteX33" fmla="*/ 749300 w 1765300"/>
                  <a:gd name="connsiteY33" fmla="*/ 133350 h 1778000"/>
                  <a:gd name="connsiteX34" fmla="*/ 628650 w 1765300"/>
                  <a:gd name="connsiteY34" fmla="*/ 120650 h 1778000"/>
                  <a:gd name="connsiteX35" fmla="*/ 482600 w 1765300"/>
                  <a:gd name="connsiteY35" fmla="*/ 184150 h 1778000"/>
                  <a:gd name="connsiteX36" fmla="*/ 374650 w 1765300"/>
                  <a:gd name="connsiteY36" fmla="*/ 323850 h 1778000"/>
                  <a:gd name="connsiteX37" fmla="*/ 171450 w 1765300"/>
                  <a:gd name="connsiteY37" fmla="*/ 508000 h 1778000"/>
                  <a:gd name="connsiteX38" fmla="*/ 171450 w 1765300"/>
                  <a:gd name="connsiteY38" fmla="*/ 641350 h 1778000"/>
                  <a:gd name="connsiteX39" fmla="*/ 69850 w 1765300"/>
                  <a:gd name="connsiteY39" fmla="*/ 882650 h 1778000"/>
                  <a:gd name="connsiteX40" fmla="*/ 171450 w 1765300"/>
                  <a:gd name="connsiteY40" fmla="*/ 1130300 h 1778000"/>
                  <a:gd name="connsiteX41" fmla="*/ 171450 w 1765300"/>
                  <a:gd name="connsiteY41" fmla="*/ 1270000 h 1778000"/>
                  <a:gd name="connsiteX42" fmla="*/ 279400 w 1765300"/>
                  <a:gd name="connsiteY42" fmla="*/ 1403350 h 1778000"/>
                  <a:gd name="connsiteX43" fmla="*/ 457200 w 1765300"/>
                  <a:gd name="connsiteY43" fmla="*/ 1562100 h 1778000"/>
                  <a:gd name="connsiteX44" fmla="*/ 628650 w 1765300"/>
                  <a:gd name="connsiteY44" fmla="*/ 1657350 h 1778000"/>
                  <a:gd name="connsiteX45" fmla="*/ 749300 w 1765300"/>
                  <a:gd name="connsiteY45" fmla="*/ 1644650 h 1778000"/>
                  <a:gd name="connsiteX46" fmla="*/ 984250 w 1765300"/>
                  <a:gd name="connsiteY46" fmla="*/ 1708150 h 1778000"/>
                  <a:gd name="connsiteX47" fmla="*/ 1047750 w 1765300"/>
                  <a:gd name="connsiteY47" fmla="*/ 1695450 h 1778000"/>
                  <a:gd name="connsiteX48" fmla="*/ 1111250 w 1765300"/>
                  <a:gd name="connsiteY48" fmla="*/ 1657350 h 1778000"/>
                  <a:gd name="connsiteX49" fmla="*/ 1479550 w 1765300"/>
                  <a:gd name="connsiteY49" fmla="*/ 1454150 h 1778000"/>
                  <a:gd name="connsiteX50" fmla="*/ 1543050 w 1765300"/>
                  <a:gd name="connsiteY50" fmla="*/ 1295400 h 1778000"/>
                  <a:gd name="connsiteX51" fmla="*/ 1638300 w 1765300"/>
                  <a:gd name="connsiteY51" fmla="*/ 1206500 h 1778000"/>
                  <a:gd name="connsiteX52" fmla="*/ 1695450 w 1765300"/>
                  <a:gd name="connsiteY52" fmla="*/ 1066800 h 1778000"/>
                  <a:gd name="connsiteX53" fmla="*/ 1657350 w 1765300"/>
                  <a:gd name="connsiteY53" fmla="*/ 889000 h 1778000"/>
                  <a:gd name="connsiteX54" fmla="*/ 1695450 w 1765300"/>
                  <a:gd name="connsiteY54" fmla="*/ 711200 h 1778000"/>
                  <a:gd name="connsiteX55" fmla="*/ 1631950 w 1765300"/>
                  <a:gd name="connsiteY55" fmla="*/ 565150 h 1778000"/>
                  <a:gd name="connsiteX56" fmla="*/ 1517650 w 1765300"/>
                  <a:gd name="connsiteY56" fmla="*/ 444500 h 1778000"/>
                  <a:gd name="connsiteX57" fmla="*/ 1358900 w 1765300"/>
                  <a:gd name="connsiteY57" fmla="*/ 222250 h 1778000"/>
                  <a:gd name="connsiteX58" fmla="*/ 1270000 w 1765300"/>
                  <a:gd name="connsiteY58" fmla="*/ 209550 h 1778000"/>
                  <a:gd name="connsiteX59" fmla="*/ 984250 w 1765300"/>
                  <a:gd name="connsiteY59" fmla="*/ 69850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765300" h="1778000">
                    <a:moveTo>
                      <a:pt x="984250" y="0"/>
                    </a:moveTo>
                    <a:cubicBezTo>
                      <a:pt x="1136650" y="0"/>
                      <a:pt x="1130300" y="95250"/>
                      <a:pt x="1282700" y="139700"/>
                    </a:cubicBezTo>
                    <a:cubicBezTo>
                      <a:pt x="1301750" y="146050"/>
                      <a:pt x="1339850" y="152400"/>
                      <a:pt x="1365250" y="152400"/>
                    </a:cubicBezTo>
                    <a:cubicBezTo>
                      <a:pt x="1409700" y="152400"/>
                      <a:pt x="1498600" y="209550"/>
                      <a:pt x="1530350" y="273050"/>
                    </a:cubicBezTo>
                    <a:cubicBezTo>
                      <a:pt x="1549400" y="311150"/>
                      <a:pt x="1555750" y="355600"/>
                      <a:pt x="1568450" y="393700"/>
                    </a:cubicBezTo>
                    <a:cubicBezTo>
                      <a:pt x="1587500" y="431800"/>
                      <a:pt x="1663700" y="495300"/>
                      <a:pt x="1714500" y="552450"/>
                    </a:cubicBezTo>
                    <a:cubicBezTo>
                      <a:pt x="1746250" y="590550"/>
                      <a:pt x="1765300" y="660400"/>
                      <a:pt x="1765300" y="711200"/>
                    </a:cubicBezTo>
                    <a:cubicBezTo>
                      <a:pt x="1765300" y="730250"/>
                      <a:pt x="1727200" y="876300"/>
                      <a:pt x="1727200" y="895350"/>
                    </a:cubicBezTo>
                    <a:cubicBezTo>
                      <a:pt x="1727200" y="908050"/>
                      <a:pt x="1765300" y="1054100"/>
                      <a:pt x="1765300" y="1066800"/>
                    </a:cubicBezTo>
                    <a:cubicBezTo>
                      <a:pt x="1765300" y="1219200"/>
                      <a:pt x="1657350" y="1238250"/>
                      <a:pt x="1581150" y="1365250"/>
                    </a:cubicBezTo>
                    <a:cubicBezTo>
                      <a:pt x="1562100" y="1390650"/>
                      <a:pt x="1555750" y="1435100"/>
                      <a:pt x="1549400" y="1466850"/>
                    </a:cubicBezTo>
                    <a:cubicBezTo>
                      <a:pt x="1543050" y="1504950"/>
                      <a:pt x="1473200" y="1587500"/>
                      <a:pt x="1428750" y="1600200"/>
                    </a:cubicBezTo>
                    <a:cubicBezTo>
                      <a:pt x="1384300" y="1612900"/>
                      <a:pt x="1320800" y="1625600"/>
                      <a:pt x="1289050" y="1631950"/>
                    </a:cubicBezTo>
                    <a:cubicBezTo>
                      <a:pt x="1250950" y="1638300"/>
                      <a:pt x="1187450" y="1682750"/>
                      <a:pt x="1149350" y="1720850"/>
                    </a:cubicBezTo>
                    <a:cubicBezTo>
                      <a:pt x="1104900" y="1765300"/>
                      <a:pt x="1035050" y="1778000"/>
                      <a:pt x="984250" y="1778000"/>
                    </a:cubicBezTo>
                    <a:cubicBezTo>
                      <a:pt x="850900" y="1778000"/>
                      <a:pt x="844550" y="1714500"/>
                      <a:pt x="749300" y="1714500"/>
                    </a:cubicBezTo>
                    <a:cubicBezTo>
                      <a:pt x="730250" y="1714500"/>
                      <a:pt x="647700" y="1727200"/>
                      <a:pt x="628650" y="1727200"/>
                    </a:cubicBezTo>
                    <a:cubicBezTo>
                      <a:pt x="546100" y="1727200"/>
                      <a:pt x="495300" y="1708150"/>
                      <a:pt x="425450" y="1631950"/>
                    </a:cubicBezTo>
                    <a:cubicBezTo>
                      <a:pt x="393700" y="1600200"/>
                      <a:pt x="368300" y="1517650"/>
                      <a:pt x="317500" y="1492250"/>
                    </a:cubicBezTo>
                    <a:cubicBezTo>
                      <a:pt x="285750" y="1479550"/>
                      <a:pt x="247650" y="1460500"/>
                      <a:pt x="215900" y="1447800"/>
                    </a:cubicBezTo>
                    <a:cubicBezTo>
                      <a:pt x="171450" y="1435100"/>
                      <a:pt x="101600" y="1314450"/>
                      <a:pt x="101600" y="1282700"/>
                    </a:cubicBezTo>
                    <a:lnTo>
                      <a:pt x="101600" y="1136650"/>
                    </a:lnTo>
                    <a:cubicBezTo>
                      <a:pt x="50800" y="1022350"/>
                      <a:pt x="0" y="977900"/>
                      <a:pt x="0" y="889000"/>
                    </a:cubicBezTo>
                    <a:cubicBezTo>
                      <a:pt x="0" y="793750"/>
                      <a:pt x="50800" y="749300"/>
                      <a:pt x="101600" y="635000"/>
                    </a:cubicBezTo>
                    <a:lnTo>
                      <a:pt x="101600" y="495300"/>
                    </a:lnTo>
                    <a:cubicBezTo>
                      <a:pt x="107950" y="476250"/>
                      <a:pt x="120650" y="450850"/>
                      <a:pt x="120650" y="438150"/>
                    </a:cubicBezTo>
                    <a:cubicBezTo>
                      <a:pt x="120650" y="412750"/>
                      <a:pt x="203200" y="330200"/>
                      <a:pt x="209550" y="330200"/>
                    </a:cubicBezTo>
                    <a:cubicBezTo>
                      <a:pt x="228600" y="317500"/>
                      <a:pt x="260350" y="298450"/>
                      <a:pt x="285750" y="292100"/>
                    </a:cubicBezTo>
                    <a:cubicBezTo>
                      <a:pt x="304800" y="285750"/>
                      <a:pt x="368300" y="241300"/>
                      <a:pt x="381000" y="215900"/>
                    </a:cubicBezTo>
                    <a:cubicBezTo>
                      <a:pt x="438150" y="101600"/>
                      <a:pt x="546100" y="50800"/>
                      <a:pt x="628650" y="50800"/>
                    </a:cubicBezTo>
                    <a:cubicBezTo>
                      <a:pt x="641350" y="50800"/>
                      <a:pt x="730250" y="63500"/>
                      <a:pt x="742950" y="63500"/>
                    </a:cubicBezTo>
                    <a:cubicBezTo>
                      <a:pt x="882650" y="63500"/>
                      <a:pt x="838200" y="0"/>
                      <a:pt x="984250" y="0"/>
                    </a:cubicBezTo>
                    <a:close/>
                    <a:moveTo>
                      <a:pt x="984250" y="69850"/>
                    </a:moveTo>
                    <a:cubicBezTo>
                      <a:pt x="876300" y="69850"/>
                      <a:pt x="889000" y="133350"/>
                      <a:pt x="749300" y="133350"/>
                    </a:cubicBezTo>
                    <a:cubicBezTo>
                      <a:pt x="730250" y="133350"/>
                      <a:pt x="647700" y="120650"/>
                      <a:pt x="628650" y="120650"/>
                    </a:cubicBezTo>
                    <a:cubicBezTo>
                      <a:pt x="584200" y="120650"/>
                      <a:pt x="520700" y="133350"/>
                      <a:pt x="482600" y="184150"/>
                    </a:cubicBezTo>
                    <a:cubicBezTo>
                      <a:pt x="450850" y="222250"/>
                      <a:pt x="425450" y="292100"/>
                      <a:pt x="374650" y="323850"/>
                    </a:cubicBezTo>
                    <a:cubicBezTo>
                      <a:pt x="304800" y="361950"/>
                      <a:pt x="171450" y="406400"/>
                      <a:pt x="171450" y="508000"/>
                    </a:cubicBezTo>
                    <a:lnTo>
                      <a:pt x="171450" y="641350"/>
                    </a:lnTo>
                    <a:cubicBezTo>
                      <a:pt x="127000" y="774700"/>
                      <a:pt x="69850" y="774700"/>
                      <a:pt x="69850" y="882650"/>
                    </a:cubicBezTo>
                    <a:cubicBezTo>
                      <a:pt x="69850" y="996950"/>
                      <a:pt x="114300" y="965200"/>
                      <a:pt x="171450" y="1130300"/>
                    </a:cubicBezTo>
                    <a:lnTo>
                      <a:pt x="171450" y="1270000"/>
                    </a:lnTo>
                    <a:cubicBezTo>
                      <a:pt x="171450" y="1301750"/>
                      <a:pt x="247650" y="1397000"/>
                      <a:pt x="279400" y="1403350"/>
                    </a:cubicBezTo>
                    <a:cubicBezTo>
                      <a:pt x="336550" y="1416050"/>
                      <a:pt x="425450" y="1492250"/>
                      <a:pt x="457200" y="1562100"/>
                    </a:cubicBezTo>
                    <a:cubicBezTo>
                      <a:pt x="495300" y="1638300"/>
                      <a:pt x="571500" y="1657350"/>
                      <a:pt x="628650" y="1657350"/>
                    </a:cubicBezTo>
                    <a:cubicBezTo>
                      <a:pt x="641350" y="1657350"/>
                      <a:pt x="730250" y="1644650"/>
                      <a:pt x="749300" y="1644650"/>
                    </a:cubicBezTo>
                    <a:cubicBezTo>
                      <a:pt x="869950" y="1644650"/>
                      <a:pt x="882650" y="1708150"/>
                      <a:pt x="984250" y="1708150"/>
                    </a:cubicBezTo>
                    <a:cubicBezTo>
                      <a:pt x="996950" y="1708150"/>
                      <a:pt x="1028700" y="1701800"/>
                      <a:pt x="1047750" y="1695450"/>
                    </a:cubicBezTo>
                    <a:cubicBezTo>
                      <a:pt x="1073150" y="1689100"/>
                      <a:pt x="1098550" y="1676400"/>
                      <a:pt x="1111250" y="1657350"/>
                    </a:cubicBezTo>
                    <a:cubicBezTo>
                      <a:pt x="1225550" y="1498600"/>
                      <a:pt x="1390650" y="1631950"/>
                      <a:pt x="1479550" y="1454150"/>
                    </a:cubicBezTo>
                    <a:cubicBezTo>
                      <a:pt x="1498600" y="1409700"/>
                      <a:pt x="1511300" y="1339850"/>
                      <a:pt x="1543050" y="1295400"/>
                    </a:cubicBezTo>
                    <a:cubicBezTo>
                      <a:pt x="1568450" y="1250950"/>
                      <a:pt x="1612900" y="1225550"/>
                      <a:pt x="1638300" y="1206500"/>
                    </a:cubicBezTo>
                    <a:cubicBezTo>
                      <a:pt x="1676400" y="1174750"/>
                      <a:pt x="1695450" y="1098550"/>
                      <a:pt x="1695450" y="1066800"/>
                    </a:cubicBezTo>
                    <a:cubicBezTo>
                      <a:pt x="1695450" y="1047750"/>
                      <a:pt x="1657350" y="908050"/>
                      <a:pt x="1657350" y="889000"/>
                    </a:cubicBezTo>
                    <a:cubicBezTo>
                      <a:pt x="1657350" y="876300"/>
                      <a:pt x="1695450" y="723900"/>
                      <a:pt x="1695450" y="711200"/>
                    </a:cubicBezTo>
                    <a:cubicBezTo>
                      <a:pt x="1695450" y="647700"/>
                      <a:pt x="1682750" y="609600"/>
                      <a:pt x="1631950" y="565150"/>
                    </a:cubicBezTo>
                    <a:cubicBezTo>
                      <a:pt x="1593850" y="533400"/>
                      <a:pt x="1530350" y="482600"/>
                      <a:pt x="1517650" y="444500"/>
                    </a:cubicBezTo>
                    <a:cubicBezTo>
                      <a:pt x="1492250" y="368300"/>
                      <a:pt x="1454150" y="234950"/>
                      <a:pt x="1358900" y="222250"/>
                    </a:cubicBezTo>
                    <a:cubicBezTo>
                      <a:pt x="1327150" y="215900"/>
                      <a:pt x="1289050" y="215900"/>
                      <a:pt x="1270000" y="209550"/>
                    </a:cubicBezTo>
                    <a:cubicBezTo>
                      <a:pt x="1079500" y="152400"/>
                      <a:pt x="1123950" y="69850"/>
                      <a:pt x="984250" y="6985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2C1EF6C-3581-63E6-A920-7E5FEF5FE4F7}"/>
                  </a:ext>
                </a:extLst>
              </p:cNvPr>
              <p:cNvSpPr/>
              <p:nvPr/>
            </p:nvSpPr>
            <p:spPr>
              <a:xfrm>
                <a:off x="2262813" y="406400"/>
                <a:ext cx="603250" cy="622300"/>
              </a:xfrm>
              <a:custGeom>
                <a:avLst/>
                <a:gdLst>
                  <a:gd name="connsiteX0" fmla="*/ 577850 w 603250"/>
                  <a:gd name="connsiteY0" fmla="*/ 0 h 622300"/>
                  <a:gd name="connsiteX1" fmla="*/ 603250 w 603250"/>
                  <a:gd name="connsiteY1" fmla="*/ 19050 h 622300"/>
                  <a:gd name="connsiteX2" fmla="*/ 444500 w 603250"/>
                  <a:gd name="connsiteY2" fmla="*/ 76200 h 622300"/>
                  <a:gd name="connsiteX3" fmla="*/ 50800 w 603250"/>
                  <a:gd name="connsiteY3" fmla="*/ 501650 h 622300"/>
                  <a:gd name="connsiteX4" fmla="*/ 38100 w 603250"/>
                  <a:gd name="connsiteY4" fmla="*/ 558800 h 622300"/>
                  <a:gd name="connsiteX5" fmla="*/ 38100 w 603250"/>
                  <a:gd name="connsiteY5" fmla="*/ 577850 h 622300"/>
                  <a:gd name="connsiteX6" fmla="*/ 565150 w 603250"/>
                  <a:gd name="connsiteY6" fmla="*/ 577850 h 622300"/>
                  <a:gd name="connsiteX7" fmla="*/ 565150 w 603250"/>
                  <a:gd name="connsiteY7" fmla="*/ 152400 h 622300"/>
                  <a:gd name="connsiteX8" fmla="*/ 552450 w 603250"/>
                  <a:gd name="connsiteY8" fmla="*/ 146050 h 622300"/>
                  <a:gd name="connsiteX9" fmla="*/ 171450 w 603250"/>
                  <a:gd name="connsiteY9" fmla="*/ 476250 h 622300"/>
                  <a:gd name="connsiteX10" fmla="*/ 177800 w 603250"/>
                  <a:gd name="connsiteY10" fmla="*/ 495300 h 622300"/>
                  <a:gd name="connsiteX11" fmla="*/ 457200 w 603250"/>
                  <a:gd name="connsiteY11" fmla="*/ 488950 h 622300"/>
                  <a:gd name="connsiteX12" fmla="*/ 457200 w 603250"/>
                  <a:gd name="connsiteY12" fmla="*/ 311150 h 622300"/>
                  <a:gd name="connsiteX13" fmla="*/ 323850 w 603250"/>
                  <a:gd name="connsiteY13" fmla="*/ 400050 h 622300"/>
                  <a:gd name="connsiteX14" fmla="*/ 381000 w 603250"/>
                  <a:gd name="connsiteY14" fmla="*/ 406400 h 622300"/>
                  <a:gd name="connsiteX15" fmla="*/ 381000 w 603250"/>
                  <a:gd name="connsiteY15" fmla="*/ 444500 h 622300"/>
                  <a:gd name="connsiteX16" fmla="*/ 279400 w 603250"/>
                  <a:gd name="connsiteY16" fmla="*/ 444500 h 622300"/>
                  <a:gd name="connsiteX17" fmla="*/ 279400 w 603250"/>
                  <a:gd name="connsiteY17" fmla="*/ 406400 h 622300"/>
                  <a:gd name="connsiteX18" fmla="*/ 476250 w 603250"/>
                  <a:gd name="connsiteY18" fmla="*/ 266700 h 622300"/>
                  <a:gd name="connsiteX19" fmla="*/ 495300 w 603250"/>
                  <a:gd name="connsiteY19" fmla="*/ 279400 h 622300"/>
                  <a:gd name="connsiteX20" fmla="*/ 488950 w 603250"/>
                  <a:gd name="connsiteY20" fmla="*/ 527050 h 622300"/>
                  <a:gd name="connsiteX21" fmla="*/ 146050 w 603250"/>
                  <a:gd name="connsiteY21" fmla="*/ 527050 h 622300"/>
                  <a:gd name="connsiteX22" fmla="*/ 127000 w 603250"/>
                  <a:gd name="connsiteY22" fmla="*/ 508000 h 622300"/>
                  <a:gd name="connsiteX23" fmla="*/ 139700 w 603250"/>
                  <a:gd name="connsiteY23" fmla="*/ 444500 h 622300"/>
                  <a:gd name="connsiteX24" fmla="*/ 273050 w 603250"/>
                  <a:gd name="connsiteY24" fmla="*/ 247650 h 622300"/>
                  <a:gd name="connsiteX25" fmla="*/ 577850 w 603250"/>
                  <a:gd name="connsiteY25" fmla="*/ 101600 h 622300"/>
                  <a:gd name="connsiteX26" fmla="*/ 603250 w 603250"/>
                  <a:gd name="connsiteY26" fmla="*/ 114300 h 622300"/>
                  <a:gd name="connsiteX27" fmla="*/ 603250 w 603250"/>
                  <a:gd name="connsiteY27" fmla="*/ 603250 h 622300"/>
                  <a:gd name="connsiteX28" fmla="*/ 584200 w 603250"/>
                  <a:gd name="connsiteY28" fmla="*/ 622300 h 622300"/>
                  <a:gd name="connsiteX29" fmla="*/ 19050 w 603250"/>
                  <a:gd name="connsiteY29" fmla="*/ 622300 h 622300"/>
                  <a:gd name="connsiteX30" fmla="*/ 0 w 603250"/>
                  <a:gd name="connsiteY30" fmla="*/ 590550 h 622300"/>
                  <a:gd name="connsiteX31" fmla="*/ 457200 w 603250"/>
                  <a:gd name="connsiteY31" fmla="*/ 31750 h 622300"/>
                  <a:gd name="connsiteX32" fmla="*/ 5778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577850" y="0"/>
                    </a:moveTo>
                    <a:cubicBezTo>
                      <a:pt x="590550" y="0"/>
                      <a:pt x="603250" y="6350"/>
                      <a:pt x="603250" y="19050"/>
                    </a:cubicBezTo>
                    <a:cubicBezTo>
                      <a:pt x="603250" y="38100"/>
                      <a:pt x="482600" y="63500"/>
                      <a:pt x="444500" y="76200"/>
                    </a:cubicBezTo>
                    <a:cubicBezTo>
                      <a:pt x="279400" y="127000"/>
                      <a:pt x="69850" y="336550"/>
                      <a:pt x="50800" y="501650"/>
                    </a:cubicBezTo>
                    <a:cubicBezTo>
                      <a:pt x="50800" y="514350"/>
                      <a:pt x="44450" y="539750"/>
                      <a:pt x="38100" y="558800"/>
                    </a:cubicBezTo>
                    <a:lnTo>
                      <a:pt x="38100" y="577850"/>
                    </a:lnTo>
                    <a:lnTo>
                      <a:pt x="565150" y="577850"/>
                    </a:lnTo>
                    <a:lnTo>
                      <a:pt x="565150" y="152400"/>
                    </a:lnTo>
                    <a:cubicBezTo>
                      <a:pt x="565150" y="146050"/>
                      <a:pt x="565150" y="146050"/>
                      <a:pt x="552450" y="146050"/>
                    </a:cubicBezTo>
                    <a:cubicBezTo>
                      <a:pt x="450850" y="146050"/>
                      <a:pt x="171450" y="330200"/>
                      <a:pt x="171450" y="476250"/>
                    </a:cubicBezTo>
                    <a:cubicBezTo>
                      <a:pt x="171450" y="495300"/>
                      <a:pt x="171450" y="488950"/>
                      <a:pt x="177800" y="495300"/>
                    </a:cubicBezTo>
                    <a:cubicBezTo>
                      <a:pt x="184150" y="488950"/>
                      <a:pt x="196850" y="488950"/>
                      <a:pt x="457200" y="488950"/>
                    </a:cubicBezTo>
                    <a:lnTo>
                      <a:pt x="457200" y="311150"/>
                    </a:lnTo>
                    <a:cubicBezTo>
                      <a:pt x="400050" y="323850"/>
                      <a:pt x="355600" y="342900"/>
                      <a:pt x="323850" y="400050"/>
                    </a:cubicBezTo>
                    <a:cubicBezTo>
                      <a:pt x="342900" y="406400"/>
                      <a:pt x="361950" y="406400"/>
                      <a:pt x="381000" y="406400"/>
                    </a:cubicBezTo>
                    <a:cubicBezTo>
                      <a:pt x="387350" y="419100"/>
                      <a:pt x="387350" y="431800"/>
                      <a:pt x="381000" y="444500"/>
                    </a:cubicBezTo>
                    <a:lnTo>
                      <a:pt x="279400" y="444500"/>
                    </a:lnTo>
                    <a:lnTo>
                      <a:pt x="279400" y="406400"/>
                    </a:lnTo>
                    <a:cubicBezTo>
                      <a:pt x="273050" y="342900"/>
                      <a:pt x="419100" y="266700"/>
                      <a:pt x="476250" y="266700"/>
                    </a:cubicBezTo>
                    <a:cubicBezTo>
                      <a:pt x="488950" y="266700"/>
                      <a:pt x="488950" y="273050"/>
                      <a:pt x="495300" y="279400"/>
                    </a:cubicBezTo>
                    <a:cubicBezTo>
                      <a:pt x="482600" y="514350"/>
                      <a:pt x="488950" y="520700"/>
                      <a:pt x="488950" y="527050"/>
                    </a:cubicBezTo>
                    <a:lnTo>
                      <a:pt x="146050" y="527050"/>
                    </a:lnTo>
                    <a:cubicBezTo>
                      <a:pt x="139700" y="520700"/>
                      <a:pt x="127000" y="520700"/>
                      <a:pt x="127000" y="508000"/>
                    </a:cubicBezTo>
                    <a:cubicBezTo>
                      <a:pt x="127000" y="488950"/>
                      <a:pt x="139700" y="457200"/>
                      <a:pt x="139700" y="444500"/>
                    </a:cubicBezTo>
                    <a:cubicBezTo>
                      <a:pt x="152400" y="387350"/>
                      <a:pt x="209550" y="292100"/>
                      <a:pt x="273050" y="247650"/>
                    </a:cubicBezTo>
                    <a:cubicBezTo>
                      <a:pt x="330200" y="203200"/>
                      <a:pt x="495300" y="101600"/>
                      <a:pt x="577850" y="101600"/>
                    </a:cubicBezTo>
                    <a:cubicBezTo>
                      <a:pt x="590550" y="101600"/>
                      <a:pt x="590550" y="107950"/>
                      <a:pt x="603250" y="114300"/>
                    </a:cubicBezTo>
                    <a:lnTo>
                      <a:pt x="603250" y="603250"/>
                    </a:lnTo>
                    <a:lnTo>
                      <a:pt x="584200" y="622300"/>
                    </a:lnTo>
                    <a:lnTo>
                      <a:pt x="19050" y="622300"/>
                    </a:lnTo>
                    <a:cubicBezTo>
                      <a:pt x="6350" y="615950"/>
                      <a:pt x="0" y="609600"/>
                      <a:pt x="0" y="590550"/>
                    </a:cubicBezTo>
                    <a:cubicBezTo>
                      <a:pt x="0" y="381000"/>
                      <a:pt x="209550" y="88900"/>
                      <a:pt x="457200" y="31750"/>
                    </a:cubicBezTo>
                    <a:cubicBezTo>
                      <a:pt x="488950" y="25400"/>
                      <a:pt x="565150" y="0"/>
                      <a:pt x="5778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B2B17C45-E67F-98B7-07E0-4488BC2713AA}"/>
                  </a:ext>
                </a:extLst>
              </p:cNvPr>
              <p:cNvSpPr/>
              <p:nvPr/>
            </p:nvSpPr>
            <p:spPr>
              <a:xfrm>
                <a:off x="2954963" y="406400"/>
                <a:ext cx="603250" cy="622300"/>
              </a:xfrm>
              <a:custGeom>
                <a:avLst/>
                <a:gdLst>
                  <a:gd name="connsiteX0" fmla="*/ 19050 w 603250"/>
                  <a:gd name="connsiteY0" fmla="*/ 0 h 622300"/>
                  <a:gd name="connsiteX1" fmla="*/ 177800 w 603250"/>
                  <a:gd name="connsiteY1" fmla="*/ 44450 h 622300"/>
                  <a:gd name="connsiteX2" fmla="*/ 603250 w 603250"/>
                  <a:gd name="connsiteY2" fmla="*/ 590550 h 622300"/>
                  <a:gd name="connsiteX3" fmla="*/ 584200 w 603250"/>
                  <a:gd name="connsiteY3" fmla="*/ 622300 h 622300"/>
                  <a:gd name="connsiteX4" fmla="*/ 19050 w 603250"/>
                  <a:gd name="connsiteY4" fmla="*/ 622300 h 622300"/>
                  <a:gd name="connsiteX5" fmla="*/ 0 w 603250"/>
                  <a:gd name="connsiteY5" fmla="*/ 603250 h 622300"/>
                  <a:gd name="connsiteX6" fmla="*/ 0 w 603250"/>
                  <a:gd name="connsiteY6" fmla="*/ 114300 h 622300"/>
                  <a:gd name="connsiteX7" fmla="*/ 25400 w 603250"/>
                  <a:gd name="connsiteY7" fmla="*/ 101600 h 622300"/>
                  <a:gd name="connsiteX8" fmla="*/ 292100 w 603250"/>
                  <a:gd name="connsiteY8" fmla="*/ 222250 h 622300"/>
                  <a:gd name="connsiteX9" fmla="*/ 476250 w 603250"/>
                  <a:gd name="connsiteY9" fmla="*/ 508000 h 622300"/>
                  <a:gd name="connsiteX10" fmla="*/ 457200 w 603250"/>
                  <a:gd name="connsiteY10" fmla="*/ 527050 h 622300"/>
                  <a:gd name="connsiteX11" fmla="*/ 127000 w 603250"/>
                  <a:gd name="connsiteY11" fmla="*/ 527050 h 622300"/>
                  <a:gd name="connsiteX12" fmla="*/ 107950 w 603250"/>
                  <a:gd name="connsiteY12" fmla="*/ 279400 h 622300"/>
                  <a:gd name="connsiteX13" fmla="*/ 127000 w 603250"/>
                  <a:gd name="connsiteY13" fmla="*/ 266700 h 622300"/>
                  <a:gd name="connsiteX14" fmla="*/ 323850 w 603250"/>
                  <a:gd name="connsiteY14" fmla="*/ 406400 h 622300"/>
                  <a:gd name="connsiteX15" fmla="*/ 323850 w 603250"/>
                  <a:gd name="connsiteY15" fmla="*/ 444500 h 622300"/>
                  <a:gd name="connsiteX16" fmla="*/ 222250 w 603250"/>
                  <a:gd name="connsiteY16" fmla="*/ 444500 h 622300"/>
                  <a:gd name="connsiteX17" fmla="*/ 215900 w 603250"/>
                  <a:gd name="connsiteY17" fmla="*/ 425450 h 622300"/>
                  <a:gd name="connsiteX18" fmla="*/ 279400 w 603250"/>
                  <a:gd name="connsiteY18" fmla="*/ 400050 h 622300"/>
                  <a:gd name="connsiteX19" fmla="*/ 146050 w 603250"/>
                  <a:gd name="connsiteY19" fmla="*/ 311150 h 622300"/>
                  <a:gd name="connsiteX20" fmla="*/ 146050 w 603250"/>
                  <a:gd name="connsiteY20" fmla="*/ 488950 h 622300"/>
                  <a:gd name="connsiteX21" fmla="*/ 425450 w 603250"/>
                  <a:gd name="connsiteY21" fmla="*/ 488950 h 622300"/>
                  <a:gd name="connsiteX22" fmla="*/ 431800 w 603250"/>
                  <a:gd name="connsiteY22" fmla="*/ 476250 h 622300"/>
                  <a:gd name="connsiteX23" fmla="*/ 241300 w 603250"/>
                  <a:gd name="connsiteY23" fmla="*/ 228600 h 622300"/>
                  <a:gd name="connsiteX24" fmla="*/ 38100 w 603250"/>
                  <a:gd name="connsiteY24" fmla="*/ 139700 h 622300"/>
                  <a:gd name="connsiteX25" fmla="*/ 38100 w 603250"/>
                  <a:gd name="connsiteY25" fmla="*/ 584200 h 622300"/>
                  <a:gd name="connsiteX26" fmla="*/ 558800 w 603250"/>
                  <a:gd name="connsiteY26" fmla="*/ 584200 h 622300"/>
                  <a:gd name="connsiteX27" fmla="*/ 565150 w 603250"/>
                  <a:gd name="connsiteY27" fmla="*/ 571500 h 622300"/>
                  <a:gd name="connsiteX28" fmla="*/ 546100 w 603250"/>
                  <a:gd name="connsiteY28" fmla="*/ 501650 h 622300"/>
                  <a:gd name="connsiteX29" fmla="*/ 63500 w 603250"/>
                  <a:gd name="connsiteY29" fmla="*/ 44450 h 622300"/>
                  <a:gd name="connsiteX30" fmla="*/ 0 w 603250"/>
                  <a:gd name="connsiteY30" fmla="*/ 25400 h 622300"/>
                  <a:gd name="connsiteX31" fmla="*/ 0 w 603250"/>
                  <a:gd name="connsiteY31" fmla="*/ 6350 h 622300"/>
                  <a:gd name="connsiteX32" fmla="*/ 190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19050" y="0"/>
                    </a:moveTo>
                    <a:cubicBezTo>
                      <a:pt x="38100" y="0"/>
                      <a:pt x="127000" y="31750"/>
                      <a:pt x="177800" y="44450"/>
                    </a:cubicBezTo>
                    <a:cubicBezTo>
                      <a:pt x="419100" y="107950"/>
                      <a:pt x="603250" y="419100"/>
                      <a:pt x="603250" y="590550"/>
                    </a:cubicBezTo>
                    <a:cubicBezTo>
                      <a:pt x="603250" y="603250"/>
                      <a:pt x="596900" y="615950"/>
                      <a:pt x="584200" y="622300"/>
                    </a:cubicBezTo>
                    <a:lnTo>
                      <a:pt x="19050" y="622300"/>
                    </a:lnTo>
                    <a:lnTo>
                      <a:pt x="0" y="603250"/>
                    </a:lnTo>
                    <a:lnTo>
                      <a:pt x="0" y="114300"/>
                    </a:lnTo>
                    <a:cubicBezTo>
                      <a:pt x="6350" y="107950"/>
                      <a:pt x="6350" y="101600"/>
                      <a:pt x="25400" y="101600"/>
                    </a:cubicBezTo>
                    <a:cubicBezTo>
                      <a:pt x="82550" y="101600"/>
                      <a:pt x="273050" y="215900"/>
                      <a:pt x="292100" y="222250"/>
                    </a:cubicBezTo>
                    <a:cubicBezTo>
                      <a:pt x="368300" y="260350"/>
                      <a:pt x="476250" y="438150"/>
                      <a:pt x="476250" y="508000"/>
                    </a:cubicBezTo>
                    <a:cubicBezTo>
                      <a:pt x="476250" y="520700"/>
                      <a:pt x="463550" y="520700"/>
                      <a:pt x="457200" y="527050"/>
                    </a:cubicBezTo>
                    <a:lnTo>
                      <a:pt x="127000" y="527050"/>
                    </a:lnTo>
                    <a:cubicBezTo>
                      <a:pt x="120650" y="520700"/>
                      <a:pt x="127000" y="514350"/>
                      <a:pt x="107950" y="279400"/>
                    </a:cubicBezTo>
                    <a:cubicBezTo>
                      <a:pt x="114300" y="273050"/>
                      <a:pt x="114300" y="266700"/>
                      <a:pt x="127000" y="266700"/>
                    </a:cubicBezTo>
                    <a:cubicBezTo>
                      <a:pt x="165100" y="266700"/>
                      <a:pt x="323850" y="330200"/>
                      <a:pt x="323850" y="406400"/>
                    </a:cubicBezTo>
                    <a:lnTo>
                      <a:pt x="323850" y="444500"/>
                    </a:lnTo>
                    <a:lnTo>
                      <a:pt x="222250" y="444500"/>
                    </a:lnTo>
                    <a:cubicBezTo>
                      <a:pt x="215900" y="438150"/>
                      <a:pt x="215900" y="444500"/>
                      <a:pt x="215900" y="425450"/>
                    </a:cubicBezTo>
                    <a:cubicBezTo>
                      <a:pt x="215900" y="381000"/>
                      <a:pt x="254000" y="412750"/>
                      <a:pt x="279400" y="400050"/>
                    </a:cubicBezTo>
                    <a:cubicBezTo>
                      <a:pt x="241300" y="342900"/>
                      <a:pt x="196850" y="323850"/>
                      <a:pt x="146050" y="311150"/>
                    </a:cubicBezTo>
                    <a:lnTo>
                      <a:pt x="146050" y="488950"/>
                    </a:lnTo>
                    <a:lnTo>
                      <a:pt x="425450" y="488950"/>
                    </a:lnTo>
                    <a:cubicBezTo>
                      <a:pt x="425450" y="488950"/>
                      <a:pt x="431800" y="488950"/>
                      <a:pt x="431800" y="476250"/>
                    </a:cubicBezTo>
                    <a:cubicBezTo>
                      <a:pt x="431800" y="412750"/>
                      <a:pt x="304800" y="266700"/>
                      <a:pt x="241300" y="228600"/>
                    </a:cubicBezTo>
                    <a:cubicBezTo>
                      <a:pt x="177800" y="190500"/>
                      <a:pt x="107950" y="165100"/>
                      <a:pt x="38100" y="139700"/>
                    </a:cubicBezTo>
                    <a:lnTo>
                      <a:pt x="38100" y="584200"/>
                    </a:lnTo>
                    <a:lnTo>
                      <a:pt x="558800" y="584200"/>
                    </a:lnTo>
                    <a:cubicBezTo>
                      <a:pt x="558800" y="584200"/>
                      <a:pt x="565150" y="584200"/>
                      <a:pt x="565150" y="571500"/>
                    </a:cubicBezTo>
                    <a:cubicBezTo>
                      <a:pt x="565150" y="552450"/>
                      <a:pt x="546100" y="527050"/>
                      <a:pt x="546100" y="501650"/>
                    </a:cubicBezTo>
                    <a:cubicBezTo>
                      <a:pt x="533400" y="311150"/>
                      <a:pt x="234950" y="63500"/>
                      <a:pt x="63500" y="44450"/>
                    </a:cubicBezTo>
                    <a:cubicBezTo>
                      <a:pt x="50800" y="44450"/>
                      <a:pt x="12700" y="31750"/>
                      <a:pt x="0" y="25400"/>
                    </a:cubicBezTo>
                    <a:lnTo>
                      <a:pt x="0" y="6350"/>
                    </a:lnTo>
                    <a:cubicBezTo>
                      <a:pt x="6350" y="6350"/>
                      <a:pt x="6350" y="0"/>
                      <a:pt x="190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5B7C405-796B-A7E3-250B-9EE14EAD1FEA}"/>
                  </a:ext>
                </a:extLst>
              </p:cNvPr>
              <p:cNvSpPr/>
              <p:nvPr/>
            </p:nvSpPr>
            <p:spPr>
              <a:xfrm>
                <a:off x="2262813" y="1111250"/>
                <a:ext cx="603250" cy="615950"/>
              </a:xfrm>
              <a:custGeom>
                <a:avLst/>
                <a:gdLst>
                  <a:gd name="connsiteX0" fmla="*/ 6350 w 603250"/>
                  <a:gd name="connsiteY0" fmla="*/ 0 h 615950"/>
                  <a:gd name="connsiteX1" fmla="*/ 590550 w 603250"/>
                  <a:gd name="connsiteY1" fmla="*/ 0 h 615950"/>
                  <a:gd name="connsiteX2" fmla="*/ 590550 w 603250"/>
                  <a:gd name="connsiteY2" fmla="*/ 520700 h 615950"/>
                  <a:gd name="connsiteX3" fmla="*/ 127000 w 603250"/>
                  <a:gd name="connsiteY3" fmla="*/ 107950 h 615950"/>
                  <a:gd name="connsiteX4" fmla="*/ 133350 w 603250"/>
                  <a:gd name="connsiteY4" fmla="*/ 95250 h 615950"/>
                  <a:gd name="connsiteX5" fmla="*/ 495300 w 603250"/>
                  <a:gd name="connsiteY5" fmla="*/ 95250 h 615950"/>
                  <a:gd name="connsiteX6" fmla="*/ 495300 w 603250"/>
                  <a:gd name="connsiteY6" fmla="*/ 342900 h 615950"/>
                  <a:gd name="connsiteX7" fmla="*/ 469900 w 603250"/>
                  <a:gd name="connsiteY7" fmla="*/ 349250 h 615950"/>
                  <a:gd name="connsiteX8" fmla="*/ 273050 w 603250"/>
                  <a:gd name="connsiteY8" fmla="*/ 190500 h 615950"/>
                  <a:gd name="connsiteX9" fmla="*/ 285750 w 603250"/>
                  <a:gd name="connsiteY9" fmla="*/ 177800 h 615950"/>
                  <a:gd name="connsiteX10" fmla="*/ 387350 w 603250"/>
                  <a:gd name="connsiteY10" fmla="*/ 177800 h 615950"/>
                  <a:gd name="connsiteX11" fmla="*/ 387350 w 603250"/>
                  <a:gd name="connsiteY11" fmla="*/ 203200 h 615950"/>
                  <a:gd name="connsiteX12" fmla="*/ 323850 w 603250"/>
                  <a:gd name="connsiteY12" fmla="*/ 215900 h 615950"/>
                  <a:gd name="connsiteX13" fmla="*/ 450850 w 603250"/>
                  <a:gd name="connsiteY13" fmla="*/ 304800 h 615950"/>
                  <a:gd name="connsiteX14" fmla="*/ 450850 w 603250"/>
                  <a:gd name="connsiteY14" fmla="*/ 127000 h 615950"/>
                  <a:gd name="connsiteX15" fmla="*/ 177800 w 603250"/>
                  <a:gd name="connsiteY15" fmla="*/ 127000 h 615950"/>
                  <a:gd name="connsiteX16" fmla="*/ 171450 w 603250"/>
                  <a:gd name="connsiteY16" fmla="*/ 139700 h 615950"/>
                  <a:gd name="connsiteX17" fmla="*/ 234950 w 603250"/>
                  <a:gd name="connsiteY17" fmla="*/ 279400 h 615950"/>
                  <a:gd name="connsiteX18" fmla="*/ 565150 w 603250"/>
                  <a:gd name="connsiteY18" fmla="*/ 476250 h 615950"/>
                  <a:gd name="connsiteX19" fmla="*/ 565150 w 603250"/>
                  <a:gd name="connsiteY19" fmla="*/ 31750 h 615950"/>
                  <a:gd name="connsiteX20" fmla="*/ 44450 w 603250"/>
                  <a:gd name="connsiteY20" fmla="*/ 31750 h 615950"/>
                  <a:gd name="connsiteX21" fmla="*/ 38100 w 603250"/>
                  <a:gd name="connsiteY21" fmla="*/ 44450 h 615950"/>
                  <a:gd name="connsiteX22" fmla="*/ 63500 w 603250"/>
                  <a:gd name="connsiteY22" fmla="*/ 158750 h 615950"/>
                  <a:gd name="connsiteX23" fmla="*/ 603250 w 603250"/>
                  <a:gd name="connsiteY23" fmla="*/ 590550 h 615950"/>
                  <a:gd name="connsiteX24" fmla="*/ 603250 w 603250"/>
                  <a:gd name="connsiteY24" fmla="*/ 615950 h 615950"/>
                  <a:gd name="connsiteX25" fmla="*/ 565150 w 603250"/>
                  <a:gd name="connsiteY25" fmla="*/ 615950 h 615950"/>
                  <a:gd name="connsiteX26" fmla="*/ 82550 w 603250"/>
                  <a:gd name="connsiteY26" fmla="*/ 285750 h 615950"/>
                  <a:gd name="connsiteX27" fmla="*/ 25400 w 603250"/>
                  <a:gd name="connsiteY27" fmla="*/ 158750 h 615950"/>
                  <a:gd name="connsiteX28" fmla="*/ 0 w 603250"/>
                  <a:gd name="connsiteY28" fmla="*/ 44450 h 615950"/>
                  <a:gd name="connsiteX29" fmla="*/ 6350 w 603250"/>
                  <a:gd name="connsiteY29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3250" h="615950">
                    <a:moveTo>
                      <a:pt x="6350" y="0"/>
                    </a:moveTo>
                    <a:lnTo>
                      <a:pt x="590550" y="0"/>
                    </a:lnTo>
                    <a:lnTo>
                      <a:pt x="590550" y="520700"/>
                    </a:lnTo>
                    <a:cubicBezTo>
                      <a:pt x="419100" y="508000"/>
                      <a:pt x="127000" y="298450"/>
                      <a:pt x="127000" y="107950"/>
                    </a:cubicBezTo>
                    <a:lnTo>
                      <a:pt x="133350" y="95250"/>
                    </a:lnTo>
                    <a:lnTo>
                      <a:pt x="495300" y="95250"/>
                    </a:lnTo>
                    <a:lnTo>
                      <a:pt x="495300" y="342900"/>
                    </a:lnTo>
                    <a:cubicBezTo>
                      <a:pt x="488950" y="342900"/>
                      <a:pt x="482600" y="349250"/>
                      <a:pt x="469900" y="349250"/>
                    </a:cubicBezTo>
                    <a:cubicBezTo>
                      <a:pt x="412750" y="349250"/>
                      <a:pt x="266700" y="266700"/>
                      <a:pt x="273050" y="190500"/>
                    </a:cubicBezTo>
                    <a:cubicBezTo>
                      <a:pt x="279400" y="190500"/>
                      <a:pt x="273050" y="177800"/>
                      <a:pt x="285750" y="177800"/>
                    </a:cubicBezTo>
                    <a:lnTo>
                      <a:pt x="387350" y="177800"/>
                    </a:lnTo>
                    <a:lnTo>
                      <a:pt x="387350" y="203200"/>
                    </a:lnTo>
                    <a:cubicBezTo>
                      <a:pt x="368300" y="209550"/>
                      <a:pt x="342900" y="209550"/>
                      <a:pt x="323850" y="215900"/>
                    </a:cubicBezTo>
                    <a:cubicBezTo>
                      <a:pt x="355600" y="266700"/>
                      <a:pt x="406400" y="292100"/>
                      <a:pt x="450850" y="304800"/>
                    </a:cubicBezTo>
                    <a:lnTo>
                      <a:pt x="450850" y="127000"/>
                    </a:lnTo>
                    <a:lnTo>
                      <a:pt x="177800" y="127000"/>
                    </a:lnTo>
                    <a:cubicBezTo>
                      <a:pt x="177800" y="127000"/>
                      <a:pt x="171450" y="120650"/>
                      <a:pt x="171450" y="139700"/>
                    </a:cubicBezTo>
                    <a:cubicBezTo>
                      <a:pt x="171450" y="152400"/>
                      <a:pt x="203200" y="234950"/>
                      <a:pt x="234950" y="279400"/>
                    </a:cubicBezTo>
                    <a:cubicBezTo>
                      <a:pt x="336550" y="400050"/>
                      <a:pt x="444500" y="438150"/>
                      <a:pt x="565150" y="476250"/>
                    </a:cubicBezTo>
                    <a:lnTo>
                      <a:pt x="565150" y="31750"/>
                    </a:lnTo>
                    <a:lnTo>
                      <a:pt x="44450" y="31750"/>
                    </a:lnTo>
                    <a:cubicBezTo>
                      <a:pt x="38100" y="38100"/>
                      <a:pt x="38100" y="31750"/>
                      <a:pt x="38100" y="44450"/>
                    </a:cubicBezTo>
                    <a:cubicBezTo>
                      <a:pt x="38100" y="63500"/>
                      <a:pt x="57150" y="120650"/>
                      <a:pt x="63500" y="158750"/>
                    </a:cubicBezTo>
                    <a:cubicBezTo>
                      <a:pt x="120650" y="387350"/>
                      <a:pt x="406400" y="546100"/>
                      <a:pt x="603250" y="590550"/>
                    </a:cubicBezTo>
                    <a:lnTo>
                      <a:pt x="603250" y="615950"/>
                    </a:lnTo>
                    <a:lnTo>
                      <a:pt x="565150" y="615950"/>
                    </a:lnTo>
                    <a:cubicBezTo>
                      <a:pt x="400050" y="565150"/>
                      <a:pt x="190500" y="488950"/>
                      <a:pt x="82550" y="285750"/>
                    </a:cubicBezTo>
                    <a:cubicBezTo>
                      <a:pt x="57150" y="247650"/>
                      <a:pt x="38100" y="203200"/>
                      <a:pt x="25400" y="158750"/>
                    </a:cubicBezTo>
                    <a:cubicBezTo>
                      <a:pt x="12700" y="120650"/>
                      <a:pt x="6350" y="82550"/>
                      <a:pt x="0" y="44450"/>
                    </a:cubicBezTo>
                    <a:lnTo>
                      <a:pt x="635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7197C5-0CFA-C112-26AE-93DD41B523A9}"/>
                  </a:ext>
                </a:extLst>
              </p:cNvPr>
              <p:cNvSpPr/>
              <p:nvPr/>
            </p:nvSpPr>
            <p:spPr>
              <a:xfrm>
                <a:off x="2954963" y="1111250"/>
                <a:ext cx="603250" cy="615950"/>
              </a:xfrm>
              <a:custGeom>
                <a:avLst/>
                <a:gdLst>
                  <a:gd name="connsiteX0" fmla="*/ 0 w 603250"/>
                  <a:gd name="connsiteY0" fmla="*/ 0 h 615950"/>
                  <a:gd name="connsiteX1" fmla="*/ 603250 w 603250"/>
                  <a:gd name="connsiteY1" fmla="*/ 0 h 615950"/>
                  <a:gd name="connsiteX2" fmla="*/ 603250 w 603250"/>
                  <a:gd name="connsiteY2" fmla="*/ 31750 h 615950"/>
                  <a:gd name="connsiteX3" fmla="*/ 584200 w 603250"/>
                  <a:gd name="connsiteY3" fmla="*/ 107950 h 615950"/>
                  <a:gd name="connsiteX4" fmla="*/ 381000 w 603250"/>
                  <a:gd name="connsiteY4" fmla="*/ 450850 h 615950"/>
                  <a:gd name="connsiteX5" fmla="*/ 31750 w 603250"/>
                  <a:gd name="connsiteY5" fmla="*/ 615950 h 615950"/>
                  <a:gd name="connsiteX6" fmla="*/ 6350 w 603250"/>
                  <a:gd name="connsiteY6" fmla="*/ 615950 h 615950"/>
                  <a:gd name="connsiteX7" fmla="*/ 0 w 603250"/>
                  <a:gd name="connsiteY7" fmla="*/ 603250 h 615950"/>
                  <a:gd name="connsiteX8" fmla="*/ 146050 w 603250"/>
                  <a:gd name="connsiteY8" fmla="*/ 539750 h 615950"/>
                  <a:gd name="connsiteX9" fmla="*/ 501650 w 603250"/>
                  <a:gd name="connsiteY9" fmla="*/ 234950 h 615950"/>
                  <a:gd name="connsiteX10" fmla="*/ 565150 w 603250"/>
                  <a:gd name="connsiteY10" fmla="*/ 31750 h 615950"/>
                  <a:gd name="connsiteX11" fmla="*/ 38100 w 603250"/>
                  <a:gd name="connsiteY11" fmla="*/ 31750 h 615950"/>
                  <a:gd name="connsiteX12" fmla="*/ 44450 w 603250"/>
                  <a:gd name="connsiteY12" fmla="*/ 476250 h 615950"/>
                  <a:gd name="connsiteX13" fmla="*/ 431800 w 603250"/>
                  <a:gd name="connsiteY13" fmla="*/ 133350 h 615950"/>
                  <a:gd name="connsiteX14" fmla="*/ 146050 w 603250"/>
                  <a:gd name="connsiteY14" fmla="*/ 127000 h 615950"/>
                  <a:gd name="connsiteX15" fmla="*/ 152400 w 603250"/>
                  <a:gd name="connsiteY15" fmla="*/ 311150 h 615950"/>
                  <a:gd name="connsiteX16" fmla="*/ 285750 w 603250"/>
                  <a:gd name="connsiteY16" fmla="*/ 215900 h 615950"/>
                  <a:gd name="connsiteX17" fmla="*/ 215900 w 603250"/>
                  <a:gd name="connsiteY17" fmla="*/ 203200 h 615950"/>
                  <a:gd name="connsiteX18" fmla="*/ 222250 w 603250"/>
                  <a:gd name="connsiteY18" fmla="*/ 177800 h 615950"/>
                  <a:gd name="connsiteX19" fmla="*/ 317500 w 603250"/>
                  <a:gd name="connsiteY19" fmla="*/ 177800 h 615950"/>
                  <a:gd name="connsiteX20" fmla="*/ 323850 w 603250"/>
                  <a:gd name="connsiteY20" fmla="*/ 196850 h 615950"/>
                  <a:gd name="connsiteX21" fmla="*/ 139700 w 603250"/>
                  <a:gd name="connsiteY21" fmla="*/ 349250 h 615950"/>
                  <a:gd name="connsiteX22" fmla="*/ 107950 w 603250"/>
                  <a:gd name="connsiteY22" fmla="*/ 349250 h 615950"/>
                  <a:gd name="connsiteX23" fmla="*/ 107950 w 603250"/>
                  <a:gd name="connsiteY23" fmla="*/ 95250 h 615950"/>
                  <a:gd name="connsiteX24" fmla="*/ 469900 w 603250"/>
                  <a:gd name="connsiteY24" fmla="*/ 95250 h 615950"/>
                  <a:gd name="connsiteX25" fmla="*/ 476250 w 603250"/>
                  <a:gd name="connsiteY25" fmla="*/ 107950 h 615950"/>
                  <a:gd name="connsiteX26" fmla="*/ 463550 w 603250"/>
                  <a:gd name="connsiteY26" fmla="*/ 146050 h 615950"/>
                  <a:gd name="connsiteX27" fmla="*/ 88900 w 603250"/>
                  <a:gd name="connsiteY27" fmla="*/ 495300 h 615950"/>
                  <a:gd name="connsiteX28" fmla="*/ 19050 w 603250"/>
                  <a:gd name="connsiteY28" fmla="*/ 520700 h 615950"/>
                  <a:gd name="connsiteX29" fmla="*/ 0 w 603250"/>
                  <a:gd name="connsiteY29" fmla="*/ 501650 h 615950"/>
                  <a:gd name="connsiteX30" fmla="*/ 0 w 603250"/>
                  <a:gd name="connsiteY30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3250" h="615950">
                    <a:moveTo>
                      <a:pt x="0" y="0"/>
                    </a:moveTo>
                    <a:lnTo>
                      <a:pt x="603250" y="0"/>
                    </a:lnTo>
                    <a:lnTo>
                      <a:pt x="603250" y="31750"/>
                    </a:lnTo>
                    <a:lnTo>
                      <a:pt x="584200" y="107950"/>
                    </a:lnTo>
                    <a:cubicBezTo>
                      <a:pt x="558800" y="209550"/>
                      <a:pt x="495300" y="342900"/>
                      <a:pt x="381000" y="450850"/>
                    </a:cubicBezTo>
                    <a:cubicBezTo>
                      <a:pt x="342900" y="482600"/>
                      <a:pt x="95250" y="615950"/>
                      <a:pt x="31750" y="615950"/>
                    </a:cubicBezTo>
                    <a:lnTo>
                      <a:pt x="6350" y="615950"/>
                    </a:lnTo>
                    <a:cubicBezTo>
                      <a:pt x="6350" y="615950"/>
                      <a:pt x="0" y="615950"/>
                      <a:pt x="0" y="603250"/>
                    </a:cubicBezTo>
                    <a:cubicBezTo>
                      <a:pt x="0" y="571500"/>
                      <a:pt x="133350" y="546100"/>
                      <a:pt x="146050" y="539750"/>
                    </a:cubicBezTo>
                    <a:cubicBezTo>
                      <a:pt x="254000" y="501650"/>
                      <a:pt x="463550" y="368300"/>
                      <a:pt x="501650" y="234950"/>
                    </a:cubicBezTo>
                    <a:cubicBezTo>
                      <a:pt x="520700" y="171450"/>
                      <a:pt x="546100" y="95250"/>
                      <a:pt x="565150" y="31750"/>
                    </a:cubicBezTo>
                    <a:lnTo>
                      <a:pt x="38100" y="31750"/>
                    </a:lnTo>
                    <a:lnTo>
                      <a:pt x="44450" y="476250"/>
                    </a:lnTo>
                    <a:cubicBezTo>
                      <a:pt x="158750" y="457200"/>
                      <a:pt x="425450" y="279400"/>
                      <a:pt x="431800" y="133350"/>
                    </a:cubicBezTo>
                    <a:cubicBezTo>
                      <a:pt x="425450" y="127000"/>
                      <a:pt x="412750" y="127000"/>
                      <a:pt x="146050" y="127000"/>
                    </a:cubicBezTo>
                    <a:lnTo>
                      <a:pt x="152400" y="311150"/>
                    </a:lnTo>
                    <a:cubicBezTo>
                      <a:pt x="190500" y="279400"/>
                      <a:pt x="241300" y="266700"/>
                      <a:pt x="285750" y="215900"/>
                    </a:cubicBezTo>
                    <a:cubicBezTo>
                      <a:pt x="266700" y="209550"/>
                      <a:pt x="241300" y="209550"/>
                      <a:pt x="215900" y="203200"/>
                    </a:cubicBezTo>
                    <a:lnTo>
                      <a:pt x="222250" y="177800"/>
                    </a:lnTo>
                    <a:lnTo>
                      <a:pt x="317500" y="177800"/>
                    </a:lnTo>
                    <a:cubicBezTo>
                      <a:pt x="323850" y="184150"/>
                      <a:pt x="323850" y="177800"/>
                      <a:pt x="323850" y="196850"/>
                    </a:cubicBezTo>
                    <a:cubicBezTo>
                      <a:pt x="323850" y="266700"/>
                      <a:pt x="196850" y="349250"/>
                      <a:pt x="139700" y="349250"/>
                    </a:cubicBezTo>
                    <a:lnTo>
                      <a:pt x="107950" y="349250"/>
                    </a:lnTo>
                    <a:lnTo>
                      <a:pt x="107950" y="95250"/>
                    </a:lnTo>
                    <a:lnTo>
                      <a:pt x="469900" y="95250"/>
                    </a:lnTo>
                    <a:cubicBezTo>
                      <a:pt x="469900" y="101600"/>
                      <a:pt x="476250" y="95250"/>
                      <a:pt x="476250" y="107950"/>
                    </a:cubicBezTo>
                    <a:cubicBezTo>
                      <a:pt x="476250" y="127000"/>
                      <a:pt x="463550" y="127000"/>
                      <a:pt x="463550" y="146050"/>
                    </a:cubicBezTo>
                    <a:cubicBezTo>
                      <a:pt x="457200" y="292100"/>
                      <a:pt x="209550" y="469900"/>
                      <a:pt x="88900" y="495300"/>
                    </a:cubicBezTo>
                    <a:cubicBezTo>
                      <a:pt x="69850" y="495300"/>
                      <a:pt x="31750" y="520700"/>
                      <a:pt x="19050" y="520700"/>
                    </a:cubicBezTo>
                    <a:cubicBezTo>
                      <a:pt x="0" y="520700"/>
                      <a:pt x="6350" y="508000"/>
                      <a:pt x="0" y="5016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EBF163B8-616D-154D-0BE5-C052F97C5C91}"/>
                </a:ext>
              </a:extLst>
            </p:cNvPr>
            <p:cNvGrpSpPr/>
            <p:nvPr/>
          </p:nvGrpSpPr>
          <p:grpSpPr>
            <a:xfrm>
              <a:off x="12733412" y="6123714"/>
              <a:ext cx="1836442" cy="1849653"/>
              <a:chOff x="2027863" y="177800"/>
              <a:chExt cx="1765300" cy="1778000"/>
            </a:xfrm>
            <a:gradFill>
              <a:gsLst>
                <a:gs pos="2752">
                  <a:srgbClr val="F6EDEC">
                    <a:alpha val="7000"/>
                  </a:srgbClr>
                </a:gs>
                <a:gs pos="43000">
                  <a:srgbClr val="F6EDEC">
                    <a:alpha val="2000"/>
                  </a:srgbClr>
                </a:gs>
                <a:gs pos="55000">
                  <a:srgbClr val="FFDC61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5A85538A-543F-9881-D245-751D42C08046}"/>
                  </a:ext>
                </a:extLst>
              </p:cNvPr>
              <p:cNvSpPr/>
              <p:nvPr/>
            </p:nvSpPr>
            <p:spPr>
              <a:xfrm>
                <a:off x="2027863" y="177800"/>
                <a:ext cx="1765300" cy="1778000"/>
              </a:xfrm>
              <a:custGeom>
                <a:avLst/>
                <a:gdLst>
                  <a:gd name="connsiteX0" fmla="*/ 984250 w 1765300"/>
                  <a:gd name="connsiteY0" fmla="*/ 0 h 1778000"/>
                  <a:gd name="connsiteX1" fmla="*/ 1282700 w 1765300"/>
                  <a:gd name="connsiteY1" fmla="*/ 139700 h 1778000"/>
                  <a:gd name="connsiteX2" fmla="*/ 1365250 w 1765300"/>
                  <a:gd name="connsiteY2" fmla="*/ 152400 h 1778000"/>
                  <a:gd name="connsiteX3" fmla="*/ 1530350 w 1765300"/>
                  <a:gd name="connsiteY3" fmla="*/ 273050 h 1778000"/>
                  <a:gd name="connsiteX4" fmla="*/ 1568450 w 1765300"/>
                  <a:gd name="connsiteY4" fmla="*/ 393700 h 1778000"/>
                  <a:gd name="connsiteX5" fmla="*/ 1714500 w 1765300"/>
                  <a:gd name="connsiteY5" fmla="*/ 552450 h 1778000"/>
                  <a:gd name="connsiteX6" fmla="*/ 1765300 w 1765300"/>
                  <a:gd name="connsiteY6" fmla="*/ 711200 h 1778000"/>
                  <a:gd name="connsiteX7" fmla="*/ 1727200 w 1765300"/>
                  <a:gd name="connsiteY7" fmla="*/ 895350 h 1778000"/>
                  <a:gd name="connsiteX8" fmla="*/ 1765300 w 1765300"/>
                  <a:gd name="connsiteY8" fmla="*/ 1066800 h 1778000"/>
                  <a:gd name="connsiteX9" fmla="*/ 1581150 w 1765300"/>
                  <a:gd name="connsiteY9" fmla="*/ 1365250 h 1778000"/>
                  <a:gd name="connsiteX10" fmla="*/ 1549400 w 1765300"/>
                  <a:gd name="connsiteY10" fmla="*/ 1466850 h 1778000"/>
                  <a:gd name="connsiteX11" fmla="*/ 1428750 w 1765300"/>
                  <a:gd name="connsiteY11" fmla="*/ 1600200 h 1778000"/>
                  <a:gd name="connsiteX12" fmla="*/ 1289050 w 1765300"/>
                  <a:gd name="connsiteY12" fmla="*/ 1631950 h 1778000"/>
                  <a:gd name="connsiteX13" fmla="*/ 1149350 w 1765300"/>
                  <a:gd name="connsiteY13" fmla="*/ 1720850 h 1778000"/>
                  <a:gd name="connsiteX14" fmla="*/ 984250 w 1765300"/>
                  <a:gd name="connsiteY14" fmla="*/ 1778000 h 1778000"/>
                  <a:gd name="connsiteX15" fmla="*/ 749300 w 1765300"/>
                  <a:gd name="connsiteY15" fmla="*/ 1714500 h 1778000"/>
                  <a:gd name="connsiteX16" fmla="*/ 628650 w 1765300"/>
                  <a:gd name="connsiteY16" fmla="*/ 1727200 h 1778000"/>
                  <a:gd name="connsiteX17" fmla="*/ 425450 w 1765300"/>
                  <a:gd name="connsiteY17" fmla="*/ 1631950 h 1778000"/>
                  <a:gd name="connsiteX18" fmla="*/ 317500 w 1765300"/>
                  <a:gd name="connsiteY18" fmla="*/ 1492250 h 1778000"/>
                  <a:gd name="connsiteX19" fmla="*/ 215900 w 1765300"/>
                  <a:gd name="connsiteY19" fmla="*/ 1447800 h 1778000"/>
                  <a:gd name="connsiteX20" fmla="*/ 101600 w 1765300"/>
                  <a:gd name="connsiteY20" fmla="*/ 1282700 h 1778000"/>
                  <a:gd name="connsiteX21" fmla="*/ 101600 w 1765300"/>
                  <a:gd name="connsiteY21" fmla="*/ 1136650 h 1778000"/>
                  <a:gd name="connsiteX22" fmla="*/ 0 w 1765300"/>
                  <a:gd name="connsiteY22" fmla="*/ 889000 h 1778000"/>
                  <a:gd name="connsiteX23" fmla="*/ 101600 w 1765300"/>
                  <a:gd name="connsiteY23" fmla="*/ 635000 h 1778000"/>
                  <a:gd name="connsiteX24" fmla="*/ 101600 w 1765300"/>
                  <a:gd name="connsiteY24" fmla="*/ 495300 h 1778000"/>
                  <a:gd name="connsiteX25" fmla="*/ 120650 w 1765300"/>
                  <a:gd name="connsiteY25" fmla="*/ 438150 h 1778000"/>
                  <a:gd name="connsiteX26" fmla="*/ 209550 w 1765300"/>
                  <a:gd name="connsiteY26" fmla="*/ 330200 h 1778000"/>
                  <a:gd name="connsiteX27" fmla="*/ 285750 w 1765300"/>
                  <a:gd name="connsiteY27" fmla="*/ 292100 h 1778000"/>
                  <a:gd name="connsiteX28" fmla="*/ 381000 w 1765300"/>
                  <a:gd name="connsiteY28" fmla="*/ 215900 h 1778000"/>
                  <a:gd name="connsiteX29" fmla="*/ 628650 w 1765300"/>
                  <a:gd name="connsiteY29" fmla="*/ 50800 h 1778000"/>
                  <a:gd name="connsiteX30" fmla="*/ 742950 w 1765300"/>
                  <a:gd name="connsiteY30" fmla="*/ 63500 h 1778000"/>
                  <a:gd name="connsiteX31" fmla="*/ 984250 w 1765300"/>
                  <a:gd name="connsiteY31" fmla="*/ 0 h 1778000"/>
                  <a:gd name="connsiteX32" fmla="*/ 984250 w 1765300"/>
                  <a:gd name="connsiteY32" fmla="*/ 69850 h 1778000"/>
                  <a:gd name="connsiteX33" fmla="*/ 749300 w 1765300"/>
                  <a:gd name="connsiteY33" fmla="*/ 133350 h 1778000"/>
                  <a:gd name="connsiteX34" fmla="*/ 628650 w 1765300"/>
                  <a:gd name="connsiteY34" fmla="*/ 120650 h 1778000"/>
                  <a:gd name="connsiteX35" fmla="*/ 482600 w 1765300"/>
                  <a:gd name="connsiteY35" fmla="*/ 184150 h 1778000"/>
                  <a:gd name="connsiteX36" fmla="*/ 374650 w 1765300"/>
                  <a:gd name="connsiteY36" fmla="*/ 323850 h 1778000"/>
                  <a:gd name="connsiteX37" fmla="*/ 171450 w 1765300"/>
                  <a:gd name="connsiteY37" fmla="*/ 508000 h 1778000"/>
                  <a:gd name="connsiteX38" fmla="*/ 171450 w 1765300"/>
                  <a:gd name="connsiteY38" fmla="*/ 641350 h 1778000"/>
                  <a:gd name="connsiteX39" fmla="*/ 69850 w 1765300"/>
                  <a:gd name="connsiteY39" fmla="*/ 882650 h 1778000"/>
                  <a:gd name="connsiteX40" fmla="*/ 171450 w 1765300"/>
                  <a:gd name="connsiteY40" fmla="*/ 1130300 h 1778000"/>
                  <a:gd name="connsiteX41" fmla="*/ 171450 w 1765300"/>
                  <a:gd name="connsiteY41" fmla="*/ 1270000 h 1778000"/>
                  <a:gd name="connsiteX42" fmla="*/ 279400 w 1765300"/>
                  <a:gd name="connsiteY42" fmla="*/ 1403350 h 1778000"/>
                  <a:gd name="connsiteX43" fmla="*/ 457200 w 1765300"/>
                  <a:gd name="connsiteY43" fmla="*/ 1562100 h 1778000"/>
                  <a:gd name="connsiteX44" fmla="*/ 628650 w 1765300"/>
                  <a:gd name="connsiteY44" fmla="*/ 1657350 h 1778000"/>
                  <a:gd name="connsiteX45" fmla="*/ 749300 w 1765300"/>
                  <a:gd name="connsiteY45" fmla="*/ 1644650 h 1778000"/>
                  <a:gd name="connsiteX46" fmla="*/ 984250 w 1765300"/>
                  <a:gd name="connsiteY46" fmla="*/ 1708150 h 1778000"/>
                  <a:gd name="connsiteX47" fmla="*/ 1047750 w 1765300"/>
                  <a:gd name="connsiteY47" fmla="*/ 1695450 h 1778000"/>
                  <a:gd name="connsiteX48" fmla="*/ 1111250 w 1765300"/>
                  <a:gd name="connsiteY48" fmla="*/ 1657350 h 1778000"/>
                  <a:gd name="connsiteX49" fmla="*/ 1479550 w 1765300"/>
                  <a:gd name="connsiteY49" fmla="*/ 1454150 h 1778000"/>
                  <a:gd name="connsiteX50" fmla="*/ 1543050 w 1765300"/>
                  <a:gd name="connsiteY50" fmla="*/ 1295400 h 1778000"/>
                  <a:gd name="connsiteX51" fmla="*/ 1638300 w 1765300"/>
                  <a:gd name="connsiteY51" fmla="*/ 1206500 h 1778000"/>
                  <a:gd name="connsiteX52" fmla="*/ 1695450 w 1765300"/>
                  <a:gd name="connsiteY52" fmla="*/ 1066800 h 1778000"/>
                  <a:gd name="connsiteX53" fmla="*/ 1657350 w 1765300"/>
                  <a:gd name="connsiteY53" fmla="*/ 889000 h 1778000"/>
                  <a:gd name="connsiteX54" fmla="*/ 1695450 w 1765300"/>
                  <a:gd name="connsiteY54" fmla="*/ 711200 h 1778000"/>
                  <a:gd name="connsiteX55" fmla="*/ 1631950 w 1765300"/>
                  <a:gd name="connsiteY55" fmla="*/ 565150 h 1778000"/>
                  <a:gd name="connsiteX56" fmla="*/ 1517650 w 1765300"/>
                  <a:gd name="connsiteY56" fmla="*/ 444500 h 1778000"/>
                  <a:gd name="connsiteX57" fmla="*/ 1358900 w 1765300"/>
                  <a:gd name="connsiteY57" fmla="*/ 222250 h 1778000"/>
                  <a:gd name="connsiteX58" fmla="*/ 1270000 w 1765300"/>
                  <a:gd name="connsiteY58" fmla="*/ 209550 h 1778000"/>
                  <a:gd name="connsiteX59" fmla="*/ 984250 w 1765300"/>
                  <a:gd name="connsiteY59" fmla="*/ 69850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765300" h="1778000">
                    <a:moveTo>
                      <a:pt x="984250" y="0"/>
                    </a:moveTo>
                    <a:cubicBezTo>
                      <a:pt x="1136650" y="0"/>
                      <a:pt x="1130300" y="95250"/>
                      <a:pt x="1282700" y="139700"/>
                    </a:cubicBezTo>
                    <a:cubicBezTo>
                      <a:pt x="1301750" y="146050"/>
                      <a:pt x="1339850" y="152400"/>
                      <a:pt x="1365250" y="152400"/>
                    </a:cubicBezTo>
                    <a:cubicBezTo>
                      <a:pt x="1409700" y="152400"/>
                      <a:pt x="1498600" y="209550"/>
                      <a:pt x="1530350" y="273050"/>
                    </a:cubicBezTo>
                    <a:cubicBezTo>
                      <a:pt x="1549400" y="311150"/>
                      <a:pt x="1555750" y="355600"/>
                      <a:pt x="1568450" y="393700"/>
                    </a:cubicBezTo>
                    <a:cubicBezTo>
                      <a:pt x="1587500" y="431800"/>
                      <a:pt x="1663700" y="495300"/>
                      <a:pt x="1714500" y="552450"/>
                    </a:cubicBezTo>
                    <a:cubicBezTo>
                      <a:pt x="1746250" y="590550"/>
                      <a:pt x="1765300" y="660400"/>
                      <a:pt x="1765300" y="711200"/>
                    </a:cubicBezTo>
                    <a:cubicBezTo>
                      <a:pt x="1765300" y="730250"/>
                      <a:pt x="1727200" y="876300"/>
                      <a:pt x="1727200" y="895350"/>
                    </a:cubicBezTo>
                    <a:cubicBezTo>
                      <a:pt x="1727200" y="908050"/>
                      <a:pt x="1765300" y="1054100"/>
                      <a:pt x="1765300" y="1066800"/>
                    </a:cubicBezTo>
                    <a:cubicBezTo>
                      <a:pt x="1765300" y="1219200"/>
                      <a:pt x="1657350" y="1238250"/>
                      <a:pt x="1581150" y="1365250"/>
                    </a:cubicBezTo>
                    <a:cubicBezTo>
                      <a:pt x="1562100" y="1390650"/>
                      <a:pt x="1555750" y="1435100"/>
                      <a:pt x="1549400" y="1466850"/>
                    </a:cubicBezTo>
                    <a:cubicBezTo>
                      <a:pt x="1543050" y="1504950"/>
                      <a:pt x="1473200" y="1587500"/>
                      <a:pt x="1428750" y="1600200"/>
                    </a:cubicBezTo>
                    <a:cubicBezTo>
                      <a:pt x="1384300" y="1612900"/>
                      <a:pt x="1320800" y="1625600"/>
                      <a:pt x="1289050" y="1631950"/>
                    </a:cubicBezTo>
                    <a:cubicBezTo>
                      <a:pt x="1250950" y="1638300"/>
                      <a:pt x="1187450" y="1682750"/>
                      <a:pt x="1149350" y="1720850"/>
                    </a:cubicBezTo>
                    <a:cubicBezTo>
                      <a:pt x="1104900" y="1765300"/>
                      <a:pt x="1035050" y="1778000"/>
                      <a:pt x="984250" y="1778000"/>
                    </a:cubicBezTo>
                    <a:cubicBezTo>
                      <a:pt x="850900" y="1778000"/>
                      <a:pt x="844550" y="1714500"/>
                      <a:pt x="749300" y="1714500"/>
                    </a:cubicBezTo>
                    <a:cubicBezTo>
                      <a:pt x="730250" y="1714500"/>
                      <a:pt x="647700" y="1727200"/>
                      <a:pt x="628650" y="1727200"/>
                    </a:cubicBezTo>
                    <a:cubicBezTo>
                      <a:pt x="546100" y="1727200"/>
                      <a:pt x="495300" y="1708150"/>
                      <a:pt x="425450" y="1631950"/>
                    </a:cubicBezTo>
                    <a:cubicBezTo>
                      <a:pt x="393700" y="1600200"/>
                      <a:pt x="368300" y="1517650"/>
                      <a:pt x="317500" y="1492250"/>
                    </a:cubicBezTo>
                    <a:cubicBezTo>
                      <a:pt x="285750" y="1479550"/>
                      <a:pt x="247650" y="1460500"/>
                      <a:pt x="215900" y="1447800"/>
                    </a:cubicBezTo>
                    <a:cubicBezTo>
                      <a:pt x="171450" y="1435100"/>
                      <a:pt x="101600" y="1314450"/>
                      <a:pt x="101600" y="1282700"/>
                    </a:cubicBezTo>
                    <a:lnTo>
                      <a:pt x="101600" y="1136650"/>
                    </a:lnTo>
                    <a:cubicBezTo>
                      <a:pt x="50800" y="1022350"/>
                      <a:pt x="0" y="977900"/>
                      <a:pt x="0" y="889000"/>
                    </a:cubicBezTo>
                    <a:cubicBezTo>
                      <a:pt x="0" y="793750"/>
                      <a:pt x="50800" y="749300"/>
                      <a:pt x="101600" y="635000"/>
                    </a:cubicBezTo>
                    <a:lnTo>
                      <a:pt x="101600" y="495300"/>
                    </a:lnTo>
                    <a:cubicBezTo>
                      <a:pt x="107950" y="476250"/>
                      <a:pt x="120650" y="450850"/>
                      <a:pt x="120650" y="438150"/>
                    </a:cubicBezTo>
                    <a:cubicBezTo>
                      <a:pt x="120650" y="412750"/>
                      <a:pt x="203200" y="330200"/>
                      <a:pt x="209550" y="330200"/>
                    </a:cubicBezTo>
                    <a:cubicBezTo>
                      <a:pt x="228600" y="317500"/>
                      <a:pt x="260350" y="298450"/>
                      <a:pt x="285750" y="292100"/>
                    </a:cubicBezTo>
                    <a:cubicBezTo>
                      <a:pt x="304800" y="285750"/>
                      <a:pt x="368300" y="241300"/>
                      <a:pt x="381000" y="215900"/>
                    </a:cubicBezTo>
                    <a:cubicBezTo>
                      <a:pt x="438150" y="101600"/>
                      <a:pt x="546100" y="50800"/>
                      <a:pt x="628650" y="50800"/>
                    </a:cubicBezTo>
                    <a:cubicBezTo>
                      <a:pt x="641350" y="50800"/>
                      <a:pt x="730250" y="63500"/>
                      <a:pt x="742950" y="63500"/>
                    </a:cubicBezTo>
                    <a:cubicBezTo>
                      <a:pt x="882650" y="63500"/>
                      <a:pt x="838200" y="0"/>
                      <a:pt x="984250" y="0"/>
                    </a:cubicBezTo>
                    <a:close/>
                    <a:moveTo>
                      <a:pt x="984250" y="69850"/>
                    </a:moveTo>
                    <a:cubicBezTo>
                      <a:pt x="876300" y="69850"/>
                      <a:pt x="889000" y="133350"/>
                      <a:pt x="749300" y="133350"/>
                    </a:cubicBezTo>
                    <a:cubicBezTo>
                      <a:pt x="730250" y="133350"/>
                      <a:pt x="647700" y="120650"/>
                      <a:pt x="628650" y="120650"/>
                    </a:cubicBezTo>
                    <a:cubicBezTo>
                      <a:pt x="584200" y="120650"/>
                      <a:pt x="520700" y="133350"/>
                      <a:pt x="482600" y="184150"/>
                    </a:cubicBezTo>
                    <a:cubicBezTo>
                      <a:pt x="450850" y="222250"/>
                      <a:pt x="425450" y="292100"/>
                      <a:pt x="374650" y="323850"/>
                    </a:cubicBezTo>
                    <a:cubicBezTo>
                      <a:pt x="304800" y="361950"/>
                      <a:pt x="171450" y="406400"/>
                      <a:pt x="171450" y="508000"/>
                    </a:cubicBezTo>
                    <a:lnTo>
                      <a:pt x="171450" y="641350"/>
                    </a:lnTo>
                    <a:cubicBezTo>
                      <a:pt x="127000" y="774700"/>
                      <a:pt x="69850" y="774700"/>
                      <a:pt x="69850" y="882650"/>
                    </a:cubicBezTo>
                    <a:cubicBezTo>
                      <a:pt x="69850" y="996950"/>
                      <a:pt x="114300" y="965200"/>
                      <a:pt x="171450" y="1130300"/>
                    </a:cubicBezTo>
                    <a:lnTo>
                      <a:pt x="171450" y="1270000"/>
                    </a:lnTo>
                    <a:cubicBezTo>
                      <a:pt x="171450" y="1301750"/>
                      <a:pt x="247650" y="1397000"/>
                      <a:pt x="279400" y="1403350"/>
                    </a:cubicBezTo>
                    <a:cubicBezTo>
                      <a:pt x="336550" y="1416050"/>
                      <a:pt x="425450" y="1492250"/>
                      <a:pt x="457200" y="1562100"/>
                    </a:cubicBezTo>
                    <a:cubicBezTo>
                      <a:pt x="495300" y="1638300"/>
                      <a:pt x="571500" y="1657350"/>
                      <a:pt x="628650" y="1657350"/>
                    </a:cubicBezTo>
                    <a:cubicBezTo>
                      <a:pt x="641350" y="1657350"/>
                      <a:pt x="730250" y="1644650"/>
                      <a:pt x="749300" y="1644650"/>
                    </a:cubicBezTo>
                    <a:cubicBezTo>
                      <a:pt x="869950" y="1644650"/>
                      <a:pt x="882650" y="1708150"/>
                      <a:pt x="984250" y="1708150"/>
                    </a:cubicBezTo>
                    <a:cubicBezTo>
                      <a:pt x="996950" y="1708150"/>
                      <a:pt x="1028700" y="1701800"/>
                      <a:pt x="1047750" y="1695450"/>
                    </a:cubicBezTo>
                    <a:cubicBezTo>
                      <a:pt x="1073150" y="1689100"/>
                      <a:pt x="1098550" y="1676400"/>
                      <a:pt x="1111250" y="1657350"/>
                    </a:cubicBezTo>
                    <a:cubicBezTo>
                      <a:pt x="1225550" y="1498600"/>
                      <a:pt x="1390650" y="1631950"/>
                      <a:pt x="1479550" y="1454150"/>
                    </a:cubicBezTo>
                    <a:cubicBezTo>
                      <a:pt x="1498600" y="1409700"/>
                      <a:pt x="1511300" y="1339850"/>
                      <a:pt x="1543050" y="1295400"/>
                    </a:cubicBezTo>
                    <a:cubicBezTo>
                      <a:pt x="1568450" y="1250950"/>
                      <a:pt x="1612900" y="1225550"/>
                      <a:pt x="1638300" y="1206500"/>
                    </a:cubicBezTo>
                    <a:cubicBezTo>
                      <a:pt x="1676400" y="1174750"/>
                      <a:pt x="1695450" y="1098550"/>
                      <a:pt x="1695450" y="1066800"/>
                    </a:cubicBezTo>
                    <a:cubicBezTo>
                      <a:pt x="1695450" y="1047750"/>
                      <a:pt x="1657350" y="908050"/>
                      <a:pt x="1657350" y="889000"/>
                    </a:cubicBezTo>
                    <a:cubicBezTo>
                      <a:pt x="1657350" y="876300"/>
                      <a:pt x="1695450" y="723900"/>
                      <a:pt x="1695450" y="711200"/>
                    </a:cubicBezTo>
                    <a:cubicBezTo>
                      <a:pt x="1695450" y="647700"/>
                      <a:pt x="1682750" y="609600"/>
                      <a:pt x="1631950" y="565150"/>
                    </a:cubicBezTo>
                    <a:cubicBezTo>
                      <a:pt x="1593850" y="533400"/>
                      <a:pt x="1530350" y="482600"/>
                      <a:pt x="1517650" y="444500"/>
                    </a:cubicBezTo>
                    <a:cubicBezTo>
                      <a:pt x="1492250" y="368300"/>
                      <a:pt x="1454150" y="234950"/>
                      <a:pt x="1358900" y="222250"/>
                    </a:cubicBezTo>
                    <a:cubicBezTo>
                      <a:pt x="1327150" y="215900"/>
                      <a:pt x="1289050" y="215900"/>
                      <a:pt x="1270000" y="209550"/>
                    </a:cubicBezTo>
                    <a:cubicBezTo>
                      <a:pt x="1079500" y="152400"/>
                      <a:pt x="1123950" y="69850"/>
                      <a:pt x="984250" y="6985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75F1AD9-382B-4461-BB30-8B1622B240A5}"/>
                  </a:ext>
                </a:extLst>
              </p:cNvPr>
              <p:cNvSpPr/>
              <p:nvPr/>
            </p:nvSpPr>
            <p:spPr>
              <a:xfrm>
                <a:off x="2262813" y="406400"/>
                <a:ext cx="603250" cy="622300"/>
              </a:xfrm>
              <a:custGeom>
                <a:avLst/>
                <a:gdLst>
                  <a:gd name="connsiteX0" fmla="*/ 577850 w 603250"/>
                  <a:gd name="connsiteY0" fmla="*/ 0 h 622300"/>
                  <a:gd name="connsiteX1" fmla="*/ 603250 w 603250"/>
                  <a:gd name="connsiteY1" fmla="*/ 19050 h 622300"/>
                  <a:gd name="connsiteX2" fmla="*/ 444500 w 603250"/>
                  <a:gd name="connsiteY2" fmla="*/ 76200 h 622300"/>
                  <a:gd name="connsiteX3" fmla="*/ 50800 w 603250"/>
                  <a:gd name="connsiteY3" fmla="*/ 501650 h 622300"/>
                  <a:gd name="connsiteX4" fmla="*/ 38100 w 603250"/>
                  <a:gd name="connsiteY4" fmla="*/ 558800 h 622300"/>
                  <a:gd name="connsiteX5" fmla="*/ 38100 w 603250"/>
                  <a:gd name="connsiteY5" fmla="*/ 577850 h 622300"/>
                  <a:gd name="connsiteX6" fmla="*/ 565150 w 603250"/>
                  <a:gd name="connsiteY6" fmla="*/ 577850 h 622300"/>
                  <a:gd name="connsiteX7" fmla="*/ 565150 w 603250"/>
                  <a:gd name="connsiteY7" fmla="*/ 152400 h 622300"/>
                  <a:gd name="connsiteX8" fmla="*/ 552450 w 603250"/>
                  <a:gd name="connsiteY8" fmla="*/ 146050 h 622300"/>
                  <a:gd name="connsiteX9" fmla="*/ 171450 w 603250"/>
                  <a:gd name="connsiteY9" fmla="*/ 476250 h 622300"/>
                  <a:gd name="connsiteX10" fmla="*/ 177800 w 603250"/>
                  <a:gd name="connsiteY10" fmla="*/ 495300 h 622300"/>
                  <a:gd name="connsiteX11" fmla="*/ 457200 w 603250"/>
                  <a:gd name="connsiteY11" fmla="*/ 488950 h 622300"/>
                  <a:gd name="connsiteX12" fmla="*/ 457200 w 603250"/>
                  <a:gd name="connsiteY12" fmla="*/ 311150 h 622300"/>
                  <a:gd name="connsiteX13" fmla="*/ 323850 w 603250"/>
                  <a:gd name="connsiteY13" fmla="*/ 400050 h 622300"/>
                  <a:gd name="connsiteX14" fmla="*/ 381000 w 603250"/>
                  <a:gd name="connsiteY14" fmla="*/ 406400 h 622300"/>
                  <a:gd name="connsiteX15" fmla="*/ 381000 w 603250"/>
                  <a:gd name="connsiteY15" fmla="*/ 444500 h 622300"/>
                  <a:gd name="connsiteX16" fmla="*/ 279400 w 603250"/>
                  <a:gd name="connsiteY16" fmla="*/ 444500 h 622300"/>
                  <a:gd name="connsiteX17" fmla="*/ 279400 w 603250"/>
                  <a:gd name="connsiteY17" fmla="*/ 406400 h 622300"/>
                  <a:gd name="connsiteX18" fmla="*/ 476250 w 603250"/>
                  <a:gd name="connsiteY18" fmla="*/ 266700 h 622300"/>
                  <a:gd name="connsiteX19" fmla="*/ 495300 w 603250"/>
                  <a:gd name="connsiteY19" fmla="*/ 279400 h 622300"/>
                  <a:gd name="connsiteX20" fmla="*/ 488950 w 603250"/>
                  <a:gd name="connsiteY20" fmla="*/ 527050 h 622300"/>
                  <a:gd name="connsiteX21" fmla="*/ 146050 w 603250"/>
                  <a:gd name="connsiteY21" fmla="*/ 527050 h 622300"/>
                  <a:gd name="connsiteX22" fmla="*/ 127000 w 603250"/>
                  <a:gd name="connsiteY22" fmla="*/ 508000 h 622300"/>
                  <a:gd name="connsiteX23" fmla="*/ 139700 w 603250"/>
                  <a:gd name="connsiteY23" fmla="*/ 444500 h 622300"/>
                  <a:gd name="connsiteX24" fmla="*/ 273050 w 603250"/>
                  <a:gd name="connsiteY24" fmla="*/ 247650 h 622300"/>
                  <a:gd name="connsiteX25" fmla="*/ 577850 w 603250"/>
                  <a:gd name="connsiteY25" fmla="*/ 101600 h 622300"/>
                  <a:gd name="connsiteX26" fmla="*/ 603250 w 603250"/>
                  <a:gd name="connsiteY26" fmla="*/ 114300 h 622300"/>
                  <a:gd name="connsiteX27" fmla="*/ 603250 w 603250"/>
                  <a:gd name="connsiteY27" fmla="*/ 603250 h 622300"/>
                  <a:gd name="connsiteX28" fmla="*/ 584200 w 603250"/>
                  <a:gd name="connsiteY28" fmla="*/ 622300 h 622300"/>
                  <a:gd name="connsiteX29" fmla="*/ 19050 w 603250"/>
                  <a:gd name="connsiteY29" fmla="*/ 622300 h 622300"/>
                  <a:gd name="connsiteX30" fmla="*/ 0 w 603250"/>
                  <a:gd name="connsiteY30" fmla="*/ 590550 h 622300"/>
                  <a:gd name="connsiteX31" fmla="*/ 457200 w 603250"/>
                  <a:gd name="connsiteY31" fmla="*/ 31750 h 622300"/>
                  <a:gd name="connsiteX32" fmla="*/ 5778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577850" y="0"/>
                    </a:moveTo>
                    <a:cubicBezTo>
                      <a:pt x="590550" y="0"/>
                      <a:pt x="603250" y="6350"/>
                      <a:pt x="603250" y="19050"/>
                    </a:cubicBezTo>
                    <a:cubicBezTo>
                      <a:pt x="603250" y="38100"/>
                      <a:pt x="482600" y="63500"/>
                      <a:pt x="444500" y="76200"/>
                    </a:cubicBezTo>
                    <a:cubicBezTo>
                      <a:pt x="279400" y="127000"/>
                      <a:pt x="69850" y="336550"/>
                      <a:pt x="50800" y="501650"/>
                    </a:cubicBezTo>
                    <a:cubicBezTo>
                      <a:pt x="50800" y="514350"/>
                      <a:pt x="44450" y="539750"/>
                      <a:pt x="38100" y="558800"/>
                    </a:cubicBezTo>
                    <a:lnTo>
                      <a:pt x="38100" y="577850"/>
                    </a:lnTo>
                    <a:lnTo>
                      <a:pt x="565150" y="577850"/>
                    </a:lnTo>
                    <a:lnTo>
                      <a:pt x="565150" y="152400"/>
                    </a:lnTo>
                    <a:cubicBezTo>
                      <a:pt x="565150" y="146050"/>
                      <a:pt x="565150" y="146050"/>
                      <a:pt x="552450" y="146050"/>
                    </a:cubicBezTo>
                    <a:cubicBezTo>
                      <a:pt x="450850" y="146050"/>
                      <a:pt x="171450" y="330200"/>
                      <a:pt x="171450" y="476250"/>
                    </a:cubicBezTo>
                    <a:cubicBezTo>
                      <a:pt x="171450" y="495300"/>
                      <a:pt x="171450" y="488950"/>
                      <a:pt x="177800" y="495300"/>
                    </a:cubicBezTo>
                    <a:cubicBezTo>
                      <a:pt x="184150" y="488950"/>
                      <a:pt x="196850" y="488950"/>
                      <a:pt x="457200" y="488950"/>
                    </a:cubicBezTo>
                    <a:lnTo>
                      <a:pt x="457200" y="311150"/>
                    </a:lnTo>
                    <a:cubicBezTo>
                      <a:pt x="400050" y="323850"/>
                      <a:pt x="355600" y="342900"/>
                      <a:pt x="323850" y="400050"/>
                    </a:cubicBezTo>
                    <a:cubicBezTo>
                      <a:pt x="342900" y="406400"/>
                      <a:pt x="361950" y="406400"/>
                      <a:pt x="381000" y="406400"/>
                    </a:cubicBezTo>
                    <a:cubicBezTo>
                      <a:pt x="387350" y="419100"/>
                      <a:pt x="387350" y="431800"/>
                      <a:pt x="381000" y="444500"/>
                    </a:cubicBezTo>
                    <a:lnTo>
                      <a:pt x="279400" y="444500"/>
                    </a:lnTo>
                    <a:lnTo>
                      <a:pt x="279400" y="406400"/>
                    </a:lnTo>
                    <a:cubicBezTo>
                      <a:pt x="273050" y="342900"/>
                      <a:pt x="419100" y="266700"/>
                      <a:pt x="476250" y="266700"/>
                    </a:cubicBezTo>
                    <a:cubicBezTo>
                      <a:pt x="488950" y="266700"/>
                      <a:pt x="488950" y="273050"/>
                      <a:pt x="495300" y="279400"/>
                    </a:cubicBezTo>
                    <a:cubicBezTo>
                      <a:pt x="482600" y="514350"/>
                      <a:pt x="488950" y="520700"/>
                      <a:pt x="488950" y="527050"/>
                    </a:cubicBezTo>
                    <a:lnTo>
                      <a:pt x="146050" y="527050"/>
                    </a:lnTo>
                    <a:cubicBezTo>
                      <a:pt x="139700" y="520700"/>
                      <a:pt x="127000" y="520700"/>
                      <a:pt x="127000" y="508000"/>
                    </a:cubicBezTo>
                    <a:cubicBezTo>
                      <a:pt x="127000" y="488950"/>
                      <a:pt x="139700" y="457200"/>
                      <a:pt x="139700" y="444500"/>
                    </a:cubicBezTo>
                    <a:cubicBezTo>
                      <a:pt x="152400" y="387350"/>
                      <a:pt x="209550" y="292100"/>
                      <a:pt x="273050" y="247650"/>
                    </a:cubicBezTo>
                    <a:cubicBezTo>
                      <a:pt x="330200" y="203200"/>
                      <a:pt x="495300" y="101600"/>
                      <a:pt x="577850" y="101600"/>
                    </a:cubicBezTo>
                    <a:cubicBezTo>
                      <a:pt x="590550" y="101600"/>
                      <a:pt x="590550" y="107950"/>
                      <a:pt x="603250" y="114300"/>
                    </a:cubicBezTo>
                    <a:lnTo>
                      <a:pt x="603250" y="603250"/>
                    </a:lnTo>
                    <a:lnTo>
                      <a:pt x="584200" y="622300"/>
                    </a:lnTo>
                    <a:lnTo>
                      <a:pt x="19050" y="622300"/>
                    </a:lnTo>
                    <a:cubicBezTo>
                      <a:pt x="6350" y="615950"/>
                      <a:pt x="0" y="609600"/>
                      <a:pt x="0" y="590550"/>
                    </a:cubicBezTo>
                    <a:cubicBezTo>
                      <a:pt x="0" y="381000"/>
                      <a:pt x="209550" y="88900"/>
                      <a:pt x="457200" y="31750"/>
                    </a:cubicBezTo>
                    <a:cubicBezTo>
                      <a:pt x="488950" y="25400"/>
                      <a:pt x="565150" y="0"/>
                      <a:pt x="5778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535E382-CB58-35D1-08E2-27C5AAAD1731}"/>
                  </a:ext>
                </a:extLst>
              </p:cNvPr>
              <p:cNvSpPr/>
              <p:nvPr/>
            </p:nvSpPr>
            <p:spPr>
              <a:xfrm>
                <a:off x="2954963" y="406400"/>
                <a:ext cx="603250" cy="622300"/>
              </a:xfrm>
              <a:custGeom>
                <a:avLst/>
                <a:gdLst>
                  <a:gd name="connsiteX0" fmla="*/ 19050 w 603250"/>
                  <a:gd name="connsiteY0" fmla="*/ 0 h 622300"/>
                  <a:gd name="connsiteX1" fmla="*/ 177800 w 603250"/>
                  <a:gd name="connsiteY1" fmla="*/ 44450 h 622300"/>
                  <a:gd name="connsiteX2" fmla="*/ 603250 w 603250"/>
                  <a:gd name="connsiteY2" fmla="*/ 590550 h 622300"/>
                  <a:gd name="connsiteX3" fmla="*/ 584200 w 603250"/>
                  <a:gd name="connsiteY3" fmla="*/ 622300 h 622300"/>
                  <a:gd name="connsiteX4" fmla="*/ 19050 w 603250"/>
                  <a:gd name="connsiteY4" fmla="*/ 622300 h 622300"/>
                  <a:gd name="connsiteX5" fmla="*/ 0 w 603250"/>
                  <a:gd name="connsiteY5" fmla="*/ 603250 h 622300"/>
                  <a:gd name="connsiteX6" fmla="*/ 0 w 603250"/>
                  <a:gd name="connsiteY6" fmla="*/ 114300 h 622300"/>
                  <a:gd name="connsiteX7" fmla="*/ 25400 w 603250"/>
                  <a:gd name="connsiteY7" fmla="*/ 101600 h 622300"/>
                  <a:gd name="connsiteX8" fmla="*/ 292100 w 603250"/>
                  <a:gd name="connsiteY8" fmla="*/ 222250 h 622300"/>
                  <a:gd name="connsiteX9" fmla="*/ 476250 w 603250"/>
                  <a:gd name="connsiteY9" fmla="*/ 508000 h 622300"/>
                  <a:gd name="connsiteX10" fmla="*/ 457200 w 603250"/>
                  <a:gd name="connsiteY10" fmla="*/ 527050 h 622300"/>
                  <a:gd name="connsiteX11" fmla="*/ 127000 w 603250"/>
                  <a:gd name="connsiteY11" fmla="*/ 527050 h 622300"/>
                  <a:gd name="connsiteX12" fmla="*/ 107950 w 603250"/>
                  <a:gd name="connsiteY12" fmla="*/ 279400 h 622300"/>
                  <a:gd name="connsiteX13" fmla="*/ 127000 w 603250"/>
                  <a:gd name="connsiteY13" fmla="*/ 266700 h 622300"/>
                  <a:gd name="connsiteX14" fmla="*/ 323850 w 603250"/>
                  <a:gd name="connsiteY14" fmla="*/ 406400 h 622300"/>
                  <a:gd name="connsiteX15" fmla="*/ 323850 w 603250"/>
                  <a:gd name="connsiteY15" fmla="*/ 444500 h 622300"/>
                  <a:gd name="connsiteX16" fmla="*/ 222250 w 603250"/>
                  <a:gd name="connsiteY16" fmla="*/ 444500 h 622300"/>
                  <a:gd name="connsiteX17" fmla="*/ 215900 w 603250"/>
                  <a:gd name="connsiteY17" fmla="*/ 425450 h 622300"/>
                  <a:gd name="connsiteX18" fmla="*/ 279400 w 603250"/>
                  <a:gd name="connsiteY18" fmla="*/ 400050 h 622300"/>
                  <a:gd name="connsiteX19" fmla="*/ 146050 w 603250"/>
                  <a:gd name="connsiteY19" fmla="*/ 311150 h 622300"/>
                  <a:gd name="connsiteX20" fmla="*/ 146050 w 603250"/>
                  <a:gd name="connsiteY20" fmla="*/ 488950 h 622300"/>
                  <a:gd name="connsiteX21" fmla="*/ 425450 w 603250"/>
                  <a:gd name="connsiteY21" fmla="*/ 488950 h 622300"/>
                  <a:gd name="connsiteX22" fmla="*/ 431800 w 603250"/>
                  <a:gd name="connsiteY22" fmla="*/ 476250 h 622300"/>
                  <a:gd name="connsiteX23" fmla="*/ 241300 w 603250"/>
                  <a:gd name="connsiteY23" fmla="*/ 228600 h 622300"/>
                  <a:gd name="connsiteX24" fmla="*/ 38100 w 603250"/>
                  <a:gd name="connsiteY24" fmla="*/ 139700 h 622300"/>
                  <a:gd name="connsiteX25" fmla="*/ 38100 w 603250"/>
                  <a:gd name="connsiteY25" fmla="*/ 584200 h 622300"/>
                  <a:gd name="connsiteX26" fmla="*/ 558800 w 603250"/>
                  <a:gd name="connsiteY26" fmla="*/ 584200 h 622300"/>
                  <a:gd name="connsiteX27" fmla="*/ 565150 w 603250"/>
                  <a:gd name="connsiteY27" fmla="*/ 571500 h 622300"/>
                  <a:gd name="connsiteX28" fmla="*/ 546100 w 603250"/>
                  <a:gd name="connsiteY28" fmla="*/ 501650 h 622300"/>
                  <a:gd name="connsiteX29" fmla="*/ 63500 w 603250"/>
                  <a:gd name="connsiteY29" fmla="*/ 44450 h 622300"/>
                  <a:gd name="connsiteX30" fmla="*/ 0 w 603250"/>
                  <a:gd name="connsiteY30" fmla="*/ 25400 h 622300"/>
                  <a:gd name="connsiteX31" fmla="*/ 0 w 603250"/>
                  <a:gd name="connsiteY31" fmla="*/ 6350 h 622300"/>
                  <a:gd name="connsiteX32" fmla="*/ 190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19050" y="0"/>
                    </a:moveTo>
                    <a:cubicBezTo>
                      <a:pt x="38100" y="0"/>
                      <a:pt x="127000" y="31750"/>
                      <a:pt x="177800" y="44450"/>
                    </a:cubicBezTo>
                    <a:cubicBezTo>
                      <a:pt x="419100" y="107950"/>
                      <a:pt x="603250" y="419100"/>
                      <a:pt x="603250" y="590550"/>
                    </a:cubicBezTo>
                    <a:cubicBezTo>
                      <a:pt x="603250" y="603250"/>
                      <a:pt x="596900" y="615950"/>
                      <a:pt x="584200" y="622300"/>
                    </a:cubicBezTo>
                    <a:lnTo>
                      <a:pt x="19050" y="622300"/>
                    </a:lnTo>
                    <a:lnTo>
                      <a:pt x="0" y="603250"/>
                    </a:lnTo>
                    <a:lnTo>
                      <a:pt x="0" y="114300"/>
                    </a:lnTo>
                    <a:cubicBezTo>
                      <a:pt x="6350" y="107950"/>
                      <a:pt x="6350" y="101600"/>
                      <a:pt x="25400" y="101600"/>
                    </a:cubicBezTo>
                    <a:cubicBezTo>
                      <a:pt x="82550" y="101600"/>
                      <a:pt x="273050" y="215900"/>
                      <a:pt x="292100" y="222250"/>
                    </a:cubicBezTo>
                    <a:cubicBezTo>
                      <a:pt x="368300" y="260350"/>
                      <a:pt x="476250" y="438150"/>
                      <a:pt x="476250" y="508000"/>
                    </a:cubicBezTo>
                    <a:cubicBezTo>
                      <a:pt x="476250" y="520700"/>
                      <a:pt x="463550" y="520700"/>
                      <a:pt x="457200" y="527050"/>
                    </a:cubicBezTo>
                    <a:lnTo>
                      <a:pt x="127000" y="527050"/>
                    </a:lnTo>
                    <a:cubicBezTo>
                      <a:pt x="120650" y="520700"/>
                      <a:pt x="127000" y="514350"/>
                      <a:pt x="107950" y="279400"/>
                    </a:cubicBezTo>
                    <a:cubicBezTo>
                      <a:pt x="114300" y="273050"/>
                      <a:pt x="114300" y="266700"/>
                      <a:pt x="127000" y="266700"/>
                    </a:cubicBezTo>
                    <a:cubicBezTo>
                      <a:pt x="165100" y="266700"/>
                      <a:pt x="323850" y="330200"/>
                      <a:pt x="323850" y="406400"/>
                    </a:cubicBezTo>
                    <a:lnTo>
                      <a:pt x="323850" y="444500"/>
                    </a:lnTo>
                    <a:lnTo>
                      <a:pt x="222250" y="444500"/>
                    </a:lnTo>
                    <a:cubicBezTo>
                      <a:pt x="215900" y="438150"/>
                      <a:pt x="215900" y="444500"/>
                      <a:pt x="215900" y="425450"/>
                    </a:cubicBezTo>
                    <a:cubicBezTo>
                      <a:pt x="215900" y="381000"/>
                      <a:pt x="254000" y="412750"/>
                      <a:pt x="279400" y="400050"/>
                    </a:cubicBezTo>
                    <a:cubicBezTo>
                      <a:pt x="241300" y="342900"/>
                      <a:pt x="196850" y="323850"/>
                      <a:pt x="146050" y="311150"/>
                    </a:cubicBezTo>
                    <a:lnTo>
                      <a:pt x="146050" y="488950"/>
                    </a:lnTo>
                    <a:lnTo>
                      <a:pt x="425450" y="488950"/>
                    </a:lnTo>
                    <a:cubicBezTo>
                      <a:pt x="425450" y="488950"/>
                      <a:pt x="431800" y="488950"/>
                      <a:pt x="431800" y="476250"/>
                    </a:cubicBezTo>
                    <a:cubicBezTo>
                      <a:pt x="431800" y="412750"/>
                      <a:pt x="304800" y="266700"/>
                      <a:pt x="241300" y="228600"/>
                    </a:cubicBezTo>
                    <a:cubicBezTo>
                      <a:pt x="177800" y="190500"/>
                      <a:pt x="107950" y="165100"/>
                      <a:pt x="38100" y="139700"/>
                    </a:cubicBezTo>
                    <a:lnTo>
                      <a:pt x="38100" y="584200"/>
                    </a:lnTo>
                    <a:lnTo>
                      <a:pt x="558800" y="584200"/>
                    </a:lnTo>
                    <a:cubicBezTo>
                      <a:pt x="558800" y="584200"/>
                      <a:pt x="565150" y="584200"/>
                      <a:pt x="565150" y="571500"/>
                    </a:cubicBezTo>
                    <a:cubicBezTo>
                      <a:pt x="565150" y="552450"/>
                      <a:pt x="546100" y="527050"/>
                      <a:pt x="546100" y="501650"/>
                    </a:cubicBezTo>
                    <a:cubicBezTo>
                      <a:pt x="533400" y="311150"/>
                      <a:pt x="234950" y="63500"/>
                      <a:pt x="63500" y="44450"/>
                    </a:cubicBezTo>
                    <a:cubicBezTo>
                      <a:pt x="50800" y="44450"/>
                      <a:pt x="12700" y="31750"/>
                      <a:pt x="0" y="25400"/>
                    </a:cubicBezTo>
                    <a:lnTo>
                      <a:pt x="0" y="6350"/>
                    </a:lnTo>
                    <a:cubicBezTo>
                      <a:pt x="6350" y="6350"/>
                      <a:pt x="6350" y="0"/>
                      <a:pt x="190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93506EE-9D55-760E-018D-6B5FF3008E76}"/>
                  </a:ext>
                </a:extLst>
              </p:cNvPr>
              <p:cNvSpPr/>
              <p:nvPr/>
            </p:nvSpPr>
            <p:spPr>
              <a:xfrm>
                <a:off x="2262813" y="1111250"/>
                <a:ext cx="603250" cy="615950"/>
              </a:xfrm>
              <a:custGeom>
                <a:avLst/>
                <a:gdLst>
                  <a:gd name="connsiteX0" fmla="*/ 6350 w 603250"/>
                  <a:gd name="connsiteY0" fmla="*/ 0 h 615950"/>
                  <a:gd name="connsiteX1" fmla="*/ 590550 w 603250"/>
                  <a:gd name="connsiteY1" fmla="*/ 0 h 615950"/>
                  <a:gd name="connsiteX2" fmla="*/ 590550 w 603250"/>
                  <a:gd name="connsiteY2" fmla="*/ 520700 h 615950"/>
                  <a:gd name="connsiteX3" fmla="*/ 127000 w 603250"/>
                  <a:gd name="connsiteY3" fmla="*/ 107950 h 615950"/>
                  <a:gd name="connsiteX4" fmla="*/ 133350 w 603250"/>
                  <a:gd name="connsiteY4" fmla="*/ 95250 h 615950"/>
                  <a:gd name="connsiteX5" fmla="*/ 495300 w 603250"/>
                  <a:gd name="connsiteY5" fmla="*/ 95250 h 615950"/>
                  <a:gd name="connsiteX6" fmla="*/ 495300 w 603250"/>
                  <a:gd name="connsiteY6" fmla="*/ 342900 h 615950"/>
                  <a:gd name="connsiteX7" fmla="*/ 469900 w 603250"/>
                  <a:gd name="connsiteY7" fmla="*/ 349250 h 615950"/>
                  <a:gd name="connsiteX8" fmla="*/ 273050 w 603250"/>
                  <a:gd name="connsiteY8" fmla="*/ 190500 h 615950"/>
                  <a:gd name="connsiteX9" fmla="*/ 285750 w 603250"/>
                  <a:gd name="connsiteY9" fmla="*/ 177800 h 615950"/>
                  <a:gd name="connsiteX10" fmla="*/ 387350 w 603250"/>
                  <a:gd name="connsiteY10" fmla="*/ 177800 h 615950"/>
                  <a:gd name="connsiteX11" fmla="*/ 387350 w 603250"/>
                  <a:gd name="connsiteY11" fmla="*/ 203200 h 615950"/>
                  <a:gd name="connsiteX12" fmla="*/ 323850 w 603250"/>
                  <a:gd name="connsiteY12" fmla="*/ 215900 h 615950"/>
                  <a:gd name="connsiteX13" fmla="*/ 450850 w 603250"/>
                  <a:gd name="connsiteY13" fmla="*/ 304800 h 615950"/>
                  <a:gd name="connsiteX14" fmla="*/ 450850 w 603250"/>
                  <a:gd name="connsiteY14" fmla="*/ 127000 h 615950"/>
                  <a:gd name="connsiteX15" fmla="*/ 177800 w 603250"/>
                  <a:gd name="connsiteY15" fmla="*/ 127000 h 615950"/>
                  <a:gd name="connsiteX16" fmla="*/ 171450 w 603250"/>
                  <a:gd name="connsiteY16" fmla="*/ 139700 h 615950"/>
                  <a:gd name="connsiteX17" fmla="*/ 234950 w 603250"/>
                  <a:gd name="connsiteY17" fmla="*/ 279400 h 615950"/>
                  <a:gd name="connsiteX18" fmla="*/ 565150 w 603250"/>
                  <a:gd name="connsiteY18" fmla="*/ 476250 h 615950"/>
                  <a:gd name="connsiteX19" fmla="*/ 565150 w 603250"/>
                  <a:gd name="connsiteY19" fmla="*/ 31750 h 615950"/>
                  <a:gd name="connsiteX20" fmla="*/ 44450 w 603250"/>
                  <a:gd name="connsiteY20" fmla="*/ 31750 h 615950"/>
                  <a:gd name="connsiteX21" fmla="*/ 38100 w 603250"/>
                  <a:gd name="connsiteY21" fmla="*/ 44450 h 615950"/>
                  <a:gd name="connsiteX22" fmla="*/ 63500 w 603250"/>
                  <a:gd name="connsiteY22" fmla="*/ 158750 h 615950"/>
                  <a:gd name="connsiteX23" fmla="*/ 603250 w 603250"/>
                  <a:gd name="connsiteY23" fmla="*/ 590550 h 615950"/>
                  <a:gd name="connsiteX24" fmla="*/ 603250 w 603250"/>
                  <a:gd name="connsiteY24" fmla="*/ 615950 h 615950"/>
                  <a:gd name="connsiteX25" fmla="*/ 565150 w 603250"/>
                  <a:gd name="connsiteY25" fmla="*/ 615950 h 615950"/>
                  <a:gd name="connsiteX26" fmla="*/ 82550 w 603250"/>
                  <a:gd name="connsiteY26" fmla="*/ 285750 h 615950"/>
                  <a:gd name="connsiteX27" fmla="*/ 25400 w 603250"/>
                  <a:gd name="connsiteY27" fmla="*/ 158750 h 615950"/>
                  <a:gd name="connsiteX28" fmla="*/ 0 w 603250"/>
                  <a:gd name="connsiteY28" fmla="*/ 44450 h 615950"/>
                  <a:gd name="connsiteX29" fmla="*/ 6350 w 603250"/>
                  <a:gd name="connsiteY29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3250" h="615950">
                    <a:moveTo>
                      <a:pt x="6350" y="0"/>
                    </a:moveTo>
                    <a:lnTo>
                      <a:pt x="590550" y="0"/>
                    </a:lnTo>
                    <a:lnTo>
                      <a:pt x="590550" y="520700"/>
                    </a:lnTo>
                    <a:cubicBezTo>
                      <a:pt x="419100" y="508000"/>
                      <a:pt x="127000" y="298450"/>
                      <a:pt x="127000" y="107950"/>
                    </a:cubicBezTo>
                    <a:lnTo>
                      <a:pt x="133350" y="95250"/>
                    </a:lnTo>
                    <a:lnTo>
                      <a:pt x="495300" y="95250"/>
                    </a:lnTo>
                    <a:lnTo>
                      <a:pt x="495300" y="342900"/>
                    </a:lnTo>
                    <a:cubicBezTo>
                      <a:pt x="488950" y="342900"/>
                      <a:pt x="482600" y="349250"/>
                      <a:pt x="469900" y="349250"/>
                    </a:cubicBezTo>
                    <a:cubicBezTo>
                      <a:pt x="412750" y="349250"/>
                      <a:pt x="266700" y="266700"/>
                      <a:pt x="273050" y="190500"/>
                    </a:cubicBezTo>
                    <a:cubicBezTo>
                      <a:pt x="279400" y="190500"/>
                      <a:pt x="273050" y="177800"/>
                      <a:pt x="285750" y="177800"/>
                    </a:cubicBezTo>
                    <a:lnTo>
                      <a:pt x="387350" y="177800"/>
                    </a:lnTo>
                    <a:lnTo>
                      <a:pt x="387350" y="203200"/>
                    </a:lnTo>
                    <a:cubicBezTo>
                      <a:pt x="368300" y="209550"/>
                      <a:pt x="342900" y="209550"/>
                      <a:pt x="323850" y="215900"/>
                    </a:cubicBezTo>
                    <a:cubicBezTo>
                      <a:pt x="355600" y="266700"/>
                      <a:pt x="406400" y="292100"/>
                      <a:pt x="450850" y="304800"/>
                    </a:cubicBezTo>
                    <a:lnTo>
                      <a:pt x="450850" y="127000"/>
                    </a:lnTo>
                    <a:lnTo>
                      <a:pt x="177800" y="127000"/>
                    </a:lnTo>
                    <a:cubicBezTo>
                      <a:pt x="177800" y="127000"/>
                      <a:pt x="171450" y="120650"/>
                      <a:pt x="171450" y="139700"/>
                    </a:cubicBezTo>
                    <a:cubicBezTo>
                      <a:pt x="171450" y="152400"/>
                      <a:pt x="203200" y="234950"/>
                      <a:pt x="234950" y="279400"/>
                    </a:cubicBezTo>
                    <a:cubicBezTo>
                      <a:pt x="336550" y="400050"/>
                      <a:pt x="444500" y="438150"/>
                      <a:pt x="565150" y="476250"/>
                    </a:cubicBezTo>
                    <a:lnTo>
                      <a:pt x="565150" y="31750"/>
                    </a:lnTo>
                    <a:lnTo>
                      <a:pt x="44450" y="31750"/>
                    </a:lnTo>
                    <a:cubicBezTo>
                      <a:pt x="38100" y="38100"/>
                      <a:pt x="38100" y="31750"/>
                      <a:pt x="38100" y="44450"/>
                    </a:cubicBezTo>
                    <a:cubicBezTo>
                      <a:pt x="38100" y="63500"/>
                      <a:pt x="57150" y="120650"/>
                      <a:pt x="63500" y="158750"/>
                    </a:cubicBezTo>
                    <a:cubicBezTo>
                      <a:pt x="120650" y="387350"/>
                      <a:pt x="406400" y="546100"/>
                      <a:pt x="603250" y="590550"/>
                    </a:cubicBezTo>
                    <a:lnTo>
                      <a:pt x="603250" y="615950"/>
                    </a:lnTo>
                    <a:lnTo>
                      <a:pt x="565150" y="615950"/>
                    </a:lnTo>
                    <a:cubicBezTo>
                      <a:pt x="400050" y="565150"/>
                      <a:pt x="190500" y="488950"/>
                      <a:pt x="82550" y="285750"/>
                    </a:cubicBezTo>
                    <a:cubicBezTo>
                      <a:pt x="57150" y="247650"/>
                      <a:pt x="38100" y="203200"/>
                      <a:pt x="25400" y="158750"/>
                    </a:cubicBezTo>
                    <a:cubicBezTo>
                      <a:pt x="12700" y="120650"/>
                      <a:pt x="6350" y="82550"/>
                      <a:pt x="0" y="44450"/>
                    </a:cubicBezTo>
                    <a:lnTo>
                      <a:pt x="635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9887844-A122-A9A7-7AA9-68080180018F}"/>
                  </a:ext>
                </a:extLst>
              </p:cNvPr>
              <p:cNvSpPr/>
              <p:nvPr/>
            </p:nvSpPr>
            <p:spPr>
              <a:xfrm>
                <a:off x="2954963" y="1111250"/>
                <a:ext cx="603250" cy="615950"/>
              </a:xfrm>
              <a:custGeom>
                <a:avLst/>
                <a:gdLst>
                  <a:gd name="connsiteX0" fmla="*/ 0 w 603250"/>
                  <a:gd name="connsiteY0" fmla="*/ 0 h 615950"/>
                  <a:gd name="connsiteX1" fmla="*/ 603250 w 603250"/>
                  <a:gd name="connsiteY1" fmla="*/ 0 h 615950"/>
                  <a:gd name="connsiteX2" fmla="*/ 603250 w 603250"/>
                  <a:gd name="connsiteY2" fmla="*/ 31750 h 615950"/>
                  <a:gd name="connsiteX3" fmla="*/ 584200 w 603250"/>
                  <a:gd name="connsiteY3" fmla="*/ 107950 h 615950"/>
                  <a:gd name="connsiteX4" fmla="*/ 381000 w 603250"/>
                  <a:gd name="connsiteY4" fmla="*/ 450850 h 615950"/>
                  <a:gd name="connsiteX5" fmla="*/ 31750 w 603250"/>
                  <a:gd name="connsiteY5" fmla="*/ 615950 h 615950"/>
                  <a:gd name="connsiteX6" fmla="*/ 6350 w 603250"/>
                  <a:gd name="connsiteY6" fmla="*/ 615950 h 615950"/>
                  <a:gd name="connsiteX7" fmla="*/ 0 w 603250"/>
                  <a:gd name="connsiteY7" fmla="*/ 603250 h 615950"/>
                  <a:gd name="connsiteX8" fmla="*/ 146050 w 603250"/>
                  <a:gd name="connsiteY8" fmla="*/ 539750 h 615950"/>
                  <a:gd name="connsiteX9" fmla="*/ 501650 w 603250"/>
                  <a:gd name="connsiteY9" fmla="*/ 234950 h 615950"/>
                  <a:gd name="connsiteX10" fmla="*/ 565150 w 603250"/>
                  <a:gd name="connsiteY10" fmla="*/ 31750 h 615950"/>
                  <a:gd name="connsiteX11" fmla="*/ 38100 w 603250"/>
                  <a:gd name="connsiteY11" fmla="*/ 31750 h 615950"/>
                  <a:gd name="connsiteX12" fmla="*/ 44450 w 603250"/>
                  <a:gd name="connsiteY12" fmla="*/ 476250 h 615950"/>
                  <a:gd name="connsiteX13" fmla="*/ 431800 w 603250"/>
                  <a:gd name="connsiteY13" fmla="*/ 133350 h 615950"/>
                  <a:gd name="connsiteX14" fmla="*/ 146050 w 603250"/>
                  <a:gd name="connsiteY14" fmla="*/ 127000 h 615950"/>
                  <a:gd name="connsiteX15" fmla="*/ 152400 w 603250"/>
                  <a:gd name="connsiteY15" fmla="*/ 311150 h 615950"/>
                  <a:gd name="connsiteX16" fmla="*/ 285750 w 603250"/>
                  <a:gd name="connsiteY16" fmla="*/ 215900 h 615950"/>
                  <a:gd name="connsiteX17" fmla="*/ 215900 w 603250"/>
                  <a:gd name="connsiteY17" fmla="*/ 203200 h 615950"/>
                  <a:gd name="connsiteX18" fmla="*/ 222250 w 603250"/>
                  <a:gd name="connsiteY18" fmla="*/ 177800 h 615950"/>
                  <a:gd name="connsiteX19" fmla="*/ 317500 w 603250"/>
                  <a:gd name="connsiteY19" fmla="*/ 177800 h 615950"/>
                  <a:gd name="connsiteX20" fmla="*/ 323850 w 603250"/>
                  <a:gd name="connsiteY20" fmla="*/ 196850 h 615950"/>
                  <a:gd name="connsiteX21" fmla="*/ 139700 w 603250"/>
                  <a:gd name="connsiteY21" fmla="*/ 349250 h 615950"/>
                  <a:gd name="connsiteX22" fmla="*/ 107950 w 603250"/>
                  <a:gd name="connsiteY22" fmla="*/ 349250 h 615950"/>
                  <a:gd name="connsiteX23" fmla="*/ 107950 w 603250"/>
                  <a:gd name="connsiteY23" fmla="*/ 95250 h 615950"/>
                  <a:gd name="connsiteX24" fmla="*/ 469900 w 603250"/>
                  <a:gd name="connsiteY24" fmla="*/ 95250 h 615950"/>
                  <a:gd name="connsiteX25" fmla="*/ 476250 w 603250"/>
                  <a:gd name="connsiteY25" fmla="*/ 107950 h 615950"/>
                  <a:gd name="connsiteX26" fmla="*/ 463550 w 603250"/>
                  <a:gd name="connsiteY26" fmla="*/ 146050 h 615950"/>
                  <a:gd name="connsiteX27" fmla="*/ 88900 w 603250"/>
                  <a:gd name="connsiteY27" fmla="*/ 495300 h 615950"/>
                  <a:gd name="connsiteX28" fmla="*/ 19050 w 603250"/>
                  <a:gd name="connsiteY28" fmla="*/ 520700 h 615950"/>
                  <a:gd name="connsiteX29" fmla="*/ 0 w 603250"/>
                  <a:gd name="connsiteY29" fmla="*/ 501650 h 615950"/>
                  <a:gd name="connsiteX30" fmla="*/ 0 w 603250"/>
                  <a:gd name="connsiteY30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3250" h="615950">
                    <a:moveTo>
                      <a:pt x="0" y="0"/>
                    </a:moveTo>
                    <a:lnTo>
                      <a:pt x="603250" y="0"/>
                    </a:lnTo>
                    <a:lnTo>
                      <a:pt x="603250" y="31750"/>
                    </a:lnTo>
                    <a:lnTo>
                      <a:pt x="584200" y="107950"/>
                    </a:lnTo>
                    <a:cubicBezTo>
                      <a:pt x="558800" y="209550"/>
                      <a:pt x="495300" y="342900"/>
                      <a:pt x="381000" y="450850"/>
                    </a:cubicBezTo>
                    <a:cubicBezTo>
                      <a:pt x="342900" y="482600"/>
                      <a:pt x="95250" y="615950"/>
                      <a:pt x="31750" y="615950"/>
                    </a:cubicBezTo>
                    <a:lnTo>
                      <a:pt x="6350" y="615950"/>
                    </a:lnTo>
                    <a:cubicBezTo>
                      <a:pt x="6350" y="615950"/>
                      <a:pt x="0" y="615950"/>
                      <a:pt x="0" y="603250"/>
                    </a:cubicBezTo>
                    <a:cubicBezTo>
                      <a:pt x="0" y="571500"/>
                      <a:pt x="133350" y="546100"/>
                      <a:pt x="146050" y="539750"/>
                    </a:cubicBezTo>
                    <a:cubicBezTo>
                      <a:pt x="254000" y="501650"/>
                      <a:pt x="463550" y="368300"/>
                      <a:pt x="501650" y="234950"/>
                    </a:cubicBezTo>
                    <a:cubicBezTo>
                      <a:pt x="520700" y="171450"/>
                      <a:pt x="546100" y="95250"/>
                      <a:pt x="565150" y="31750"/>
                    </a:cubicBezTo>
                    <a:lnTo>
                      <a:pt x="38100" y="31750"/>
                    </a:lnTo>
                    <a:lnTo>
                      <a:pt x="44450" y="476250"/>
                    </a:lnTo>
                    <a:cubicBezTo>
                      <a:pt x="158750" y="457200"/>
                      <a:pt x="425450" y="279400"/>
                      <a:pt x="431800" y="133350"/>
                    </a:cubicBezTo>
                    <a:cubicBezTo>
                      <a:pt x="425450" y="127000"/>
                      <a:pt x="412750" y="127000"/>
                      <a:pt x="146050" y="127000"/>
                    </a:cubicBezTo>
                    <a:lnTo>
                      <a:pt x="152400" y="311150"/>
                    </a:lnTo>
                    <a:cubicBezTo>
                      <a:pt x="190500" y="279400"/>
                      <a:pt x="241300" y="266700"/>
                      <a:pt x="285750" y="215900"/>
                    </a:cubicBezTo>
                    <a:cubicBezTo>
                      <a:pt x="266700" y="209550"/>
                      <a:pt x="241300" y="209550"/>
                      <a:pt x="215900" y="203200"/>
                    </a:cubicBezTo>
                    <a:lnTo>
                      <a:pt x="222250" y="177800"/>
                    </a:lnTo>
                    <a:lnTo>
                      <a:pt x="317500" y="177800"/>
                    </a:lnTo>
                    <a:cubicBezTo>
                      <a:pt x="323850" y="184150"/>
                      <a:pt x="323850" y="177800"/>
                      <a:pt x="323850" y="196850"/>
                    </a:cubicBezTo>
                    <a:cubicBezTo>
                      <a:pt x="323850" y="266700"/>
                      <a:pt x="196850" y="349250"/>
                      <a:pt x="139700" y="349250"/>
                    </a:cubicBezTo>
                    <a:lnTo>
                      <a:pt x="107950" y="349250"/>
                    </a:lnTo>
                    <a:lnTo>
                      <a:pt x="107950" y="95250"/>
                    </a:lnTo>
                    <a:lnTo>
                      <a:pt x="469900" y="95250"/>
                    </a:lnTo>
                    <a:cubicBezTo>
                      <a:pt x="469900" y="101600"/>
                      <a:pt x="476250" y="95250"/>
                      <a:pt x="476250" y="107950"/>
                    </a:cubicBezTo>
                    <a:cubicBezTo>
                      <a:pt x="476250" y="127000"/>
                      <a:pt x="463550" y="127000"/>
                      <a:pt x="463550" y="146050"/>
                    </a:cubicBezTo>
                    <a:cubicBezTo>
                      <a:pt x="457200" y="292100"/>
                      <a:pt x="209550" y="469900"/>
                      <a:pt x="88900" y="495300"/>
                    </a:cubicBezTo>
                    <a:cubicBezTo>
                      <a:pt x="69850" y="495300"/>
                      <a:pt x="31750" y="520700"/>
                      <a:pt x="19050" y="520700"/>
                    </a:cubicBezTo>
                    <a:cubicBezTo>
                      <a:pt x="0" y="520700"/>
                      <a:pt x="6350" y="508000"/>
                      <a:pt x="0" y="5016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BA4C91C-A2D1-9ECB-2687-1A5AD7687EAF}"/>
                </a:ext>
              </a:extLst>
            </p:cNvPr>
            <p:cNvGrpSpPr/>
            <p:nvPr/>
          </p:nvGrpSpPr>
          <p:grpSpPr>
            <a:xfrm>
              <a:off x="14495107" y="6123714"/>
              <a:ext cx="1836442" cy="1849653"/>
              <a:chOff x="2027863" y="177800"/>
              <a:chExt cx="1765300" cy="1778000"/>
            </a:xfrm>
            <a:gradFill>
              <a:gsLst>
                <a:gs pos="2752">
                  <a:srgbClr val="F6EDEC">
                    <a:alpha val="7000"/>
                  </a:srgbClr>
                </a:gs>
                <a:gs pos="43000">
                  <a:srgbClr val="F6EDEC">
                    <a:alpha val="2000"/>
                  </a:srgbClr>
                </a:gs>
                <a:gs pos="55000">
                  <a:srgbClr val="FFDC61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6697706-25FD-EF5E-165F-EA1CBB8F4371}"/>
                  </a:ext>
                </a:extLst>
              </p:cNvPr>
              <p:cNvSpPr/>
              <p:nvPr/>
            </p:nvSpPr>
            <p:spPr>
              <a:xfrm>
                <a:off x="2027863" y="177800"/>
                <a:ext cx="1765300" cy="1778000"/>
              </a:xfrm>
              <a:custGeom>
                <a:avLst/>
                <a:gdLst>
                  <a:gd name="connsiteX0" fmla="*/ 984250 w 1765300"/>
                  <a:gd name="connsiteY0" fmla="*/ 0 h 1778000"/>
                  <a:gd name="connsiteX1" fmla="*/ 1282700 w 1765300"/>
                  <a:gd name="connsiteY1" fmla="*/ 139700 h 1778000"/>
                  <a:gd name="connsiteX2" fmla="*/ 1365250 w 1765300"/>
                  <a:gd name="connsiteY2" fmla="*/ 152400 h 1778000"/>
                  <a:gd name="connsiteX3" fmla="*/ 1530350 w 1765300"/>
                  <a:gd name="connsiteY3" fmla="*/ 273050 h 1778000"/>
                  <a:gd name="connsiteX4" fmla="*/ 1568450 w 1765300"/>
                  <a:gd name="connsiteY4" fmla="*/ 393700 h 1778000"/>
                  <a:gd name="connsiteX5" fmla="*/ 1714500 w 1765300"/>
                  <a:gd name="connsiteY5" fmla="*/ 552450 h 1778000"/>
                  <a:gd name="connsiteX6" fmla="*/ 1765300 w 1765300"/>
                  <a:gd name="connsiteY6" fmla="*/ 711200 h 1778000"/>
                  <a:gd name="connsiteX7" fmla="*/ 1727200 w 1765300"/>
                  <a:gd name="connsiteY7" fmla="*/ 895350 h 1778000"/>
                  <a:gd name="connsiteX8" fmla="*/ 1765300 w 1765300"/>
                  <a:gd name="connsiteY8" fmla="*/ 1066800 h 1778000"/>
                  <a:gd name="connsiteX9" fmla="*/ 1581150 w 1765300"/>
                  <a:gd name="connsiteY9" fmla="*/ 1365250 h 1778000"/>
                  <a:gd name="connsiteX10" fmla="*/ 1549400 w 1765300"/>
                  <a:gd name="connsiteY10" fmla="*/ 1466850 h 1778000"/>
                  <a:gd name="connsiteX11" fmla="*/ 1428750 w 1765300"/>
                  <a:gd name="connsiteY11" fmla="*/ 1600200 h 1778000"/>
                  <a:gd name="connsiteX12" fmla="*/ 1289050 w 1765300"/>
                  <a:gd name="connsiteY12" fmla="*/ 1631950 h 1778000"/>
                  <a:gd name="connsiteX13" fmla="*/ 1149350 w 1765300"/>
                  <a:gd name="connsiteY13" fmla="*/ 1720850 h 1778000"/>
                  <a:gd name="connsiteX14" fmla="*/ 984250 w 1765300"/>
                  <a:gd name="connsiteY14" fmla="*/ 1778000 h 1778000"/>
                  <a:gd name="connsiteX15" fmla="*/ 749300 w 1765300"/>
                  <a:gd name="connsiteY15" fmla="*/ 1714500 h 1778000"/>
                  <a:gd name="connsiteX16" fmla="*/ 628650 w 1765300"/>
                  <a:gd name="connsiteY16" fmla="*/ 1727200 h 1778000"/>
                  <a:gd name="connsiteX17" fmla="*/ 425450 w 1765300"/>
                  <a:gd name="connsiteY17" fmla="*/ 1631950 h 1778000"/>
                  <a:gd name="connsiteX18" fmla="*/ 317500 w 1765300"/>
                  <a:gd name="connsiteY18" fmla="*/ 1492250 h 1778000"/>
                  <a:gd name="connsiteX19" fmla="*/ 215900 w 1765300"/>
                  <a:gd name="connsiteY19" fmla="*/ 1447800 h 1778000"/>
                  <a:gd name="connsiteX20" fmla="*/ 101600 w 1765300"/>
                  <a:gd name="connsiteY20" fmla="*/ 1282700 h 1778000"/>
                  <a:gd name="connsiteX21" fmla="*/ 101600 w 1765300"/>
                  <a:gd name="connsiteY21" fmla="*/ 1136650 h 1778000"/>
                  <a:gd name="connsiteX22" fmla="*/ 0 w 1765300"/>
                  <a:gd name="connsiteY22" fmla="*/ 889000 h 1778000"/>
                  <a:gd name="connsiteX23" fmla="*/ 101600 w 1765300"/>
                  <a:gd name="connsiteY23" fmla="*/ 635000 h 1778000"/>
                  <a:gd name="connsiteX24" fmla="*/ 101600 w 1765300"/>
                  <a:gd name="connsiteY24" fmla="*/ 495300 h 1778000"/>
                  <a:gd name="connsiteX25" fmla="*/ 120650 w 1765300"/>
                  <a:gd name="connsiteY25" fmla="*/ 438150 h 1778000"/>
                  <a:gd name="connsiteX26" fmla="*/ 209550 w 1765300"/>
                  <a:gd name="connsiteY26" fmla="*/ 330200 h 1778000"/>
                  <a:gd name="connsiteX27" fmla="*/ 285750 w 1765300"/>
                  <a:gd name="connsiteY27" fmla="*/ 292100 h 1778000"/>
                  <a:gd name="connsiteX28" fmla="*/ 381000 w 1765300"/>
                  <a:gd name="connsiteY28" fmla="*/ 215900 h 1778000"/>
                  <a:gd name="connsiteX29" fmla="*/ 628650 w 1765300"/>
                  <a:gd name="connsiteY29" fmla="*/ 50800 h 1778000"/>
                  <a:gd name="connsiteX30" fmla="*/ 742950 w 1765300"/>
                  <a:gd name="connsiteY30" fmla="*/ 63500 h 1778000"/>
                  <a:gd name="connsiteX31" fmla="*/ 984250 w 1765300"/>
                  <a:gd name="connsiteY31" fmla="*/ 0 h 1778000"/>
                  <a:gd name="connsiteX32" fmla="*/ 984250 w 1765300"/>
                  <a:gd name="connsiteY32" fmla="*/ 69850 h 1778000"/>
                  <a:gd name="connsiteX33" fmla="*/ 749300 w 1765300"/>
                  <a:gd name="connsiteY33" fmla="*/ 133350 h 1778000"/>
                  <a:gd name="connsiteX34" fmla="*/ 628650 w 1765300"/>
                  <a:gd name="connsiteY34" fmla="*/ 120650 h 1778000"/>
                  <a:gd name="connsiteX35" fmla="*/ 482600 w 1765300"/>
                  <a:gd name="connsiteY35" fmla="*/ 184150 h 1778000"/>
                  <a:gd name="connsiteX36" fmla="*/ 374650 w 1765300"/>
                  <a:gd name="connsiteY36" fmla="*/ 323850 h 1778000"/>
                  <a:gd name="connsiteX37" fmla="*/ 171450 w 1765300"/>
                  <a:gd name="connsiteY37" fmla="*/ 508000 h 1778000"/>
                  <a:gd name="connsiteX38" fmla="*/ 171450 w 1765300"/>
                  <a:gd name="connsiteY38" fmla="*/ 641350 h 1778000"/>
                  <a:gd name="connsiteX39" fmla="*/ 69850 w 1765300"/>
                  <a:gd name="connsiteY39" fmla="*/ 882650 h 1778000"/>
                  <a:gd name="connsiteX40" fmla="*/ 171450 w 1765300"/>
                  <a:gd name="connsiteY40" fmla="*/ 1130300 h 1778000"/>
                  <a:gd name="connsiteX41" fmla="*/ 171450 w 1765300"/>
                  <a:gd name="connsiteY41" fmla="*/ 1270000 h 1778000"/>
                  <a:gd name="connsiteX42" fmla="*/ 279400 w 1765300"/>
                  <a:gd name="connsiteY42" fmla="*/ 1403350 h 1778000"/>
                  <a:gd name="connsiteX43" fmla="*/ 457200 w 1765300"/>
                  <a:gd name="connsiteY43" fmla="*/ 1562100 h 1778000"/>
                  <a:gd name="connsiteX44" fmla="*/ 628650 w 1765300"/>
                  <a:gd name="connsiteY44" fmla="*/ 1657350 h 1778000"/>
                  <a:gd name="connsiteX45" fmla="*/ 749300 w 1765300"/>
                  <a:gd name="connsiteY45" fmla="*/ 1644650 h 1778000"/>
                  <a:gd name="connsiteX46" fmla="*/ 984250 w 1765300"/>
                  <a:gd name="connsiteY46" fmla="*/ 1708150 h 1778000"/>
                  <a:gd name="connsiteX47" fmla="*/ 1047750 w 1765300"/>
                  <a:gd name="connsiteY47" fmla="*/ 1695450 h 1778000"/>
                  <a:gd name="connsiteX48" fmla="*/ 1111250 w 1765300"/>
                  <a:gd name="connsiteY48" fmla="*/ 1657350 h 1778000"/>
                  <a:gd name="connsiteX49" fmla="*/ 1479550 w 1765300"/>
                  <a:gd name="connsiteY49" fmla="*/ 1454150 h 1778000"/>
                  <a:gd name="connsiteX50" fmla="*/ 1543050 w 1765300"/>
                  <a:gd name="connsiteY50" fmla="*/ 1295400 h 1778000"/>
                  <a:gd name="connsiteX51" fmla="*/ 1638300 w 1765300"/>
                  <a:gd name="connsiteY51" fmla="*/ 1206500 h 1778000"/>
                  <a:gd name="connsiteX52" fmla="*/ 1695450 w 1765300"/>
                  <a:gd name="connsiteY52" fmla="*/ 1066800 h 1778000"/>
                  <a:gd name="connsiteX53" fmla="*/ 1657350 w 1765300"/>
                  <a:gd name="connsiteY53" fmla="*/ 889000 h 1778000"/>
                  <a:gd name="connsiteX54" fmla="*/ 1695450 w 1765300"/>
                  <a:gd name="connsiteY54" fmla="*/ 711200 h 1778000"/>
                  <a:gd name="connsiteX55" fmla="*/ 1631950 w 1765300"/>
                  <a:gd name="connsiteY55" fmla="*/ 565150 h 1778000"/>
                  <a:gd name="connsiteX56" fmla="*/ 1517650 w 1765300"/>
                  <a:gd name="connsiteY56" fmla="*/ 444500 h 1778000"/>
                  <a:gd name="connsiteX57" fmla="*/ 1358900 w 1765300"/>
                  <a:gd name="connsiteY57" fmla="*/ 222250 h 1778000"/>
                  <a:gd name="connsiteX58" fmla="*/ 1270000 w 1765300"/>
                  <a:gd name="connsiteY58" fmla="*/ 209550 h 1778000"/>
                  <a:gd name="connsiteX59" fmla="*/ 984250 w 1765300"/>
                  <a:gd name="connsiteY59" fmla="*/ 69850 h 177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765300" h="1778000">
                    <a:moveTo>
                      <a:pt x="984250" y="0"/>
                    </a:moveTo>
                    <a:cubicBezTo>
                      <a:pt x="1136650" y="0"/>
                      <a:pt x="1130300" y="95250"/>
                      <a:pt x="1282700" y="139700"/>
                    </a:cubicBezTo>
                    <a:cubicBezTo>
                      <a:pt x="1301750" y="146050"/>
                      <a:pt x="1339850" y="152400"/>
                      <a:pt x="1365250" y="152400"/>
                    </a:cubicBezTo>
                    <a:cubicBezTo>
                      <a:pt x="1409700" y="152400"/>
                      <a:pt x="1498600" y="209550"/>
                      <a:pt x="1530350" y="273050"/>
                    </a:cubicBezTo>
                    <a:cubicBezTo>
                      <a:pt x="1549400" y="311150"/>
                      <a:pt x="1555750" y="355600"/>
                      <a:pt x="1568450" y="393700"/>
                    </a:cubicBezTo>
                    <a:cubicBezTo>
                      <a:pt x="1587500" y="431800"/>
                      <a:pt x="1663700" y="495300"/>
                      <a:pt x="1714500" y="552450"/>
                    </a:cubicBezTo>
                    <a:cubicBezTo>
                      <a:pt x="1746250" y="590550"/>
                      <a:pt x="1765300" y="660400"/>
                      <a:pt x="1765300" y="711200"/>
                    </a:cubicBezTo>
                    <a:cubicBezTo>
                      <a:pt x="1765300" y="730250"/>
                      <a:pt x="1727200" y="876300"/>
                      <a:pt x="1727200" y="895350"/>
                    </a:cubicBezTo>
                    <a:cubicBezTo>
                      <a:pt x="1727200" y="908050"/>
                      <a:pt x="1765300" y="1054100"/>
                      <a:pt x="1765300" y="1066800"/>
                    </a:cubicBezTo>
                    <a:cubicBezTo>
                      <a:pt x="1765300" y="1219200"/>
                      <a:pt x="1657350" y="1238250"/>
                      <a:pt x="1581150" y="1365250"/>
                    </a:cubicBezTo>
                    <a:cubicBezTo>
                      <a:pt x="1562100" y="1390650"/>
                      <a:pt x="1555750" y="1435100"/>
                      <a:pt x="1549400" y="1466850"/>
                    </a:cubicBezTo>
                    <a:cubicBezTo>
                      <a:pt x="1543050" y="1504950"/>
                      <a:pt x="1473200" y="1587500"/>
                      <a:pt x="1428750" y="1600200"/>
                    </a:cubicBezTo>
                    <a:cubicBezTo>
                      <a:pt x="1384300" y="1612900"/>
                      <a:pt x="1320800" y="1625600"/>
                      <a:pt x="1289050" y="1631950"/>
                    </a:cubicBezTo>
                    <a:cubicBezTo>
                      <a:pt x="1250950" y="1638300"/>
                      <a:pt x="1187450" y="1682750"/>
                      <a:pt x="1149350" y="1720850"/>
                    </a:cubicBezTo>
                    <a:cubicBezTo>
                      <a:pt x="1104900" y="1765300"/>
                      <a:pt x="1035050" y="1778000"/>
                      <a:pt x="984250" y="1778000"/>
                    </a:cubicBezTo>
                    <a:cubicBezTo>
                      <a:pt x="850900" y="1778000"/>
                      <a:pt x="844550" y="1714500"/>
                      <a:pt x="749300" y="1714500"/>
                    </a:cubicBezTo>
                    <a:cubicBezTo>
                      <a:pt x="730250" y="1714500"/>
                      <a:pt x="647700" y="1727200"/>
                      <a:pt x="628650" y="1727200"/>
                    </a:cubicBezTo>
                    <a:cubicBezTo>
                      <a:pt x="546100" y="1727200"/>
                      <a:pt x="495300" y="1708150"/>
                      <a:pt x="425450" y="1631950"/>
                    </a:cubicBezTo>
                    <a:cubicBezTo>
                      <a:pt x="393700" y="1600200"/>
                      <a:pt x="368300" y="1517650"/>
                      <a:pt x="317500" y="1492250"/>
                    </a:cubicBezTo>
                    <a:cubicBezTo>
                      <a:pt x="285750" y="1479550"/>
                      <a:pt x="247650" y="1460500"/>
                      <a:pt x="215900" y="1447800"/>
                    </a:cubicBezTo>
                    <a:cubicBezTo>
                      <a:pt x="171450" y="1435100"/>
                      <a:pt x="101600" y="1314450"/>
                      <a:pt x="101600" y="1282700"/>
                    </a:cubicBezTo>
                    <a:lnTo>
                      <a:pt x="101600" y="1136650"/>
                    </a:lnTo>
                    <a:cubicBezTo>
                      <a:pt x="50800" y="1022350"/>
                      <a:pt x="0" y="977900"/>
                      <a:pt x="0" y="889000"/>
                    </a:cubicBezTo>
                    <a:cubicBezTo>
                      <a:pt x="0" y="793750"/>
                      <a:pt x="50800" y="749300"/>
                      <a:pt x="101600" y="635000"/>
                    </a:cubicBezTo>
                    <a:lnTo>
                      <a:pt x="101600" y="495300"/>
                    </a:lnTo>
                    <a:cubicBezTo>
                      <a:pt x="107950" y="476250"/>
                      <a:pt x="120650" y="450850"/>
                      <a:pt x="120650" y="438150"/>
                    </a:cubicBezTo>
                    <a:cubicBezTo>
                      <a:pt x="120650" y="412750"/>
                      <a:pt x="203200" y="330200"/>
                      <a:pt x="209550" y="330200"/>
                    </a:cubicBezTo>
                    <a:cubicBezTo>
                      <a:pt x="228600" y="317500"/>
                      <a:pt x="260350" y="298450"/>
                      <a:pt x="285750" y="292100"/>
                    </a:cubicBezTo>
                    <a:cubicBezTo>
                      <a:pt x="304800" y="285750"/>
                      <a:pt x="368300" y="241300"/>
                      <a:pt x="381000" y="215900"/>
                    </a:cubicBezTo>
                    <a:cubicBezTo>
                      <a:pt x="438150" y="101600"/>
                      <a:pt x="546100" y="50800"/>
                      <a:pt x="628650" y="50800"/>
                    </a:cubicBezTo>
                    <a:cubicBezTo>
                      <a:pt x="641350" y="50800"/>
                      <a:pt x="730250" y="63500"/>
                      <a:pt x="742950" y="63500"/>
                    </a:cubicBezTo>
                    <a:cubicBezTo>
                      <a:pt x="882650" y="63500"/>
                      <a:pt x="838200" y="0"/>
                      <a:pt x="984250" y="0"/>
                    </a:cubicBezTo>
                    <a:close/>
                    <a:moveTo>
                      <a:pt x="984250" y="69850"/>
                    </a:moveTo>
                    <a:cubicBezTo>
                      <a:pt x="876300" y="69850"/>
                      <a:pt x="889000" y="133350"/>
                      <a:pt x="749300" y="133350"/>
                    </a:cubicBezTo>
                    <a:cubicBezTo>
                      <a:pt x="730250" y="133350"/>
                      <a:pt x="647700" y="120650"/>
                      <a:pt x="628650" y="120650"/>
                    </a:cubicBezTo>
                    <a:cubicBezTo>
                      <a:pt x="584200" y="120650"/>
                      <a:pt x="520700" y="133350"/>
                      <a:pt x="482600" y="184150"/>
                    </a:cubicBezTo>
                    <a:cubicBezTo>
                      <a:pt x="450850" y="222250"/>
                      <a:pt x="425450" y="292100"/>
                      <a:pt x="374650" y="323850"/>
                    </a:cubicBezTo>
                    <a:cubicBezTo>
                      <a:pt x="304800" y="361950"/>
                      <a:pt x="171450" y="406400"/>
                      <a:pt x="171450" y="508000"/>
                    </a:cubicBezTo>
                    <a:lnTo>
                      <a:pt x="171450" y="641350"/>
                    </a:lnTo>
                    <a:cubicBezTo>
                      <a:pt x="127000" y="774700"/>
                      <a:pt x="69850" y="774700"/>
                      <a:pt x="69850" y="882650"/>
                    </a:cubicBezTo>
                    <a:cubicBezTo>
                      <a:pt x="69850" y="996950"/>
                      <a:pt x="114300" y="965200"/>
                      <a:pt x="171450" y="1130300"/>
                    </a:cubicBezTo>
                    <a:lnTo>
                      <a:pt x="171450" y="1270000"/>
                    </a:lnTo>
                    <a:cubicBezTo>
                      <a:pt x="171450" y="1301750"/>
                      <a:pt x="247650" y="1397000"/>
                      <a:pt x="279400" y="1403350"/>
                    </a:cubicBezTo>
                    <a:cubicBezTo>
                      <a:pt x="336550" y="1416050"/>
                      <a:pt x="425450" y="1492250"/>
                      <a:pt x="457200" y="1562100"/>
                    </a:cubicBezTo>
                    <a:cubicBezTo>
                      <a:pt x="495300" y="1638300"/>
                      <a:pt x="571500" y="1657350"/>
                      <a:pt x="628650" y="1657350"/>
                    </a:cubicBezTo>
                    <a:cubicBezTo>
                      <a:pt x="641350" y="1657350"/>
                      <a:pt x="730250" y="1644650"/>
                      <a:pt x="749300" y="1644650"/>
                    </a:cubicBezTo>
                    <a:cubicBezTo>
                      <a:pt x="869950" y="1644650"/>
                      <a:pt x="882650" y="1708150"/>
                      <a:pt x="984250" y="1708150"/>
                    </a:cubicBezTo>
                    <a:cubicBezTo>
                      <a:pt x="996950" y="1708150"/>
                      <a:pt x="1028700" y="1701800"/>
                      <a:pt x="1047750" y="1695450"/>
                    </a:cubicBezTo>
                    <a:cubicBezTo>
                      <a:pt x="1073150" y="1689100"/>
                      <a:pt x="1098550" y="1676400"/>
                      <a:pt x="1111250" y="1657350"/>
                    </a:cubicBezTo>
                    <a:cubicBezTo>
                      <a:pt x="1225550" y="1498600"/>
                      <a:pt x="1390650" y="1631950"/>
                      <a:pt x="1479550" y="1454150"/>
                    </a:cubicBezTo>
                    <a:cubicBezTo>
                      <a:pt x="1498600" y="1409700"/>
                      <a:pt x="1511300" y="1339850"/>
                      <a:pt x="1543050" y="1295400"/>
                    </a:cubicBezTo>
                    <a:cubicBezTo>
                      <a:pt x="1568450" y="1250950"/>
                      <a:pt x="1612900" y="1225550"/>
                      <a:pt x="1638300" y="1206500"/>
                    </a:cubicBezTo>
                    <a:cubicBezTo>
                      <a:pt x="1676400" y="1174750"/>
                      <a:pt x="1695450" y="1098550"/>
                      <a:pt x="1695450" y="1066800"/>
                    </a:cubicBezTo>
                    <a:cubicBezTo>
                      <a:pt x="1695450" y="1047750"/>
                      <a:pt x="1657350" y="908050"/>
                      <a:pt x="1657350" y="889000"/>
                    </a:cubicBezTo>
                    <a:cubicBezTo>
                      <a:pt x="1657350" y="876300"/>
                      <a:pt x="1695450" y="723900"/>
                      <a:pt x="1695450" y="711200"/>
                    </a:cubicBezTo>
                    <a:cubicBezTo>
                      <a:pt x="1695450" y="647700"/>
                      <a:pt x="1682750" y="609600"/>
                      <a:pt x="1631950" y="565150"/>
                    </a:cubicBezTo>
                    <a:cubicBezTo>
                      <a:pt x="1593850" y="533400"/>
                      <a:pt x="1530350" y="482600"/>
                      <a:pt x="1517650" y="444500"/>
                    </a:cubicBezTo>
                    <a:cubicBezTo>
                      <a:pt x="1492250" y="368300"/>
                      <a:pt x="1454150" y="234950"/>
                      <a:pt x="1358900" y="222250"/>
                    </a:cubicBezTo>
                    <a:cubicBezTo>
                      <a:pt x="1327150" y="215900"/>
                      <a:pt x="1289050" y="215900"/>
                      <a:pt x="1270000" y="209550"/>
                    </a:cubicBezTo>
                    <a:cubicBezTo>
                      <a:pt x="1079500" y="152400"/>
                      <a:pt x="1123950" y="69850"/>
                      <a:pt x="984250" y="6985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173D6098-C27C-2E63-8EA2-63620C2AEDE5}"/>
                  </a:ext>
                </a:extLst>
              </p:cNvPr>
              <p:cNvSpPr/>
              <p:nvPr/>
            </p:nvSpPr>
            <p:spPr>
              <a:xfrm>
                <a:off x="2262813" y="406400"/>
                <a:ext cx="603250" cy="622300"/>
              </a:xfrm>
              <a:custGeom>
                <a:avLst/>
                <a:gdLst>
                  <a:gd name="connsiteX0" fmla="*/ 577850 w 603250"/>
                  <a:gd name="connsiteY0" fmla="*/ 0 h 622300"/>
                  <a:gd name="connsiteX1" fmla="*/ 603250 w 603250"/>
                  <a:gd name="connsiteY1" fmla="*/ 19050 h 622300"/>
                  <a:gd name="connsiteX2" fmla="*/ 444500 w 603250"/>
                  <a:gd name="connsiteY2" fmla="*/ 76200 h 622300"/>
                  <a:gd name="connsiteX3" fmla="*/ 50800 w 603250"/>
                  <a:gd name="connsiteY3" fmla="*/ 501650 h 622300"/>
                  <a:gd name="connsiteX4" fmla="*/ 38100 w 603250"/>
                  <a:gd name="connsiteY4" fmla="*/ 558800 h 622300"/>
                  <a:gd name="connsiteX5" fmla="*/ 38100 w 603250"/>
                  <a:gd name="connsiteY5" fmla="*/ 577850 h 622300"/>
                  <a:gd name="connsiteX6" fmla="*/ 565150 w 603250"/>
                  <a:gd name="connsiteY6" fmla="*/ 577850 h 622300"/>
                  <a:gd name="connsiteX7" fmla="*/ 565150 w 603250"/>
                  <a:gd name="connsiteY7" fmla="*/ 152400 h 622300"/>
                  <a:gd name="connsiteX8" fmla="*/ 552450 w 603250"/>
                  <a:gd name="connsiteY8" fmla="*/ 146050 h 622300"/>
                  <a:gd name="connsiteX9" fmla="*/ 171450 w 603250"/>
                  <a:gd name="connsiteY9" fmla="*/ 476250 h 622300"/>
                  <a:gd name="connsiteX10" fmla="*/ 177800 w 603250"/>
                  <a:gd name="connsiteY10" fmla="*/ 495300 h 622300"/>
                  <a:gd name="connsiteX11" fmla="*/ 457200 w 603250"/>
                  <a:gd name="connsiteY11" fmla="*/ 488950 h 622300"/>
                  <a:gd name="connsiteX12" fmla="*/ 457200 w 603250"/>
                  <a:gd name="connsiteY12" fmla="*/ 311150 h 622300"/>
                  <a:gd name="connsiteX13" fmla="*/ 323850 w 603250"/>
                  <a:gd name="connsiteY13" fmla="*/ 400050 h 622300"/>
                  <a:gd name="connsiteX14" fmla="*/ 381000 w 603250"/>
                  <a:gd name="connsiteY14" fmla="*/ 406400 h 622300"/>
                  <a:gd name="connsiteX15" fmla="*/ 381000 w 603250"/>
                  <a:gd name="connsiteY15" fmla="*/ 444500 h 622300"/>
                  <a:gd name="connsiteX16" fmla="*/ 279400 w 603250"/>
                  <a:gd name="connsiteY16" fmla="*/ 444500 h 622300"/>
                  <a:gd name="connsiteX17" fmla="*/ 279400 w 603250"/>
                  <a:gd name="connsiteY17" fmla="*/ 406400 h 622300"/>
                  <a:gd name="connsiteX18" fmla="*/ 476250 w 603250"/>
                  <a:gd name="connsiteY18" fmla="*/ 266700 h 622300"/>
                  <a:gd name="connsiteX19" fmla="*/ 495300 w 603250"/>
                  <a:gd name="connsiteY19" fmla="*/ 279400 h 622300"/>
                  <a:gd name="connsiteX20" fmla="*/ 488950 w 603250"/>
                  <a:gd name="connsiteY20" fmla="*/ 527050 h 622300"/>
                  <a:gd name="connsiteX21" fmla="*/ 146050 w 603250"/>
                  <a:gd name="connsiteY21" fmla="*/ 527050 h 622300"/>
                  <a:gd name="connsiteX22" fmla="*/ 127000 w 603250"/>
                  <a:gd name="connsiteY22" fmla="*/ 508000 h 622300"/>
                  <a:gd name="connsiteX23" fmla="*/ 139700 w 603250"/>
                  <a:gd name="connsiteY23" fmla="*/ 444500 h 622300"/>
                  <a:gd name="connsiteX24" fmla="*/ 273050 w 603250"/>
                  <a:gd name="connsiteY24" fmla="*/ 247650 h 622300"/>
                  <a:gd name="connsiteX25" fmla="*/ 577850 w 603250"/>
                  <a:gd name="connsiteY25" fmla="*/ 101600 h 622300"/>
                  <a:gd name="connsiteX26" fmla="*/ 603250 w 603250"/>
                  <a:gd name="connsiteY26" fmla="*/ 114300 h 622300"/>
                  <a:gd name="connsiteX27" fmla="*/ 603250 w 603250"/>
                  <a:gd name="connsiteY27" fmla="*/ 603250 h 622300"/>
                  <a:gd name="connsiteX28" fmla="*/ 584200 w 603250"/>
                  <a:gd name="connsiteY28" fmla="*/ 622300 h 622300"/>
                  <a:gd name="connsiteX29" fmla="*/ 19050 w 603250"/>
                  <a:gd name="connsiteY29" fmla="*/ 622300 h 622300"/>
                  <a:gd name="connsiteX30" fmla="*/ 0 w 603250"/>
                  <a:gd name="connsiteY30" fmla="*/ 590550 h 622300"/>
                  <a:gd name="connsiteX31" fmla="*/ 457200 w 603250"/>
                  <a:gd name="connsiteY31" fmla="*/ 31750 h 622300"/>
                  <a:gd name="connsiteX32" fmla="*/ 5778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577850" y="0"/>
                    </a:moveTo>
                    <a:cubicBezTo>
                      <a:pt x="590550" y="0"/>
                      <a:pt x="603250" y="6350"/>
                      <a:pt x="603250" y="19050"/>
                    </a:cubicBezTo>
                    <a:cubicBezTo>
                      <a:pt x="603250" y="38100"/>
                      <a:pt x="482600" y="63500"/>
                      <a:pt x="444500" y="76200"/>
                    </a:cubicBezTo>
                    <a:cubicBezTo>
                      <a:pt x="279400" y="127000"/>
                      <a:pt x="69850" y="336550"/>
                      <a:pt x="50800" y="501650"/>
                    </a:cubicBezTo>
                    <a:cubicBezTo>
                      <a:pt x="50800" y="514350"/>
                      <a:pt x="44450" y="539750"/>
                      <a:pt x="38100" y="558800"/>
                    </a:cubicBezTo>
                    <a:lnTo>
                      <a:pt x="38100" y="577850"/>
                    </a:lnTo>
                    <a:lnTo>
                      <a:pt x="565150" y="577850"/>
                    </a:lnTo>
                    <a:lnTo>
                      <a:pt x="565150" y="152400"/>
                    </a:lnTo>
                    <a:cubicBezTo>
                      <a:pt x="565150" y="146050"/>
                      <a:pt x="565150" y="146050"/>
                      <a:pt x="552450" y="146050"/>
                    </a:cubicBezTo>
                    <a:cubicBezTo>
                      <a:pt x="450850" y="146050"/>
                      <a:pt x="171450" y="330200"/>
                      <a:pt x="171450" y="476250"/>
                    </a:cubicBezTo>
                    <a:cubicBezTo>
                      <a:pt x="171450" y="495300"/>
                      <a:pt x="171450" y="488950"/>
                      <a:pt x="177800" y="495300"/>
                    </a:cubicBezTo>
                    <a:cubicBezTo>
                      <a:pt x="184150" y="488950"/>
                      <a:pt x="196850" y="488950"/>
                      <a:pt x="457200" y="488950"/>
                    </a:cubicBezTo>
                    <a:lnTo>
                      <a:pt x="457200" y="311150"/>
                    </a:lnTo>
                    <a:cubicBezTo>
                      <a:pt x="400050" y="323850"/>
                      <a:pt x="355600" y="342900"/>
                      <a:pt x="323850" y="400050"/>
                    </a:cubicBezTo>
                    <a:cubicBezTo>
                      <a:pt x="342900" y="406400"/>
                      <a:pt x="361950" y="406400"/>
                      <a:pt x="381000" y="406400"/>
                    </a:cubicBezTo>
                    <a:cubicBezTo>
                      <a:pt x="387350" y="419100"/>
                      <a:pt x="387350" y="431800"/>
                      <a:pt x="381000" y="444500"/>
                    </a:cubicBezTo>
                    <a:lnTo>
                      <a:pt x="279400" y="444500"/>
                    </a:lnTo>
                    <a:lnTo>
                      <a:pt x="279400" y="406400"/>
                    </a:lnTo>
                    <a:cubicBezTo>
                      <a:pt x="273050" y="342900"/>
                      <a:pt x="419100" y="266700"/>
                      <a:pt x="476250" y="266700"/>
                    </a:cubicBezTo>
                    <a:cubicBezTo>
                      <a:pt x="488950" y="266700"/>
                      <a:pt x="488950" y="273050"/>
                      <a:pt x="495300" y="279400"/>
                    </a:cubicBezTo>
                    <a:cubicBezTo>
                      <a:pt x="482600" y="514350"/>
                      <a:pt x="488950" y="520700"/>
                      <a:pt x="488950" y="527050"/>
                    </a:cubicBezTo>
                    <a:lnTo>
                      <a:pt x="146050" y="527050"/>
                    </a:lnTo>
                    <a:cubicBezTo>
                      <a:pt x="139700" y="520700"/>
                      <a:pt x="127000" y="520700"/>
                      <a:pt x="127000" y="508000"/>
                    </a:cubicBezTo>
                    <a:cubicBezTo>
                      <a:pt x="127000" y="488950"/>
                      <a:pt x="139700" y="457200"/>
                      <a:pt x="139700" y="444500"/>
                    </a:cubicBezTo>
                    <a:cubicBezTo>
                      <a:pt x="152400" y="387350"/>
                      <a:pt x="209550" y="292100"/>
                      <a:pt x="273050" y="247650"/>
                    </a:cubicBezTo>
                    <a:cubicBezTo>
                      <a:pt x="330200" y="203200"/>
                      <a:pt x="495300" y="101600"/>
                      <a:pt x="577850" y="101600"/>
                    </a:cubicBezTo>
                    <a:cubicBezTo>
                      <a:pt x="590550" y="101600"/>
                      <a:pt x="590550" y="107950"/>
                      <a:pt x="603250" y="114300"/>
                    </a:cubicBezTo>
                    <a:lnTo>
                      <a:pt x="603250" y="603250"/>
                    </a:lnTo>
                    <a:lnTo>
                      <a:pt x="584200" y="622300"/>
                    </a:lnTo>
                    <a:lnTo>
                      <a:pt x="19050" y="622300"/>
                    </a:lnTo>
                    <a:cubicBezTo>
                      <a:pt x="6350" y="615950"/>
                      <a:pt x="0" y="609600"/>
                      <a:pt x="0" y="590550"/>
                    </a:cubicBezTo>
                    <a:cubicBezTo>
                      <a:pt x="0" y="381000"/>
                      <a:pt x="209550" y="88900"/>
                      <a:pt x="457200" y="31750"/>
                    </a:cubicBezTo>
                    <a:cubicBezTo>
                      <a:pt x="488950" y="25400"/>
                      <a:pt x="565150" y="0"/>
                      <a:pt x="5778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B5601F3C-0D7D-DB4E-185B-3633D95591A1}"/>
                  </a:ext>
                </a:extLst>
              </p:cNvPr>
              <p:cNvSpPr/>
              <p:nvPr/>
            </p:nvSpPr>
            <p:spPr>
              <a:xfrm>
                <a:off x="2954963" y="406400"/>
                <a:ext cx="603250" cy="622300"/>
              </a:xfrm>
              <a:custGeom>
                <a:avLst/>
                <a:gdLst>
                  <a:gd name="connsiteX0" fmla="*/ 19050 w 603250"/>
                  <a:gd name="connsiteY0" fmla="*/ 0 h 622300"/>
                  <a:gd name="connsiteX1" fmla="*/ 177800 w 603250"/>
                  <a:gd name="connsiteY1" fmla="*/ 44450 h 622300"/>
                  <a:gd name="connsiteX2" fmla="*/ 603250 w 603250"/>
                  <a:gd name="connsiteY2" fmla="*/ 590550 h 622300"/>
                  <a:gd name="connsiteX3" fmla="*/ 584200 w 603250"/>
                  <a:gd name="connsiteY3" fmla="*/ 622300 h 622300"/>
                  <a:gd name="connsiteX4" fmla="*/ 19050 w 603250"/>
                  <a:gd name="connsiteY4" fmla="*/ 622300 h 622300"/>
                  <a:gd name="connsiteX5" fmla="*/ 0 w 603250"/>
                  <a:gd name="connsiteY5" fmla="*/ 603250 h 622300"/>
                  <a:gd name="connsiteX6" fmla="*/ 0 w 603250"/>
                  <a:gd name="connsiteY6" fmla="*/ 114300 h 622300"/>
                  <a:gd name="connsiteX7" fmla="*/ 25400 w 603250"/>
                  <a:gd name="connsiteY7" fmla="*/ 101600 h 622300"/>
                  <a:gd name="connsiteX8" fmla="*/ 292100 w 603250"/>
                  <a:gd name="connsiteY8" fmla="*/ 222250 h 622300"/>
                  <a:gd name="connsiteX9" fmla="*/ 476250 w 603250"/>
                  <a:gd name="connsiteY9" fmla="*/ 508000 h 622300"/>
                  <a:gd name="connsiteX10" fmla="*/ 457200 w 603250"/>
                  <a:gd name="connsiteY10" fmla="*/ 527050 h 622300"/>
                  <a:gd name="connsiteX11" fmla="*/ 127000 w 603250"/>
                  <a:gd name="connsiteY11" fmla="*/ 527050 h 622300"/>
                  <a:gd name="connsiteX12" fmla="*/ 107950 w 603250"/>
                  <a:gd name="connsiteY12" fmla="*/ 279400 h 622300"/>
                  <a:gd name="connsiteX13" fmla="*/ 127000 w 603250"/>
                  <a:gd name="connsiteY13" fmla="*/ 266700 h 622300"/>
                  <a:gd name="connsiteX14" fmla="*/ 323850 w 603250"/>
                  <a:gd name="connsiteY14" fmla="*/ 406400 h 622300"/>
                  <a:gd name="connsiteX15" fmla="*/ 323850 w 603250"/>
                  <a:gd name="connsiteY15" fmla="*/ 444500 h 622300"/>
                  <a:gd name="connsiteX16" fmla="*/ 222250 w 603250"/>
                  <a:gd name="connsiteY16" fmla="*/ 444500 h 622300"/>
                  <a:gd name="connsiteX17" fmla="*/ 215900 w 603250"/>
                  <a:gd name="connsiteY17" fmla="*/ 425450 h 622300"/>
                  <a:gd name="connsiteX18" fmla="*/ 279400 w 603250"/>
                  <a:gd name="connsiteY18" fmla="*/ 400050 h 622300"/>
                  <a:gd name="connsiteX19" fmla="*/ 146050 w 603250"/>
                  <a:gd name="connsiteY19" fmla="*/ 311150 h 622300"/>
                  <a:gd name="connsiteX20" fmla="*/ 146050 w 603250"/>
                  <a:gd name="connsiteY20" fmla="*/ 488950 h 622300"/>
                  <a:gd name="connsiteX21" fmla="*/ 425450 w 603250"/>
                  <a:gd name="connsiteY21" fmla="*/ 488950 h 622300"/>
                  <a:gd name="connsiteX22" fmla="*/ 431800 w 603250"/>
                  <a:gd name="connsiteY22" fmla="*/ 476250 h 622300"/>
                  <a:gd name="connsiteX23" fmla="*/ 241300 w 603250"/>
                  <a:gd name="connsiteY23" fmla="*/ 228600 h 622300"/>
                  <a:gd name="connsiteX24" fmla="*/ 38100 w 603250"/>
                  <a:gd name="connsiteY24" fmla="*/ 139700 h 622300"/>
                  <a:gd name="connsiteX25" fmla="*/ 38100 w 603250"/>
                  <a:gd name="connsiteY25" fmla="*/ 584200 h 622300"/>
                  <a:gd name="connsiteX26" fmla="*/ 558800 w 603250"/>
                  <a:gd name="connsiteY26" fmla="*/ 584200 h 622300"/>
                  <a:gd name="connsiteX27" fmla="*/ 565150 w 603250"/>
                  <a:gd name="connsiteY27" fmla="*/ 571500 h 622300"/>
                  <a:gd name="connsiteX28" fmla="*/ 546100 w 603250"/>
                  <a:gd name="connsiteY28" fmla="*/ 501650 h 622300"/>
                  <a:gd name="connsiteX29" fmla="*/ 63500 w 603250"/>
                  <a:gd name="connsiteY29" fmla="*/ 44450 h 622300"/>
                  <a:gd name="connsiteX30" fmla="*/ 0 w 603250"/>
                  <a:gd name="connsiteY30" fmla="*/ 25400 h 622300"/>
                  <a:gd name="connsiteX31" fmla="*/ 0 w 603250"/>
                  <a:gd name="connsiteY31" fmla="*/ 6350 h 622300"/>
                  <a:gd name="connsiteX32" fmla="*/ 19050 w 603250"/>
                  <a:gd name="connsiteY32" fmla="*/ 0 h 62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3250" h="622300">
                    <a:moveTo>
                      <a:pt x="19050" y="0"/>
                    </a:moveTo>
                    <a:cubicBezTo>
                      <a:pt x="38100" y="0"/>
                      <a:pt x="127000" y="31750"/>
                      <a:pt x="177800" y="44450"/>
                    </a:cubicBezTo>
                    <a:cubicBezTo>
                      <a:pt x="419100" y="107950"/>
                      <a:pt x="603250" y="419100"/>
                      <a:pt x="603250" y="590550"/>
                    </a:cubicBezTo>
                    <a:cubicBezTo>
                      <a:pt x="603250" y="603250"/>
                      <a:pt x="596900" y="615950"/>
                      <a:pt x="584200" y="622300"/>
                    </a:cubicBezTo>
                    <a:lnTo>
                      <a:pt x="19050" y="622300"/>
                    </a:lnTo>
                    <a:lnTo>
                      <a:pt x="0" y="603250"/>
                    </a:lnTo>
                    <a:lnTo>
                      <a:pt x="0" y="114300"/>
                    </a:lnTo>
                    <a:cubicBezTo>
                      <a:pt x="6350" y="107950"/>
                      <a:pt x="6350" y="101600"/>
                      <a:pt x="25400" y="101600"/>
                    </a:cubicBezTo>
                    <a:cubicBezTo>
                      <a:pt x="82550" y="101600"/>
                      <a:pt x="273050" y="215900"/>
                      <a:pt x="292100" y="222250"/>
                    </a:cubicBezTo>
                    <a:cubicBezTo>
                      <a:pt x="368300" y="260350"/>
                      <a:pt x="476250" y="438150"/>
                      <a:pt x="476250" y="508000"/>
                    </a:cubicBezTo>
                    <a:cubicBezTo>
                      <a:pt x="476250" y="520700"/>
                      <a:pt x="463550" y="520700"/>
                      <a:pt x="457200" y="527050"/>
                    </a:cubicBezTo>
                    <a:lnTo>
                      <a:pt x="127000" y="527050"/>
                    </a:lnTo>
                    <a:cubicBezTo>
                      <a:pt x="120650" y="520700"/>
                      <a:pt x="127000" y="514350"/>
                      <a:pt x="107950" y="279400"/>
                    </a:cubicBezTo>
                    <a:cubicBezTo>
                      <a:pt x="114300" y="273050"/>
                      <a:pt x="114300" y="266700"/>
                      <a:pt x="127000" y="266700"/>
                    </a:cubicBezTo>
                    <a:cubicBezTo>
                      <a:pt x="165100" y="266700"/>
                      <a:pt x="323850" y="330200"/>
                      <a:pt x="323850" y="406400"/>
                    </a:cubicBezTo>
                    <a:lnTo>
                      <a:pt x="323850" y="444500"/>
                    </a:lnTo>
                    <a:lnTo>
                      <a:pt x="222250" y="444500"/>
                    </a:lnTo>
                    <a:cubicBezTo>
                      <a:pt x="215900" y="438150"/>
                      <a:pt x="215900" y="444500"/>
                      <a:pt x="215900" y="425450"/>
                    </a:cubicBezTo>
                    <a:cubicBezTo>
                      <a:pt x="215900" y="381000"/>
                      <a:pt x="254000" y="412750"/>
                      <a:pt x="279400" y="400050"/>
                    </a:cubicBezTo>
                    <a:cubicBezTo>
                      <a:pt x="241300" y="342900"/>
                      <a:pt x="196850" y="323850"/>
                      <a:pt x="146050" y="311150"/>
                    </a:cubicBezTo>
                    <a:lnTo>
                      <a:pt x="146050" y="488950"/>
                    </a:lnTo>
                    <a:lnTo>
                      <a:pt x="425450" y="488950"/>
                    </a:lnTo>
                    <a:cubicBezTo>
                      <a:pt x="425450" y="488950"/>
                      <a:pt x="431800" y="488950"/>
                      <a:pt x="431800" y="476250"/>
                    </a:cubicBezTo>
                    <a:cubicBezTo>
                      <a:pt x="431800" y="412750"/>
                      <a:pt x="304800" y="266700"/>
                      <a:pt x="241300" y="228600"/>
                    </a:cubicBezTo>
                    <a:cubicBezTo>
                      <a:pt x="177800" y="190500"/>
                      <a:pt x="107950" y="165100"/>
                      <a:pt x="38100" y="139700"/>
                    </a:cubicBezTo>
                    <a:lnTo>
                      <a:pt x="38100" y="584200"/>
                    </a:lnTo>
                    <a:lnTo>
                      <a:pt x="558800" y="584200"/>
                    </a:lnTo>
                    <a:cubicBezTo>
                      <a:pt x="558800" y="584200"/>
                      <a:pt x="565150" y="584200"/>
                      <a:pt x="565150" y="571500"/>
                    </a:cubicBezTo>
                    <a:cubicBezTo>
                      <a:pt x="565150" y="552450"/>
                      <a:pt x="546100" y="527050"/>
                      <a:pt x="546100" y="501650"/>
                    </a:cubicBezTo>
                    <a:cubicBezTo>
                      <a:pt x="533400" y="311150"/>
                      <a:pt x="234950" y="63500"/>
                      <a:pt x="63500" y="44450"/>
                    </a:cubicBezTo>
                    <a:cubicBezTo>
                      <a:pt x="50800" y="44450"/>
                      <a:pt x="12700" y="31750"/>
                      <a:pt x="0" y="25400"/>
                    </a:cubicBezTo>
                    <a:lnTo>
                      <a:pt x="0" y="6350"/>
                    </a:lnTo>
                    <a:cubicBezTo>
                      <a:pt x="6350" y="6350"/>
                      <a:pt x="6350" y="0"/>
                      <a:pt x="19050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A4C7354-C0C6-6F28-F8CF-99485D19370D}"/>
                  </a:ext>
                </a:extLst>
              </p:cNvPr>
              <p:cNvSpPr/>
              <p:nvPr/>
            </p:nvSpPr>
            <p:spPr>
              <a:xfrm>
                <a:off x="2262813" y="1111250"/>
                <a:ext cx="603250" cy="615950"/>
              </a:xfrm>
              <a:custGeom>
                <a:avLst/>
                <a:gdLst>
                  <a:gd name="connsiteX0" fmla="*/ 6350 w 603250"/>
                  <a:gd name="connsiteY0" fmla="*/ 0 h 615950"/>
                  <a:gd name="connsiteX1" fmla="*/ 590550 w 603250"/>
                  <a:gd name="connsiteY1" fmla="*/ 0 h 615950"/>
                  <a:gd name="connsiteX2" fmla="*/ 590550 w 603250"/>
                  <a:gd name="connsiteY2" fmla="*/ 520700 h 615950"/>
                  <a:gd name="connsiteX3" fmla="*/ 127000 w 603250"/>
                  <a:gd name="connsiteY3" fmla="*/ 107950 h 615950"/>
                  <a:gd name="connsiteX4" fmla="*/ 133350 w 603250"/>
                  <a:gd name="connsiteY4" fmla="*/ 95250 h 615950"/>
                  <a:gd name="connsiteX5" fmla="*/ 495300 w 603250"/>
                  <a:gd name="connsiteY5" fmla="*/ 95250 h 615950"/>
                  <a:gd name="connsiteX6" fmla="*/ 495300 w 603250"/>
                  <a:gd name="connsiteY6" fmla="*/ 342900 h 615950"/>
                  <a:gd name="connsiteX7" fmla="*/ 469900 w 603250"/>
                  <a:gd name="connsiteY7" fmla="*/ 349250 h 615950"/>
                  <a:gd name="connsiteX8" fmla="*/ 273050 w 603250"/>
                  <a:gd name="connsiteY8" fmla="*/ 190500 h 615950"/>
                  <a:gd name="connsiteX9" fmla="*/ 285750 w 603250"/>
                  <a:gd name="connsiteY9" fmla="*/ 177800 h 615950"/>
                  <a:gd name="connsiteX10" fmla="*/ 387350 w 603250"/>
                  <a:gd name="connsiteY10" fmla="*/ 177800 h 615950"/>
                  <a:gd name="connsiteX11" fmla="*/ 387350 w 603250"/>
                  <a:gd name="connsiteY11" fmla="*/ 203200 h 615950"/>
                  <a:gd name="connsiteX12" fmla="*/ 323850 w 603250"/>
                  <a:gd name="connsiteY12" fmla="*/ 215900 h 615950"/>
                  <a:gd name="connsiteX13" fmla="*/ 450850 w 603250"/>
                  <a:gd name="connsiteY13" fmla="*/ 304800 h 615950"/>
                  <a:gd name="connsiteX14" fmla="*/ 450850 w 603250"/>
                  <a:gd name="connsiteY14" fmla="*/ 127000 h 615950"/>
                  <a:gd name="connsiteX15" fmla="*/ 177800 w 603250"/>
                  <a:gd name="connsiteY15" fmla="*/ 127000 h 615950"/>
                  <a:gd name="connsiteX16" fmla="*/ 171450 w 603250"/>
                  <a:gd name="connsiteY16" fmla="*/ 139700 h 615950"/>
                  <a:gd name="connsiteX17" fmla="*/ 234950 w 603250"/>
                  <a:gd name="connsiteY17" fmla="*/ 279400 h 615950"/>
                  <a:gd name="connsiteX18" fmla="*/ 565150 w 603250"/>
                  <a:gd name="connsiteY18" fmla="*/ 476250 h 615950"/>
                  <a:gd name="connsiteX19" fmla="*/ 565150 w 603250"/>
                  <a:gd name="connsiteY19" fmla="*/ 31750 h 615950"/>
                  <a:gd name="connsiteX20" fmla="*/ 44450 w 603250"/>
                  <a:gd name="connsiteY20" fmla="*/ 31750 h 615950"/>
                  <a:gd name="connsiteX21" fmla="*/ 38100 w 603250"/>
                  <a:gd name="connsiteY21" fmla="*/ 44450 h 615950"/>
                  <a:gd name="connsiteX22" fmla="*/ 63500 w 603250"/>
                  <a:gd name="connsiteY22" fmla="*/ 158750 h 615950"/>
                  <a:gd name="connsiteX23" fmla="*/ 603250 w 603250"/>
                  <a:gd name="connsiteY23" fmla="*/ 590550 h 615950"/>
                  <a:gd name="connsiteX24" fmla="*/ 603250 w 603250"/>
                  <a:gd name="connsiteY24" fmla="*/ 615950 h 615950"/>
                  <a:gd name="connsiteX25" fmla="*/ 565150 w 603250"/>
                  <a:gd name="connsiteY25" fmla="*/ 615950 h 615950"/>
                  <a:gd name="connsiteX26" fmla="*/ 82550 w 603250"/>
                  <a:gd name="connsiteY26" fmla="*/ 285750 h 615950"/>
                  <a:gd name="connsiteX27" fmla="*/ 25400 w 603250"/>
                  <a:gd name="connsiteY27" fmla="*/ 158750 h 615950"/>
                  <a:gd name="connsiteX28" fmla="*/ 0 w 603250"/>
                  <a:gd name="connsiteY28" fmla="*/ 44450 h 615950"/>
                  <a:gd name="connsiteX29" fmla="*/ 6350 w 603250"/>
                  <a:gd name="connsiteY29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3250" h="615950">
                    <a:moveTo>
                      <a:pt x="6350" y="0"/>
                    </a:moveTo>
                    <a:lnTo>
                      <a:pt x="590550" y="0"/>
                    </a:lnTo>
                    <a:lnTo>
                      <a:pt x="590550" y="520700"/>
                    </a:lnTo>
                    <a:cubicBezTo>
                      <a:pt x="419100" y="508000"/>
                      <a:pt x="127000" y="298450"/>
                      <a:pt x="127000" y="107950"/>
                    </a:cubicBezTo>
                    <a:lnTo>
                      <a:pt x="133350" y="95250"/>
                    </a:lnTo>
                    <a:lnTo>
                      <a:pt x="495300" y="95250"/>
                    </a:lnTo>
                    <a:lnTo>
                      <a:pt x="495300" y="342900"/>
                    </a:lnTo>
                    <a:cubicBezTo>
                      <a:pt x="488950" y="342900"/>
                      <a:pt x="482600" y="349250"/>
                      <a:pt x="469900" y="349250"/>
                    </a:cubicBezTo>
                    <a:cubicBezTo>
                      <a:pt x="412750" y="349250"/>
                      <a:pt x="266700" y="266700"/>
                      <a:pt x="273050" y="190500"/>
                    </a:cubicBezTo>
                    <a:cubicBezTo>
                      <a:pt x="279400" y="190500"/>
                      <a:pt x="273050" y="177800"/>
                      <a:pt x="285750" y="177800"/>
                    </a:cubicBezTo>
                    <a:lnTo>
                      <a:pt x="387350" y="177800"/>
                    </a:lnTo>
                    <a:lnTo>
                      <a:pt x="387350" y="203200"/>
                    </a:lnTo>
                    <a:cubicBezTo>
                      <a:pt x="368300" y="209550"/>
                      <a:pt x="342900" y="209550"/>
                      <a:pt x="323850" y="215900"/>
                    </a:cubicBezTo>
                    <a:cubicBezTo>
                      <a:pt x="355600" y="266700"/>
                      <a:pt x="406400" y="292100"/>
                      <a:pt x="450850" y="304800"/>
                    </a:cubicBezTo>
                    <a:lnTo>
                      <a:pt x="450850" y="127000"/>
                    </a:lnTo>
                    <a:lnTo>
                      <a:pt x="177800" y="127000"/>
                    </a:lnTo>
                    <a:cubicBezTo>
                      <a:pt x="177800" y="127000"/>
                      <a:pt x="171450" y="120650"/>
                      <a:pt x="171450" y="139700"/>
                    </a:cubicBezTo>
                    <a:cubicBezTo>
                      <a:pt x="171450" y="152400"/>
                      <a:pt x="203200" y="234950"/>
                      <a:pt x="234950" y="279400"/>
                    </a:cubicBezTo>
                    <a:cubicBezTo>
                      <a:pt x="336550" y="400050"/>
                      <a:pt x="444500" y="438150"/>
                      <a:pt x="565150" y="476250"/>
                    </a:cubicBezTo>
                    <a:lnTo>
                      <a:pt x="565150" y="31750"/>
                    </a:lnTo>
                    <a:lnTo>
                      <a:pt x="44450" y="31750"/>
                    </a:lnTo>
                    <a:cubicBezTo>
                      <a:pt x="38100" y="38100"/>
                      <a:pt x="38100" y="31750"/>
                      <a:pt x="38100" y="44450"/>
                    </a:cubicBezTo>
                    <a:cubicBezTo>
                      <a:pt x="38100" y="63500"/>
                      <a:pt x="57150" y="120650"/>
                      <a:pt x="63500" y="158750"/>
                    </a:cubicBezTo>
                    <a:cubicBezTo>
                      <a:pt x="120650" y="387350"/>
                      <a:pt x="406400" y="546100"/>
                      <a:pt x="603250" y="590550"/>
                    </a:cubicBezTo>
                    <a:lnTo>
                      <a:pt x="603250" y="615950"/>
                    </a:lnTo>
                    <a:lnTo>
                      <a:pt x="565150" y="615950"/>
                    </a:lnTo>
                    <a:cubicBezTo>
                      <a:pt x="400050" y="565150"/>
                      <a:pt x="190500" y="488950"/>
                      <a:pt x="82550" y="285750"/>
                    </a:cubicBezTo>
                    <a:cubicBezTo>
                      <a:pt x="57150" y="247650"/>
                      <a:pt x="38100" y="203200"/>
                      <a:pt x="25400" y="158750"/>
                    </a:cubicBezTo>
                    <a:cubicBezTo>
                      <a:pt x="12700" y="120650"/>
                      <a:pt x="6350" y="82550"/>
                      <a:pt x="0" y="44450"/>
                    </a:cubicBezTo>
                    <a:lnTo>
                      <a:pt x="635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A7AAEAC-F0BD-E395-A314-649614028F99}"/>
                  </a:ext>
                </a:extLst>
              </p:cNvPr>
              <p:cNvSpPr/>
              <p:nvPr/>
            </p:nvSpPr>
            <p:spPr>
              <a:xfrm>
                <a:off x="2954963" y="1111250"/>
                <a:ext cx="603250" cy="615950"/>
              </a:xfrm>
              <a:custGeom>
                <a:avLst/>
                <a:gdLst>
                  <a:gd name="connsiteX0" fmla="*/ 0 w 603250"/>
                  <a:gd name="connsiteY0" fmla="*/ 0 h 615950"/>
                  <a:gd name="connsiteX1" fmla="*/ 603250 w 603250"/>
                  <a:gd name="connsiteY1" fmla="*/ 0 h 615950"/>
                  <a:gd name="connsiteX2" fmla="*/ 603250 w 603250"/>
                  <a:gd name="connsiteY2" fmla="*/ 31750 h 615950"/>
                  <a:gd name="connsiteX3" fmla="*/ 584200 w 603250"/>
                  <a:gd name="connsiteY3" fmla="*/ 107950 h 615950"/>
                  <a:gd name="connsiteX4" fmla="*/ 381000 w 603250"/>
                  <a:gd name="connsiteY4" fmla="*/ 450850 h 615950"/>
                  <a:gd name="connsiteX5" fmla="*/ 31750 w 603250"/>
                  <a:gd name="connsiteY5" fmla="*/ 615950 h 615950"/>
                  <a:gd name="connsiteX6" fmla="*/ 6350 w 603250"/>
                  <a:gd name="connsiteY6" fmla="*/ 615950 h 615950"/>
                  <a:gd name="connsiteX7" fmla="*/ 0 w 603250"/>
                  <a:gd name="connsiteY7" fmla="*/ 603250 h 615950"/>
                  <a:gd name="connsiteX8" fmla="*/ 146050 w 603250"/>
                  <a:gd name="connsiteY8" fmla="*/ 539750 h 615950"/>
                  <a:gd name="connsiteX9" fmla="*/ 501650 w 603250"/>
                  <a:gd name="connsiteY9" fmla="*/ 234950 h 615950"/>
                  <a:gd name="connsiteX10" fmla="*/ 565150 w 603250"/>
                  <a:gd name="connsiteY10" fmla="*/ 31750 h 615950"/>
                  <a:gd name="connsiteX11" fmla="*/ 38100 w 603250"/>
                  <a:gd name="connsiteY11" fmla="*/ 31750 h 615950"/>
                  <a:gd name="connsiteX12" fmla="*/ 44450 w 603250"/>
                  <a:gd name="connsiteY12" fmla="*/ 476250 h 615950"/>
                  <a:gd name="connsiteX13" fmla="*/ 431800 w 603250"/>
                  <a:gd name="connsiteY13" fmla="*/ 133350 h 615950"/>
                  <a:gd name="connsiteX14" fmla="*/ 146050 w 603250"/>
                  <a:gd name="connsiteY14" fmla="*/ 127000 h 615950"/>
                  <a:gd name="connsiteX15" fmla="*/ 152400 w 603250"/>
                  <a:gd name="connsiteY15" fmla="*/ 311150 h 615950"/>
                  <a:gd name="connsiteX16" fmla="*/ 285750 w 603250"/>
                  <a:gd name="connsiteY16" fmla="*/ 215900 h 615950"/>
                  <a:gd name="connsiteX17" fmla="*/ 215900 w 603250"/>
                  <a:gd name="connsiteY17" fmla="*/ 203200 h 615950"/>
                  <a:gd name="connsiteX18" fmla="*/ 222250 w 603250"/>
                  <a:gd name="connsiteY18" fmla="*/ 177800 h 615950"/>
                  <a:gd name="connsiteX19" fmla="*/ 317500 w 603250"/>
                  <a:gd name="connsiteY19" fmla="*/ 177800 h 615950"/>
                  <a:gd name="connsiteX20" fmla="*/ 323850 w 603250"/>
                  <a:gd name="connsiteY20" fmla="*/ 196850 h 615950"/>
                  <a:gd name="connsiteX21" fmla="*/ 139700 w 603250"/>
                  <a:gd name="connsiteY21" fmla="*/ 349250 h 615950"/>
                  <a:gd name="connsiteX22" fmla="*/ 107950 w 603250"/>
                  <a:gd name="connsiteY22" fmla="*/ 349250 h 615950"/>
                  <a:gd name="connsiteX23" fmla="*/ 107950 w 603250"/>
                  <a:gd name="connsiteY23" fmla="*/ 95250 h 615950"/>
                  <a:gd name="connsiteX24" fmla="*/ 469900 w 603250"/>
                  <a:gd name="connsiteY24" fmla="*/ 95250 h 615950"/>
                  <a:gd name="connsiteX25" fmla="*/ 476250 w 603250"/>
                  <a:gd name="connsiteY25" fmla="*/ 107950 h 615950"/>
                  <a:gd name="connsiteX26" fmla="*/ 463550 w 603250"/>
                  <a:gd name="connsiteY26" fmla="*/ 146050 h 615950"/>
                  <a:gd name="connsiteX27" fmla="*/ 88900 w 603250"/>
                  <a:gd name="connsiteY27" fmla="*/ 495300 h 615950"/>
                  <a:gd name="connsiteX28" fmla="*/ 19050 w 603250"/>
                  <a:gd name="connsiteY28" fmla="*/ 520700 h 615950"/>
                  <a:gd name="connsiteX29" fmla="*/ 0 w 603250"/>
                  <a:gd name="connsiteY29" fmla="*/ 501650 h 615950"/>
                  <a:gd name="connsiteX30" fmla="*/ 0 w 603250"/>
                  <a:gd name="connsiteY30" fmla="*/ 0 h 6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3250" h="615950">
                    <a:moveTo>
                      <a:pt x="0" y="0"/>
                    </a:moveTo>
                    <a:lnTo>
                      <a:pt x="603250" y="0"/>
                    </a:lnTo>
                    <a:lnTo>
                      <a:pt x="603250" y="31750"/>
                    </a:lnTo>
                    <a:lnTo>
                      <a:pt x="584200" y="107950"/>
                    </a:lnTo>
                    <a:cubicBezTo>
                      <a:pt x="558800" y="209550"/>
                      <a:pt x="495300" y="342900"/>
                      <a:pt x="381000" y="450850"/>
                    </a:cubicBezTo>
                    <a:cubicBezTo>
                      <a:pt x="342900" y="482600"/>
                      <a:pt x="95250" y="615950"/>
                      <a:pt x="31750" y="615950"/>
                    </a:cubicBezTo>
                    <a:lnTo>
                      <a:pt x="6350" y="615950"/>
                    </a:lnTo>
                    <a:cubicBezTo>
                      <a:pt x="6350" y="615950"/>
                      <a:pt x="0" y="615950"/>
                      <a:pt x="0" y="603250"/>
                    </a:cubicBezTo>
                    <a:cubicBezTo>
                      <a:pt x="0" y="571500"/>
                      <a:pt x="133350" y="546100"/>
                      <a:pt x="146050" y="539750"/>
                    </a:cubicBezTo>
                    <a:cubicBezTo>
                      <a:pt x="254000" y="501650"/>
                      <a:pt x="463550" y="368300"/>
                      <a:pt x="501650" y="234950"/>
                    </a:cubicBezTo>
                    <a:cubicBezTo>
                      <a:pt x="520700" y="171450"/>
                      <a:pt x="546100" y="95250"/>
                      <a:pt x="565150" y="31750"/>
                    </a:cubicBezTo>
                    <a:lnTo>
                      <a:pt x="38100" y="31750"/>
                    </a:lnTo>
                    <a:lnTo>
                      <a:pt x="44450" y="476250"/>
                    </a:lnTo>
                    <a:cubicBezTo>
                      <a:pt x="158750" y="457200"/>
                      <a:pt x="425450" y="279400"/>
                      <a:pt x="431800" y="133350"/>
                    </a:cubicBezTo>
                    <a:cubicBezTo>
                      <a:pt x="425450" y="127000"/>
                      <a:pt x="412750" y="127000"/>
                      <a:pt x="146050" y="127000"/>
                    </a:cubicBezTo>
                    <a:lnTo>
                      <a:pt x="152400" y="311150"/>
                    </a:lnTo>
                    <a:cubicBezTo>
                      <a:pt x="190500" y="279400"/>
                      <a:pt x="241300" y="266700"/>
                      <a:pt x="285750" y="215900"/>
                    </a:cubicBezTo>
                    <a:cubicBezTo>
                      <a:pt x="266700" y="209550"/>
                      <a:pt x="241300" y="209550"/>
                      <a:pt x="215900" y="203200"/>
                    </a:cubicBezTo>
                    <a:lnTo>
                      <a:pt x="222250" y="177800"/>
                    </a:lnTo>
                    <a:lnTo>
                      <a:pt x="317500" y="177800"/>
                    </a:lnTo>
                    <a:cubicBezTo>
                      <a:pt x="323850" y="184150"/>
                      <a:pt x="323850" y="177800"/>
                      <a:pt x="323850" y="196850"/>
                    </a:cubicBezTo>
                    <a:cubicBezTo>
                      <a:pt x="323850" y="266700"/>
                      <a:pt x="196850" y="349250"/>
                      <a:pt x="139700" y="349250"/>
                    </a:cubicBezTo>
                    <a:lnTo>
                      <a:pt x="107950" y="349250"/>
                    </a:lnTo>
                    <a:lnTo>
                      <a:pt x="107950" y="95250"/>
                    </a:lnTo>
                    <a:lnTo>
                      <a:pt x="469900" y="95250"/>
                    </a:lnTo>
                    <a:cubicBezTo>
                      <a:pt x="469900" y="101600"/>
                      <a:pt x="476250" y="95250"/>
                      <a:pt x="476250" y="107950"/>
                    </a:cubicBezTo>
                    <a:cubicBezTo>
                      <a:pt x="476250" y="127000"/>
                      <a:pt x="463550" y="127000"/>
                      <a:pt x="463550" y="146050"/>
                    </a:cubicBezTo>
                    <a:cubicBezTo>
                      <a:pt x="457200" y="292100"/>
                      <a:pt x="209550" y="469900"/>
                      <a:pt x="88900" y="495300"/>
                    </a:cubicBezTo>
                    <a:cubicBezTo>
                      <a:pt x="69850" y="495300"/>
                      <a:pt x="31750" y="520700"/>
                      <a:pt x="19050" y="520700"/>
                    </a:cubicBezTo>
                    <a:cubicBezTo>
                      <a:pt x="0" y="520700"/>
                      <a:pt x="6350" y="508000"/>
                      <a:pt x="0" y="5016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6152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21E3061-2E6E-D962-E8BC-DE9A17A42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D093-8752-4212-BF67-B56B75104515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650647B-3C8B-EF20-B2CE-EA686B526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86DC7B-0121-0265-4210-DB3A730F0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C3B83-E65D-4081-9087-7250A17640E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BA45C2F-4873-7812-7D6B-D95BB4D6B20F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6" name="组合 5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7A1F4EC3-8D94-02CB-09CA-91FD134B0F11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657DE4EE-A93A-BBAD-7E18-A227C7AAE094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47707D2B-CA8D-F38C-CFA2-880E893B71A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407C19B-9D8A-FDE5-ECDD-65C3E843F28C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1A95DF3-C42C-4A39-34F2-C842D78F437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443BF0E-3B5B-A8D1-4A0F-F8DD4FB063B5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DF30A616-7691-9A67-A8B6-76634EB0092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88AA100C-1C83-550F-876C-446F7A9F085E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63AC3CD-6513-F602-23EE-EA1469C437E6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0BC71C4-598E-5D14-DDF4-8160A6E2F36D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3C0FEFC-0A7F-E17D-4A8C-8842322BAFF6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230536D-5984-5549-707F-FCFCD453DAAF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03CA55E7-DA69-7E21-B3BF-453BEF478FD5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ECD09B89-DC78-2BAB-2EC4-EC627260D5E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1EE3CB9-1412-64EF-818F-AB71EADADF51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5F15310-87AB-27A0-D030-2041C978F06B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F02265D7-1F4F-2734-5B9E-F5B30B27F9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75C829D-F292-87A1-B2F4-EFCFA52F05DB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349564D0-1E68-A688-85AA-775E2B5743CF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E6A36BB0-0CD2-44E0-79C6-114FF273F58C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DE7C7734-5D50-CA1E-B51E-18BE53EE8599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23051160-B64C-E2A7-E2F7-871A9A03867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9E93345-58DB-BB99-BA67-027E6D419F3C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F68F4B2-5440-6DDC-728C-00B8D58FBBEA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100965CC-F528-0423-E7F6-87970F844BB9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AA9511C-7E79-FAB2-828E-FCEEAB2DBB0A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74E9F29C-5AC5-888E-A163-B85ECB9AF2D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CBBBD607-C7BD-C9F4-5050-13EE008031EC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FCF7B5A-FB3F-41CE-9406-55BA3728F31E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" name="矩形 6">
              <a:hlinkClick r:id="rId2"/>
              <a:extLst>
                <a:ext uri="{FF2B5EF4-FFF2-40B4-BE49-F238E27FC236}">
                  <a16:creationId xmlns:a16="http://schemas.microsoft.com/office/drawing/2014/main" id="{19B72FAB-2988-2A89-FEE9-387697942340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AD7DFE6-06E1-7942-0119-BAEA70E9161F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83805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8803E40-390C-A85A-BB4C-17C1CAFF2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EBB9FB-50D6-074B-A603-3F163FBD0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DE190A-A858-2421-6E71-F7DC28EFE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7D093-8752-4212-BF67-B56B75104515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8CE4B4-E116-4B22-8268-83F7DE1D65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2F9691-499D-A210-853C-CB32C21AEB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C3B83-E65D-4081-9087-7250A17640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6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形 6">
            <a:extLst>
              <a:ext uri="{FF2B5EF4-FFF2-40B4-BE49-F238E27FC236}">
                <a16:creationId xmlns:a16="http://schemas.microsoft.com/office/drawing/2014/main" id="{5A16A34D-E344-6DBE-EF1C-4656CA2FD829}"/>
              </a:ext>
            </a:extLst>
          </p:cNvPr>
          <p:cNvSpPr/>
          <p:nvPr/>
        </p:nvSpPr>
        <p:spPr>
          <a:xfrm>
            <a:off x="0" y="2754588"/>
            <a:ext cx="12191999" cy="3611880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F6EDEC">
                  <a:alpha val="13000"/>
                </a:srgbClr>
              </a:gs>
              <a:gs pos="100000">
                <a:srgbClr val="1A3775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 descr="D:\51PPT模板网\51pptmoban.com\图片001.jpg">
            <a:extLst>
              <a:ext uri="{FF2B5EF4-FFF2-40B4-BE49-F238E27FC236}">
                <a16:creationId xmlns:a16="http://schemas.microsoft.com/office/drawing/2014/main" id="{5571614E-EAD7-AFE6-C8E7-3CADFEE90277}"/>
              </a:ext>
            </a:extLst>
          </p:cNvPr>
          <p:cNvGrpSpPr/>
          <p:nvPr/>
        </p:nvGrpSpPr>
        <p:grpSpPr>
          <a:xfrm>
            <a:off x="3377323" y="220683"/>
            <a:ext cx="5465082" cy="5504398"/>
            <a:chOff x="2027863" y="177800"/>
            <a:chExt cx="1765300" cy="1778000"/>
          </a:xfrm>
          <a:gradFill>
            <a:gsLst>
              <a:gs pos="2752">
                <a:srgbClr val="F6EDEC">
                  <a:alpha val="7000"/>
                </a:srgbClr>
              </a:gs>
              <a:gs pos="43000">
                <a:srgbClr val="F6EDEC">
                  <a:alpha val="2000"/>
                </a:srgbClr>
              </a:gs>
              <a:gs pos="55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FF3405-2570-C750-1BA7-615205DB72E3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4CC79EB-FA38-0AD0-7F4C-315AF146C0C5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FEF1E2B-FFD2-C62F-CEBC-076FBE8D889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1A74998-ACFF-F76D-88D4-AF493749C9D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FD6C71F-F9F8-1315-CF49-ECE6EC727810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B4CF8E6-510D-0B3D-4235-B18484B80EB1}"/>
              </a:ext>
            </a:extLst>
          </p:cNvPr>
          <p:cNvSpPr/>
          <p:nvPr/>
        </p:nvSpPr>
        <p:spPr>
          <a:xfrm rot="5400000">
            <a:off x="4204138" y="2276010"/>
            <a:ext cx="3773981" cy="1832144"/>
          </a:xfrm>
          <a:custGeom>
            <a:avLst/>
            <a:gdLst>
              <a:gd name="connsiteX0" fmla="*/ 0 w 3773981"/>
              <a:gd name="connsiteY0" fmla="*/ 1660646 h 1832144"/>
              <a:gd name="connsiteX1" fmla="*/ 0 w 3773981"/>
              <a:gd name="connsiteY1" fmla="*/ 1538737 h 1832144"/>
              <a:gd name="connsiteX2" fmla="*/ 0 w 3773981"/>
              <a:gd name="connsiteY2" fmla="*/ 1301847 h 1832144"/>
              <a:gd name="connsiteX3" fmla="*/ 0 w 3773981"/>
              <a:gd name="connsiteY3" fmla="*/ 1196690 h 1832144"/>
              <a:gd name="connsiteX4" fmla="*/ 0 w 3773981"/>
              <a:gd name="connsiteY4" fmla="*/ 837891 h 1832144"/>
              <a:gd name="connsiteX5" fmla="*/ 0 w 3773981"/>
              <a:gd name="connsiteY5" fmla="*/ 512596 h 1832144"/>
              <a:gd name="connsiteX6" fmla="*/ 0 w 3773981"/>
              <a:gd name="connsiteY6" fmla="*/ 153797 h 1832144"/>
              <a:gd name="connsiteX7" fmla="*/ 1 w 3773981"/>
              <a:gd name="connsiteY7" fmla="*/ 153797 h 1832144"/>
              <a:gd name="connsiteX8" fmla="*/ 176629 w 3773981"/>
              <a:gd name="connsiteY8" fmla="*/ 9840 h 1832144"/>
              <a:gd name="connsiteX9" fmla="*/ 177621 w 3773981"/>
              <a:gd name="connsiteY9" fmla="*/ 0 h 1832144"/>
              <a:gd name="connsiteX10" fmla="*/ 632917 w 3773981"/>
              <a:gd name="connsiteY10" fmla="*/ 0 h 1832144"/>
              <a:gd name="connsiteX11" fmla="*/ 837364 w 3773981"/>
              <a:gd name="connsiteY11" fmla="*/ 0 h 1832144"/>
              <a:gd name="connsiteX12" fmla="*/ 1292659 w 3773981"/>
              <a:gd name="connsiteY12" fmla="*/ 0 h 1832144"/>
              <a:gd name="connsiteX13" fmla="*/ 1361030 w 3773981"/>
              <a:gd name="connsiteY13" fmla="*/ 0 h 1832144"/>
              <a:gd name="connsiteX14" fmla="*/ 1460626 w 3773981"/>
              <a:gd name="connsiteY14" fmla="*/ 0 h 1832144"/>
              <a:gd name="connsiteX15" fmla="*/ 1816325 w 3773981"/>
              <a:gd name="connsiteY15" fmla="*/ 0 h 1832144"/>
              <a:gd name="connsiteX16" fmla="*/ 1915921 w 3773981"/>
              <a:gd name="connsiteY16" fmla="*/ 0 h 1832144"/>
              <a:gd name="connsiteX17" fmla="*/ 1991195 w 3773981"/>
              <a:gd name="connsiteY17" fmla="*/ 0 h 1832144"/>
              <a:gd name="connsiteX18" fmla="*/ 2446490 w 3773981"/>
              <a:gd name="connsiteY18" fmla="*/ 0 h 1832144"/>
              <a:gd name="connsiteX19" fmla="*/ 2481323 w 3773981"/>
              <a:gd name="connsiteY19" fmla="*/ 0 h 1832144"/>
              <a:gd name="connsiteX20" fmla="*/ 2936618 w 3773981"/>
              <a:gd name="connsiteY20" fmla="*/ 0 h 1832144"/>
              <a:gd name="connsiteX21" fmla="*/ 3141065 w 3773981"/>
              <a:gd name="connsiteY21" fmla="*/ 0 h 1832144"/>
              <a:gd name="connsiteX22" fmla="*/ 3596360 w 3773981"/>
              <a:gd name="connsiteY22" fmla="*/ 0 h 1832144"/>
              <a:gd name="connsiteX23" fmla="*/ 3597351 w 3773981"/>
              <a:gd name="connsiteY23" fmla="*/ 9840 h 1832144"/>
              <a:gd name="connsiteX24" fmla="*/ 3773980 w 3773981"/>
              <a:gd name="connsiteY24" fmla="*/ 153797 h 1832144"/>
              <a:gd name="connsiteX25" fmla="*/ 3773981 w 3773981"/>
              <a:gd name="connsiteY25" fmla="*/ 153797 h 1832144"/>
              <a:gd name="connsiteX26" fmla="*/ 3773981 w 3773981"/>
              <a:gd name="connsiteY26" fmla="*/ 512596 h 1832144"/>
              <a:gd name="connsiteX27" fmla="*/ 3773981 w 3773981"/>
              <a:gd name="connsiteY27" fmla="*/ 837891 h 1832144"/>
              <a:gd name="connsiteX28" fmla="*/ 3773981 w 3773981"/>
              <a:gd name="connsiteY28" fmla="*/ 1196690 h 1832144"/>
              <a:gd name="connsiteX29" fmla="*/ 3773981 w 3773981"/>
              <a:gd name="connsiteY29" fmla="*/ 1301847 h 1832144"/>
              <a:gd name="connsiteX30" fmla="*/ 3773981 w 3773981"/>
              <a:gd name="connsiteY30" fmla="*/ 1538737 h 1832144"/>
              <a:gd name="connsiteX31" fmla="*/ 3773981 w 3773981"/>
              <a:gd name="connsiteY31" fmla="*/ 1660646 h 1832144"/>
              <a:gd name="connsiteX32" fmla="*/ 3773980 w 3773981"/>
              <a:gd name="connsiteY32" fmla="*/ 1660646 h 1832144"/>
              <a:gd name="connsiteX33" fmla="*/ 3597351 w 3773981"/>
              <a:gd name="connsiteY33" fmla="*/ 1804603 h 1832144"/>
              <a:gd name="connsiteX34" fmla="*/ 3594575 w 3773981"/>
              <a:gd name="connsiteY34" fmla="*/ 1832144 h 1832144"/>
              <a:gd name="connsiteX35" fmla="*/ 3139280 w 3773981"/>
              <a:gd name="connsiteY35" fmla="*/ 1832144 h 1832144"/>
              <a:gd name="connsiteX36" fmla="*/ 3104447 w 3773981"/>
              <a:gd name="connsiteY36" fmla="*/ 1832144 h 1832144"/>
              <a:gd name="connsiteX37" fmla="*/ 2936618 w 3773981"/>
              <a:gd name="connsiteY37" fmla="*/ 1832144 h 1832144"/>
              <a:gd name="connsiteX38" fmla="*/ 2649152 w 3773981"/>
              <a:gd name="connsiteY38" fmla="*/ 1832144 h 1832144"/>
              <a:gd name="connsiteX39" fmla="*/ 2481323 w 3773981"/>
              <a:gd name="connsiteY39" fmla="*/ 1832144 h 1832144"/>
              <a:gd name="connsiteX40" fmla="*/ 2474283 w 3773981"/>
              <a:gd name="connsiteY40" fmla="*/ 1832144 h 1832144"/>
              <a:gd name="connsiteX41" fmla="*/ 2446490 w 3773981"/>
              <a:gd name="connsiteY41" fmla="*/ 1832144 h 1832144"/>
              <a:gd name="connsiteX42" fmla="*/ 2018988 w 3773981"/>
              <a:gd name="connsiteY42" fmla="*/ 1832144 h 1832144"/>
              <a:gd name="connsiteX43" fmla="*/ 1991195 w 3773981"/>
              <a:gd name="connsiteY43" fmla="*/ 1832144 h 1832144"/>
              <a:gd name="connsiteX44" fmla="*/ 1914137 w 3773981"/>
              <a:gd name="connsiteY44" fmla="*/ 1832144 h 1832144"/>
              <a:gd name="connsiteX45" fmla="*/ 1816325 w 3773981"/>
              <a:gd name="connsiteY45" fmla="*/ 1832144 h 1832144"/>
              <a:gd name="connsiteX46" fmla="*/ 1458842 w 3773981"/>
              <a:gd name="connsiteY46" fmla="*/ 1832144 h 1832144"/>
              <a:gd name="connsiteX47" fmla="*/ 1361030 w 3773981"/>
              <a:gd name="connsiteY47" fmla="*/ 1832144 h 1832144"/>
              <a:gd name="connsiteX48" fmla="*/ 1292659 w 3773981"/>
              <a:gd name="connsiteY48" fmla="*/ 1832144 h 1832144"/>
              <a:gd name="connsiteX49" fmla="*/ 1256179 w 3773981"/>
              <a:gd name="connsiteY49" fmla="*/ 1832144 h 1832144"/>
              <a:gd name="connsiteX50" fmla="*/ 837364 w 3773981"/>
              <a:gd name="connsiteY50" fmla="*/ 1832144 h 1832144"/>
              <a:gd name="connsiteX51" fmla="*/ 800884 w 3773981"/>
              <a:gd name="connsiteY51" fmla="*/ 1832144 h 1832144"/>
              <a:gd name="connsiteX52" fmla="*/ 634701 w 3773981"/>
              <a:gd name="connsiteY52" fmla="*/ 1832144 h 1832144"/>
              <a:gd name="connsiteX53" fmla="*/ 179406 w 3773981"/>
              <a:gd name="connsiteY53" fmla="*/ 1832144 h 1832144"/>
              <a:gd name="connsiteX54" fmla="*/ 176629 w 3773981"/>
              <a:gd name="connsiteY54" fmla="*/ 1804603 h 1832144"/>
              <a:gd name="connsiteX55" fmla="*/ 1 w 3773981"/>
              <a:gd name="connsiteY55" fmla="*/ 1660646 h 183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773981" h="1832144">
                <a:moveTo>
                  <a:pt x="0" y="1660646"/>
                </a:moveTo>
                <a:lnTo>
                  <a:pt x="0" y="1538737"/>
                </a:lnTo>
                <a:lnTo>
                  <a:pt x="0" y="1301847"/>
                </a:lnTo>
                <a:lnTo>
                  <a:pt x="0" y="1196690"/>
                </a:lnTo>
                <a:lnTo>
                  <a:pt x="0" y="837891"/>
                </a:lnTo>
                <a:lnTo>
                  <a:pt x="0" y="512596"/>
                </a:lnTo>
                <a:lnTo>
                  <a:pt x="0" y="153797"/>
                </a:lnTo>
                <a:lnTo>
                  <a:pt x="1" y="153797"/>
                </a:lnTo>
                <a:cubicBezTo>
                  <a:pt x="87127" y="153797"/>
                  <a:pt x="159818" y="91996"/>
                  <a:pt x="176629" y="9840"/>
                </a:cubicBezTo>
                <a:lnTo>
                  <a:pt x="177621" y="0"/>
                </a:lnTo>
                <a:lnTo>
                  <a:pt x="632917" y="0"/>
                </a:lnTo>
                <a:lnTo>
                  <a:pt x="837364" y="0"/>
                </a:lnTo>
                <a:lnTo>
                  <a:pt x="1292659" y="0"/>
                </a:lnTo>
                <a:lnTo>
                  <a:pt x="1361030" y="0"/>
                </a:lnTo>
                <a:lnTo>
                  <a:pt x="1460626" y="0"/>
                </a:lnTo>
                <a:lnTo>
                  <a:pt x="1816325" y="0"/>
                </a:lnTo>
                <a:lnTo>
                  <a:pt x="1915921" y="0"/>
                </a:lnTo>
                <a:lnTo>
                  <a:pt x="1991195" y="0"/>
                </a:lnTo>
                <a:lnTo>
                  <a:pt x="2446490" y="0"/>
                </a:lnTo>
                <a:lnTo>
                  <a:pt x="2481323" y="0"/>
                </a:lnTo>
                <a:lnTo>
                  <a:pt x="2936618" y="0"/>
                </a:lnTo>
                <a:lnTo>
                  <a:pt x="3141065" y="0"/>
                </a:lnTo>
                <a:lnTo>
                  <a:pt x="3596360" y="0"/>
                </a:lnTo>
                <a:lnTo>
                  <a:pt x="3597351" y="9840"/>
                </a:lnTo>
                <a:cubicBezTo>
                  <a:pt x="3614163" y="91996"/>
                  <a:pt x="3686854" y="153797"/>
                  <a:pt x="3773980" y="153797"/>
                </a:cubicBezTo>
                <a:lnTo>
                  <a:pt x="3773981" y="153797"/>
                </a:lnTo>
                <a:lnTo>
                  <a:pt x="3773981" y="512596"/>
                </a:lnTo>
                <a:lnTo>
                  <a:pt x="3773981" y="837891"/>
                </a:lnTo>
                <a:lnTo>
                  <a:pt x="3773981" y="1196690"/>
                </a:lnTo>
                <a:lnTo>
                  <a:pt x="3773981" y="1301847"/>
                </a:lnTo>
                <a:lnTo>
                  <a:pt x="3773981" y="1538737"/>
                </a:lnTo>
                <a:lnTo>
                  <a:pt x="3773981" y="1660646"/>
                </a:lnTo>
                <a:lnTo>
                  <a:pt x="3773980" y="1660646"/>
                </a:lnTo>
                <a:cubicBezTo>
                  <a:pt x="3686854" y="1660646"/>
                  <a:pt x="3614163" y="1722447"/>
                  <a:pt x="3597351" y="1804603"/>
                </a:cubicBezTo>
                <a:lnTo>
                  <a:pt x="3594575" y="1832144"/>
                </a:lnTo>
                <a:lnTo>
                  <a:pt x="3139280" y="1832144"/>
                </a:lnTo>
                <a:lnTo>
                  <a:pt x="3104447" y="1832144"/>
                </a:lnTo>
                <a:lnTo>
                  <a:pt x="2936618" y="1832144"/>
                </a:lnTo>
                <a:lnTo>
                  <a:pt x="2649152" y="1832144"/>
                </a:lnTo>
                <a:lnTo>
                  <a:pt x="2481323" y="1832144"/>
                </a:lnTo>
                <a:lnTo>
                  <a:pt x="2474283" y="1832144"/>
                </a:lnTo>
                <a:lnTo>
                  <a:pt x="2446490" y="1832144"/>
                </a:lnTo>
                <a:lnTo>
                  <a:pt x="2018988" y="1832144"/>
                </a:lnTo>
                <a:lnTo>
                  <a:pt x="1991195" y="1832144"/>
                </a:lnTo>
                <a:lnTo>
                  <a:pt x="1914137" y="1832144"/>
                </a:lnTo>
                <a:lnTo>
                  <a:pt x="1816325" y="1832144"/>
                </a:lnTo>
                <a:lnTo>
                  <a:pt x="1458842" y="1832144"/>
                </a:lnTo>
                <a:lnTo>
                  <a:pt x="1361030" y="1832144"/>
                </a:lnTo>
                <a:lnTo>
                  <a:pt x="1292659" y="1832144"/>
                </a:lnTo>
                <a:lnTo>
                  <a:pt x="1256179" y="1832144"/>
                </a:lnTo>
                <a:lnTo>
                  <a:pt x="837364" y="1832144"/>
                </a:lnTo>
                <a:lnTo>
                  <a:pt x="800884" y="1832144"/>
                </a:lnTo>
                <a:lnTo>
                  <a:pt x="634701" y="1832144"/>
                </a:lnTo>
                <a:lnTo>
                  <a:pt x="179406" y="1832144"/>
                </a:lnTo>
                <a:lnTo>
                  <a:pt x="176629" y="1804603"/>
                </a:lnTo>
                <a:cubicBezTo>
                  <a:pt x="159818" y="1722447"/>
                  <a:pt x="87127" y="1660646"/>
                  <a:pt x="1" y="1660646"/>
                </a:cubicBezTo>
                <a:close/>
              </a:path>
            </a:pathLst>
          </a:custGeom>
          <a:noFill/>
          <a:ln w="38100">
            <a:solidFill>
              <a:srgbClr val="F6ED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276" name="组合 35275">
            <a:extLst>
              <a:ext uri="{FF2B5EF4-FFF2-40B4-BE49-F238E27FC236}">
                <a16:creationId xmlns:a16="http://schemas.microsoft.com/office/drawing/2014/main" id="{51BD436B-95F0-2A06-DAF8-2DEC59A14149}"/>
              </a:ext>
            </a:extLst>
          </p:cNvPr>
          <p:cNvGrpSpPr/>
          <p:nvPr/>
        </p:nvGrpSpPr>
        <p:grpSpPr>
          <a:xfrm>
            <a:off x="974272" y="2364677"/>
            <a:ext cx="1546356" cy="389911"/>
            <a:chOff x="6846080" y="3603171"/>
            <a:chExt cx="564474" cy="142331"/>
          </a:xfrm>
        </p:grpSpPr>
        <p:sp>
          <p:nvSpPr>
            <p:cNvPr id="20169" name="任意多边形: 形状 20168">
              <a:extLst>
                <a:ext uri="{FF2B5EF4-FFF2-40B4-BE49-F238E27FC236}">
                  <a16:creationId xmlns:a16="http://schemas.microsoft.com/office/drawing/2014/main" id="{B3D71862-8B92-345B-464B-27515B804990}"/>
                </a:ext>
              </a:extLst>
            </p:cNvPr>
            <p:cNvSpPr/>
            <p:nvPr/>
          </p:nvSpPr>
          <p:spPr>
            <a:xfrm>
              <a:off x="7176368" y="3670820"/>
              <a:ext cx="234186" cy="74682"/>
            </a:xfrm>
            <a:custGeom>
              <a:avLst/>
              <a:gdLst>
                <a:gd name="connsiteX0" fmla="*/ 233320 w 234186"/>
                <a:gd name="connsiteY0" fmla="*/ 3645 h 74682"/>
                <a:gd name="connsiteX1" fmla="*/ 99411 w 234186"/>
                <a:gd name="connsiteY1" fmla="*/ 38677 h 74682"/>
                <a:gd name="connsiteX2" fmla="*/ 43125 w 234186"/>
                <a:gd name="connsiteY2" fmla="*/ 19169 h 74682"/>
                <a:gd name="connsiteX3" fmla="*/ 8865 w 234186"/>
                <a:gd name="connsiteY3" fmla="*/ 11245 h 74682"/>
                <a:gd name="connsiteX4" fmla="*/ 3988 w 234186"/>
                <a:gd name="connsiteY4" fmla="*/ 18925 h 74682"/>
                <a:gd name="connsiteX5" fmla="*/ 64095 w 234186"/>
                <a:gd name="connsiteY5" fmla="*/ 42862 h 74682"/>
                <a:gd name="connsiteX6" fmla="*/ 132573 w 234186"/>
                <a:gd name="connsiteY6" fmla="*/ 74115 h 74682"/>
                <a:gd name="connsiteX7" fmla="*/ 134443 w 234186"/>
                <a:gd name="connsiteY7" fmla="*/ 70132 h 74682"/>
                <a:gd name="connsiteX8" fmla="*/ 140864 w 234186"/>
                <a:gd name="connsiteY8" fmla="*/ 66759 h 74682"/>
                <a:gd name="connsiteX9" fmla="*/ 136068 w 234186"/>
                <a:gd name="connsiteY9" fmla="*/ 62166 h 74682"/>
                <a:gd name="connsiteX10" fmla="*/ 135093 w 234186"/>
                <a:gd name="connsiteY10" fmla="*/ 61476 h 74682"/>
                <a:gd name="connsiteX11" fmla="*/ 135052 w 234186"/>
                <a:gd name="connsiteY11" fmla="*/ 61354 h 74682"/>
                <a:gd name="connsiteX12" fmla="*/ 177277 w 234186"/>
                <a:gd name="connsiteY12" fmla="*/ 27744 h 74682"/>
                <a:gd name="connsiteX13" fmla="*/ 231491 w 234186"/>
                <a:gd name="connsiteY13" fmla="*/ 8197 h 74682"/>
                <a:gd name="connsiteX14" fmla="*/ 233320 w 234186"/>
                <a:gd name="connsiteY14" fmla="*/ 3645 h 7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186" h="74682">
                  <a:moveTo>
                    <a:pt x="233320" y="3645"/>
                  </a:moveTo>
                  <a:cubicBezTo>
                    <a:pt x="205441" y="-7938"/>
                    <a:pt x="126599" y="9253"/>
                    <a:pt x="99411" y="38677"/>
                  </a:cubicBezTo>
                  <a:cubicBezTo>
                    <a:pt x="81652" y="29695"/>
                    <a:pt x="65030" y="25834"/>
                    <a:pt x="43125" y="19169"/>
                  </a:cubicBezTo>
                  <a:cubicBezTo>
                    <a:pt x="32030" y="15959"/>
                    <a:pt x="20854" y="11488"/>
                    <a:pt x="8865" y="11245"/>
                  </a:cubicBezTo>
                  <a:cubicBezTo>
                    <a:pt x="-2920" y="11001"/>
                    <a:pt x="-1213" y="15796"/>
                    <a:pt x="3988" y="18925"/>
                  </a:cubicBezTo>
                  <a:cubicBezTo>
                    <a:pt x="9231" y="22014"/>
                    <a:pt x="44913" y="34247"/>
                    <a:pt x="64095" y="42862"/>
                  </a:cubicBezTo>
                  <a:cubicBezTo>
                    <a:pt x="70069" y="45545"/>
                    <a:pt x="123795" y="72123"/>
                    <a:pt x="132573" y="74115"/>
                  </a:cubicBezTo>
                  <a:cubicBezTo>
                    <a:pt x="139726" y="75740"/>
                    <a:pt x="136516" y="73708"/>
                    <a:pt x="134443" y="70132"/>
                  </a:cubicBezTo>
                  <a:cubicBezTo>
                    <a:pt x="134971" y="69604"/>
                    <a:pt x="136800" y="68181"/>
                    <a:pt x="140864" y="66759"/>
                  </a:cubicBezTo>
                  <a:cubicBezTo>
                    <a:pt x="144928" y="65377"/>
                    <a:pt x="138100" y="63914"/>
                    <a:pt x="136068" y="62166"/>
                  </a:cubicBezTo>
                  <a:cubicBezTo>
                    <a:pt x="135784" y="61923"/>
                    <a:pt x="135418" y="61760"/>
                    <a:pt x="135093" y="61476"/>
                  </a:cubicBezTo>
                  <a:cubicBezTo>
                    <a:pt x="135093" y="61435"/>
                    <a:pt x="135052" y="61394"/>
                    <a:pt x="135052" y="61354"/>
                  </a:cubicBezTo>
                  <a:cubicBezTo>
                    <a:pt x="147326" y="47373"/>
                    <a:pt x="161265" y="36685"/>
                    <a:pt x="177277" y="27744"/>
                  </a:cubicBezTo>
                  <a:cubicBezTo>
                    <a:pt x="194671" y="18031"/>
                    <a:pt x="214057" y="16487"/>
                    <a:pt x="231491" y="8197"/>
                  </a:cubicBezTo>
                  <a:cubicBezTo>
                    <a:pt x="231613" y="8115"/>
                    <a:pt x="236002" y="4742"/>
                    <a:pt x="233320" y="3645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170" name="任意多边形: 形状 20169">
              <a:extLst>
                <a:ext uri="{FF2B5EF4-FFF2-40B4-BE49-F238E27FC236}">
                  <a16:creationId xmlns:a16="http://schemas.microsoft.com/office/drawing/2014/main" id="{F613A80F-8C2F-9FCE-1998-0535181EA9AA}"/>
                </a:ext>
              </a:extLst>
            </p:cNvPr>
            <p:cNvSpPr/>
            <p:nvPr/>
          </p:nvSpPr>
          <p:spPr>
            <a:xfrm>
              <a:off x="6846080" y="3603171"/>
              <a:ext cx="138464" cy="66271"/>
            </a:xfrm>
            <a:custGeom>
              <a:avLst/>
              <a:gdLst>
                <a:gd name="connsiteX0" fmla="*/ 123314 w 138464"/>
                <a:gd name="connsiteY0" fmla="*/ 337 h 66271"/>
                <a:gd name="connsiteX1" fmla="*/ 58574 w 138464"/>
                <a:gd name="connsiteY1" fmla="*/ 42359 h 66271"/>
                <a:gd name="connsiteX2" fmla="*/ 34353 w 138464"/>
                <a:gd name="connsiteY2" fmla="*/ 36466 h 66271"/>
                <a:gd name="connsiteX3" fmla="*/ 378 w 138464"/>
                <a:gd name="connsiteY3" fmla="*/ 46829 h 66271"/>
                <a:gd name="connsiteX4" fmla="*/ 784 w 138464"/>
                <a:gd name="connsiteY4" fmla="*/ 48414 h 66271"/>
                <a:gd name="connsiteX5" fmla="*/ 16349 w 138464"/>
                <a:gd name="connsiteY5" fmla="*/ 46707 h 66271"/>
                <a:gd name="connsiteX6" fmla="*/ 58127 w 138464"/>
                <a:gd name="connsiteY6" fmla="*/ 58086 h 66271"/>
                <a:gd name="connsiteX7" fmla="*/ 68165 w 138464"/>
                <a:gd name="connsiteY7" fmla="*/ 66214 h 66271"/>
                <a:gd name="connsiteX8" fmla="*/ 66987 w 138464"/>
                <a:gd name="connsiteY8" fmla="*/ 57517 h 66271"/>
                <a:gd name="connsiteX9" fmla="*/ 75277 w 138464"/>
                <a:gd name="connsiteY9" fmla="*/ 61297 h 66271"/>
                <a:gd name="connsiteX10" fmla="*/ 79220 w 138464"/>
                <a:gd name="connsiteY10" fmla="*/ 46707 h 66271"/>
                <a:gd name="connsiteX11" fmla="*/ 102547 w 138464"/>
                <a:gd name="connsiteY11" fmla="*/ 21998 h 66271"/>
                <a:gd name="connsiteX12" fmla="*/ 138432 w 138464"/>
                <a:gd name="connsiteY12" fmla="*/ 3832 h 66271"/>
                <a:gd name="connsiteX13" fmla="*/ 123314 w 138464"/>
                <a:gd name="connsiteY13" fmla="*/ 337 h 6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464" h="66271">
                  <a:moveTo>
                    <a:pt x="123314" y="337"/>
                  </a:moveTo>
                  <a:cubicBezTo>
                    <a:pt x="99174" y="4157"/>
                    <a:pt x="65402" y="16024"/>
                    <a:pt x="58574" y="42359"/>
                  </a:cubicBezTo>
                  <a:cubicBezTo>
                    <a:pt x="51219" y="39067"/>
                    <a:pt x="45529" y="36547"/>
                    <a:pt x="34353" y="36466"/>
                  </a:cubicBezTo>
                  <a:cubicBezTo>
                    <a:pt x="23177" y="36384"/>
                    <a:pt x="10335" y="39473"/>
                    <a:pt x="378" y="46829"/>
                  </a:cubicBezTo>
                  <a:cubicBezTo>
                    <a:pt x="-232" y="47276"/>
                    <a:pt x="-110" y="48414"/>
                    <a:pt x="784" y="48414"/>
                  </a:cubicBezTo>
                  <a:cubicBezTo>
                    <a:pt x="6027" y="48251"/>
                    <a:pt x="11188" y="47439"/>
                    <a:pt x="16349" y="46707"/>
                  </a:cubicBezTo>
                  <a:cubicBezTo>
                    <a:pt x="30573" y="44634"/>
                    <a:pt x="44269" y="46910"/>
                    <a:pt x="58127" y="58086"/>
                  </a:cubicBezTo>
                  <a:cubicBezTo>
                    <a:pt x="61622" y="60890"/>
                    <a:pt x="64223" y="63898"/>
                    <a:pt x="68165" y="66214"/>
                  </a:cubicBezTo>
                  <a:cubicBezTo>
                    <a:pt x="69628" y="67068"/>
                    <a:pt x="65402" y="58046"/>
                    <a:pt x="66987" y="57517"/>
                  </a:cubicBezTo>
                  <a:cubicBezTo>
                    <a:pt x="67881" y="57924"/>
                    <a:pt x="74546" y="62435"/>
                    <a:pt x="75277" y="61297"/>
                  </a:cubicBezTo>
                  <a:cubicBezTo>
                    <a:pt x="79016" y="55526"/>
                    <a:pt x="75644" y="52559"/>
                    <a:pt x="79220" y="46707"/>
                  </a:cubicBezTo>
                  <a:cubicBezTo>
                    <a:pt x="84462" y="38010"/>
                    <a:pt x="94500" y="27769"/>
                    <a:pt x="102547" y="21998"/>
                  </a:cubicBezTo>
                  <a:cubicBezTo>
                    <a:pt x="115470" y="12732"/>
                    <a:pt x="136969" y="7936"/>
                    <a:pt x="138432" y="3832"/>
                  </a:cubicBezTo>
                  <a:cubicBezTo>
                    <a:pt x="139001" y="2166"/>
                    <a:pt x="132011" y="-1045"/>
                    <a:pt x="123314" y="337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5415E7-1AF8-1EC3-85BF-1037FC1C8EFF}"/>
              </a:ext>
            </a:extLst>
          </p:cNvPr>
          <p:cNvGrpSpPr/>
          <p:nvPr/>
        </p:nvGrpSpPr>
        <p:grpSpPr>
          <a:xfrm flipH="1">
            <a:off x="-937342" y="4975382"/>
            <a:ext cx="4703486" cy="1879771"/>
            <a:chOff x="1115398" y="4975382"/>
            <a:chExt cx="3812168" cy="1879771"/>
          </a:xfrm>
        </p:grpSpPr>
        <p:sp>
          <p:nvSpPr>
            <p:cNvPr id="35278" name="任意多边形: 形状 35277">
              <a:extLst>
                <a:ext uri="{FF2B5EF4-FFF2-40B4-BE49-F238E27FC236}">
                  <a16:creationId xmlns:a16="http://schemas.microsoft.com/office/drawing/2014/main" id="{07C1425A-8B2F-D392-397C-FC26833888BC}"/>
                </a:ext>
              </a:extLst>
            </p:cNvPr>
            <p:cNvSpPr/>
            <p:nvPr/>
          </p:nvSpPr>
          <p:spPr>
            <a:xfrm>
              <a:off x="2039753" y="5342358"/>
              <a:ext cx="2887813" cy="1507030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1A3775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79" name="任意多边形: 形状 35278">
              <a:extLst>
                <a:ext uri="{FF2B5EF4-FFF2-40B4-BE49-F238E27FC236}">
                  <a16:creationId xmlns:a16="http://schemas.microsoft.com/office/drawing/2014/main" id="{F3F00B3B-4968-EE66-3DF0-B22A21B10AE1}"/>
                </a:ext>
              </a:extLst>
            </p:cNvPr>
            <p:cNvSpPr/>
            <p:nvPr/>
          </p:nvSpPr>
          <p:spPr>
            <a:xfrm>
              <a:off x="1115398" y="4975382"/>
              <a:ext cx="2964274" cy="1879771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E5E9EF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 descr="D:\51PPT模板网\51pptmoban.com\图片001.jpg">
            <a:extLst>
              <a:ext uri="{FF2B5EF4-FFF2-40B4-BE49-F238E27FC236}">
                <a16:creationId xmlns:a16="http://schemas.microsoft.com/office/drawing/2014/main" id="{639BD57A-BDD1-4637-0AEA-1414D5CF454A}"/>
              </a:ext>
            </a:extLst>
          </p:cNvPr>
          <p:cNvGrpSpPr/>
          <p:nvPr/>
        </p:nvGrpSpPr>
        <p:grpSpPr>
          <a:xfrm>
            <a:off x="8292591" y="401861"/>
            <a:ext cx="3484415" cy="2523963"/>
            <a:chOff x="8615249" y="262204"/>
            <a:chExt cx="3484415" cy="252396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2F073DA-5EEC-3268-A957-FDBAF6635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65063" y="262204"/>
              <a:ext cx="2670279" cy="2523963"/>
            </a:xfrm>
            <a:prstGeom prst="rect">
              <a:avLst/>
            </a:pr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07CD5FF-C71D-5DC2-DD72-A343C8B04BC8}"/>
                </a:ext>
              </a:extLst>
            </p:cNvPr>
            <p:cNvSpPr/>
            <p:nvPr/>
          </p:nvSpPr>
          <p:spPr>
            <a:xfrm>
              <a:off x="10648950" y="2029926"/>
              <a:ext cx="1450714" cy="627727"/>
            </a:xfrm>
            <a:custGeom>
              <a:avLst/>
              <a:gdLst>
                <a:gd name="connsiteX0" fmla="*/ 512366 w 1137090"/>
                <a:gd name="connsiteY0" fmla="*/ 714 h 492021"/>
                <a:gd name="connsiteX1" fmla="*/ 586296 w 1137090"/>
                <a:gd name="connsiteY1" fmla="*/ 8067 h 492021"/>
                <a:gd name="connsiteX2" fmla="*/ 718010 w 1137090"/>
                <a:gd name="connsiteY2" fmla="*/ 146933 h 492021"/>
                <a:gd name="connsiteX3" fmla="*/ 843303 w 1137090"/>
                <a:gd name="connsiteY3" fmla="*/ 126329 h 492021"/>
                <a:gd name="connsiteX4" fmla="*/ 983064 w 1137090"/>
                <a:gd name="connsiteY4" fmla="*/ 222036 h 492021"/>
                <a:gd name="connsiteX5" fmla="*/ 1137090 w 1137090"/>
                <a:gd name="connsiteY5" fmla="*/ 210007 h 492021"/>
                <a:gd name="connsiteX6" fmla="*/ 1030938 w 1137090"/>
                <a:gd name="connsiteY6" fmla="*/ 303682 h 492021"/>
                <a:gd name="connsiteX7" fmla="*/ 877075 w 1137090"/>
                <a:gd name="connsiteY7" fmla="*/ 333593 h 492021"/>
                <a:gd name="connsiteX8" fmla="*/ 774296 w 1137090"/>
                <a:gd name="connsiteY8" fmla="*/ 415564 h 492021"/>
                <a:gd name="connsiteX9" fmla="*/ 649207 w 1137090"/>
                <a:gd name="connsiteY9" fmla="*/ 403006 h 492021"/>
                <a:gd name="connsiteX10" fmla="*/ 483111 w 1137090"/>
                <a:gd name="connsiteY10" fmla="*/ 491073 h 492021"/>
                <a:gd name="connsiteX11" fmla="*/ 332906 w 1137090"/>
                <a:gd name="connsiteY11" fmla="*/ 382239 h 492021"/>
                <a:gd name="connsiteX12" fmla="*/ 219845 w 1137090"/>
                <a:gd name="connsiteY12" fmla="*/ 438566 h 492021"/>
                <a:gd name="connsiteX13" fmla="*/ 91626 w 1137090"/>
                <a:gd name="connsiteY13" fmla="*/ 342128 h 492021"/>
                <a:gd name="connsiteX14" fmla="*/ 470 w 1137090"/>
                <a:gd name="connsiteY14" fmla="*/ 266253 h 492021"/>
                <a:gd name="connsiteX15" fmla="*/ 74476 w 1137090"/>
                <a:gd name="connsiteY15" fmla="*/ 175707 h 492021"/>
                <a:gd name="connsiteX16" fmla="*/ 189487 w 1137090"/>
                <a:gd name="connsiteY16" fmla="*/ 12984 h 492021"/>
                <a:gd name="connsiteX17" fmla="*/ 362004 w 1137090"/>
                <a:gd name="connsiteY17" fmla="*/ 87599 h 492021"/>
                <a:gd name="connsiteX18" fmla="*/ 512366 w 1137090"/>
                <a:gd name="connsiteY18" fmla="*/ 714 h 492021"/>
                <a:gd name="connsiteX19" fmla="*/ 718011 w 1137090"/>
                <a:gd name="connsiteY19" fmla="*/ 146933 h 492021"/>
                <a:gd name="connsiteX20" fmla="*/ 683995 w 1137090"/>
                <a:gd name="connsiteY20" fmla="*/ 228701 h 492021"/>
                <a:gd name="connsiteX21" fmla="*/ 747922 w 1137090"/>
                <a:gd name="connsiteY21" fmla="*/ 297301 h 492021"/>
                <a:gd name="connsiteX22" fmla="*/ 797624 w 1137090"/>
                <a:gd name="connsiteY22" fmla="*/ 290392 h 492021"/>
                <a:gd name="connsiteX23" fmla="*/ 829364 w 1137090"/>
                <a:gd name="connsiteY23" fmla="*/ 251500 h 492021"/>
                <a:gd name="connsiteX24" fmla="*/ 826479 w 1137090"/>
                <a:gd name="connsiteY24" fmla="*/ 203789 h 492021"/>
                <a:gd name="connsiteX25" fmla="*/ 790188 w 1137090"/>
                <a:gd name="connsiteY25" fmla="*/ 177494 h 492021"/>
                <a:gd name="connsiteX26" fmla="*/ 815506 w 1137090"/>
                <a:gd name="connsiteY26" fmla="*/ 207853 h 492021"/>
                <a:gd name="connsiteX27" fmla="*/ 811727 w 1137090"/>
                <a:gd name="connsiteY27" fmla="*/ 245526 h 492021"/>
                <a:gd name="connsiteX28" fmla="*/ 752555 w 1137090"/>
                <a:gd name="connsiteY28" fmla="*/ 273852 h 492021"/>
                <a:gd name="connsiteX29" fmla="*/ 702242 w 1137090"/>
                <a:gd name="connsiteY29" fmla="*/ 225206 h 492021"/>
                <a:gd name="connsiteX30" fmla="*/ 718011 w 1137090"/>
                <a:gd name="connsiteY30" fmla="*/ 146933 h 492021"/>
                <a:gd name="connsiteX31" fmla="*/ 243132 w 1137090"/>
                <a:gd name="connsiteY31" fmla="*/ 151485 h 492021"/>
                <a:gd name="connsiteX32" fmla="*/ 166201 w 1137090"/>
                <a:gd name="connsiteY32" fmla="*/ 167050 h 492021"/>
                <a:gd name="connsiteX33" fmla="*/ 125723 w 1137090"/>
                <a:gd name="connsiteY33" fmla="*/ 234594 h 492021"/>
                <a:gd name="connsiteX34" fmla="*/ 133160 w 1137090"/>
                <a:gd name="connsiteY34" fmla="*/ 274136 h 492021"/>
                <a:gd name="connsiteX35" fmla="*/ 162015 w 1137090"/>
                <a:gd name="connsiteY35" fmla="*/ 301446 h 492021"/>
                <a:gd name="connsiteX36" fmla="*/ 234110 w 1137090"/>
                <a:gd name="connsiteY36" fmla="*/ 299008 h 492021"/>
                <a:gd name="connsiteX37" fmla="*/ 167785 w 1137090"/>
                <a:gd name="connsiteY37" fmla="*/ 291286 h 492021"/>
                <a:gd name="connsiteX38" fmla="*/ 144256 w 1137090"/>
                <a:gd name="connsiteY38" fmla="*/ 236626 h 492021"/>
                <a:gd name="connsiteX39" fmla="*/ 178271 w 1137090"/>
                <a:gd name="connsiteY39" fmla="*/ 186151 h 492021"/>
                <a:gd name="connsiteX40" fmla="*/ 240450 w 1137090"/>
                <a:gd name="connsiteY40" fmla="*/ 175178 h 492021"/>
                <a:gd name="connsiteX41" fmla="*/ 301979 w 1137090"/>
                <a:gd name="connsiteY41" fmla="*/ 197286 h 492021"/>
                <a:gd name="connsiteX42" fmla="*/ 342172 w 1137090"/>
                <a:gd name="connsiteY42" fmla="*/ 248655 h 492021"/>
                <a:gd name="connsiteX43" fmla="*/ 353835 w 1137090"/>
                <a:gd name="connsiteY43" fmla="*/ 315874 h 492021"/>
                <a:gd name="connsiteX44" fmla="*/ 332743 w 1137090"/>
                <a:gd name="connsiteY44" fmla="*/ 382157 h 492021"/>
                <a:gd name="connsiteX45" fmla="*/ 365418 w 1137090"/>
                <a:gd name="connsiteY45" fmla="*/ 317093 h 492021"/>
                <a:gd name="connsiteX46" fmla="*/ 359566 w 1137090"/>
                <a:gd name="connsiteY46" fmla="*/ 242193 h 492021"/>
                <a:gd name="connsiteX47" fmla="*/ 315349 w 1137090"/>
                <a:gd name="connsiteY47" fmla="*/ 179120 h 492021"/>
                <a:gd name="connsiteX48" fmla="*/ 243132 w 1137090"/>
                <a:gd name="connsiteY48" fmla="*/ 151485 h 49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090" h="492021">
                  <a:moveTo>
                    <a:pt x="512366" y="714"/>
                  </a:moveTo>
                  <a:cubicBezTo>
                    <a:pt x="535420" y="-1255"/>
                    <a:pt x="560195" y="731"/>
                    <a:pt x="586296" y="8067"/>
                  </a:cubicBezTo>
                  <a:cubicBezTo>
                    <a:pt x="682328" y="35092"/>
                    <a:pt x="708826" y="115722"/>
                    <a:pt x="718010" y="146933"/>
                  </a:cubicBezTo>
                  <a:cubicBezTo>
                    <a:pt x="718010" y="146933"/>
                    <a:pt x="764340" y="91379"/>
                    <a:pt x="843303" y="126329"/>
                  </a:cubicBezTo>
                  <a:cubicBezTo>
                    <a:pt x="903126" y="152786"/>
                    <a:pt x="910644" y="203870"/>
                    <a:pt x="983064" y="222036"/>
                  </a:cubicBezTo>
                  <a:cubicBezTo>
                    <a:pt x="1059386" y="241218"/>
                    <a:pt x="1137090" y="210007"/>
                    <a:pt x="1137090" y="210007"/>
                  </a:cubicBezTo>
                  <a:cubicBezTo>
                    <a:pt x="1137090" y="210007"/>
                    <a:pt x="1128515" y="286491"/>
                    <a:pt x="1030938" y="303682"/>
                  </a:cubicBezTo>
                  <a:cubicBezTo>
                    <a:pt x="955714" y="316971"/>
                    <a:pt x="933036" y="304210"/>
                    <a:pt x="877075" y="333593"/>
                  </a:cubicBezTo>
                  <a:cubicBezTo>
                    <a:pt x="821114" y="362935"/>
                    <a:pt x="820382" y="384759"/>
                    <a:pt x="774296" y="415564"/>
                  </a:cubicBezTo>
                  <a:cubicBezTo>
                    <a:pt x="699682" y="465389"/>
                    <a:pt x="649207" y="403006"/>
                    <a:pt x="649207" y="403006"/>
                  </a:cubicBezTo>
                  <a:cubicBezTo>
                    <a:pt x="649207" y="403006"/>
                    <a:pt x="603447" y="502737"/>
                    <a:pt x="483111" y="491073"/>
                  </a:cubicBezTo>
                  <a:cubicBezTo>
                    <a:pt x="360175" y="479206"/>
                    <a:pt x="332906" y="382239"/>
                    <a:pt x="332906" y="382239"/>
                  </a:cubicBezTo>
                  <a:cubicBezTo>
                    <a:pt x="332906" y="382239"/>
                    <a:pt x="301206" y="438566"/>
                    <a:pt x="219845" y="438566"/>
                  </a:cubicBezTo>
                  <a:cubicBezTo>
                    <a:pt x="118204" y="438566"/>
                    <a:pt x="91626" y="342128"/>
                    <a:pt x="91626" y="342128"/>
                  </a:cubicBezTo>
                  <a:cubicBezTo>
                    <a:pt x="91626" y="342128"/>
                    <a:pt x="7989" y="344444"/>
                    <a:pt x="470" y="266253"/>
                  </a:cubicBezTo>
                  <a:cubicBezTo>
                    <a:pt x="-6886" y="189768"/>
                    <a:pt x="74476" y="175707"/>
                    <a:pt x="74476" y="175707"/>
                  </a:cubicBezTo>
                  <a:cubicBezTo>
                    <a:pt x="57366" y="156118"/>
                    <a:pt x="67120" y="31354"/>
                    <a:pt x="189487" y="12984"/>
                  </a:cubicBezTo>
                  <a:cubicBezTo>
                    <a:pt x="311855" y="-5385"/>
                    <a:pt x="362004" y="87599"/>
                    <a:pt x="362004" y="87599"/>
                  </a:cubicBezTo>
                  <a:cubicBezTo>
                    <a:pt x="389527" y="48127"/>
                    <a:pt x="443203" y="6621"/>
                    <a:pt x="512366" y="714"/>
                  </a:cubicBezTo>
                  <a:close/>
                  <a:moveTo>
                    <a:pt x="718011" y="146933"/>
                  </a:moveTo>
                  <a:cubicBezTo>
                    <a:pt x="694562" y="164571"/>
                    <a:pt x="679485" y="196311"/>
                    <a:pt x="683995" y="228701"/>
                  </a:cubicBezTo>
                  <a:cubicBezTo>
                    <a:pt x="687450" y="261294"/>
                    <a:pt x="714232" y="291002"/>
                    <a:pt x="747922" y="297301"/>
                  </a:cubicBezTo>
                  <a:cubicBezTo>
                    <a:pt x="764584" y="300593"/>
                    <a:pt x="782304" y="298155"/>
                    <a:pt x="797624" y="290392"/>
                  </a:cubicBezTo>
                  <a:cubicBezTo>
                    <a:pt x="812540" y="282224"/>
                    <a:pt x="825382" y="268203"/>
                    <a:pt x="829364" y="251500"/>
                  </a:cubicBezTo>
                  <a:cubicBezTo>
                    <a:pt x="833550" y="235528"/>
                    <a:pt x="833388" y="218947"/>
                    <a:pt x="826479" y="203789"/>
                  </a:cubicBezTo>
                  <a:cubicBezTo>
                    <a:pt x="819408" y="188955"/>
                    <a:pt x="804980" y="178632"/>
                    <a:pt x="790188" y="177494"/>
                  </a:cubicBezTo>
                  <a:cubicBezTo>
                    <a:pt x="803477" y="183794"/>
                    <a:pt x="812703" y="195376"/>
                    <a:pt x="815506" y="207853"/>
                  </a:cubicBezTo>
                  <a:cubicBezTo>
                    <a:pt x="818636" y="220085"/>
                    <a:pt x="816197" y="234025"/>
                    <a:pt x="811727" y="245526"/>
                  </a:cubicBezTo>
                  <a:cubicBezTo>
                    <a:pt x="802624" y="268081"/>
                    <a:pt x="776086" y="279135"/>
                    <a:pt x="752555" y="273852"/>
                  </a:cubicBezTo>
                  <a:cubicBezTo>
                    <a:pt x="728740" y="269666"/>
                    <a:pt x="708420" y="250037"/>
                    <a:pt x="702242" y="225206"/>
                  </a:cubicBezTo>
                  <a:cubicBezTo>
                    <a:pt x="695659" y="200131"/>
                    <a:pt x="701918" y="171439"/>
                    <a:pt x="718011" y="146933"/>
                  </a:cubicBezTo>
                  <a:close/>
                  <a:moveTo>
                    <a:pt x="243132" y="151485"/>
                  </a:moveTo>
                  <a:cubicBezTo>
                    <a:pt x="217610" y="148477"/>
                    <a:pt x="189447" y="152216"/>
                    <a:pt x="166201" y="167050"/>
                  </a:cubicBezTo>
                  <a:cubicBezTo>
                    <a:pt x="143279" y="182005"/>
                    <a:pt x="127593" y="207568"/>
                    <a:pt x="125723" y="234594"/>
                  </a:cubicBezTo>
                  <a:cubicBezTo>
                    <a:pt x="124911" y="248005"/>
                    <a:pt x="126862" y="261904"/>
                    <a:pt x="133160" y="274136"/>
                  </a:cubicBezTo>
                  <a:cubicBezTo>
                    <a:pt x="139176" y="286816"/>
                    <a:pt x="150676" y="295879"/>
                    <a:pt x="162015" y="301446"/>
                  </a:cubicBezTo>
                  <a:cubicBezTo>
                    <a:pt x="185098" y="312744"/>
                    <a:pt x="213749" y="312948"/>
                    <a:pt x="234110" y="299008"/>
                  </a:cubicBezTo>
                  <a:cubicBezTo>
                    <a:pt x="211433" y="307868"/>
                    <a:pt x="186277" y="304210"/>
                    <a:pt x="167785" y="291286"/>
                  </a:cubicBezTo>
                  <a:cubicBezTo>
                    <a:pt x="147791" y="279623"/>
                    <a:pt x="141208" y="257758"/>
                    <a:pt x="144256" y="236626"/>
                  </a:cubicBezTo>
                  <a:cubicBezTo>
                    <a:pt x="147709" y="215696"/>
                    <a:pt x="160186" y="196595"/>
                    <a:pt x="178271" y="186151"/>
                  </a:cubicBezTo>
                  <a:cubicBezTo>
                    <a:pt x="196233" y="175503"/>
                    <a:pt x="218424" y="172252"/>
                    <a:pt x="240450" y="175178"/>
                  </a:cubicBezTo>
                  <a:cubicBezTo>
                    <a:pt x="262802" y="177779"/>
                    <a:pt x="284219" y="184728"/>
                    <a:pt x="301979" y="197286"/>
                  </a:cubicBezTo>
                  <a:cubicBezTo>
                    <a:pt x="319983" y="209600"/>
                    <a:pt x="333393" y="227969"/>
                    <a:pt x="342172" y="248655"/>
                  </a:cubicBezTo>
                  <a:cubicBezTo>
                    <a:pt x="350706" y="269463"/>
                    <a:pt x="354729" y="292668"/>
                    <a:pt x="353835" y="315874"/>
                  </a:cubicBezTo>
                  <a:cubicBezTo>
                    <a:pt x="353430" y="339160"/>
                    <a:pt x="347089" y="362610"/>
                    <a:pt x="332743" y="382157"/>
                  </a:cubicBezTo>
                  <a:cubicBezTo>
                    <a:pt x="351275" y="366105"/>
                    <a:pt x="361069" y="341396"/>
                    <a:pt x="365418" y="317093"/>
                  </a:cubicBezTo>
                  <a:cubicBezTo>
                    <a:pt x="369238" y="292384"/>
                    <a:pt x="367694" y="266537"/>
                    <a:pt x="359566" y="242193"/>
                  </a:cubicBezTo>
                  <a:cubicBezTo>
                    <a:pt x="351803" y="217769"/>
                    <a:pt x="336319" y="195173"/>
                    <a:pt x="315349" y="179120"/>
                  </a:cubicBezTo>
                  <a:cubicBezTo>
                    <a:pt x="294257" y="163067"/>
                    <a:pt x="268369" y="154777"/>
                    <a:pt x="243132" y="15148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F379382-EB26-AAC2-64F9-B62373BB0F9B}"/>
                </a:ext>
              </a:extLst>
            </p:cNvPr>
            <p:cNvSpPr/>
            <p:nvPr/>
          </p:nvSpPr>
          <p:spPr>
            <a:xfrm>
              <a:off x="8615249" y="1113841"/>
              <a:ext cx="881749" cy="424880"/>
            </a:xfrm>
            <a:custGeom>
              <a:avLst/>
              <a:gdLst>
                <a:gd name="connsiteX0" fmla="*/ 596411 w 881749"/>
                <a:gd name="connsiteY0" fmla="*/ 2769 h 424880"/>
                <a:gd name="connsiteX1" fmla="*/ 734216 w 881749"/>
                <a:gd name="connsiteY1" fmla="*/ 30338 h 424880"/>
                <a:gd name="connsiteX2" fmla="*/ 815334 w 881749"/>
                <a:gd name="connsiteY2" fmla="*/ 167011 h 424880"/>
                <a:gd name="connsiteX3" fmla="*/ 878651 w 881749"/>
                <a:gd name="connsiteY3" fmla="*/ 291450 h 424880"/>
                <a:gd name="connsiteX4" fmla="*/ 633632 w 881749"/>
                <a:gd name="connsiteY4" fmla="*/ 344770 h 424880"/>
                <a:gd name="connsiteX5" fmla="*/ 484728 w 881749"/>
                <a:gd name="connsiteY5" fmla="*/ 423083 h 424880"/>
                <a:gd name="connsiteX6" fmla="*/ 381949 w 881749"/>
                <a:gd name="connsiteY6" fmla="*/ 322255 h 424880"/>
                <a:gd name="connsiteX7" fmla="*/ 275188 w 881749"/>
                <a:gd name="connsiteY7" fmla="*/ 358303 h 424880"/>
                <a:gd name="connsiteX8" fmla="*/ 214472 w 881749"/>
                <a:gd name="connsiteY8" fmla="*/ 280559 h 424880"/>
                <a:gd name="connsiteX9" fmla="*/ 98688 w 881749"/>
                <a:gd name="connsiteY9" fmla="*/ 273650 h 424880"/>
                <a:gd name="connsiteX10" fmla="*/ 5339 w 881749"/>
                <a:gd name="connsiteY10" fmla="*/ 156444 h 424880"/>
                <a:gd name="connsiteX11" fmla="*/ 140913 w 881749"/>
                <a:gd name="connsiteY11" fmla="*/ 165873 h 424880"/>
                <a:gd name="connsiteX12" fmla="*/ 221299 w 881749"/>
                <a:gd name="connsiteY12" fmla="*/ 103897 h 424880"/>
                <a:gd name="connsiteX13" fmla="*/ 295345 w 881749"/>
                <a:gd name="connsiteY13" fmla="*/ 132263 h 424880"/>
                <a:gd name="connsiteX14" fmla="*/ 356712 w 881749"/>
                <a:gd name="connsiteY14" fmla="*/ 29281 h 424880"/>
                <a:gd name="connsiteX15" fmla="*/ 486434 w 881749"/>
                <a:gd name="connsiteY15" fmla="*/ 59233 h 424880"/>
                <a:gd name="connsiteX16" fmla="*/ 596411 w 881749"/>
                <a:gd name="connsiteY16" fmla="*/ 2769 h 424880"/>
                <a:gd name="connsiteX17" fmla="*/ 413649 w 881749"/>
                <a:gd name="connsiteY17" fmla="*/ 115844 h 424880"/>
                <a:gd name="connsiteX18" fmla="*/ 443722 w 881749"/>
                <a:gd name="connsiteY18" fmla="*/ 136774 h 424880"/>
                <a:gd name="connsiteX19" fmla="*/ 447177 w 881749"/>
                <a:gd name="connsiteY19" fmla="*/ 170871 h 424880"/>
                <a:gd name="connsiteX20" fmla="*/ 398896 w 881749"/>
                <a:gd name="connsiteY20" fmla="*/ 214315 h 424880"/>
                <a:gd name="connsiteX21" fmla="*/ 332937 w 881749"/>
                <a:gd name="connsiteY21" fmla="*/ 199197 h 424880"/>
                <a:gd name="connsiteX22" fmla="*/ 295305 w 881749"/>
                <a:gd name="connsiteY22" fmla="*/ 132222 h 424880"/>
                <a:gd name="connsiteX23" fmla="*/ 319892 w 881749"/>
                <a:gd name="connsiteY23" fmla="*/ 212364 h 424880"/>
                <a:gd name="connsiteX24" fmla="*/ 358378 w 881749"/>
                <a:gd name="connsiteY24" fmla="*/ 236992 h 424880"/>
                <a:gd name="connsiteX25" fmla="*/ 404220 w 881749"/>
                <a:gd name="connsiteY25" fmla="*/ 237561 h 424880"/>
                <a:gd name="connsiteX26" fmla="*/ 445267 w 881749"/>
                <a:gd name="connsiteY26" fmla="*/ 215940 h 424880"/>
                <a:gd name="connsiteX27" fmla="*/ 465546 w 881749"/>
                <a:gd name="connsiteY27" fmla="*/ 173919 h 424880"/>
                <a:gd name="connsiteX28" fmla="*/ 453354 w 881749"/>
                <a:gd name="connsiteY28" fmla="*/ 130068 h 424880"/>
                <a:gd name="connsiteX29" fmla="*/ 413649 w 881749"/>
                <a:gd name="connsiteY29" fmla="*/ 115844 h 424880"/>
                <a:gd name="connsiteX30" fmla="*/ 688781 w 881749"/>
                <a:gd name="connsiteY30" fmla="*/ 176357 h 424880"/>
                <a:gd name="connsiteX31" fmla="*/ 635868 w 881749"/>
                <a:gd name="connsiteY31" fmla="*/ 196880 h 424880"/>
                <a:gd name="connsiteX32" fmla="*/ 607379 w 881749"/>
                <a:gd name="connsiteY32" fmla="*/ 245486 h 424880"/>
                <a:gd name="connsiteX33" fmla="*/ 634080 w 881749"/>
                <a:gd name="connsiteY33" fmla="*/ 344688 h 424880"/>
                <a:gd name="connsiteX34" fmla="*/ 625383 w 881749"/>
                <a:gd name="connsiteY34" fmla="*/ 250322 h 424880"/>
                <a:gd name="connsiteX35" fmla="*/ 690773 w 881749"/>
                <a:gd name="connsiteY35" fmla="*/ 200132 h 424880"/>
                <a:gd name="connsiteX36" fmla="*/ 762096 w 881749"/>
                <a:gd name="connsiteY36" fmla="*/ 238658 h 424880"/>
                <a:gd name="connsiteX37" fmla="*/ 733648 w 881749"/>
                <a:gd name="connsiteY37" fmla="*/ 319451 h 424880"/>
                <a:gd name="connsiteX38" fmla="*/ 774410 w 881749"/>
                <a:gd name="connsiteY38" fmla="*/ 287548 h 424880"/>
                <a:gd name="connsiteX39" fmla="*/ 779693 w 881749"/>
                <a:gd name="connsiteY39" fmla="*/ 232765 h 424880"/>
                <a:gd name="connsiteX40" fmla="*/ 744214 w 881749"/>
                <a:gd name="connsiteY40" fmla="*/ 188183 h 424880"/>
                <a:gd name="connsiteX41" fmla="*/ 688781 w 881749"/>
                <a:gd name="connsiteY41" fmla="*/ 176357 h 42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749" h="424880">
                  <a:moveTo>
                    <a:pt x="596411" y="2769"/>
                  </a:moveTo>
                  <a:cubicBezTo>
                    <a:pt x="640663" y="-4582"/>
                    <a:pt x="689553" y="2073"/>
                    <a:pt x="734216" y="30338"/>
                  </a:cubicBezTo>
                  <a:cubicBezTo>
                    <a:pt x="802288" y="73417"/>
                    <a:pt x="815334" y="167011"/>
                    <a:pt x="815334" y="167011"/>
                  </a:cubicBezTo>
                  <a:cubicBezTo>
                    <a:pt x="815334" y="167011"/>
                    <a:pt x="898646" y="193101"/>
                    <a:pt x="878651" y="291450"/>
                  </a:cubicBezTo>
                  <a:cubicBezTo>
                    <a:pt x="857396" y="395854"/>
                    <a:pt x="696421" y="424912"/>
                    <a:pt x="633632" y="344770"/>
                  </a:cubicBezTo>
                  <a:cubicBezTo>
                    <a:pt x="633632" y="344770"/>
                    <a:pt x="593764" y="438933"/>
                    <a:pt x="484728" y="423083"/>
                  </a:cubicBezTo>
                  <a:cubicBezTo>
                    <a:pt x="393612" y="409835"/>
                    <a:pt x="381949" y="322255"/>
                    <a:pt x="381949" y="322255"/>
                  </a:cubicBezTo>
                  <a:cubicBezTo>
                    <a:pt x="381949" y="322255"/>
                    <a:pt x="340862" y="381427"/>
                    <a:pt x="275188" y="358303"/>
                  </a:cubicBezTo>
                  <a:cubicBezTo>
                    <a:pt x="212440" y="336195"/>
                    <a:pt x="214472" y="280559"/>
                    <a:pt x="214472" y="280559"/>
                  </a:cubicBezTo>
                  <a:cubicBezTo>
                    <a:pt x="214472" y="280559"/>
                    <a:pt x="156641" y="291166"/>
                    <a:pt x="98688" y="273650"/>
                  </a:cubicBezTo>
                  <a:cubicBezTo>
                    <a:pt x="8670" y="246462"/>
                    <a:pt x="-11324" y="141448"/>
                    <a:pt x="5339" y="156444"/>
                  </a:cubicBezTo>
                  <a:cubicBezTo>
                    <a:pt x="22041" y="171440"/>
                    <a:pt x="85358" y="198100"/>
                    <a:pt x="140913" y="165873"/>
                  </a:cubicBezTo>
                  <a:cubicBezTo>
                    <a:pt x="174278" y="146528"/>
                    <a:pt x="177326" y="110318"/>
                    <a:pt x="221299" y="103897"/>
                  </a:cubicBezTo>
                  <a:cubicBezTo>
                    <a:pt x="267832" y="97110"/>
                    <a:pt x="295345" y="132263"/>
                    <a:pt x="295345" y="132263"/>
                  </a:cubicBezTo>
                  <a:cubicBezTo>
                    <a:pt x="295345" y="132263"/>
                    <a:pt x="284576" y="57973"/>
                    <a:pt x="356712" y="29281"/>
                  </a:cubicBezTo>
                  <a:cubicBezTo>
                    <a:pt x="430310" y="21"/>
                    <a:pt x="486434" y="59233"/>
                    <a:pt x="486434" y="59233"/>
                  </a:cubicBezTo>
                  <a:cubicBezTo>
                    <a:pt x="512545" y="31476"/>
                    <a:pt x="552159" y="10120"/>
                    <a:pt x="596411" y="2769"/>
                  </a:cubicBezTo>
                  <a:close/>
                  <a:moveTo>
                    <a:pt x="413649" y="115844"/>
                  </a:moveTo>
                  <a:cubicBezTo>
                    <a:pt x="427425" y="118120"/>
                    <a:pt x="438601" y="126126"/>
                    <a:pt x="443722" y="136774"/>
                  </a:cubicBezTo>
                  <a:cubicBezTo>
                    <a:pt x="449209" y="147218"/>
                    <a:pt x="449859" y="159654"/>
                    <a:pt x="447177" y="170871"/>
                  </a:cubicBezTo>
                  <a:cubicBezTo>
                    <a:pt x="441487" y="193751"/>
                    <a:pt x="422264" y="209926"/>
                    <a:pt x="398896" y="214315"/>
                  </a:cubicBezTo>
                  <a:cubicBezTo>
                    <a:pt x="375487" y="220492"/>
                    <a:pt x="351347" y="215453"/>
                    <a:pt x="332937" y="199197"/>
                  </a:cubicBezTo>
                  <a:cubicBezTo>
                    <a:pt x="314487" y="183022"/>
                    <a:pt x="301970" y="158841"/>
                    <a:pt x="295305" y="132222"/>
                  </a:cubicBezTo>
                  <a:cubicBezTo>
                    <a:pt x="292135" y="159613"/>
                    <a:pt x="299857" y="189646"/>
                    <a:pt x="319892" y="212364"/>
                  </a:cubicBezTo>
                  <a:cubicBezTo>
                    <a:pt x="329686" y="223784"/>
                    <a:pt x="343341" y="232481"/>
                    <a:pt x="358378" y="236992"/>
                  </a:cubicBezTo>
                  <a:cubicBezTo>
                    <a:pt x="373496" y="241381"/>
                    <a:pt x="389549" y="240772"/>
                    <a:pt x="404220" y="237561"/>
                  </a:cubicBezTo>
                  <a:cubicBezTo>
                    <a:pt x="418810" y="233944"/>
                    <a:pt x="433969" y="227442"/>
                    <a:pt x="445267" y="215940"/>
                  </a:cubicBezTo>
                  <a:cubicBezTo>
                    <a:pt x="456321" y="204480"/>
                    <a:pt x="464042" y="189565"/>
                    <a:pt x="465546" y="173919"/>
                  </a:cubicBezTo>
                  <a:cubicBezTo>
                    <a:pt x="467375" y="158394"/>
                    <a:pt x="463311" y="142057"/>
                    <a:pt x="453354" y="130068"/>
                  </a:cubicBezTo>
                  <a:cubicBezTo>
                    <a:pt x="443356" y="117998"/>
                    <a:pt x="427181" y="112634"/>
                    <a:pt x="413649" y="115844"/>
                  </a:cubicBezTo>
                  <a:close/>
                  <a:moveTo>
                    <a:pt x="688781" y="176357"/>
                  </a:moveTo>
                  <a:cubicBezTo>
                    <a:pt x="670168" y="178227"/>
                    <a:pt x="651189" y="183916"/>
                    <a:pt x="635868" y="196880"/>
                  </a:cubicBezTo>
                  <a:cubicBezTo>
                    <a:pt x="620994" y="209723"/>
                    <a:pt x="611159" y="227360"/>
                    <a:pt x="607379" y="245486"/>
                  </a:cubicBezTo>
                  <a:cubicBezTo>
                    <a:pt x="599699" y="281696"/>
                    <a:pt x="610875" y="319532"/>
                    <a:pt x="634080" y="344688"/>
                  </a:cubicBezTo>
                  <a:cubicBezTo>
                    <a:pt x="618677" y="314371"/>
                    <a:pt x="616361" y="279664"/>
                    <a:pt x="625383" y="250322"/>
                  </a:cubicBezTo>
                  <a:cubicBezTo>
                    <a:pt x="634933" y="220492"/>
                    <a:pt x="659845" y="201595"/>
                    <a:pt x="690773" y="200132"/>
                  </a:cubicBezTo>
                  <a:cubicBezTo>
                    <a:pt x="719952" y="197043"/>
                    <a:pt x="751448" y="211226"/>
                    <a:pt x="762096" y="238658"/>
                  </a:cubicBezTo>
                  <a:cubicBezTo>
                    <a:pt x="772621" y="265115"/>
                    <a:pt x="765185" y="304089"/>
                    <a:pt x="733648" y="319451"/>
                  </a:cubicBezTo>
                  <a:cubicBezTo>
                    <a:pt x="750757" y="316809"/>
                    <a:pt x="765916" y="303845"/>
                    <a:pt x="774410" y="287548"/>
                  </a:cubicBezTo>
                  <a:cubicBezTo>
                    <a:pt x="782253" y="271089"/>
                    <a:pt x="785261" y="251541"/>
                    <a:pt x="779693" y="232765"/>
                  </a:cubicBezTo>
                  <a:cubicBezTo>
                    <a:pt x="774857" y="213746"/>
                    <a:pt x="760836" y="197978"/>
                    <a:pt x="744214" y="188183"/>
                  </a:cubicBezTo>
                  <a:cubicBezTo>
                    <a:pt x="727389" y="178308"/>
                    <a:pt x="707638" y="175138"/>
                    <a:pt x="688781" y="176357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5" name="组合 35274" descr="D:\51PPT模板网\51pptmoban.com\图片001.jpg">
            <a:extLst>
              <a:ext uri="{FF2B5EF4-FFF2-40B4-BE49-F238E27FC236}">
                <a16:creationId xmlns:a16="http://schemas.microsoft.com/office/drawing/2014/main" id="{9C138C51-3BAC-F877-2B90-50933625618A}"/>
              </a:ext>
            </a:extLst>
          </p:cNvPr>
          <p:cNvGrpSpPr/>
          <p:nvPr/>
        </p:nvGrpSpPr>
        <p:grpSpPr>
          <a:xfrm>
            <a:off x="875294" y="3766743"/>
            <a:ext cx="2796512" cy="2148524"/>
            <a:chOff x="2622463" y="3121802"/>
            <a:chExt cx="2742219" cy="2106811"/>
          </a:xfrm>
        </p:grpSpPr>
        <p:sp>
          <p:nvSpPr>
            <p:cNvPr id="19856" name="任意多边形: 形状 19855">
              <a:extLst>
                <a:ext uri="{FF2B5EF4-FFF2-40B4-BE49-F238E27FC236}">
                  <a16:creationId xmlns:a16="http://schemas.microsoft.com/office/drawing/2014/main" id="{EEE7A7A2-5457-5623-0542-F43108FE13D6}"/>
                </a:ext>
              </a:extLst>
            </p:cNvPr>
            <p:cNvSpPr/>
            <p:nvPr/>
          </p:nvSpPr>
          <p:spPr>
            <a:xfrm>
              <a:off x="3960490" y="3739632"/>
              <a:ext cx="182664" cy="451123"/>
            </a:xfrm>
            <a:custGeom>
              <a:avLst/>
              <a:gdLst>
                <a:gd name="connsiteX0" fmla="*/ 158902 w 182664"/>
                <a:gd name="connsiteY0" fmla="*/ 3027 h 451123"/>
                <a:gd name="connsiteX1" fmla="*/ 170322 w 182664"/>
                <a:gd name="connsiteY1" fmla="*/ 173837 h 451123"/>
                <a:gd name="connsiteX2" fmla="*/ 43566 w 182664"/>
                <a:gd name="connsiteY2" fmla="*/ 451124 h 451123"/>
                <a:gd name="connsiteX3" fmla="*/ 0 w 182664"/>
                <a:gd name="connsiteY3" fmla="*/ 330179 h 451123"/>
                <a:gd name="connsiteX4" fmla="*/ 104973 w 182664"/>
                <a:gd name="connsiteY4" fmla="*/ 174975 h 451123"/>
                <a:gd name="connsiteX5" fmla="*/ 158902 w 182664"/>
                <a:gd name="connsiteY5" fmla="*/ 3027 h 45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664" h="451123">
                  <a:moveTo>
                    <a:pt x="158902" y="3027"/>
                  </a:moveTo>
                  <a:cubicBezTo>
                    <a:pt x="181010" y="-16805"/>
                    <a:pt x="193365" y="63174"/>
                    <a:pt x="170322" y="173837"/>
                  </a:cubicBezTo>
                  <a:cubicBezTo>
                    <a:pt x="150977" y="266740"/>
                    <a:pt x="91562" y="402600"/>
                    <a:pt x="43566" y="451124"/>
                  </a:cubicBezTo>
                  <a:lnTo>
                    <a:pt x="0" y="330179"/>
                  </a:lnTo>
                  <a:cubicBezTo>
                    <a:pt x="0" y="330179"/>
                    <a:pt x="58806" y="277063"/>
                    <a:pt x="104973" y="174975"/>
                  </a:cubicBezTo>
                  <a:cubicBezTo>
                    <a:pt x="151140" y="72887"/>
                    <a:pt x="134031" y="25298"/>
                    <a:pt x="158902" y="3027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8107025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7" name="任意多边形: 形状 19856">
              <a:extLst>
                <a:ext uri="{FF2B5EF4-FFF2-40B4-BE49-F238E27FC236}">
                  <a16:creationId xmlns:a16="http://schemas.microsoft.com/office/drawing/2014/main" id="{97CB0D75-8C4B-B861-F955-2C9F81CECC6E}"/>
                </a:ext>
              </a:extLst>
            </p:cNvPr>
            <p:cNvSpPr/>
            <p:nvPr/>
          </p:nvSpPr>
          <p:spPr>
            <a:xfrm>
              <a:off x="3219459" y="3776108"/>
              <a:ext cx="943986" cy="1172462"/>
            </a:xfrm>
            <a:custGeom>
              <a:avLst/>
              <a:gdLst>
                <a:gd name="connsiteX0" fmla="*/ 646826 w 943986"/>
                <a:gd name="connsiteY0" fmla="*/ 33485 h 1172462"/>
                <a:gd name="connsiteX1" fmla="*/ 800771 w 943986"/>
                <a:gd name="connsiteY1" fmla="*/ 278382 h 1172462"/>
                <a:gd name="connsiteX2" fmla="*/ 943986 w 943986"/>
                <a:gd name="connsiteY2" fmla="*/ 696364 h 1172462"/>
                <a:gd name="connsiteX3" fmla="*/ 471993 w 943986"/>
                <a:gd name="connsiteY3" fmla="*/ 1172462 h 1172462"/>
                <a:gd name="connsiteX4" fmla="*/ 0 w 943986"/>
                <a:gd name="connsiteY4" fmla="*/ 867824 h 1172462"/>
                <a:gd name="connsiteX5" fmla="*/ 158699 w 943986"/>
                <a:gd name="connsiteY5" fmla="*/ 461018 h 1172462"/>
                <a:gd name="connsiteX6" fmla="*/ 279278 w 943986"/>
                <a:gd name="connsiteY6" fmla="*/ 88512 h 1172462"/>
                <a:gd name="connsiteX7" fmla="*/ 646826 w 943986"/>
                <a:gd name="connsiteY7" fmla="*/ 33485 h 117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986" h="1172462">
                  <a:moveTo>
                    <a:pt x="646826" y="33485"/>
                  </a:moveTo>
                  <a:cubicBezTo>
                    <a:pt x="644835" y="74329"/>
                    <a:pt x="705389" y="132403"/>
                    <a:pt x="800771" y="278382"/>
                  </a:cubicBezTo>
                  <a:cubicBezTo>
                    <a:pt x="868762" y="382461"/>
                    <a:pt x="943986" y="521246"/>
                    <a:pt x="943986" y="696364"/>
                  </a:cubicBezTo>
                  <a:cubicBezTo>
                    <a:pt x="943986" y="911634"/>
                    <a:pt x="824383" y="1172462"/>
                    <a:pt x="471993" y="1172462"/>
                  </a:cubicBezTo>
                  <a:cubicBezTo>
                    <a:pt x="170729" y="1172462"/>
                    <a:pt x="163" y="1029084"/>
                    <a:pt x="0" y="867824"/>
                  </a:cubicBezTo>
                  <a:cubicBezTo>
                    <a:pt x="-244" y="647109"/>
                    <a:pt x="142403" y="537218"/>
                    <a:pt x="158699" y="461018"/>
                  </a:cubicBezTo>
                  <a:cubicBezTo>
                    <a:pt x="174996" y="384859"/>
                    <a:pt x="186619" y="229695"/>
                    <a:pt x="279278" y="88512"/>
                  </a:cubicBezTo>
                  <a:cubicBezTo>
                    <a:pt x="383764" y="-70716"/>
                    <a:pt x="646826" y="33485"/>
                    <a:pt x="646826" y="33485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5967734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8" name="任意多边形: 形状 19857">
              <a:extLst>
                <a:ext uri="{FF2B5EF4-FFF2-40B4-BE49-F238E27FC236}">
                  <a16:creationId xmlns:a16="http://schemas.microsoft.com/office/drawing/2014/main" id="{C274B457-7014-E101-52EE-D0F5F0A7EE3B}"/>
                </a:ext>
              </a:extLst>
            </p:cNvPr>
            <p:cNvSpPr/>
            <p:nvPr/>
          </p:nvSpPr>
          <p:spPr>
            <a:xfrm>
              <a:off x="3631302" y="4031569"/>
              <a:ext cx="397178" cy="246682"/>
            </a:xfrm>
            <a:custGeom>
              <a:avLst/>
              <a:gdLst>
                <a:gd name="connsiteX0" fmla="*/ 373770 w 397178"/>
                <a:gd name="connsiteY0" fmla="*/ 0 h 246682"/>
                <a:gd name="connsiteX1" fmla="*/ 397179 w 397178"/>
                <a:gd name="connsiteY1" fmla="*/ 36779 h 246682"/>
                <a:gd name="connsiteX2" fmla="*/ 198571 w 397178"/>
                <a:gd name="connsiteY2" fmla="*/ 223723 h 246682"/>
                <a:gd name="connsiteX3" fmla="*/ 126 w 397178"/>
                <a:gd name="connsiteY3" fmla="*/ 212344 h 246682"/>
                <a:gd name="connsiteX4" fmla="*/ 373770 w 397178"/>
                <a:gd name="connsiteY4" fmla="*/ 0 h 24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78" h="246682">
                  <a:moveTo>
                    <a:pt x="373770" y="0"/>
                  </a:moveTo>
                  <a:lnTo>
                    <a:pt x="397179" y="36779"/>
                  </a:lnTo>
                  <a:cubicBezTo>
                    <a:pt x="397179" y="36779"/>
                    <a:pt x="330813" y="155326"/>
                    <a:pt x="198571" y="223723"/>
                  </a:cubicBezTo>
                  <a:cubicBezTo>
                    <a:pt x="115665" y="266598"/>
                    <a:pt x="-4426" y="241564"/>
                    <a:pt x="126" y="212344"/>
                  </a:cubicBezTo>
                  <a:cubicBezTo>
                    <a:pt x="4637" y="183165"/>
                    <a:pt x="373770" y="0"/>
                    <a:pt x="373770" y="0"/>
                  </a:cubicBezTo>
                  <a:close/>
                </a:path>
              </a:pathLst>
            </a:custGeom>
            <a:solidFill>
              <a:srgbClr val="FAF2E1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9" name="任意多边形: 形状 19858">
              <a:extLst>
                <a:ext uri="{FF2B5EF4-FFF2-40B4-BE49-F238E27FC236}">
                  <a16:creationId xmlns:a16="http://schemas.microsoft.com/office/drawing/2014/main" id="{738B0F16-532E-5C0C-6686-9D2C6CEBF81F}"/>
                </a:ext>
              </a:extLst>
            </p:cNvPr>
            <p:cNvSpPr/>
            <p:nvPr/>
          </p:nvSpPr>
          <p:spPr>
            <a:xfrm>
              <a:off x="2622463" y="3528167"/>
              <a:ext cx="764920" cy="302707"/>
            </a:xfrm>
            <a:custGeom>
              <a:avLst/>
              <a:gdLst>
                <a:gd name="connsiteX0" fmla="*/ 764921 w 764920"/>
                <a:gd name="connsiteY0" fmla="*/ 88061 h 302707"/>
                <a:gd name="connsiteX1" fmla="*/ 342143 w 764920"/>
                <a:gd name="connsiteY1" fmla="*/ 7797 h 302707"/>
                <a:gd name="connsiteX2" fmla="*/ 35 w 764920"/>
                <a:gd name="connsiteY2" fmla="*/ 175965 h 302707"/>
                <a:gd name="connsiteX3" fmla="*/ 339623 w 764920"/>
                <a:gd name="connsiteY3" fmla="*/ 297844 h 302707"/>
                <a:gd name="connsiteX4" fmla="*/ 764921 w 764920"/>
                <a:gd name="connsiteY4" fmla="*/ 193237 h 302707"/>
                <a:gd name="connsiteX5" fmla="*/ 764921 w 764920"/>
                <a:gd name="connsiteY5" fmla="*/ 88061 h 30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920" h="302707">
                  <a:moveTo>
                    <a:pt x="764921" y="88061"/>
                  </a:moveTo>
                  <a:cubicBezTo>
                    <a:pt x="650479" y="38358"/>
                    <a:pt x="477027" y="-21667"/>
                    <a:pt x="342143" y="7797"/>
                  </a:cubicBezTo>
                  <a:cubicBezTo>
                    <a:pt x="207218" y="37301"/>
                    <a:pt x="-3134" y="137560"/>
                    <a:pt x="35" y="175965"/>
                  </a:cubicBezTo>
                  <a:cubicBezTo>
                    <a:pt x="3165" y="213882"/>
                    <a:pt x="214127" y="275452"/>
                    <a:pt x="339623" y="297844"/>
                  </a:cubicBezTo>
                  <a:cubicBezTo>
                    <a:pt x="519049" y="329869"/>
                    <a:pt x="764921" y="193237"/>
                    <a:pt x="764921" y="193237"/>
                  </a:cubicBezTo>
                  <a:lnTo>
                    <a:pt x="764921" y="88061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0755157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0" name="任意多边形: 形状 19859">
              <a:extLst>
                <a:ext uri="{FF2B5EF4-FFF2-40B4-BE49-F238E27FC236}">
                  <a16:creationId xmlns:a16="http://schemas.microsoft.com/office/drawing/2014/main" id="{D7C5652D-E2CA-728A-8633-936E1A3824C7}"/>
                </a:ext>
              </a:extLst>
            </p:cNvPr>
            <p:cNvSpPr/>
            <p:nvPr/>
          </p:nvSpPr>
          <p:spPr>
            <a:xfrm>
              <a:off x="2875884" y="3140838"/>
              <a:ext cx="565998" cy="487215"/>
            </a:xfrm>
            <a:custGeom>
              <a:avLst/>
              <a:gdLst>
                <a:gd name="connsiteX0" fmla="*/ 529626 w 565998"/>
                <a:gd name="connsiteY0" fmla="*/ 487216 h 487215"/>
                <a:gd name="connsiteX1" fmla="*/ 210561 w 565998"/>
                <a:gd name="connsiteY1" fmla="*/ 307669 h 487215"/>
                <a:gd name="connsiteX2" fmla="*/ 6345 w 565998"/>
                <a:gd name="connsiteY2" fmla="*/ 3966 h 487215"/>
                <a:gd name="connsiteX3" fmla="*/ 565999 w 565998"/>
                <a:gd name="connsiteY3" fmla="*/ 367856 h 487215"/>
                <a:gd name="connsiteX4" fmla="*/ 529626 w 565998"/>
                <a:gd name="connsiteY4" fmla="*/ 487216 h 48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998" h="487215">
                  <a:moveTo>
                    <a:pt x="529626" y="487216"/>
                  </a:moveTo>
                  <a:cubicBezTo>
                    <a:pt x="423230" y="442431"/>
                    <a:pt x="338252" y="457061"/>
                    <a:pt x="210561" y="307669"/>
                  </a:cubicBezTo>
                  <a:cubicBezTo>
                    <a:pt x="82870" y="158276"/>
                    <a:pt x="-28077" y="38307"/>
                    <a:pt x="6345" y="3966"/>
                  </a:cubicBezTo>
                  <a:cubicBezTo>
                    <a:pt x="40808" y="-30375"/>
                    <a:pt x="381981" y="163966"/>
                    <a:pt x="565999" y="367856"/>
                  </a:cubicBezTo>
                  <a:lnTo>
                    <a:pt x="529626" y="487216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315971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1" name="任意多边形: 形状 19860">
              <a:extLst>
                <a:ext uri="{FF2B5EF4-FFF2-40B4-BE49-F238E27FC236}">
                  <a16:creationId xmlns:a16="http://schemas.microsoft.com/office/drawing/2014/main" id="{4AB0E1E1-D051-37CF-68AB-3FD93BC150F1}"/>
                </a:ext>
              </a:extLst>
            </p:cNvPr>
            <p:cNvSpPr/>
            <p:nvPr/>
          </p:nvSpPr>
          <p:spPr>
            <a:xfrm>
              <a:off x="3074847" y="3292590"/>
              <a:ext cx="331190" cy="277552"/>
            </a:xfrm>
            <a:custGeom>
              <a:avLst/>
              <a:gdLst>
                <a:gd name="connsiteX0" fmla="*/ 331191 w 331190"/>
                <a:gd name="connsiteY0" fmla="*/ 239229 h 277552"/>
                <a:gd name="connsiteX1" fmla="*/ 97308 w 331190"/>
                <a:gd name="connsiteY1" fmla="*/ 32574 h 277552"/>
                <a:gd name="connsiteX2" fmla="*/ 70567 w 331190"/>
                <a:gd name="connsiteY2" fmla="*/ 122145 h 277552"/>
                <a:gd name="connsiteX3" fmla="*/ 318227 w 331190"/>
                <a:gd name="connsiteY3" fmla="*/ 277552 h 277552"/>
                <a:gd name="connsiteX4" fmla="*/ 331191 w 331190"/>
                <a:gd name="connsiteY4" fmla="*/ 239229 h 27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90" h="277552">
                  <a:moveTo>
                    <a:pt x="331191" y="239229"/>
                  </a:moveTo>
                  <a:cubicBezTo>
                    <a:pt x="261290" y="168393"/>
                    <a:pt x="200493" y="101703"/>
                    <a:pt x="97308" y="32574"/>
                  </a:cubicBezTo>
                  <a:cubicBezTo>
                    <a:pt x="-11567" y="-40375"/>
                    <a:pt x="-40868" y="17781"/>
                    <a:pt x="70567" y="122145"/>
                  </a:cubicBezTo>
                  <a:cubicBezTo>
                    <a:pt x="117994" y="166564"/>
                    <a:pt x="318227" y="277552"/>
                    <a:pt x="318227" y="277552"/>
                  </a:cubicBezTo>
                  <a:lnTo>
                    <a:pt x="331191" y="239229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313423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2" name="任意多边形: 形状 19861">
              <a:extLst>
                <a:ext uri="{FF2B5EF4-FFF2-40B4-BE49-F238E27FC236}">
                  <a16:creationId xmlns:a16="http://schemas.microsoft.com/office/drawing/2014/main" id="{D45A3471-BEEF-5A67-9DDA-0A930F12285F}"/>
                </a:ext>
              </a:extLst>
            </p:cNvPr>
            <p:cNvSpPr/>
            <p:nvPr/>
          </p:nvSpPr>
          <p:spPr>
            <a:xfrm>
              <a:off x="2851739" y="3605916"/>
              <a:ext cx="531418" cy="141902"/>
            </a:xfrm>
            <a:custGeom>
              <a:avLst/>
              <a:gdLst>
                <a:gd name="connsiteX0" fmla="*/ 531378 w 531418"/>
                <a:gd name="connsiteY0" fmla="*/ 31770 h 141902"/>
                <a:gd name="connsiteX1" fmla="*/ 124694 w 531418"/>
                <a:gd name="connsiteY1" fmla="*/ 8158 h 141902"/>
                <a:gd name="connsiteX2" fmla="*/ 148306 w 531418"/>
                <a:gd name="connsiteY2" fmla="*/ 141701 h 141902"/>
                <a:gd name="connsiteX3" fmla="*/ 531419 w 531418"/>
                <a:gd name="connsiteY3" fmla="*/ 89153 h 141902"/>
                <a:gd name="connsiteX4" fmla="*/ 531419 w 531418"/>
                <a:gd name="connsiteY4" fmla="*/ 31770 h 1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18" h="141902">
                  <a:moveTo>
                    <a:pt x="531378" y="31770"/>
                  </a:moveTo>
                  <a:cubicBezTo>
                    <a:pt x="407142" y="19618"/>
                    <a:pt x="286482" y="-15860"/>
                    <a:pt x="124694" y="8158"/>
                  </a:cubicBezTo>
                  <a:cubicBezTo>
                    <a:pt x="-46035" y="33518"/>
                    <a:pt x="-44531" y="132394"/>
                    <a:pt x="148306" y="141701"/>
                  </a:cubicBezTo>
                  <a:cubicBezTo>
                    <a:pt x="230358" y="145684"/>
                    <a:pt x="531419" y="89153"/>
                    <a:pt x="531419" y="89153"/>
                  </a:cubicBezTo>
                  <a:lnTo>
                    <a:pt x="531419" y="31770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0653979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3" name="任意多边形: 形状 19862">
              <a:extLst>
                <a:ext uri="{FF2B5EF4-FFF2-40B4-BE49-F238E27FC236}">
                  <a16:creationId xmlns:a16="http://schemas.microsoft.com/office/drawing/2014/main" id="{89857B88-B5DE-C9D5-1EAA-C7AACF2418FF}"/>
                </a:ext>
              </a:extLst>
            </p:cNvPr>
            <p:cNvSpPr/>
            <p:nvPr/>
          </p:nvSpPr>
          <p:spPr>
            <a:xfrm>
              <a:off x="3379179" y="3447851"/>
              <a:ext cx="592508" cy="452325"/>
            </a:xfrm>
            <a:custGeom>
              <a:avLst/>
              <a:gdLst>
                <a:gd name="connsiteX0" fmla="*/ 44618 w 592508"/>
                <a:gd name="connsiteY0" fmla="*/ 80960 h 452325"/>
                <a:gd name="connsiteX1" fmla="*/ 439558 w 592508"/>
                <a:gd name="connsiteY1" fmla="*/ 32030 h 452325"/>
                <a:gd name="connsiteX2" fmla="*/ 583058 w 592508"/>
                <a:gd name="connsiteY2" fmla="*/ 63201 h 452325"/>
                <a:gd name="connsiteX3" fmla="*/ 476540 w 592508"/>
                <a:gd name="connsiteY3" fmla="*/ 370723 h 452325"/>
                <a:gd name="connsiteX4" fmla="*/ 92452 w 592508"/>
                <a:gd name="connsiteY4" fmla="*/ 400634 h 452325"/>
                <a:gd name="connsiteX5" fmla="*/ 44618 w 592508"/>
                <a:gd name="connsiteY5" fmla="*/ 80960 h 45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508" h="452325">
                  <a:moveTo>
                    <a:pt x="44618" y="80960"/>
                  </a:moveTo>
                  <a:cubicBezTo>
                    <a:pt x="124598" y="-20965"/>
                    <a:pt x="267488" y="-13690"/>
                    <a:pt x="439558" y="32030"/>
                  </a:cubicBezTo>
                  <a:cubicBezTo>
                    <a:pt x="497551" y="47432"/>
                    <a:pt x="547904" y="40523"/>
                    <a:pt x="583058" y="63201"/>
                  </a:cubicBezTo>
                  <a:cubicBezTo>
                    <a:pt x="606304" y="78156"/>
                    <a:pt x="592324" y="279690"/>
                    <a:pt x="476540" y="370723"/>
                  </a:cubicBezTo>
                  <a:cubicBezTo>
                    <a:pt x="355230" y="466065"/>
                    <a:pt x="211283" y="480248"/>
                    <a:pt x="92452" y="400634"/>
                  </a:cubicBezTo>
                  <a:cubicBezTo>
                    <a:pt x="-12846" y="330124"/>
                    <a:pt x="-27355" y="172644"/>
                    <a:pt x="44618" y="80960"/>
                  </a:cubicBezTo>
                  <a:close/>
                </a:path>
              </a:pathLst>
            </a:custGeom>
            <a:gradFill>
              <a:gsLst>
                <a:gs pos="11190">
                  <a:srgbClr val="F9F2E1"/>
                </a:gs>
                <a:gs pos="99290">
                  <a:srgbClr val="FFFFFF"/>
                </a:gs>
              </a:gsLst>
              <a:lin ang="2064327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4" name="任意多边形: 形状 19863">
              <a:extLst>
                <a:ext uri="{FF2B5EF4-FFF2-40B4-BE49-F238E27FC236}">
                  <a16:creationId xmlns:a16="http://schemas.microsoft.com/office/drawing/2014/main" id="{AF628863-49B3-9FB2-B869-2C004385B8D0}"/>
                </a:ext>
              </a:extLst>
            </p:cNvPr>
            <p:cNvSpPr/>
            <p:nvPr/>
          </p:nvSpPr>
          <p:spPr>
            <a:xfrm>
              <a:off x="3588802" y="3581864"/>
              <a:ext cx="85191" cy="55858"/>
            </a:xfrm>
            <a:custGeom>
              <a:avLst/>
              <a:gdLst>
                <a:gd name="connsiteX0" fmla="*/ 360 w 85191"/>
                <a:gd name="connsiteY0" fmla="*/ 40948 h 55858"/>
                <a:gd name="connsiteX1" fmla="*/ 50551 w 85191"/>
                <a:gd name="connsiteY1" fmla="*/ 53709 h 55858"/>
                <a:gd name="connsiteX2" fmla="*/ 84891 w 85191"/>
                <a:gd name="connsiteY2" fmla="*/ 14898 h 55858"/>
                <a:gd name="connsiteX3" fmla="*/ 34701 w 85191"/>
                <a:gd name="connsiteY3" fmla="*/ 2137 h 55858"/>
                <a:gd name="connsiteX4" fmla="*/ 360 w 85191"/>
                <a:gd name="connsiteY4" fmla="*/ 40948 h 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55858">
                  <a:moveTo>
                    <a:pt x="360" y="40948"/>
                  </a:moveTo>
                  <a:cubicBezTo>
                    <a:pt x="3164" y="48344"/>
                    <a:pt x="27223" y="60902"/>
                    <a:pt x="50551" y="53709"/>
                  </a:cubicBezTo>
                  <a:cubicBezTo>
                    <a:pt x="73878" y="46516"/>
                    <a:pt x="87411" y="22213"/>
                    <a:pt x="84891" y="14898"/>
                  </a:cubicBezTo>
                  <a:cubicBezTo>
                    <a:pt x="82372" y="7623"/>
                    <a:pt x="58028" y="-5057"/>
                    <a:pt x="34701" y="2137"/>
                  </a:cubicBezTo>
                  <a:cubicBezTo>
                    <a:pt x="11333" y="9330"/>
                    <a:pt x="-2444" y="33551"/>
                    <a:pt x="360" y="40948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5" name="任意多边形: 形状 19864">
              <a:extLst>
                <a:ext uri="{FF2B5EF4-FFF2-40B4-BE49-F238E27FC236}">
                  <a16:creationId xmlns:a16="http://schemas.microsoft.com/office/drawing/2014/main" id="{547635FD-5381-0AD5-A798-DBCF0E303D9D}"/>
                </a:ext>
              </a:extLst>
            </p:cNvPr>
            <p:cNvSpPr/>
            <p:nvPr/>
          </p:nvSpPr>
          <p:spPr>
            <a:xfrm>
              <a:off x="3909413" y="3503208"/>
              <a:ext cx="61602" cy="36882"/>
            </a:xfrm>
            <a:custGeom>
              <a:avLst/>
              <a:gdLst>
                <a:gd name="connsiteX0" fmla="*/ 37218 w 61602"/>
                <a:gd name="connsiteY0" fmla="*/ 0 h 36882"/>
                <a:gd name="connsiteX1" fmla="*/ 73 w 61602"/>
                <a:gd name="connsiteY1" fmla="*/ 21702 h 36882"/>
                <a:gd name="connsiteX2" fmla="*/ 61602 w 61602"/>
                <a:gd name="connsiteY2" fmla="*/ 35072 h 36882"/>
                <a:gd name="connsiteX3" fmla="*/ 54734 w 61602"/>
                <a:gd name="connsiteY3" fmla="*/ 8778 h 36882"/>
                <a:gd name="connsiteX4" fmla="*/ 37218 w 61602"/>
                <a:gd name="connsiteY4" fmla="*/ 0 h 3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02" h="36882">
                  <a:moveTo>
                    <a:pt x="37218" y="0"/>
                  </a:moveTo>
                  <a:cubicBezTo>
                    <a:pt x="23726" y="4673"/>
                    <a:pt x="2349" y="7234"/>
                    <a:pt x="73" y="21702"/>
                  </a:cubicBezTo>
                  <a:cubicBezTo>
                    <a:pt x="-1918" y="34300"/>
                    <a:pt x="37218" y="40112"/>
                    <a:pt x="61602" y="35072"/>
                  </a:cubicBezTo>
                  <a:cubicBezTo>
                    <a:pt x="61602" y="35072"/>
                    <a:pt x="61765" y="15931"/>
                    <a:pt x="54734" y="8778"/>
                  </a:cubicBezTo>
                  <a:cubicBezTo>
                    <a:pt x="46931" y="813"/>
                    <a:pt x="37218" y="0"/>
                    <a:pt x="37218" y="0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6" name="任意多边形: 形状 19865">
              <a:extLst>
                <a:ext uri="{FF2B5EF4-FFF2-40B4-BE49-F238E27FC236}">
                  <a16:creationId xmlns:a16="http://schemas.microsoft.com/office/drawing/2014/main" id="{050D36BE-9C6B-1A8C-C7A2-9A59900C4F6D}"/>
                </a:ext>
              </a:extLst>
            </p:cNvPr>
            <p:cNvSpPr/>
            <p:nvPr/>
          </p:nvSpPr>
          <p:spPr>
            <a:xfrm>
              <a:off x="3038426" y="4333087"/>
              <a:ext cx="339845" cy="291785"/>
            </a:xfrm>
            <a:custGeom>
              <a:avLst/>
              <a:gdLst>
                <a:gd name="connsiteX0" fmla="*/ 219154 w 339845"/>
                <a:gd name="connsiteY0" fmla="*/ 9377 h 291785"/>
                <a:gd name="connsiteX1" fmla="*/ 339124 w 339845"/>
                <a:gd name="connsiteY1" fmla="*/ 193070 h 291785"/>
                <a:gd name="connsiteX2" fmla="*/ 126780 w 339845"/>
                <a:gd name="connsiteY2" fmla="*/ 277276 h 291785"/>
                <a:gd name="connsiteX3" fmla="*/ 13638 w 339845"/>
                <a:gd name="connsiteY3" fmla="*/ 79888 h 291785"/>
                <a:gd name="connsiteX4" fmla="*/ 219154 w 339845"/>
                <a:gd name="connsiteY4" fmla="*/ 9377 h 2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45" h="291785">
                  <a:moveTo>
                    <a:pt x="219154" y="9377"/>
                  </a:moveTo>
                  <a:cubicBezTo>
                    <a:pt x="301491" y="36647"/>
                    <a:pt x="346155" y="115001"/>
                    <a:pt x="339124" y="193070"/>
                  </a:cubicBezTo>
                  <a:cubicBezTo>
                    <a:pt x="332093" y="271180"/>
                    <a:pt x="243254" y="316819"/>
                    <a:pt x="126780" y="277276"/>
                  </a:cubicBezTo>
                  <a:cubicBezTo>
                    <a:pt x="10305" y="237733"/>
                    <a:pt x="-21760" y="143205"/>
                    <a:pt x="13638" y="79888"/>
                  </a:cubicBezTo>
                  <a:cubicBezTo>
                    <a:pt x="42248" y="28844"/>
                    <a:pt x="126576" y="-21306"/>
                    <a:pt x="219154" y="9377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7" name="任意多边形: 形状 19866">
              <a:extLst>
                <a:ext uri="{FF2B5EF4-FFF2-40B4-BE49-F238E27FC236}">
                  <a16:creationId xmlns:a16="http://schemas.microsoft.com/office/drawing/2014/main" id="{D00B5B3C-AD0F-3912-A378-1BBBC386A967}"/>
                </a:ext>
              </a:extLst>
            </p:cNvPr>
            <p:cNvSpPr/>
            <p:nvPr/>
          </p:nvSpPr>
          <p:spPr>
            <a:xfrm>
              <a:off x="3903825" y="4636373"/>
              <a:ext cx="533441" cy="494465"/>
            </a:xfrm>
            <a:custGeom>
              <a:avLst/>
              <a:gdLst>
                <a:gd name="connsiteX0" fmla="*/ 235805 w 533441"/>
                <a:gd name="connsiteY0" fmla="*/ 0 h 494465"/>
                <a:gd name="connsiteX1" fmla="*/ 183014 w 533441"/>
                <a:gd name="connsiteY1" fmla="*/ 319268 h 494465"/>
                <a:gd name="connsiteX2" fmla="*/ 488546 w 533441"/>
                <a:gd name="connsiteY2" fmla="*/ 392867 h 494465"/>
                <a:gd name="connsiteX3" fmla="*/ 385482 w 533441"/>
                <a:gd name="connsiteY3" fmla="*/ 486461 h 494465"/>
                <a:gd name="connsiteX4" fmla="*/ 20738 w 533441"/>
                <a:gd name="connsiteY4" fmla="*/ 418389 h 494465"/>
                <a:gd name="connsiteX5" fmla="*/ 5580 w 533441"/>
                <a:gd name="connsiteY5" fmla="*/ 272735 h 494465"/>
                <a:gd name="connsiteX6" fmla="*/ 235805 w 533441"/>
                <a:gd name="connsiteY6" fmla="*/ 0 h 49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41" h="494465">
                  <a:moveTo>
                    <a:pt x="235805" y="0"/>
                  </a:moveTo>
                  <a:cubicBezTo>
                    <a:pt x="222679" y="91156"/>
                    <a:pt x="121892" y="300858"/>
                    <a:pt x="183014" y="319268"/>
                  </a:cubicBezTo>
                  <a:cubicBezTo>
                    <a:pt x="244136" y="337678"/>
                    <a:pt x="411898" y="344749"/>
                    <a:pt x="488546" y="392867"/>
                  </a:cubicBezTo>
                  <a:cubicBezTo>
                    <a:pt x="594535" y="459395"/>
                    <a:pt x="493504" y="515925"/>
                    <a:pt x="385482" y="486461"/>
                  </a:cubicBezTo>
                  <a:cubicBezTo>
                    <a:pt x="243202" y="447690"/>
                    <a:pt x="78325" y="449885"/>
                    <a:pt x="20738" y="418389"/>
                  </a:cubicBezTo>
                  <a:cubicBezTo>
                    <a:pt x="-24982" y="393395"/>
                    <a:pt x="21551" y="351170"/>
                    <a:pt x="5580" y="272735"/>
                  </a:cubicBezTo>
                  <a:cubicBezTo>
                    <a:pt x="-7303" y="209215"/>
                    <a:pt x="235805" y="0"/>
                    <a:pt x="235805" y="0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8" name="任意多边形: 形状 19867">
              <a:extLst>
                <a:ext uri="{FF2B5EF4-FFF2-40B4-BE49-F238E27FC236}">
                  <a16:creationId xmlns:a16="http://schemas.microsoft.com/office/drawing/2014/main" id="{EF7C6A16-2303-66D5-77D9-FE4F7D0015C0}"/>
                </a:ext>
              </a:extLst>
            </p:cNvPr>
            <p:cNvSpPr/>
            <p:nvPr/>
          </p:nvSpPr>
          <p:spPr>
            <a:xfrm>
              <a:off x="3114945" y="4856602"/>
              <a:ext cx="362741" cy="372011"/>
            </a:xfrm>
            <a:custGeom>
              <a:avLst/>
              <a:gdLst>
                <a:gd name="connsiteX0" fmla="*/ 253988 w 362741"/>
                <a:gd name="connsiteY0" fmla="*/ 216652 h 372011"/>
                <a:gd name="connsiteX1" fmla="*/ 17829 w 362741"/>
                <a:gd name="connsiteY1" fmla="*/ 369336 h 372011"/>
                <a:gd name="connsiteX2" fmla="*/ 4256 w 362741"/>
                <a:gd name="connsiteY2" fmla="*/ 307807 h 372011"/>
                <a:gd name="connsiteX3" fmla="*/ 71881 w 362741"/>
                <a:gd name="connsiteY3" fmla="*/ 173533 h 372011"/>
                <a:gd name="connsiteX4" fmla="*/ 232084 w 362741"/>
                <a:gd name="connsiteY4" fmla="*/ 0 h 372011"/>
                <a:gd name="connsiteX5" fmla="*/ 362741 w 362741"/>
                <a:gd name="connsiteY5" fmla="*/ 53645 h 372011"/>
                <a:gd name="connsiteX6" fmla="*/ 314177 w 362741"/>
                <a:gd name="connsiteY6" fmla="*/ 125130 h 372011"/>
                <a:gd name="connsiteX7" fmla="*/ 253988 w 362741"/>
                <a:gd name="connsiteY7" fmla="*/ 216652 h 37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741" h="372011">
                  <a:moveTo>
                    <a:pt x="253988" y="216652"/>
                  </a:moveTo>
                  <a:cubicBezTo>
                    <a:pt x="200263" y="291104"/>
                    <a:pt x="63184" y="389534"/>
                    <a:pt x="17829" y="369336"/>
                  </a:cubicBezTo>
                  <a:cubicBezTo>
                    <a:pt x="-5701" y="358851"/>
                    <a:pt x="-946" y="333004"/>
                    <a:pt x="4256" y="307807"/>
                  </a:cubicBezTo>
                  <a:cubicBezTo>
                    <a:pt x="11815" y="271394"/>
                    <a:pt x="20715" y="231363"/>
                    <a:pt x="71881" y="173533"/>
                  </a:cubicBezTo>
                  <a:cubicBezTo>
                    <a:pt x="116300" y="123383"/>
                    <a:pt x="205302" y="58237"/>
                    <a:pt x="232084" y="0"/>
                  </a:cubicBezTo>
                  <a:cubicBezTo>
                    <a:pt x="231515" y="1260"/>
                    <a:pt x="308934" y="28204"/>
                    <a:pt x="362741" y="53645"/>
                  </a:cubicBezTo>
                  <a:cubicBezTo>
                    <a:pt x="338113" y="77866"/>
                    <a:pt x="323646" y="110338"/>
                    <a:pt x="314177" y="125130"/>
                  </a:cubicBezTo>
                  <a:cubicBezTo>
                    <a:pt x="298977" y="149027"/>
                    <a:pt x="270610" y="193650"/>
                    <a:pt x="253988" y="216652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9" name="任意多边形: 形状 19868">
              <a:extLst>
                <a:ext uri="{FF2B5EF4-FFF2-40B4-BE49-F238E27FC236}">
                  <a16:creationId xmlns:a16="http://schemas.microsoft.com/office/drawing/2014/main" id="{8BBCBB06-3159-3BAB-1D27-F640DC4F9E1E}"/>
                </a:ext>
              </a:extLst>
            </p:cNvPr>
            <p:cNvSpPr/>
            <p:nvPr/>
          </p:nvSpPr>
          <p:spPr>
            <a:xfrm>
              <a:off x="4711599" y="3121802"/>
              <a:ext cx="86644" cy="587166"/>
            </a:xfrm>
            <a:custGeom>
              <a:avLst/>
              <a:gdLst>
                <a:gd name="connsiteX0" fmla="*/ 16012 w 86644"/>
                <a:gd name="connsiteY0" fmla="*/ 0 h 587166"/>
                <a:gd name="connsiteX1" fmla="*/ 86644 w 86644"/>
                <a:gd name="connsiteY1" fmla="*/ 587167 h 5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44" h="587166">
                  <a:moveTo>
                    <a:pt x="16012" y="0"/>
                  </a:moveTo>
                  <a:cubicBezTo>
                    <a:pt x="-9917" y="136429"/>
                    <a:pt x="-15484" y="441635"/>
                    <a:pt x="86644" y="587167"/>
                  </a:cubicBezTo>
                </a:path>
              </a:pathLst>
            </a:custGeom>
            <a:noFill/>
            <a:ln w="3048" cap="flat">
              <a:solidFill>
                <a:srgbClr val="FFEF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0" name="任意多边形: 形状 19869">
              <a:extLst>
                <a:ext uri="{FF2B5EF4-FFF2-40B4-BE49-F238E27FC236}">
                  <a16:creationId xmlns:a16="http://schemas.microsoft.com/office/drawing/2014/main" id="{E36828A7-D3FC-DBD2-60A4-1BB87D910F00}"/>
                </a:ext>
              </a:extLst>
            </p:cNvPr>
            <p:cNvSpPr/>
            <p:nvPr/>
          </p:nvSpPr>
          <p:spPr>
            <a:xfrm>
              <a:off x="4028440" y="3121802"/>
              <a:ext cx="699170" cy="734120"/>
            </a:xfrm>
            <a:custGeom>
              <a:avLst/>
              <a:gdLst>
                <a:gd name="connsiteX0" fmla="*/ 0 w 699170"/>
                <a:gd name="connsiteY0" fmla="*/ 734121 h 734120"/>
                <a:gd name="connsiteX1" fmla="*/ 699171 w 699170"/>
                <a:gd name="connsiteY1" fmla="*/ 0 h 7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170" h="734120">
                  <a:moveTo>
                    <a:pt x="0" y="734121"/>
                  </a:moveTo>
                  <a:lnTo>
                    <a:pt x="699171" y="0"/>
                  </a:lnTo>
                </a:path>
              </a:pathLst>
            </a:custGeom>
            <a:ln w="4064" cap="rnd">
              <a:solidFill>
                <a:srgbClr val="87351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1" name="任意多边形: 形状 19870">
              <a:extLst>
                <a:ext uri="{FF2B5EF4-FFF2-40B4-BE49-F238E27FC236}">
                  <a16:creationId xmlns:a16="http://schemas.microsoft.com/office/drawing/2014/main" id="{E6CB23FA-1418-31F3-F6B9-5FBACD43E2F7}"/>
                </a:ext>
              </a:extLst>
            </p:cNvPr>
            <p:cNvSpPr/>
            <p:nvPr/>
          </p:nvSpPr>
          <p:spPr>
            <a:xfrm>
              <a:off x="3527267" y="3716339"/>
              <a:ext cx="593040" cy="540249"/>
            </a:xfrm>
            <a:custGeom>
              <a:avLst/>
              <a:gdLst>
                <a:gd name="connsiteX0" fmla="*/ 0 w 593040"/>
                <a:gd name="connsiteY0" fmla="*/ 316164 h 540249"/>
                <a:gd name="connsiteX1" fmla="*/ 524297 w 593040"/>
                <a:gd name="connsiteY1" fmla="*/ 33919 h 540249"/>
                <a:gd name="connsiteX2" fmla="*/ 584322 w 593040"/>
                <a:gd name="connsiteY2" fmla="*/ 96139 h 540249"/>
                <a:gd name="connsiteX3" fmla="*/ 184831 w 593040"/>
                <a:gd name="connsiteY3" fmla="*/ 529687 h 540249"/>
                <a:gd name="connsiteX4" fmla="*/ 0 w 593040"/>
                <a:gd name="connsiteY4" fmla="*/ 316164 h 54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40" h="540249">
                  <a:moveTo>
                    <a:pt x="0" y="316164"/>
                  </a:moveTo>
                  <a:cubicBezTo>
                    <a:pt x="120213" y="305110"/>
                    <a:pt x="346172" y="238908"/>
                    <a:pt x="524297" y="33919"/>
                  </a:cubicBezTo>
                  <a:cubicBezTo>
                    <a:pt x="585948" y="-37038"/>
                    <a:pt x="606633" y="12827"/>
                    <a:pt x="584322" y="96139"/>
                  </a:cubicBezTo>
                  <a:cubicBezTo>
                    <a:pt x="532953" y="288041"/>
                    <a:pt x="405222" y="441539"/>
                    <a:pt x="184831" y="529687"/>
                  </a:cubicBezTo>
                  <a:cubicBezTo>
                    <a:pt x="15281" y="597556"/>
                    <a:pt x="0" y="316164"/>
                    <a:pt x="0" y="316164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872" name="图形 7">
              <a:extLst>
                <a:ext uri="{FF2B5EF4-FFF2-40B4-BE49-F238E27FC236}">
                  <a16:creationId xmlns:a16="http://schemas.microsoft.com/office/drawing/2014/main" id="{CA104E20-108A-3BF4-2CEB-00D06A1587D6}"/>
                </a:ext>
              </a:extLst>
            </p:cNvPr>
            <p:cNvGrpSpPr/>
            <p:nvPr/>
          </p:nvGrpSpPr>
          <p:grpSpPr>
            <a:xfrm>
              <a:off x="4505756" y="3646543"/>
              <a:ext cx="858926" cy="1018447"/>
              <a:chOff x="4505756" y="3646543"/>
              <a:chExt cx="858926" cy="1018447"/>
            </a:xfrm>
          </p:grpSpPr>
          <p:grpSp>
            <p:nvGrpSpPr>
              <p:cNvPr id="19873" name="图形 7">
                <a:extLst>
                  <a:ext uri="{FF2B5EF4-FFF2-40B4-BE49-F238E27FC236}">
                    <a16:creationId xmlns:a16="http://schemas.microsoft.com/office/drawing/2014/main" id="{BD069ADF-4D89-D414-F79D-4509C1BE1558}"/>
                  </a:ext>
                </a:extLst>
              </p:cNvPr>
              <p:cNvGrpSpPr/>
              <p:nvPr/>
            </p:nvGrpSpPr>
            <p:grpSpPr>
              <a:xfrm>
                <a:off x="4505756" y="3672717"/>
                <a:ext cx="858926" cy="972474"/>
                <a:chOff x="4505756" y="3672717"/>
                <a:chExt cx="858926" cy="972474"/>
              </a:xfrm>
            </p:grpSpPr>
            <p:sp>
              <p:nvSpPr>
                <p:cNvPr id="19874" name="任意多边形: 形状 19873">
                  <a:extLst>
                    <a:ext uri="{FF2B5EF4-FFF2-40B4-BE49-F238E27FC236}">
                      <a16:creationId xmlns:a16="http://schemas.microsoft.com/office/drawing/2014/main" id="{8D344344-9F51-5C82-327D-A02FEEB98425}"/>
                    </a:ext>
                  </a:extLst>
                </p:cNvPr>
                <p:cNvSpPr/>
                <p:nvPr/>
              </p:nvSpPr>
              <p:spPr>
                <a:xfrm>
                  <a:off x="4536358" y="3672717"/>
                  <a:ext cx="797722" cy="972474"/>
                </a:xfrm>
                <a:custGeom>
                  <a:avLst/>
                  <a:gdLst>
                    <a:gd name="connsiteX0" fmla="*/ 288097 w 797722"/>
                    <a:gd name="connsiteY0" fmla="*/ 972475 h 972474"/>
                    <a:gd name="connsiteX1" fmla="*/ 797723 w 797722"/>
                    <a:gd name="connsiteY1" fmla="*/ 785571 h 972474"/>
                    <a:gd name="connsiteX2" fmla="*/ 509585 w 797722"/>
                    <a:gd name="connsiteY2" fmla="*/ 0 h 972474"/>
                    <a:gd name="connsiteX3" fmla="*/ 0 w 797722"/>
                    <a:gd name="connsiteY3" fmla="*/ 186904 h 972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7722" h="972474">
                      <a:moveTo>
                        <a:pt x="288097" y="972475"/>
                      </a:moveTo>
                      <a:lnTo>
                        <a:pt x="797723" y="785571"/>
                      </a:lnTo>
                      <a:lnTo>
                        <a:pt x="509585" y="0"/>
                      </a:lnTo>
                      <a:lnTo>
                        <a:pt x="0" y="186904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5" name="任意多边形: 形状 19874">
                  <a:extLst>
                    <a:ext uri="{FF2B5EF4-FFF2-40B4-BE49-F238E27FC236}">
                      <a16:creationId xmlns:a16="http://schemas.microsoft.com/office/drawing/2014/main" id="{147C1E50-3549-5279-8260-08255AB2F828}"/>
                    </a:ext>
                  </a:extLst>
                </p:cNvPr>
                <p:cNvSpPr/>
                <p:nvPr/>
              </p:nvSpPr>
              <p:spPr>
                <a:xfrm>
                  <a:off x="5045943" y="3672717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6" name="任意多边形: 形状 19875">
                  <a:extLst>
                    <a:ext uri="{FF2B5EF4-FFF2-40B4-BE49-F238E27FC236}">
                      <a16:creationId xmlns:a16="http://schemas.microsoft.com/office/drawing/2014/main" id="{E6E17F39-06CD-905F-50BC-17972780CED4}"/>
                    </a:ext>
                  </a:extLst>
                </p:cNvPr>
                <p:cNvSpPr/>
                <p:nvPr/>
              </p:nvSpPr>
              <p:spPr>
                <a:xfrm>
                  <a:off x="5103571" y="3829832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7" name="任意多边形: 形状 19876">
                  <a:extLst>
                    <a:ext uri="{FF2B5EF4-FFF2-40B4-BE49-F238E27FC236}">
                      <a16:creationId xmlns:a16="http://schemas.microsoft.com/office/drawing/2014/main" id="{3CE2B79D-F37F-C65B-D938-9DB32C1AF46A}"/>
                    </a:ext>
                  </a:extLst>
                </p:cNvPr>
                <p:cNvSpPr/>
                <p:nvPr/>
              </p:nvSpPr>
              <p:spPr>
                <a:xfrm>
                  <a:off x="5161198" y="3986946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8" name="任意多边形: 形状 19877">
                  <a:extLst>
                    <a:ext uri="{FF2B5EF4-FFF2-40B4-BE49-F238E27FC236}">
                      <a16:creationId xmlns:a16="http://schemas.microsoft.com/office/drawing/2014/main" id="{85A4B488-AE21-6E11-2846-CDE6BCF4A8C2}"/>
                    </a:ext>
                  </a:extLst>
                </p:cNvPr>
                <p:cNvSpPr/>
                <p:nvPr/>
              </p:nvSpPr>
              <p:spPr>
                <a:xfrm>
                  <a:off x="5218826" y="4144060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9" name="任意多边形: 形状 19878">
                  <a:extLst>
                    <a:ext uri="{FF2B5EF4-FFF2-40B4-BE49-F238E27FC236}">
                      <a16:creationId xmlns:a16="http://schemas.microsoft.com/office/drawing/2014/main" id="{3907EE2B-6101-BE86-A3C9-8864DEFE1089}"/>
                    </a:ext>
                  </a:extLst>
                </p:cNvPr>
                <p:cNvSpPr/>
                <p:nvPr/>
              </p:nvSpPr>
              <p:spPr>
                <a:xfrm>
                  <a:off x="5276453" y="4301174"/>
                  <a:ext cx="88229" cy="157114"/>
                </a:xfrm>
                <a:custGeom>
                  <a:avLst/>
                  <a:gdLst>
                    <a:gd name="connsiteX0" fmla="*/ 88230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30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0" name="任意多边形: 形状 19879">
                  <a:extLst>
                    <a:ext uri="{FF2B5EF4-FFF2-40B4-BE49-F238E27FC236}">
                      <a16:creationId xmlns:a16="http://schemas.microsoft.com/office/drawing/2014/main" id="{6E0D2CB5-FA27-EE12-1FBA-5208793A0F9F}"/>
                    </a:ext>
                  </a:extLst>
                </p:cNvPr>
                <p:cNvSpPr/>
                <p:nvPr/>
              </p:nvSpPr>
              <p:spPr>
                <a:xfrm>
                  <a:off x="4505756" y="3859621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30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30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1" name="任意多边形: 形状 19880">
                  <a:extLst>
                    <a:ext uri="{FF2B5EF4-FFF2-40B4-BE49-F238E27FC236}">
                      <a16:creationId xmlns:a16="http://schemas.microsoft.com/office/drawing/2014/main" id="{50DBD795-B9AF-D280-EE07-D238E04D1001}"/>
                    </a:ext>
                  </a:extLst>
                </p:cNvPr>
                <p:cNvSpPr/>
                <p:nvPr/>
              </p:nvSpPr>
              <p:spPr>
                <a:xfrm>
                  <a:off x="4563384" y="4016735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2" name="任意多边形: 形状 19881">
                  <a:extLst>
                    <a:ext uri="{FF2B5EF4-FFF2-40B4-BE49-F238E27FC236}">
                      <a16:creationId xmlns:a16="http://schemas.microsoft.com/office/drawing/2014/main" id="{A4838FBC-4AFD-428E-2C36-9CF344F530F9}"/>
                    </a:ext>
                  </a:extLst>
                </p:cNvPr>
                <p:cNvSpPr/>
                <p:nvPr/>
              </p:nvSpPr>
              <p:spPr>
                <a:xfrm>
                  <a:off x="4620971" y="4173850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4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4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9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3" name="任意多边形: 形状 19882">
                  <a:extLst>
                    <a:ext uri="{FF2B5EF4-FFF2-40B4-BE49-F238E27FC236}">
                      <a16:creationId xmlns:a16="http://schemas.microsoft.com/office/drawing/2014/main" id="{32965E2A-B331-7E75-2DA3-AB43079A9BDE}"/>
                    </a:ext>
                  </a:extLst>
                </p:cNvPr>
                <p:cNvSpPr/>
                <p:nvPr/>
              </p:nvSpPr>
              <p:spPr>
                <a:xfrm>
                  <a:off x="4678598" y="4330964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4" name="任意多边形: 形状 19883">
                  <a:extLst>
                    <a:ext uri="{FF2B5EF4-FFF2-40B4-BE49-F238E27FC236}">
                      <a16:creationId xmlns:a16="http://schemas.microsoft.com/office/drawing/2014/main" id="{91DE6205-18E4-06CE-9275-E03830F864CA}"/>
                    </a:ext>
                  </a:extLst>
                </p:cNvPr>
                <p:cNvSpPr/>
                <p:nvPr/>
              </p:nvSpPr>
              <p:spPr>
                <a:xfrm>
                  <a:off x="4736226" y="4488078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885" name="任意多边形: 形状 19884">
                <a:extLst>
                  <a:ext uri="{FF2B5EF4-FFF2-40B4-BE49-F238E27FC236}">
                    <a16:creationId xmlns:a16="http://schemas.microsoft.com/office/drawing/2014/main" id="{D5D1ADAA-7C0A-EA35-3B61-E0C0901A1BF4}"/>
                  </a:ext>
                </a:extLst>
              </p:cNvPr>
              <p:cNvSpPr/>
              <p:nvPr/>
            </p:nvSpPr>
            <p:spPr>
              <a:xfrm rot="9591703">
                <a:off x="4622803" y="3698173"/>
                <a:ext cx="312330" cy="69862"/>
              </a:xfrm>
              <a:custGeom>
                <a:avLst/>
                <a:gdLst>
                  <a:gd name="connsiteX0" fmla="*/ 0 w 312330"/>
                  <a:gd name="connsiteY0" fmla="*/ 0 h 69862"/>
                  <a:gd name="connsiteX1" fmla="*/ 312330 w 312330"/>
                  <a:gd name="connsiteY1" fmla="*/ 0 h 69862"/>
                  <a:gd name="connsiteX2" fmla="*/ 312330 w 312330"/>
                  <a:gd name="connsiteY2" fmla="*/ 69863 h 69862"/>
                  <a:gd name="connsiteX3" fmla="*/ 0 w 312330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330" h="69862">
                    <a:moveTo>
                      <a:pt x="0" y="0"/>
                    </a:moveTo>
                    <a:lnTo>
                      <a:pt x="312330" y="0"/>
                    </a:lnTo>
                    <a:lnTo>
                      <a:pt x="312330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86" name="任意多边形: 形状 19885">
                <a:extLst>
                  <a:ext uri="{FF2B5EF4-FFF2-40B4-BE49-F238E27FC236}">
                    <a16:creationId xmlns:a16="http://schemas.microsoft.com/office/drawing/2014/main" id="{4C193115-3083-C8A7-8568-A02FF258E10D}"/>
                  </a:ext>
                </a:extLst>
              </p:cNvPr>
              <p:cNvSpPr/>
              <p:nvPr/>
            </p:nvSpPr>
            <p:spPr>
              <a:xfrm rot="9591703">
                <a:off x="4939315" y="4545478"/>
                <a:ext cx="300828" cy="69862"/>
              </a:xfrm>
              <a:custGeom>
                <a:avLst/>
                <a:gdLst>
                  <a:gd name="connsiteX0" fmla="*/ 0 w 300828"/>
                  <a:gd name="connsiteY0" fmla="*/ 0 h 69862"/>
                  <a:gd name="connsiteX1" fmla="*/ 300829 w 300828"/>
                  <a:gd name="connsiteY1" fmla="*/ 0 h 69862"/>
                  <a:gd name="connsiteX2" fmla="*/ 300829 w 300828"/>
                  <a:gd name="connsiteY2" fmla="*/ 69863 h 69862"/>
                  <a:gd name="connsiteX3" fmla="*/ 0 w 300828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828" h="69862">
                    <a:moveTo>
                      <a:pt x="0" y="0"/>
                    </a:moveTo>
                    <a:lnTo>
                      <a:pt x="300829" y="0"/>
                    </a:lnTo>
                    <a:lnTo>
                      <a:pt x="300829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887" name="图形 7">
                <a:extLst>
                  <a:ext uri="{FF2B5EF4-FFF2-40B4-BE49-F238E27FC236}">
                    <a16:creationId xmlns:a16="http://schemas.microsoft.com/office/drawing/2014/main" id="{F95D17CA-6037-5BB5-93DD-913C3C2B2CF2}"/>
                  </a:ext>
                </a:extLst>
              </p:cNvPr>
              <p:cNvGrpSpPr/>
              <p:nvPr/>
            </p:nvGrpSpPr>
            <p:grpSpPr>
              <a:xfrm>
                <a:off x="4505756" y="3729492"/>
                <a:ext cx="858926" cy="915700"/>
                <a:chOff x="4505756" y="3729492"/>
                <a:chExt cx="858926" cy="915700"/>
              </a:xfrm>
              <a:solidFill>
                <a:srgbClr val="CA482B"/>
              </a:solidFill>
            </p:grpSpPr>
            <p:sp>
              <p:nvSpPr>
                <p:cNvPr id="19888" name="任意多边形: 形状 19887">
                  <a:extLst>
                    <a:ext uri="{FF2B5EF4-FFF2-40B4-BE49-F238E27FC236}">
                      <a16:creationId xmlns:a16="http://schemas.microsoft.com/office/drawing/2014/main" id="{5E3E6268-9146-BEF8-9018-FF27CD20DBC0}"/>
                    </a:ext>
                  </a:extLst>
                </p:cNvPr>
                <p:cNvSpPr/>
                <p:nvPr/>
              </p:nvSpPr>
              <p:spPr>
                <a:xfrm>
                  <a:off x="4505756" y="3729492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30 w 628416"/>
                    <a:gd name="connsiteY2" fmla="*/ 287244 h 287243"/>
                    <a:gd name="connsiteX3" fmla="*/ 597815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30" y="287244"/>
                      </a:lnTo>
                      <a:lnTo>
                        <a:pt x="59781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9" name="任意多边形: 形状 19888">
                  <a:extLst>
                    <a:ext uri="{FF2B5EF4-FFF2-40B4-BE49-F238E27FC236}">
                      <a16:creationId xmlns:a16="http://schemas.microsoft.com/office/drawing/2014/main" id="{2B7F26DB-2486-D3B4-B250-7F1FC13270CE}"/>
                    </a:ext>
                  </a:extLst>
                </p:cNvPr>
                <p:cNvSpPr/>
                <p:nvPr/>
              </p:nvSpPr>
              <p:spPr>
                <a:xfrm>
                  <a:off x="4563384" y="3886606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29 w 628416"/>
                    <a:gd name="connsiteY2" fmla="*/ 287244 h 287243"/>
                    <a:gd name="connsiteX3" fmla="*/ 597814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14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0" name="任意多边形: 形状 19889">
                  <a:extLst>
                    <a:ext uri="{FF2B5EF4-FFF2-40B4-BE49-F238E27FC236}">
                      <a16:creationId xmlns:a16="http://schemas.microsoft.com/office/drawing/2014/main" id="{28E78222-8496-E5AB-251F-28DBF31981CE}"/>
                    </a:ext>
                  </a:extLst>
                </p:cNvPr>
                <p:cNvSpPr/>
                <p:nvPr/>
              </p:nvSpPr>
              <p:spPr>
                <a:xfrm>
                  <a:off x="4620971" y="4043720"/>
                  <a:ext cx="628456" cy="287243"/>
                </a:xfrm>
                <a:custGeom>
                  <a:avLst/>
                  <a:gdLst>
                    <a:gd name="connsiteX0" fmla="*/ 628457 w 628456"/>
                    <a:gd name="connsiteY0" fmla="*/ 0 h 287243"/>
                    <a:gd name="connsiteX1" fmla="*/ 0 w 628456"/>
                    <a:gd name="connsiteY1" fmla="*/ 230469 h 287243"/>
                    <a:gd name="connsiteX2" fmla="*/ 88229 w 628456"/>
                    <a:gd name="connsiteY2" fmla="*/ 287244 h 287243"/>
                    <a:gd name="connsiteX3" fmla="*/ 597855 w 62845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6" h="287243">
                      <a:moveTo>
                        <a:pt x="628457" y="0"/>
                      </a:moveTo>
                      <a:lnTo>
                        <a:pt x="0" y="230469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1" name="任意多边形: 形状 19890">
                  <a:extLst>
                    <a:ext uri="{FF2B5EF4-FFF2-40B4-BE49-F238E27FC236}">
                      <a16:creationId xmlns:a16="http://schemas.microsoft.com/office/drawing/2014/main" id="{BAD73C62-C088-EE2C-1C59-F557D76AA947}"/>
                    </a:ext>
                  </a:extLst>
                </p:cNvPr>
                <p:cNvSpPr/>
                <p:nvPr/>
              </p:nvSpPr>
              <p:spPr>
                <a:xfrm>
                  <a:off x="4678598" y="4200834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2" name="任意多边形: 形状 19891">
                  <a:extLst>
                    <a:ext uri="{FF2B5EF4-FFF2-40B4-BE49-F238E27FC236}">
                      <a16:creationId xmlns:a16="http://schemas.microsoft.com/office/drawing/2014/main" id="{3B0A7634-E844-01EA-A2BA-AD9CD2B7B534}"/>
                    </a:ext>
                  </a:extLst>
                </p:cNvPr>
                <p:cNvSpPr/>
                <p:nvPr/>
              </p:nvSpPr>
              <p:spPr>
                <a:xfrm>
                  <a:off x="4736226" y="4357949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FFEB2968-21AC-E04F-34B4-E595F4FA04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107" y="2606037"/>
            <a:ext cx="3590847" cy="219661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B1843D-6F3C-EC37-2F54-AC26B20E4419}"/>
              </a:ext>
            </a:extLst>
          </p:cNvPr>
          <p:cNvGrpSpPr/>
          <p:nvPr/>
        </p:nvGrpSpPr>
        <p:grpSpPr>
          <a:xfrm>
            <a:off x="5895756" y="5937911"/>
            <a:ext cx="390744" cy="393554"/>
            <a:chOff x="2027863" y="177800"/>
            <a:chExt cx="1765300" cy="1778000"/>
          </a:xfrm>
          <a:gradFill>
            <a:gsLst>
              <a:gs pos="0">
                <a:srgbClr val="F6EDEC">
                  <a:alpha val="34000"/>
                </a:srgbClr>
              </a:gs>
              <a:gs pos="100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88B185E-5C3C-8843-E6A7-2C2F0529328A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6A1E3B-F8B9-1DA3-8DE3-49BCE36F130F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D5F678-DCFE-8F68-F46A-345A9B9A70F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0501EF-41FA-FCCB-C90C-997A9728071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86164B9-C721-B74A-0D6D-2A95D4A637D9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60338E2-1151-83B4-8698-8D560D9D41D0}"/>
              </a:ext>
            </a:extLst>
          </p:cNvPr>
          <p:cNvSpPr txBox="1"/>
          <p:nvPr/>
        </p:nvSpPr>
        <p:spPr>
          <a:xfrm>
            <a:off x="2155709" y="3076318"/>
            <a:ext cx="29606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F2CC"/>
                </a:solidFill>
                <a:effectLst>
                  <a:reflection blurRad="6350" stA="27000" endPos="45500" dist="12700" dir="5400000" sy="-100000" algn="bl" rotWithShape="0"/>
                </a:effectLst>
                <a:latin typeface="云峰寒蝉体" panose="02000500000000000000" pitchFamily="2" charset="-122"/>
                <a:ea typeface="云峰寒蝉体" panose="02000500000000000000" pitchFamily="2" charset="-122"/>
              </a:rPr>
              <a:t>海上生明月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7E074E-35A5-AC92-2C1B-D15DF80D9C9E}"/>
              </a:ext>
            </a:extLst>
          </p:cNvPr>
          <p:cNvSpPr txBox="1"/>
          <p:nvPr/>
        </p:nvSpPr>
        <p:spPr>
          <a:xfrm>
            <a:off x="7377971" y="3070274"/>
            <a:ext cx="336355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F2CC"/>
                </a:solidFill>
                <a:effectLst>
                  <a:reflection blurRad="6350" stA="27000" endPos="45500" dist="12700" dir="5400000" sy="-100000" algn="bl" rotWithShape="0"/>
                </a:effectLst>
                <a:latin typeface="云峰寒蝉体" panose="02000500000000000000" pitchFamily="2" charset="-122"/>
                <a:ea typeface="云峰寒蝉体" panose="02000500000000000000" pitchFamily="2" charset="-122"/>
              </a:rPr>
              <a:t>天涯共此时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4C2C3A5-D909-F11B-7EFA-5B86753053E2}"/>
              </a:ext>
            </a:extLst>
          </p:cNvPr>
          <p:cNvSpPr txBox="1"/>
          <p:nvPr/>
        </p:nvSpPr>
        <p:spPr>
          <a:xfrm>
            <a:off x="7481873" y="4849176"/>
            <a:ext cx="24308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D77793A-E553-1BDD-655D-96CC05590DC0}"/>
              </a:ext>
            </a:extLst>
          </p:cNvPr>
          <p:cNvSpPr txBox="1"/>
          <p:nvPr/>
        </p:nvSpPr>
        <p:spPr>
          <a:xfrm>
            <a:off x="5626670" y="1877610"/>
            <a:ext cx="965606" cy="1164336"/>
          </a:xfrm>
          <a:custGeom>
            <a:avLst/>
            <a:gdLst>
              <a:gd name="connsiteX0" fmla="*/ 583996 w 965606"/>
              <a:gd name="connsiteY0" fmla="*/ 357225 h 1164336"/>
              <a:gd name="connsiteX1" fmla="*/ 583996 w 965606"/>
              <a:gd name="connsiteY1" fmla="*/ 585216 h 1164336"/>
              <a:gd name="connsiteX2" fmla="*/ 746150 w 965606"/>
              <a:gd name="connsiteY2" fmla="*/ 585216 h 1164336"/>
              <a:gd name="connsiteX3" fmla="*/ 746150 w 965606"/>
              <a:gd name="connsiteY3" fmla="*/ 357225 h 1164336"/>
              <a:gd name="connsiteX4" fmla="*/ 219456 w 965606"/>
              <a:gd name="connsiteY4" fmla="*/ 357225 h 1164336"/>
              <a:gd name="connsiteX5" fmla="*/ 219456 w 965606"/>
              <a:gd name="connsiteY5" fmla="*/ 585216 h 1164336"/>
              <a:gd name="connsiteX6" fmla="*/ 377952 w 965606"/>
              <a:gd name="connsiteY6" fmla="*/ 585216 h 1164336"/>
              <a:gd name="connsiteX7" fmla="*/ 377952 w 965606"/>
              <a:gd name="connsiteY7" fmla="*/ 357225 h 1164336"/>
              <a:gd name="connsiteX8" fmla="*/ 814772 w 965606"/>
              <a:gd name="connsiteY8" fmla="*/ 148742 h 1164336"/>
              <a:gd name="connsiteX9" fmla="*/ 883632 w 965606"/>
              <a:gd name="connsiteY9" fmla="*/ 148742 h 1164336"/>
              <a:gd name="connsiteX10" fmla="*/ 884907 w 965606"/>
              <a:gd name="connsiteY10" fmla="*/ 149048 h 1164336"/>
              <a:gd name="connsiteX11" fmla="*/ 910014 w 965606"/>
              <a:gd name="connsiteY11" fmla="*/ 162565 h 1164336"/>
              <a:gd name="connsiteX12" fmla="*/ 942142 w 965606"/>
              <a:gd name="connsiteY12" fmla="*/ 208394 h 1164336"/>
              <a:gd name="connsiteX13" fmla="*/ 946394 w 965606"/>
              <a:gd name="connsiteY13" fmla="*/ 262817 h 1164336"/>
              <a:gd name="connsiteX14" fmla="*/ 922652 w 965606"/>
              <a:gd name="connsiteY14" fmla="*/ 310092 h 1164336"/>
              <a:gd name="connsiteX15" fmla="*/ 937978 w 965606"/>
              <a:gd name="connsiteY15" fmla="*/ 261931 h 1164336"/>
              <a:gd name="connsiteX16" fmla="*/ 929503 w 965606"/>
              <a:gd name="connsiteY16" fmla="*/ 213089 h 1164336"/>
              <a:gd name="connsiteX17" fmla="*/ 900299 w 965606"/>
              <a:gd name="connsiteY17" fmla="*/ 175764 h 1164336"/>
              <a:gd name="connsiteX18" fmla="*/ 855592 w 965606"/>
              <a:gd name="connsiteY18" fmla="*/ 159700 h 1164336"/>
              <a:gd name="connsiteX19" fmla="*/ 810412 w 965606"/>
              <a:gd name="connsiteY19" fmla="*/ 167673 h 1164336"/>
              <a:gd name="connsiteX20" fmla="*/ 785696 w 965606"/>
              <a:gd name="connsiteY20" fmla="*/ 204349 h 1164336"/>
              <a:gd name="connsiteX21" fmla="*/ 802793 w 965606"/>
              <a:gd name="connsiteY21" fmla="*/ 244065 h 1164336"/>
              <a:gd name="connsiteX22" fmla="*/ 850985 w 965606"/>
              <a:gd name="connsiteY22" fmla="*/ 249676 h 1164336"/>
              <a:gd name="connsiteX23" fmla="*/ 798600 w 965606"/>
              <a:gd name="connsiteY23" fmla="*/ 251447 h 1164336"/>
              <a:gd name="connsiteX24" fmla="*/ 777634 w 965606"/>
              <a:gd name="connsiteY24" fmla="*/ 231604 h 1164336"/>
              <a:gd name="connsiteX25" fmla="*/ 772230 w 965606"/>
              <a:gd name="connsiteY25" fmla="*/ 202872 h 1164336"/>
              <a:gd name="connsiteX26" fmla="*/ 801642 w 965606"/>
              <a:gd name="connsiteY26" fmla="*/ 153795 h 1164336"/>
              <a:gd name="connsiteX27" fmla="*/ 377952 w 965606"/>
              <a:gd name="connsiteY27" fmla="*/ 0 h 1164336"/>
              <a:gd name="connsiteX28" fmla="*/ 583996 w 965606"/>
              <a:gd name="connsiteY28" fmla="*/ 0 h 1164336"/>
              <a:gd name="connsiteX29" fmla="*/ 583996 w 965606"/>
              <a:gd name="connsiteY29" fmla="*/ 148742 h 1164336"/>
              <a:gd name="connsiteX30" fmla="*/ 732640 w 965606"/>
              <a:gd name="connsiteY30" fmla="*/ 148742 h 1164336"/>
              <a:gd name="connsiteX31" fmla="*/ 734994 w 965606"/>
              <a:gd name="connsiteY31" fmla="*/ 160085 h 1164336"/>
              <a:gd name="connsiteX32" fmla="*/ 681221 w 965606"/>
              <a:gd name="connsiteY32" fmla="*/ 225876 h 1164336"/>
              <a:gd name="connsiteX33" fmla="*/ 747455 w 965606"/>
              <a:gd name="connsiteY33" fmla="*/ 281007 h 1164336"/>
              <a:gd name="connsiteX34" fmla="*/ 840620 w 965606"/>
              <a:gd name="connsiteY34" fmla="*/ 351079 h 1164336"/>
              <a:gd name="connsiteX35" fmla="*/ 922771 w 965606"/>
              <a:gd name="connsiteY35" fmla="*/ 310152 h 1164336"/>
              <a:gd name="connsiteX36" fmla="*/ 943843 w 965606"/>
              <a:gd name="connsiteY36" fmla="*/ 346458 h 1164336"/>
              <a:gd name="connsiteX37" fmla="*/ 965606 w 965606"/>
              <a:gd name="connsiteY37" fmla="*/ 363944 h 1164336"/>
              <a:gd name="connsiteX38" fmla="*/ 965606 w 965606"/>
              <a:gd name="connsiteY38" fmla="*/ 868070 h 1164336"/>
              <a:gd name="connsiteX39" fmla="*/ 583996 w 965606"/>
              <a:gd name="connsiteY39" fmla="*/ 868070 h 1164336"/>
              <a:gd name="connsiteX40" fmla="*/ 583996 w 965606"/>
              <a:gd name="connsiteY40" fmla="*/ 1164336 h 1164336"/>
              <a:gd name="connsiteX41" fmla="*/ 377952 w 965606"/>
              <a:gd name="connsiteY41" fmla="*/ 1164336 h 1164336"/>
              <a:gd name="connsiteX42" fmla="*/ 377952 w 965606"/>
              <a:gd name="connsiteY42" fmla="*/ 868070 h 1164336"/>
              <a:gd name="connsiteX43" fmla="*/ 0 w 965606"/>
              <a:gd name="connsiteY43" fmla="*/ 868070 h 1164336"/>
              <a:gd name="connsiteX44" fmla="*/ 0 w 965606"/>
              <a:gd name="connsiteY44" fmla="*/ 148742 h 1164336"/>
              <a:gd name="connsiteX45" fmla="*/ 377952 w 965606"/>
              <a:gd name="connsiteY45" fmla="*/ 148742 h 116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65606" h="1164336">
                <a:moveTo>
                  <a:pt x="583996" y="357225"/>
                </a:moveTo>
                <a:lnTo>
                  <a:pt x="583996" y="585216"/>
                </a:lnTo>
                <a:lnTo>
                  <a:pt x="746150" y="585216"/>
                </a:lnTo>
                <a:lnTo>
                  <a:pt x="746150" y="357225"/>
                </a:lnTo>
                <a:close/>
                <a:moveTo>
                  <a:pt x="219456" y="357225"/>
                </a:moveTo>
                <a:lnTo>
                  <a:pt x="219456" y="585216"/>
                </a:lnTo>
                <a:lnTo>
                  <a:pt x="377952" y="585216"/>
                </a:lnTo>
                <a:lnTo>
                  <a:pt x="377952" y="357225"/>
                </a:lnTo>
                <a:close/>
                <a:moveTo>
                  <a:pt x="814772" y="148742"/>
                </a:moveTo>
                <a:lnTo>
                  <a:pt x="883632" y="148742"/>
                </a:lnTo>
                <a:lnTo>
                  <a:pt x="884907" y="149048"/>
                </a:lnTo>
                <a:cubicBezTo>
                  <a:pt x="893817" y="152311"/>
                  <a:pt x="902351" y="156733"/>
                  <a:pt x="910014" y="162565"/>
                </a:cubicBezTo>
                <a:cubicBezTo>
                  <a:pt x="925251" y="174229"/>
                  <a:pt x="936501" y="190647"/>
                  <a:pt x="942142" y="208394"/>
                </a:cubicBezTo>
                <a:cubicBezTo>
                  <a:pt x="948048" y="226082"/>
                  <a:pt x="949170" y="244863"/>
                  <a:pt x="946394" y="262817"/>
                </a:cubicBezTo>
                <a:cubicBezTo>
                  <a:pt x="943234" y="280475"/>
                  <a:pt x="936118" y="298429"/>
                  <a:pt x="922652" y="310092"/>
                </a:cubicBezTo>
                <a:cubicBezTo>
                  <a:pt x="933076" y="295889"/>
                  <a:pt x="937683" y="278851"/>
                  <a:pt x="937978" y="261931"/>
                </a:cubicBezTo>
                <a:cubicBezTo>
                  <a:pt x="938627" y="245069"/>
                  <a:pt x="935704" y="228208"/>
                  <a:pt x="929503" y="213089"/>
                </a:cubicBezTo>
                <a:cubicBezTo>
                  <a:pt x="923124" y="198059"/>
                  <a:pt x="913381" y="184712"/>
                  <a:pt x="900299" y="175764"/>
                </a:cubicBezTo>
                <a:cubicBezTo>
                  <a:pt x="887394" y="166639"/>
                  <a:pt x="871833" y="161590"/>
                  <a:pt x="855592" y="159700"/>
                </a:cubicBezTo>
                <a:cubicBezTo>
                  <a:pt x="839587" y="157574"/>
                  <a:pt x="823463" y="159937"/>
                  <a:pt x="810412" y="167673"/>
                </a:cubicBezTo>
                <a:cubicBezTo>
                  <a:pt x="797271" y="175262"/>
                  <a:pt x="788205" y="189141"/>
                  <a:pt x="785696" y="204349"/>
                </a:cubicBezTo>
                <a:cubicBezTo>
                  <a:pt x="783482" y="219703"/>
                  <a:pt x="788265" y="235591"/>
                  <a:pt x="802793" y="244065"/>
                </a:cubicBezTo>
                <a:cubicBezTo>
                  <a:pt x="816229" y="253456"/>
                  <a:pt x="834508" y="256114"/>
                  <a:pt x="850985" y="249676"/>
                </a:cubicBezTo>
                <a:cubicBezTo>
                  <a:pt x="836190" y="259805"/>
                  <a:pt x="815372" y="259657"/>
                  <a:pt x="798600" y="251447"/>
                </a:cubicBezTo>
                <a:cubicBezTo>
                  <a:pt x="790361" y="247402"/>
                  <a:pt x="782005" y="240817"/>
                  <a:pt x="777634" y="231604"/>
                </a:cubicBezTo>
                <a:cubicBezTo>
                  <a:pt x="773058" y="222716"/>
                  <a:pt x="771640" y="212617"/>
                  <a:pt x="772230" y="202872"/>
                </a:cubicBezTo>
                <a:cubicBezTo>
                  <a:pt x="773589" y="183235"/>
                  <a:pt x="784987" y="164661"/>
                  <a:pt x="801642" y="153795"/>
                </a:cubicBezTo>
                <a:close/>
                <a:moveTo>
                  <a:pt x="377952" y="0"/>
                </a:moveTo>
                <a:lnTo>
                  <a:pt x="583996" y="0"/>
                </a:lnTo>
                <a:lnTo>
                  <a:pt x="583996" y="148742"/>
                </a:lnTo>
                <a:lnTo>
                  <a:pt x="732640" y="148742"/>
                </a:lnTo>
                <a:lnTo>
                  <a:pt x="734994" y="160085"/>
                </a:lnTo>
                <a:cubicBezTo>
                  <a:pt x="734994" y="160085"/>
                  <a:pt x="675876" y="170302"/>
                  <a:pt x="681221" y="225876"/>
                </a:cubicBezTo>
                <a:cubicBezTo>
                  <a:pt x="686684" y="282690"/>
                  <a:pt x="747455" y="281007"/>
                  <a:pt x="747455" y="281007"/>
                </a:cubicBezTo>
                <a:cubicBezTo>
                  <a:pt x="747455" y="281007"/>
                  <a:pt x="766767" y="351079"/>
                  <a:pt x="840620" y="351079"/>
                </a:cubicBezTo>
                <a:cubicBezTo>
                  <a:pt x="899737" y="351079"/>
                  <a:pt x="922771" y="310152"/>
                  <a:pt x="922771" y="310152"/>
                </a:cubicBezTo>
                <a:cubicBezTo>
                  <a:pt x="922771" y="310152"/>
                  <a:pt x="927724" y="327766"/>
                  <a:pt x="943843" y="346458"/>
                </a:cubicBezTo>
                <a:lnTo>
                  <a:pt x="965606" y="363944"/>
                </a:lnTo>
                <a:lnTo>
                  <a:pt x="965606" y="868070"/>
                </a:lnTo>
                <a:lnTo>
                  <a:pt x="583996" y="868070"/>
                </a:lnTo>
                <a:lnTo>
                  <a:pt x="583996" y="1164336"/>
                </a:lnTo>
                <a:lnTo>
                  <a:pt x="377952" y="1164336"/>
                </a:lnTo>
                <a:lnTo>
                  <a:pt x="377952" y="868070"/>
                </a:lnTo>
                <a:lnTo>
                  <a:pt x="0" y="868070"/>
                </a:lnTo>
                <a:lnTo>
                  <a:pt x="0" y="148742"/>
                </a:lnTo>
                <a:lnTo>
                  <a:pt x="377952" y="148742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solidFill>
              <a:srgbClr val="F6EDEC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9600" dirty="0">
              <a:solidFill>
                <a:srgbClr val="FFF2CC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8195B8F-BFDA-66EC-6065-4C111004AB4C}"/>
              </a:ext>
            </a:extLst>
          </p:cNvPr>
          <p:cNvSpPr txBox="1"/>
          <p:nvPr/>
        </p:nvSpPr>
        <p:spPr>
          <a:xfrm>
            <a:off x="5573025" y="3344460"/>
            <a:ext cx="1036320" cy="1164336"/>
          </a:xfrm>
          <a:custGeom>
            <a:avLst/>
            <a:gdLst>
              <a:gd name="connsiteX0" fmla="*/ 961175 w 1036320"/>
              <a:gd name="connsiteY0" fmla="*/ 840273 h 1164336"/>
              <a:gd name="connsiteX1" fmla="*/ 966216 w 1036320"/>
              <a:gd name="connsiteY1" fmla="*/ 845211 h 1164336"/>
              <a:gd name="connsiteX2" fmla="*/ 978706 w 1036320"/>
              <a:gd name="connsiteY2" fmla="*/ 851334 h 1164336"/>
              <a:gd name="connsiteX3" fmla="*/ 958256 w 1036320"/>
              <a:gd name="connsiteY3" fmla="*/ 858650 h 1164336"/>
              <a:gd name="connsiteX4" fmla="*/ 933540 w 1036320"/>
              <a:gd name="connsiteY4" fmla="*/ 895325 h 1164336"/>
              <a:gd name="connsiteX5" fmla="*/ 950637 w 1036320"/>
              <a:gd name="connsiteY5" fmla="*/ 935041 h 1164336"/>
              <a:gd name="connsiteX6" fmla="*/ 998829 w 1036320"/>
              <a:gd name="connsiteY6" fmla="*/ 940652 h 1164336"/>
              <a:gd name="connsiteX7" fmla="*/ 946444 w 1036320"/>
              <a:gd name="connsiteY7" fmla="*/ 942423 h 1164336"/>
              <a:gd name="connsiteX8" fmla="*/ 925478 w 1036320"/>
              <a:gd name="connsiteY8" fmla="*/ 922580 h 1164336"/>
              <a:gd name="connsiteX9" fmla="*/ 920074 w 1036320"/>
              <a:gd name="connsiteY9" fmla="*/ 893848 h 1164336"/>
              <a:gd name="connsiteX10" fmla="*/ 949486 w 1036320"/>
              <a:gd name="connsiteY10" fmla="*/ 844771 h 1164336"/>
              <a:gd name="connsiteX11" fmla="*/ 366979 w 1036320"/>
              <a:gd name="connsiteY11" fmla="*/ 558393 h 1164336"/>
              <a:gd name="connsiteX12" fmla="*/ 427939 w 1036320"/>
              <a:gd name="connsiteY12" fmla="*/ 558393 h 1164336"/>
              <a:gd name="connsiteX13" fmla="*/ 430987 w 1036320"/>
              <a:gd name="connsiteY13" fmla="*/ 643128 h 1164336"/>
              <a:gd name="connsiteX14" fmla="*/ 445617 w 1036320"/>
              <a:gd name="connsiteY14" fmla="*/ 688238 h 1164336"/>
              <a:gd name="connsiteX15" fmla="*/ 486461 w 1036320"/>
              <a:gd name="connsiteY15" fmla="*/ 714451 h 1164336"/>
              <a:gd name="connsiteX16" fmla="*/ 486461 w 1036320"/>
              <a:gd name="connsiteY16" fmla="*/ 922934 h 1164336"/>
              <a:gd name="connsiteX17" fmla="*/ 404165 w 1036320"/>
              <a:gd name="connsiteY17" fmla="*/ 862584 h 1164336"/>
              <a:gd name="connsiteX18" fmla="*/ 372465 w 1036320"/>
              <a:gd name="connsiteY18" fmla="*/ 741883 h 1164336"/>
              <a:gd name="connsiteX19" fmla="*/ 366979 w 1036320"/>
              <a:gd name="connsiteY19" fmla="*/ 558393 h 1164336"/>
              <a:gd name="connsiteX20" fmla="*/ 91440 w 1036320"/>
              <a:gd name="connsiteY20" fmla="*/ 558393 h 1164336"/>
              <a:gd name="connsiteX21" fmla="*/ 160934 w 1036320"/>
              <a:gd name="connsiteY21" fmla="*/ 558393 h 1164336"/>
              <a:gd name="connsiteX22" fmla="*/ 153009 w 1036320"/>
              <a:gd name="connsiteY22" fmla="*/ 893064 h 1164336"/>
              <a:gd name="connsiteX23" fmla="*/ 110947 w 1036320"/>
              <a:gd name="connsiteY23" fmla="*/ 1088136 h 1164336"/>
              <a:gd name="connsiteX24" fmla="*/ 0 w 1036320"/>
              <a:gd name="connsiteY24" fmla="*/ 1164336 h 1164336"/>
              <a:gd name="connsiteX25" fmla="*/ 0 w 1036320"/>
              <a:gd name="connsiteY25" fmla="*/ 865632 h 1164336"/>
              <a:gd name="connsiteX26" fmla="*/ 62789 w 1036320"/>
              <a:gd name="connsiteY26" fmla="*/ 832104 h 1164336"/>
              <a:gd name="connsiteX27" fmla="*/ 86563 w 1036320"/>
              <a:gd name="connsiteY27" fmla="*/ 740664 h 1164336"/>
              <a:gd name="connsiteX28" fmla="*/ 91440 w 1036320"/>
              <a:gd name="connsiteY28" fmla="*/ 558393 h 1164336"/>
              <a:gd name="connsiteX29" fmla="*/ 914400 w 1036320"/>
              <a:gd name="connsiteY29" fmla="*/ 167030 h 1164336"/>
              <a:gd name="connsiteX30" fmla="*/ 1036320 w 1036320"/>
              <a:gd name="connsiteY30" fmla="*/ 167030 h 1164336"/>
              <a:gd name="connsiteX31" fmla="*/ 1022909 w 1036320"/>
              <a:gd name="connsiteY31" fmla="*/ 582777 h 1164336"/>
              <a:gd name="connsiteX32" fmla="*/ 898550 w 1036320"/>
              <a:gd name="connsiteY32" fmla="*/ 582777 h 1164336"/>
              <a:gd name="connsiteX33" fmla="*/ 499872 w 1036320"/>
              <a:gd name="connsiteY33" fmla="*/ 167030 h 1164336"/>
              <a:gd name="connsiteX34" fmla="*/ 623011 w 1036320"/>
              <a:gd name="connsiteY34" fmla="*/ 167030 h 1164336"/>
              <a:gd name="connsiteX35" fmla="*/ 641299 w 1036320"/>
              <a:gd name="connsiteY35" fmla="*/ 582777 h 1164336"/>
              <a:gd name="connsiteX36" fmla="*/ 516941 w 1036320"/>
              <a:gd name="connsiteY36" fmla="*/ 582777 h 1164336"/>
              <a:gd name="connsiteX37" fmla="*/ 312115 w 1036320"/>
              <a:gd name="connsiteY37" fmla="*/ 2438 h 1164336"/>
              <a:gd name="connsiteX38" fmla="*/ 447446 w 1036320"/>
              <a:gd name="connsiteY38" fmla="*/ 2438 h 1164336"/>
              <a:gd name="connsiteX39" fmla="*/ 423672 w 1036320"/>
              <a:gd name="connsiteY39" fmla="*/ 121920 h 1164336"/>
              <a:gd name="connsiteX40" fmla="*/ 353568 w 1036320"/>
              <a:gd name="connsiteY40" fmla="*/ 186537 h 1164336"/>
              <a:gd name="connsiteX41" fmla="*/ 353568 w 1036320"/>
              <a:gd name="connsiteY41" fmla="*/ 286512 h 1164336"/>
              <a:gd name="connsiteX42" fmla="*/ 463296 w 1036320"/>
              <a:gd name="connsiteY42" fmla="*/ 286512 h 1164336"/>
              <a:gd name="connsiteX43" fmla="*/ 463296 w 1036320"/>
              <a:gd name="connsiteY43" fmla="*/ 505968 h 1164336"/>
              <a:gd name="connsiteX44" fmla="*/ 353568 w 1036320"/>
              <a:gd name="connsiteY44" fmla="*/ 505968 h 1164336"/>
              <a:gd name="connsiteX45" fmla="*/ 353568 w 1036320"/>
              <a:gd name="connsiteY45" fmla="*/ 1164336 h 1164336"/>
              <a:gd name="connsiteX46" fmla="*/ 179222 w 1036320"/>
              <a:gd name="connsiteY46" fmla="*/ 1164336 h 1164336"/>
              <a:gd name="connsiteX47" fmla="*/ 179222 w 1036320"/>
              <a:gd name="connsiteY47" fmla="*/ 505968 h 1164336"/>
              <a:gd name="connsiteX48" fmla="*/ 53645 w 1036320"/>
              <a:gd name="connsiteY48" fmla="*/ 505968 h 1164336"/>
              <a:gd name="connsiteX49" fmla="*/ 53645 w 1036320"/>
              <a:gd name="connsiteY49" fmla="*/ 466462 h 1164336"/>
              <a:gd name="connsiteX50" fmla="*/ 53763 w 1036320"/>
              <a:gd name="connsiteY50" fmla="*/ 466357 h 1164336"/>
              <a:gd name="connsiteX51" fmla="*/ 77877 w 1036320"/>
              <a:gd name="connsiteY51" fmla="*/ 451204 h 1164336"/>
              <a:gd name="connsiteX52" fmla="*/ 189675 w 1036320"/>
              <a:gd name="connsiteY52" fmla="*/ 429470 h 1164336"/>
              <a:gd name="connsiteX53" fmla="*/ 266805 w 1036320"/>
              <a:gd name="connsiteY53" fmla="*/ 361405 h 1164336"/>
              <a:gd name="connsiteX54" fmla="*/ 154889 w 1036320"/>
              <a:gd name="connsiteY54" fmla="*/ 370146 h 1164336"/>
              <a:gd name="connsiteX55" fmla="*/ 80143 w 1036320"/>
              <a:gd name="connsiteY55" fmla="*/ 317724 h 1164336"/>
              <a:gd name="connsiteX56" fmla="*/ 53645 w 1036320"/>
              <a:gd name="connsiteY56" fmla="*/ 300801 h 1164336"/>
              <a:gd name="connsiteX57" fmla="*/ 53645 w 1036320"/>
              <a:gd name="connsiteY57" fmla="*/ 286512 h 1164336"/>
              <a:gd name="connsiteX58" fmla="*/ 179222 w 1036320"/>
              <a:gd name="connsiteY58" fmla="*/ 286512 h 1164336"/>
              <a:gd name="connsiteX59" fmla="*/ 179222 w 1036320"/>
              <a:gd name="connsiteY59" fmla="*/ 213360 h 1164336"/>
              <a:gd name="connsiteX60" fmla="*/ 80467 w 1036320"/>
              <a:gd name="connsiteY60" fmla="*/ 213360 h 1164336"/>
              <a:gd name="connsiteX61" fmla="*/ 80467 w 1036320"/>
              <a:gd name="connsiteY61" fmla="*/ 40233 h 1164336"/>
              <a:gd name="connsiteX62" fmla="*/ 129235 w 1036320"/>
              <a:gd name="connsiteY62" fmla="*/ 40233 h 1164336"/>
              <a:gd name="connsiteX63" fmla="*/ 270053 w 1036320"/>
              <a:gd name="connsiteY63" fmla="*/ 34137 h 1164336"/>
              <a:gd name="connsiteX64" fmla="*/ 312115 w 1036320"/>
              <a:gd name="connsiteY64" fmla="*/ 2438 h 1164336"/>
              <a:gd name="connsiteX65" fmla="*/ 675437 w 1036320"/>
              <a:gd name="connsiteY65" fmla="*/ 0 h 1164336"/>
              <a:gd name="connsiteX66" fmla="*/ 858317 w 1036320"/>
              <a:gd name="connsiteY66" fmla="*/ 0 h 1164336"/>
              <a:gd name="connsiteX67" fmla="*/ 870509 w 1036320"/>
              <a:gd name="connsiteY67" fmla="*/ 526694 h 1164336"/>
              <a:gd name="connsiteX68" fmla="*/ 902513 w 1036320"/>
              <a:gd name="connsiteY68" fmla="*/ 737235 h 1164336"/>
              <a:gd name="connsiteX69" fmla="*/ 910557 w 1036320"/>
              <a:gd name="connsiteY69" fmla="*/ 759647 h 1164336"/>
              <a:gd name="connsiteX70" fmla="*/ 886618 w 1036320"/>
              <a:gd name="connsiteY70" fmla="*/ 791611 h 1164336"/>
              <a:gd name="connsiteX71" fmla="*/ 882838 w 1036320"/>
              <a:gd name="connsiteY71" fmla="*/ 851061 h 1164336"/>
              <a:gd name="connsiteX72" fmla="*/ 829065 w 1036320"/>
              <a:gd name="connsiteY72" fmla="*/ 916852 h 1164336"/>
              <a:gd name="connsiteX73" fmla="*/ 895299 w 1036320"/>
              <a:gd name="connsiteY73" fmla="*/ 971983 h 1164336"/>
              <a:gd name="connsiteX74" fmla="*/ 988464 w 1036320"/>
              <a:gd name="connsiteY74" fmla="*/ 1042056 h 1164336"/>
              <a:gd name="connsiteX75" fmla="*/ 1026240 w 1036320"/>
              <a:gd name="connsiteY75" fmla="*/ 1035661 h 1164336"/>
              <a:gd name="connsiteX76" fmla="*/ 1033881 w 1036320"/>
              <a:gd name="connsiteY76" fmla="*/ 1031440 h 1164336"/>
              <a:gd name="connsiteX77" fmla="*/ 1033881 w 1036320"/>
              <a:gd name="connsiteY77" fmla="*/ 1164336 h 1164336"/>
              <a:gd name="connsiteX78" fmla="*/ 872947 w 1036320"/>
              <a:gd name="connsiteY78" fmla="*/ 1122883 h 1164336"/>
              <a:gd name="connsiteX79" fmla="*/ 768096 w 1036320"/>
              <a:gd name="connsiteY79" fmla="*/ 974140 h 1164336"/>
              <a:gd name="connsiteX80" fmla="*/ 662025 w 1036320"/>
              <a:gd name="connsiteY80" fmla="*/ 1122883 h 1164336"/>
              <a:gd name="connsiteX81" fmla="*/ 499872 w 1036320"/>
              <a:gd name="connsiteY81" fmla="*/ 1164336 h 1164336"/>
              <a:gd name="connsiteX82" fmla="*/ 499872 w 1036320"/>
              <a:gd name="connsiteY82" fmla="*/ 865632 h 1164336"/>
              <a:gd name="connsiteX83" fmla="*/ 615086 w 1036320"/>
              <a:gd name="connsiteY83" fmla="*/ 785774 h 1164336"/>
              <a:gd name="connsiteX84" fmla="*/ 663854 w 1036320"/>
              <a:gd name="connsiteY84" fmla="*/ 529133 h 1164336"/>
              <a:gd name="connsiteX85" fmla="*/ 675437 w 1036320"/>
              <a:gd name="connsiteY85" fmla="*/ 0 h 116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1036320" h="1164336">
                <a:moveTo>
                  <a:pt x="961175" y="840273"/>
                </a:moveTo>
                <a:lnTo>
                  <a:pt x="966216" y="845211"/>
                </a:lnTo>
                <a:lnTo>
                  <a:pt x="978706" y="851334"/>
                </a:lnTo>
                <a:lnTo>
                  <a:pt x="958256" y="858650"/>
                </a:lnTo>
                <a:cubicBezTo>
                  <a:pt x="945115" y="866238"/>
                  <a:pt x="936049" y="880117"/>
                  <a:pt x="933540" y="895325"/>
                </a:cubicBezTo>
                <a:cubicBezTo>
                  <a:pt x="931326" y="910680"/>
                  <a:pt x="936109" y="926567"/>
                  <a:pt x="950637" y="935041"/>
                </a:cubicBezTo>
                <a:cubicBezTo>
                  <a:pt x="964073" y="944432"/>
                  <a:pt x="982352" y="947090"/>
                  <a:pt x="998829" y="940652"/>
                </a:cubicBezTo>
                <a:cubicBezTo>
                  <a:pt x="984034" y="950781"/>
                  <a:pt x="963216" y="950633"/>
                  <a:pt x="946444" y="942423"/>
                </a:cubicBezTo>
                <a:cubicBezTo>
                  <a:pt x="938205" y="938378"/>
                  <a:pt x="929849" y="931793"/>
                  <a:pt x="925478" y="922580"/>
                </a:cubicBezTo>
                <a:cubicBezTo>
                  <a:pt x="920902" y="913692"/>
                  <a:pt x="919484" y="903593"/>
                  <a:pt x="920074" y="893848"/>
                </a:cubicBezTo>
                <a:cubicBezTo>
                  <a:pt x="921433" y="874211"/>
                  <a:pt x="932831" y="855637"/>
                  <a:pt x="949486" y="844771"/>
                </a:cubicBezTo>
                <a:close/>
                <a:moveTo>
                  <a:pt x="366979" y="558393"/>
                </a:moveTo>
                <a:lnTo>
                  <a:pt x="427939" y="558393"/>
                </a:lnTo>
                <a:cubicBezTo>
                  <a:pt x="427939" y="596595"/>
                  <a:pt x="428955" y="624840"/>
                  <a:pt x="430987" y="643128"/>
                </a:cubicBezTo>
                <a:cubicBezTo>
                  <a:pt x="433019" y="661416"/>
                  <a:pt x="437896" y="676452"/>
                  <a:pt x="445617" y="688238"/>
                </a:cubicBezTo>
                <a:cubicBezTo>
                  <a:pt x="453339" y="700024"/>
                  <a:pt x="466953" y="708761"/>
                  <a:pt x="486461" y="714451"/>
                </a:cubicBezTo>
                <a:lnTo>
                  <a:pt x="486461" y="922934"/>
                </a:lnTo>
                <a:cubicBezTo>
                  <a:pt x="449072" y="917244"/>
                  <a:pt x="421640" y="897128"/>
                  <a:pt x="404165" y="862584"/>
                </a:cubicBezTo>
                <a:cubicBezTo>
                  <a:pt x="386689" y="828040"/>
                  <a:pt x="376123" y="787806"/>
                  <a:pt x="372465" y="741883"/>
                </a:cubicBezTo>
                <a:cubicBezTo>
                  <a:pt x="368808" y="695960"/>
                  <a:pt x="366979" y="634796"/>
                  <a:pt x="366979" y="558393"/>
                </a:cubicBezTo>
                <a:close/>
                <a:moveTo>
                  <a:pt x="91440" y="558393"/>
                </a:moveTo>
                <a:lnTo>
                  <a:pt x="160934" y="558393"/>
                </a:lnTo>
                <a:cubicBezTo>
                  <a:pt x="160934" y="702259"/>
                  <a:pt x="158293" y="813816"/>
                  <a:pt x="153009" y="893064"/>
                </a:cubicBezTo>
                <a:cubicBezTo>
                  <a:pt x="147726" y="972312"/>
                  <a:pt x="133705" y="1037336"/>
                  <a:pt x="110947" y="1088136"/>
                </a:cubicBezTo>
                <a:cubicBezTo>
                  <a:pt x="88189" y="1138936"/>
                  <a:pt x="51206" y="1164336"/>
                  <a:pt x="0" y="1164336"/>
                </a:cubicBezTo>
                <a:lnTo>
                  <a:pt x="0" y="865632"/>
                </a:lnTo>
                <a:cubicBezTo>
                  <a:pt x="29261" y="865632"/>
                  <a:pt x="50190" y="854456"/>
                  <a:pt x="62789" y="832104"/>
                </a:cubicBezTo>
                <a:cubicBezTo>
                  <a:pt x="75387" y="809752"/>
                  <a:pt x="83312" y="779272"/>
                  <a:pt x="86563" y="740664"/>
                </a:cubicBezTo>
                <a:cubicBezTo>
                  <a:pt x="89814" y="702056"/>
                  <a:pt x="91440" y="641299"/>
                  <a:pt x="91440" y="558393"/>
                </a:cubicBezTo>
                <a:close/>
                <a:moveTo>
                  <a:pt x="914400" y="167030"/>
                </a:moveTo>
                <a:lnTo>
                  <a:pt x="1036320" y="167030"/>
                </a:lnTo>
                <a:lnTo>
                  <a:pt x="1022909" y="582777"/>
                </a:lnTo>
                <a:lnTo>
                  <a:pt x="898550" y="582777"/>
                </a:lnTo>
                <a:close/>
                <a:moveTo>
                  <a:pt x="499872" y="167030"/>
                </a:moveTo>
                <a:lnTo>
                  <a:pt x="623011" y="167030"/>
                </a:lnTo>
                <a:lnTo>
                  <a:pt x="641299" y="582777"/>
                </a:lnTo>
                <a:lnTo>
                  <a:pt x="516941" y="582777"/>
                </a:lnTo>
                <a:close/>
                <a:moveTo>
                  <a:pt x="312115" y="2438"/>
                </a:moveTo>
                <a:lnTo>
                  <a:pt x="447446" y="2438"/>
                </a:lnTo>
                <a:cubicBezTo>
                  <a:pt x="447446" y="52832"/>
                  <a:pt x="439521" y="92659"/>
                  <a:pt x="423672" y="121920"/>
                </a:cubicBezTo>
                <a:cubicBezTo>
                  <a:pt x="407822" y="151181"/>
                  <a:pt x="384454" y="172720"/>
                  <a:pt x="353568" y="186537"/>
                </a:cubicBezTo>
                <a:lnTo>
                  <a:pt x="353568" y="286512"/>
                </a:lnTo>
                <a:lnTo>
                  <a:pt x="463296" y="286512"/>
                </a:lnTo>
                <a:lnTo>
                  <a:pt x="463296" y="505968"/>
                </a:lnTo>
                <a:lnTo>
                  <a:pt x="353568" y="505968"/>
                </a:lnTo>
                <a:lnTo>
                  <a:pt x="353568" y="1164336"/>
                </a:lnTo>
                <a:lnTo>
                  <a:pt x="179222" y="1164336"/>
                </a:lnTo>
                <a:lnTo>
                  <a:pt x="179222" y="505968"/>
                </a:lnTo>
                <a:lnTo>
                  <a:pt x="53645" y="505968"/>
                </a:lnTo>
                <a:lnTo>
                  <a:pt x="53645" y="466462"/>
                </a:lnTo>
                <a:lnTo>
                  <a:pt x="53763" y="466357"/>
                </a:lnTo>
                <a:cubicBezTo>
                  <a:pt x="60054" y="461522"/>
                  <a:pt x="67711" y="456534"/>
                  <a:pt x="77877" y="451204"/>
                </a:cubicBezTo>
                <a:cubicBezTo>
                  <a:pt x="118538" y="429854"/>
                  <a:pt x="135016" y="439126"/>
                  <a:pt x="189675" y="429470"/>
                </a:cubicBezTo>
                <a:cubicBezTo>
                  <a:pt x="260575" y="416979"/>
                  <a:pt x="266805" y="361405"/>
                  <a:pt x="266805" y="361405"/>
                </a:cubicBezTo>
                <a:cubicBezTo>
                  <a:pt x="266805" y="361405"/>
                  <a:pt x="210345" y="384083"/>
                  <a:pt x="154889" y="370146"/>
                </a:cubicBezTo>
                <a:cubicBezTo>
                  <a:pt x="115424" y="360246"/>
                  <a:pt x="102484" y="336892"/>
                  <a:pt x="80143" y="317724"/>
                </a:cubicBezTo>
                <a:lnTo>
                  <a:pt x="53645" y="300801"/>
                </a:lnTo>
                <a:lnTo>
                  <a:pt x="53645" y="286512"/>
                </a:lnTo>
                <a:lnTo>
                  <a:pt x="179222" y="286512"/>
                </a:lnTo>
                <a:lnTo>
                  <a:pt x="179222" y="213360"/>
                </a:lnTo>
                <a:lnTo>
                  <a:pt x="80467" y="213360"/>
                </a:lnTo>
                <a:lnTo>
                  <a:pt x="80467" y="40233"/>
                </a:lnTo>
                <a:lnTo>
                  <a:pt x="129235" y="40233"/>
                </a:lnTo>
                <a:cubicBezTo>
                  <a:pt x="195072" y="40233"/>
                  <a:pt x="242011" y="38201"/>
                  <a:pt x="270053" y="34137"/>
                </a:cubicBezTo>
                <a:cubicBezTo>
                  <a:pt x="298094" y="30073"/>
                  <a:pt x="312115" y="19507"/>
                  <a:pt x="312115" y="2438"/>
                </a:cubicBezTo>
                <a:close/>
                <a:moveTo>
                  <a:pt x="675437" y="0"/>
                </a:moveTo>
                <a:lnTo>
                  <a:pt x="858317" y="0"/>
                </a:lnTo>
                <a:cubicBezTo>
                  <a:pt x="858317" y="234086"/>
                  <a:pt x="862381" y="409651"/>
                  <a:pt x="870509" y="526694"/>
                </a:cubicBezTo>
                <a:cubicBezTo>
                  <a:pt x="876605" y="614476"/>
                  <a:pt x="887273" y="684657"/>
                  <a:pt x="902513" y="737235"/>
                </a:cubicBezTo>
                <a:lnTo>
                  <a:pt x="910557" y="759647"/>
                </a:lnTo>
                <a:lnTo>
                  <a:pt x="886618" y="791611"/>
                </a:lnTo>
                <a:cubicBezTo>
                  <a:pt x="875286" y="817722"/>
                  <a:pt x="876622" y="843944"/>
                  <a:pt x="882838" y="851061"/>
                </a:cubicBezTo>
                <a:cubicBezTo>
                  <a:pt x="882838" y="851061"/>
                  <a:pt x="823720" y="861278"/>
                  <a:pt x="829065" y="916852"/>
                </a:cubicBezTo>
                <a:cubicBezTo>
                  <a:pt x="834528" y="973666"/>
                  <a:pt x="895299" y="971983"/>
                  <a:pt x="895299" y="971983"/>
                </a:cubicBezTo>
                <a:cubicBezTo>
                  <a:pt x="895299" y="971983"/>
                  <a:pt x="914611" y="1042056"/>
                  <a:pt x="988464" y="1042056"/>
                </a:cubicBezTo>
                <a:cubicBezTo>
                  <a:pt x="1003243" y="1042056"/>
                  <a:pt x="1015767" y="1039498"/>
                  <a:pt x="1026240" y="1035661"/>
                </a:cubicBezTo>
                <a:lnTo>
                  <a:pt x="1033881" y="1031440"/>
                </a:lnTo>
                <a:lnTo>
                  <a:pt x="1033881" y="1164336"/>
                </a:lnTo>
                <a:cubicBezTo>
                  <a:pt x="968857" y="1164336"/>
                  <a:pt x="915213" y="1150518"/>
                  <a:pt x="872947" y="1122883"/>
                </a:cubicBezTo>
                <a:cubicBezTo>
                  <a:pt x="830681" y="1095248"/>
                  <a:pt x="795731" y="1045667"/>
                  <a:pt x="768096" y="974140"/>
                </a:cubicBezTo>
                <a:cubicBezTo>
                  <a:pt x="740461" y="1045667"/>
                  <a:pt x="705104" y="1095248"/>
                  <a:pt x="662025" y="1122883"/>
                </a:cubicBezTo>
                <a:cubicBezTo>
                  <a:pt x="618947" y="1150518"/>
                  <a:pt x="564896" y="1164336"/>
                  <a:pt x="499872" y="1164336"/>
                </a:cubicBezTo>
                <a:lnTo>
                  <a:pt x="499872" y="865632"/>
                </a:lnTo>
                <a:cubicBezTo>
                  <a:pt x="551891" y="865632"/>
                  <a:pt x="590296" y="839012"/>
                  <a:pt x="615086" y="785774"/>
                </a:cubicBezTo>
                <a:cubicBezTo>
                  <a:pt x="639877" y="732536"/>
                  <a:pt x="656133" y="646989"/>
                  <a:pt x="663854" y="529133"/>
                </a:cubicBezTo>
                <a:cubicBezTo>
                  <a:pt x="671576" y="411277"/>
                  <a:pt x="675437" y="234899"/>
                  <a:pt x="675437" y="0"/>
                </a:cubicBez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9600" dirty="0">
              <a:solidFill>
                <a:srgbClr val="FFF2CC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艾迪鹅演示引擎标题体 Normal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5099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D:\51PPT模板网\51pptmoban.com\图片001.jpg">
            <a:extLst>
              <a:ext uri="{FF2B5EF4-FFF2-40B4-BE49-F238E27FC236}">
                <a16:creationId xmlns:a16="http://schemas.microsoft.com/office/drawing/2014/main" id="{40E7FAEE-590D-C8CB-4638-603F2DDA65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87920" y="1372896"/>
            <a:ext cx="2454678" cy="1545519"/>
          </a:xfrm>
          <a:prstGeom prst="rect">
            <a:avLst/>
          </a:prstGeom>
        </p:spPr>
      </p:pic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中秋节的习俗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17E931FC-1FA4-EB0B-9814-A94F4715E371}"/>
              </a:ext>
            </a:extLst>
          </p:cNvPr>
          <p:cNvSpPr/>
          <p:nvPr/>
        </p:nvSpPr>
        <p:spPr>
          <a:xfrm>
            <a:off x="1308101" y="1351318"/>
            <a:ext cx="5816600" cy="4166833"/>
          </a:xfrm>
          <a:prstGeom prst="rect">
            <a:avLst/>
          </a:prstGeom>
          <a:noFill/>
          <a:ln w="12700">
            <a:solidFill>
              <a:srgbClr val="E5E9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214">
            <a:extLst>
              <a:ext uri="{FF2B5EF4-FFF2-40B4-BE49-F238E27FC236}">
                <a16:creationId xmlns:a16="http://schemas.microsoft.com/office/drawing/2014/main" id="{6CB0BAA1-DC9E-BCF4-AD58-A6A61DE6DC64}"/>
              </a:ext>
            </a:extLst>
          </p:cNvPr>
          <p:cNvGrpSpPr/>
          <p:nvPr/>
        </p:nvGrpSpPr>
        <p:grpSpPr>
          <a:xfrm rot="5400000">
            <a:off x="1396983" y="1447217"/>
            <a:ext cx="229500" cy="240346"/>
            <a:chOff x="1458277" y="1991010"/>
            <a:chExt cx="203549" cy="213169"/>
          </a:xfrm>
          <a:solidFill>
            <a:srgbClr val="FFF2CC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084FB9C-7DFF-C608-BDEB-CF0483F38947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5A24C65-1ECD-7172-10C4-B10729A8E30A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2D00AAB-B304-2264-45D9-AB218122D1B6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214">
              <a:extLst>
                <a:ext uri="{FF2B5EF4-FFF2-40B4-BE49-F238E27FC236}">
                  <a16:creationId xmlns:a16="http://schemas.microsoft.com/office/drawing/2014/main" id="{6DB5108A-27B1-26BF-6477-DFD4C2C5A04C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CEEF56A-BE59-421D-3AFC-13E84B753A0B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969525B-F0BF-3EB9-E1DE-CADB9443D2F5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图形 214">
            <a:extLst>
              <a:ext uri="{FF2B5EF4-FFF2-40B4-BE49-F238E27FC236}">
                <a16:creationId xmlns:a16="http://schemas.microsoft.com/office/drawing/2014/main" id="{480D3B9D-4943-DB76-3239-1F7DC914C813}"/>
              </a:ext>
            </a:extLst>
          </p:cNvPr>
          <p:cNvGrpSpPr/>
          <p:nvPr/>
        </p:nvGrpSpPr>
        <p:grpSpPr>
          <a:xfrm rot="5400000">
            <a:off x="1396983" y="5217065"/>
            <a:ext cx="229607" cy="240453"/>
            <a:chOff x="1852231" y="1990915"/>
            <a:chExt cx="203644" cy="213264"/>
          </a:xfrm>
          <a:solidFill>
            <a:srgbClr val="FFF2CC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8DF4FC-B29D-57D4-3F9F-3829277B3254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5B38F84-A0B9-09FF-14FC-C6BE9C99D86F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63962B1-8383-95F2-3101-F89201177B14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图形 214">
              <a:extLst>
                <a:ext uri="{FF2B5EF4-FFF2-40B4-BE49-F238E27FC236}">
                  <a16:creationId xmlns:a16="http://schemas.microsoft.com/office/drawing/2014/main" id="{6F6FEAD7-A5A7-FBA6-6310-452603D4CFF9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FC6F7D8-374B-547F-3D20-497BAE392A6B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94BC310-77E3-BFBB-D5CE-1DB265E982B6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图形 214">
            <a:extLst>
              <a:ext uri="{FF2B5EF4-FFF2-40B4-BE49-F238E27FC236}">
                <a16:creationId xmlns:a16="http://schemas.microsoft.com/office/drawing/2014/main" id="{9A042246-8075-9B7F-140C-AFFF63D640CF}"/>
              </a:ext>
            </a:extLst>
          </p:cNvPr>
          <p:cNvGrpSpPr/>
          <p:nvPr/>
        </p:nvGrpSpPr>
        <p:grpSpPr>
          <a:xfrm rot="5400000">
            <a:off x="6812508" y="1447063"/>
            <a:ext cx="229607" cy="240562"/>
            <a:chOff x="1458182" y="805529"/>
            <a:chExt cx="203644" cy="213360"/>
          </a:xfrm>
          <a:solidFill>
            <a:srgbClr val="FFF2CC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9B801DF-A965-82B0-7586-A67904ED7690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DDCBE8B-4810-E2B9-5E72-C8293216CD9D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7D1EA3F-C116-7470-2529-1B4AF4CFE1B5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214">
              <a:extLst>
                <a:ext uri="{FF2B5EF4-FFF2-40B4-BE49-F238E27FC236}">
                  <a16:creationId xmlns:a16="http://schemas.microsoft.com/office/drawing/2014/main" id="{5E15349A-FE30-4488-8F73-498E608A6239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C0B22FD-0A5C-2EFB-B79C-3707BA6E6B1D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CADE2F8-8066-10F7-0217-4E9673C64888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图形 214">
            <a:extLst>
              <a:ext uri="{FF2B5EF4-FFF2-40B4-BE49-F238E27FC236}">
                <a16:creationId xmlns:a16="http://schemas.microsoft.com/office/drawing/2014/main" id="{71CA948B-D81F-A7FC-3527-8C4BBE322380}"/>
              </a:ext>
            </a:extLst>
          </p:cNvPr>
          <p:cNvGrpSpPr/>
          <p:nvPr/>
        </p:nvGrpSpPr>
        <p:grpSpPr>
          <a:xfrm rot="5400000">
            <a:off x="6814143" y="5217018"/>
            <a:ext cx="229500" cy="240453"/>
            <a:chOff x="1852231" y="805624"/>
            <a:chExt cx="203549" cy="213264"/>
          </a:xfrm>
          <a:solidFill>
            <a:srgbClr val="FFF2CC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D344FC9-216A-3B22-1CF5-4318B2594892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2FF44F3-7E8C-AD4E-3514-4B9BAF3E7F20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11C8371-5347-F865-DEED-BE1BA6F153D5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14">
              <a:extLst>
                <a:ext uri="{FF2B5EF4-FFF2-40B4-BE49-F238E27FC236}">
                  <a16:creationId xmlns:a16="http://schemas.microsoft.com/office/drawing/2014/main" id="{C6C27382-A2AC-2108-297B-8E106B69D471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DD90041-B445-4BF9-F369-4F48338C9AE9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7CDF0A8-C091-4858-ED47-2CDB9B9BB3FB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35AAA5A-B790-DDCB-681B-17A01D87E1CC}"/>
              </a:ext>
            </a:extLst>
          </p:cNvPr>
          <p:cNvSpPr/>
          <p:nvPr/>
        </p:nvSpPr>
        <p:spPr>
          <a:xfrm rot="5400000">
            <a:off x="1574191" y="2065102"/>
            <a:ext cx="745711" cy="395288"/>
          </a:xfrm>
          <a:custGeom>
            <a:avLst/>
            <a:gdLst>
              <a:gd name="connsiteX0" fmla="*/ 197644 w 745711"/>
              <a:gd name="connsiteY0" fmla="*/ 0 h 395288"/>
              <a:gd name="connsiteX1" fmla="*/ 337400 w 745711"/>
              <a:gd name="connsiteY1" fmla="*/ 57889 h 395288"/>
              <a:gd name="connsiteX2" fmla="*/ 372856 w 745711"/>
              <a:gd name="connsiteY2" fmla="*/ 110477 h 395288"/>
              <a:gd name="connsiteX3" fmla="*/ 408312 w 745711"/>
              <a:gd name="connsiteY3" fmla="*/ 57889 h 395288"/>
              <a:gd name="connsiteX4" fmla="*/ 548067 w 745711"/>
              <a:gd name="connsiteY4" fmla="*/ 0 h 395288"/>
              <a:gd name="connsiteX5" fmla="*/ 745711 w 745711"/>
              <a:gd name="connsiteY5" fmla="*/ 197644 h 395288"/>
              <a:gd name="connsiteX6" fmla="*/ 548067 w 745711"/>
              <a:gd name="connsiteY6" fmla="*/ 395288 h 395288"/>
              <a:gd name="connsiteX7" fmla="*/ 408312 w 745711"/>
              <a:gd name="connsiteY7" fmla="*/ 337400 h 395288"/>
              <a:gd name="connsiteX8" fmla="*/ 372856 w 745711"/>
              <a:gd name="connsiteY8" fmla="*/ 284811 h 395288"/>
              <a:gd name="connsiteX9" fmla="*/ 337400 w 745711"/>
              <a:gd name="connsiteY9" fmla="*/ 337400 h 395288"/>
              <a:gd name="connsiteX10" fmla="*/ 197644 w 745711"/>
              <a:gd name="connsiteY10" fmla="*/ 395288 h 395288"/>
              <a:gd name="connsiteX11" fmla="*/ 0 w 745711"/>
              <a:gd name="connsiteY11" fmla="*/ 197644 h 395288"/>
              <a:gd name="connsiteX12" fmla="*/ 197644 w 745711"/>
              <a:gd name="connsiteY12" fmla="*/ 0 h 395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711" h="395288">
                <a:moveTo>
                  <a:pt x="197644" y="0"/>
                </a:moveTo>
                <a:cubicBezTo>
                  <a:pt x="252222" y="0"/>
                  <a:pt x="301633" y="22122"/>
                  <a:pt x="337400" y="57889"/>
                </a:cubicBezTo>
                <a:lnTo>
                  <a:pt x="372856" y="110477"/>
                </a:lnTo>
                <a:lnTo>
                  <a:pt x="408312" y="57889"/>
                </a:lnTo>
                <a:cubicBezTo>
                  <a:pt x="444078" y="22122"/>
                  <a:pt x="493489" y="0"/>
                  <a:pt x="548067" y="0"/>
                </a:cubicBezTo>
                <a:cubicBezTo>
                  <a:pt x="657223" y="0"/>
                  <a:pt x="745711" y="88488"/>
                  <a:pt x="745711" y="197644"/>
                </a:cubicBezTo>
                <a:cubicBezTo>
                  <a:pt x="745711" y="306800"/>
                  <a:pt x="657223" y="395288"/>
                  <a:pt x="548067" y="395288"/>
                </a:cubicBezTo>
                <a:cubicBezTo>
                  <a:pt x="493489" y="395288"/>
                  <a:pt x="444078" y="373166"/>
                  <a:pt x="408312" y="337400"/>
                </a:cubicBezTo>
                <a:lnTo>
                  <a:pt x="372856" y="284811"/>
                </a:lnTo>
                <a:lnTo>
                  <a:pt x="337400" y="337400"/>
                </a:lnTo>
                <a:cubicBezTo>
                  <a:pt x="301633" y="373166"/>
                  <a:pt x="252222" y="395288"/>
                  <a:pt x="197644" y="395288"/>
                </a:cubicBezTo>
                <a:cubicBezTo>
                  <a:pt x="88488" y="395288"/>
                  <a:pt x="0" y="306800"/>
                  <a:pt x="0" y="197644"/>
                </a:cubicBezTo>
                <a:cubicBezTo>
                  <a:pt x="0" y="88488"/>
                  <a:pt x="88488" y="0"/>
                  <a:pt x="197644" y="0"/>
                </a:cubicBezTo>
                <a:close/>
              </a:path>
            </a:pathLst>
          </a:custGeom>
          <a:solidFill>
            <a:srgbClr val="001959"/>
          </a:solidFill>
          <a:ln w="12700">
            <a:solidFill>
              <a:srgbClr val="F6ED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31B8C41-ACA4-0FB9-D6C0-81E93857FF3D}"/>
              </a:ext>
            </a:extLst>
          </p:cNvPr>
          <p:cNvSpPr txBox="1"/>
          <p:nvPr/>
        </p:nvSpPr>
        <p:spPr>
          <a:xfrm>
            <a:off x="2369851" y="1871554"/>
            <a:ext cx="4208444" cy="31148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中秋之夜，有燃灯以助月色的风俗。如今湖广一带仍有用瓦片叠塔于塔上燃灯的节俗。江南一带则有制灯船的节俗。近代中秋燃灯之俗更盛。今人周云锦、何湘妃</a:t>
            </a:r>
            <a:r>
              <a:rPr lang="en-US" altLang="zh-CN" dirty="0"/>
              <a:t>《</a:t>
            </a:r>
            <a:r>
              <a:rPr lang="zh-CN" altLang="en-US" dirty="0"/>
              <a:t>闲情试说时节事</a:t>
            </a:r>
            <a:r>
              <a:rPr lang="en-US" altLang="zh-CN" dirty="0"/>
              <a:t>》</a:t>
            </a:r>
            <a:r>
              <a:rPr lang="zh-CN" altLang="en-US" dirty="0"/>
              <a:t>一文说</a:t>
            </a:r>
            <a:r>
              <a:rPr lang="en-US" altLang="zh-CN" dirty="0"/>
              <a:t>:"</a:t>
            </a:r>
            <a:r>
              <a:rPr lang="zh-CN" altLang="en-US" dirty="0"/>
              <a:t>广东张灯最盛，各家于节前十几天，就用竹条扎灯笼。做果品、鸟兽、鱼虫形及</a:t>
            </a:r>
            <a:r>
              <a:rPr lang="en-US" altLang="zh-CN" dirty="0"/>
              <a:t>'</a:t>
            </a:r>
            <a:r>
              <a:rPr lang="zh-CN" altLang="en-US" dirty="0"/>
              <a:t>庆贺中秋</a:t>
            </a:r>
            <a:r>
              <a:rPr lang="en-US" altLang="zh-CN" dirty="0"/>
              <a:t>'</a:t>
            </a:r>
            <a:r>
              <a:rPr lang="zh-CN" altLang="en-US" dirty="0"/>
              <a:t>等字样，上糊色纸绘各种颜色。中秋夜灯内燃烛用绳系于竹竿上，高竖于瓦檐或露台上，或用小灯砌成字形或种种形状，挂于家屋高处，俗称</a:t>
            </a:r>
            <a:r>
              <a:rPr lang="en-US" altLang="zh-CN" dirty="0"/>
              <a:t>'</a:t>
            </a:r>
            <a:r>
              <a:rPr lang="zh-CN" altLang="en-US" dirty="0"/>
              <a:t>树中秋</a:t>
            </a:r>
            <a:r>
              <a:rPr lang="en-US" altLang="zh-CN" dirty="0"/>
              <a:t>'</a:t>
            </a:r>
            <a:r>
              <a:rPr lang="zh-CN" altLang="en-US" dirty="0"/>
              <a:t>或</a:t>
            </a:r>
            <a:r>
              <a:rPr lang="en-US" altLang="zh-CN" dirty="0"/>
              <a:t>'</a:t>
            </a:r>
            <a:r>
              <a:rPr lang="zh-CN" altLang="en-US" dirty="0"/>
              <a:t>竖中秋</a:t>
            </a:r>
            <a:r>
              <a:rPr lang="en-US" altLang="zh-CN" dirty="0"/>
              <a:t>'</a:t>
            </a:r>
            <a:r>
              <a:rPr lang="zh-CN" altLang="en-US" dirty="0"/>
              <a:t>。富贵之家所悬之灯，高可数丈，家人聚于灯下欢饮为乐，平常百姓则竖一旗杆，灯笼两个，也自取其乐。满城灯火不啻琉璃世界。</a:t>
            </a:r>
            <a:r>
              <a:rPr lang="en-US" altLang="zh-CN" dirty="0"/>
              <a:t>"</a:t>
            </a:r>
            <a:r>
              <a:rPr lang="zh-CN" altLang="en-US" dirty="0"/>
              <a:t>中秋燃灯之俗其规模似乎仅次于元宵灯节。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FC7D460-48EA-5A32-EC17-0115686A6416}"/>
              </a:ext>
            </a:extLst>
          </p:cNvPr>
          <p:cNvSpPr txBox="1"/>
          <p:nvPr/>
        </p:nvSpPr>
        <p:spPr>
          <a:xfrm>
            <a:off x="1738803" y="1966114"/>
            <a:ext cx="430887" cy="6067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1600" b="1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燃灯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EA16911-8E92-6673-0C0D-4533F7EEC8BC}"/>
              </a:ext>
            </a:extLst>
          </p:cNvPr>
          <p:cNvGrpSpPr/>
          <p:nvPr/>
        </p:nvGrpSpPr>
        <p:grpSpPr>
          <a:xfrm flipH="1">
            <a:off x="7561490" y="2922777"/>
            <a:ext cx="4193458" cy="3399454"/>
            <a:chOff x="2622463" y="3121802"/>
            <a:chExt cx="2742219" cy="2106811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3A770B4-F6A6-F055-2D96-0C64D2428E6F}"/>
                </a:ext>
              </a:extLst>
            </p:cNvPr>
            <p:cNvSpPr/>
            <p:nvPr/>
          </p:nvSpPr>
          <p:spPr>
            <a:xfrm>
              <a:off x="3960490" y="3739632"/>
              <a:ext cx="182664" cy="451123"/>
            </a:xfrm>
            <a:custGeom>
              <a:avLst/>
              <a:gdLst>
                <a:gd name="connsiteX0" fmla="*/ 158902 w 182664"/>
                <a:gd name="connsiteY0" fmla="*/ 3027 h 451123"/>
                <a:gd name="connsiteX1" fmla="*/ 170322 w 182664"/>
                <a:gd name="connsiteY1" fmla="*/ 173837 h 451123"/>
                <a:gd name="connsiteX2" fmla="*/ 43566 w 182664"/>
                <a:gd name="connsiteY2" fmla="*/ 451124 h 451123"/>
                <a:gd name="connsiteX3" fmla="*/ 0 w 182664"/>
                <a:gd name="connsiteY3" fmla="*/ 330179 h 451123"/>
                <a:gd name="connsiteX4" fmla="*/ 104973 w 182664"/>
                <a:gd name="connsiteY4" fmla="*/ 174975 h 451123"/>
                <a:gd name="connsiteX5" fmla="*/ 158902 w 182664"/>
                <a:gd name="connsiteY5" fmla="*/ 3027 h 45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664" h="451123">
                  <a:moveTo>
                    <a:pt x="158902" y="3027"/>
                  </a:moveTo>
                  <a:cubicBezTo>
                    <a:pt x="181010" y="-16805"/>
                    <a:pt x="193365" y="63174"/>
                    <a:pt x="170322" y="173837"/>
                  </a:cubicBezTo>
                  <a:cubicBezTo>
                    <a:pt x="150977" y="266740"/>
                    <a:pt x="91562" y="402600"/>
                    <a:pt x="43566" y="451124"/>
                  </a:cubicBezTo>
                  <a:lnTo>
                    <a:pt x="0" y="330179"/>
                  </a:lnTo>
                  <a:cubicBezTo>
                    <a:pt x="0" y="330179"/>
                    <a:pt x="58806" y="277063"/>
                    <a:pt x="104973" y="174975"/>
                  </a:cubicBezTo>
                  <a:cubicBezTo>
                    <a:pt x="151140" y="72887"/>
                    <a:pt x="134031" y="25298"/>
                    <a:pt x="158902" y="3027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8107025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019D5C5-F015-751A-F6B6-8C5CF29C6196}"/>
                </a:ext>
              </a:extLst>
            </p:cNvPr>
            <p:cNvSpPr/>
            <p:nvPr/>
          </p:nvSpPr>
          <p:spPr>
            <a:xfrm>
              <a:off x="3219459" y="3776108"/>
              <a:ext cx="943986" cy="1172462"/>
            </a:xfrm>
            <a:custGeom>
              <a:avLst/>
              <a:gdLst>
                <a:gd name="connsiteX0" fmla="*/ 646826 w 943986"/>
                <a:gd name="connsiteY0" fmla="*/ 33485 h 1172462"/>
                <a:gd name="connsiteX1" fmla="*/ 800771 w 943986"/>
                <a:gd name="connsiteY1" fmla="*/ 278382 h 1172462"/>
                <a:gd name="connsiteX2" fmla="*/ 943986 w 943986"/>
                <a:gd name="connsiteY2" fmla="*/ 696364 h 1172462"/>
                <a:gd name="connsiteX3" fmla="*/ 471993 w 943986"/>
                <a:gd name="connsiteY3" fmla="*/ 1172462 h 1172462"/>
                <a:gd name="connsiteX4" fmla="*/ 0 w 943986"/>
                <a:gd name="connsiteY4" fmla="*/ 867824 h 1172462"/>
                <a:gd name="connsiteX5" fmla="*/ 158699 w 943986"/>
                <a:gd name="connsiteY5" fmla="*/ 461018 h 1172462"/>
                <a:gd name="connsiteX6" fmla="*/ 279278 w 943986"/>
                <a:gd name="connsiteY6" fmla="*/ 88512 h 1172462"/>
                <a:gd name="connsiteX7" fmla="*/ 646826 w 943986"/>
                <a:gd name="connsiteY7" fmla="*/ 33485 h 117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986" h="1172462">
                  <a:moveTo>
                    <a:pt x="646826" y="33485"/>
                  </a:moveTo>
                  <a:cubicBezTo>
                    <a:pt x="644835" y="74329"/>
                    <a:pt x="705389" y="132403"/>
                    <a:pt x="800771" y="278382"/>
                  </a:cubicBezTo>
                  <a:cubicBezTo>
                    <a:pt x="868762" y="382461"/>
                    <a:pt x="943986" y="521246"/>
                    <a:pt x="943986" y="696364"/>
                  </a:cubicBezTo>
                  <a:cubicBezTo>
                    <a:pt x="943986" y="911634"/>
                    <a:pt x="824383" y="1172462"/>
                    <a:pt x="471993" y="1172462"/>
                  </a:cubicBezTo>
                  <a:cubicBezTo>
                    <a:pt x="170729" y="1172462"/>
                    <a:pt x="163" y="1029084"/>
                    <a:pt x="0" y="867824"/>
                  </a:cubicBezTo>
                  <a:cubicBezTo>
                    <a:pt x="-244" y="647109"/>
                    <a:pt x="142403" y="537218"/>
                    <a:pt x="158699" y="461018"/>
                  </a:cubicBezTo>
                  <a:cubicBezTo>
                    <a:pt x="174996" y="384859"/>
                    <a:pt x="186619" y="229695"/>
                    <a:pt x="279278" y="88512"/>
                  </a:cubicBezTo>
                  <a:cubicBezTo>
                    <a:pt x="383764" y="-70716"/>
                    <a:pt x="646826" y="33485"/>
                    <a:pt x="646826" y="33485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5967734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1649DD4-A67D-5554-96EB-031AC94C5755}"/>
                </a:ext>
              </a:extLst>
            </p:cNvPr>
            <p:cNvSpPr/>
            <p:nvPr/>
          </p:nvSpPr>
          <p:spPr>
            <a:xfrm>
              <a:off x="3631302" y="4031569"/>
              <a:ext cx="397178" cy="246682"/>
            </a:xfrm>
            <a:custGeom>
              <a:avLst/>
              <a:gdLst>
                <a:gd name="connsiteX0" fmla="*/ 373770 w 397178"/>
                <a:gd name="connsiteY0" fmla="*/ 0 h 246682"/>
                <a:gd name="connsiteX1" fmla="*/ 397179 w 397178"/>
                <a:gd name="connsiteY1" fmla="*/ 36779 h 246682"/>
                <a:gd name="connsiteX2" fmla="*/ 198571 w 397178"/>
                <a:gd name="connsiteY2" fmla="*/ 223723 h 246682"/>
                <a:gd name="connsiteX3" fmla="*/ 126 w 397178"/>
                <a:gd name="connsiteY3" fmla="*/ 212344 h 246682"/>
                <a:gd name="connsiteX4" fmla="*/ 373770 w 397178"/>
                <a:gd name="connsiteY4" fmla="*/ 0 h 24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78" h="246682">
                  <a:moveTo>
                    <a:pt x="373770" y="0"/>
                  </a:moveTo>
                  <a:lnTo>
                    <a:pt x="397179" y="36779"/>
                  </a:lnTo>
                  <a:cubicBezTo>
                    <a:pt x="397179" y="36779"/>
                    <a:pt x="330813" y="155326"/>
                    <a:pt x="198571" y="223723"/>
                  </a:cubicBezTo>
                  <a:cubicBezTo>
                    <a:pt x="115665" y="266598"/>
                    <a:pt x="-4426" y="241564"/>
                    <a:pt x="126" y="212344"/>
                  </a:cubicBezTo>
                  <a:cubicBezTo>
                    <a:pt x="4637" y="183165"/>
                    <a:pt x="373770" y="0"/>
                    <a:pt x="373770" y="0"/>
                  </a:cubicBezTo>
                  <a:close/>
                </a:path>
              </a:pathLst>
            </a:custGeom>
            <a:solidFill>
              <a:srgbClr val="FAF2E1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00C6311-31E0-5972-BD72-7B0F2881C28F}"/>
                </a:ext>
              </a:extLst>
            </p:cNvPr>
            <p:cNvSpPr/>
            <p:nvPr/>
          </p:nvSpPr>
          <p:spPr>
            <a:xfrm>
              <a:off x="2622463" y="3528167"/>
              <a:ext cx="764920" cy="302707"/>
            </a:xfrm>
            <a:custGeom>
              <a:avLst/>
              <a:gdLst>
                <a:gd name="connsiteX0" fmla="*/ 764921 w 764920"/>
                <a:gd name="connsiteY0" fmla="*/ 88061 h 302707"/>
                <a:gd name="connsiteX1" fmla="*/ 342143 w 764920"/>
                <a:gd name="connsiteY1" fmla="*/ 7797 h 302707"/>
                <a:gd name="connsiteX2" fmla="*/ 35 w 764920"/>
                <a:gd name="connsiteY2" fmla="*/ 175965 h 302707"/>
                <a:gd name="connsiteX3" fmla="*/ 339623 w 764920"/>
                <a:gd name="connsiteY3" fmla="*/ 297844 h 302707"/>
                <a:gd name="connsiteX4" fmla="*/ 764921 w 764920"/>
                <a:gd name="connsiteY4" fmla="*/ 193237 h 302707"/>
                <a:gd name="connsiteX5" fmla="*/ 764921 w 764920"/>
                <a:gd name="connsiteY5" fmla="*/ 88061 h 30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920" h="302707">
                  <a:moveTo>
                    <a:pt x="764921" y="88061"/>
                  </a:moveTo>
                  <a:cubicBezTo>
                    <a:pt x="650479" y="38358"/>
                    <a:pt x="477027" y="-21667"/>
                    <a:pt x="342143" y="7797"/>
                  </a:cubicBezTo>
                  <a:cubicBezTo>
                    <a:pt x="207218" y="37301"/>
                    <a:pt x="-3134" y="137560"/>
                    <a:pt x="35" y="175965"/>
                  </a:cubicBezTo>
                  <a:cubicBezTo>
                    <a:pt x="3165" y="213882"/>
                    <a:pt x="214127" y="275452"/>
                    <a:pt x="339623" y="297844"/>
                  </a:cubicBezTo>
                  <a:cubicBezTo>
                    <a:pt x="519049" y="329869"/>
                    <a:pt x="764921" y="193237"/>
                    <a:pt x="764921" y="193237"/>
                  </a:cubicBezTo>
                  <a:lnTo>
                    <a:pt x="764921" y="88061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0755157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1B46B9A-CC0B-3BC3-8896-E5AC1CF2C869}"/>
                </a:ext>
              </a:extLst>
            </p:cNvPr>
            <p:cNvSpPr/>
            <p:nvPr/>
          </p:nvSpPr>
          <p:spPr>
            <a:xfrm>
              <a:off x="2875884" y="3140838"/>
              <a:ext cx="565998" cy="487215"/>
            </a:xfrm>
            <a:custGeom>
              <a:avLst/>
              <a:gdLst>
                <a:gd name="connsiteX0" fmla="*/ 529626 w 565998"/>
                <a:gd name="connsiteY0" fmla="*/ 487216 h 487215"/>
                <a:gd name="connsiteX1" fmla="*/ 210561 w 565998"/>
                <a:gd name="connsiteY1" fmla="*/ 307669 h 487215"/>
                <a:gd name="connsiteX2" fmla="*/ 6345 w 565998"/>
                <a:gd name="connsiteY2" fmla="*/ 3966 h 487215"/>
                <a:gd name="connsiteX3" fmla="*/ 565999 w 565998"/>
                <a:gd name="connsiteY3" fmla="*/ 367856 h 487215"/>
                <a:gd name="connsiteX4" fmla="*/ 529626 w 565998"/>
                <a:gd name="connsiteY4" fmla="*/ 487216 h 48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998" h="487215">
                  <a:moveTo>
                    <a:pt x="529626" y="487216"/>
                  </a:moveTo>
                  <a:cubicBezTo>
                    <a:pt x="423230" y="442431"/>
                    <a:pt x="338252" y="457061"/>
                    <a:pt x="210561" y="307669"/>
                  </a:cubicBezTo>
                  <a:cubicBezTo>
                    <a:pt x="82870" y="158276"/>
                    <a:pt x="-28077" y="38307"/>
                    <a:pt x="6345" y="3966"/>
                  </a:cubicBezTo>
                  <a:cubicBezTo>
                    <a:pt x="40808" y="-30375"/>
                    <a:pt x="381981" y="163966"/>
                    <a:pt x="565999" y="367856"/>
                  </a:cubicBezTo>
                  <a:lnTo>
                    <a:pt x="529626" y="487216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315971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838AA85-EC31-F414-03FC-35CD1405FBA2}"/>
                </a:ext>
              </a:extLst>
            </p:cNvPr>
            <p:cNvSpPr/>
            <p:nvPr/>
          </p:nvSpPr>
          <p:spPr>
            <a:xfrm>
              <a:off x="3074847" y="3292590"/>
              <a:ext cx="331190" cy="277552"/>
            </a:xfrm>
            <a:custGeom>
              <a:avLst/>
              <a:gdLst>
                <a:gd name="connsiteX0" fmla="*/ 331191 w 331190"/>
                <a:gd name="connsiteY0" fmla="*/ 239229 h 277552"/>
                <a:gd name="connsiteX1" fmla="*/ 97308 w 331190"/>
                <a:gd name="connsiteY1" fmla="*/ 32574 h 277552"/>
                <a:gd name="connsiteX2" fmla="*/ 70567 w 331190"/>
                <a:gd name="connsiteY2" fmla="*/ 122145 h 277552"/>
                <a:gd name="connsiteX3" fmla="*/ 318227 w 331190"/>
                <a:gd name="connsiteY3" fmla="*/ 277552 h 277552"/>
                <a:gd name="connsiteX4" fmla="*/ 331191 w 331190"/>
                <a:gd name="connsiteY4" fmla="*/ 239229 h 27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90" h="277552">
                  <a:moveTo>
                    <a:pt x="331191" y="239229"/>
                  </a:moveTo>
                  <a:cubicBezTo>
                    <a:pt x="261290" y="168393"/>
                    <a:pt x="200493" y="101703"/>
                    <a:pt x="97308" y="32574"/>
                  </a:cubicBezTo>
                  <a:cubicBezTo>
                    <a:pt x="-11567" y="-40375"/>
                    <a:pt x="-40868" y="17781"/>
                    <a:pt x="70567" y="122145"/>
                  </a:cubicBezTo>
                  <a:cubicBezTo>
                    <a:pt x="117994" y="166564"/>
                    <a:pt x="318227" y="277552"/>
                    <a:pt x="318227" y="277552"/>
                  </a:cubicBezTo>
                  <a:lnTo>
                    <a:pt x="331191" y="239229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313423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FF3A2C1-46EA-5FE8-5728-74C3AE017FB1}"/>
                </a:ext>
              </a:extLst>
            </p:cNvPr>
            <p:cNvSpPr/>
            <p:nvPr/>
          </p:nvSpPr>
          <p:spPr>
            <a:xfrm>
              <a:off x="2851739" y="3605916"/>
              <a:ext cx="531418" cy="141902"/>
            </a:xfrm>
            <a:custGeom>
              <a:avLst/>
              <a:gdLst>
                <a:gd name="connsiteX0" fmla="*/ 531378 w 531418"/>
                <a:gd name="connsiteY0" fmla="*/ 31770 h 141902"/>
                <a:gd name="connsiteX1" fmla="*/ 124694 w 531418"/>
                <a:gd name="connsiteY1" fmla="*/ 8158 h 141902"/>
                <a:gd name="connsiteX2" fmla="*/ 148306 w 531418"/>
                <a:gd name="connsiteY2" fmla="*/ 141701 h 141902"/>
                <a:gd name="connsiteX3" fmla="*/ 531419 w 531418"/>
                <a:gd name="connsiteY3" fmla="*/ 89153 h 141902"/>
                <a:gd name="connsiteX4" fmla="*/ 531419 w 531418"/>
                <a:gd name="connsiteY4" fmla="*/ 31770 h 1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18" h="141902">
                  <a:moveTo>
                    <a:pt x="531378" y="31770"/>
                  </a:moveTo>
                  <a:cubicBezTo>
                    <a:pt x="407142" y="19618"/>
                    <a:pt x="286482" y="-15860"/>
                    <a:pt x="124694" y="8158"/>
                  </a:cubicBezTo>
                  <a:cubicBezTo>
                    <a:pt x="-46035" y="33518"/>
                    <a:pt x="-44531" y="132394"/>
                    <a:pt x="148306" y="141701"/>
                  </a:cubicBezTo>
                  <a:cubicBezTo>
                    <a:pt x="230358" y="145684"/>
                    <a:pt x="531419" y="89153"/>
                    <a:pt x="531419" y="89153"/>
                  </a:cubicBezTo>
                  <a:lnTo>
                    <a:pt x="531419" y="31770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0653979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471FB01-C0D7-0420-7543-518DFA349742}"/>
                </a:ext>
              </a:extLst>
            </p:cNvPr>
            <p:cNvSpPr/>
            <p:nvPr/>
          </p:nvSpPr>
          <p:spPr>
            <a:xfrm>
              <a:off x="3379179" y="3447851"/>
              <a:ext cx="592508" cy="452325"/>
            </a:xfrm>
            <a:custGeom>
              <a:avLst/>
              <a:gdLst>
                <a:gd name="connsiteX0" fmla="*/ 44618 w 592508"/>
                <a:gd name="connsiteY0" fmla="*/ 80960 h 452325"/>
                <a:gd name="connsiteX1" fmla="*/ 439558 w 592508"/>
                <a:gd name="connsiteY1" fmla="*/ 32030 h 452325"/>
                <a:gd name="connsiteX2" fmla="*/ 583058 w 592508"/>
                <a:gd name="connsiteY2" fmla="*/ 63201 h 452325"/>
                <a:gd name="connsiteX3" fmla="*/ 476540 w 592508"/>
                <a:gd name="connsiteY3" fmla="*/ 370723 h 452325"/>
                <a:gd name="connsiteX4" fmla="*/ 92452 w 592508"/>
                <a:gd name="connsiteY4" fmla="*/ 400634 h 452325"/>
                <a:gd name="connsiteX5" fmla="*/ 44618 w 592508"/>
                <a:gd name="connsiteY5" fmla="*/ 80960 h 45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508" h="452325">
                  <a:moveTo>
                    <a:pt x="44618" y="80960"/>
                  </a:moveTo>
                  <a:cubicBezTo>
                    <a:pt x="124598" y="-20965"/>
                    <a:pt x="267488" y="-13690"/>
                    <a:pt x="439558" y="32030"/>
                  </a:cubicBezTo>
                  <a:cubicBezTo>
                    <a:pt x="497551" y="47432"/>
                    <a:pt x="547904" y="40523"/>
                    <a:pt x="583058" y="63201"/>
                  </a:cubicBezTo>
                  <a:cubicBezTo>
                    <a:pt x="606304" y="78156"/>
                    <a:pt x="592324" y="279690"/>
                    <a:pt x="476540" y="370723"/>
                  </a:cubicBezTo>
                  <a:cubicBezTo>
                    <a:pt x="355230" y="466065"/>
                    <a:pt x="211283" y="480248"/>
                    <a:pt x="92452" y="400634"/>
                  </a:cubicBezTo>
                  <a:cubicBezTo>
                    <a:pt x="-12846" y="330124"/>
                    <a:pt x="-27355" y="172644"/>
                    <a:pt x="44618" y="80960"/>
                  </a:cubicBezTo>
                  <a:close/>
                </a:path>
              </a:pathLst>
            </a:custGeom>
            <a:gradFill>
              <a:gsLst>
                <a:gs pos="11190">
                  <a:srgbClr val="F9F2E1"/>
                </a:gs>
                <a:gs pos="99290">
                  <a:srgbClr val="FFFFFF"/>
                </a:gs>
              </a:gsLst>
              <a:lin ang="2064327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D6F9E15-7CA4-1CFA-BC57-BA8B49537A1D}"/>
                </a:ext>
              </a:extLst>
            </p:cNvPr>
            <p:cNvSpPr/>
            <p:nvPr/>
          </p:nvSpPr>
          <p:spPr>
            <a:xfrm>
              <a:off x="3588802" y="3581864"/>
              <a:ext cx="85191" cy="55858"/>
            </a:xfrm>
            <a:custGeom>
              <a:avLst/>
              <a:gdLst>
                <a:gd name="connsiteX0" fmla="*/ 360 w 85191"/>
                <a:gd name="connsiteY0" fmla="*/ 40948 h 55858"/>
                <a:gd name="connsiteX1" fmla="*/ 50551 w 85191"/>
                <a:gd name="connsiteY1" fmla="*/ 53709 h 55858"/>
                <a:gd name="connsiteX2" fmla="*/ 84891 w 85191"/>
                <a:gd name="connsiteY2" fmla="*/ 14898 h 55858"/>
                <a:gd name="connsiteX3" fmla="*/ 34701 w 85191"/>
                <a:gd name="connsiteY3" fmla="*/ 2137 h 55858"/>
                <a:gd name="connsiteX4" fmla="*/ 360 w 85191"/>
                <a:gd name="connsiteY4" fmla="*/ 40948 h 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55858">
                  <a:moveTo>
                    <a:pt x="360" y="40948"/>
                  </a:moveTo>
                  <a:cubicBezTo>
                    <a:pt x="3164" y="48344"/>
                    <a:pt x="27223" y="60902"/>
                    <a:pt x="50551" y="53709"/>
                  </a:cubicBezTo>
                  <a:cubicBezTo>
                    <a:pt x="73878" y="46516"/>
                    <a:pt x="87411" y="22213"/>
                    <a:pt x="84891" y="14898"/>
                  </a:cubicBezTo>
                  <a:cubicBezTo>
                    <a:pt x="82372" y="7623"/>
                    <a:pt x="58028" y="-5057"/>
                    <a:pt x="34701" y="2137"/>
                  </a:cubicBezTo>
                  <a:cubicBezTo>
                    <a:pt x="11333" y="9330"/>
                    <a:pt x="-2444" y="33551"/>
                    <a:pt x="360" y="40948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7253B3A-5F7E-245D-F489-DB5683DEDD7F}"/>
                </a:ext>
              </a:extLst>
            </p:cNvPr>
            <p:cNvSpPr/>
            <p:nvPr/>
          </p:nvSpPr>
          <p:spPr>
            <a:xfrm>
              <a:off x="3909413" y="3503208"/>
              <a:ext cx="61602" cy="36882"/>
            </a:xfrm>
            <a:custGeom>
              <a:avLst/>
              <a:gdLst>
                <a:gd name="connsiteX0" fmla="*/ 37218 w 61602"/>
                <a:gd name="connsiteY0" fmla="*/ 0 h 36882"/>
                <a:gd name="connsiteX1" fmla="*/ 73 w 61602"/>
                <a:gd name="connsiteY1" fmla="*/ 21702 h 36882"/>
                <a:gd name="connsiteX2" fmla="*/ 61602 w 61602"/>
                <a:gd name="connsiteY2" fmla="*/ 35072 h 36882"/>
                <a:gd name="connsiteX3" fmla="*/ 54734 w 61602"/>
                <a:gd name="connsiteY3" fmla="*/ 8778 h 36882"/>
                <a:gd name="connsiteX4" fmla="*/ 37218 w 61602"/>
                <a:gd name="connsiteY4" fmla="*/ 0 h 3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02" h="36882">
                  <a:moveTo>
                    <a:pt x="37218" y="0"/>
                  </a:moveTo>
                  <a:cubicBezTo>
                    <a:pt x="23726" y="4673"/>
                    <a:pt x="2349" y="7234"/>
                    <a:pt x="73" y="21702"/>
                  </a:cubicBezTo>
                  <a:cubicBezTo>
                    <a:pt x="-1918" y="34300"/>
                    <a:pt x="37218" y="40112"/>
                    <a:pt x="61602" y="35072"/>
                  </a:cubicBezTo>
                  <a:cubicBezTo>
                    <a:pt x="61602" y="35072"/>
                    <a:pt x="61765" y="15931"/>
                    <a:pt x="54734" y="8778"/>
                  </a:cubicBezTo>
                  <a:cubicBezTo>
                    <a:pt x="46931" y="813"/>
                    <a:pt x="37218" y="0"/>
                    <a:pt x="37218" y="0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E4A783E-D4D9-36DC-C237-FBF470EE1E65}"/>
                </a:ext>
              </a:extLst>
            </p:cNvPr>
            <p:cNvSpPr/>
            <p:nvPr/>
          </p:nvSpPr>
          <p:spPr>
            <a:xfrm>
              <a:off x="3038426" y="4333087"/>
              <a:ext cx="339845" cy="291785"/>
            </a:xfrm>
            <a:custGeom>
              <a:avLst/>
              <a:gdLst>
                <a:gd name="connsiteX0" fmla="*/ 219154 w 339845"/>
                <a:gd name="connsiteY0" fmla="*/ 9377 h 291785"/>
                <a:gd name="connsiteX1" fmla="*/ 339124 w 339845"/>
                <a:gd name="connsiteY1" fmla="*/ 193070 h 291785"/>
                <a:gd name="connsiteX2" fmla="*/ 126780 w 339845"/>
                <a:gd name="connsiteY2" fmla="*/ 277276 h 291785"/>
                <a:gd name="connsiteX3" fmla="*/ 13638 w 339845"/>
                <a:gd name="connsiteY3" fmla="*/ 79888 h 291785"/>
                <a:gd name="connsiteX4" fmla="*/ 219154 w 339845"/>
                <a:gd name="connsiteY4" fmla="*/ 9377 h 2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45" h="291785">
                  <a:moveTo>
                    <a:pt x="219154" y="9377"/>
                  </a:moveTo>
                  <a:cubicBezTo>
                    <a:pt x="301491" y="36647"/>
                    <a:pt x="346155" y="115001"/>
                    <a:pt x="339124" y="193070"/>
                  </a:cubicBezTo>
                  <a:cubicBezTo>
                    <a:pt x="332093" y="271180"/>
                    <a:pt x="243254" y="316819"/>
                    <a:pt x="126780" y="277276"/>
                  </a:cubicBezTo>
                  <a:cubicBezTo>
                    <a:pt x="10305" y="237733"/>
                    <a:pt x="-21760" y="143205"/>
                    <a:pt x="13638" y="79888"/>
                  </a:cubicBezTo>
                  <a:cubicBezTo>
                    <a:pt x="42248" y="28844"/>
                    <a:pt x="126576" y="-21306"/>
                    <a:pt x="219154" y="9377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B8657CA-245C-3590-904E-5ACA0D5802EA}"/>
                </a:ext>
              </a:extLst>
            </p:cNvPr>
            <p:cNvSpPr/>
            <p:nvPr/>
          </p:nvSpPr>
          <p:spPr>
            <a:xfrm>
              <a:off x="3903825" y="4636373"/>
              <a:ext cx="533441" cy="494465"/>
            </a:xfrm>
            <a:custGeom>
              <a:avLst/>
              <a:gdLst>
                <a:gd name="connsiteX0" fmla="*/ 235805 w 533441"/>
                <a:gd name="connsiteY0" fmla="*/ 0 h 494465"/>
                <a:gd name="connsiteX1" fmla="*/ 183014 w 533441"/>
                <a:gd name="connsiteY1" fmla="*/ 319268 h 494465"/>
                <a:gd name="connsiteX2" fmla="*/ 488546 w 533441"/>
                <a:gd name="connsiteY2" fmla="*/ 392867 h 494465"/>
                <a:gd name="connsiteX3" fmla="*/ 385482 w 533441"/>
                <a:gd name="connsiteY3" fmla="*/ 486461 h 494465"/>
                <a:gd name="connsiteX4" fmla="*/ 20738 w 533441"/>
                <a:gd name="connsiteY4" fmla="*/ 418389 h 494465"/>
                <a:gd name="connsiteX5" fmla="*/ 5580 w 533441"/>
                <a:gd name="connsiteY5" fmla="*/ 272735 h 494465"/>
                <a:gd name="connsiteX6" fmla="*/ 235805 w 533441"/>
                <a:gd name="connsiteY6" fmla="*/ 0 h 49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41" h="494465">
                  <a:moveTo>
                    <a:pt x="235805" y="0"/>
                  </a:moveTo>
                  <a:cubicBezTo>
                    <a:pt x="222679" y="91156"/>
                    <a:pt x="121892" y="300858"/>
                    <a:pt x="183014" y="319268"/>
                  </a:cubicBezTo>
                  <a:cubicBezTo>
                    <a:pt x="244136" y="337678"/>
                    <a:pt x="411898" y="344749"/>
                    <a:pt x="488546" y="392867"/>
                  </a:cubicBezTo>
                  <a:cubicBezTo>
                    <a:pt x="594535" y="459395"/>
                    <a:pt x="493504" y="515925"/>
                    <a:pt x="385482" y="486461"/>
                  </a:cubicBezTo>
                  <a:cubicBezTo>
                    <a:pt x="243202" y="447690"/>
                    <a:pt x="78325" y="449885"/>
                    <a:pt x="20738" y="418389"/>
                  </a:cubicBezTo>
                  <a:cubicBezTo>
                    <a:pt x="-24982" y="393395"/>
                    <a:pt x="21551" y="351170"/>
                    <a:pt x="5580" y="272735"/>
                  </a:cubicBezTo>
                  <a:cubicBezTo>
                    <a:pt x="-7303" y="209215"/>
                    <a:pt x="235805" y="0"/>
                    <a:pt x="235805" y="0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B733DCB-D5F0-F8D1-244F-CF2343355529}"/>
                </a:ext>
              </a:extLst>
            </p:cNvPr>
            <p:cNvSpPr/>
            <p:nvPr/>
          </p:nvSpPr>
          <p:spPr>
            <a:xfrm>
              <a:off x="3114945" y="4856602"/>
              <a:ext cx="362741" cy="372011"/>
            </a:xfrm>
            <a:custGeom>
              <a:avLst/>
              <a:gdLst>
                <a:gd name="connsiteX0" fmla="*/ 253988 w 362741"/>
                <a:gd name="connsiteY0" fmla="*/ 216652 h 372011"/>
                <a:gd name="connsiteX1" fmla="*/ 17829 w 362741"/>
                <a:gd name="connsiteY1" fmla="*/ 369336 h 372011"/>
                <a:gd name="connsiteX2" fmla="*/ 4256 w 362741"/>
                <a:gd name="connsiteY2" fmla="*/ 307807 h 372011"/>
                <a:gd name="connsiteX3" fmla="*/ 71881 w 362741"/>
                <a:gd name="connsiteY3" fmla="*/ 173533 h 372011"/>
                <a:gd name="connsiteX4" fmla="*/ 232084 w 362741"/>
                <a:gd name="connsiteY4" fmla="*/ 0 h 372011"/>
                <a:gd name="connsiteX5" fmla="*/ 362741 w 362741"/>
                <a:gd name="connsiteY5" fmla="*/ 53645 h 372011"/>
                <a:gd name="connsiteX6" fmla="*/ 314177 w 362741"/>
                <a:gd name="connsiteY6" fmla="*/ 125130 h 372011"/>
                <a:gd name="connsiteX7" fmla="*/ 253988 w 362741"/>
                <a:gd name="connsiteY7" fmla="*/ 216652 h 37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741" h="372011">
                  <a:moveTo>
                    <a:pt x="253988" y="216652"/>
                  </a:moveTo>
                  <a:cubicBezTo>
                    <a:pt x="200263" y="291104"/>
                    <a:pt x="63184" y="389534"/>
                    <a:pt x="17829" y="369336"/>
                  </a:cubicBezTo>
                  <a:cubicBezTo>
                    <a:pt x="-5701" y="358851"/>
                    <a:pt x="-946" y="333004"/>
                    <a:pt x="4256" y="307807"/>
                  </a:cubicBezTo>
                  <a:cubicBezTo>
                    <a:pt x="11815" y="271394"/>
                    <a:pt x="20715" y="231363"/>
                    <a:pt x="71881" y="173533"/>
                  </a:cubicBezTo>
                  <a:cubicBezTo>
                    <a:pt x="116300" y="123383"/>
                    <a:pt x="205302" y="58237"/>
                    <a:pt x="232084" y="0"/>
                  </a:cubicBezTo>
                  <a:cubicBezTo>
                    <a:pt x="231515" y="1260"/>
                    <a:pt x="308934" y="28204"/>
                    <a:pt x="362741" y="53645"/>
                  </a:cubicBezTo>
                  <a:cubicBezTo>
                    <a:pt x="338113" y="77866"/>
                    <a:pt x="323646" y="110338"/>
                    <a:pt x="314177" y="125130"/>
                  </a:cubicBezTo>
                  <a:cubicBezTo>
                    <a:pt x="298977" y="149027"/>
                    <a:pt x="270610" y="193650"/>
                    <a:pt x="253988" y="216652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7CE9819-5DAF-7ABA-0290-4243562336F1}"/>
                </a:ext>
              </a:extLst>
            </p:cNvPr>
            <p:cNvSpPr/>
            <p:nvPr/>
          </p:nvSpPr>
          <p:spPr>
            <a:xfrm>
              <a:off x="4711599" y="3121802"/>
              <a:ext cx="86644" cy="587166"/>
            </a:xfrm>
            <a:custGeom>
              <a:avLst/>
              <a:gdLst>
                <a:gd name="connsiteX0" fmla="*/ 16012 w 86644"/>
                <a:gd name="connsiteY0" fmla="*/ 0 h 587166"/>
                <a:gd name="connsiteX1" fmla="*/ 86644 w 86644"/>
                <a:gd name="connsiteY1" fmla="*/ 587167 h 5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44" h="587166">
                  <a:moveTo>
                    <a:pt x="16012" y="0"/>
                  </a:moveTo>
                  <a:cubicBezTo>
                    <a:pt x="-9917" y="136429"/>
                    <a:pt x="-15484" y="441635"/>
                    <a:pt x="86644" y="587167"/>
                  </a:cubicBezTo>
                </a:path>
              </a:pathLst>
            </a:custGeom>
            <a:noFill/>
            <a:ln w="3048" cap="flat">
              <a:solidFill>
                <a:srgbClr val="FFEF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813E869-F6E5-DA6F-FF04-82962374EB58}"/>
                </a:ext>
              </a:extLst>
            </p:cNvPr>
            <p:cNvSpPr/>
            <p:nvPr/>
          </p:nvSpPr>
          <p:spPr>
            <a:xfrm>
              <a:off x="4028440" y="3121802"/>
              <a:ext cx="699170" cy="734120"/>
            </a:xfrm>
            <a:custGeom>
              <a:avLst/>
              <a:gdLst>
                <a:gd name="connsiteX0" fmla="*/ 0 w 699170"/>
                <a:gd name="connsiteY0" fmla="*/ 734121 h 734120"/>
                <a:gd name="connsiteX1" fmla="*/ 699171 w 699170"/>
                <a:gd name="connsiteY1" fmla="*/ 0 h 7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170" h="734120">
                  <a:moveTo>
                    <a:pt x="0" y="734121"/>
                  </a:moveTo>
                  <a:lnTo>
                    <a:pt x="699171" y="0"/>
                  </a:lnTo>
                </a:path>
              </a:pathLst>
            </a:custGeom>
            <a:ln w="4064" cap="rnd">
              <a:solidFill>
                <a:srgbClr val="87351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10288D6-3288-0B51-EF13-794CBDA5F7F8}"/>
                </a:ext>
              </a:extLst>
            </p:cNvPr>
            <p:cNvSpPr/>
            <p:nvPr/>
          </p:nvSpPr>
          <p:spPr>
            <a:xfrm>
              <a:off x="3527267" y="3716339"/>
              <a:ext cx="593040" cy="540249"/>
            </a:xfrm>
            <a:custGeom>
              <a:avLst/>
              <a:gdLst>
                <a:gd name="connsiteX0" fmla="*/ 0 w 593040"/>
                <a:gd name="connsiteY0" fmla="*/ 316164 h 540249"/>
                <a:gd name="connsiteX1" fmla="*/ 524297 w 593040"/>
                <a:gd name="connsiteY1" fmla="*/ 33919 h 540249"/>
                <a:gd name="connsiteX2" fmla="*/ 584322 w 593040"/>
                <a:gd name="connsiteY2" fmla="*/ 96139 h 540249"/>
                <a:gd name="connsiteX3" fmla="*/ 184831 w 593040"/>
                <a:gd name="connsiteY3" fmla="*/ 529687 h 540249"/>
                <a:gd name="connsiteX4" fmla="*/ 0 w 593040"/>
                <a:gd name="connsiteY4" fmla="*/ 316164 h 54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40" h="540249">
                  <a:moveTo>
                    <a:pt x="0" y="316164"/>
                  </a:moveTo>
                  <a:cubicBezTo>
                    <a:pt x="120213" y="305110"/>
                    <a:pt x="346172" y="238908"/>
                    <a:pt x="524297" y="33919"/>
                  </a:cubicBezTo>
                  <a:cubicBezTo>
                    <a:pt x="585948" y="-37038"/>
                    <a:pt x="606633" y="12827"/>
                    <a:pt x="584322" y="96139"/>
                  </a:cubicBezTo>
                  <a:cubicBezTo>
                    <a:pt x="532953" y="288041"/>
                    <a:pt x="405222" y="441539"/>
                    <a:pt x="184831" y="529687"/>
                  </a:cubicBezTo>
                  <a:cubicBezTo>
                    <a:pt x="15281" y="597556"/>
                    <a:pt x="0" y="316164"/>
                    <a:pt x="0" y="316164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1" name="图形 7">
              <a:extLst>
                <a:ext uri="{FF2B5EF4-FFF2-40B4-BE49-F238E27FC236}">
                  <a16:creationId xmlns:a16="http://schemas.microsoft.com/office/drawing/2014/main" id="{1CAA21EB-6C3A-CC36-EBAF-18FE112AE61C}"/>
                </a:ext>
              </a:extLst>
            </p:cNvPr>
            <p:cNvGrpSpPr/>
            <p:nvPr/>
          </p:nvGrpSpPr>
          <p:grpSpPr>
            <a:xfrm>
              <a:off x="4505756" y="3646543"/>
              <a:ext cx="858926" cy="1018447"/>
              <a:chOff x="4505756" y="3646543"/>
              <a:chExt cx="858926" cy="1018447"/>
            </a:xfrm>
          </p:grpSpPr>
          <p:grpSp>
            <p:nvGrpSpPr>
              <p:cNvPr id="62" name="图形 7">
                <a:extLst>
                  <a:ext uri="{FF2B5EF4-FFF2-40B4-BE49-F238E27FC236}">
                    <a16:creationId xmlns:a16="http://schemas.microsoft.com/office/drawing/2014/main" id="{ED779EB3-E65D-20F8-4A4F-D600A50379EE}"/>
                  </a:ext>
                </a:extLst>
              </p:cNvPr>
              <p:cNvGrpSpPr/>
              <p:nvPr/>
            </p:nvGrpSpPr>
            <p:grpSpPr>
              <a:xfrm>
                <a:off x="4505756" y="3672717"/>
                <a:ext cx="858926" cy="972474"/>
                <a:chOff x="4505756" y="3672717"/>
                <a:chExt cx="858926" cy="972474"/>
              </a:xfrm>
            </p:grpSpPr>
            <p:sp>
              <p:nvSpPr>
                <p:cNvPr id="20167" name="任意多边形: 形状 20166">
                  <a:extLst>
                    <a:ext uri="{FF2B5EF4-FFF2-40B4-BE49-F238E27FC236}">
                      <a16:creationId xmlns:a16="http://schemas.microsoft.com/office/drawing/2014/main" id="{CE274B83-D58D-DA94-20D1-E210ED26A975}"/>
                    </a:ext>
                  </a:extLst>
                </p:cNvPr>
                <p:cNvSpPr/>
                <p:nvPr/>
              </p:nvSpPr>
              <p:spPr>
                <a:xfrm>
                  <a:off x="4536358" y="3672717"/>
                  <a:ext cx="797722" cy="972474"/>
                </a:xfrm>
                <a:custGeom>
                  <a:avLst/>
                  <a:gdLst>
                    <a:gd name="connsiteX0" fmla="*/ 288097 w 797722"/>
                    <a:gd name="connsiteY0" fmla="*/ 972475 h 972474"/>
                    <a:gd name="connsiteX1" fmla="*/ 797723 w 797722"/>
                    <a:gd name="connsiteY1" fmla="*/ 785571 h 972474"/>
                    <a:gd name="connsiteX2" fmla="*/ 509585 w 797722"/>
                    <a:gd name="connsiteY2" fmla="*/ 0 h 972474"/>
                    <a:gd name="connsiteX3" fmla="*/ 0 w 797722"/>
                    <a:gd name="connsiteY3" fmla="*/ 186904 h 972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7722" h="972474">
                      <a:moveTo>
                        <a:pt x="288097" y="972475"/>
                      </a:moveTo>
                      <a:lnTo>
                        <a:pt x="797723" y="785571"/>
                      </a:lnTo>
                      <a:lnTo>
                        <a:pt x="509585" y="0"/>
                      </a:lnTo>
                      <a:lnTo>
                        <a:pt x="0" y="186904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8" name="任意多边形: 形状 20167">
                  <a:extLst>
                    <a:ext uri="{FF2B5EF4-FFF2-40B4-BE49-F238E27FC236}">
                      <a16:creationId xmlns:a16="http://schemas.microsoft.com/office/drawing/2014/main" id="{E3CF2B6B-53C5-642B-96CA-2DC0A6E57FC3}"/>
                    </a:ext>
                  </a:extLst>
                </p:cNvPr>
                <p:cNvSpPr/>
                <p:nvPr/>
              </p:nvSpPr>
              <p:spPr>
                <a:xfrm>
                  <a:off x="5045943" y="3672717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9" name="任意多边形: 形状 20168">
                  <a:extLst>
                    <a:ext uri="{FF2B5EF4-FFF2-40B4-BE49-F238E27FC236}">
                      <a16:creationId xmlns:a16="http://schemas.microsoft.com/office/drawing/2014/main" id="{1D4718F4-E122-88D8-B494-F6865202C580}"/>
                    </a:ext>
                  </a:extLst>
                </p:cNvPr>
                <p:cNvSpPr/>
                <p:nvPr/>
              </p:nvSpPr>
              <p:spPr>
                <a:xfrm>
                  <a:off x="5103571" y="3829832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0" name="任意多边形: 形状 20169">
                  <a:extLst>
                    <a:ext uri="{FF2B5EF4-FFF2-40B4-BE49-F238E27FC236}">
                      <a16:creationId xmlns:a16="http://schemas.microsoft.com/office/drawing/2014/main" id="{39C95C2C-9AA4-A92A-A642-EE1ECC45F319}"/>
                    </a:ext>
                  </a:extLst>
                </p:cNvPr>
                <p:cNvSpPr/>
                <p:nvPr/>
              </p:nvSpPr>
              <p:spPr>
                <a:xfrm>
                  <a:off x="5161198" y="3986946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1" name="任意多边形: 形状 20170">
                  <a:extLst>
                    <a:ext uri="{FF2B5EF4-FFF2-40B4-BE49-F238E27FC236}">
                      <a16:creationId xmlns:a16="http://schemas.microsoft.com/office/drawing/2014/main" id="{77D1681E-868D-9ED6-4356-DA7DDAC71657}"/>
                    </a:ext>
                  </a:extLst>
                </p:cNvPr>
                <p:cNvSpPr/>
                <p:nvPr/>
              </p:nvSpPr>
              <p:spPr>
                <a:xfrm>
                  <a:off x="5218826" y="4144060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2" name="任意多边形: 形状 20171">
                  <a:extLst>
                    <a:ext uri="{FF2B5EF4-FFF2-40B4-BE49-F238E27FC236}">
                      <a16:creationId xmlns:a16="http://schemas.microsoft.com/office/drawing/2014/main" id="{E6CFF3EA-9418-A0C2-6E54-8C7F48E97EFA}"/>
                    </a:ext>
                  </a:extLst>
                </p:cNvPr>
                <p:cNvSpPr/>
                <p:nvPr/>
              </p:nvSpPr>
              <p:spPr>
                <a:xfrm>
                  <a:off x="5276453" y="4301174"/>
                  <a:ext cx="88229" cy="157114"/>
                </a:xfrm>
                <a:custGeom>
                  <a:avLst/>
                  <a:gdLst>
                    <a:gd name="connsiteX0" fmla="*/ 88230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30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3" name="任意多边形: 形状 20172">
                  <a:extLst>
                    <a:ext uri="{FF2B5EF4-FFF2-40B4-BE49-F238E27FC236}">
                      <a16:creationId xmlns:a16="http://schemas.microsoft.com/office/drawing/2014/main" id="{63012E85-BD0F-1684-785C-3A0B6470C356}"/>
                    </a:ext>
                  </a:extLst>
                </p:cNvPr>
                <p:cNvSpPr/>
                <p:nvPr/>
              </p:nvSpPr>
              <p:spPr>
                <a:xfrm>
                  <a:off x="4505756" y="3859621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30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30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7" name="任意多边形: 形状 20176">
                  <a:extLst>
                    <a:ext uri="{FF2B5EF4-FFF2-40B4-BE49-F238E27FC236}">
                      <a16:creationId xmlns:a16="http://schemas.microsoft.com/office/drawing/2014/main" id="{34377D7B-A3BF-4836-F667-6C38913D8EC8}"/>
                    </a:ext>
                  </a:extLst>
                </p:cNvPr>
                <p:cNvSpPr/>
                <p:nvPr/>
              </p:nvSpPr>
              <p:spPr>
                <a:xfrm>
                  <a:off x="4563384" y="4016735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8" name="任意多边形: 形状 20177">
                  <a:extLst>
                    <a:ext uri="{FF2B5EF4-FFF2-40B4-BE49-F238E27FC236}">
                      <a16:creationId xmlns:a16="http://schemas.microsoft.com/office/drawing/2014/main" id="{05822688-8742-7764-6AA8-BD0A8F7FCE7D}"/>
                    </a:ext>
                  </a:extLst>
                </p:cNvPr>
                <p:cNvSpPr/>
                <p:nvPr/>
              </p:nvSpPr>
              <p:spPr>
                <a:xfrm>
                  <a:off x="4620971" y="4173850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4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4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9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9" name="任意多边形: 形状 20178">
                  <a:extLst>
                    <a:ext uri="{FF2B5EF4-FFF2-40B4-BE49-F238E27FC236}">
                      <a16:creationId xmlns:a16="http://schemas.microsoft.com/office/drawing/2014/main" id="{EEA7B825-0D80-8F53-56BD-67B8F621226B}"/>
                    </a:ext>
                  </a:extLst>
                </p:cNvPr>
                <p:cNvSpPr/>
                <p:nvPr/>
              </p:nvSpPr>
              <p:spPr>
                <a:xfrm>
                  <a:off x="4678598" y="4330964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0" name="任意多边形: 形状 20179">
                  <a:extLst>
                    <a:ext uri="{FF2B5EF4-FFF2-40B4-BE49-F238E27FC236}">
                      <a16:creationId xmlns:a16="http://schemas.microsoft.com/office/drawing/2014/main" id="{5C791901-D7D6-FA0B-46E5-FF8CD25619A6}"/>
                    </a:ext>
                  </a:extLst>
                </p:cNvPr>
                <p:cNvSpPr/>
                <p:nvPr/>
              </p:nvSpPr>
              <p:spPr>
                <a:xfrm>
                  <a:off x="4736226" y="4488078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54DC16A5-4C11-3104-C99A-F0BC3EAF694C}"/>
                  </a:ext>
                </a:extLst>
              </p:cNvPr>
              <p:cNvSpPr/>
              <p:nvPr/>
            </p:nvSpPr>
            <p:spPr>
              <a:xfrm rot="9591703">
                <a:off x="4622803" y="3698173"/>
                <a:ext cx="312330" cy="69862"/>
              </a:xfrm>
              <a:custGeom>
                <a:avLst/>
                <a:gdLst>
                  <a:gd name="connsiteX0" fmla="*/ 0 w 312330"/>
                  <a:gd name="connsiteY0" fmla="*/ 0 h 69862"/>
                  <a:gd name="connsiteX1" fmla="*/ 312330 w 312330"/>
                  <a:gd name="connsiteY1" fmla="*/ 0 h 69862"/>
                  <a:gd name="connsiteX2" fmla="*/ 312330 w 312330"/>
                  <a:gd name="connsiteY2" fmla="*/ 69863 h 69862"/>
                  <a:gd name="connsiteX3" fmla="*/ 0 w 312330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330" h="69862">
                    <a:moveTo>
                      <a:pt x="0" y="0"/>
                    </a:moveTo>
                    <a:lnTo>
                      <a:pt x="312330" y="0"/>
                    </a:lnTo>
                    <a:lnTo>
                      <a:pt x="312330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60" name="任意多边形: 形状 20159">
                <a:extLst>
                  <a:ext uri="{FF2B5EF4-FFF2-40B4-BE49-F238E27FC236}">
                    <a16:creationId xmlns:a16="http://schemas.microsoft.com/office/drawing/2014/main" id="{AC347CCA-8AC6-FD51-2FE1-170DB8C0376F}"/>
                  </a:ext>
                </a:extLst>
              </p:cNvPr>
              <p:cNvSpPr/>
              <p:nvPr/>
            </p:nvSpPr>
            <p:spPr>
              <a:xfrm rot="9591703">
                <a:off x="4939315" y="4545478"/>
                <a:ext cx="300828" cy="69862"/>
              </a:xfrm>
              <a:custGeom>
                <a:avLst/>
                <a:gdLst>
                  <a:gd name="connsiteX0" fmla="*/ 0 w 300828"/>
                  <a:gd name="connsiteY0" fmla="*/ 0 h 69862"/>
                  <a:gd name="connsiteX1" fmla="*/ 300829 w 300828"/>
                  <a:gd name="connsiteY1" fmla="*/ 0 h 69862"/>
                  <a:gd name="connsiteX2" fmla="*/ 300829 w 300828"/>
                  <a:gd name="connsiteY2" fmla="*/ 69863 h 69862"/>
                  <a:gd name="connsiteX3" fmla="*/ 0 w 300828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828" h="69862">
                    <a:moveTo>
                      <a:pt x="0" y="0"/>
                    </a:moveTo>
                    <a:lnTo>
                      <a:pt x="300829" y="0"/>
                    </a:lnTo>
                    <a:lnTo>
                      <a:pt x="300829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161" name="图形 7">
                <a:extLst>
                  <a:ext uri="{FF2B5EF4-FFF2-40B4-BE49-F238E27FC236}">
                    <a16:creationId xmlns:a16="http://schemas.microsoft.com/office/drawing/2014/main" id="{FA001C4D-29AC-19C9-797A-FA02274350BC}"/>
                  </a:ext>
                </a:extLst>
              </p:cNvPr>
              <p:cNvGrpSpPr/>
              <p:nvPr/>
            </p:nvGrpSpPr>
            <p:grpSpPr>
              <a:xfrm>
                <a:off x="4505756" y="3729492"/>
                <a:ext cx="858926" cy="915700"/>
                <a:chOff x="4505756" y="3729492"/>
                <a:chExt cx="858926" cy="915700"/>
              </a:xfrm>
              <a:solidFill>
                <a:srgbClr val="CA482B"/>
              </a:solidFill>
            </p:grpSpPr>
            <p:sp>
              <p:nvSpPr>
                <p:cNvPr id="20162" name="任意多边形: 形状 20161">
                  <a:extLst>
                    <a:ext uri="{FF2B5EF4-FFF2-40B4-BE49-F238E27FC236}">
                      <a16:creationId xmlns:a16="http://schemas.microsoft.com/office/drawing/2014/main" id="{47390DA1-5909-C925-B3A8-853147D16AB8}"/>
                    </a:ext>
                  </a:extLst>
                </p:cNvPr>
                <p:cNvSpPr/>
                <p:nvPr/>
              </p:nvSpPr>
              <p:spPr>
                <a:xfrm>
                  <a:off x="4505756" y="3729492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30 w 628416"/>
                    <a:gd name="connsiteY2" fmla="*/ 287244 h 287243"/>
                    <a:gd name="connsiteX3" fmla="*/ 597815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30" y="287244"/>
                      </a:lnTo>
                      <a:lnTo>
                        <a:pt x="59781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3" name="任意多边形: 形状 20162">
                  <a:extLst>
                    <a:ext uri="{FF2B5EF4-FFF2-40B4-BE49-F238E27FC236}">
                      <a16:creationId xmlns:a16="http://schemas.microsoft.com/office/drawing/2014/main" id="{25373292-4BDA-0DF9-11D0-B071115034F7}"/>
                    </a:ext>
                  </a:extLst>
                </p:cNvPr>
                <p:cNvSpPr/>
                <p:nvPr/>
              </p:nvSpPr>
              <p:spPr>
                <a:xfrm>
                  <a:off x="4563384" y="3886606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29 w 628416"/>
                    <a:gd name="connsiteY2" fmla="*/ 287244 h 287243"/>
                    <a:gd name="connsiteX3" fmla="*/ 597814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14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4" name="任意多边形: 形状 20163">
                  <a:extLst>
                    <a:ext uri="{FF2B5EF4-FFF2-40B4-BE49-F238E27FC236}">
                      <a16:creationId xmlns:a16="http://schemas.microsoft.com/office/drawing/2014/main" id="{B9019C2C-BEE8-87EF-DEE9-32D2BF7CFBCD}"/>
                    </a:ext>
                  </a:extLst>
                </p:cNvPr>
                <p:cNvSpPr/>
                <p:nvPr/>
              </p:nvSpPr>
              <p:spPr>
                <a:xfrm>
                  <a:off x="4620971" y="4043720"/>
                  <a:ext cx="628456" cy="287243"/>
                </a:xfrm>
                <a:custGeom>
                  <a:avLst/>
                  <a:gdLst>
                    <a:gd name="connsiteX0" fmla="*/ 628457 w 628456"/>
                    <a:gd name="connsiteY0" fmla="*/ 0 h 287243"/>
                    <a:gd name="connsiteX1" fmla="*/ 0 w 628456"/>
                    <a:gd name="connsiteY1" fmla="*/ 230469 h 287243"/>
                    <a:gd name="connsiteX2" fmla="*/ 88229 w 628456"/>
                    <a:gd name="connsiteY2" fmla="*/ 287244 h 287243"/>
                    <a:gd name="connsiteX3" fmla="*/ 597855 w 62845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6" h="287243">
                      <a:moveTo>
                        <a:pt x="628457" y="0"/>
                      </a:moveTo>
                      <a:lnTo>
                        <a:pt x="0" y="230469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5" name="任意多边形: 形状 20164">
                  <a:extLst>
                    <a:ext uri="{FF2B5EF4-FFF2-40B4-BE49-F238E27FC236}">
                      <a16:creationId xmlns:a16="http://schemas.microsoft.com/office/drawing/2014/main" id="{6F073A7A-FAD1-C059-8522-9B5D57BB9F9A}"/>
                    </a:ext>
                  </a:extLst>
                </p:cNvPr>
                <p:cNvSpPr/>
                <p:nvPr/>
              </p:nvSpPr>
              <p:spPr>
                <a:xfrm>
                  <a:off x="4678598" y="4200834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6" name="任意多边形: 形状 20165">
                  <a:extLst>
                    <a:ext uri="{FF2B5EF4-FFF2-40B4-BE49-F238E27FC236}">
                      <a16:creationId xmlns:a16="http://schemas.microsoft.com/office/drawing/2014/main" id="{3D5A4575-E028-2F80-3F5F-2935EFCD85A8}"/>
                    </a:ext>
                  </a:extLst>
                </p:cNvPr>
                <p:cNvSpPr/>
                <p:nvPr/>
              </p:nvSpPr>
              <p:spPr>
                <a:xfrm>
                  <a:off x="4736226" y="4357949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168796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中秋节的习俗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17E931FC-1FA4-EB0B-9814-A94F4715E371}"/>
              </a:ext>
            </a:extLst>
          </p:cNvPr>
          <p:cNvSpPr/>
          <p:nvPr/>
        </p:nvSpPr>
        <p:spPr>
          <a:xfrm>
            <a:off x="1308100" y="1508675"/>
            <a:ext cx="9575799" cy="1920326"/>
          </a:xfrm>
          <a:prstGeom prst="rect">
            <a:avLst/>
          </a:prstGeom>
          <a:noFill/>
          <a:ln w="12700">
            <a:solidFill>
              <a:srgbClr val="E5E9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214">
            <a:extLst>
              <a:ext uri="{FF2B5EF4-FFF2-40B4-BE49-F238E27FC236}">
                <a16:creationId xmlns:a16="http://schemas.microsoft.com/office/drawing/2014/main" id="{6CB0BAA1-DC9E-BCF4-AD58-A6A61DE6DC64}"/>
              </a:ext>
            </a:extLst>
          </p:cNvPr>
          <p:cNvGrpSpPr/>
          <p:nvPr/>
        </p:nvGrpSpPr>
        <p:grpSpPr>
          <a:xfrm rot="5400000">
            <a:off x="1396983" y="1604573"/>
            <a:ext cx="229500" cy="240346"/>
            <a:chOff x="1458277" y="1991010"/>
            <a:chExt cx="203549" cy="213169"/>
          </a:xfrm>
          <a:solidFill>
            <a:srgbClr val="FFF2CC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084FB9C-7DFF-C608-BDEB-CF0483F38947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5A24C65-1ECD-7172-10C4-B10729A8E30A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2D00AAB-B304-2264-45D9-AB218122D1B6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214">
              <a:extLst>
                <a:ext uri="{FF2B5EF4-FFF2-40B4-BE49-F238E27FC236}">
                  <a16:creationId xmlns:a16="http://schemas.microsoft.com/office/drawing/2014/main" id="{6DB5108A-27B1-26BF-6477-DFD4C2C5A04C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CEEF56A-BE59-421D-3AFC-13E84B753A0B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969525B-F0BF-3EB9-E1DE-CADB9443D2F5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图形 214">
            <a:extLst>
              <a:ext uri="{FF2B5EF4-FFF2-40B4-BE49-F238E27FC236}">
                <a16:creationId xmlns:a16="http://schemas.microsoft.com/office/drawing/2014/main" id="{480D3B9D-4943-DB76-3239-1F7DC914C813}"/>
              </a:ext>
            </a:extLst>
          </p:cNvPr>
          <p:cNvGrpSpPr/>
          <p:nvPr/>
        </p:nvGrpSpPr>
        <p:grpSpPr>
          <a:xfrm rot="5400000">
            <a:off x="1396983" y="3112678"/>
            <a:ext cx="229607" cy="240453"/>
            <a:chOff x="1852231" y="1990915"/>
            <a:chExt cx="203644" cy="213264"/>
          </a:xfrm>
          <a:solidFill>
            <a:srgbClr val="FFF2CC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8DF4FC-B29D-57D4-3F9F-3829277B3254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5B38F84-A0B9-09FF-14FC-C6BE9C99D86F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63962B1-8383-95F2-3101-F89201177B14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图形 214">
              <a:extLst>
                <a:ext uri="{FF2B5EF4-FFF2-40B4-BE49-F238E27FC236}">
                  <a16:creationId xmlns:a16="http://schemas.microsoft.com/office/drawing/2014/main" id="{6F6FEAD7-A5A7-FBA6-6310-452603D4CFF9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FC6F7D8-374B-547F-3D20-497BAE392A6B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94BC310-77E3-BFBB-D5CE-1DB265E982B6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图形 214">
            <a:extLst>
              <a:ext uri="{FF2B5EF4-FFF2-40B4-BE49-F238E27FC236}">
                <a16:creationId xmlns:a16="http://schemas.microsoft.com/office/drawing/2014/main" id="{9A042246-8075-9B7F-140C-AFFF63D640CF}"/>
              </a:ext>
            </a:extLst>
          </p:cNvPr>
          <p:cNvGrpSpPr/>
          <p:nvPr/>
        </p:nvGrpSpPr>
        <p:grpSpPr>
          <a:xfrm rot="5400000">
            <a:off x="10573166" y="1604420"/>
            <a:ext cx="229607" cy="240562"/>
            <a:chOff x="1458182" y="805529"/>
            <a:chExt cx="203644" cy="213360"/>
          </a:xfrm>
          <a:solidFill>
            <a:srgbClr val="FFF2CC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9B801DF-A965-82B0-7586-A67904ED7690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DDCBE8B-4810-E2B9-5E72-C8293216CD9D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7D1EA3F-C116-7470-2529-1B4AF4CFE1B5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214">
              <a:extLst>
                <a:ext uri="{FF2B5EF4-FFF2-40B4-BE49-F238E27FC236}">
                  <a16:creationId xmlns:a16="http://schemas.microsoft.com/office/drawing/2014/main" id="{5E15349A-FE30-4488-8F73-498E608A6239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C0B22FD-0A5C-2EFB-B79C-3707BA6E6B1D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CADE2F8-8066-10F7-0217-4E9673C64888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图形 214">
            <a:extLst>
              <a:ext uri="{FF2B5EF4-FFF2-40B4-BE49-F238E27FC236}">
                <a16:creationId xmlns:a16="http://schemas.microsoft.com/office/drawing/2014/main" id="{71CA948B-D81F-A7FC-3527-8C4BBE322380}"/>
              </a:ext>
            </a:extLst>
          </p:cNvPr>
          <p:cNvGrpSpPr/>
          <p:nvPr/>
        </p:nvGrpSpPr>
        <p:grpSpPr>
          <a:xfrm rot="5400000">
            <a:off x="10574801" y="3112632"/>
            <a:ext cx="229500" cy="240453"/>
            <a:chOff x="1852231" y="805624"/>
            <a:chExt cx="203549" cy="213264"/>
          </a:xfrm>
          <a:solidFill>
            <a:srgbClr val="FFF2CC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D344FC9-216A-3B22-1CF5-4318B2594892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2FF44F3-7E8C-AD4E-3514-4B9BAF3E7F20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11C8371-5347-F865-DEED-BE1BA6F153D5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14">
              <a:extLst>
                <a:ext uri="{FF2B5EF4-FFF2-40B4-BE49-F238E27FC236}">
                  <a16:creationId xmlns:a16="http://schemas.microsoft.com/office/drawing/2014/main" id="{C6C27382-A2AC-2108-297B-8E106B69D471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DD90041-B445-4BF9-F369-4F48338C9AE9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7CDF0A8-C091-4858-ED47-2CDB9B9BB3FB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031B8C41-ACA4-0FB9-D6C0-81E93857FF3D}"/>
              </a:ext>
            </a:extLst>
          </p:cNvPr>
          <p:cNvSpPr txBox="1"/>
          <p:nvPr/>
        </p:nvSpPr>
        <p:spPr>
          <a:xfrm>
            <a:off x="2369851" y="1990129"/>
            <a:ext cx="8083346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月饼，又叫月团、丰收饼、宫饼、团圆饼等，是古代中秋祭拜月神的供品。月饼最初是用来祭奉月神的祭品，后来人们逐渐把中秋赏月与品尝月饼，作为家人团圆的一大象征。月饼象征着大团圆，人们把它当作节日食品，用它祭月、赠送亲友。发展至今，吃月饼已经是中国南北各地过中秋节的必备习俗，中秋节这天人们都要吃月饼以示</a:t>
            </a:r>
            <a:r>
              <a:rPr lang="en-US" altLang="zh-CN" dirty="0"/>
              <a:t>"</a:t>
            </a:r>
            <a:r>
              <a:rPr lang="zh-CN" altLang="en-US" dirty="0"/>
              <a:t>团圆</a:t>
            </a:r>
            <a:r>
              <a:rPr lang="en-US" altLang="zh-CN" dirty="0"/>
              <a:t>"</a:t>
            </a:r>
            <a:r>
              <a:rPr lang="zh-CN" altLang="en-US" dirty="0"/>
              <a:t>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F95671A-C13A-4E02-14FA-81DAD6CCFA2A}"/>
              </a:ext>
            </a:extLst>
          </p:cNvPr>
          <p:cNvGrpSpPr/>
          <p:nvPr/>
        </p:nvGrpSpPr>
        <p:grpSpPr>
          <a:xfrm>
            <a:off x="1738803" y="1887206"/>
            <a:ext cx="430887" cy="1104748"/>
            <a:chOff x="1738803" y="2047247"/>
            <a:chExt cx="430887" cy="1104748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58A9E5D-F9FA-E6C0-4AFD-29FA52EC45A0}"/>
                </a:ext>
              </a:extLst>
            </p:cNvPr>
            <p:cNvSpPr/>
            <p:nvPr/>
          </p:nvSpPr>
          <p:spPr>
            <a:xfrm rot="5400000">
              <a:off x="1393950" y="2401253"/>
              <a:ext cx="1104748" cy="396735"/>
            </a:xfrm>
            <a:custGeom>
              <a:avLst/>
              <a:gdLst>
                <a:gd name="connsiteX0" fmla="*/ 0 w 1104748"/>
                <a:gd name="connsiteY0" fmla="*/ 197645 h 396735"/>
                <a:gd name="connsiteX1" fmla="*/ 197644 w 1104748"/>
                <a:gd name="connsiteY1" fmla="*/ 1 h 396735"/>
                <a:gd name="connsiteX2" fmla="*/ 337400 w 1104748"/>
                <a:gd name="connsiteY2" fmla="*/ 57890 h 396735"/>
                <a:gd name="connsiteX3" fmla="*/ 372856 w 1104748"/>
                <a:gd name="connsiteY3" fmla="*/ 110478 h 396735"/>
                <a:gd name="connsiteX4" fmla="*/ 408312 w 1104748"/>
                <a:gd name="connsiteY4" fmla="*/ 57890 h 396735"/>
                <a:gd name="connsiteX5" fmla="*/ 548067 w 1104748"/>
                <a:gd name="connsiteY5" fmla="*/ 1 h 396735"/>
                <a:gd name="connsiteX6" fmla="*/ 687822 w 1104748"/>
                <a:gd name="connsiteY6" fmla="*/ 57890 h 396735"/>
                <a:gd name="connsiteX7" fmla="*/ 727040 w 1104748"/>
                <a:gd name="connsiteY7" fmla="*/ 116057 h 396735"/>
                <a:gd name="connsiteX8" fmla="*/ 766115 w 1104748"/>
                <a:gd name="connsiteY8" fmla="*/ 58101 h 396735"/>
                <a:gd name="connsiteX9" fmla="*/ 906381 w 1104748"/>
                <a:gd name="connsiteY9" fmla="*/ 0 h 396735"/>
                <a:gd name="connsiteX10" fmla="*/ 1104748 w 1104748"/>
                <a:gd name="connsiteY10" fmla="*/ 198368 h 396735"/>
                <a:gd name="connsiteX11" fmla="*/ 906381 w 1104748"/>
                <a:gd name="connsiteY11" fmla="*/ 396735 h 396735"/>
                <a:gd name="connsiteX12" fmla="*/ 766115 w 1104748"/>
                <a:gd name="connsiteY12" fmla="*/ 338634 h 396735"/>
                <a:gd name="connsiteX13" fmla="*/ 726553 w 1104748"/>
                <a:gd name="connsiteY13" fmla="*/ 279956 h 396735"/>
                <a:gd name="connsiteX14" fmla="*/ 687822 w 1104748"/>
                <a:gd name="connsiteY14" fmla="*/ 337401 h 396735"/>
                <a:gd name="connsiteX15" fmla="*/ 548067 w 1104748"/>
                <a:gd name="connsiteY15" fmla="*/ 395289 h 396735"/>
                <a:gd name="connsiteX16" fmla="*/ 408312 w 1104748"/>
                <a:gd name="connsiteY16" fmla="*/ 337401 h 396735"/>
                <a:gd name="connsiteX17" fmla="*/ 372856 w 1104748"/>
                <a:gd name="connsiteY17" fmla="*/ 284812 h 396735"/>
                <a:gd name="connsiteX18" fmla="*/ 337400 w 1104748"/>
                <a:gd name="connsiteY18" fmla="*/ 337401 h 396735"/>
                <a:gd name="connsiteX19" fmla="*/ 197644 w 1104748"/>
                <a:gd name="connsiteY19" fmla="*/ 395289 h 396735"/>
                <a:gd name="connsiteX20" fmla="*/ 0 w 1104748"/>
                <a:gd name="connsiteY20" fmla="*/ 197645 h 39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4748" h="396735">
                  <a:moveTo>
                    <a:pt x="0" y="197645"/>
                  </a:moveTo>
                  <a:cubicBezTo>
                    <a:pt x="0" y="88489"/>
                    <a:pt x="88488" y="1"/>
                    <a:pt x="197644" y="1"/>
                  </a:cubicBezTo>
                  <a:cubicBezTo>
                    <a:pt x="252222" y="1"/>
                    <a:pt x="301633" y="22123"/>
                    <a:pt x="337400" y="57890"/>
                  </a:cubicBezTo>
                  <a:lnTo>
                    <a:pt x="372856" y="110478"/>
                  </a:lnTo>
                  <a:lnTo>
                    <a:pt x="408312" y="57890"/>
                  </a:lnTo>
                  <a:cubicBezTo>
                    <a:pt x="444078" y="22123"/>
                    <a:pt x="493489" y="1"/>
                    <a:pt x="548067" y="1"/>
                  </a:cubicBezTo>
                  <a:cubicBezTo>
                    <a:pt x="602645" y="1"/>
                    <a:pt x="652056" y="22123"/>
                    <a:pt x="687822" y="57890"/>
                  </a:cubicBezTo>
                  <a:lnTo>
                    <a:pt x="727040" y="116057"/>
                  </a:lnTo>
                  <a:lnTo>
                    <a:pt x="766115" y="58101"/>
                  </a:lnTo>
                  <a:cubicBezTo>
                    <a:pt x="802012" y="22204"/>
                    <a:pt x="851604" y="0"/>
                    <a:pt x="906381" y="0"/>
                  </a:cubicBezTo>
                  <a:cubicBezTo>
                    <a:pt x="1015936" y="0"/>
                    <a:pt x="1104748" y="88813"/>
                    <a:pt x="1104748" y="198368"/>
                  </a:cubicBezTo>
                  <a:cubicBezTo>
                    <a:pt x="1104748" y="307923"/>
                    <a:pt x="1015936" y="396735"/>
                    <a:pt x="906381" y="396735"/>
                  </a:cubicBezTo>
                  <a:cubicBezTo>
                    <a:pt x="851604" y="396735"/>
                    <a:pt x="802012" y="374532"/>
                    <a:pt x="766115" y="338634"/>
                  </a:cubicBezTo>
                  <a:lnTo>
                    <a:pt x="726553" y="279956"/>
                  </a:lnTo>
                  <a:lnTo>
                    <a:pt x="687822" y="337401"/>
                  </a:lnTo>
                  <a:cubicBezTo>
                    <a:pt x="652056" y="373167"/>
                    <a:pt x="602645" y="395289"/>
                    <a:pt x="548067" y="395289"/>
                  </a:cubicBezTo>
                  <a:cubicBezTo>
                    <a:pt x="493489" y="395289"/>
                    <a:pt x="444078" y="373167"/>
                    <a:pt x="408312" y="337401"/>
                  </a:cubicBezTo>
                  <a:lnTo>
                    <a:pt x="372856" y="284812"/>
                  </a:lnTo>
                  <a:lnTo>
                    <a:pt x="337400" y="337401"/>
                  </a:lnTo>
                  <a:cubicBezTo>
                    <a:pt x="301633" y="373167"/>
                    <a:pt x="252222" y="395289"/>
                    <a:pt x="197644" y="395289"/>
                  </a:cubicBezTo>
                  <a:cubicBezTo>
                    <a:pt x="88488" y="395289"/>
                    <a:pt x="0" y="306801"/>
                    <a:pt x="0" y="197645"/>
                  </a:cubicBezTo>
                  <a:close/>
                </a:path>
              </a:pathLst>
            </a:custGeom>
            <a:solidFill>
              <a:srgbClr val="001959"/>
            </a:solidFill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FC7D460-48EA-5A32-EC17-0115686A6416}"/>
                </a:ext>
              </a:extLst>
            </p:cNvPr>
            <p:cNvSpPr txBox="1"/>
            <p:nvPr/>
          </p:nvSpPr>
          <p:spPr>
            <a:xfrm>
              <a:off x="1738803" y="2123470"/>
              <a:ext cx="430887" cy="9523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吃月饼</a:t>
              </a:r>
            </a:p>
          </p:txBody>
        </p:sp>
      </p:grpSp>
      <p:pic>
        <p:nvPicPr>
          <p:cNvPr id="53" name="图片 52" descr="D:\51PPT模板网\51pptmoban.com\图片001.jpg">
            <a:extLst>
              <a:ext uri="{FF2B5EF4-FFF2-40B4-BE49-F238E27FC236}">
                <a16:creationId xmlns:a16="http://schemas.microsoft.com/office/drawing/2014/main" id="{7906AAEB-ADB5-C3CF-BE65-4F7C82D646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9964" y="3988169"/>
            <a:ext cx="3724275" cy="1667514"/>
          </a:xfrm>
          <a:prstGeom prst="rect">
            <a:avLst/>
          </a:prstGeom>
        </p:spPr>
      </p:pic>
      <p:pic>
        <p:nvPicPr>
          <p:cNvPr id="20182" name="图片 20181">
            <a:extLst>
              <a:ext uri="{FF2B5EF4-FFF2-40B4-BE49-F238E27FC236}">
                <a16:creationId xmlns:a16="http://schemas.microsoft.com/office/drawing/2014/main" id="{D32AEC80-5C16-40B0-FAE8-CA18CD1B25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2701" y="3749324"/>
            <a:ext cx="3764987" cy="214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608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中秋节的习俗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D750669-BD6A-6A1A-63EB-274BD64B497E}"/>
              </a:ext>
            </a:extLst>
          </p:cNvPr>
          <p:cNvGrpSpPr/>
          <p:nvPr/>
        </p:nvGrpSpPr>
        <p:grpSpPr>
          <a:xfrm>
            <a:off x="1183316" y="1813475"/>
            <a:ext cx="2179009" cy="3968200"/>
            <a:chOff x="1183316" y="1508675"/>
            <a:chExt cx="2179009" cy="396820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AC81D17-63C8-9C06-3E30-EE1A44E6C9DB}"/>
                </a:ext>
              </a:extLst>
            </p:cNvPr>
            <p:cNvGrpSpPr/>
            <p:nvPr/>
          </p:nvGrpSpPr>
          <p:grpSpPr>
            <a:xfrm>
              <a:off x="1308100" y="1508675"/>
              <a:ext cx="2054225" cy="3968200"/>
              <a:chOff x="1308100" y="1508675"/>
              <a:chExt cx="2054225" cy="3968200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17E931FC-1FA4-EB0B-9814-A94F4715E371}"/>
                  </a:ext>
                </a:extLst>
              </p:cNvPr>
              <p:cNvSpPr/>
              <p:nvPr/>
            </p:nvSpPr>
            <p:spPr>
              <a:xfrm>
                <a:off x="1308100" y="1508675"/>
                <a:ext cx="2054225" cy="3968200"/>
              </a:xfrm>
              <a:prstGeom prst="rect">
                <a:avLst/>
              </a:prstGeom>
              <a:noFill/>
              <a:ln w="12700">
                <a:solidFill>
                  <a:srgbClr val="E5E9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图形 214">
                <a:extLst>
                  <a:ext uri="{FF2B5EF4-FFF2-40B4-BE49-F238E27FC236}">
                    <a16:creationId xmlns:a16="http://schemas.microsoft.com/office/drawing/2014/main" id="{6CB0BAA1-DC9E-BCF4-AD58-A6A61DE6DC64}"/>
                  </a:ext>
                </a:extLst>
              </p:cNvPr>
              <p:cNvGrpSpPr/>
              <p:nvPr/>
            </p:nvGrpSpPr>
            <p:grpSpPr>
              <a:xfrm rot="5400000">
                <a:off x="1396983" y="1604573"/>
                <a:ext cx="229500" cy="240346"/>
                <a:chOff x="1458277" y="1991010"/>
                <a:chExt cx="203549" cy="213169"/>
              </a:xfrm>
              <a:solidFill>
                <a:srgbClr val="FFF2CC"/>
              </a:solidFill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A084FB9C-7DFF-C608-BDEB-CF0483F38947}"/>
                    </a:ext>
                  </a:extLst>
                </p:cNvPr>
                <p:cNvSpPr/>
                <p:nvPr/>
              </p:nvSpPr>
              <p:spPr>
                <a:xfrm>
                  <a:off x="1458277" y="1991010"/>
                  <a:ext cx="203549" cy="213169"/>
                </a:xfrm>
                <a:custGeom>
                  <a:avLst/>
                  <a:gdLst>
                    <a:gd name="connsiteX0" fmla="*/ 198406 w 203549"/>
                    <a:gd name="connsiteY0" fmla="*/ 202501 h 213169"/>
                    <a:gd name="connsiteX1" fmla="*/ 203549 w 203549"/>
                    <a:gd name="connsiteY1" fmla="*/ 207836 h 213169"/>
                    <a:gd name="connsiteX2" fmla="*/ 198406 w 203549"/>
                    <a:gd name="connsiteY2" fmla="*/ 213170 h 213169"/>
                    <a:gd name="connsiteX3" fmla="*/ 95631 w 203549"/>
                    <a:gd name="connsiteY3" fmla="*/ 213170 h 213169"/>
                    <a:gd name="connsiteX4" fmla="*/ 90488 w 203549"/>
                    <a:gd name="connsiteY4" fmla="*/ 207836 h 213169"/>
                    <a:gd name="connsiteX5" fmla="*/ 90488 w 203549"/>
                    <a:gd name="connsiteY5" fmla="*/ 207359 h 213169"/>
                    <a:gd name="connsiteX6" fmla="*/ 90678 w 203549"/>
                    <a:gd name="connsiteY6" fmla="*/ 156305 h 213169"/>
                    <a:gd name="connsiteX7" fmla="*/ 60484 w 203549"/>
                    <a:gd name="connsiteY7" fmla="*/ 156305 h 213169"/>
                    <a:gd name="connsiteX8" fmla="*/ 55340 w 203549"/>
                    <a:gd name="connsiteY8" fmla="*/ 150971 h 213169"/>
                    <a:gd name="connsiteX9" fmla="*/ 55340 w 203549"/>
                    <a:gd name="connsiteY9" fmla="*/ 150495 h 213169"/>
                    <a:gd name="connsiteX10" fmla="*/ 55435 w 203549"/>
                    <a:gd name="connsiteY10" fmla="*/ 120110 h 213169"/>
                    <a:gd name="connsiteX11" fmla="*/ 5143 w 203549"/>
                    <a:gd name="connsiteY11" fmla="*/ 120110 h 213169"/>
                    <a:gd name="connsiteX12" fmla="*/ 0 w 203549"/>
                    <a:gd name="connsiteY12" fmla="*/ 114871 h 213169"/>
                    <a:gd name="connsiteX13" fmla="*/ 0 w 203549"/>
                    <a:gd name="connsiteY13" fmla="*/ 114871 h 213169"/>
                    <a:gd name="connsiteX14" fmla="*/ 0 w 203549"/>
                    <a:gd name="connsiteY14" fmla="*/ 5334 h 213169"/>
                    <a:gd name="connsiteX15" fmla="*/ 5143 w 203549"/>
                    <a:gd name="connsiteY15" fmla="*/ 0 h 213169"/>
                    <a:gd name="connsiteX16" fmla="*/ 10287 w 203549"/>
                    <a:gd name="connsiteY16" fmla="*/ 5334 h 213169"/>
                    <a:gd name="connsiteX17" fmla="*/ 10287 w 203549"/>
                    <a:gd name="connsiteY17" fmla="*/ 109633 h 213169"/>
                    <a:gd name="connsiteX18" fmla="*/ 60674 w 203549"/>
                    <a:gd name="connsiteY18" fmla="*/ 109633 h 213169"/>
                    <a:gd name="connsiteX19" fmla="*/ 65818 w 203549"/>
                    <a:gd name="connsiteY19" fmla="*/ 114967 h 213169"/>
                    <a:gd name="connsiteX20" fmla="*/ 65722 w 203549"/>
                    <a:gd name="connsiteY20" fmla="*/ 145828 h 213169"/>
                    <a:gd name="connsiteX21" fmla="*/ 95917 w 203549"/>
                    <a:gd name="connsiteY21" fmla="*/ 145828 h 213169"/>
                    <a:gd name="connsiteX22" fmla="*/ 95917 w 203549"/>
                    <a:gd name="connsiteY22" fmla="*/ 145828 h 213169"/>
                    <a:gd name="connsiteX23" fmla="*/ 101060 w 203549"/>
                    <a:gd name="connsiteY23" fmla="*/ 151067 h 213169"/>
                    <a:gd name="connsiteX24" fmla="*/ 100870 w 203549"/>
                    <a:gd name="connsiteY24" fmla="*/ 202597 h 213169"/>
                    <a:gd name="connsiteX25" fmla="*/ 198406 w 203549"/>
                    <a:gd name="connsiteY25" fmla="*/ 202597 h 213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549" h="213169">
                      <a:moveTo>
                        <a:pt x="198406" y="202501"/>
                      </a:moveTo>
                      <a:cubicBezTo>
                        <a:pt x="201263" y="202501"/>
                        <a:pt x="203549" y="204883"/>
                        <a:pt x="203549" y="207836"/>
                      </a:cubicBezTo>
                      <a:cubicBezTo>
                        <a:pt x="203549" y="210788"/>
                        <a:pt x="201263" y="213170"/>
                        <a:pt x="198406" y="213170"/>
                      </a:cubicBezTo>
                      <a:lnTo>
                        <a:pt x="95631" y="213170"/>
                      </a:lnTo>
                      <a:cubicBezTo>
                        <a:pt x="92773" y="213170"/>
                        <a:pt x="90488" y="210788"/>
                        <a:pt x="90488" y="207836"/>
                      </a:cubicBezTo>
                      <a:lnTo>
                        <a:pt x="90488" y="207359"/>
                      </a:lnTo>
                      <a:lnTo>
                        <a:pt x="90678" y="156305"/>
                      </a:lnTo>
                      <a:lnTo>
                        <a:pt x="60484" y="156305"/>
                      </a:lnTo>
                      <a:cubicBezTo>
                        <a:pt x="57626" y="156305"/>
                        <a:pt x="55340" y="153924"/>
                        <a:pt x="55340" y="150971"/>
                      </a:cubicBezTo>
                      <a:lnTo>
                        <a:pt x="55340" y="150495"/>
                      </a:lnTo>
                      <a:lnTo>
                        <a:pt x="55435" y="120110"/>
                      </a:lnTo>
                      <a:lnTo>
                        <a:pt x="5143" y="120110"/>
                      </a:lnTo>
                      <a:cubicBezTo>
                        <a:pt x="2286" y="120110"/>
                        <a:pt x="0" y="117729"/>
                        <a:pt x="0" y="114871"/>
                      </a:cubicBezTo>
                      <a:lnTo>
                        <a:pt x="0" y="114871"/>
                      </a:ln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cubicBezTo>
                        <a:pt x="8001" y="0"/>
                        <a:pt x="10287" y="2381"/>
                        <a:pt x="10287" y="5334"/>
                      </a:cubicBezTo>
                      <a:lnTo>
                        <a:pt x="10287" y="109633"/>
                      </a:lnTo>
                      <a:lnTo>
                        <a:pt x="60674" y="109633"/>
                      </a:lnTo>
                      <a:cubicBezTo>
                        <a:pt x="63532" y="109633"/>
                        <a:pt x="65818" y="112014"/>
                        <a:pt x="65818" y="114967"/>
                      </a:cubicBezTo>
                      <a:lnTo>
                        <a:pt x="65722" y="145828"/>
                      </a:lnTo>
                      <a:lnTo>
                        <a:pt x="95917" y="145828"/>
                      </a:lnTo>
                      <a:lnTo>
                        <a:pt x="95917" y="145828"/>
                      </a:lnTo>
                      <a:cubicBezTo>
                        <a:pt x="98774" y="145828"/>
                        <a:pt x="101060" y="148209"/>
                        <a:pt x="101060" y="151067"/>
                      </a:cubicBezTo>
                      <a:lnTo>
                        <a:pt x="100870" y="202597"/>
                      </a:lnTo>
                      <a:lnTo>
                        <a:pt x="198406" y="2025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5A24C65-1ECD-7172-10C4-B10729A8E30A}"/>
                    </a:ext>
                  </a:extLst>
                </p:cNvPr>
                <p:cNvSpPr/>
                <p:nvPr/>
              </p:nvSpPr>
              <p:spPr>
                <a:xfrm>
                  <a:off x="1476565" y="2138267"/>
                  <a:ext cx="46005" cy="47434"/>
                </a:xfrm>
                <a:custGeom>
                  <a:avLst/>
                  <a:gdLst>
                    <a:gd name="connsiteX0" fmla="*/ 10382 w 46005"/>
                    <a:gd name="connsiteY0" fmla="*/ 36862 h 47434"/>
                    <a:gd name="connsiteX1" fmla="*/ 35719 w 46005"/>
                    <a:gd name="connsiteY1" fmla="*/ 36767 h 47434"/>
                    <a:gd name="connsiteX2" fmla="*/ 35814 w 46005"/>
                    <a:gd name="connsiteY2" fmla="*/ 10763 h 47434"/>
                    <a:gd name="connsiteX3" fmla="*/ 10382 w 46005"/>
                    <a:gd name="connsiteY3" fmla="*/ 10763 h 47434"/>
                    <a:gd name="connsiteX4" fmla="*/ 10382 w 46005"/>
                    <a:gd name="connsiteY4" fmla="*/ 36862 h 47434"/>
                    <a:gd name="connsiteX5" fmla="*/ 10382 w 46005"/>
                    <a:gd name="connsiteY5" fmla="*/ 36862 h 47434"/>
                    <a:gd name="connsiteX6" fmla="*/ 40767 w 46005"/>
                    <a:gd name="connsiteY6" fmla="*/ 47339 h 47434"/>
                    <a:gd name="connsiteX7" fmla="*/ 5620 w 46005"/>
                    <a:gd name="connsiteY7" fmla="*/ 47434 h 47434"/>
                    <a:gd name="connsiteX8" fmla="*/ 5143 w 46005"/>
                    <a:gd name="connsiteY8" fmla="*/ 47434 h 47434"/>
                    <a:gd name="connsiteX9" fmla="*/ 0 w 46005"/>
                    <a:gd name="connsiteY9" fmla="*/ 42100 h 47434"/>
                    <a:gd name="connsiteX10" fmla="*/ 0 w 46005"/>
                    <a:gd name="connsiteY10" fmla="*/ 5334 h 47434"/>
                    <a:gd name="connsiteX11" fmla="*/ 5143 w 46005"/>
                    <a:gd name="connsiteY11" fmla="*/ 0 h 47434"/>
                    <a:gd name="connsiteX12" fmla="*/ 40862 w 46005"/>
                    <a:gd name="connsiteY12" fmla="*/ 0 h 47434"/>
                    <a:gd name="connsiteX13" fmla="*/ 40862 w 46005"/>
                    <a:gd name="connsiteY13" fmla="*/ 0 h 47434"/>
                    <a:gd name="connsiteX14" fmla="*/ 46006 w 46005"/>
                    <a:gd name="connsiteY14" fmla="*/ 5239 h 47434"/>
                    <a:gd name="connsiteX15" fmla="*/ 45910 w 46005"/>
                    <a:gd name="connsiteY15" fmla="*/ 41815 h 47434"/>
                    <a:gd name="connsiteX16" fmla="*/ 40767 w 46005"/>
                    <a:gd name="connsiteY16" fmla="*/ 47339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005" h="47434">
                      <a:moveTo>
                        <a:pt x="10382" y="36862"/>
                      </a:moveTo>
                      <a:lnTo>
                        <a:pt x="35719" y="36767"/>
                      </a:lnTo>
                      <a:lnTo>
                        <a:pt x="35814" y="10763"/>
                      </a:lnTo>
                      <a:lnTo>
                        <a:pt x="10382" y="10763"/>
                      </a:lnTo>
                      <a:lnTo>
                        <a:pt x="10382" y="36862"/>
                      </a:lnTo>
                      <a:lnTo>
                        <a:pt x="10382" y="36862"/>
                      </a:lnTo>
                      <a:close/>
                      <a:moveTo>
                        <a:pt x="40767" y="47339"/>
                      </a:moveTo>
                      <a:lnTo>
                        <a:pt x="5620" y="47434"/>
                      </a:lnTo>
                      <a:lnTo>
                        <a:pt x="5143" y="47434"/>
                      </a:lnTo>
                      <a:cubicBezTo>
                        <a:pt x="2286" y="47434"/>
                        <a:pt x="0" y="45053"/>
                        <a:pt x="0" y="42100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862" y="0"/>
                      </a:ln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239"/>
                      </a:cubicBezTo>
                      <a:lnTo>
                        <a:pt x="45910" y="41815"/>
                      </a:lnTo>
                      <a:cubicBezTo>
                        <a:pt x="45910" y="44958"/>
                        <a:pt x="43625" y="47339"/>
                        <a:pt x="40767" y="473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52D00AAB-B304-2264-45D9-AB218122D1B6}"/>
                    </a:ext>
                  </a:extLst>
                </p:cNvPr>
                <p:cNvSpPr/>
                <p:nvPr/>
              </p:nvSpPr>
              <p:spPr>
                <a:xfrm>
                  <a:off x="1513808" y="2100262"/>
                  <a:ext cx="45910" cy="47339"/>
                </a:xfrm>
                <a:custGeom>
                  <a:avLst/>
                  <a:gdLst>
                    <a:gd name="connsiteX0" fmla="*/ 10287 w 45910"/>
                    <a:gd name="connsiteY0" fmla="*/ 36671 h 47339"/>
                    <a:gd name="connsiteX1" fmla="*/ 35624 w 45910"/>
                    <a:gd name="connsiteY1" fmla="*/ 36576 h 47339"/>
                    <a:gd name="connsiteX2" fmla="*/ 35719 w 45910"/>
                    <a:gd name="connsiteY2" fmla="*/ 10573 h 47339"/>
                    <a:gd name="connsiteX3" fmla="*/ 10382 w 45910"/>
                    <a:gd name="connsiteY3" fmla="*/ 10573 h 47339"/>
                    <a:gd name="connsiteX4" fmla="*/ 10287 w 45910"/>
                    <a:gd name="connsiteY4" fmla="*/ 36671 h 47339"/>
                    <a:gd name="connsiteX5" fmla="*/ 10287 w 45910"/>
                    <a:gd name="connsiteY5" fmla="*/ 36671 h 47339"/>
                    <a:gd name="connsiteX6" fmla="*/ 40672 w 45910"/>
                    <a:gd name="connsiteY6" fmla="*/ 47149 h 47339"/>
                    <a:gd name="connsiteX7" fmla="*/ 5144 w 45910"/>
                    <a:gd name="connsiteY7" fmla="*/ 47339 h 47339"/>
                    <a:gd name="connsiteX8" fmla="*/ 0 w 45910"/>
                    <a:gd name="connsiteY8" fmla="*/ 42005 h 47339"/>
                    <a:gd name="connsiteX9" fmla="*/ 0 w 45910"/>
                    <a:gd name="connsiteY9" fmla="*/ 5334 h 47339"/>
                    <a:gd name="connsiteX10" fmla="*/ 5144 w 45910"/>
                    <a:gd name="connsiteY10" fmla="*/ 0 h 47339"/>
                    <a:gd name="connsiteX11" fmla="*/ 40767 w 45910"/>
                    <a:gd name="connsiteY11" fmla="*/ 0 h 47339"/>
                    <a:gd name="connsiteX12" fmla="*/ 45911 w 45910"/>
                    <a:gd name="connsiteY12" fmla="*/ 5334 h 47339"/>
                    <a:gd name="connsiteX13" fmla="*/ 45815 w 45910"/>
                    <a:gd name="connsiteY13" fmla="*/ 41815 h 47339"/>
                    <a:gd name="connsiteX14" fmla="*/ 40672 w 45910"/>
                    <a:gd name="connsiteY14" fmla="*/ 47149 h 47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339">
                      <a:moveTo>
                        <a:pt x="10287" y="36671"/>
                      </a:moveTo>
                      <a:lnTo>
                        <a:pt x="35624" y="36576"/>
                      </a:lnTo>
                      <a:lnTo>
                        <a:pt x="35719" y="10573"/>
                      </a:lnTo>
                      <a:lnTo>
                        <a:pt x="10382" y="10573"/>
                      </a:lnTo>
                      <a:lnTo>
                        <a:pt x="10287" y="36671"/>
                      </a:lnTo>
                      <a:lnTo>
                        <a:pt x="10287" y="36671"/>
                      </a:lnTo>
                      <a:close/>
                      <a:moveTo>
                        <a:pt x="40672" y="47149"/>
                      </a:moveTo>
                      <a:lnTo>
                        <a:pt x="5144" y="47339"/>
                      </a:lnTo>
                      <a:cubicBezTo>
                        <a:pt x="2286" y="47339"/>
                        <a:pt x="0" y="44958"/>
                        <a:pt x="0" y="4200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815" y="41815"/>
                      </a:lnTo>
                      <a:cubicBezTo>
                        <a:pt x="45815" y="44767"/>
                        <a:pt x="43529" y="47149"/>
                        <a:pt x="40672" y="471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" name="图形 214">
                  <a:extLst>
                    <a:ext uri="{FF2B5EF4-FFF2-40B4-BE49-F238E27FC236}">
                      <a16:creationId xmlns:a16="http://schemas.microsoft.com/office/drawing/2014/main" id="{6DB5108A-27B1-26BF-6477-DFD4C2C5A04C}"/>
                    </a:ext>
                  </a:extLst>
                </p:cNvPr>
                <p:cNvGrpSpPr/>
                <p:nvPr/>
              </p:nvGrpSpPr>
              <p:grpSpPr>
                <a:xfrm>
                  <a:off x="1513998" y="2063591"/>
                  <a:ext cx="81438" cy="83724"/>
                  <a:chOff x="1513998" y="2063591"/>
                  <a:chExt cx="81438" cy="83724"/>
                </a:xfrm>
                <a:grpFill/>
              </p:grpSpPr>
              <p:sp>
                <p:nvSpPr>
                  <p:cNvPr id="11" name="任意多边形: 形状 10">
                    <a:extLst>
                      <a:ext uri="{FF2B5EF4-FFF2-40B4-BE49-F238E27FC236}">
                        <a16:creationId xmlns:a16="http://schemas.microsoft.com/office/drawing/2014/main" id="{ECEEF56A-BE59-421D-3AFC-13E84B753A0B}"/>
                      </a:ext>
                    </a:extLst>
                  </p:cNvPr>
                  <p:cNvSpPr/>
                  <p:nvPr/>
                </p:nvSpPr>
                <p:spPr>
                  <a:xfrm>
                    <a:off x="1513998" y="2063591"/>
                    <a:ext cx="45910" cy="47148"/>
                  </a:xfrm>
                  <a:custGeom>
                    <a:avLst/>
                    <a:gdLst>
                      <a:gd name="connsiteX0" fmla="*/ 10287 w 45910"/>
                      <a:gd name="connsiteY0" fmla="*/ 36576 h 47148"/>
                      <a:gd name="connsiteX1" fmla="*/ 35624 w 45910"/>
                      <a:gd name="connsiteY1" fmla="*/ 36481 h 47148"/>
                      <a:gd name="connsiteX2" fmla="*/ 35719 w 45910"/>
                      <a:gd name="connsiteY2" fmla="*/ 10478 h 47148"/>
                      <a:gd name="connsiteX3" fmla="*/ 10382 w 45910"/>
                      <a:gd name="connsiteY3" fmla="*/ 10478 h 47148"/>
                      <a:gd name="connsiteX4" fmla="*/ 10287 w 45910"/>
                      <a:gd name="connsiteY4" fmla="*/ 36576 h 47148"/>
                      <a:gd name="connsiteX5" fmla="*/ 10287 w 45910"/>
                      <a:gd name="connsiteY5" fmla="*/ 36576 h 47148"/>
                      <a:gd name="connsiteX6" fmla="*/ 40672 w 45910"/>
                      <a:gd name="connsiteY6" fmla="*/ 47054 h 47148"/>
                      <a:gd name="connsiteX7" fmla="*/ 5144 w 45910"/>
                      <a:gd name="connsiteY7" fmla="*/ 47149 h 47148"/>
                      <a:gd name="connsiteX8" fmla="*/ 0 w 45910"/>
                      <a:gd name="connsiteY8" fmla="*/ 41910 h 47148"/>
                      <a:gd name="connsiteX9" fmla="*/ 0 w 45910"/>
                      <a:gd name="connsiteY9" fmla="*/ 5239 h 47148"/>
                      <a:gd name="connsiteX10" fmla="*/ 5144 w 45910"/>
                      <a:gd name="connsiteY10" fmla="*/ 0 h 47148"/>
                      <a:gd name="connsiteX11" fmla="*/ 40767 w 45910"/>
                      <a:gd name="connsiteY11" fmla="*/ 0 h 47148"/>
                      <a:gd name="connsiteX12" fmla="*/ 45911 w 45910"/>
                      <a:gd name="connsiteY12" fmla="*/ 5334 h 47148"/>
                      <a:gd name="connsiteX13" fmla="*/ 45815 w 45910"/>
                      <a:gd name="connsiteY13" fmla="*/ 41815 h 47148"/>
                      <a:gd name="connsiteX14" fmla="*/ 40672 w 45910"/>
                      <a:gd name="connsiteY14" fmla="*/ 47054 h 471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148">
                        <a:moveTo>
                          <a:pt x="10287" y="36576"/>
                        </a:moveTo>
                        <a:lnTo>
                          <a:pt x="35624" y="36481"/>
                        </a:lnTo>
                        <a:lnTo>
                          <a:pt x="35719" y="10478"/>
                        </a:lnTo>
                        <a:lnTo>
                          <a:pt x="10382" y="10478"/>
                        </a:lnTo>
                        <a:lnTo>
                          <a:pt x="10287" y="36576"/>
                        </a:lnTo>
                        <a:lnTo>
                          <a:pt x="10287" y="36576"/>
                        </a:lnTo>
                        <a:close/>
                        <a:moveTo>
                          <a:pt x="40672" y="47054"/>
                        </a:moveTo>
                        <a:lnTo>
                          <a:pt x="5144" y="47149"/>
                        </a:lnTo>
                        <a:cubicBezTo>
                          <a:pt x="2286" y="47149"/>
                          <a:pt x="0" y="44768"/>
                          <a:pt x="0" y="41910"/>
                        </a:cubicBezTo>
                        <a:lnTo>
                          <a:pt x="0" y="5239"/>
                        </a:lnTo>
                        <a:cubicBezTo>
                          <a:pt x="0" y="2286"/>
                          <a:pt x="2286" y="0"/>
                          <a:pt x="5144" y="0"/>
                        </a:cubicBezTo>
                        <a:lnTo>
                          <a:pt x="40767" y="0"/>
                        </a:lnTo>
                        <a:cubicBezTo>
                          <a:pt x="43625" y="0"/>
                          <a:pt x="45911" y="2381"/>
                          <a:pt x="45911" y="5334"/>
                        </a:cubicBezTo>
                        <a:lnTo>
                          <a:pt x="45815" y="41815"/>
                        </a:lnTo>
                        <a:cubicBezTo>
                          <a:pt x="45815" y="44672"/>
                          <a:pt x="43529" y="47054"/>
                          <a:pt x="40672" y="4705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" name="任意多边形: 形状 11">
                    <a:extLst>
                      <a:ext uri="{FF2B5EF4-FFF2-40B4-BE49-F238E27FC236}">
                        <a16:creationId xmlns:a16="http://schemas.microsoft.com/office/drawing/2014/main" id="{A969525B-F0BF-3EB9-E1DE-CADB9443D2F5}"/>
                      </a:ext>
                    </a:extLst>
                  </p:cNvPr>
                  <p:cNvSpPr/>
                  <p:nvPr/>
                </p:nvSpPr>
                <p:spPr>
                  <a:xfrm>
                    <a:off x="1549431" y="2100071"/>
                    <a:ext cx="46005" cy="47244"/>
                  </a:xfrm>
                  <a:custGeom>
                    <a:avLst/>
                    <a:gdLst>
                      <a:gd name="connsiteX0" fmla="*/ 0 w 46005"/>
                      <a:gd name="connsiteY0" fmla="*/ 41815 h 47244"/>
                      <a:gd name="connsiteX1" fmla="*/ 191 w 46005"/>
                      <a:gd name="connsiteY1" fmla="*/ 5334 h 47244"/>
                      <a:gd name="connsiteX2" fmla="*/ 5334 w 46005"/>
                      <a:gd name="connsiteY2" fmla="*/ 95 h 47244"/>
                      <a:gd name="connsiteX3" fmla="*/ 40862 w 46005"/>
                      <a:gd name="connsiteY3" fmla="*/ 0 h 47244"/>
                      <a:gd name="connsiteX4" fmla="*/ 46006 w 46005"/>
                      <a:gd name="connsiteY4" fmla="*/ 5239 h 47244"/>
                      <a:gd name="connsiteX5" fmla="*/ 46006 w 46005"/>
                      <a:gd name="connsiteY5" fmla="*/ 41910 h 47244"/>
                      <a:gd name="connsiteX6" fmla="*/ 40862 w 46005"/>
                      <a:gd name="connsiteY6" fmla="*/ 47244 h 47244"/>
                      <a:gd name="connsiteX7" fmla="*/ 5239 w 46005"/>
                      <a:gd name="connsiteY7" fmla="*/ 47244 h 47244"/>
                      <a:gd name="connsiteX8" fmla="*/ 0 w 46005"/>
                      <a:gd name="connsiteY8" fmla="*/ 41815 h 47244"/>
                      <a:gd name="connsiteX9" fmla="*/ 0 w 46005"/>
                      <a:gd name="connsiteY9" fmla="*/ 41815 h 47244"/>
                      <a:gd name="connsiteX10" fmla="*/ 0 w 46005"/>
                      <a:gd name="connsiteY10" fmla="*/ 41815 h 47244"/>
                      <a:gd name="connsiteX11" fmla="*/ 10382 w 46005"/>
                      <a:gd name="connsiteY11" fmla="*/ 10573 h 47244"/>
                      <a:gd name="connsiteX12" fmla="*/ 10287 w 46005"/>
                      <a:gd name="connsiteY12" fmla="*/ 36576 h 47244"/>
                      <a:gd name="connsiteX13" fmla="*/ 35624 w 46005"/>
                      <a:gd name="connsiteY13" fmla="*/ 36576 h 47244"/>
                      <a:gd name="connsiteX14" fmla="*/ 35624 w 46005"/>
                      <a:gd name="connsiteY14" fmla="*/ 10478 h 47244"/>
                      <a:gd name="connsiteX15" fmla="*/ 10382 w 46005"/>
                      <a:gd name="connsiteY15" fmla="*/ 10573 h 4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6005" h="47244">
                        <a:moveTo>
                          <a:pt x="0" y="41815"/>
                        </a:moveTo>
                        <a:lnTo>
                          <a:pt x="191" y="5334"/>
                        </a:lnTo>
                        <a:cubicBezTo>
                          <a:pt x="191" y="2381"/>
                          <a:pt x="2476" y="95"/>
                          <a:pt x="5334" y="95"/>
                        </a:cubicBezTo>
                        <a:lnTo>
                          <a:pt x="40862" y="0"/>
                        </a:lnTo>
                        <a:cubicBezTo>
                          <a:pt x="43720" y="0"/>
                          <a:pt x="46006" y="2381"/>
                          <a:pt x="46006" y="5239"/>
                        </a:cubicBezTo>
                        <a:lnTo>
                          <a:pt x="46006" y="41910"/>
                        </a:lnTo>
                        <a:cubicBezTo>
                          <a:pt x="46006" y="44863"/>
                          <a:pt x="43720" y="47244"/>
                          <a:pt x="40862" y="47244"/>
                        </a:cubicBezTo>
                        <a:lnTo>
                          <a:pt x="5239" y="47244"/>
                        </a:lnTo>
                        <a:cubicBezTo>
                          <a:pt x="2286" y="47149"/>
                          <a:pt x="0" y="44767"/>
                          <a:pt x="0" y="41815"/>
                        </a:cubicBezTo>
                        <a:lnTo>
                          <a:pt x="0" y="41815"/>
                        </a:lnTo>
                        <a:lnTo>
                          <a:pt x="0" y="41815"/>
                        </a:lnTo>
                        <a:close/>
                        <a:moveTo>
                          <a:pt x="10382" y="10573"/>
                        </a:moveTo>
                        <a:lnTo>
                          <a:pt x="10287" y="36576"/>
                        </a:lnTo>
                        <a:lnTo>
                          <a:pt x="35624" y="36576"/>
                        </a:lnTo>
                        <a:lnTo>
                          <a:pt x="35624" y="10478"/>
                        </a:lnTo>
                        <a:lnTo>
                          <a:pt x="10382" y="10573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" name="图形 214">
                <a:extLst>
                  <a:ext uri="{FF2B5EF4-FFF2-40B4-BE49-F238E27FC236}">
                    <a16:creationId xmlns:a16="http://schemas.microsoft.com/office/drawing/2014/main" id="{480D3B9D-4943-DB76-3239-1F7DC914C813}"/>
                  </a:ext>
                </a:extLst>
              </p:cNvPr>
              <p:cNvGrpSpPr/>
              <p:nvPr/>
            </p:nvGrpSpPr>
            <p:grpSpPr>
              <a:xfrm rot="5400000">
                <a:off x="1396983" y="5170652"/>
                <a:ext cx="229607" cy="240453"/>
                <a:chOff x="1852231" y="1990915"/>
                <a:chExt cx="203644" cy="213264"/>
              </a:xfrm>
              <a:solidFill>
                <a:srgbClr val="FFF2CC"/>
              </a:solidFill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E8DF4FC-B29D-57D4-3F9F-3829277B3254}"/>
                    </a:ext>
                  </a:extLst>
                </p:cNvPr>
                <p:cNvSpPr/>
                <p:nvPr/>
              </p:nvSpPr>
              <p:spPr>
                <a:xfrm>
                  <a:off x="1852231" y="1990915"/>
                  <a:ext cx="203644" cy="213264"/>
                </a:xfrm>
                <a:custGeom>
                  <a:avLst/>
                  <a:gdLst>
                    <a:gd name="connsiteX0" fmla="*/ 5143 w 203644"/>
                    <a:gd name="connsiteY0" fmla="*/ 213265 h 213264"/>
                    <a:gd name="connsiteX1" fmla="*/ 0 w 203644"/>
                    <a:gd name="connsiteY1" fmla="*/ 207931 h 213264"/>
                    <a:gd name="connsiteX2" fmla="*/ 5143 w 203644"/>
                    <a:gd name="connsiteY2" fmla="*/ 202597 h 213264"/>
                    <a:gd name="connsiteX3" fmla="*/ 102775 w 203644"/>
                    <a:gd name="connsiteY3" fmla="*/ 202597 h 213264"/>
                    <a:gd name="connsiteX4" fmla="*/ 102584 w 203644"/>
                    <a:gd name="connsiteY4" fmla="*/ 151067 h 213264"/>
                    <a:gd name="connsiteX5" fmla="*/ 107728 w 203644"/>
                    <a:gd name="connsiteY5" fmla="*/ 145828 h 213264"/>
                    <a:gd name="connsiteX6" fmla="*/ 107728 w 203644"/>
                    <a:gd name="connsiteY6" fmla="*/ 145828 h 213264"/>
                    <a:gd name="connsiteX7" fmla="*/ 137922 w 203644"/>
                    <a:gd name="connsiteY7" fmla="*/ 145828 h 213264"/>
                    <a:gd name="connsiteX8" fmla="*/ 137827 w 203644"/>
                    <a:gd name="connsiteY8" fmla="*/ 114967 h 213264"/>
                    <a:gd name="connsiteX9" fmla="*/ 142970 w 203644"/>
                    <a:gd name="connsiteY9" fmla="*/ 109633 h 213264"/>
                    <a:gd name="connsiteX10" fmla="*/ 193357 w 203644"/>
                    <a:gd name="connsiteY10" fmla="*/ 109633 h 213264"/>
                    <a:gd name="connsiteX11" fmla="*/ 193357 w 203644"/>
                    <a:gd name="connsiteY11" fmla="*/ 5334 h 213264"/>
                    <a:gd name="connsiteX12" fmla="*/ 198501 w 203644"/>
                    <a:gd name="connsiteY12" fmla="*/ 0 h 213264"/>
                    <a:gd name="connsiteX13" fmla="*/ 203644 w 203644"/>
                    <a:gd name="connsiteY13" fmla="*/ 5334 h 213264"/>
                    <a:gd name="connsiteX14" fmla="*/ 203644 w 203644"/>
                    <a:gd name="connsiteY14" fmla="*/ 114871 h 213264"/>
                    <a:gd name="connsiteX15" fmla="*/ 203644 w 203644"/>
                    <a:gd name="connsiteY15" fmla="*/ 114871 h 213264"/>
                    <a:gd name="connsiteX16" fmla="*/ 198501 w 203644"/>
                    <a:gd name="connsiteY16" fmla="*/ 120110 h 213264"/>
                    <a:gd name="connsiteX17" fmla="*/ 148209 w 203644"/>
                    <a:gd name="connsiteY17" fmla="*/ 120110 h 213264"/>
                    <a:gd name="connsiteX18" fmla="*/ 148304 w 203644"/>
                    <a:gd name="connsiteY18" fmla="*/ 150495 h 213264"/>
                    <a:gd name="connsiteX19" fmla="*/ 148304 w 203644"/>
                    <a:gd name="connsiteY19" fmla="*/ 150971 h 213264"/>
                    <a:gd name="connsiteX20" fmla="*/ 143161 w 203644"/>
                    <a:gd name="connsiteY20" fmla="*/ 156305 h 213264"/>
                    <a:gd name="connsiteX21" fmla="*/ 112967 w 203644"/>
                    <a:gd name="connsiteY21" fmla="*/ 156305 h 213264"/>
                    <a:gd name="connsiteX22" fmla="*/ 113157 w 203644"/>
                    <a:gd name="connsiteY22" fmla="*/ 207359 h 213264"/>
                    <a:gd name="connsiteX23" fmla="*/ 113157 w 203644"/>
                    <a:gd name="connsiteY23" fmla="*/ 207835 h 213264"/>
                    <a:gd name="connsiteX24" fmla="*/ 108013 w 203644"/>
                    <a:gd name="connsiteY24" fmla="*/ 213169 h 213264"/>
                    <a:gd name="connsiteX25" fmla="*/ 5143 w 203644"/>
                    <a:gd name="connsiteY25" fmla="*/ 213169 h 213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644" h="213264">
                      <a:moveTo>
                        <a:pt x="5143" y="213265"/>
                      </a:moveTo>
                      <a:cubicBezTo>
                        <a:pt x="2286" y="213265"/>
                        <a:pt x="0" y="210884"/>
                        <a:pt x="0" y="207931"/>
                      </a:cubicBezTo>
                      <a:cubicBezTo>
                        <a:pt x="0" y="204978"/>
                        <a:pt x="2286" y="202597"/>
                        <a:pt x="5143" y="202597"/>
                      </a:cubicBezTo>
                      <a:lnTo>
                        <a:pt x="102775" y="202597"/>
                      </a:lnTo>
                      <a:lnTo>
                        <a:pt x="102584" y="151067"/>
                      </a:lnTo>
                      <a:cubicBezTo>
                        <a:pt x="102584" y="148114"/>
                        <a:pt x="104870" y="145828"/>
                        <a:pt x="107728" y="145828"/>
                      </a:cubicBezTo>
                      <a:lnTo>
                        <a:pt x="107728" y="145828"/>
                      </a:lnTo>
                      <a:lnTo>
                        <a:pt x="137922" y="145828"/>
                      </a:lnTo>
                      <a:lnTo>
                        <a:pt x="137827" y="114967"/>
                      </a:lnTo>
                      <a:cubicBezTo>
                        <a:pt x="137827" y="112014"/>
                        <a:pt x="140113" y="109633"/>
                        <a:pt x="142970" y="109633"/>
                      </a:cubicBezTo>
                      <a:lnTo>
                        <a:pt x="193357" y="109633"/>
                      </a:lnTo>
                      <a:lnTo>
                        <a:pt x="193357" y="5334"/>
                      </a:lnTo>
                      <a:cubicBezTo>
                        <a:pt x="193357" y="2381"/>
                        <a:pt x="195643" y="0"/>
                        <a:pt x="198501" y="0"/>
                      </a:cubicBezTo>
                      <a:cubicBezTo>
                        <a:pt x="201359" y="0"/>
                        <a:pt x="203644" y="2381"/>
                        <a:pt x="203644" y="5334"/>
                      </a:cubicBezTo>
                      <a:lnTo>
                        <a:pt x="203644" y="114871"/>
                      </a:lnTo>
                      <a:lnTo>
                        <a:pt x="203644" y="114871"/>
                      </a:lnTo>
                      <a:cubicBezTo>
                        <a:pt x="203644" y="117824"/>
                        <a:pt x="201359" y="120110"/>
                        <a:pt x="198501" y="120110"/>
                      </a:cubicBezTo>
                      <a:lnTo>
                        <a:pt x="148209" y="120110"/>
                      </a:lnTo>
                      <a:lnTo>
                        <a:pt x="148304" y="150495"/>
                      </a:lnTo>
                      <a:lnTo>
                        <a:pt x="148304" y="150971"/>
                      </a:lnTo>
                      <a:cubicBezTo>
                        <a:pt x="148304" y="153924"/>
                        <a:pt x="146018" y="156305"/>
                        <a:pt x="143161" y="156305"/>
                      </a:cubicBezTo>
                      <a:lnTo>
                        <a:pt x="112967" y="156305"/>
                      </a:lnTo>
                      <a:lnTo>
                        <a:pt x="113157" y="207359"/>
                      </a:lnTo>
                      <a:lnTo>
                        <a:pt x="113157" y="207835"/>
                      </a:lnTo>
                      <a:cubicBezTo>
                        <a:pt x="113157" y="210788"/>
                        <a:pt x="110871" y="213169"/>
                        <a:pt x="108013" y="213169"/>
                      </a:cubicBezTo>
                      <a:lnTo>
                        <a:pt x="5143" y="21316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5B38F84-A0B9-09FF-14FC-C6BE9C99D86F}"/>
                    </a:ext>
                  </a:extLst>
                </p:cNvPr>
                <p:cNvSpPr/>
                <p:nvPr/>
              </p:nvSpPr>
              <p:spPr>
                <a:xfrm>
                  <a:off x="1991487" y="2138553"/>
                  <a:ext cx="46005" cy="47434"/>
                </a:xfrm>
                <a:custGeom>
                  <a:avLst/>
                  <a:gdLst>
                    <a:gd name="connsiteX0" fmla="*/ 40386 w 46005"/>
                    <a:gd name="connsiteY0" fmla="*/ 47149 h 47434"/>
                    <a:gd name="connsiteX1" fmla="*/ 5239 w 46005"/>
                    <a:gd name="connsiteY1" fmla="*/ 47054 h 47434"/>
                    <a:gd name="connsiteX2" fmla="*/ 95 w 46005"/>
                    <a:gd name="connsiteY2" fmla="*/ 41815 h 47434"/>
                    <a:gd name="connsiteX3" fmla="*/ 0 w 46005"/>
                    <a:gd name="connsiteY3" fmla="*/ 5239 h 47434"/>
                    <a:gd name="connsiteX4" fmla="*/ 5143 w 46005"/>
                    <a:gd name="connsiteY4" fmla="*/ 0 h 47434"/>
                    <a:gd name="connsiteX5" fmla="*/ 5143 w 46005"/>
                    <a:gd name="connsiteY5" fmla="*/ 0 h 47434"/>
                    <a:gd name="connsiteX6" fmla="*/ 40862 w 46005"/>
                    <a:gd name="connsiteY6" fmla="*/ 0 h 47434"/>
                    <a:gd name="connsiteX7" fmla="*/ 46006 w 46005"/>
                    <a:gd name="connsiteY7" fmla="*/ 5334 h 47434"/>
                    <a:gd name="connsiteX8" fmla="*/ 46006 w 46005"/>
                    <a:gd name="connsiteY8" fmla="*/ 42100 h 47434"/>
                    <a:gd name="connsiteX9" fmla="*/ 40862 w 46005"/>
                    <a:gd name="connsiteY9" fmla="*/ 47434 h 47434"/>
                    <a:gd name="connsiteX10" fmla="*/ 40386 w 46005"/>
                    <a:gd name="connsiteY10" fmla="*/ 47149 h 47434"/>
                    <a:gd name="connsiteX11" fmla="*/ 40386 w 46005"/>
                    <a:gd name="connsiteY11" fmla="*/ 47149 h 47434"/>
                    <a:gd name="connsiteX12" fmla="*/ 10382 w 46005"/>
                    <a:gd name="connsiteY12" fmla="*/ 36481 h 47434"/>
                    <a:gd name="connsiteX13" fmla="*/ 35719 w 46005"/>
                    <a:gd name="connsiteY13" fmla="*/ 36576 h 47434"/>
                    <a:gd name="connsiteX14" fmla="*/ 35719 w 46005"/>
                    <a:gd name="connsiteY14" fmla="*/ 10477 h 47434"/>
                    <a:gd name="connsiteX15" fmla="*/ 10287 w 46005"/>
                    <a:gd name="connsiteY15" fmla="*/ 10477 h 47434"/>
                    <a:gd name="connsiteX16" fmla="*/ 10382 w 46005"/>
                    <a:gd name="connsiteY16" fmla="*/ 36481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005" h="47434">
                      <a:moveTo>
                        <a:pt x="40386" y="47149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3" y="0"/>
                      </a:cubicBezTo>
                      <a:lnTo>
                        <a:pt x="5143" y="0"/>
                      </a:ln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334"/>
                      </a:cubicBezTo>
                      <a:lnTo>
                        <a:pt x="46006" y="42100"/>
                      </a:lnTo>
                      <a:cubicBezTo>
                        <a:pt x="46006" y="45053"/>
                        <a:pt x="43720" y="47434"/>
                        <a:pt x="40862" y="47434"/>
                      </a:cubicBezTo>
                      <a:lnTo>
                        <a:pt x="40386" y="47149"/>
                      </a:lnTo>
                      <a:lnTo>
                        <a:pt x="40386" y="47149"/>
                      </a:lnTo>
                      <a:close/>
                      <a:moveTo>
                        <a:pt x="10382" y="36481"/>
                      </a:moveTo>
                      <a:lnTo>
                        <a:pt x="35719" y="36576"/>
                      </a:lnTo>
                      <a:lnTo>
                        <a:pt x="35719" y="10477"/>
                      </a:lnTo>
                      <a:lnTo>
                        <a:pt x="10287" y="10477"/>
                      </a:lnTo>
                      <a:lnTo>
                        <a:pt x="10382" y="3648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63962B1-8383-95F2-3101-F89201177B14}"/>
                    </a:ext>
                  </a:extLst>
                </p:cNvPr>
                <p:cNvSpPr/>
                <p:nvPr/>
              </p:nvSpPr>
              <p:spPr>
                <a:xfrm>
                  <a:off x="1954339" y="2100262"/>
                  <a:ext cx="45910" cy="47244"/>
                </a:xfrm>
                <a:custGeom>
                  <a:avLst/>
                  <a:gdLst>
                    <a:gd name="connsiteX0" fmla="*/ 40767 w 45910"/>
                    <a:gd name="connsiteY0" fmla="*/ 47244 h 47244"/>
                    <a:gd name="connsiteX1" fmla="*/ 5239 w 45910"/>
                    <a:gd name="connsiteY1" fmla="*/ 47054 h 47244"/>
                    <a:gd name="connsiteX2" fmla="*/ 95 w 45910"/>
                    <a:gd name="connsiteY2" fmla="*/ 41815 h 47244"/>
                    <a:gd name="connsiteX3" fmla="*/ 0 w 45910"/>
                    <a:gd name="connsiteY3" fmla="*/ 5334 h 47244"/>
                    <a:gd name="connsiteX4" fmla="*/ 5144 w 45910"/>
                    <a:gd name="connsiteY4" fmla="*/ 0 h 47244"/>
                    <a:gd name="connsiteX5" fmla="*/ 40767 w 45910"/>
                    <a:gd name="connsiteY5" fmla="*/ 0 h 47244"/>
                    <a:gd name="connsiteX6" fmla="*/ 45911 w 45910"/>
                    <a:gd name="connsiteY6" fmla="*/ 5334 h 47244"/>
                    <a:gd name="connsiteX7" fmla="*/ 45911 w 45910"/>
                    <a:gd name="connsiteY7" fmla="*/ 42005 h 47244"/>
                    <a:gd name="connsiteX8" fmla="*/ 40767 w 45910"/>
                    <a:gd name="connsiteY8" fmla="*/ 47244 h 47244"/>
                    <a:gd name="connsiteX9" fmla="*/ 40767 w 45910"/>
                    <a:gd name="connsiteY9" fmla="*/ 47244 h 47244"/>
                    <a:gd name="connsiteX10" fmla="*/ 10382 w 45910"/>
                    <a:gd name="connsiteY10" fmla="*/ 36576 h 47244"/>
                    <a:gd name="connsiteX11" fmla="*/ 35719 w 45910"/>
                    <a:gd name="connsiteY11" fmla="*/ 36671 h 47244"/>
                    <a:gd name="connsiteX12" fmla="*/ 35719 w 45910"/>
                    <a:gd name="connsiteY12" fmla="*/ 10573 h 47244"/>
                    <a:gd name="connsiteX13" fmla="*/ 10382 w 45910"/>
                    <a:gd name="connsiteY13" fmla="*/ 10573 h 47244"/>
                    <a:gd name="connsiteX14" fmla="*/ 10382 w 45910"/>
                    <a:gd name="connsiteY14" fmla="*/ 36576 h 47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4">
                      <a:moveTo>
                        <a:pt x="40767" y="47244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911" y="42005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40767" y="47244"/>
                      </a:lnTo>
                      <a:close/>
                      <a:moveTo>
                        <a:pt x="10382" y="36576"/>
                      </a:moveTo>
                      <a:lnTo>
                        <a:pt x="35719" y="36671"/>
                      </a:lnTo>
                      <a:lnTo>
                        <a:pt x="35719" y="10573"/>
                      </a:lnTo>
                      <a:lnTo>
                        <a:pt x="10382" y="10573"/>
                      </a:lnTo>
                      <a:lnTo>
                        <a:pt x="10382" y="3657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8" name="图形 214">
                  <a:extLst>
                    <a:ext uri="{FF2B5EF4-FFF2-40B4-BE49-F238E27FC236}">
                      <a16:creationId xmlns:a16="http://schemas.microsoft.com/office/drawing/2014/main" id="{6F6FEAD7-A5A7-FBA6-6310-452603D4CFF9}"/>
                    </a:ext>
                  </a:extLst>
                </p:cNvPr>
                <p:cNvGrpSpPr/>
                <p:nvPr/>
              </p:nvGrpSpPr>
              <p:grpSpPr>
                <a:xfrm>
                  <a:off x="1918716" y="2063686"/>
                  <a:ext cx="81343" cy="83438"/>
                  <a:chOff x="1918716" y="2063686"/>
                  <a:chExt cx="81343" cy="83438"/>
                </a:xfrm>
                <a:grpFill/>
              </p:grpSpPr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6FC6F7D8-374B-547F-3D20-497BAE392A6B}"/>
                      </a:ext>
                    </a:extLst>
                  </p:cNvPr>
                  <p:cNvSpPr/>
                  <p:nvPr/>
                </p:nvSpPr>
                <p:spPr>
                  <a:xfrm>
                    <a:off x="1954149" y="2063686"/>
                    <a:ext cx="45910" cy="47148"/>
                  </a:xfrm>
                  <a:custGeom>
                    <a:avLst/>
                    <a:gdLst>
                      <a:gd name="connsiteX0" fmla="*/ 40767 w 45910"/>
                      <a:gd name="connsiteY0" fmla="*/ 47149 h 47148"/>
                      <a:gd name="connsiteX1" fmla="*/ 5239 w 45910"/>
                      <a:gd name="connsiteY1" fmla="*/ 47054 h 47148"/>
                      <a:gd name="connsiteX2" fmla="*/ 95 w 45910"/>
                      <a:gd name="connsiteY2" fmla="*/ 41815 h 47148"/>
                      <a:gd name="connsiteX3" fmla="*/ 0 w 45910"/>
                      <a:gd name="connsiteY3" fmla="*/ 5334 h 47148"/>
                      <a:gd name="connsiteX4" fmla="*/ 5143 w 45910"/>
                      <a:gd name="connsiteY4" fmla="*/ 0 h 47148"/>
                      <a:gd name="connsiteX5" fmla="*/ 40767 w 45910"/>
                      <a:gd name="connsiteY5" fmla="*/ 0 h 47148"/>
                      <a:gd name="connsiteX6" fmla="*/ 45910 w 45910"/>
                      <a:gd name="connsiteY6" fmla="*/ 5239 h 47148"/>
                      <a:gd name="connsiteX7" fmla="*/ 45910 w 45910"/>
                      <a:gd name="connsiteY7" fmla="*/ 41910 h 47148"/>
                      <a:gd name="connsiteX8" fmla="*/ 40767 w 45910"/>
                      <a:gd name="connsiteY8" fmla="*/ 47149 h 47148"/>
                      <a:gd name="connsiteX9" fmla="*/ 40767 w 45910"/>
                      <a:gd name="connsiteY9" fmla="*/ 47149 h 47148"/>
                      <a:gd name="connsiteX10" fmla="*/ 10382 w 45910"/>
                      <a:gd name="connsiteY10" fmla="*/ 36385 h 47148"/>
                      <a:gd name="connsiteX11" fmla="*/ 35719 w 45910"/>
                      <a:gd name="connsiteY11" fmla="*/ 36481 h 47148"/>
                      <a:gd name="connsiteX12" fmla="*/ 35719 w 45910"/>
                      <a:gd name="connsiteY12" fmla="*/ 10477 h 47148"/>
                      <a:gd name="connsiteX13" fmla="*/ 10382 w 45910"/>
                      <a:gd name="connsiteY13" fmla="*/ 10477 h 47148"/>
                      <a:gd name="connsiteX14" fmla="*/ 10382 w 45910"/>
                      <a:gd name="connsiteY14" fmla="*/ 36385 h 471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148">
                        <a:moveTo>
                          <a:pt x="40767" y="47149"/>
                        </a:moveTo>
                        <a:lnTo>
                          <a:pt x="5239" y="47054"/>
                        </a:lnTo>
                        <a:cubicBezTo>
                          <a:pt x="2381" y="47054"/>
                          <a:pt x="95" y="44672"/>
                          <a:pt x="95" y="41815"/>
                        </a:cubicBezTo>
                        <a:lnTo>
                          <a:pt x="0" y="5334"/>
                        </a:lnTo>
                        <a:cubicBezTo>
                          <a:pt x="0" y="2381"/>
                          <a:pt x="2286" y="0"/>
                          <a:pt x="5143" y="0"/>
                        </a:cubicBezTo>
                        <a:lnTo>
                          <a:pt x="40767" y="0"/>
                        </a:lnTo>
                        <a:cubicBezTo>
                          <a:pt x="43625" y="0"/>
                          <a:pt x="45910" y="2381"/>
                          <a:pt x="45910" y="5239"/>
                        </a:cubicBezTo>
                        <a:lnTo>
                          <a:pt x="45910" y="41910"/>
                        </a:lnTo>
                        <a:cubicBezTo>
                          <a:pt x="45910" y="44767"/>
                          <a:pt x="43625" y="47149"/>
                          <a:pt x="40767" y="47149"/>
                        </a:cubicBezTo>
                        <a:lnTo>
                          <a:pt x="40767" y="47149"/>
                        </a:lnTo>
                        <a:close/>
                        <a:moveTo>
                          <a:pt x="10382" y="36385"/>
                        </a:moveTo>
                        <a:lnTo>
                          <a:pt x="35719" y="36481"/>
                        </a:lnTo>
                        <a:lnTo>
                          <a:pt x="35719" y="10477"/>
                        </a:lnTo>
                        <a:lnTo>
                          <a:pt x="10382" y="10477"/>
                        </a:lnTo>
                        <a:lnTo>
                          <a:pt x="10382" y="3638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B94BC310-77E3-BFBB-D5CE-1DB265E982B6}"/>
                      </a:ext>
                    </a:extLst>
                  </p:cNvPr>
                  <p:cNvSpPr/>
                  <p:nvPr/>
                </p:nvSpPr>
                <p:spPr>
                  <a:xfrm>
                    <a:off x="1918716" y="2099881"/>
                    <a:ext cx="45910" cy="47243"/>
                  </a:xfrm>
                  <a:custGeom>
                    <a:avLst/>
                    <a:gdLst>
                      <a:gd name="connsiteX0" fmla="*/ 35719 w 45910"/>
                      <a:gd name="connsiteY0" fmla="*/ 36767 h 47243"/>
                      <a:gd name="connsiteX1" fmla="*/ 35623 w 45910"/>
                      <a:gd name="connsiteY1" fmla="*/ 10763 h 47243"/>
                      <a:gd name="connsiteX2" fmla="*/ 10287 w 45910"/>
                      <a:gd name="connsiteY2" fmla="*/ 10668 h 47243"/>
                      <a:gd name="connsiteX3" fmla="*/ 10287 w 45910"/>
                      <a:gd name="connsiteY3" fmla="*/ 36767 h 47243"/>
                      <a:gd name="connsiteX4" fmla="*/ 35719 w 45910"/>
                      <a:gd name="connsiteY4" fmla="*/ 36767 h 47243"/>
                      <a:gd name="connsiteX5" fmla="*/ 35719 w 45910"/>
                      <a:gd name="connsiteY5" fmla="*/ 36767 h 47243"/>
                      <a:gd name="connsiteX6" fmla="*/ 45815 w 45910"/>
                      <a:gd name="connsiteY6" fmla="*/ 5429 h 47243"/>
                      <a:gd name="connsiteX7" fmla="*/ 45910 w 45910"/>
                      <a:gd name="connsiteY7" fmla="*/ 42005 h 47243"/>
                      <a:gd name="connsiteX8" fmla="*/ 40767 w 45910"/>
                      <a:gd name="connsiteY8" fmla="*/ 47244 h 47243"/>
                      <a:gd name="connsiteX9" fmla="*/ 5143 w 45910"/>
                      <a:gd name="connsiteY9" fmla="*/ 47244 h 47243"/>
                      <a:gd name="connsiteX10" fmla="*/ 0 w 45910"/>
                      <a:gd name="connsiteY10" fmla="*/ 41910 h 47243"/>
                      <a:gd name="connsiteX11" fmla="*/ 0 w 45910"/>
                      <a:gd name="connsiteY11" fmla="*/ 5239 h 47243"/>
                      <a:gd name="connsiteX12" fmla="*/ 5143 w 45910"/>
                      <a:gd name="connsiteY12" fmla="*/ 0 h 47243"/>
                      <a:gd name="connsiteX13" fmla="*/ 40672 w 45910"/>
                      <a:gd name="connsiteY13" fmla="*/ 95 h 47243"/>
                      <a:gd name="connsiteX14" fmla="*/ 45815 w 45910"/>
                      <a:gd name="connsiteY14" fmla="*/ 5429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243">
                        <a:moveTo>
                          <a:pt x="35719" y="36767"/>
                        </a:moveTo>
                        <a:lnTo>
                          <a:pt x="35623" y="10763"/>
                        </a:lnTo>
                        <a:lnTo>
                          <a:pt x="10287" y="10668"/>
                        </a:lnTo>
                        <a:lnTo>
                          <a:pt x="10287" y="36767"/>
                        </a:lnTo>
                        <a:lnTo>
                          <a:pt x="35719" y="36767"/>
                        </a:lnTo>
                        <a:lnTo>
                          <a:pt x="35719" y="36767"/>
                        </a:lnTo>
                        <a:close/>
                        <a:moveTo>
                          <a:pt x="45815" y="5429"/>
                        </a:moveTo>
                        <a:lnTo>
                          <a:pt x="45910" y="42005"/>
                        </a:lnTo>
                        <a:cubicBezTo>
                          <a:pt x="45910" y="44958"/>
                          <a:pt x="43625" y="47244"/>
                          <a:pt x="40767" y="47244"/>
                        </a:cubicBezTo>
                        <a:lnTo>
                          <a:pt x="5143" y="47244"/>
                        </a:lnTo>
                        <a:cubicBezTo>
                          <a:pt x="2286" y="47244"/>
                          <a:pt x="0" y="44863"/>
                          <a:pt x="0" y="41910"/>
                        </a:cubicBezTo>
                        <a:lnTo>
                          <a:pt x="0" y="5239"/>
                        </a:lnTo>
                        <a:cubicBezTo>
                          <a:pt x="0" y="2286"/>
                          <a:pt x="2286" y="0"/>
                          <a:pt x="5143" y="0"/>
                        </a:cubicBezTo>
                        <a:lnTo>
                          <a:pt x="40672" y="95"/>
                        </a:lnTo>
                        <a:cubicBezTo>
                          <a:pt x="43529" y="190"/>
                          <a:pt x="45815" y="2572"/>
                          <a:pt x="45815" y="542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" name="图形 214">
                <a:extLst>
                  <a:ext uri="{FF2B5EF4-FFF2-40B4-BE49-F238E27FC236}">
                    <a16:creationId xmlns:a16="http://schemas.microsoft.com/office/drawing/2014/main" id="{9A042246-8075-9B7F-140C-AFFF63D640CF}"/>
                  </a:ext>
                </a:extLst>
              </p:cNvPr>
              <p:cNvGrpSpPr/>
              <p:nvPr/>
            </p:nvGrpSpPr>
            <p:grpSpPr>
              <a:xfrm rot="5400000">
                <a:off x="3053836" y="1604421"/>
                <a:ext cx="229607" cy="240562"/>
                <a:chOff x="1458182" y="805529"/>
                <a:chExt cx="203644" cy="213360"/>
              </a:xfrm>
              <a:solidFill>
                <a:srgbClr val="FFF2CC"/>
              </a:solidFill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69B801DF-A965-82B0-7586-A67904ED7690}"/>
                    </a:ext>
                  </a:extLst>
                </p:cNvPr>
                <p:cNvSpPr/>
                <p:nvPr/>
              </p:nvSpPr>
              <p:spPr>
                <a:xfrm>
                  <a:off x="1458182" y="805529"/>
                  <a:ext cx="203644" cy="213360"/>
                </a:xfrm>
                <a:custGeom>
                  <a:avLst/>
                  <a:gdLst>
                    <a:gd name="connsiteX0" fmla="*/ 198501 w 203644"/>
                    <a:gd name="connsiteY0" fmla="*/ 95 h 213360"/>
                    <a:gd name="connsiteX1" fmla="*/ 203645 w 203644"/>
                    <a:gd name="connsiteY1" fmla="*/ 5429 h 213360"/>
                    <a:gd name="connsiteX2" fmla="*/ 198501 w 203644"/>
                    <a:gd name="connsiteY2" fmla="*/ 10763 h 213360"/>
                    <a:gd name="connsiteX3" fmla="*/ 100870 w 203644"/>
                    <a:gd name="connsiteY3" fmla="*/ 10763 h 213360"/>
                    <a:gd name="connsiteX4" fmla="*/ 101060 w 203644"/>
                    <a:gd name="connsiteY4" fmla="*/ 62294 h 213360"/>
                    <a:gd name="connsiteX5" fmla="*/ 95917 w 203644"/>
                    <a:gd name="connsiteY5" fmla="*/ 67532 h 213360"/>
                    <a:gd name="connsiteX6" fmla="*/ 95917 w 203644"/>
                    <a:gd name="connsiteY6" fmla="*/ 67532 h 213360"/>
                    <a:gd name="connsiteX7" fmla="*/ 65723 w 203644"/>
                    <a:gd name="connsiteY7" fmla="*/ 67532 h 213360"/>
                    <a:gd name="connsiteX8" fmla="*/ 65818 w 203644"/>
                    <a:gd name="connsiteY8" fmla="*/ 98393 h 213360"/>
                    <a:gd name="connsiteX9" fmla="*/ 60674 w 203644"/>
                    <a:gd name="connsiteY9" fmla="*/ 103727 h 213360"/>
                    <a:gd name="connsiteX10" fmla="*/ 10287 w 203644"/>
                    <a:gd name="connsiteY10" fmla="*/ 103727 h 213360"/>
                    <a:gd name="connsiteX11" fmla="*/ 10287 w 203644"/>
                    <a:gd name="connsiteY11" fmla="*/ 208026 h 213360"/>
                    <a:gd name="connsiteX12" fmla="*/ 5144 w 203644"/>
                    <a:gd name="connsiteY12" fmla="*/ 213360 h 213360"/>
                    <a:gd name="connsiteX13" fmla="*/ 0 w 203644"/>
                    <a:gd name="connsiteY13" fmla="*/ 208026 h 213360"/>
                    <a:gd name="connsiteX14" fmla="*/ 0 w 203644"/>
                    <a:gd name="connsiteY14" fmla="*/ 98393 h 213360"/>
                    <a:gd name="connsiteX15" fmla="*/ 0 w 203644"/>
                    <a:gd name="connsiteY15" fmla="*/ 98393 h 213360"/>
                    <a:gd name="connsiteX16" fmla="*/ 5144 w 203644"/>
                    <a:gd name="connsiteY16" fmla="*/ 93059 h 213360"/>
                    <a:gd name="connsiteX17" fmla="*/ 55436 w 203644"/>
                    <a:gd name="connsiteY17" fmla="*/ 93059 h 213360"/>
                    <a:gd name="connsiteX18" fmla="*/ 55340 w 203644"/>
                    <a:gd name="connsiteY18" fmla="*/ 62675 h 213360"/>
                    <a:gd name="connsiteX19" fmla="*/ 55340 w 203644"/>
                    <a:gd name="connsiteY19" fmla="*/ 62198 h 213360"/>
                    <a:gd name="connsiteX20" fmla="*/ 60484 w 203644"/>
                    <a:gd name="connsiteY20" fmla="*/ 56864 h 213360"/>
                    <a:gd name="connsiteX21" fmla="*/ 90678 w 203644"/>
                    <a:gd name="connsiteY21" fmla="*/ 56864 h 213360"/>
                    <a:gd name="connsiteX22" fmla="*/ 90488 w 203644"/>
                    <a:gd name="connsiteY22" fmla="*/ 5810 h 213360"/>
                    <a:gd name="connsiteX23" fmla="*/ 90488 w 203644"/>
                    <a:gd name="connsiteY23" fmla="*/ 5334 h 213360"/>
                    <a:gd name="connsiteX24" fmla="*/ 95631 w 203644"/>
                    <a:gd name="connsiteY24" fmla="*/ 0 h 213360"/>
                    <a:gd name="connsiteX25" fmla="*/ 198501 w 203644"/>
                    <a:gd name="connsiteY25" fmla="*/ 0 h 213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644" h="213360">
                      <a:moveTo>
                        <a:pt x="198501" y="95"/>
                      </a:moveTo>
                      <a:cubicBezTo>
                        <a:pt x="201359" y="95"/>
                        <a:pt x="203645" y="2477"/>
                        <a:pt x="203645" y="5429"/>
                      </a:cubicBezTo>
                      <a:cubicBezTo>
                        <a:pt x="203645" y="8382"/>
                        <a:pt x="201359" y="10763"/>
                        <a:pt x="198501" y="10763"/>
                      </a:cubicBezTo>
                      <a:lnTo>
                        <a:pt x="100870" y="10763"/>
                      </a:lnTo>
                      <a:lnTo>
                        <a:pt x="101060" y="62294"/>
                      </a:lnTo>
                      <a:cubicBezTo>
                        <a:pt x="101060" y="65246"/>
                        <a:pt x="98774" y="67532"/>
                        <a:pt x="95917" y="67532"/>
                      </a:cubicBezTo>
                      <a:lnTo>
                        <a:pt x="95917" y="67532"/>
                      </a:lnTo>
                      <a:lnTo>
                        <a:pt x="65723" y="67532"/>
                      </a:lnTo>
                      <a:lnTo>
                        <a:pt x="65818" y="98393"/>
                      </a:lnTo>
                      <a:cubicBezTo>
                        <a:pt x="65818" y="101346"/>
                        <a:pt x="63532" y="103727"/>
                        <a:pt x="60674" y="103727"/>
                      </a:cubicBezTo>
                      <a:lnTo>
                        <a:pt x="10287" y="103727"/>
                      </a:lnTo>
                      <a:lnTo>
                        <a:pt x="10287" y="208026"/>
                      </a:lnTo>
                      <a:cubicBezTo>
                        <a:pt x="10287" y="210979"/>
                        <a:pt x="8001" y="213360"/>
                        <a:pt x="5144" y="213360"/>
                      </a:cubicBezTo>
                      <a:cubicBezTo>
                        <a:pt x="2286" y="213360"/>
                        <a:pt x="0" y="210979"/>
                        <a:pt x="0" y="208026"/>
                      </a:cubicBezTo>
                      <a:lnTo>
                        <a:pt x="0" y="98393"/>
                      </a:lnTo>
                      <a:lnTo>
                        <a:pt x="0" y="98393"/>
                      </a:lnTo>
                      <a:cubicBezTo>
                        <a:pt x="0" y="95440"/>
                        <a:pt x="2286" y="93059"/>
                        <a:pt x="5144" y="93059"/>
                      </a:cubicBezTo>
                      <a:lnTo>
                        <a:pt x="55436" y="93059"/>
                      </a:lnTo>
                      <a:lnTo>
                        <a:pt x="55340" y="62675"/>
                      </a:lnTo>
                      <a:lnTo>
                        <a:pt x="55340" y="62198"/>
                      </a:lnTo>
                      <a:cubicBezTo>
                        <a:pt x="55340" y="59246"/>
                        <a:pt x="57626" y="56864"/>
                        <a:pt x="60484" y="56864"/>
                      </a:cubicBezTo>
                      <a:lnTo>
                        <a:pt x="90678" y="56864"/>
                      </a:lnTo>
                      <a:lnTo>
                        <a:pt x="90488" y="5810"/>
                      </a:lnTo>
                      <a:lnTo>
                        <a:pt x="90488" y="5334"/>
                      </a:lnTo>
                      <a:cubicBezTo>
                        <a:pt x="90488" y="2381"/>
                        <a:pt x="92774" y="0"/>
                        <a:pt x="95631" y="0"/>
                      </a:cubicBezTo>
                      <a:lnTo>
                        <a:pt x="198501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FDDCBE8B-4810-E2B9-5E72-C8293216CD9D}"/>
                    </a:ext>
                  </a:extLst>
                </p:cNvPr>
                <p:cNvSpPr/>
                <p:nvPr/>
              </p:nvSpPr>
              <p:spPr>
                <a:xfrm>
                  <a:off x="1476660" y="823912"/>
                  <a:ext cx="46005" cy="47434"/>
                </a:xfrm>
                <a:custGeom>
                  <a:avLst/>
                  <a:gdLst>
                    <a:gd name="connsiteX0" fmla="*/ 5620 w 46005"/>
                    <a:gd name="connsiteY0" fmla="*/ 190 h 47434"/>
                    <a:gd name="connsiteX1" fmla="*/ 40767 w 46005"/>
                    <a:gd name="connsiteY1" fmla="*/ 286 h 47434"/>
                    <a:gd name="connsiteX2" fmla="*/ 45911 w 46005"/>
                    <a:gd name="connsiteY2" fmla="*/ 5620 h 47434"/>
                    <a:gd name="connsiteX3" fmla="*/ 46006 w 46005"/>
                    <a:gd name="connsiteY3" fmla="*/ 42196 h 47434"/>
                    <a:gd name="connsiteX4" fmla="*/ 40862 w 46005"/>
                    <a:gd name="connsiteY4" fmla="*/ 47435 h 47434"/>
                    <a:gd name="connsiteX5" fmla="*/ 40862 w 46005"/>
                    <a:gd name="connsiteY5" fmla="*/ 47435 h 47434"/>
                    <a:gd name="connsiteX6" fmla="*/ 5144 w 46005"/>
                    <a:gd name="connsiteY6" fmla="*/ 47435 h 47434"/>
                    <a:gd name="connsiteX7" fmla="*/ 0 w 46005"/>
                    <a:gd name="connsiteY7" fmla="*/ 42100 h 47434"/>
                    <a:gd name="connsiteX8" fmla="*/ 0 w 46005"/>
                    <a:gd name="connsiteY8" fmla="*/ 5334 h 47434"/>
                    <a:gd name="connsiteX9" fmla="*/ 5144 w 46005"/>
                    <a:gd name="connsiteY9" fmla="*/ 0 h 47434"/>
                    <a:gd name="connsiteX10" fmla="*/ 5620 w 46005"/>
                    <a:gd name="connsiteY10" fmla="*/ 190 h 47434"/>
                    <a:gd name="connsiteX11" fmla="*/ 5620 w 46005"/>
                    <a:gd name="connsiteY11" fmla="*/ 190 h 47434"/>
                    <a:gd name="connsiteX12" fmla="*/ 35624 w 46005"/>
                    <a:gd name="connsiteY12" fmla="*/ 10858 h 47434"/>
                    <a:gd name="connsiteX13" fmla="*/ 10287 w 46005"/>
                    <a:gd name="connsiteY13" fmla="*/ 10763 h 47434"/>
                    <a:gd name="connsiteX14" fmla="*/ 10287 w 46005"/>
                    <a:gd name="connsiteY14" fmla="*/ 36862 h 47434"/>
                    <a:gd name="connsiteX15" fmla="*/ 35719 w 46005"/>
                    <a:gd name="connsiteY15" fmla="*/ 36862 h 47434"/>
                    <a:gd name="connsiteX16" fmla="*/ 35624 w 46005"/>
                    <a:gd name="connsiteY16" fmla="*/ 10858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005" h="47434">
                      <a:moveTo>
                        <a:pt x="5620" y="190"/>
                      </a:moveTo>
                      <a:lnTo>
                        <a:pt x="40767" y="286"/>
                      </a:lnTo>
                      <a:cubicBezTo>
                        <a:pt x="43625" y="286"/>
                        <a:pt x="45911" y="2667"/>
                        <a:pt x="45911" y="5620"/>
                      </a:cubicBezTo>
                      <a:lnTo>
                        <a:pt x="46006" y="42196"/>
                      </a:lnTo>
                      <a:cubicBezTo>
                        <a:pt x="46006" y="45148"/>
                        <a:pt x="43720" y="47435"/>
                        <a:pt x="40862" y="47435"/>
                      </a:cubicBezTo>
                      <a:lnTo>
                        <a:pt x="40862" y="47435"/>
                      </a:lnTo>
                      <a:lnTo>
                        <a:pt x="5144" y="47435"/>
                      </a:lnTo>
                      <a:cubicBezTo>
                        <a:pt x="2286" y="47435"/>
                        <a:pt x="0" y="45053"/>
                        <a:pt x="0" y="42100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620" y="190"/>
                      </a:lnTo>
                      <a:lnTo>
                        <a:pt x="5620" y="190"/>
                      </a:lnTo>
                      <a:close/>
                      <a:moveTo>
                        <a:pt x="35624" y="10858"/>
                      </a:moveTo>
                      <a:lnTo>
                        <a:pt x="10287" y="10763"/>
                      </a:lnTo>
                      <a:lnTo>
                        <a:pt x="10287" y="36862"/>
                      </a:lnTo>
                      <a:lnTo>
                        <a:pt x="35719" y="36862"/>
                      </a:lnTo>
                      <a:lnTo>
                        <a:pt x="35624" y="108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D7D1EA3F-C116-7470-2529-1B4AF4CFE1B5}"/>
                    </a:ext>
                  </a:extLst>
                </p:cNvPr>
                <p:cNvSpPr/>
                <p:nvPr/>
              </p:nvSpPr>
              <p:spPr>
                <a:xfrm>
                  <a:off x="1513808" y="862298"/>
                  <a:ext cx="45910" cy="47243"/>
                </a:xfrm>
                <a:custGeom>
                  <a:avLst/>
                  <a:gdLst>
                    <a:gd name="connsiteX0" fmla="*/ 5144 w 45910"/>
                    <a:gd name="connsiteY0" fmla="*/ 0 h 47243"/>
                    <a:gd name="connsiteX1" fmla="*/ 40672 w 45910"/>
                    <a:gd name="connsiteY1" fmla="*/ 191 h 47243"/>
                    <a:gd name="connsiteX2" fmla="*/ 45815 w 45910"/>
                    <a:gd name="connsiteY2" fmla="*/ 5429 h 47243"/>
                    <a:gd name="connsiteX3" fmla="*/ 45911 w 45910"/>
                    <a:gd name="connsiteY3" fmla="*/ 41910 h 47243"/>
                    <a:gd name="connsiteX4" fmla="*/ 40767 w 45910"/>
                    <a:gd name="connsiteY4" fmla="*/ 47244 h 47243"/>
                    <a:gd name="connsiteX5" fmla="*/ 5144 w 45910"/>
                    <a:gd name="connsiteY5" fmla="*/ 47244 h 47243"/>
                    <a:gd name="connsiteX6" fmla="*/ 0 w 45910"/>
                    <a:gd name="connsiteY6" fmla="*/ 41910 h 47243"/>
                    <a:gd name="connsiteX7" fmla="*/ 0 w 45910"/>
                    <a:gd name="connsiteY7" fmla="*/ 5239 h 47243"/>
                    <a:gd name="connsiteX8" fmla="*/ 5144 w 45910"/>
                    <a:gd name="connsiteY8" fmla="*/ 0 h 47243"/>
                    <a:gd name="connsiteX9" fmla="*/ 5144 w 45910"/>
                    <a:gd name="connsiteY9" fmla="*/ 0 h 47243"/>
                    <a:gd name="connsiteX10" fmla="*/ 5144 w 45910"/>
                    <a:gd name="connsiteY10" fmla="*/ 0 h 47243"/>
                    <a:gd name="connsiteX11" fmla="*/ 35528 w 45910"/>
                    <a:gd name="connsiteY11" fmla="*/ 10668 h 47243"/>
                    <a:gd name="connsiteX12" fmla="*/ 10192 w 45910"/>
                    <a:gd name="connsiteY12" fmla="*/ 10573 h 47243"/>
                    <a:gd name="connsiteX13" fmla="*/ 10192 w 45910"/>
                    <a:gd name="connsiteY13" fmla="*/ 36576 h 47243"/>
                    <a:gd name="connsiteX14" fmla="*/ 35528 w 45910"/>
                    <a:gd name="connsiteY14" fmla="*/ 36576 h 47243"/>
                    <a:gd name="connsiteX15" fmla="*/ 35528 w 45910"/>
                    <a:gd name="connsiteY15" fmla="*/ 10668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5144" y="0"/>
                      </a:moveTo>
                      <a:lnTo>
                        <a:pt x="40672" y="191"/>
                      </a:lnTo>
                      <a:cubicBezTo>
                        <a:pt x="43529" y="191"/>
                        <a:pt x="45815" y="2572"/>
                        <a:pt x="45815" y="5429"/>
                      </a:cubicBezTo>
                      <a:lnTo>
                        <a:pt x="45911" y="41910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144" y="0"/>
                      </a:lnTo>
                      <a:lnTo>
                        <a:pt x="5144" y="0"/>
                      </a:lnTo>
                      <a:close/>
                      <a:moveTo>
                        <a:pt x="35528" y="10668"/>
                      </a:moveTo>
                      <a:lnTo>
                        <a:pt x="10192" y="10573"/>
                      </a:lnTo>
                      <a:lnTo>
                        <a:pt x="10192" y="36576"/>
                      </a:lnTo>
                      <a:lnTo>
                        <a:pt x="35528" y="36576"/>
                      </a:lnTo>
                      <a:lnTo>
                        <a:pt x="35528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" name="图形 214">
                  <a:extLst>
                    <a:ext uri="{FF2B5EF4-FFF2-40B4-BE49-F238E27FC236}">
                      <a16:creationId xmlns:a16="http://schemas.microsoft.com/office/drawing/2014/main" id="{5E15349A-FE30-4488-8F73-498E608A6239}"/>
                    </a:ext>
                  </a:extLst>
                </p:cNvPr>
                <p:cNvGrpSpPr/>
                <p:nvPr/>
              </p:nvGrpSpPr>
              <p:grpSpPr>
                <a:xfrm>
                  <a:off x="1513998" y="862583"/>
                  <a:ext cx="81248" cy="83724"/>
                  <a:chOff x="1513998" y="862583"/>
                  <a:chExt cx="81248" cy="83724"/>
                </a:xfrm>
                <a:grpFill/>
              </p:grpSpPr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7C0B22FD-0A5C-2EFB-B79C-3707BA6E6B1D}"/>
                      </a:ext>
                    </a:extLst>
                  </p:cNvPr>
                  <p:cNvSpPr/>
                  <p:nvPr/>
                </p:nvSpPr>
                <p:spPr>
                  <a:xfrm>
                    <a:off x="1513998" y="899064"/>
                    <a:ext cx="45910" cy="47243"/>
                  </a:xfrm>
                  <a:custGeom>
                    <a:avLst/>
                    <a:gdLst>
                      <a:gd name="connsiteX0" fmla="*/ 5144 w 45910"/>
                      <a:gd name="connsiteY0" fmla="*/ 0 h 47243"/>
                      <a:gd name="connsiteX1" fmla="*/ 40672 w 45910"/>
                      <a:gd name="connsiteY1" fmla="*/ 191 h 47243"/>
                      <a:gd name="connsiteX2" fmla="*/ 45815 w 45910"/>
                      <a:gd name="connsiteY2" fmla="*/ 5429 h 47243"/>
                      <a:gd name="connsiteX3" fmla="*/ 45911 w 45910"/>
                      <a:gd name="connsiteY3" fmla="*/ 41910 h 47243"/>
                      <a:gd name="connsiteX4" fmla="*/ 40767 w 45910"/>
                      <a:gd name="connsiteY4" fmla="*/ 47244 h 47243"/>
                      <a:gd name="connsiteX5" fmla="*/ 5144 w 45910"/>
                      <a:gd name="connsiteY5" fmla="*/ 47244 h 47243"/>
                      <a:gd name="connsiteX6" fmla="*/ 0 w 45910"/>
                      <a:gd name="connsiteY6" fmla="*/ 41910 h 47243"/>
                      <a:gd name="connsiteX7" fmla="*/ 0 w 45910"/>
                      <a:gd name="connsiteY7" fmla="*/ 5239 h 47243"/>
                      <a:gd name="connsiteX8" fmla="*/ 5144 w 45910"/>
                      <a:gd name="connsiteY8" fmla="*/ 0 h 47243"/>
                      <a:gd name="connsiteX9" fmla="*/ 5144 w 45910"/>
                      <a:gd name="connsiteY9" fmla="*/ 0 h 47243"/>
                      <a:gd name="connsiteX10" fmla="*/ 5144 w 45910"/>
                      <a:gd name="connsiteY10" fmla="*/ 0 h 47243"/>
                      <a:gd name="connsiteX11" fmla="*/ 35624 w 45910"/>
                      <a:gd name="connsiteY11" fmla="*/ 10668 h 47243"/>
                      <a:gd name="connsiteX12" fmla="*/ 10287 w 45910"/>
                      <a:gd name="connsiteY12" fmla="*/ 10573 h 47243"/>
                      <a:gd name="connsiteX13" fmla="*/ 10287 w 45910"/>
                      <a:gd name="connsiteY13" fmla="*/ 36671 h 47243"/>
                      <a:gd name="connsiteX14" fmla="*/ 35624 w 45910"/>
                      <a:gd name="connsiteY14" fmla="*/ 36671 h 47243"/>
                      <a:gd name="connsiteX15" fmla="*/ 35624 w 45910"/>
                      <a:gd name="connsiteY15" fmla="*/ 10668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5910" h="47243">
                        <a:moveTo>
                          <a:pt x="5144" y="0"/>
                        </a:moveTo>
                        <a:lnTo>
                          <a:pt x="40672" y="191"/>
                        </a:lnTo>
                        <a:cubicBezTo>
                          <a:pt x="43529" y="191"/>
                          <a:pt x="45815" y="2572"/>
                          <a:pt x="45815" y="5429"/>
                        </a:cubicBezTo>
                        <a:lnTo>
                          <a:pt x="45911" y="41910"/>
                        </a:lnTo>
                        <a:cubicBezTo>
                          <a:pt x="45911" y="44863"/>
                          <a:pt x="43625" y="47244"/>
                          <a:pt x="40767" y="47244"/>
                        </a:cubicBezTo>
                        <a:lnTo>
                          <a:pt x="5144" y="47244"/>
                        </a:lnTo>
                        <a:cubicBezTo>
                          <a:pt x="2286" y="47244"/>
                          <a:pt x="0" y="44863"/>
                          <a:pt x="0" y="41910"/>
                        </a:cubicBezTo>
                        <a:lnTo>
                          <a:pt x="0" y="5239"/>
                        </a:lnTo>
                        <a:cubicBezTo>
                          <a:pt x="0" y="2381"/>
                          <a:pt x="2286" y="0"/>
                          <a:pt x="5144" y="0"/>
                        </a:cubicBezTo>
                        <a:lnTo>
                          <a:pt x="5144" y="0"/>
                        </a:lnTo>
                        <a:lnTo>
                          <a:pt x="5144" y="0"/>
                        </a:lnTo>
                        <a:close/>
                        <a:moveTo>
                          <a:pt x="35624" y="10668"/>
                        </a:moveTo>
                        <a:lnTo>
                          <a:pt x="10287" y="10573"/>
                        </a:lnTo>
                        <a:lnTo>
                          <a:pt x="10287" y="36671"/>
                        </a:lnTo>
                        <a:lnTo>
                          <a:pt x="35624" y="36671"/>
                        </a:lnTo>
                        <a:lnTo>
                          <a:pt x="35624" y="1066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CADE2F8-8066-10F7-0217-4E9673C64888}"/>
                      </a:ext>
                    </a:extLst>
                  </p:cNvPr>
                  <p:cNvSpPr/>
                  <p:nvPr/>
                </p:nvSpPr>
                <p:spPr>
                  <a:xfrm>
                    <a:off x="1549336" y="862583"/>
                    <a:ext cx="45910" cy="47243"/>
                  </a:xfrm>
                  <a:custGeom>
                    <a:avLst/>
                    <a:gdLst>
                      <a:gd name="connsiteX0" fmla="*/ 10382 w 45910"/>
                      <a:gd name="connsiteY0" fmla="*/ 10668 h 47243"/>
                      <a:gd name="connsiteX1" fmla="*/ 10477 w 45910"/>
                      <a:gd name="connsiteY1" fmla="*/ 36671 h 47243"/>
                      <a:gd name="connsiteX2" fmla="*/ 35719 w 45910"/>
                      <a:gd name="connsiteY2" fmla="*/ 36767 h 47243"/>
                      <a:gd name="connsiteX3" fmla="*/ 35719 w 45910"/>
                      <a:gd name="connsiteY3" fmla="*/ 10668 h 47243"/>
                      <a:gd name="connsiteX4" fmla="*/ 10382 w 45910"/>
                      <a:gd name="connsiteY4" fmla="*/ 10668 h 47243"/>
                      <a:gd name="connsiteX5" fmla="*/ 10382 w 45910"/>
                      <a:gd name="connsiteY5" fmla="*/ 10668 h 47243"/>
                      <a:gd name="connsiteX6" fmla="*/ 190 w 45910"/>
                      <a:gd name="connsiteY6" fmla="*/ 41910 h 47243"/>
                      <a:gd name="connsiteX7" fmla="*/ 0 w 45910"/>
                      <a:gd name="connsiteY7" fmla="*/ 5334 h 47243"/>
                      <a:gd name="connsiteX8" fmla="*/ 5143 w 45910"/>
                      <a:gd name="connsiteY8" fmla="*/ 0 h 47243"/>
                      <a:gd name="connsiteX9" fmla="*/ 40767 w 45910"/>
                      <a:gd name="connsiteY9" fmla="*/ 0 h 47243"/>
                      <a:gd name="connsiteX10" fmla="*/ 45910 w 45910"/>
                      <a:gd name="connsiteY10" fmla="*/ 5334 h 47243"/>
                      <a:gd name="connsiteX11" fmla="*/ 45910 w 45910"/>
                      <a:gd name="connsiteY11" fmla="*/ 42005 h 47243"/>
                      <a:gd name="connsiteX12" fmla="*/ 40767 w 45910"/>
                      <a:gd name="connsiteY12" fmla="*/ 47244 h 47243"/>
                      <a:gd name="connsiteX13" fmla="*/ 5239 w 45910"/>
                      <a:gd name="connsiteY13" fmla="*/ 47149 h 47243"/>
                      <a:gd name="connsiteX14" fmla="*/ 190 w 45910"/>
                      <a:gd name="connsiteY14" fmla="*/ 41910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243">
                        <a:moveTo>
                          <a:pt x="10382" y="10668"/>
                        </a:moveTo>
                        <a:lnTo>
                          <a:pt x="10477" y="36671"/>
                        </a:lnTo>
                        <a:lnTo>
                          <a:pt x="35719" y="36767"/>
                        </a:lnTo>
                        <a:lnTo>
                          <a:pt x="35719" y="10668"/>
                        </a:lnTo>
                        <a:lnTo>
                          <a:pt x="10382" y="10668"/>
                        </a:lnTo>
                        <a:lnTo>
                          <a:pt x="10382" y="10668"/>
                        </a:lnTo>
                        <a:close/>
                        <a:moveTo>
                          <a:pt x="190" y="41910"/>
                        </a:moveTo>
                        <a:lnTo>
                          <a:pt x="0" y="5334"/>
                        </a:lnTo>
                        <a:cubicBezTo>
                          <a:pt x="0" y="2381"/>
                          <a:pt x="2286" y="0"/>
                          <a:pt x="5143" y="0"/>
                        </a:cubicBezTo>
                        <a:lnTo>
                          <a:pt x="40767" y="0"/>
                        </a:lnTo>
                        <a:cubicBezTo>
                          <a:pt x="43625" y="0"/>
                          <a:pt x="45910" y="2381"/>
                          <a:pt x="45910" y="5334"/>
                        </a:cubicBezTo>
                        <a:lnTo>
                          <a:pt x="45910" y="42005"/>
                        </a:lnTo>
                        <a:cubicBezTo>
                          <a:pt x="45910" y="44958"/>
                          <a:pt x="43625" y="47244"/>
                          <a:pt x="40767" y="47244"/>
                        </a:cubicBezTo>
                        <a:lnTo>
                          <a:pt x="5239" y="47149"/>
                        </a:lnTo>
                        <a:cubicBezTo>
                          <a:pt x="2476" y="47149"/>
                          <a:pt x="190" y="44768"/>
                          <a:pt x="190" y="4191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8" name="图形 214">
                <a:extLst>
                  <a:ext uri="{FF2B5EF4-FFF2-40B4-BE49-F238E27FC236}">
                    <a16:creationId xmlns:a16="http://schemas.microsoft.com/office/drawing/2014/main" id="{71CA948B-D81F-A7FC-3527-8C4BBE322380}"/>
                  </a:ext>
                </a:extLst>
              </p:cNvPr>
              <p:cNvGrpSpPr/>
              <p:nvPr/>
            </p:nvGrpSpPr>
            <p:grpSpPr>
              <a:xfrm rot="5400000">
                <a:off x="3055471" y="5170607"/>
                <a:ext cx="229500" cy="240453"/>
                <a:chOff x="1852231" y="805624"/>
                <a:chExt cx="203549" cy="213264"/>
              </a:xfrm>
              <a:solidFill>
                <a:srgbClr val="FFF2CC"/>
              </a:solidFill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D344FC9-216A-3B22-1CF5-4318B2594892}"/>
                    </a:ext>
                  </a:extLst>
                </p:cNvPr>
                <p:cNvSpPr/>
                <p:nvPr/>
              </p:nvSpPr>
              <p:spPr>
                <a:xfrm>
                  <a:off x="1852231" y="805624"/>
                  <a:ext cx="203549" cy="213264"/>
                </a:xfrm>
                <a:custGeom>
                  <a:avLst/>
                  <a:gdLst>
                    <a:gd name="connsiteX0" fmla="*/ 5143 w 203549"/>
                    <a:gd name="connsiteY0" fmla="*/ 10668 h 213264"/>
                    <a:gd name="connsiteX1" fmla="*/ 0 w 203549"/>
                    <a:gd name="connsiteY1" fmla="*/ 5334 h 213264"/>
                    <a:gd name="connsiteX2" fmla="*/ 5143 w 203549"/>
                    <a:gd name="connsiteY2" fmla="*/ 0 h 213264"/>
                    <a:gd name="connsiteX3" fmla="*/ 107918 w 203549"/>
                    <a:gd name="connsiteY3" fmla="*/ 0 h 213264"/>
                    <a:gd name="connsiteX4" fmla="*/ 113062 w 203549"/>
                    <a:gd name="connsiteY4" fmla="*/ 5334 h 213264"/>
                    <a:gd name="connsiteX5" fmla="*/ 113062 w 203549"/>
                    <a:gd name="connsiteY5" fmla="*/ 5810 h 213264"/>
                    <a:gd name="connsiteX6" fmla="*/ 112871 w 203549"/>
                    <a:gd name="connsiteY6" fmla="*/ 56864 h 213264"/>
                    <a:gd name="connsiteX7" fmla="*/ 143065 w 203549"/>
                    <a:gd name="connsiteY7" fmla="*/ 56864 h 213264"/>
                    <a:gd name="connsiteX8" fmla="*/ 148209 w 203549"/>
                    <a:gd name="connsiteY8" fmla="*/ 62198 h 213264"/>
                    <a:gd name="connsiteX9" fmla="*/ 148209 w 203549"/>
                    <a:gd name="connsiteY9" fmla="*/ 62675 h 213264"/>
                    <a:gd name="connsiteX10" fmla="*/ 148114 w 203549"/>
                    <a:gd name="connsiteY10" fmla="*/ 93059 h 213264"/>
                    <a:gd name="connsiteX11" fmla="*/ 198406 w 203549"/>
                    <a:gd name="connsiteY11" fmla="*/ 93059 h 213264"/>
                    <a:gd name="connsiteX12" fmla="*/ 203549 w 203549"/>
                    <a:gd name="connsiteY12" fmla="*/ 98393 h 213264"/>
                    <a:gd name="connsiteX13" fmla="*/ 203549 w 203549"/>
                    <a:gd name="connsiteY13" fmla="*/ 98393 h 213264"/>
                    <a:gd name="connsiteX14" fmla="*/ 203549 w 203549"/>
                    <a:gd name="connsiteY14" fmla="*/ 207931 h 213264"/>
                    <a:gd name="connsiteX15" fmla="*/ 198406 w 203549"/>
                    <a:gd name="connsiteY15" fmla="*/ 213265 h 213264"/>
                    <a:gd name="connsiteX16" fmla="*/ 193262 w 203549"/>
                    <a:gd name="connsiteY16" fmla="*/ 207931 h 213264"/>
                    <a:gd name="connsiteX17" fmla="*/ 193262 w 203549"/>
                    <a:gd name="connsiteY17" fmla="*/ 103632 h 213264"/>
                    <a:gd name="connsiteX18" fmla="*/ 142875 w 203549"/>
                    <a:gd name="connsiteY18" fmla="*/ 103632 h 213264"/>
                    <a:gd name="connsiteX19" fmla="*/ 137731 w 203549"/>
                    <a:gd name="connsiteY19" fmla="*/ 98298 h 213264"/>
                    <a:gd name="connsiteX20" fmla="*/ 137827 w 203549"/>
                    <a:gd name="connsiteY20" fmla="*/ 67437 h 213264"/>
                    <a:gd name="connsiteX21" fmla="*/ 107632 w 203549"/>
                    <a:gd name="connsiteY21" fmla="*/ 67437 h 213264"/>
                    <a:gd name="connsiteX22" fmla="*/ 107632 w 203549"/>
                    <a:gd name="connsiteY22" fmla="*/ 67437 h 213264"/>
                    <a:gd name="connsiteX23" fmla="*/ 102489 w 203549"/>
                    <a:gd name="connsiteY23" fmla="*/ 62198 h 213264"/>
                    <a:gd name="connsiteX24" fmla="*/ 102679 w 203549"/>
                    <a:gd name="connsiteY24" fmla="*/ 10668 h 213264"/>
                    <a:gd name="connsiteX25" fmla="*/ 5143 w 203549"/>
                    <a:gd name="connsiteY25" fmla="*/ 10668 h 213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549" h="213264">
                      <a:moveTo>
                        <a:pt x="5143" y="10668"/>
                      </a:moveTo>
                      <a:cubicBezTo>
                        <a:pt x="2286" y="10668"/>
                        <a:pt x="0" y="8287"/>
                        <a:pt x="0" y="5334"/>
                      </a:cubicBez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107918" y="0"/>
                      </a:lnTo>
                      <a:cubicBezTo>
                        <a:pt x="110776" y="0"/>
                        <a:pt x="113062" y="2381"/>
                        <a:pt x="113062" y="5334"/>
                      </a:cubicBezTo>
                      <a:lnTo>
                        <a:pt x="113062" y="5810"/>
                      </a:lnTo>
                      <a:lnTo>
                        <a:pt x="112871" y="56864"/>
                      </a:lnTo>
                      <a:lnTo>
                        <a:pt x="143065" y="56864"/>
                      </a:lnTo>
                      <a:cubicBezTo>
                        <a:pt x="145923" y="56864"/>
                        <a:pt x="148209" y="59246"/>
                        <a:pt x="148209" y="62198"/>
                      </a:cubicBezTo>
                      <a:lnTo>
                        <a:pt x="148209" y="62675"/>
                      </a:lnTo>
                      <a:lnTo>
                        <a:pt x="148114" y="93059"/>
                      </a:lnTo>
                      <a:lnTo>
                        <a:pt x="198406" y="93059"/>
                      </a:lnTo>
                      <a:cubicBezTo>
                        <a:pt x="201263" y="93059"/>
                        <a:pt x="203549" y="95440"/>
                        <a:pt x="203549" y="98393"/>
                      </a:cubicBezTo>
                      <a:lnTo>
                        <a:pt x="203549" y="98393"/>
                      </a:lnTo>
                      <a:lnTo>
                        <a:pt x="203549" y="207931"/>
                      </a:lnTo>
                      <a:cubicBezTo>
                        <a:pt x="203549" y="210884"/>
                        <a:pt x="201263" y="213265"/>
                        <a:pt x="198406" y="213265"/>
                      </a:cubicBezTo>
                      <a:cubicBezTo>
                        <a:pt x="195548" y="213265"/>
                        <a:pt x="193262" y="210884"/>
                        <a:pt x="193262" y="207931"/>
                      </a:cubicBezTo>
                      <a:lnTo>
                        <a:pt x="193262" y="103632"/>
                      </a:lnTo>
                      <a:lnTo>
                        <a:pt x="142875" y="103632"/>
                      </a:lnTo>
                      <a:cubicBezTo>
                        <a:pt x="140017" y="103632"/>
                        <a:pt x="137731" y="101251"/>
                        <a:pt x="137731" y="98298"/>
                      </a:cubicBezTo>
                      <a:lnTo>
                        <a:pt x="137827" y="67437"/>
                      </a:lnTo>
                      <a:lnTo>
                        <a:pt x="107632" y="67437"/>
                      </a:lnTo>
                      <a:lnTo>
                        <a:pt x="107632" y="67437"/>
                      </a:lnTo>
                      <a:cubicBezTo>
                        <a:pt x="104775" y="67437"/>
                        <a:pt x="102489" y="65056"/>
                        <a:pt x="102489" y="62198"/>
                      </a:cubicBezTo>
                      <a:lnTo>
                        <a:pt x="102679" y="10668"/>
                      </a:lnTo>
                      <a:lnTo>
                        <a:pt x="5143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2FF44F3-7E8C-AD4E-3514-4B9BAF3E7F20}"/>
                    </a:ext>
                  </a:extLst>
                </p:cNvPr>
                <p:cNvSpPr/>
                <p:nvPr/>
              </p:nvSpPr>
              <p:spPr>
                <a:xfrm>
                  <a:off x="1991487" y="824102"/>
                  <a:ext cx="46005" cy="47434"/>
                </a:xfrm>
                <a:custGeom>
                  <a:avLst/>
                  <a:gdLst>
                    <a:gd name="connsiteX0" fmla="*/ 35719 w 46005"/>
                    <a:gd name="connsiteY0" fmla="*/ 10573 h 47434"/>
                    <a:gd name="connsiteX1" fmla="*/ 10382 w 46005"/>
                    <a:gd name="connsiteY1" fmla="*/ 10668 h 47434"/>
                    <a:gd name="connsiteX2" fmla="*/ 10287 w 46005"/>
                    <a:gd name="connsiteY2" fmla="*/ 36671 h 47434"/>
                    <a:gd name="connsiteX3" fmla="*/ 35719 w 46005"/>
                    <a:gd name="connsiteY3" fmla="*/ 36671 h 47434"/>
                    <a:gd name="connsiteX4" fmla="*/ 35719 w 46005"/>
                    <a:gd name="connsiteY4" fmla="*/ 10573 h 47434"/>
                    <a:gd name="connsiteX5" fmla="*/ 35719 w 46005"/>
                    <a:gd name="connsiteY5" fmla="*/ 10573 h 47434"/>
                    <a:gd name="connsiteX6" fmla="*/ 5239 w 46005"/>
                    <a:gd name="connsiteY6" fmla="*/ 95 h 47434"/>
                    <a:gd name="connsiteX7" fmla="*/ 40386 w 46005"/>
                    <a:gd name="connsiteY7" fmla="*/ 0 h 47434"/>
                    <a:gd name="connsiteX8" fmla="*/ 40862 w 46005"/>
                    <a:gd name="connsiteY8" fmla="*/ 0 h 47434"/>
                    <a:gd name="connsiteX9" fmla="*/ 46006 w 46005"/>
                    <a:gd name="connsiteY9" fmla="*/ 5334 h 47434"/>
                    <a:gd name="connsiteX10" fmla="*/ 46006 w 46005"/>
                    <a:gd name="connsiteY10" fmla="*/ 42101 h 47434"/>
                    <a:gd name="connsiteX11" fmla="*/ 40862 w 46005"/>
                    <a:gd name="connsiteY11" fmla="*/ 47435 h 47434"/>
                    <a:gd name="connsiteX12" fmla="*/ 5143 w 46005"/>
                    <a:gd name="connsiteY12" fmla="*/ 47435 h 47434"/>
                    <a:gd name="connsiteX13" fmla="*/ 5143 w 46005"/>
                    <a:gd name="connsiteY13" fmla="*/ 47435 h 47434"/>
                    <a:gd name="connsiteX14" fmla="*/ 0 w 46005"/>
                    <a:gd name="connsiteY14" fmla="*/ 42196 h 47434"/>
                    <a:gd name="connsiteX15" fmla="*/ 95 w 46005"/>
                    <a:gd name="connsiteY15" fmla="*/ 5620 h 47434"/>
                    <a:gd name="connsiteX16" fmla="*/ 5239 w 46005"/>
                    <a:gd name="connsiteY16" fmla="*/ 95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005" h="47434">
                      <a:moveTo>
                        <a:pt x="35719" y="10573"/>
                      </a:moveTo>
                      <a:lnTo>
                        <a:pt x="10382" y="10668"/>
                      </a:lnTo>
                      <a:lnTo>
                        <a:pt x="10287" y="36671"/>
                      </a:lnTo>
                      <a:lnTo>
                        <a:pt x="35719" y="36671"/>
                      </a:lnTo>
                      <a:lnTo>
                        <a:pt x="35719" y="10573"/>
                      </a:lnTo>
                      <a:lnTo>
                        <a:pt x="35719" y="10573"/>
                      </a:lnTo>
                      <a:close/>
                      <a:moveTo>
                        <a:pt x="5239" y="95"/>
                      </a:moveTo>
                      <a:lnTo>
                        <a:pt x="40386" y="0"/>
                      </a:ln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334"/>
                      </a:cubicBezTo>
                      <a:lnTo>
                        <a:pt x="46006" y="42101"/>
                      </a:lnTo>
                      <a:cubicBezTo>
                        <a:pt x="46006" y="45053"/>
                        <a:pt x="43720" y="47435"/>
                        <a:pt x="40862" y="47435"/>
                      </a:cubicBezTo>
                      <a:lnTo>
                        <a:pt x="5143" y="47435"/>
                      </a:lnTo>
                      <a:lnTo>
                        <a:pt x="5143" y="47435"/>
                      </a:lnTo>
                      <a:cubicBezTo>
                        <a:pt x="2286" y="47435"/>
                        <a:pt x="0" y="45053"/>
                        <a:pt x="0" y="42196"/>
                      </a:cubicBezTo>
                      <a:lnTo>
                        <a:pt x="95" y="5620"/>
                      </a:lnTo>
                      <a:cubicBezTo>
                        <a:pt x="95" y="2477"/>
                        <a:pt x="2381" y="95"/>
                        <a:pt x="5239" y="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311C8371-5347-F865-DEED-BE1BA6F153D5}"/>
                    </a:ext>
                  </a:extLst>
                </p:cNvPr>
                <p:cNvSpPr/>
                <p:nvPr/>
              </p:nvSpPr>
              <p:spPr>
                <a:xfrm>
                  <a:off x="1954339" y="862298"/>
                  <a:ext cx="45910" cy="47339"/>
                </a:xfrm>
                <a:custGeom>
                  <a:avLst/>
                  <a:gdLst>
                    <a:gd name="connsiteX0" fmla="*/ 35719 w 45910"/>
                    <a:gd name="connsiteY0" fmla="*/ 10573 h 47339"/>
                    <a:gd name="connsiteX1" fmla="*/ 10382 w 45910"/>
                    <a:gd name="connsiteY1" fmla="*/ 10668 h 47339"/>
                    <a:gd name="connsiteX2" fmla="*/ 10287 w 45910"/>
                    <a:gd name="connsiteY2" fmla="*/ 36671 h 47339"/>
                    <a:gd name="connsiteX3" fmla="*/ 35624 w 45910"/>
                    <a:gd name="connsiteY3" fmla="*/ 36671 h 47339"/>
                    <a:gd name="connsiteX4" fmla="*/ 35719 w 45910"/>
                    <a:gd name="connsiteY4" fmla="*/ 10573 h 47339"/>
                    <a:gd name="connsiteX5" fmla="*/ 35719 w 45910"/>
                    <a:gd name="connsiteY5" fmla="*/ 10573 h 47339"/>
                    <a:gd name="connsiteX6" fmla="*/ 5239 w 45910"/>
                    <a:gd name="connsiteY6" fmla="*/ 191 h 47339"/>
                    <a:gd name="connsiteX7" fmla="*/ 40767 w 45910"/>
                    <a:gd name="connsiteY7" fmla="*/ 0 h 47339"/>
                    <a:gd name="connsiteX8" fmla="*/ 45911 w 45910"/>
                    <a:gd name="connsiteY8" fmla="*/ 5334 h 47339"/>
                    <a:gd name="connsiteX9" fmla="*/ 45911 w 45910"/>
                    <a:gd name="connsiteY9" fmla="*/ 42005 h 47339"/>
                    <a:gd name="connsiteX10" fmla="*/ 40767 w 45910"/>
                    <a:gd name="connsiteY10" fmla="*/ 47339 h 47339"/>
                    <a:gd name="connsiteX11" fmla="*/ 5144 w 45910"/>
                    <a:gd name="connsiteY11" fmla="*/ 47339 h 47339"/>
                    <a:gd name="connsiteX12" fmla="*/ 0 w 45910"/>
                    <a:gd name="connsiteY12" fmla="*/ 42005 h 47339"/>
                    <a:gd name="connsiteX13" fmla="*/ 95 w 45910"/>
                    <a:gd name="connsiteY13" fmla="*/ 5525 h 47339"/>
                    <a:gd name="connsiteX14" fmla="*/ 5239 w 45910"/>
                    <a:gd name="connsiteY14" fmla="*/ 191 h 47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339">
                      <a:moveTo>
                        <a:pt x="35719" y="10573"/>
                      </a:moveTo>
                      <a:lnTo>
                        <a:pt x="10382" y="10668"/>
                      </a:lnTo>
                      <a:lnTo>
                        <a:pt x="10287" y="36671"/>
                      </a:lnTo>
                      <a:lnTo>
                        <a:pt x="35624" y="36671"/>
                      </a:lnTo>
                      <a:lnTo>
                        <a:pt x="35719" y="10573"/>
                      </a:lnTo>
                      <a:lnTo>
                        <a:pt x="35719" y="10573"/>
                      </a:lnTo>
                      <a:close/>
                      <a:moveTo>
                        <a:pt x="5239" y="191"/>
                      </a:move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911" y="42005"/>
                      </a:lnTo>
                      <a:cubicBezTo>
                        <a:pt x="45911" y="44958"/>
                        <a:pt x="43625" y="47339"/>
                        <a:pt x="40767" y="47339"/>
                      </a:cubicBezTo>
                      <a:lnTo>
                        <a:pt x="5144" y="47339"/>
                      </a:lnTo>
                      <a:cubicBezTo>
                        <a:pt x="2286" y="47339"/>
                        <a:pt x="0" y="44958"/>
                        <a:pt x="0" y="42005"/>
                      </a:cubicBezTo>
                      <a:lnTo>
                        <a:pt x="95" y="5525"/>
                      </a:lnTo>
                      <a:cubicBezTo>
                        <a:pt x="191" y="2572"/>
                        <a:pt x="2477" y="191"/>
                        <a:pt x="5239" y="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2" name="图形 214">
                  <a:extLst>
                    <a:ext uri="{FF2B5EF4-FFF2-40B4-BE49-F238E27FC236}">
                      <a16:creationId xmlns:a16="http://schemas.microsoft.com/office/drawing/2014/main" id="{C6C27382-A2AC-2108-297B-8E106B69D471}"/>
                    </a:ext>
                  </a:extLst>
                </p:cNvPr>
                <p:cNvGrpSpPr/>
                <p:nvPr/>
              </p:nvGrpSpPr>
              <p:grpSpPr>
                <a:xfrm>
                  <a:off x="1918811" y="862488"/>
                  <a:ext cx="81248" cy="83724"/>
                  <a:chOff x="1918811" y="862488"/>
                  <a:chExt cx="81248" cy="83724"/>
                </a:xfrm>
                <a:grpFill/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4DD90041-B445-4BF9-F369-4F48338C9AE9}"/>
                      </a:ext>
                    </a:extLst>
                  </p:cNvPr>
                  <p:cNvSpPr/>
                  <p:nvPr/>
                </p:nvSpPr>
                <p:spPr>
                  <a:xfrm>
                    <a:off x="1954149" y="898969"/>
                    <a:ext cx="45910" cy="47243"/>
                  </a:xfrm>
                  <a:custGeom>
                    <a:avLst/>
                    <a:gdLst>
                      <a:gd name="connsiteX0" fmla="*/ 35623 w 45910"/>
                      <a:gd name="connsiteY0" fmla="*/ 10668 h 47243"/>
                      <a:gd name="connsiteX1" fmla="*/ 10287 w 45910"/>
                      <a:gd name="connsiteY1" fmla="*/ 10763 h 47243"/>
                      <a:gd name="connsiteX2" fmla="*/ 10192 w 45910"/>
                      <a:gd name="connsiteY2" fmla="*/ 36767 h 47243"/>
                      <a:gd name="connsiteX3" fmla="*/ 35528 w 45910"/>
                      <a:gd name="connsiteY3" fmla="*/ 36767 h 47243"/>
                      <a:gd name="connsiteX4" fmla="*/ 35623 w 45910"/>
                      <a:gd name="connsiteY4" fmla="*/ 10668 h 47243"/>
                      <a:gd name="connsiteX5" fmla="*/ 35623 w 45910"/>
                      <a:gd name="connsiteY5" fmla="*/ 10668 h 47243"/>
                      <a:gd name="connsiteX6" fmla="*/ 5239 w 45910"/>
                      <a:gd name="connsiteY6" fmla="*/ 191 h 47243"/>
                      <a:gd name="connsiteX7" fmla="*/ 40767 w 45910"/>
                      <a:gd name="connsiteY7" fmla="*/ 0 h 47243"/>
                      <a:gd name="connsiteX8" fmla="*/ 45910 w 45910"/>
                      <a:gd name="connsiteY8" fmla="*/ 5239 h 47243"/>
                      <a:gd name="connsiteX9" fmla="*/ 45910 w 45910"/>
                      <a:gd name="connsiteY9" fmla="*/ 41910 h 47243"/>
                      <a:gd name="connsiteX10" fmla="*/ 40767 w 45910"/>
                      <a:gd name="connsiteY10" fmla="*/ 47244 h 47243"/>
                      <a:gd name="connsiteX11" fmla="*/ 5143 w 45910"/>
                      <a:gd name="connsiteY11" fmla="*/ 47244 h 47243"/>
                      <a:gd name="connsiteX12" fmla="*/ 0 w 45910"/>
                      <a:gd name="connsiteY12" fmla="*/ 41910 h 47243"/>
                      <a:gd name="connsiteX13" fmla="*/ 95 w 45910"/>
                      <a:gd name="connsiteY13" fmla="*/ 5429 h 47243"/>
                      <a:gd name="connsiteX14" fmla="*/ 5239 w 45910"/>
                      <a:gd name="connsiteY14" fmla="*/ 191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243">
                        <a:moveTo>
                          <a:pt x="35623" y="10668"/>
                        </a:moveTo>
                        <a:lnTo>
                          <a:pt x="10287" y="10763"/>
                        </a:lnTo>
                        <a:lnTo>
                          <a:pt x="10192" y="36767"/>
                        </a:lnTo>
                        <a:lnTo>
                          <a:pt x="35528" y="36767"/>
                        </a:lnTo>
                        <a:lnTo>
                          <a:pt x="35623" y="10668"/>
                        </a:lnTo>
                        <a:lnTo>
                          <a:pt x="35623" y="10668"/>
                        </a:lnTo>
                        <a:close/>
                        <a:moveTo>
                          <a:pt x="5239" y="191"/>
                        </a:moveTo>
                        <a:lnTo>
                          <a:pt x="40767" y="0"/>
                        </a:lnTo>
                        <a:cubicBezTo>
                          <a:pt x="43625" y="0"/>
                          <a:pt x="45910" y="2381"/>
                          <a:pt x="45910" y="5239"/>
                        </a:cubicBezTo>
                        <a:lnTo>
                          <a:pt x="45910" y="41910"/>
                        </a:lnTo>
                        <a:cubicBezTo>
                          <a:pt x="45910" y="44863"/>
                          <a:pt x="43625" y="47244"/>
                          <a:pt x="40767" y="47244"/>
                        </a:cubicBezTo>
                        <a:lnTo>
                          <a:pt x="5143" y="47244"/>
                        </a:lnTo>
                        <a:cubicBezTo>
                          <a:pt x="2286" y="47244"/>
                          <a:pt x="0" y="44863"/>
                          <a:pt x="0" y="41910"/>
                        </a:cubicBezTo>
                        <a:lnTo>
                          <a:pt x="95" y="5429"/>
                        </a:lnTo>
                        <a:cubicBezTo>
                          <a:pt x="190" y="2572"/>
                          <a:pt x="2476" y="191"/>
                          <a:pt x="5239" y="19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57CDF0A8-C091-4858-ED47-2CDB9B9BB3FB}"/>
                      </a:ext>
                    </a:extLst>
                  </p:cNvPr>
                  <p:cNvSpPr/>
                  <p:nvPr/>
                </p:nvSpPr>
                <p:spPr>
                  <a:xfrm>
                    <a:off x="1918811" y="862488"/>
                    <a:ext cx="45910" cy="47243"/>
                  </a:xfrm>
                  <a:custGeom>
                    <a:avLst/>
                    <a:gdLst>
                      <a:gd name="connsiteX0" fmla="*/ 45911 w 45910"/>
                      <a:gd name="connsiteY0" fmla="*/ 5429 h 47243"/>
                      <a:gd name="connsiteX1" fmla="*/ 45815 w 45910"/>
                      <a:gd name="connsiteY1" fmla="*/ 41910 h 47243"/>
                      <a:gd name="connsiteX2" fmla="*/ 40672 w 45910"/>
                      <a:gd name="connsiteY2" fmla="*/ 47149 h 47243"/>
                      <a:gd name="connsiteX3" fmla="*/ 5144 w 45910"/>
                      <a:gd name="connsiteY3" fmla="*/ 47244 h 47243"/>
                      <a:gd name="connsiteX4" fmla="*/ 0 w 45910"/>
                      <a:gd name="connsiteY4" fmla="*/ 42005 h 47243"/>
                      <a:gd name="connsiteX5" fmla="*/ 0 w 45910"/>
                      <a:gd name="connsiteY5" fmla="*/ 5334 h 47243"/>
                      <a:gd name="connsiteX6" fmla="*/ 5144 w 45910"/>
                      <a:gd name="connsiteY6" fmla="*/ 0 h 47243"/>
                      <a:gd name="connsiteX7" fmla="*/ 40767 w 45910"/>
                      <a:gd name="connsiteY7" fmla="*/ 0 h 47243"/>
                      <a:gd name="connsiteX8" fmla="*/ 45911 w 45910"/>
                      <a:gd name="connsiteY8" fmla="*/ 5429 h 47243"/>
                      <a:gd name="connsiteX9" fmla="*/ 45911 w 45910"/>
                      <a:gd name="connsiteY9" fmla="*/ 5429 h 47243"/>
                      <a:gd name="connsiteX10" fmla="*/ 45911 w 45910"/>
                      <a:gd name="connsiteY10" fmla="*/ 5429 h 47243"/>
                      <a:gd name="connsiteX11" fmla="*/ 35528 w 45910"/>
                      <a:gd name="connsiteY11" fmla="*/ 36671 h 47243"/>
                      <a:gd name="connsiteX12" fmla="*/ 35624 w 45910"/>
                      <a:gd name="connsiteY12" fmla="*/ 10668 h 47243"/>
                      <a:gd name="connsiteX13" fmla="*/ 10287 w 45910"/>
                      <a:gd name="connsiteY13" fmla="*/ 10668 h 47243"/>
                      <a:gd name="connsiteX14" fmla="*/ 10287 w 45910"/>
                      <a:gd name="connsiteY14" fmla="*/ 36767 h 47243"/>
                      <a:gd name="connsiteX15" fmla="*/ 35528 w 45910"/>
                      <a:gd name="connsiteY15" fmla="*/ 36671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5910" h="47243">
                        <a:moveTo>
                          <a:pt x="45911" y="5429"/>
                        </a:moveTo>
                        <a:lnTo>
                          <a:pt x="45815" y="41910"/>
                        </a:lnTo>
                        <a:cubicBezTo>
                          <a:pt x="45815" y="44863"/>
                          <a:pt x="43529" y="47149"/>
                          <a:pt x="40672" y="47149"/>
                        </a:cubicBezTo>
                        <a:lnTo>
                          <a:pt x="5144" y="47244"/>
                        </a:lnTo>
                        <a:cubicBezTo>
                          <a:pt x="2286" y="47244"/>
                          <a:pt x="0" y="44863"/>
                          <a:pt x="0" y="42005"/>
                        </a:cubicBezTo>
                        <a:lnTo>
                          <a:pt x="0" y="5334"/>
                        </a:lnTo>
                        <a:cubicBezTo>
                          <a:pt x="0" y="2381"/>
                          <a:pt x="2286" y="0"/>
                          <a:pt x="5144" y="0"/>
                        </a:cubicBezTo>
                        <a:lnTo>
                          <a:pt x="40767" y="0"/>
                        </a:lnTo>
                        <a:cubicBezTo>
                          <a:pt x="43529" y="190"/>
                          <a:pt x="45911" y="2572"/>
                          <a:pt x="45911" y="5429"/>
                        </a:cubicBezTo>
                        <a:lnTo>
                          <a:pt x="45911" y="5429"/>
                        </a:lnTo>
                        <a:lnTo>
                          <a:pt x="45911" y="5429"/>
                        </a:lnTo>
                        <a:close/>
                        <a:moveTo>
                          <a:pt x="35528" y="36671"/>
                        </a:moveTo>
                        <a:lnTo>
                          <a:pt x="35624" y="10668"/>
                        </a:lnTo>
                        <a:lnTo>
                          <a:pt x="10287" y="10668"/>
                        </a:lnTo>
                        <a:lnTo>
                          <a:pt x="10287" y="36767"/>
                        </a:lnTo>
                        <a:lnTo>
                          <a:pt x="35528" y="3667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AE7055B-6007-1C5F-5A1C-E9FC60D05DE0}"/>
                </a:ext>
              </a:extLst>
            </p:cNvPr>
            <p:cNvSpPr/>
            <p:nvPr/>
          </p:nvSpPr>
          <p:spPr>
            <a:xfrm rot="5400000">
              <a:off x="1018704" y="2077317"/>
              <a:ext cx="745711" cy="395288"/>
            </a:xfrm>
            <a:custGeom>
              <a:avLst/>
              <a:gdLst>
                <a:gd name="connsiteX0" fmla="*/ 197644 w 745711"/>
                <a:gd name="connsiteY0" fmla="*/ 0 h 395288"/>
                <a:gd name="connsiteX1" fmla="*/ 337400 w 745711"/>
                <a:gd name="connsiteY1" fmla="*/ 57889 h 395288"/>
                <a:gd name="connsiteX2" fmla="*/ 372856 w 745711"/>
                <a:gd name="connsiteY2" fmla="*/ 110477 h 395288"/>
                <a:gd name="connsiteX3" fmla="*/ 408312 w 745711"/>
                <a:gd name="connsiteY3" fmla="*/ 57889 h 395288"/>
                <a:gd name="connsiteX4" fmla="*/ 548067 w 745711"/>
                <a:gd name="connsiteY4" fmla="*/ 0 h 395288"/>
                <a:gd name="connsiteX5" fmla="*/ 745711 w 745711"/>
                <a:gd name="connsiteY5" fmla="*/ 197644 h 395288"/>
                <a:gd name="connsiteX6" fmla="*/ 548067 w 745711"/>
                <a:gd name="connsiteY6" fmla="*/ 395288 h 395288"/>
                <a:gd name="connsiteX7" fmla="*/ 408312 w 745711"/>
                <a:gd name="connsiteY7" fmla="*/ 337400 h 395288"/>
                <a:gd name="connsiteX8" fmla="*/ 372856 w 745711"/>
                <a:gd name="connsiteY8" fmla="*/ 284811 h 395288"/>
                <a:gd name="connsiteX9" fmla="*/ 337400 w 745711"/>
                <a:gd name="connsiteY9" fmla="*/ 337400 h 395288"/>
                <a:gd name="connsiteX10" fmla="*/ 197644 w 745711"/>
                <a:gd name="connsiteY10" fmla="*/ 395288 h 395288"/>
                <a:gd name="connsiteX11" fmla="*/ 0 w 745711"/>
                <a:gd name="connsiteY11" fmla="*/ 197644 h 395288"/>
                <a:gd name="connsiteX12" fmla="*/ 197644 w 745711"/>
                <a:gd name="connsiteY12" fmla="*/ 0 h 39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711" h="395288">
                  <a:moveTo>
                    <a:pt x="197644" y="0"/>
                  </a:moveTo>
                  <a:cubicBezTo>
                    <a:pt x="252222" y="0"/>
                    <a:pt x="301633" y="22122"/>
                    <a:pt x="337400" y="57889"/>
                  </a:cubicBezTo>
                  <a:lnTo>
                    <a:pt x="372856" y="110477"/>
                  </a:lnTo>
                  <a:lnTo>
                    <a:pt x="408312" y="57889"/>
                  </a:lnTo>
                  <a:cubicBezTo>
                    <a:pt x="444078" y="22122"/>
                    <a:pt x="493489" y="0"/>
                    <a:pt x="548067" y="0"/>
                  </a:cubicBezTo>
                  <a:cubicBezTo>
                    <a:pt x="657223" y="0"/>
                    <a:pt x="745711" y="88488"/>
                    <a:pt x="745711" y="197644"/>
                  </a:cubicBezTo>
                  <a:cubicBezTo>
                    <a:pt x="745711" y="306800"/>
                    <a:pt x="657223" y="395288"/>
                    <a:pt x="548067" y="395288"/>
                  </a:cubicBezTo>
                  <a:cubicBezTo>
                    <a:pt x="493489" y="395288"/>
                    <a:pt x="444078" y="373166"/>
                    <a:pt x="408312" y="337400"/>
                  </a:cubicBezTo>
                  <a:lnTo>
                    <a:pt x="372856" y="284811"/>
                  </a:lnTo>
                  <a:lnTo>
                    <a:pt x="337400" y="337400"/>
                  </a:lnTo>
                  <a:cubicBezTo>
                    <a:pt x="301633" y="373166"/>
                    <a:pt x="252222" y="395288"/>
                    <a:pt x="197644" y="395288"/>
                  </a:cubicBezTo>
                  <a:cubicBezTo>
                    <a:pt x="88488" y="395288"/>
                    <a:pt x="0" y="306800"/>
                    <a:pt x="0" y="197644"/>
                  </a:cubicBezTo>
                  <a:cubicBezTo>
                    <a:pt x="0" y="88488"/>
                    <a:pt x="88488" y="0"/>
                    <a:pt x="197644" y="0"/>
                  </a:cubicBezTo>
                  <a:close/>
                </a:path>
              </a:pathLst>
            </a:custGeom>
            <a:solidFill>
              <a:srgbClr val="001959"/>
            </a:solidFill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469A3C5-1557-1B50-05C3-206D042DF16D}"/>
                </a:ext>
              </a:extLst>
            </p:cNvPr>
            <p:cNvSpPr txBox="1"/>
            <p:nvPr/>
          </p:nvSpPr>
          <p:spPr>
            <a:xfrm>
              <a:off x="1183316" y="1978329"/>
              <a:ext cx="430887" cy="6067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猜谜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C43F1EC-867E-8153-2DDA-F70B8F5F7FF3}"/>
                </a:ext>
              </a:extLst>
            </p:cNvPr>
            <p:cNvSpPr txBox="1"/>
            <p:nvPr/>
          </p:nvSpPr>
          <p:spPr>
            <a:xfrm>
              <a:off x="1690934" y="1921448"/>
              <a:ext cx="1569660" cy="3223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中秋月圆夜在公共场所挂着许多灯笼，人们都聚集在一起，猜灯笼身上写的谜语，因为是大多数年轻男女喜爱的活动，同时在这些活动上也传出爱情佳话，因此中秋猜灯谜也被衍生了一种男女相恋的形式。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C9C1BEC-0EF0-4B88-2A6A-298B5210A65A}"/>
              </a:ext>
            </a:extLst>
          </p:cNvPr>
          <p:cNvGrpSpPr/>
          <p:nvPr/>
        </p:nvGrpSpPr>
        <p:grpSpPr>
          <a:xfrm>
            <a:off x="3507416" y="1813475"/>
            <a:ext cx="2179009" cy="3968200"/>
            <a:chOff x="1183316" y="1508675"/>
            <a:chExt cx="2179009" cy="3968200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752D7B1-40BF-FAD5-F136-AA600467426C}"/>
                </a:ext>
              </a:extLst>
            </p:cNvPr>
            <p:cNvGrpSpPr/>
            <p:nvPr/>
          </p:nvGrpSpPr>
          <p:grpSpPr>
            <a:xfrm>
              <a:off x="1308100" y="1508675"/>
              <a:ext cx="2054225" cy="3968200"/>
              <a:chOff x="1308100" y="1508675"/>
              <a:chExt cx="2054225" cy="3968200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A1C3A46A-0FEC-51C9-D75F-E55201D2C52E}"/>
                  </a:ext>
                </a:extLst>
              </p:cNvPr>
              <p:cNvSpPr/>
              <p:nvPr/>
            </p:nvSpPr>
            <p:spPr>
              <a:xfrm>
                <a:off x="1308100" y="1508675"/>
                <a:ext cx="2054225" cy="3968200"/>
              </a:xfrm>
              <a:prstGeom prst="rect">
                <a:avLst/>
              </a:prstGeom>
              <a:noFill/>
              <a:ln w="12700">
                <a:solidFill>
                  <a:srgbClr val="E5E9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图形 214">
                <a:extLst>
                  <a:ext uri="{FF2B5EF4-FFF2-40B4-BE49-F238E27FC236}">
                    <a16:creationId xmlns:a16="http://schemas.microsoft.com/office/drawing/2014/main" id="{F559D900-2A12-68AF-425B-B9E2F252FAB5}"/>
                  </a:ext>
                </a:extLst>
              </p:cNvPr>
              <p:cNvGrpSpPr/>
              <p:nvPr/>
            </p:nvGrpSpPr>
            <p:grpSpPr>
              <a:xfrm rot="5400000">
                <a:off x="1396983" y="1604573"/>
                <a:ext cx="229500" cy="240346"/>
                <a:chOff x="1458277" y="1991010"/>
                <a:chExt cx="203549" cy="213169"/>
              </a:xfrm>
              <a:solidFill>
                <a:srgbClr val="FFF2CC"/>
              </a:solidFill>
            </p:grpSpPr>
            <p:sp>
              <p:nvSpPr>
                <p:cNvPr id="20167" name="任意多边形: 形状 20166">
                  <a:extLst>
                    <a:ext uri="{FF2B5EF4-FFF2-40B4-BE49-F238E27FC236}">
                      <a16:creationId xmlns:a16="http://schemas.microsoft.com/office/drawing/2014/main" id="{6F89405D-8DC8-E8FB-88CA-3C40EAEF6ECC}"/>
                    </a:ext>
                  </a:extLst>
                </p:cNvPr>
                <p:cNvSpPr/>
                <p:nvPr/>
              </p:nvSpPr>
              <p:spPr>
                <a:xfrm>
                  <a:off x="1458277" y="1991010"/>
                  <a:ext cx="203549" cy="213169"/>
                </a:xfrm>
                <a:custGeom>
                  <a:avLst/>
                  <a:gdLst>
                    <a:gd name="connsiteX0" fmla="*/ 198406 w 203549"/>
                    <a:gd name="connsiteY0" fmla="*/ 202501 h 213169"/>
                    <a:gd name="connsiteX1" fmla="*/ 203549 w 203549"/>
                    <a:gd name="connsiteY1" fmla="*/ 207836 h 213169"/>
                    <a:gd name="connsiteX2" fmla="*/ 198406 w 203549"/>
                    <a:gd name="connsiteY2" fmla="*/ 213170 h 213169"/>
                    <a:gd name="connsiteX3" fmla="*/ 95631 w 203549"/>
                    <a:gd name="connsiteY3" fmla="*/ 213170 h 213169"/>
                    <a:gd name="connsiteX4" fmla="*/ 90488 w 203549"/>
                    <a:gd name="connsiteY4" fmla="*/ 207836 h 213169"/>
                    <a:gd name="connsiteX5" fmla="*/ 90488 w 203549"/>
                    <a:gd name="connsiteY5" fmla="*/ 207359 h 213169"/>
                    <a:gd name="connsiteX6" fmla="*/ 90678 w 203549"/>
                    <a:gd name="connsiteY6" fmla="*/ 156305 h 213169"/>
                    <a:gd name="connsiteX7" fmla="*/ 60484 w 203549"/>
                    <a:gd name="connsiteY7" fmla="*/ 156305 h 213169"/>
                    <a:gd name="connsiteX8" fmla="*/ 55340 w 203549"/>
                    <a:gd name="connsiteY8" fmla="*/ 150971 h 213169"/>
                    <a:gd name="connsiteX9" fmla="*/ 55340 w 203549"/>
                    <a:gd name="connsiteY9" fmla="*/ 150495 h 213169"/>
                    <a:gd name="connsiteX10" fmla="*/ 55435 w 203549"/>
                    <a:gd name="connsiteY10" fmla="*/ 120110 h 213169"/>
                    <a:gd name="connsiteX11" fmla="*/ 5143 w 203549"/>
                    <a:gd name="connsiteY11" fmla="*/ 120110 h 213169"/>
                    <a:gd name="connsiteX12" fmla="*/ 0 w 203549"/>
                    <a:gd name="connsiteY12" fmla="*/ 114871 h 213169"/>
                    <a:gd name="connsiteX13" fmla="*/ 0 w 203549"/>
                    <a:gd name="connsiteY13" fmla="*/ 114871 h 213169"/>
                    <a:gd name="connsiteX14" fmla="*/ 0 w 203549"/>
                    <a:gd name="connsiteY14" fmla="*/ 5334 h 213169"/>
                    <a:gd name="connsiteX15" fmla="*/ 5143 w 203549"/>
                    <a:gd name="connsiteY15" fmla="*/ 0 h 213169"/>
                    <a:gd name="connsiteX16" fmla="*/ 10287 w 203549"/>
                    <a:gd name="connsiteY16" fmla="*/ 5334 h 213169"/>
                    <a:gd name="connsiteX17" fmla="*/ 10287 w 203549"/>
                    <a:gd name="connsiteY17" fmla="*/ 109633 h 213169"/>
                    <a:gd name="connsiteX18" fmla="*/ 60674 w 203549"/>
                    <a:gd name="connsiteY18" fmla="*/ 109633 h 213169"/>
                    <a:gd name="connsiteX19" fmla="*/ 65818 w 203549"/>
                    <a:gd name="connsiteY19" fmla="*/ 114967 h 213169"/>
                    <a:gd name="connsiteX20" fmla="*/ 65722 w 203549"/>
                    <a:gd name="connsiteY20" fmla="*/ 145828 h 213169"/>
                    <a:gd name="connsiteX21" fmla="*/ 95917 w 203549"/>
                    <a:gd name="connsiteY21" fmla="*/ 145828 h 213169"/>
                    <a:gd name="connsiteX22" fmla="*/ 95917 w 203549"/>
                    <a:gd name="connsiteY22" fmla="*/ 145828 h 213169"/>
                    <a:gd name="connsiteX23" fmla="*/ 101060 w 203549"/>
                    <a:gd name="connsiteY23" fmla="*/ 151067 h 213169"/>
                    <a:gd name="connsiteX24" fmla="*/ 100870 w 203549"/>
                    <a:gd name="connsiteY24" fmla="*/ 202597 h 213169"/>
                    <a:gd name="connsiteX25" fmla="*/ 198406 w 203549"/>
                    <a:gd name="connsiteY25" fmla="*/ 202597 h 213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549" h="213169">
                      <a:moveTo>
                        <a:pt x="198406" y="202501"/>
                      </a:moveTo>
                      <a:cubicBezTo>
                        <a:pt x="201263" y="202501"/>
                        <a:pt x="203549" y="204883"/>
                        <a:pt x="203549" y="207836"/>
                      </a:cubicBezTo>
                      <a:cubicBezTo>
                        <a:pt x="203549" y="210788"/>
                        <a:pt x="201263" y="213170"/>
                        <a:pt x="198406" y="213170"/>
                      </a:cubicBezTo>
                      <a:lnTo>
                        <a:pt x="95631" y="213170"/>
                      </a:lnTo>
                      <a:cubicBezTo>
                        <a:pt x="92773" y="213170"/>
                        <a:pt x="90488" y="210788"/>
                        <a:pt x="90488" y="207836"/>
                      </a:cubicBezTo>
                      <a:lnTo>
                        <a:pt x="90488" y="207359"/>
                      </a:lnTo>
                      <a:lnTo>
                        <a:pt x="90678" y="156305"/>
                      </a:lnTo>
                      <a:lnTo>
                        <a:pt x="60484" y="156305"/>
                      </a:lnTo>
                      <a:cubicBezTo>
                        <a:pt x="57626" y="156305"/>
                        <a:pt x="55340" y="153924"/>
                        <a:pt x="55340" y="150971"/>
                      </a:cubicBezTo>
                      <a:lnTo>
                        <a:pt x="55340" y="150495"/>
                      </a:lnTo>
                      <a:lnTo>
                        <a:pt x="55435" y="120110"/>
                      </a:lnTo>
                      <a:lnTo>
                        <a:pt x="5143" y="120110"/>
                      </a:lnTo>
                      <a:cubicBezTo>
                        <a:pt x="2286" y="120110"/>
                        <a:pt x="0" y="117729"/>
                        <a:pt x="0" y="114871"/>
                      </a:cubicBezTo>
                      <a:lnTo>
                        <a:pt x="0" y="114871"/>
                      </a:ln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cubicBezTo>
                        <a:pt x="8001" y="0"/>
                        <a:pt x="10287" y="2381"/>
                        <a:pt x="10287" y="5334"/>
                      </a:cubicBezTo>
                      <a:lnTo>
                        <a:pt x="10287" y="109633"/>
                      </a:lnTo>
                      <a:lnTo>
                        <a:pt x="60674" y="109633"/>
                      </a:lnTo>
                      <a:cubicBezTo>
                        <a:pt x="63532" y="109633"/>
                        <a:pt x="65818" y="112014"/>
                        <a:pt x="65818" y="114967"/>
                      </a:cubicBezTo>
                      <a:lnTo>
                        <a:pt x="65722" y="145828"/>
                      </a:lnTo>
                      <a:lnTo>
                        <a:pt x="95917" y="145828"/>
                      </a:lnTo>
                      <a:lnTo>
                        <a:pt x="95917" y="145828"/>
                      </a:lnTo>
                      <a:cubicBezTo>
                        <a:pt x="98774" y="145828"/>
                        <a:pt x="101060" y="148209"/>
                        <a:pt x="101060" y="151067"/>
                      </a:cubicBezTo>
                      <a:lnTo>
                        <a:pt x="100870" y="202597"/>
                      </a:lnTo>
                      <a:lnTo>
                        <a:pt x="198406" y="2025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8" name="任意多边形: 形状 20167">
                  <a:extLst>
                    <a:ext uri="{FF2B5EF4-FFF2-40B4-BE49-F238E27FC236}">
                      <a16:creationId xmlns:a16="http://schemas.microsoft.com/office/drawing/2014/main" id="{5D22632C-EE61-E091-9806-67AAB70BDDFC}"/>
                    </a:ext>
                  </a:extLst>
                </p:cNvPr>
                <p:cNvSpPr/>
                <p:nvPr/>
              </p:nvSpPr>
              <p:spPr>
                <a:xfrm>
                  <a:off x="1476565" y="2138267"/>
                  <a:ext cx="46005" cy="47434"/>
                </a:xfrm>
                <a:custGeom>
                  <a:avLst/>
                  <a:gdLst>
                    <a:gd name="connsiteX0" fmla="*/ 10382 w 46005"/>
                    <a:gd name="connsiteY0" fmla="*/ 36862 h 47434"/>
                    <a:gd name="connsiteX1" fmla="*/ 35719 w 46005"/>
                    <a:gd name="connsiteY1" fmla="*/ 36767 h 47434"/>
                    <a:gd name="connsiteX2" fmla="*/ 35814 w 46005"/>
                    <a:gd name="connsiteY2" fmla="*/ 10763 h 47434"/>
                    <a:gd name="connsiteX3" fmla="*/ 10382 w 46005"/>
                    <a:gd name="connsiteY3" fmla="*/ 10763 h 47434"/>
                    <a:gd name="connsiteX4" fmla="*/ 10382 w 46005"/>
                    <a:gd name="connsiteY4" fmla="*/ 36862 h 47434"/>
                    <a:gd name="connsiteX5" fmla="*/ 10382 w 46005"/>
                    <a:gd name="connsiteY5" fmla="*/ 36862 h 47434"/>
                    <a:gd name="connsiteX6" fmla="*/ 40767 w 46005"/>
                    <a:gd name="connsiteY6" fmla="*/ 47339 h 47434"/>
                    <a:gd name="connsiteX7" fmla="*/ 5620 w 46005"/>
                    <a:gd name="connsiteY7" fmla="*/ 47434 h 47434"/>
                    <a:gd name="connsiteX8" fmla="*/ 5143 w 46005"/>
                    <a:gd name="connsiteY8" fmla="*/ 47434 h 47434"/>
                    <a:gd name="connsiteX9" fmla="*/ 0 w 46005"/>
                    <a:gd name="connsiteY9" fmla="*/ 42100 h 47434"/>
                    <a:gd name="connsiteX10" fmla="*/ 0 w 46005"/>
                    <a:gd name="connsiteY10" fmla="*/ 5334 h 47434"/>
                    <a:gd name="connsiteX11" fmla="*/ 5143 w 46005"/>
                    <a:gd name="connsiteY11" fmla="*/ 0 h 47434"/>
                    <a:gd name="connsiteX12" fmla="*/ 40862 w 46005"/>
                    <a:gd name="connsiteY12" fmla="*/ 0 h 47434"/>
                    <a:gd name="connsiteX13" fmla="*/ 40862 w 46005"/>
                    <a:gd name="connsiteY13" fmla="*/ 0 h 47434"/>
                    <a:gd name="connsiteX14" fmla="*/ 46006 w 46005"/>
                    <a:gd name="connsiteY14" fmla="*/ 5239 h 47434"/>
                    <a:gd name="connsiteX15" fmla="*/ 45910 w 46005"/>
                    <a:gd name="connsiteY15" fmla="*/ 41815 h 47434"/>
                    <a:gd name="connsiteX16" fmla="*/ 40767 w 46005"/>
                    <a:gd name="connsiteY16" fmla="*/ 47339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005" h="47434">
                      <a:moveTo>
                        <a:pt x="10382" y="36862"/>
                      </a:moveTo>
                      <a:lnTo>
                        <a:pt x="35719" y="36767"/>
                      </a:lnTo>
                      <a:lnTo>
                        <a:pt x="35814" y="10763"/>
                      </a:lnTo>
                      <a:lnTo>
                        <a:pt x="10382" y="10763"/>
                      </a:lnTo>
                      <a:lnTo>
                        <a:pt x="10382" y="36862"/>
                      </a:lnTo>
                      <a:lnTo>
                        <a:pt x="10382" y="36862"/>
                      </a:lnTo>
                      <a:close/>
                      <a:moveTo>
                        <a:pt x="40767" y="47339"/>
                      </a:moveTo>
                      <a:lnTo>
                        <a:pt x="5620" y="47434"/>
                      </a:lnTo>
                      <a:lnTo>
                        <a:pt x="5143" y="47434"/>
                      </a:lnTo>
                      <a:cubicBezTo>
                        <a:pt x="2286" y="47434"/>
                        <a:pt x="0" y="45053"/>
                        <a:pt x="0" y="42100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862" y="0"/>
                      </a:ln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239"/>
                      </a:cubicBezTo>
                      <a:lnTo>
                        <a:pt x="45910" y="41815"/>
                      </a:lnTo>
                      <a:cubicBezTo>
                        <a:pt x="45910" y="44958"/>
                        <a:pt x="43625" y="47339"/>
                        <a:pt x="40767" y="473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9" name="任意多边形: 形状 20168">
                  <a:extLst>
                    <a:ext uri="{FF2B5EF4-FFF2-40B4-BE49-F238E27FC236}">
                      <a16:creationId xmlns:a16="http://schemas.microsoft.com/office/drawing/2014/main" id="{7B6BFD52-E3D6-53B1-93CF-21FD3CC34D3E}"/>
                    </a:ext>
                  </a:extLst>
                </p:cNvPr>
                <p:cNvSpPr/>
                <p:nvPr/>
              </p:nvSpPr>
              <p:spPr>
                <a:xfrm>
                  <a:off x="1513808" y="2100262"/>
                  <a:ext cx="45910" cy="47339"/>
                </a:xfrm>
                <a:custGeom>
                  <a:avLst/>
                  <a:gdLst>
                    <a:gd name="connsiteX0" fmla="*/ 10287 w 45910"/>
                    <a:gd name="connsiteY0" fmla="*/ 36671 h 47339"/>
                    <a:gd name="connsiteX1" fmla="*/ 35624 w 45910"/>
                    <a:gd name="connsiteY1" fmla="*/ 36576 h 47339"/>
                    <a:gd name="connsiteX2" fmla="*/ 35719 w 45910"/>
                    <a:gd name="connsiteY2" fmla="*/ 10573 h 47339"/>
                    <a:gd name="connsiteX3" fmla="*/ 10382 w 45910"/>
                    <a:gd name="connsiteY3" fmla="*/ 10573 h 47339"/>
                    <a:gd name="connsiteX4" fmla="*/ 10287 w 45910"/>
                    <a:gd name="connsiteY4" fmla="*/ 36671 h 47339"/>
                    <a:gd name="connsiteX5" fmla="*/ 10287 w 45910"/>
                    <a:gd name="connsiteY5" fmla="*/ 36671 h 47339"/>
                    <a:gd name="connsiteX6" fmla="*/ 40672 w 45910"/>
                    <a:gd name="connsiteY6" fmla="*/ 47149 h 47339"/>
                    <a:gd name="connsiteX7" fmla="*/ 5144 w 45910"/>
                    <a:gd name="connsiteY7" fmla="*/ 47339 h 47339"/>
                    <a:gd name="connsiteX8" fmla="*/ 0 w 45910"/>
                    <a:gd name="connsiteY8" fmla="*/ 42005 h 47339"/>
                    <a:gd name="connsiteX9" fmla="*/ 0 w 45910"/>
                    <a:gd name="connsiteY9" fmla="*/ 5334 h 47339"/>
                    <a:gd name="connsiteX10" fmla="*/ 5144 w 45910"/>
                    <a:gd name="connsiteY10" fmla="*/ 0 h 47339"/>
                    <a:gd name="connsiteX11" fmla="*/ 40767 w 45910"/>
                    <a:gd name="connsiteY11" fmla="*/ 0 h 47339"/>
                    <a:gd name="connsiteX12" fmla="*/ 45911 w 45910"/>
                    <a:gd name="connsiteY12" fmla="*/ 5334 h 47339"/>
                    <a:gd name="connsiteX13" fmla="*/ 45815 w 45910"/>
                    <a:gd name="connsiteY13" fmla="*/ 41815 h 47339"/>
                    <a:gd name="connsiteX14" fmla="*/ 40672 w 45910"/>
                    <a:gd name="connsiteY14" fmla="*/ 47149 h 47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339">
                      <a:moveTo>
                        <a:pt x="10287" y="36671"/>
                      </a:moveTo>
                      <a:lnTo>
                        <a:pt x="35624" y="36576"/>
                      </a:lnTo>
                      <a:lnTo>
                        <a:pt x="35719" y="10573"/>
                      </a:lnTo>
                      <a:lnTo>
                        <a:pt x="10382" y="10573"/>
                      </a:lnTo>
                      <a:lnTo>
                        <a:pt x="10287" y="36671"/>
                      </a:lnTo>
                      <a:lnTo>
                        <a:pt x="10287" y="36671"/>
                      </a:lnTo>
                      <a:close/>
                      <a:moveTo>
                        <a:pt x="40672" y="47149"/>
                      </a:moveTo>
                      <a:lnTo>
                        <a:pt x="5144" y="47339"/>
                      </a:lnTo>
                      <a:cubicBezTo>
                        <a:pt x="2286" y="47339"/>
                        <a:pt x="0" y="44958"/>
                        <a:pt x="0" y="4200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815" y="41815"/>
                      </a:lnTo>
                      <a:cubicBezTo>
                        <a:pt x="45815" y="44767"/>
                        <a:pt x="43529" y="47149"/>
                        <a:pt x="40672" y="4714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170" name="图形 214">
                  <a:extLst>
                    <a:ext uri="{FF2B5EF4-FFF2-40B4-BE49-F238E27FC236}">
                      <a16:creationId xmlns:a16="http://schemas.microsoft.com/office/drawing/2014/main" id="{82943BA5-CE10-3CEE-2CB0-CC52CD7BB3EA}"/>
                    </a:ext>
                  </a:extLst>
                </p:cNvPr>
                <p:cNvGrpSpPr/>
                <p:nvPr/>
              </p:nvGrpSpPr>
              <p:grpSpPr>
                <a:xfrm>
                  <a:off x="1513998" y="2063591"/>
                  <a:ext cx="81438" cy="83724"/>
                  <a:chOff x="1513998" y="2063591"/>
                  <a:chExt cx="81438" cy="83724"/>
                </a:xfrm>
                <a:grpFill/>
              </p:grpSpPr>
              <p:sp>
                <p:nvSpPr>
                  <p:cNvPr id="20171" name="任意多边形: 形状 20170">
                    <a:extLst>
                      <a:ext uri="{FF2B5EF4-FFF2-40B4-BE49-F238E27FC236}">
                        <a16:creationId xmlns:a16="http://schemas.microsoft.com/office/drawing/2014/main" id="{5AC2937D-CE8F-BDD8-3204-C001F89C99A3}"/>
                      </a:ext>
                    </a:extLst>
                  </p:cNvPr>
                  <p:cNvSpPr/>
                  <p:nvPr/>
                </p:nvSpPr>
                <p:spPr>
                  <a:xfrm>
                    <a:off x="1513998" y="2063591"/>
                    <a:ext cx="45910" cy="47148"/>
                  </a:xfrm>
                  <a:custGeom>
                    <a:avLst/>
                    <a:gdLst>
                      <a:gd name="connsiteX0" fmla="*/ 10287 w 45910"/>
                      <a:gd name="connsiteY0" fmla="*/ 36576 h 47148"/>
                      <a:gd name="connsiteX1" fmla="*/ 35624 w 45910"/>
                      <a:gd name="connsiteY1" fmla="*/ 36481 h 47148"/>
                      <a:gd name="connsiteX2" fmla="*/ 35719 w 45910"/>
                      <a:gd name="connsiteY2" fmla="*/ 10478 h 47148"/>
                      <a:gd name="connsiteX3" fmla="*/ 10382 w 45910"/>
                      <a:gd name="connsiteY3" fmla="*/ 10478 h 47148"/>
                      <a:gd name="connsiteX4" fmla="*/ 10287 w 45910"/>
                      <a:gd name="connsiteY4" fmla="*/ 36576 h 47148"/>
                      <a:gd name="connsiteX5" fmla="*/ 10287 w 45910"/>
                      <a:gd name="connsiteY5" fmla="*/ 36576 h 47148"/>
                      <a:gd name="connsiteX6" fmla="*/ 40672 w 45910"/>
                      <a:gd name="connsiteY6" fmla="*/ 47054 h 47148"/>
                      <a:gd name="connsiteX7" fmla="*/ 5144 w 45910"/>
                      <a:gd name="connsiteY7" fmla="*/ 47149 h 47148"/>
                      <a:gd name="connsiteX8" fmla="*/ 0 w 45910"/>
                      <a:gd name="connsiteY8" fmla="*/ 41910 h 47148"/>
                      <a:gd name="connsiteX9" fmla="*/ 0 w 45910"/>
                      <a:gd name="connsiteY9" fmla="*/ 5239 h 47148"/>
                      <a:gd name="connsiteX10" fmla="*/ 5144 w 45910"/>
                      <a:gd name="connsiteY10" fmla="*/ 0 h 47148"/>
                      <a:gd name="connsiteX11" fmla="*/ 40767 w 45910"/>
                      <a:gd name="connsiteY11" fmla="*/ 0 h 47148"/>
                      <a:gd name="connsiteX12" fmla="*/ 45911 w 45910"/>
                      <a:gd name="connsiteY12" fmla="*/ 5334 h 47148"/>
                      <a:gd name="connsiteX13" fmla="*/ 45815 w 45910"/>
                      <a:gd name="connsiteY13" fmla="*/ 41815 h 47148"/>
                      <a:gd name="connsiteX14" fmla="*/ 40672 w 45910"/>
                      <a:gd name="connsiteY14" fmla="*/ 47054 h 471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148">
                        <a:moveTo>
                          <a:pt x="10287" y="36576"/>
                        </a:moveTo>
                        <a:lnTo>
                          <a:pt x="35624" y="36481"/>
                        </a:lnTo>
                        <a:lnTo>
                          <a:pt x="35719" y="10478"/>
                        </a:lnTo>
                        <a:lnTo>
                          <a:pt x="10382" y="10478"/>
                        </a:lnTo>
                        <a:lnTo>
                          <a:pt x="10287" y="36576"/>
                        </a:lnTo>
                        <a:lnTo>
                          <a:pt x="10287" y="36576"/>
                        </a:lnTo>
                        <a:close/>
                        <a:moveTo>
                          <a:pt x="40672" y="47054"/>
                        </a:moveTo>
                        <a:lnTo>
                          <a:pt x="5144" y="47149"/>
                        </a:lnTo>
                        <a:cubicBezTo>
                          <a:pt x="2286" y="47149"/>
                          <a:pt x="0" y="44768"/>
                          <a:pt x="0" y="41910"/>
                        </a:cubicBezTo>
                        <a:lnTo>
                          <a:pt x="0" y="5239"/>
                        </a:lnTo>
                        <a:cubicBezTo>
                          <a:pt x="0" y="2286"/>
                          <a:pt x="2286" y="0"/>
                          <a:pt x="5144" y="0"/>
                        </a:cubicBezTo>
                        <a:lnTo>
                          <a:pt x="40767" y="0"/>
                        </a:lnTo>
                        <a:cubicBezTo>
                          <a:pt x="43625" y="0"/>
                          <a:pt x="45911" y="2381"/>
                          <a:pt x="45911" y="5334"/>
                        </a:cubicBezTo>
                        <a:lnTo>
                          <a:pt x="45815" y="41815"/>
                        </a:lnTo>
                        <a:cubicBezTo>
                          <a:pt x="45815" y="44672"/>
                          <a:pt x="43529" y="47054"/>
                          <a:pt x="40672" y="4705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72" name="任意多边形: 形状 20171">
                    <a:extLst>
                      <a:ext uri="{FF2B5EF4-FFF2-40B4-BE49-F238E27FC236}">
                        <a16:creationId xmlns:a16="http://schemas.microsoft.com/office/drawing/2014/main" id="{1523AE94-B183-C549-16A0-5F14AAC4B1D8}"/>
                      </a:ext>
                    </a:extLst>
                  </p:cNvPr>
                  <p:cNvSpPr/>
                  <p:nvPr/>
                </p:nvSpPr>
                <p:spPr>
                  <a:xfrm>
                    <a:off x="1549431" y="2100071"/>
                    <a:ext cx="46005" cy="47244"/>
                  </a:xfrm>
                  <a:custGeom>
                    <a:avLst/>
                    <a:gdLst>
                      <a:gd name="connsiteX0" fmla="*/ 0 w 46005"/>
                      <a:gd name="connsiteY0" fmla="*/ 41815 h 47244"/>
                      <a:gd name="connsiteX1" fmla="*/ 191 w 46005"/>
                      <a:gd name="connsiteY1" fmla="*/ 5334 h 47244"/>
                      <a:gd name="connsiteX2" fmla="*/ 5334 w 46005"/>
                      <a:gd name="connsiteY2" fmla="*/ 95 h 47244"/>
                      <a:gd name="connsiteX3" fmla="*/ 40862 w 46005"/>
                      <a:gd name="connsiteY3" fmla="*/ 0 h 47244"/>
                      <a:gd name="connsiteX4" fmla="*/ 46006 w 46005"/>
                      <a:gd name="connsiteY4" fmla="*/ 5239 h 47244"/>
                      <a:gd name="connsiteX5" fmla="*/ 46006 w 46005"/>
                      <a:gd name="connsiteY5" fmla="*/ 41910 h 47244"/>
                      <a:gd name="connsiteX6" fmla="*/ 40862 w 46005"/>
                      <a:gd name="connsiteY6" fmla="*/ 47244 h 47244"/>
                      <a:gd name="connsiteX7" fmla="*/ 5239 w 46005"/>
                      <a:gd name="connsiteY7" fmla="*/ 47244 h 47244"/>
                      <a:gd name="connsiteX8" fmla="*/ 0 w 46005"/>
                      <a:gd name="connsiteY8" fmla="*/ 41815 h 47244"/>
                      <a:gd name="connsiteX9" fmla="*/ 0 w 46005"/>
                      <a:gd name="connsiteY9" fmla="*/ 41815 h 47244"/>
                      <a:gd name="connsiteX10" fmla="*/ 0 w 46005"/>
                      <a:gd name="connsiteY10" fmla="*/ 41815 h 47244"/>
                      <a:gd name="connsiteX11" fmla="*/ 10382 w 46005"/>
                      <a:gd name="connsiteY11" fmla="*/ 10573 h 47244"/>
                      <a:gd name="connsiteX12" fmla="*/ 10287 w 46005"/>
                      <a:gd name="connsiteY12" fmla="*/ 36576 h 47244"/>
                      <a:gd name="connsiteX13" fmla="*/ 35624 w 46005"/>
                      <a:gd name="connsiteY13" fmla="*/ 36576 h 47244"/>
                      <a:gd name="connsiteX14" fmla="*/ 35624 w 46005"/>
                      <a:gd name="connsiteY14" fmla="*/ 10478 h 47244"/>
                      <a:gd name="connsiteX15" fmla="*/ 10382 w 46005"/>
                      <a:gd name="connsiteY15" fmla="*/ 10573 h 47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6005" h="47244">
                        <a:moveTo>
                          <a:pt x="0" y="41815"/>
                        </a:moveTo>
                        <a:lnTo>
                          <a:pt x="191" y="5334"/>
                        </a:lnTo>
                        <a:cubicBezTo>
                          <a:pt x="191" y="2381"/>
                          <a:pt x="2476" y="95"/>
                          <a:pt x="5334" y="95"/>
                        </a:cubicBezTo>
                        <a:lnTo>
                          <a:pt x="40862" y="0"/>
                        </a:lnTo>
                        <a:cubicBezTo>
                          <a:pt x="43720" y="0"/>
                          <a:pt x="46006" y="2381"/>
                          <a:pt x="46006" y="5239"/>
                        </a:cubicBezTo>
                        <a:lnTo>
                          <a:pt x="46006" y="41910"/>
                        </a:lnTo>
                        <a:cubicBezTo>
                          <a:pt x="46006" y="44863"/>
                          <a:pt x="43720" y="47244"/>
                          <a:pt x="40862" y="47244"/>
                        </a:cubicBezTo>
                        <a:lnTo>
                          <a:pt x="5239" y="47244"/>
                        </a:lnTo>
                        <a:cubicBezTo>
                          <a:pt x="2286" y="47149"/>
                          <a:pt x="0" y="44767"/>
                          <a:pt x="0" y="41815"/>
                        </a:cubicBezTo>
                        <a:lnTo>
                          <a:pt x="0" y="41815"/>
                        </a:lnTo>
                        <a:lnTo>
                          <a:pt x="0" y="41815"/>
                        </a:lnTo>
                        <a:close/>
                        <a:moveTo>
                          <a:pt x="10382" y="10573"/>
                        </a:moveTo>
                        <a:lnTo>
                          <a:pt x="10287" y="36576"/>
                        </a:lnTo>
                        <a:lnTo>
                          <a:pt x="35624" y="36576"/>
                        </a:lnTo>
                        <a:lnTo>
                          <a:pt x="35624" y="10478"/>
                        </a:lnTo>
                        <a:lnTo>
                          <a:pt x="10382" y="10573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7" name="图形 214">
                <a:extLst>
                  <a:ext uri="{FF2B5EF4-FFF2-40B4-BE49-F238E27FC236}">
                    <a16:creationId xmlns:a16="http://schemas.microsoft.com/office/drawing/2014/main" id="{B260E410-5777-D9CB-406D-E03BB0B04018}"/>
                  </a:ext>
                </a:extLst>
              </p:cNvPr>
              <p:cNvGrpSpPr/>
              <p:nvPr/>
            </p:nvGrpSpPr>
            <p:grpSpPr>
              <a:xfrm rot="5400000">
                <a:off x="1396983" y="5170652"/>
                <a:ext cx="229607" cy="240453"/>
                <a:chOff x="1852231" y="1990915"/>
                <a:chExt cx="203644" cy="213264"/>
              </a:xfrm>
              <a:solidFill>
                <a:srgbClr val="FFF2CC"/>
              </a:solidFill>
            </p:grpSpPr>
            <p:sp>
              <p:nvSpPr>
                <p:cNvPr id="20161" name="任意多边形: 形状 20160">
                  <a:extLst>
                    <a:ext uri="{FF2B5EF4-FFF2-40B4-BE49-F238E27FC236}">
                      <a16:creationId xmlns:a16="http://schemas.microsoft.com/office/drawing/2014/main" id="{2AD70503-A58B-C953-5345-BA8D5479F2A2}"/>
                    </a:ext>
                  </a:extLst>
                </p:cNvPr>
                <p:cNvSpPr/>
                <p:nvPr/>
              </p:nvSpPr>
              <p:spPr>
                <a:xfrm>
                  <a:off x="1852231" y="1990915"/>
                  <a:ext cx="203644" cy="213264"/>
                </a:xfrm>
                <a:custGeom>
                  <a:avLst/>
                  <a:gdLst>
                    <a:gd name="connsiteX0" fmla="*/ 5143 w 203644"/>
                    <a:gd name="connsiteY0" fmla="*/ 213265 h 213264"/>
                    <a:gd name="connsiteX1" fmla="*/ 0 w 203644"/>
                    <a:gd name="connsiteY1" fmla="*/ 207931 h 213264"/>
                    <a:gd name="connsiteX2" fmla="*/ 5143 w 203644"/>
                    <a:gd name="connsiteY2" fmla="*/ 202597 h 213264"/>
                    <a:gd name="connsiteX3" fmla="*/ 102775 w 203644"/>
                    <a:gd name="connsiteY3" fmla="*/ 202597 h 213264"/>
                    <a:gd name="connsiteX4" fmla="*/ 102584 w 203644"/>
                    <a:gd name="connsiteY4" fmla="*/ 151067 h 213264"/>
                    <a:gd name="connsiteX5" fmla="*/ 107728 w 203644"/>
                    <a:gd name="connsiteY5" fmla="*/ 145828 h 213264"/>
                    <a:gd name="connsiteX6" fmla="*/ 107728 w 203644"/>
                    <a:gd name="connsiteY6" fmla="*/ 145828 h 213264"/>
                    <a:gd name="connsiteX7" fmla="*/ 137922 w 203644"/>
                    <a:gd name="connsiteY7" fmla="*/ 145828 h 213264"/>
                    <a:gd name="connsiteX8" fmla="*/ 137827 w 203644"/>
                    <a:gd name="connsiteY8" fmla="*/ 114967 h 213264"/>
                    <a:gd name="connsiteX9" fmla="*/ 142970 w 203644"/>
                    <a:gd name="connsiteY9" fmla="*/ 109633 h 213264"/>
                    <a:gd name="connsiteX10" fmla="*/ 193357 w 203644"/>
                    <a:gd name="connsiteY10" fmla="*/ 109633 h 213264"/>
                    <a:gd name="connsiteX11" fmla="*/ 193357 w 203644"/>
                    <a:gd name="connsiteY11" fmla="*/ 5334 h 213264"/>
                    <a:gd name="connsiteX12" fmla="*/ 198501 w 203644"/>
                    <a:gd name="connsiteY12" fmla="*/ 0 h 213264"/>
                    <a:gd name="connsiteX13" fmla="*/ 203644 w 203644"/>
                    <a:gd name="connsiteY13" fmla="*/ 5334 h 213264"/>
                    <a:gd name="connsiteX14" fmla="*/ 203644 w 203644"/>
                    <a:gd name="connsiteY14" fmla="*/ 114871 h 213264"/>
                    <a:gd name="connsiteX15" fmla="*/ 203644 w 203644"/>
                    <a:gd name="connsiteY15" fmla="*/ 114871 h 213264"/>
                    <a:gd name="connsiteX16" fmla="*/ 198501 w 203644"/>
                    <a:gd name="connsiteY16" fmla="*/ 120110 h 213264"/>
                    <a:gd name="connsiteX17" fmla="*/ 148209 w 203644"/>
                    <a:gd name="connsiteY17" fmla="*/ 120110 h 213264"/>
                    <a:gd name="connsiteX18" fmla="*/ 148304 w 203644"/>
                    <a:gd name="connsiteY18" fmla="*/ 150495 h 213264"/>
                    <a:gd name="connsiteX19" fmla="*/ 148304 w 203644"/>
                    <a:gd name="connsiteY19" fmla="*/ 150971 h 213264"/>
                    <a:gd name="connsiteX20" fmla="*/ 143161 w 203644"/>
                    <a:gd name="connsiteY20" fmla="*/ 156305 h 213264"/>
                    <a:gd name="connsiteX21" fmla="*/ 112967 w 203644"/>
                    <a:gd name="connsiteY21" fmla="*/ 156305 h 213264"/>
                    <a:gd name="connsiteX22" fmla="*/ 113157 w 203644"/>
                    <a:gd name="connsiteY22" fmla="*/ 207359 h 213264"/>
                    <a:gd name="connsiteX23" fmla="*/ 113157 w 203644"/>
                    <a:gd name="connsiteY23" fmla="*/ 207835 h 213264"/>
                    <a:gd name="connsiteX24" fmla="*/ 108013 w 203644"/>
                    <a:gd name="connsiteY24" fmla="*/ 213169 h 213264"/>
                    <a:gd name="connsiteX25" fmla="*/ 5143 w 203644"/>
                    <a:gd name="connsiteY25" fmla="*/ 213169 h 213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644" h="213264">
                      <a:moveTo>
                        <a:pt x="5143" y="213265"/>
                      </a:moveTo>
                      <a:cubicBezTo>
                        <a:pt x="2286" y="213265"/>
                        <a:pt x="0" y="210884"/>
                        <a:pt x="0" y="207931"/>
                      </a:cubicBezTo>
                      <a:cubicBezTo>
                        <a:pt x="0" y="204978"/>
                        <a:pt x="2286" y="202597"/>
                        <a:pt x="5143" y="202597"/>
                      </a:cubicBezTo>
                      <a:lnTo>
                        <a:pt x="102775" y="202597"/>
                      </a:lnTo>
                      <a:lnTo>
                        <a:pt x="102584" y="151067"/>
                      </a:lnTo>
                      <a:cubicBezTo>
                        <a:pt x="102584" y="148114"/>
                        <a:pt x="104870" y="145828"/>
                        <a:pt x="107728" y="145828"/>
                      </a:cubicBezTo>
                      <a:lnTo>
                        <a:pt x="107728" y="145828"/>
                      </a:lnTo>
                      <a:lnTo>
                        <a:pt x="137922" y="145828"/>
                      </a:lnTo>
                      <a:lnTo>
                        <a:pt x="137827" y="114967"/>
                      </a:lnTo>
                      <a:cubicBezTo>
                        <a:pt x="137827" y="112014"/>
                        <a:pt x="140113" y="109633"/>
                        <a:pt x="142970" y="109633"/>
                      </a:cubicBezTo>
                      <a:lnTo>
                        <a:pt x="193357" y="109633"/>
                      </a:lnTo>
                      <a:lnTo>
                        <a:pt x="193357" y="5334"/>
                      </a:lnTo>
                      <a:cubicBezTo>
                        <a:pt x="193357" y="2381"/>
                        <a:pt x="195643" y="0"/>
                        <a:pt x="198501" y="0"/>
                      </a:cubicBezTo>
                      <a:cubicBezTo>
                        <a:pt x="201359" y="0"/>
                        <a:pt x="203644" y="2381"/>
                        <a:pt x="203644" y="5334"/>
                      </a:cubicBezTo>
                      <a:lnTo>
                        <a:pt x="203644" y="114871"/>
                      </a:lnTo>
                      <a:lnTo>
                        <a:pt x="203644" y="114871"/>
                      </a:lnTo>
                      <a:cubicBezTo>
                        <a:pt x="203644" y="117824"/>
                        <a:pt x="201359" y="120110"/>
                        <a:pt x="198501" y="120110"/>
                      </a:cubicBezTo>
                      <a:lnTo>
                        <a:pt x="148209" y="120110"/>
                      </a:lnTo>
                      <a:lnTo>
                        <a:pt x="148304" y="150495"/>
                      </a:lnTo>
                      <a:lnTo>
                        <a:pt x="148304" y="150971"/>
                      </a:lnTo>
                      <a:cubicBezTo>
                        <a:pt x="148304" y="153924"/>
                        <a:pt x="146018" y="156305"/>
                        <a:pt x="143161" y="156305"/>
                      </a:cubicBezTo>
                      <a:lnTo>
                        <a:pt x="112967" y="156305"/>
                      </a:lnTo>
                      <a:lnTo>
                        <a:pt x="113157" y="207359"/>
                      </a:lnTo>
                      <a:lnTo>
                        <a:pt x="113157" y="207835"/>
                      </a:lnTo>
                      <a:cubicBezTo>
                        <a:pt x="113157" y="210788"/>
                        <a:pt x="110871" y="213169"/>
                        <a:pt x="108013" y="213169"/>
                      </a:cubicBezTo>
                      <a:lnTo>
                        <a:pt x="5143" y="213169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2" name="任意多边形: 形状 20161">
                  <a:extLst>
                    <a:ext uri="{FF2B5EF4-FFF2-40B4-BE49-F238E27FC236}">
                      <a16:creationId xmlns:a16="http://schemas.microsoft.com/office/drawing/2014/main" id="{25B9B735-201F-996C-986A-C34B5053A6DD}"/>
                    </a:ext>
                  </a:extLst>
                </p:cNvPr>
                <p:cNvSpPr/>
                <p:nvPr/>
              </p:nvSpPr>
              <p:spPr>
                <a:xfrm>
                  <a:off x="1991487" y="2138553"/>
                  <a:ext cx="46005" cy="47434"/>
                </a:xfrm>
                <a:custGeom>
                  <a:avLst/>
                  <a:gdLst>
                    <a:gd name="connsiteX0" fmla="*/ 40386 w 46005"/>
                    <a:gd name="connsiteY0" fmla="*/ 47149 h 47434"/>
                    <a:gd name="connsiteX1" fmla="*/ 5239 w 46005"/>
                    <a:gd name="connsiteY1" fmla="*/ 47054 h 47434"/>
                    <a:gd name="connsiteX2" fmla="*/ 95 w 46005"/>
                    <a:gd name="connsiteY2" fmla="*/ 41815 h 47434"/>
                    <a:gd name="connsiteX3" fmla="*/ 0 w 46005"/>
                    <a:gd name="connsiteY3" fmla="*/ 5239 h 47434"/>
                    <a:gd name="connsiteX4" fmla="*/ 5143 w 46005"/>
                    <a:gd name="connsiteY4" fmla="*/ 0 h 47434"/>
                    <a:gd name="connsiteX5" fmla="*/ 5143 w 46005"/>
                    <a:gd name="connsiteY5" fmla="*/ 0 h 47434"/>
                    <a:gd name="connsiteX6" fmla="*/ 40862 w 46005"/>
                    <a:gd name="connsiteY6" fmla="*/ 0 h 47434"/>
                    <a:gd name="connsiteX7" fmla="*/ 46006 w 46005"/>
                    <a:gd name="connsiteY7" fmla="*/ 5334 h 47434"/>
                    <a:gd name="connsiteX8" fmla="*/ 46006 w 46005"/>
                    <a:gd name="connsiteY8" fmla="*/ 42100 h 47434"/>
                    <a:gd name="connsiteX9" fmla="*/ 40862 w 46005"/>
                    <a:gd name="connsiteY9" fmla="*/ 47434 h 47434"/>
                    <a:gd name="connsiteX10" fmla="*/ 40386 w 46005"/>
                    <a:gd name="connsiteY10" fmla="*/ 47149 h 47434"/>
                    <a:gd name="connsiteX11" fmla="*/ 40386 w 46005"/>
                    <a:gd name="connsiteY11" fmla="*/ 47149 h 47434"/>
                    <a:gd name="connsiteX12" fmla="*/ 10382 w 46005"/>
                    <a:gd name="connsiteY12" fmla="*/ 36481 h 47434"/>
                    <a:gd name="connsiteX13" fmla="*/ 35719 w 46005"/>
                    <a:gd name="connsiteY13" fmla="*/ 36576 h 47434"/>
                    <a:gd name="connsiteX14" fmla="*/ 35719 w 46005"/>
                    <a:gd name="connsiteY14" fmla="*/ 10477 h 47434"/>
                    <a:gd name="connsiteX15" fmla="*/ 10287 w 46005"/>
                    <a:gd name="connsiteY15" fmla="*/ 10477 h 47434"/>
                    <a:gd name="connsiteX16" fmla="*/ 10382 w 46005"/>
                    <a:gd name="connsiteY16" fmla="*/ 36481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005" h="47434">
                      <a:moveTo>
                        <a:pt x="40386" y="47149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3" y="0"/>
                      </a:cubicBezTo>
                      <a:lnTo>
                        <a:pt x="5143" y="0"/>
                      </a:ln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334"/>
                      </a:cubicBezTo>
                      <a:lnTo>
                        <a:pt x="46006" y="42100"/>
                      </a:lnTo>
                      <a:cubicBezTo>
                        <a:pt x="46006" y="45053"/>
                        <a:pt x="43720" y="47434"/>
                        <a:pt x="40862" y="47434"/>
                      </a:cubicBezTo>
                      <a:lnTo>
                        <a:pt x="40386" y="47149"/>
                      </a:lnTo>
                      <a:lnTo>
                        <a:pt x="40386" y="47149"/>
                      </a:lnTo>
                      <a:close/>
                      <a:moveTo>
                        <a:pt x="10382" y="36481"/>
                      </a:moveTo>
                      <a:lnTo>
                        <a:pt x="35719" y="36576"/>
                      </a:lnTo>
                      <a:lnTo>
                        <a:pt x="35719" y="10477"/>
                      </a:lnTo>
                      <a:lnTo>
                        <a:pt x="10287" y="10477"/>
                      </a:lnTo>
                      <a:lnTo>
                        <a:pt x="10382" y="3648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3" name="任意多边形: 形状 20162">
                  <a:extLst>
                    <a:ext uri="{FF2B5EF4-FFF2-40B4-BE49-F238E27FC236}">
                      <a16:creationId xmlns:a16="http://schemas.microsoft.com/office/drawing/2014/main" id="{C1A56640-038E-B555-7BA2-F8BA4DB7D768}"/>
                    </a:ext>
                  </a:extLst>
                </p:cNvPr>
                <p:cNvSpPr/>
                <p:nvPr/>
              </p:nvSpPr>
              <p:spPr>
                <a:xfrm>
                  <a:off x="1954339" y="2100262"/>
                  <a:ext cx="45910" cy="47244"/>
                </a:xfrm>
                <a:custGeom>
                  <a:avLst/>
                  <a:gdLst>
                    <a:gd name="connsiteX0" fmla="*/ 40767 w 45910"/>
                    <a:gd name="connsiteY0" fmla="*/ 47244 h 47244"/>
                    <a:gd name="connsiteX1" fmla="*/ 5239 w 45910"/>
                    <a:gd name="connsiteY1" fmla="*/ 47054 h 47244"/>
                    <a:gd name="connsiteX2" fmla="*/ 95 w 45910"/>
                    <a:gd name="connsiteY2" fmla="*/ 41815 h 47244"/>
                    <a:gd name="connsiteX3" fmla="*/ 0 w 45910"/>
                    <a:gd name="connsiteY3" fmla="*/ 5334 h 47244"/>
                    <a:gd name="connsiteX4" fmla="*/ 5144 w 45910"/>
                    <a:gd name="connsiteY4" fmla="*/ 0 h 47244"/>
                    <a:gd name="connsiteX5" fmla="*/ 40767 w 45910"/>
                    <a:gd name="connsiteY5" fmla="*/ 0 h 47244"/>
                    <a:gd name="connsiteX6" fmla="*/ 45911 w 45910"/>
                    <a:gd name="connsiteY6" fmla="*/ 5334 h 47244"/>
                    <a:gd name="connsiteX7" fmla="*/ 45911 w 45910"/>
                    <a:gd name="connsiteY7" fmla="*/ 42005 h 47244"/>
                    <a:gd name="connsiteX8" fmla="*/ 40767 w 45910"/>
                    <a:gd name="connsiteY8" fmla="*/ 47244 h 47244"/>
                    <a:gd name="connsiteX9" fmla="*/ 40767 w 45910"/>
                    <a:gd name="connsiteY9" fmla="*/ 47244 h 47244"/>
                    <a:gd name="connsiteX10" fmla="*/ 10382 w 45910"/>
                    <a:gd name="connsiteY10" fmla="*/ 36576 h 47244"/>
                    <a:gd name="connsiteX11" fmla="*/ 35719 w 45910"/>
                    <a:gd name="connsiteY11" fmla="*/ 36671 h 47244"/>
                    <a:gd name="connsiteX12" fmla="*/ 35719 w 45910"/>
                    <a:gd name="connsiteY12" fmla="*/ 10573 h 47244"/>
                    <a:gd name="connsiteX13" fmla="*/ 10382 w 45910"/>
                    <a:gd name="connsiteY13" fmla="*/ 10573 h 47244"/>
                    <a:gd name="connsiteX14" fmla="*/ 10382 w 45910"/>
                    <a:gd name="connsiteY14" fmla="*/ 36576 h 47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4">
                      <a:moveTo>
                        <a:pt x="40767" y="47244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911" y="42005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40767" y="47244"/>
                      </a:lnTo>
                      <a:close/>
                      <a:moveTo>
                        <a:pt x="10382" y="36576"/>
                      </a:moveTo>
                      <a:lnTo>
                        <a:pt x="35719" y="36671"/>
                      </a:lnTo>
                      <a:lnTo>
                        <a:pt x="35719" y="10573"/>
                      </a:lnTo>
                      <a:lnTo>
                        <a:pt x="10382" y="10573"/>
                      </a:lnTo>
                      <a:lnTo>
                        <a:pt x="10382" y="3657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164" name="图形 214">
                  <a:extLst>
                    <a:ext uri="{FF2B5EF4-FFF2-40B4-BE49-F238E27FC236}">
                      <a16:creationId xmlns:a16="http://schemas.microsoft.com/office/drawing/2014/main" id="{C268D08D-8A92-5B39-1C87-4A19A70462F5}"/>
                    </a:ext>
                  </a:extLst>
                </p:cNvPr>
                <p:cNvGrpSpPr/>
                <p:nvPr/>
              </p:nvGrpSpPr>
              <p:grpSpPr>
                <a:xfrm>
                  <a:off x="1918716" y="2063686"/>
                  <a:ext cx="81343" cy="83438"/>
                  <a:chOff x="1918716" y="2063686"/>
                  <a:chExt cx="81343" cy="83438"/>
                </a:xfrm>
                <a:grpFill/>
              </p:grpSpPr>
              <p:sp>
                <p:nvSpPr>
                  <p:cNvPr id="20165" name="任意多边形: 形状 20164">
                    <a:extLst>
                      <a:ext uri="{FF2B5EF4-FFF2-40B4-BE49-F238E27FC236}">
                        <a16:creationId xmlns:a16="http://schemas.microsoft.com/office/drawing/2014/main" id="{32C1A0ED-EC24-FE57-A45F-3A35A7B61F2E}"/>
                      </a:ext>
                    </a:extLst>
                  </p:cNvPr>
                  <p:cNvSpPr/>
                  <p:nvPr/>
                </p:nvSpPr>
                <p:spPr>
                  <a:xfrm>
                    <a:off x="1954149" y="2063686"/>
                    <a:ext cx="45910" cy="47148"/>
                  </a:xfrm>
                  <a:custGeom>
                    <a:avLst/>
                    <a:gdLst>
                      <a:gd name="connsiteX0" fmla="*/ 40767 w 45910"/>
                      <a:gd name="connsiteY0" fmla="*/ 47149 h 47148"/>
                      <a:gd name="connsiteX1" fmla="*/ 5239 w 45910"/>
                      <a:gd name="connsiteY1" fmla="*/ 47054 h 47148"/>
                      <a:gd name="connsiteX2" fmla="*/ 95 w 45910"/>
                      <a:gd name="connsiteY2" fmla="*/ 41815 h 47148"/>
                      <a:gd name="connsiteX3" fmla="*/ 0 w 45910"/>
                      <a:gd name="connsiteY3" fmla="*/ 5334 h 47148"/>
                      <a:gd name="connsiteX4" fmla="*/ 5143 w 45910"/>
                      <a:gd name="connsiteY4" fmla="*/ 0 h 47148"/>
                      <a:gd name="connsiteX5" fmla="*/ 40767 w 45910"/>
                      <a:gd name="connsiteY5" fmla="*/ 0 h 47148"/>
                      <a:gd name="connsiteX6" fmla="*/ 45910 w 45910"/>
                      <a:gd name="connsiteY6" fmla="*/ 5239 h 47148"/>
                      <a:gd name="connsiteX7" fmla="*/ 45910 w 45910"/>
                      <a:gd name="connsiteY7" fmla="*/ 41910 h 47148"/>
                      <a:gd name="connsiteX8" fmla="*/ 40767 w 45910"/>
                      <a:gd name="connsiteY8" fmla="*/ 47149 h 47148"/>
                      <a:gd name="connsiteX9" fmla="*/ 40767 w 45910"/>
                      <a:gd name="connsiteY9" fmla="*/ 47149 h 47148"/>
                      <a:gd name="connsiteX10" fmla="*/ 10382 w 45910"/>
                      <a:gd name="connsiteY10" fmla="*/ 36385 h 47148"/>
                      <a:gd name="connsiteX11" fmla="*/ 35719 w 45910"/>
                      <a:gd name="connsiteY11" fmla="*/ 36481 h 47148"/>
                      <a:gd name="connsiteX12" fmla="*/ 35719 w 45910"/>
                      <a:gd name="connsiteY12" fmla="*/ 10477 h 47148"/>
                      <a:gd name="connsiteX13" fmla="*/ 10382 w 45910"/>
                      <a:gd name="connsiteY13" fmla="*/ 10477 h 47148"/>
                      <a:gd name="connsiteX14" fmla="*/ 10382 w 45910"/>
                      <a:gd name="connsiteY14" fmla="*/ 36385 h 471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148">
                        <a:moveTo>
                          <a:pt x="40767" y="47149"/>
                        </a:moveTo>
                        <a:lnTo>
                          <a:pt x="5239" y="47054"/>
                        </a:lnTo>
                        <a:cubicBezTo>
                          <a:pt x="2381" y="47054"/>
                          <a:pt x="95" y="44672"/>
                          <a:pt x="95" y="41815"/>
                        </a:cubicBezTo>
                        <a:lnTo>
                          <a:pt x="0" y="5334"/>
                        </a:lnTo>
                        <a:cubicBezTo>
                          <a:pt x="0" y="2381"/>
                          <a:pt x="2286" y="0"/>
                          <a:pt x="5143" y="0"/>
                        </a:cubicBezTo>
                        <a:lnTo>
                          <a:pt x="40767" y="0"/>
                        </a:lnTo>
                        <a:cubicBezTo>
                          <a:pt x="43625" y="0"/>
                          <a:pt x="45910" y="2381"/>
                          <a:pt x="45910" y="5239"/>
                        </a:cubicBezTo>
                        <a:lnTo>
                          <a:pt x="45910" y="41910"/>
                        </a:lnTo>
                        <a:cubicBezTo>
                          <a:pt x="45910" y="44767"/>
                          <a:pt x="43625" y="47149"/>
                          <a:pt x="40767" y="47149"/>
                        </a:cubicBezTo>
                        <a:lnTo>
                          <a:pt x="40767" y="47149"/>
                        </a:lnTo>
                        <a:close/>
                        <a:moveTo>
                          <a:pt x="10382" y="36385"/>
                        </a:moveTo>
                        <a:lnTo>
                          <a:pt x="35719" y="36481"/>
                        </a:lnTo>
                        <a:lnTo>
                          <a:pt x="35719" y="10477"/>
                        </a:lnTo>
                        <a:lnTo>
                          <a:pt x="10382" y="10477"/>
                        </a:lnTo>
                        <a:lnTo>
                          <a:pt x="10382" y="3638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66" name="任意多边形: 形状 20165">
                    <a:extLst>
                      <a:ext uri="{FF2B5EF4-FFF2-40B4-BE49-F238E27FC236}">
                        <a16:creationId xmlns:a16="http://schemas.microsoft.com/office/drawing/2014/main" id="{5A8136AC-3FF4-785D-83A0-ACCCA6806A72}"/>
                      </a:ext>
                    </a:extLst>
                  </p:cNvPr>
                  <p:cNvSpPr/>
                  <p:nvPr/>
                </p:nvSpPr>
                <p:spPr>
                  <a:xfrm>
                    <a:off x="1918716" y="2099881"/>
                    <a:ext cx="45910" cy="47243"/>
                  </a:xfrm>
                  <a:custGeom>
                    <a:avLst/>
                    <a:gdLst>
                      <a:gd name="connsiteX0" fmla="*/ 35719 w 45910"/>
                      <a:gd name="connsiteY0" fmla="*/ 36767 h 47243"/>
                      <a:gd name="connsiteX1" fmla="*/ 35623 w 45910"/>
                      <a:gd name="connsiteY1" fmla="*/ 10763 h 47243"/>
                      <a:gd name="connsiteX2" fmla="*/ 10287 w 45910"/>
                      <a:gd name="connsiteY2" fmla="*/ 10668 h 47243"/>
                      <a:gd name="connsiteX3" fmla="*/ 10287 w 45910"/>
                      <a:gd name="connsiteY3" fmla="*/ 36767 h 47243"/>
                      <a:gd name="connsiteX4" fmla="*/ 35719 w 45910"/>
                      <a:gd name="connsiteY4" fmla="*/ 36767 h 47243"/>
                      <a:gd name="connsiteX5" fmla="*/ 35719 w 45910"/>
                      <a:gd name="connsiteY5" fmla="*/ 36767 h 47243"/>
                      <a:gd name="connsiteX6" fmla="*/ 45815 w 45910"/>
                      <a:gd name="connsiteY6" fmla="*/ 5429 h 47243"/>
                      <a:gd name="connsiteX7" fmla="*/ 45910 w 45910"/>
                      <a:gd name="connsiteY7" fmla="*/ 42005 h 47243"/>
                      <a:gd name="connsiteX8" fmla="*/ 40767 w 45910"/>
                      <a:gd name="connsiteY8" fmla="*/ 47244 h 47243"/>
                      <a:gd name="connsiteX9" fmla="*/ 5143 w 45910"/>
                      <a:gd name="connsiteY9" fmla="*/ 47244 h 47243"/>
                      <a:gd name="connsiteX10" fmla="*/ 0 w 45910"/>
                      <a:gd name="connsiteY10" fmla="*/ 41910 h 47243"/>
                      <a:gd name="connsiteX11" fmla="*/ 0 w 45910"/>
                      <a:gd name="connsiteY11" fmla="*/ 5239 h 47243"/>
                      <a:gd name="connsiteX12" fmla="*/ 5143 w 45910"/>
                      <a:gd name="connsiteY12" fmla="*/ 0 h 47243"/>
                      <a:gd name="connsiteX13" fmla="*/ 40672 w 45910"/>
                      <a:gd name="connsiteY13" fmla="*/ 95 h 47243"/>
                      <a:gd name="connsiteX14" fmla="*/ 45815 w 45910"/>
                      <a:gd name="connsiteY14" fmla="*/ 5429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243">
                        <a:moveTo>
                          <a:pt x="35719" y="36767"/>
                        </a:moveTo>
                        <a:lnTo>
                          <a:pt x="35623" y="10763"/>
                        </a:lnTo>
                        <a:lnTo>
                          <a:pt x="10287" y="10668"/>
                        </a:lnTo>
                        <a:lnTo>
                          <a:pt x="10287" y="36767"/>
                        </a:lnTo>
                        <a:lnTo>
                          <a:pt x="35719" y="36767"/>
                        </a:lnTo>
                        <a:lnTo>
                          <a:pt x="35719" y="36767"/>
                        </a:lnTo>
                        <a:close/>
                        <a:moveTo>
                          <a:pt x="45815" y="5429"/>
                        </a:moveTo>
                        <a:lnTo>
                          <a:pt x="45910" y="42005"/>
                        </a:lnTo>
                        <a:cubicBezTo>
                          <a:pt x="45910" y="44958"/>
                          <a:pt x="43625" y="47244"/>
                          <a:pt x="40767" y="47244"/>
                        </a:cubicBezTo>
                        <a:lnTo>
                          <a:pt x="5143" y="47244"/>
                        </a:lnTo>
                        <a:cubicBezTo>
                          <a:pt x="2286" y="47244"/>
                          <a:pt x="0" y="44863"/>
                          <a:pt x="0" y="41910"/>
                        </a:cubicBezTo>
                        <a:lnTo>
                          <a:pt x="0" y="5239"/>
                        </a:lnTo>
                        <a:cubicBezTo>
                          <a:pt x="0" y="2286"/>
                          <a:pt x="2286" y="0"/>
                          <a:pt x="5143" y="0"/>
                        </a:cubicBezTo>
                        <a:lnTo>
                          <a:pt x="40672" y="95"/>
                        </a:lnTo>
                        <a:cubicBezTo>
                          <a:pt x="43529" y="190"/>
                          <a:pt x="45815" y="2572"/>
                          <a:pt x="45815" y="542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9" name="图形 214">
                <a:extLst>
                  <a:ext uri="{FF2B5EF4-FFF2-40B4-BE49-F238E27FC236}">
                    <a16:creationId xmlns:a16="http://schemas.microsoft.com/office/drawing/2014/main" id="{2FB3404D-DC51-B11F-74EB-9958FD762DA4}"/>
                  </a:ext>
                </a:extLst>
              </p:cNvPr>
              <p:cNvGrpSpPr/>
              <p:nvPr/>
            </p:nvGrpSpPr>
            <p:grpSpPr>
              <a:xfrm rot="5400000">
                <a:off x="3053836" y="1604421"/>
                <a:ext cx="229607" cy="240562"/>
                <a:chOff x="1458182" y="805529"/>
                <a:chExt cx="203644" cy="213360"/>
              </a:xfrm>
              <a:solidFill>
                <a:srgbClr val="FFF2CC"/>
              </a:solidFill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E25B950-4FC9-FA03-0E1C-7016E7BD0C6F}"/>
                    </a:ext>
                  </a:extLst>
                </p:cNvPr>
                <p:cNvSpPr/>
                <p:nvPr/>
              </p:nvSpPr>
              <p:spPr>
                <a:xfrm>
                  <a:off x="1458182" y="805529"/>
                  <a:ext cx="203644" cy="213360"/>
                </a:xfrm>
                <a:custGeom>
                  <a:avLst/>
                  <a:gdLst>
                    <a:gd name="connsiteX0" fmla="*/ 198501 w 203644"/>
                    <a:gd name="connsiteY0" fmla="*/ 95 h 213360"/>
                    <a:gd name="connsiteX1" fmla="*/ 203645 w 203644"/>
                    <a:gd name="connsiteY1" fmla="*/ 5429 h 213360"/>
                    <a:gd name="connsiteX2" fmla="*/ 198501 w 203644"/>
                    <a:gd name="connsiteY2" fmla="*/ 10763 h 213360"/>
                    <a:gd name="connsiteX3" fmla="*/ 100870 w 203644"/>
                    <a:gd name="connsiteY3" fmla="*/ 10763 h 213360"/>
                    <a:gd name="connsiteX4" fmla="*/ 101060 w 203644"/>
                    <a:gd name="connsiteY4" fmla="*/ 62294 h 213360"/>
                    <a:gd name="connsiteX5" fmla="*/ 95917 w 203644"/>
                    <a:gd name="connsiteY5" fmla="*/ 67532 h 213360"/>
                    <a:gd name="connsiteX6" fmla="*/ 95917 w 203644"/>
                    <a:gd name="connsiteY6" fmla="*/ 67532 h 213360"/>
                    <a:gd name="connsiteX7" fmla="*/ 65723 w 203644"/>
                    <a:gd name="connsiteY7" fmla="*/ 67532 h 213360"/>
                    <a:gd name="connsiteX8" fmla="*/ 65818 w 203644"/>
                    <a:gd name="connsiteY8" fmla="*/ 98393 h 213360"/>
                    <a:gd name="connsiteX9" fmla="*/ 60674 w 203644"/>
                    <a:gd name="connsiteY9" fmla="*/ 103727 h 213360"/>
                    <a:gd name="connsiteX10" fmla="*/ 10287 w 203644"/>
                    <a:gd name="connsiteY10" fmla="*/ 103727 h 213360"/>
                    <a:gd name="connsiteX11" fmla="*/ 10287 w 203644"/>
                    <a:gd name="connsiteY11" fmla="*/ 208026 h 213360"/>
                    <a:gd name="connsiteX12" fmla="*/ 5144 w 203644"/>
                    <a:gd name="connsiteY12" fmla="*/ 213360 h 213360"/>
                    <a:gd name="connsiteX13" fmla="*/ 0 w 203644"/>
                    <a:gd name="connsiteY13" fmla="*/ 208026 h 213360"/>
                    <a:gd name="connsiteX14" fmla="*/ 0 w 203644"/>
                    <a:gd name="connsiteY14" fmla="*/ 98393 h 213360"/>
                    <a:gd name="connsiteX15" fmla="*/ 0 w 203644"/>
                    <a:gd name="connsiteY15" fmla="*/ 98393 h 213360"/>
                    <a:gd name="connsiteX16" fmla="*/ 5144 w 203644"/>
                    <a:gd name="connsiteY16" fmla="*/ 93059 h 213360"/>
                    <a:gd name="connsiteX17" fmla="*/ 55436 w 203644"/>
                    <a:gd name="connsiteY17" fmla="*/ 93059 h 213360"/>
                    <a:gd name="connsiteX18" fmla="*/ 55340 w 203644"/>
                    <a:gd name="connsiteY18" fmla="*/ 62675 h 213360"/>
                    <a:gd name="connsiteX19" fmla="*/ 55340 w 203644"/>
                    <a:gd name="connsiteY19" fmla="*/ 62198 h 213360"/>
                    <a:gd name="connsiteX20" fmla="*/ 60484 w 203644"/>
                    <a:gd name="connsiteY20" fmla="*/ 56864 h 213360"/>
                    <a:gd name="connsiteX21" fmla="*/ 90678 w 203644"/>
                    <a:gd name="connsiteY21" fmla="*/ 56864 h 213360"/>
                    <a:gd name="connsiteX22" fmla="*/ 90488 w 203644"/>
                    <a:gd name="connsiteY22" fmla="*/ 5810 h 213360"/>
                    <a:gd name="connsiteX23" fmla="*/ 90488 w 203644"/>
                    <a:gd name="connsiteY23" fmla="*/ 5334 h 213360"/>
                    <a:gd name="connsiteX24" fmla="*/ 95631 w 203644"/>
                    <a:gd name="connsiteY24" fmla="*/ 0 h 213360"/>
                    <a:gd name="connsiteX25" fmla="*/ 198501 w 203644"/>
                    <a:gd name="connsiteY25" fmla="*/ 0 h 213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644" h="213360">
                      <a:moveTo>
                        <a:pt x="198501" y="95"/>
                      </a:moveTo>
                      <a:cubicBezTo>
                        <a:pt x="201359" y="95"/>
                        <a:pt x="203645" y="2477"/>
                        <a:pt x="203645" y="5429"/>
                      </a:cubicBezTo>
                      <a:cubicBezTo>
                        <a:pt x="203645" y="8382"/>
                        <a:pt x="201359" y="10763"/>
                        <a:pt x="198501" y="10763"/>
                      </a:cubicBezTo>
                      <a:lnTo>
                        <a:pt x="100870" y="10763"/>
                      </a:lnTo>
                      <a:lnTo>
                        <a:pt x="101060" y="62294"/>
                      </a:lnTo>
                      <a:cubicBezTo>
                        <a:pt x="101060" y="65246"/>
                        <a:pt x="98774" y="67532"/>
                        <a:pt x="95917" y="67532"/>
                      </a:cubicBezTo>
                      <a:lnTo>
                        <a:pt x="95917" y="67532"/>
                      </a:lnTo>
                      <a:lnTo>
                        <a:pt x="65723" y="67532"/>
                      </a:lnTo>
                      <a:lnTo>
                        <a:pt x="65818" y="98393"/>
                      </a:lnTo>
                      <a:cubicBezTo>
                        <a:pt x="65818" y="101346"/>
                        <a:pt x="63532" y="103727"/>
                        <a:pt x="60674" y="103727"/>
                      </a:cubicBezTo>
                      <a:lnTo>
                        <a:pt x="10287" y="103727"/>
                      </a:lnTo>
                      <a:lnTo>
                        <a:pt x="10287" y="208026"/>
                      </a:lnTo>
                      <a:cubicBezTo>
                        <a:pt x="10287" y="210979"/>
                        <a:pt x="8001" y="213360"/>
                        <a:pt x="5144" y="213360"/>
                      </a:cubicBezTo>
                      <a:cubicBezTo>
                        <a:pt x="2286" y="213360"/>
                        <a:pt x="0" y="210979"/>
                        <a:pt x="0" y="208026"/>
                      </a:cubicBezTo>
                      <a:lnTo>
                        <a:pt x="0" y="98393"/>
                      </a:lnTo>
                      <a:lnTo>
                        <a:pt x="0" y="98393"/>
                      </a:lnTo>
                      <a:cubicBezTo>
                        <a:pt x="0" y="95440"/>
                        <a:pt x="2286" y="93059"/>
                        <a:pt x="5144" y="93059"/>
                      </a:cubicBezTo>
                      <a:lnTo>
                        <a:pt x="55436" y="93059"/>
                      </a:lnTo>
                      <a:lnTo>
                        <a:pt x="55340" y="62675"/>
                      </a:lnTo>
                      <a:lnTo>
                        <a:pt x="55340" y="62198"/>
                      </a:lnTo>
                      <a:cubicBezTo>
                        <a:pt x="55340" y="59246"/>
                        <a:pt x="57626" y="56864"/>
                        <a:pt x="60484" y="56864"/>
                      </a:cubicBezTo>
                      <a:lnTo>
                        <a:pt x="90678" y="56864"/>
                      </a:lnTo>
                      <a:lnTo>
                        <a:pt x="90488" y="5810"/>
                      </a:lnTo>
                      <a:lnTo>
                        <a:pt x="90488" y="5334"/>
                      </a:lnTo>
                      <a:cubicBezTo>
                        <a:pt x="90488" y="2381"/>
                        <a:pt x="92774" y="0"/>
                        <a:pt x="95631" y="0"/>
                      </a:cubicBezTo>
                      <a:lnTo>
                        <a:pt x="198501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2F2E1662-626D-D236-C14D-6A9BBDD9EF0E}"/>
                    </a:ext>
                  </a:extLst>
                </p:cNvPr>
                <p:cNvSpPr/>
                <p:nvPr/>
              </p:nvSpPr>
              <p:spPr>
                <a:xfrm>
                  <a:off x="1476660" y="823912"/>
                  <a:ext cx="46005" cy="47434"/>
                </a:xfrm>
                <a:custGeom>
                  <a:avLst/>
                  <a:gdLst>
                    <a:gd name="connsiteX0" fmla="*/ 5620 w 46005"/>
                    <a:gd name="connsiteY0" fmla="*/ 190 h 47434"/>
                    <a:gd name="connsiteX1" fmla="*/ 40767 w 46005"/>
                    <a:gd name="connsiteY1" fmla="*/ 286 h 47434"/>
                    <a:gd name="connsiteX2" fmla="*/ 45911 w 46005"/>
                    <a:gd name="connsiteY2" fmla="*/ 5620 h 47434"/>
                    <a:gd name="connsiteX3" fmla="*/ 46006 w 46005"/>
                    <a:gd name="connsiteY3" fmla="*/ 42196 h 47434"/>
                    <a:gd name="connsiteX4" fmla="*/ 40862 w 46005"/>
                    <a:gd name="connsiteY4" fmla="*/ 47435 h 47434"/>
                    <a:gd name="connsiteX5" fmla="*/ 40862 w 46005"/>
                    <a:gd name="connsiteY5" fmla="*/ 47435 h 47434"/>
                    <a:gd name="connsiteX6" fmla="*/ 5144 w 46005"/>
                    <a:gd name="connsiteY6" fmla="*/ 47435 h 47434"/>
                    <a:gd name="connsiteX7" fmla="*/ 0 w 46005"/>
                    <a:gd name="connsiteY7" fmla="*/ 42100 h 47434"/>
                    <a:gd name="connsiteX8" fmla="*/ 0 w 46005"/>
                    <a:gd name="connsiteY8" fmla="*/ 5334 h 47434"/>
                    <a:gd name="connsiteX9" fmla="*/ 5144 w 46005"/>
                    <a:gd name="connsiteY9" fmla="*/ 0 h 47434"/>
                    <a:gd name="connsiteX10" fmla="*/ 5620 w 46005"/>
                    <a:gd name="connsiteY10" fmla="*/ 190 h 47434"/>
                    <a:gd name="connsiteX11" fmla="*/ 5620 w 46005"/>
                    <a:gd name="connsiteY11" fmla="*/ 190 h 47434"/>
                    <a:gd name="connsiteX12" fmla="*/ 35624 w 46005"/>
                    <a:gd name="connsiteY12" fmla="*/ 10858 h 47434"/>
                    <a:gd name="connsiteX13" fmla="*/ 10287 w 46005"/>
                    <a:gd name="connsiteY13" fmla="*/ 10763 h 47434"/>
                    <a:gd name="connsiteX14" fmla="*/ 10287 w 46005"/>
                    <a:gd name="connsiteY14" fmla="*/ 36862 h 47434"/>
                    <a:gd name="connsiteX15" fmla="*/ 35719 w 46005"/>
                    <a:gd name="connsiteY15" fmla="*/ 36862 h 47434"/>
                    <a:gd name="connsiteX16" fmla="*/ 35624 w 46005"/>
                    <a:gd name="connsiteY16" fmla="*/ 10858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005" h="47434">
                      <a:moveTo>
                        <a:pt x="5620" y="190"/>
                      </a:moveTo>
                      <a:lnTo>
                        <a:pt x="40767" y="286"/>
                      </a:lnTo>
                      <a:cubicBezTo>
                        <a:pt x="43625" y="286"/>
                        <a:pt x="45911" y="2667"/>
                        <a:pt x="45911" y="5620"/>
                      </a:cubicBezTo>
                      <a:lnTo>
                        <a:pt x="46006" y="42196"/>
                      </a:lnTo>
                      <a:cubicBezTo>
                        <a:pt x="46006" y="45148"/>
                        <a:pt x="43720" y="47435"/>
                        <a:pt x="40862" y="47435"/>
                      </a:cubicBezTo>
                      <a:lnTo>
                        <a:pt x="40862" y="47435"/>
                      </a:lnTo>
                      <a:lnTo>
                        <a:pt x="5144" y="47435"/>
                      </a:lnTo>
                      <a:cubicBezTo>
                        <a:pt x="2286" y="47435"/>
                        <a:pt x="0" y="45053"/>
                        <a:pt x="0" y="42100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620" y="190"/>
                      </a:lnTo>
                      <a:lnTo>
                        <a:pt x="5620" y="190"/>
                      </a:lnTo>
                      <a:close/>
                      <a:moveTo>
                        <a:pt x="35624" y="10858"/>
                      </a:moveTo>
                      <a:lnTo>
                        <a:pt x="10287" y="10763"/>
                      </a:lnTo>
                      <a:lnTo>
                        <a:pt x="10287" y="36862"/>
                      </a:lnTo>
                      <a:lnTo>
                        <a:pt x="35719" y="36862"/>
                      </a:lnTo>
                      <a:lnTo>
                        <a:pt x="35624" y="1085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137BBDE8-4A2D-E609-1AB5-B7B9A56C0003}"/>
                    </a:ext>
                  </a:extLst>
                </p:cNvPr>
                <p:cNvSpPr/>
                <p:nvPr/>
              </p:nvSpPr>
              <p:spPr>
                <a:xfrm>
                  <a:off x="1513808" y="862298"/>
                  <a:ext cx="45910" cy="47243"/>
                </a:xfrm>
                <a:custGeom>
                  <a:avLst/>
                  <a:gdLst>
                    <a:gd name="connsiteX0" fmla="*/ 5144 w 45910"/>
                    <a:gd name="connsiteY0" fmla="*/ 0 h 47243"/>
                    <a:gd name="connsiteX1" fmla="*/ 40672 w 45910"/>
                    <a:gd name="connsiteY1" fmla="*/ 191 h 47243"/>
                    <a:gd name="connsiteX2" fmla="*/ 45815 w 45910"/>
                    <a:gd name="connsiteY2" fmla="*/ 5429 h 47243"/>
                    <a:gd name="connsiteX3" fmla="*/ 45911 w 45910"/>
                    <a:gd name="connsiteY3" fmla="*/ 41910 h 47243"/>
                    <a:gd name="connsiteX4" fmla="*/ 40767 w 45910"/>
                    <a:gd name="connsiteY4" fmla="*/ 47244 h 47243"/>
                    <a:gd name="connsiteX5" fmla="*/ 5144 w 45910"/>
                    <a:gd name="connsiteY5" fmla="*/ 47244 h 47243"/>
                    <a:gd name="connsiteX6" fmla="*/ 0 w 45910"/>
                    <a:gd name="connsiteY6" fmla="*/ 41910 h 47243"/>
                    <a:gd name="connsiteX7" fmla="*/ 0 w 45910"/>
                    <a:gd name="connsiteY7" fmla="*/ 5239 h 47243"/>
                    <a:gd name="connsiteX8" fmla="*/ 5144 w 45910"/>
                    <a:gd name="connsiteY8" fmla="*/ 0 h 47243"/>
                    <a:gd name="connsiteX9" fmla="*/ 5144 w 45910"/>
                    <a:gd name="connsiteY9" fmla="*/ 0 h 47243"/>
                    <a:gd name="connsiteX10" fmla="*/ 5144 w 45910"/>
                    <a:gd name="connsiteY10" fmla="*/ 0 h 47243"/>
                    <a:gd name="connsiteX11" fmla="*/ 35528 w 45910"/>
                    <a:gd name="connsiteY11" fmla="*/ 10668 h 47243"/>
                    <a:gd name="connsiteX12" fmla="*/ 10192 w 45910"/>
                    <a:gd name="connsiteY12" fmla="*/ 10573 h 47243"/>
                    <a:gd name="connsiteX13" fmla="*/ 10192 w 45910"/>
                    <a:gd name="connsiteY13" fmla="*/ 36576 h 47243"/>
                    <a:gd name="connsiteX14" fmla="*/ 35528 w 45910"/>
                    <a:gd name="connsiteY14" fmla="*/ 36576 h 47243"/>
                    <a:gd name="connsiteX15" fmla="*/ 35528 w 45910"/>
                    <a:gd name="connsiteY15" fmla="*/ 10668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5144" y="0"/>
                      </a:moveTo>
                      <a:lnTo>
                        <a:pt x="40672" y="191"/>
                      </a:lnTo>
                      <a:cubicBezTo>
                        <a:pt x="43529" y="191"/>
                        <a:pt x="45815" y="2572"/>
                        <a:pt x="45815" y="5429"/>
                      </a:cubicBezTo>
                      <a:lnTo>
                        <a:pt x="45911" y="41910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144" y="0"/>
                      </a:lnTo>
                      <a:lnTo>
                        <a:pt x="5144" y="0"/>
                      </a:lnTo>
                      <a:close/>
                      <a:moveTo>
                        <a:pt x="35528" y="10668"/>
                      </a:moveTo>
                      <a:lnTo>
                        <a:pt x="10192" y="10573"/>
                      </a:lnTo>
                      <a:lnTo>
                        <a:pt x="10192" y="36576"/>
                      </a:lnTo>
                      <a:lnTo>
                        <a:pt x="35528" y="36576"/>
                      </a:lnTo>
                      <a:lnTo>
                        <a:pt x="35528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2" name="图形 214">
                  <a:extLst>
                    <a:ext uri="{FF2B5EF4-FFF2-40B4-BE49-F238E27FC236}">
                      <a16:creationId xmlns:a16="http://schemas.microsoft.com/office/drawing/2014/main" id="{94D6A113-4F80-8916-85F7-FCECABF171FC}"/>
                    </a:ext>
                  </a:extLst>
                </p:cNvPr>
                <p:cNvGrpSpPr/>
                <p:nvPr/>
              </p:nvGrpSpPr>
              <p:grpSpPr>
                <a:xfrm>
                  <a:off x="1513998" y="862583"/>
                  <a:ext cx="81248" cy="83724"/>
                  <a:chOff x="1513998" y="862583"/>
                  <a:chExt cx="81248" cy="83724"/>
                </a:xfrm>
                <a:grpFill/>
              </p:grpSpPr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6E8FBD3F-0B70-0294-79CE-572F699FD2CD}"/>
                      </a:ext>
                    </a:extLst>
                  </p:cNvPr>
                  <p:cNvSpPr/>
                  <p:nvPr/>
                </p:nvSpPr>
                <p:spPr>
                  <a:xfrm>
                    <a:off x="1513998" y="899064"/>
                    <a:ext cx="45910" cy="47243"/>
                  </a:xfrm>
                  <a:custGeom>
                    <a:avLst/>
                    <a:gdLst>
                      <a:gd name="connsiteX0" fmla="*/ 5144 w 45910"/>
                      <a:gd name="connsiteY0" fmla="*/ 0 h 47243"/>
                      <a:gd name="connsiteX1" fmla="*/ 40672 w 45910"/>
                      <a:gd name="connsiteY1" fmla="*/ 191 h 47243"/>
                      <a:gd name="connsiteX2" fmla="*/ 45815 w 45910"/>
                      <a:gd name="connsiteY2" fmla="*/ 5429 h 47243"/>
                      <a:gd name="connsiteX3" fmla="*/ 45911 w 45910"/>
                      <a:gd name="connsiteY3" fmla="*/ 41910 h 47243"/>
                      <a:gd name="connsiteX4" fmla="*/ 40767 w 45910"/>
                      <a:gd name="connsiteY4" fmla="*/ 47244 h 47243"/>
                      <a:gd name="connsiteX5" fmla="*/ 5144 w 45910"/>
                      <a:gd name="connsiteY5" fmla="*/ 47244 h 47243"/>
                      <a:gd name="connsiteX6" fmla="*/ 0 w 45910"/>
                      <a:gd name="connsiteY6" fmla="*/ 41910 h 47243"/>
                      <a:gd name="connsiteX7" fmla="*/ 0 w 45910"/>
                      <a:gd name="connsiteY7" fmla="*/ 5239 h 47243"/>
                      <a:gd name="connsiteX8" fmla="*/ 5144 w 45910"/>
                      <a:gd name="connsiteY8" fmla="*/ 0 h 47243"/>
                      <a:gd name="connsiteX9" fmla="*/ 5144 w 45910"/>
                      <a:gd name="connsiteY9" fmla="*/ 0 h 47243"/>
                      <a:gd name="connsiteX10" fmla="*/ 5144 w 45910"/>
                      <a:gd name="connsiteY10" fmla="*/ 0 h 47243"/>
                      <a:gd name="connsiteX11" fmla="*/ 35624 w 45910"/>
                      <a:gd name="connsiteY11" fmla="*/ 10668 h 47243"/>
                      <a:gd name="connsiteX12" fmla="*/ 10287 w 45910"/>
                      <a:gd name="connsiteY12" fmla="*/ 10573 h 47243"/>
                      <a:gd name="connsiteX13" fmla="*/ 10287 w 45910"/>
                      <a:gd name="connsiteY13" fmla="*/ 36671 h 47243"/>
                      <a:gd name="connsiteX14" fmla="*/ 35624 w 45910"/>
                      <a:gd name="connsiteY14" fmla="*/ 36671 h 47243"/>
                      <a:gd name="connsiteX15" fmla="*/ 35624 w 45910"/>
                      <a:gd name="connsiteY15" fmla="*/ 10668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5910" h="47243">
                        <a:moveTo>
                          <a:pt x="5144" y="0"/>
                        </a:moveTo>
                        <a:lnTo>
                          <a:pt x="40672" y="191"/>
                        </a:lnTo>
                        <a:cubicBezTo>
                          <a:pt x="43529" y="191"/>
                          <a:pt x="45815" y="2572"/>
                          <a:pt x="45815" y="5429"/>
                        </a:cubicBezTo>
                        <a:lnTo>
                          <a:pt x="45911" y="41910"/>
                        </a:lnTo>
                        <a:cubicBezTo>
                          <a:pt x="45911" y="44863"/>
                          <a:pt x="43625" y="47244"/>
                          <a:pt x="40767" y="47244"/>
                        </a:cubicBezTo>
                        <a:lnTo>
                          <a:pt x="5144" y="47244"/>
                        </a:lnTo>
                        <a:cubicBezTo>
                          <a:pt x="2286" y="47244"/>
                          <a:pt x="0" y="44863"/>
                          <a:pt x="0" y="41910"/>
                        </a:cubicBezTo>
                        <a:lnTo>
                          <a:pt x="0" y="5239"/>
                        </a:lnTo>
                        <a:cubicBezTo>
                          <a:pt x="0" y="2381"/>
                          <a:pt x="2286" y="0"/>
                          <a:pt x="5144" y="0"/>
                        </a:cubicBezTo>
                        <a:lnTo>
                          <a:pt x="5144" y="0"/>
                        </a:lnTo>
                        <a:lnTo>
                          <a:pt x="5144" y="0"/>
                        </a:lnTo>
                        <a:close/>
                        <a:moveTo>
                          <a:pt x="35624" y="10668"/>
                        </a:moveTo>
                        <a:lnTo>
                          <a:pt x="10287" y="10573"/>
                        </a:lnTo>
                        <a:lnTo>
                          <a:pt x="10287" y="36671"/>
                        </a:lnTo>
                        <a:lnTo>
                          <a:pt x="35624" y="36671"/>
                        </a:lnTo>
                        <a:lnTo>
                          <a:pt x="35624" y="1066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60" name="任意多边形: 形状 20159">
                    <a:extLst>
                      <a:ext uri="{FF2B5EF4-FFF2-40B4-BE49-F238E27FC236}">
                        <a16:creationId xmlns:a16="http://schemas.microsoft.com/office/drawing/2014/main" id="{3B395962-4F81-7FFE-9F66-D15270862B9E}"/>
                      </a:ext>
                    </a:extLst>
                  </p:cNvPr>
                  <p:cNvSpPr/>
                  <p:nvPr/>
                </p:nvSpPr>
                <p:spPr>
                  <a:xfrm>
                    <a:off x="1549336" y="862583"/>
                    <a:ext cx="45910" cy="47243"/>
                  </a:xfrm>
                  <a:custGeom>
                    <a:avLst/>
                    <a:gdLst>
                      <a:gd name="connsiteX0" fmla="*/ 10382 w 45910"/>
                      <a:gd name="connsiteY0" fmla="*/ 10668 h 47243"/>
                      <a:gd name="connsiteX1" fmla="*/ 10477 w 45910"/>
                      <a:gd name="connsiteY1" fmla="*/ 36671 h 47243"/>
                      <a:gd name="connsiteX2" fmla="*/ 35719 w 45910"/>
                      <a:gd name="connsiteY2" fmla="*/ 36767 h 47243"/>
                      <a:gd name="connsiteX3" fmla="*/ 35719 w 45910"/>
                      <a:gd name="connsiteY3" fmla="*/ 10668 h 47243"/>
                      <a:gd name="connsiteX4" fmla="*/ 10382 w 45910"/>
                      <a:gd name="connsiteY4" fmla="*/ 10668 h 47243"/>
                      <a:gd name="connsiteX5" fmla="*/ 10382 w 45910"/>
                      <a:gd name="connsiteY5" fmla="*/ 10668 h 47243"/>
                      <a:gd name="connsiteX6" fmla="*/ 190 w 45910"/>
                      <a:gd name="connsiteY6" fmla="*/ 41910 h 47243"/>
                      <a:gd name="connsiteX7" fmla="*/ 0 w 45910"/>
                      <a:gd name="connsiteY7" fmla="*/ 5334 h 47243"/>
                      <a:gd name="connsiteX8" fmla="*/ 5143 w 45910"/>
                      <a:gd name="connsiteY8" fmla="*/ 0 h 47243"/>
                      <a:gd name="connsiteX9" fmla="*/ 40767 w 45910"/>
                      <a:gd name="connsiteY9" fmla="*/ 0 h 47243"/>
                      <a:gd name="connsiteX10" fmla="*/ 45910 w 45910"/>
                      <a:gd name="connsiteY10" fmla="*/ 5334 h 47243"/>
                      <a:gd name="connsiteX11" fmla="*/ 45910 w 45910"/>
                      <a:gd name="connsiteY11" fmla="*/ 42005 h 47243"/>
                      <a:gd name="connsiteX12" fmla="*/ 40767 w 45910"/>
                      <a:gd name="connsiteY12" fmla="*/ 47244 h 47243"/>
                      <a:gd name="connsiteX13" fmla="*/ 5239 w 45910"/>
                      <a:gd name="connsiteY13" fmla="*/ 47149 h 47243"/>
                      <a:gd name="connsiteX14" fmla="*/ 190 w 45910"/>
                      <a:gd name="connsiteY14" fmla="*/ 41910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243">
                        <a:moveTo>
                          <a:pt x="10382" y="10668"/>
                        </a:moveTo>
                        <a:lnTo>
                          <a:pt x="10477" y="36671"/>
                        </a:lnTo>
                        <a:lnTo>
                          <a:pt x="35719" y="36767"/>
                        </a:lnTo>
                        <a:lnTo>
                          <a:pt x="35719" y="10668"/>
                        </a:lnTo>
                        <a:lnTo>
                          <a:pt x="10382" y="10668"/>
                        </a:lnTo>
                        <a:lnTo>
                          <a:pt x="10382" y="10668"/>
                        </a:lnTo>
                        <a:close/>
                        <a:moveTo>
                          <a:pt x="190" y="41910"/>
                        </a:moveTo>
                        <a:lnTo>
                          <a:pt x="0" y="5334"/>
                        </a:lnTo>
                        <a:cubicBezTo>
                          <a:pt x="0" y="2381"/>
                          <a:pt x="2286" y="0"/>
                          <a:pt x="5143" y="0"/>
                        </a:cubicBezTo>
                        <a:lnTo>
                          <a:pt x="40767" y="0"/>
                        </a:lnTo>
                        <a:cubicBezTo>
                          <a:pt x="43625" y="0"/>
                          <a:pt x="45910" y="2381"/>
                          <a:pt x="45910" y="5334"/>
                        </a:cubicBezTo>
                        <a:lnTo>
                          <a:pt x="45910" y="42005"/>
                        </a:lnTo>
                        <a:cubicBezTo>
                          <a:pt x="45910" y="44958"/>
                          <a:pt x="43625" y="47244"/>
                          <a:pt x="40767" y="47244"/>
                        </a:cubicBezTo>
                        <a:lnTo>
                          <a:pt x="5239" y="47149"/>
                        </a:lnTo>
                        <a:cubicBezTo>
                          <a:pt x="2476" y="47149"/>
                          <a:pt x="190" y="44768"/>
                          <a:pt x="190" y="4191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0" name="图形 214">
                <a:extLst>
                  <a:ext uri="{FF2B5EF4-FFF2-40B4-BE49-F238E27FC236}">
                    <a16:creationId xmlns:a16="http://schemas.microsoft.com/office/drawing/2014/main" id="{A14565D3-8A80-8AAD-6A46-A67C2B2757ED}"/>
                  </a:ext>
                </a:extLst>
              </p:cNvPr>
              <p:cNvGrpSpPr/>
              <p:nvPr/>
            </p:nvGrpSpPr>
            <p:grpSpPr>
              <a:xfrm rot="5400000">
                <a:off x="3055471" y="5170607"/>
                <a:ext cx="229500" cy="240453"/>
                <a:chOff x="1852231" y="805624"/>
                <a:chExt cx="203549" cy="213264"/>
              </a:xfrm>
              <a:solidFill>
                <a:srgbClr val="FFF2CC"/>
              </a:solidFill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DE430C3C-B45E-1EC8-4332-9F11B203B71B}"/>
                    </a:ext>
                  </a:extLst>
                </p:cNvPr>
                <p:cNvSpPr/>
                <p:nvPr/>
              </p:nvSpPr>
              <p:spPr>
                <a:xfrm>
                  <a:off x="1852231" y="805624"/>
                  <a:ext cx="203549" cy="213264"/>
                </a:xfrm>
                <a:custGeom>
                  <a:avLst/>
                  <a:gdLst>
                    <a:gd name="connsiteX0" fmla="*/ 5143 w 203549"/>
                    <a:gd name="connsiteY0" fmla="*/ 10668 h 213264"/>
                    <a:gd name="connsiteX1" fmla="*/ 0 w 203549"/>
                    <a:gd name="connsiteY1" fmla="*/ 5334 h 213264"/>
                    <a:gd name="connsiteX2" fmla="*/ 5143 w 203549"/>
                    <a:gd name="connsiteY2" fmla="*/ 0 h 213264"/>
                    <a:gd name="connsiteX3" fmla="*/ 107918 w 203549"/>
                    <a:gd name="connsiteY3" fmla="*/ 0 h 213264"/>
                    <a:gd name="connsiteX4" fmla="*/ 113062 w 203549"/>
                    <a:gd name="connsiteY4" fmla="*/ 5334 h 213264"/>
                    <a:gd name="connsiteX5" fmla="*/ 113062 w 203549"/>
                    <a:gd name="connsiteY5" fmla="*/ 5810 h 213264"/>
                    <a:gd name="connsiteX6" fmla="*/ 112871 w 203549"/>
                    <a:gd name="connsiteY6" fmla="*/ 56864 h 213264"/>
                    <a:gd name="connsiteX7" fmla="*/ 143065 w 203549"/>
                    <a:gd name="connsiteY7" fmla="*/ 56864 h 213264"/>
                    <a:gd name="connsiteX8" fmla="*/ 148209 w 203549"/>
                    <a:gd name="connsiteY8" fmla="*/ 62198 h 213264"/>
                    <a:gd name="connsiteX9" fmla="*/ 148209 w 203549"/>
                    <a:gd name="connsiteY9" fmla="*/ 62675 h 213264"/>
                    <a:gd name="connsiteX10" fmla="*/ 148114 w 203549"/>
                    <a:gd name="connsiteY10" fmla="*/ 93059 h 213264"/>
                    <a:gd name="connsiteX11" fmla="*/ 198406 w 203549"/>
                    <a:gd name="connsiteY11" fmla="*/ 93059 h 213264"/>
                    <a:gd name="connsiteX12" fmla="*/ 203549 w 203549"/>
                    <a:gd name="connsiteY12" fmla="*/ 98393 h 213264"/>
                    <a:gd name="connsiteX13" fmla="*/ 203549 w 203549"/>
                    <a:gd name="connsiteY13" fmla="*/ 98393 h 213264"/>
                    <a:gd name="connsiteX14" fmla="*/ 203549 w 203549"/>
                    <a:gd name="connsiteY14" fmla="*/ 207931 h 213264"/>
                    <a:gd name="connsiteX15" fmla="*/ 198406 w 203549"/>
                    <a:gd name="connsiteY15" fmla="*/ 213265 h 213264"/>
                    <a:gd name="connsiteX16" fmla="*/ 193262 w 203549"/>
                    <a:gd name="connsiteY16" fmla="*/ 207931 h 213264"/>
                    <a:gd name="connsiteX17" fmla="*/ 193262 w 203549"/>
                    <a:gd name="connsiteY17" fmla="*/ 103632 h 213264"/>
                    <a:gd name="connsiteX18" fmla="*/ 142875 w 203549"/>
                    <a:gd name="connsiteY18" fmla="*/ 103632 h 213264"/>
                    <a:gd name="connsiteX19" fmla="*/ 137731 w 203549"/>
                    <a:gd name="connsiteY19" fmla="*/ 98298 h 213264"/>
                    <a:gd name="connsiteX20" fmla="*/ 137827 w 203549"/>
                    <a:gd name="connsiteY20" fmla="*/ 67437 h 213264"/>
                    <a:gd name="connsiteX21" fmla="*/ 107632 w 203549"/>
                    <a:gd name="connsiteY21" fmla="*/ 67437 h 213264"/>
                    <a:gd name="connsiteX22" fmla="*/ 107632 w 203549"/>
                    <a:gd name="connsiteY22" fmla="*/ 67437 h 213264"/>
                    <a:gd name="connsiteX23" fmla="*/ 102489 w 203549"/>
                    <a:gd name="connsiteY23" fmla="*/ 62198 h 213264"/>
                    <a:gd name="connsiteX24" fmla="*/ 102679 w 203549"/>
                    <a:gd name="connsiteY24" fmla="*/ 10668 h 213264"/>
                    <a:gd name="connsiteX25" fmla="*/ 5143 w 203549"/>
                    <a:gd name="connsiteY25" fmla="*/ 10668 h 213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03549" h="213264">
                      <a:moveTo>
                        <a:pt x="5143" y="10668"/>
                      </a:moveTo>
                      <a:cubicBezTo>
                        <a:pt x="2286" y="10668"/>
                        <a:pt x="0" y="8287"/>
                        <a:pt x="0" y="5334"/>
                      </a:cubicBez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107918" y="0"/>
                      </a:lnTo>
                      <a:cubicBezTo>
                        <a:pt x="110776" y="0"/>
                        <a:pt x="113062" y="2381"/>
                        <a:pt x="113062" y="5334"/>
                      </a:cubicBezTo>
                      <a:lnTo>
                        <a:pt x="113062" y="5810"/>
                      </a:lnTo>
                      <a:lnTo>
                        <a:pt x="112871" y="56864"/>
                      </a:lnTo>
                      <a:lnTo>
                        <a:pt x="143065" y="56864"/>
                      </a:lnTo>
                      <a:cubicBezTo>
                        <a:pt x="145923" y="56864"/>
                        <a:pt x="148209" y="59246"/>
                        <a:pt x="148209" y="62198"/>
                      </a:cubicBezTo>
                      <a:lnTo>
                        <a:pt x="148209" y="62675"/>
                      </a:lnTo>
                      <a:lnTo>
                        <a:pt x="148114" y="93059"/>
                      </a:lnTo>
                      <a:lnTo>
                        <a:pt x="198406" y="93059"/>
                      </a:lnTo>
                      <a:cubicBezTo>
                        <a:pt x="201263" y="93059"/>
                        <a:pt x="203549" y="95440"/>
                        <a:pt x="203549" y="98393"/>
                      </a:cubicBezTo>
                      <a:lnTo>
                        <a:pt x="203549" y="98393"/>
                      </a:lnTo>
                      <a:lnTo>
                        <a:pt x="203549" y="207931"/>
                      </a:lnTo>
                      <a:cubicBezTo>
                        <a:pt x="203549" y="210884"/>
                        <a:pt x="201263" y="213265"/>
                        <a:pt x="198406" y="213265"/>
                      </a:cubicBezTo>
                      <a:cubicBezTo>
                        <a:pt x="195548" y="213265"/>
                        <a:pt x="193262" y="210884"/>
                        <a:pt x="193262" y="207931"/>
                      </a:cubicBezTo>
                      <a:lnTo>
                        <a:pt x="193262" y="103632"/>
                      </a:lnTo>
                      <a:lnTo>
                        <a:pt x="142875" y="103632"/>
                      </a:lnTo>
                      <a:cubicBezTo>
                        <a:pt x="140017" y="103632"/>
                        <a:pt x="137731" y="101251"/>
                        <a:pt x="137731" y="98298"/>
                      </a:cubicBezTo>
                      <a:lnTo>
                        <a:pt x="137827" y="67437"/>
                      </a:lnTo>
                      <a:lnTo>
                        <a:pt x="107632" y="67437"/>
                      </a:lnTo>
                      <a:lnTo>
                        <a:pt x="107632" y="67437"/>
                      </a:lnTo>
                      <a:cubicBezTo>
                        <a:pt x="104775" y="67437"/>
                        <a:pt x="102489" y="65056"/>
                        <a:pt x="102489" y="62198"/>
                      </a:cubicBezTo>
                      <a:lnTo>
                        <a:pt x="102679" y="10668"/>
                      </a:lnTo>
                      <a:lnTo>
                        <a:pt x="5143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21A1F14E-C0D5-94B6-EA6F-CC619CBA6742}"/>
                    </a:ext>
                  </a:extLst>
                </p:cNvPr>
                <p:cNvSpPr/>
                <p:nvPr/>
              </p:nvSpPr>
              <p:spPr>
                <a:xfrm>
                  <a:off x="1991487" y="824102"/>
                  <a:ext cx="46005" cy="47434"/>
                </a:xfrm>
                <a:custGeom>
                  <a:avLst/>
                  <a:gdLst>
                    <a:gd name="connsiteX0" fmla="*/ 35719 w 46005"/>
                    <a:gd name="connsiteY0" fmla="*/ 10573 h 47434"/>
                    <a:gd name="connsiteX1" fmla="*/ 10382 w 46005"/>
                    <a:gd name="connsiteY1" fmla="*/ 10668 h 47434"/>
                    <a:gd name="connsiteX2" fmla="*/ 10287 w 46005"/>
                    <a:gd name="connsiteY2" fmla="*/ 36671 h 47434"/>
                    <a:gd name="connsiteX3" fmla="*/ 35719 w 46005"/>
                    <a:gd name="connsiteY3" fmla="*/ 36671 h 47434"/>
                    <a:gd name="connsiteX4" fmla="*/ 35719 w 46005"/>
                    <a:gd name="connsiteY4" fmla="*/ 10573 h 47434"/>
                    <a:gd name="connsiteX5" fmla="*/ 35719 w 46005"/>
                    <a:gd name="connsiteY5" fmla="*/ 10573 h 47434"/>
                    <a:gd name="connsiteX6" fmla="*/ 5239 w 46005"/>
                    <a:gd name="connsiteY6" fmla="*/ 95 h 47434"/>
                    <a:gd name="connsiteX7" fmla="*/ 40386 w 46005"/>
                    <a:gd name="connsiteY7" fmla="*/ 0 h 47434"/>
                    <a:gd name="connsiteX8" fmla="*/ 40862 w 46005"/>
                    <a:gd name="connsiteY8" fmla="*/ 0 h 47434"/>
                    <a:gd name="connsiteX9" fmla="*/ 46006 w 46005"/>
                    <a:gd name="connsiteY9" fmla="*/ 5334 h 47434"/>
                    <a:gd name="connsiteX10" fmla="*/ 46006 w 46005"/>
                    <a:gd name="connsiteY10" fmla="*/ 42101 h 47434"/>
                    <a:gd name="connsiteX11" fmla="*/ 40862 w 46005"/>
                    <a:gd name="connsiteY11" fmla="*/ 47435 h 47434"/>
                    <a:gd name="connsiteX12" fmla="*/ 5143 w 46005"/>
                    <a:gd name="connsiteY12" fmla="*/ 47435 h 47434"/>
                    <a:gd name="connsiteX13" fmla="*/ 5143 w 46005"/>
                    <a:gd name="connsiteY13" fmla="*/ 47435 h 47434"/>
                    <a:gd name="connsiteX14" fmla="*/ 0 w 46005"/>
                    <a:gd name="connsiteY14" fmla="*/ 42196 h 47434"/>
                    <a:gd name="connsiteX15" fmla="*/ 95 w 46005"/>
                    <a:gd name="connsiteY15" fmla="*/ 5620 h 47434"/>
                    <a:gd name="connsiteX16" fmla="*/ 5239 w 46005"/>
                    <a:gd name="connsiteY16" fmla="*/ 95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005" h="47434">
                      <a:moveTo>
                        <a:pt x="35719" y="10573"/>
                      </a:moveTo>
                      <a:lnTo>
                        <a:pt x="10382" y="10668"/>
                      </a:lnTo>
                      <a:lnTo>
                        <a:pt x="10287" y="36671"/>
                      </a:lnTo>
                      <a:lnTo>
                        <a:pt x="35719" y="36671"/>
                      </a:lnTo>
                      <a:lnTo>
                        <a:pt x="35719" y="10573"/>
                      </a:lnTo>
                      <a:lnTo>
                        <a:pt x="35719" y="10573"/>
                      </a:lnTo>
                      <a:close/>
                      <a:moveTo>
                        <a:pt x="5239" y="95"/>
                      </a:moveTo>
                      <a:lnTo>
                        <a:pt x="40386" y="0"/>
                      </a:ln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334"/>
                      </a:cubicBezTo>
                      <a:lnTo>
                        <a:pt x="46006" y="42101"/>
                      </a:lnTo>
                      <a:cubicBezTo>
                        <a:pt x="46006" y="45053"/>
                        <a:pt x="43720" y="47435"/>
                        <a:pt x="40862" y="47435"/>
                      </a:cubicBezTo>
                      <a:lnTo>
                        <a:pt x="5143" y="47435"/>
                      </a:lnTo>
                      <a:lnTo>
                        <a:pt x="5143" y="47435"/>
                      </a:lnTo>
                      <a:cubicBezTo>
                        <a:pt x="2286" y="47435"/>
                        <a:pt x="0" y="45053"/>
                        <a:pt x="0" y="42196"/>
                      </a:cubicBezTo>
                      <a:lnTo>
                        <a:pt x="95" y="5620"/>
                      </a:lnTo>
                      <a:cubicBezTo>
                        <a:pt x="95" y="2477"/>
                        <a:pt x="2381" y="95"/>
                        <a:pt x="5239" y="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540B84E6-DA6B-8C32-174E-84031885F931}"/>
                    </a:ext>
                  </a:extLst>
                </p:cNvPr>
                <p:cNvSpPr/>
                <p:nvPr/>
              </p:nvSpPr>
              <p:spPr>
                <a:xfrm>
                  <a:off x="1954339" y="862298"/>
                  <a:ext cx="45910" cy="47339"/>
                </a:xfrm>
                <a:custGeom>
                  <a:avLst/>
                  <a:gdLst>
                    <a:gd name="connsiteX0" fmla="*/ 35719 w 45910"/>
                    <a:gd name="connsiteY0" fmla="*/ 10573 h 47339"/>
                    <a:gd name="connsiteX1" fmla="*/ 10382 w 45910"/>
                    <a:gd name="connsiteY1" fmla="*/ 10668 h 47339"/>
                    <a:gd name="connsiteX2" fmla="*/ 10287 w 45910"/>
                    <a:gd name="connsiteY2" fmla="*/ 36671 h 47339"/>
                    <a:gd name="connsiteX3" fmla="*/ 35624 w 45910"/>
                    <a:gd name="connsiteY3" fmla="*/ 36671 h 47339"/>
                    <a:gd name="connsiteX4" fmla="*/ 35719 w 45910"/>
                    <a:gd name="connsiteY4" fmla="*/ 10573 h 47339"/>
                    <a:gd name="connsiteX5" fmla="*/ 35719 w 45910"/>
                    <a:gd name="connsiteY5" fmla="*/ 10573 h 47339"/>
                    <a:gd name="connsiteX6" fmla="*/ 5239 w 45910"/>
                    <a:gd name="connsiteY6" fmla="*/ 191 h 47339"/>
                    <a:gd name="connsiteX7" fmla="*/ 40767 w 45910"/>
                    <a:gd name="connsiteY7" fmla="*/ 0 h 47339"/>
                    <a:gd name="connsiteX8" fmla="*/ 45911 w 45910"/>
                    <a:gd name="connsiteY8" fmla="*/ 5334 h 47339"/>
                    <a:gd name="connsiteX9" fmla="*/ 45911 w 45910"/>
                    <a:gd name="connsiteY9" fmla="*/ 42005 h 47339"/>
                    <a:gd name="connsiteX10" fmla="*/ 40767 w 45910"/>
                    <a:gd name="connsiteY10" fmla="*/ 47339 h 47339"/>
                    <a:gd name="connsiteX11" fmla="*/ 5144 w 45910"/>
                    <a:gd name="connsiteY11" fmla="*/ 47339 h 47339"/>
                    <a:gd name="connsiteX12" fmla="*/ 0 w 45910"/>
                    <a:gd name="connsiteY12" fmla="*/ 42005 h 47339"/>
                    <a:gd name="connsiteX13" fmla="*/ 95 w 45910"/>
                    <a:gd name="connsiteY13" fmla="*/ 5525 h 47339"/>
                    <a:gd name="connsiteX14" fmla="*/ 5239 w 45910"/>
                    <a:gd name="connsiteY14" fmla="*/ 191 h 47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339">
                      <a:moveTo>
                        <a:pt x="35719" y="10573"/>
                      </a:moveTo>
                      <a:lnTo>
                        <a:pt x="10382" y="10668"/>
                      </a:lnTo>
                      <a:lnTo>
                        <a:pt x="10287" y="36671"/>
                      </a:lnTo>
                      <a:lnTo>
                        <a:pt x="35624" y="36671"/>
                      </a:lnTo>
                      <a:lnTo>
                        <a:pt x="35719" y="10573"/>
                      </a:lnTo>
                      <a:lnTo>
                        <a:pt x="35719" y="10573"/>
                      </a:lnTo>
                      <a:close/>
                      <a:moveTo>
                        <a:pt x="5239" y="191"/>
                      </a:move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911" y="42005"/>
                      </a:lnTo>
                      <a:cubicBezTo>
                        <a:pt x="45911" y="44958"/>
                        <a:pt x="43625" y="47339"/>
                        <a:pt x="40767" y="47339"/>
                      </a:cubicBezTo>
                      <a:lnTo>
                        <a:pt x="5144" y="47339"/>
                      </a:lnTo>
                      <a:cubicBezTo>
                        <a:pt x="2286" y="47339"/>
                        <a:pt x="0" y="44958"/>
                        <a:pt x="0" y="42005"/>
                      </a:cubicBezTo>
                      <a:lnTo>
                        <a:pt x="95" y="5525"/>
                      </a:lnTo>
                      <a:cubicBezTo>
                        <a:pt x="191" y="2572"/>
                        <a:pt x="2477" y="191"/>
                        <a:pt x="5239" y="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6" name="图形 214">
                  <a:extLst>
                    <a:ext uri="{FF2B5EF4-FFF2-40B4-BE49-F238E27FC236}">
                      <a16:creationId xmlns:a16="http://schemas.microsoft.com/office/drawing/2014/main" id="{8EAC9581-2569-80F1-481D-D9299A7A7257}"/>
                    </a:ext>
                  </a:extLst>
                </p:cNvPr>
                <p:cNvGrpSpPr/>
                <p:nvPr/>
              </p:nvGrpSpPr>
              <p:grpSpPr>
                <a:xfrm>
                  <a:off x="1918811" y="862488"/>
                  <a:ext cx="81248" cy="83724"/>
                  <a:chOff x="1918811" y="862488"/>
                  <a:chExt cx="81248" cy="83724"/>
                </a:xfrm>
                <a:grpFill/>
              </p:grpSpPr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BCADF6DC-2AAB-3656-87C3-D32307703D6B}"/>
                      </a:ext>
                    </a:extLst>
                  </p:cNvPr>
                  <p:cNvSpPr/>
                  <p:nvPr/>
                </p:nvSpPr>
                <p:spPr>
                  <a:xfrm>
                    <a:off x="1954149" y="898969"/>
                    <a:ext cx="45910" cy="47243"/>
                  </a:xfrm>
                  <a:custGeom>
                    <a:avLst/>
                    <a:gdLst>
                      <a:gd name="connsiteX0" fmla="*/ 35623 w 45910"/>
                      <a:gd name="connsiteY0" fmla="*/ 10668 h 47243"/>
                      <a:gd name="connsiteX1" fmla="*/ 10287 w 45910"/>
                      <a:gd name="connsiteY1" fmla="*/ 10763 h 47243"/>
                      <a:gd name="connsiteX2" fmla="*/ 10192 w 45910"/>
                      <a:gd name="connsiteY2" fmla="*/ 36767 h 47243"/>
                      <a:gd name="connsiteX3" fmla="*/ 35528 w 45910"/>
                      <a:gd name="connsiteY3" fmla="*/ 36767 h 47243"/>
                      <a:gd name="connsiteX4" fmla="*/ 35623 w 45910"/>
                      <a:gd name="connsiteY4" fmla="*/ 10668 h 47243"/>
                      <a:gd name="connsiteX5" fmla="*/ 35623 w 45910"/>
                      <a:gd name="connsiteY5" fmla="*/ 10668 h 47243"/>
                      <a:gd name="connsiteX6" fmla="*/ 5239 w 45910"/>
                      <a:gd name="connsiteY6" fmla="*/ 191 h 47243"/>
                      <a:gd name="connsiteX7" fmla="*/ 40767 w 45910"/>
                      <a:gd name="connsiteY7" fmla="*/ 0 h 47243"/>
                      <a:gd name="connsiteX8" fmla="*/ 45910 w 45910"/>
                      <a:gd name="connsiteY8" fmla="*/ 5239 h 47243"/>
                      <a:gd name="connsiteX9" fmla="*/ 45910 w 45910"/>
                      <a:gd name="connsiteY9" fmla="*/ 41910 h 47243"/>
                      <a:gd name="connsiteX10" fmla="*/ 40767 w 45910"/>
                      <a:gd name="connsiteY10" fmla="*/ 47244 h 47243"/>
                      <a:gd name="connsiteX11" fmla="*/ 5143 w 45910"/>
                      <a:gd name="connsiteY11" fmla="*/ 47244 h 47243"/>
                      <a:gd name="connsiteX12" fmla="*/ 0 w 45910"/>
                      <a:gd name="connsiteY12" fmla="*/ 41910 h 47243"/>
                      <a:gd name="connsiteX13" fmla="*/ 95 w 45910"/>
                      <a:gd name="connsiteY13" fmla="*/ 5429 h 47243"/>
                      <a:gd name="connsiteX14" fmla="*/ 5239 w 45910"/>
                      <a:gd name="connsiteY14" fmla="*/ 191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910" h="47243">
                        <a:moveTo>
                          <a:pt x="35623" y="10668"/>
                        </a:moveTo>
                        <a:lnTo>
                          <a:pt x="10287" y="10763"/>
                        </a:lnTo>
                        <a:lnTo>
                          <a:pt x="10192" y="36767"/>
                        </a:lnTo>
                        <a:lnTo>
                          <a:pt x="35528" y="36767"/>
                        </a:lnTo>
                        <a:lnTo>
                          <a:pt x="35623" y="10668"/>
                        </a:lnTo>
                        <a:lnTo>
                          <a:pt x="35623" y="10668"/>
                        </a:lnTo>
                        <a:close/>
                        <a:moveTo>
                          <a:pt x="5239" y="191"/>
                        </a:moveTo>
                        <a:lnTo>
                          <a:pt x="40767" y="0"/>
                        </a:lnTo>
                        <a:cubicBezTo>
                          <a:pt x="43625" y="0"/>
                          <a:pt x="45910" y="2381"/>
                          <a:pt x="45910" y="5239"/>
                        </a:cubicBezTo>
                        <a:lnTo>
                          <a:pt x="45910" y="41910"/>
                        </a:lnTo>
                        <a:cubicBezTo>
                          <a:pt x="45910" y="44863"/>
                          <a:pt x="43625" y="47244"/>
                          <a:pt x="40767" y="47244"/>
                        </a:cubicBezTo>
                        <a:lnTo>
                          <a:pt x="5143" y="47244"/>
                        </a:lnTo>
                        <a:cubicBezTo>
                          <a:pt x="2286" y="47244"/>
                          <a:pt x="0" y="44863"/>
                          <a:pt x="0" y="41910"/>
                        </a:cubicBezTo>
                        <a:lnTo>
                          <a:pt x="95" y="5429"/>
                        </a:lnTo>
                        <a:cubicBezTo>
                          <a:pt x="190" y="2572"/>
                          <a:pt x="2476" y="191"/>
                          <a:pt x="5239" y="19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B8A38865-7A38-0C0D-A019-BAFF0D8D42FB}"/>
                      </a:ext>
                    </a:extLst>
                  </p:cNvPr>
                  <p:cNvSpPr/>
                  <p:nvPr/>
                </p:nvSpPr>
                <p:spPr>
                  <a:xfrm>
                    <a:off x="1918811" y="862488"/>
                    <a:ext cx="45910" cy="47243"/>
                  </a:xfrm>
                  <a:custGeom>
                    <a:avLst/>
                    <a:gdLst>
                      <a:gd name="connsiteX0" fmla="*/ 45911 w 45910"/>
                      <a:gd name="connsiteY0" fmla="*/ 5429 h 47243"/>
                      <a:gd name="connsiteX1" fmla="*/ 45815 w 45910"/>
                      <a:gd name="connsiteY1" fmla="*/ 41910 h 47243"/>
                      <a:gd name="connsiteX2" fmla="*/ 40672 w 45910"/>
                      <a:gd name="connsiteY2" fmla="*/ 47149 h 47243"/>
                      <a:gd name="connsiteX3" fmla="*/ 5144 w 45910"/>
                      <a:gd name="connsiteY3" fmla="*/ 47244 h 47243"/>
                      <a:gd name="connsiteX4" fmla="*/ 0 w 45910"/>
                      <a:gd name="connsiteY4" fmla="*/ 42005 h 47243"/>
                      <a:gd name="connsiteX5" fmla="*/ 0 w 45910"/>
                      <a:gd name="connsiteY5" fmla="*/ 5334 h 47243"/>
                      <a:gd name="connsiteX6" fmla="*/ 5144 w 45910"/>
                      <a:gd name="connsiteY6" fmla="*/ 0 h 47243"/>
                      <a:gd name="connsiteX7" fmla="*/ 40767 w 45910"/>
                      <a:gd name="connsiteY7" fmla="*/ 0 h 47243"/>
                      <a:gd name="connsiteX8" fmla="*/ 45911 w 45910"/>
                      <a:gd name="connsiteY8" fmla="*/ 5429 h 47243"/>
                      <a:gd name="connsiteX9" fmla="*/ 45911 w 45910"/>
                      <a:gd name="connsiteY9" fmla="*/ 5429 h 47243"/>
                      <a:gd name="connsiteX10" fmla="*/ 45911 w 45910"/>
                      <a:gd name="connsiteY10" fmla="*/ 5429 h 47243"/>
                      <a:gd name="connsiteX11" fmla="*/ 35528 w 45910"/>
                      <a:gd name="connsiteY11" fmla="*/ 36671 h 47243"/>
                      <a:gd name="connsiteX12" fmla="*/ 35624 w 45910"/>
                      <a:gd name="connsiteY12" fmla="*/ 10668 h 47243"/>
                      <a:gd name="connsiteX13" fmla="*/ 10287 w 45910"/>
                      <a:gd name="connsiteY13" fmla="*/ 10668 h 47243"/>
                      <a:gd name="connsiteX14" fmla="*/ 10287 w 45910"/>
                      <a:gd name="connsiteY14" fmla="*/ 36767 h 47243"/>
                      <a:gd name="connsiteX15" fmla="*/ 35528 w 45910"/>
                      <a:gd name="connsiteY15" fmla="*/ 36671 h 47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5910" h="47243">
                        <a:moveTo>
                          <a:pt x="45911" y="5429"/>
                        </a:moveTo>
                        <a:lnTo>
                          <a:pt x="45815" y="41910"/>
                        </a:lnTo>
                        <a:cubicBezTo>
                          <a:pt x="45815" y="44863"/>
                          <a:pt x="43529" y="47149"/>
                          <a:pt x="40672" y="47149"/>
                        </a:cubicBezTo>
                        <a:lnTo>
                          <a:pt x="5144" y="47244"/>
                        </a:lnTo>
                        <a:cubicBezTo>
                          <a:pt x="2286" y="47244"/>
                          <a:pt x="0" y="44863"/>
                          <a:pt x="0" y="42005"/>
                        </a:cubicBezTo>
                        <a:lnTo>
                          <a:pt x="0" y="5334"/>
                        </a:lnTo>
                        <a:cubicBezTo>
                          <a:pt x="0" y="2381"/>
                          <a:pt x="2286" y="0"/>
                          <a:pt x="5144" y="0"/>
                        </a:cubicBezTo>
                        <a:lnTo>
                          <a:pt x="40767" y="0"/>
                        </a:lnTo>
                        <a:cubicBezTo>
                          <a:pt x="43529" y="190"/>
                          <a:pt x="45911" y="2572"/>
                          <a:pt x="45911" y="5429"/>
                        </a:cubicBezTo>
                        <a:lnTo>
                          <a:pt x="45911" y="5429"/>
                        </a:lnTo>
                        <a:lnTo>
                          <a:pt x="45911" y="5429"/>
                        </a:lnTo>
                        <a:close/>
                        <a:moveTo>
                          <a:pt x="35528" y="36671"/>
                        </a:moveTo>
                        <a:lnTo>
                          <a:pt x="35624" y="10668"/>
                        </a:lnTo>
                        <a:lnTo>
                          <a:pt x="10287" y="10668"/>
                        </a:lnTo>
                        <a:lnTo>
                          <a:pt x="10287" y="36767"/>
                        </a:lnTo>
                        <a:lnTo>
                          <a:pt x="35528" y="36671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ADBEC61-0410-F9DD-9A44-E7730AC085E0}"/>
                </a:ext>
              </a:extLst>
            </p:cNvPr>
            <p:cNvSpPr/>
            <p:nvPr/>
          </p:nvSpPr>
          <p:spPr>
            <a:xfrm rot="5400000">
              <a:off x="1018704" y="2077317"/>
              <a:ext cx="745711" cy="395288"/>
            </a:xfrm>
            <a:custGeom>
              <a:avLst/>
              <a:gdLst>
                <a:gd name="connsiteX0" fmla="*/ 197644 w 745711"/>
                <a:gd name="connsiteY0" fmla="*/ 0 h 395288"/>
                <a:gd name="connsiteX1" fmla="*/ 337400 w 745711"/>
                <a:gd name="connsiteY1" fmla="*/ 57889 h 395288"/>
                <a:gd name="connsiteX2" fmla="*/ 372856 w 745711"/>
                <a:gd name="connsiteY2" fmla="*/ 110477 h 395288"/>
                <a:gd name="connsiteX3" fmla="*/ 408312 w 745711"/>
                <a:gd name="connsiteY3" fmla="*/ 57889 h 395288"/>
                <a:gd name="connsiteX4" fmla="*/ 548067 w 745711"/>
                <a:gd name="connsiteY4" fmla="*/ 0 h 395288"/>
                <a:gd name="connsiteX5" fmla="*/ 745711 w 745711"/>
                <a:gd name="connsiteY5" fmla="*/ 197644 h 395288"/>
                <a:gd name="connsiteX6" fmla="*/ 548067 w 745711"/>
                <a:gd name="connsiteY6" fmla="*/ 395288 h 395288"/>
                <a:gd name="connsiteX7" fmla="*/ 408312 w 745711"/>
                <a:gd name="connsiteY7" fmla="*/ 337400 h 395288"/>
                <a:gd name="connsiteX8" fmla="*/ 372856 w 745711"/>
                <a:gd name="connsiteY8" fmla="*/ 284811 h 395288"/>
                <a:gd name="connsiteX9" fmla="*/ 337400 w 745711"/>
                <a:gd name="connsiteY9" fmla="*/ 337400 h 395288"/>
                <a:gd name="connsiteX10" fmla="*/ 197644 w 745711"/>
                <a:gd name="connsiteY10" fmla="*/ 395288 h 395288"/>
                <a:gd name="connsiteX11" fmla="*/ 0 w 745711"/>
                <a:gd name="connsiteY11" fmla="*/ 197644 h 395288"/>
                <a:gd name="connsiteX12" fmla="*/ 197644 w 745711"/>
                <a:gd name="connsiteY12" fmla="*/ 0 h 39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711" h="395288">
                  <a:moveTo>
                    <a:pt x="197644" y="0"/>
                  </a:moveTo>
                  <a:cubicBezTo>
                    <a:pt x="252222" y="0"/>
                    <a:pt x="301633" y="22122"/>
                    <a:pt x="337400" y="57889"/>
                  </a:cubicBezTo>
                  <a:lnTo>
                    <a:pt x="372856" y="110477"/>
                  </a:lnTo>
                  <a:lnTo>
                    <a:pt x="408312" y="57889"/>
                  </a:lnTo>
                  <a:cubicBezTo>
                    <a:pt x="444078" y="22122"/>
                    <a:pt x="493489" y="0"/>
                    <a:pt x="548067" y="0"/>
                  </a:cubicBezTo>
                  <a:cubicBezTo>
                    <a:pt x="657223" y="0"/>
                    <a:pt x="745711" y="88488"/>
                    <a:pt x="745711" y="197644"/>
                  </a:cubicBezTo>
                  <a:cubicBezTo>
                    <a:pt x="745711" y="306800"/>
                    <a:pt x="657223" y="395288"/>
                    <a:pt x="548067" y="395288"/>
                  </a:cubicBezTo>
                  <a:cubicBezTo>
                    <a:pt x="493489" y="395288"/>
                    <a:pt x="444078" y="373166"/>
                    <a:pt x="408312" y="337400"/>
                  </a:cubicBezTo>
                  <a:lnTo>
                    <a:pt x="372856" y="284811"/>
                  </a:lnTo>
                  <a:lnTo>
                    <a:pt x="337400" y="337400"/>
                  </a:lnTo>
                  <a:cubicBezTo>
                    <a:pt x="301633" y="373166"/>
                    <a:pt x="252222" y="395288"/>
                    <a:pt x="197644" y="395288"/>
                  </a:cubicBezTo>
                  <a:cubicBezTo>
                    <a:pt x="88488" y="395288"/>
                    <a:pt x="0" y="306800"/>
                    <a:pt x="0" y="197644"/>
                  </a:cubicBezTo>
                  <a:cubicBezTo>
                    <a:pt x="0" y="88488"/>
                    <a:pt x="88488" y="0"/>
                    <a:pt x="197644" y="0"/>
                  </a:cubicBezTo>
                  <a:close/>
                </a:path>
              </a:pathLst>
            </a:custGeom>
            <a:solidFill>
              <a:srgbClr val="001959"/>
            </a:solidFill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CEEDC76-AACA-BCF6-9974-8AFD514B148C}"/>
                </a:ext>
              </a:extLst>
            </p:cNvPr>
            <p:cNvSpPr txBox="1"/>
            <p:nvPr/>
          </p:nvSpPr>
          <p:spPr>
            <a:xfrm>
              <a:off x="1183316" y="1978329"/>
              <a:ext cx="430887" cy="60679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观潮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6446240-0FDD-63BC-7C2D-6C74939B5218}"/>
                </a:ext>
              </a:extLst>
            </p:cNvPr>
            <p:cNvSpPr txBox="1"/>
            <p:nvPr/>
          </p:nvSpPr>
          <p:spPr>
            <a:xfrm>
              <a:off x="1690934" y="1895259"/>
              <a:ext cx="1569660" cy="34328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在古代，浙江一带除中秋赏月外，观潮可谓是又一中秋盛事。中秋观潮的风俗由来已久，早在汉代枚乘的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《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七发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》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赋中就有了相当详尽的记述。汉以后，中秋观潮之风更盛。明朱廷焕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《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增补武林旧事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》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和宋吴自牧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《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梦粱录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》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也有观潮记载。</a:t>
              </a:r>
            </a:p>
          </p:txBody>
        </p:sp>
      </p:grpSp>
      <p:sp>
        <p:nvSpPr>
          <p:cNvPr id="20181" name="矩形 20180">
            <a:extLst>
              <a:ext uri="{FF2B5EF4-FFF2-40B4-BE49-F238E27FC236}">
                <a16:creationId xmlns:a16="http://schemas.microsoft.com/office/drawing/2014/main" id="{10A4DB87-C6D8-15AC-D077-A98DD0599B38}"/>
              </a:ext>
            </a:extLst>
          </p:cNvPr>
          <p:cNvSpPr/>
          <p:nvPr/>
        </p:nvSpPr>
        <p:spPr>
          <a:xfrm>
            <a:off x="5956300" y="1813475"/>
            <a:ext cx="4927600" cy="3968200"/>
          </a:xfrm>
          <a:prstGeom prst="rect">
            <a:avLst/>
          </a:prstGeom>
          <a:noFill/>
          <a:ln w="12700">
            <a:solidFill>
              <a:srgbClr val="E5E9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183" name="图形 214">
            <a:extLst>
              <a:ext uri="{FF2B5EF4-FFF2-40B4-BE49-F238E27FC236}">
                <a16:creationId xmlns:a16="http://schemas.microsoft.com/office/drawing/2014/main" id="{3C951209-7A15-AB7B-0020-AE3376C0439A}"/>
              </a:ext>
            </a:extLst>
          </p:cNvPr>
          <p:cNvGrpSpPr/>
          <p:nvPr/>
        </p:nvGrpSpPr>
        <p:grpSpPr>
          <a:xfrm rot="5400000">
            <a:off x="6045183" y="1909373"/>
            <a:ext cx="229500" cy="240346"/>
            <a:chOff x="1458277" y="1991010"/>
            <a:chExt cx="203549" cy="213169"/>
          </a:xfrm>
          <a:solidFill>
            <a:srgbClr val="FFF2CC"/>
          </a:solidFill>
        </p:grpSpPr>
        <p:sp>
          <p:nvSpPr>
            <p:cNvPr id="20205" name="任意多边形: 形状 20204">
              <a:extLst>
                <a:ext uri="{FF2B5EF4-FFF2-40B4-BE49-F238E27FC236}">
                  <a16:creationId xmlns:a16="http://schemas.microsoft.com/office/drawing/2014/main" id="{79BA8164-9A4D-4B9B-EBC5-3C1D818AA56C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06" name="任意多边形: 形状 20205">
              <a:extLst>
                <a:ext uri="{FF2B5EF4-FFF2-40B4-BE49-F238E27FC236}">
                  <a16:creationId xmlns:a16="http://schemas.microsoft.com/office/drawing/2014/main" id="{E99B31E4-E161-C283-7D06-2E4496A34494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07" name="任意多边形: 形状 20206">
              <a:extLst>
                <a:ext uri="{FF2B5EF4-FFF2-40B4-BE49-F238E27FC236}">
                  <a16:creationId xmlns:a16="http://schemas.microsoft.com/office/drawing/2014/main" id="{90A36E10-22CB-C9BB-DB85-80B4B34EF19E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208" name="图形 214">
              <a:extLst>
                <a:ext uri="{FF2B5EF4-FFF2-40B4-BE49-F238E27FC236}">
                  <a16:creationId xmlns:a16="http://schemas.microsoft.com/office/drawing/2014/main" id="{2C3C19A2-4930-293B-C120-07A5037109E9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20209" name="任意多边形: 形状 20208">
                <a:extLst>
                  <a:ext uri="{FF2B5EF4-FFF2-40B4-BE49-F238E27FC236}">
                    <a16:creationId xmlns:a16="http://schemas.microsoft.com/office/drawing/2014/main" id="{BC3AB969-F94E-4514-778A-E196B4CEAE11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10" name="任意多边形: 形状 20209">
                <a:extLst>
                  <a:ext uri="{FF2B5EF4-FFF2-40B4-BE49-F238E27FC236}">
                    <a16:creationId xmlns:a16="http://schemas.microsoft.com/office/drawing/2014/main" id="{851F4D41-FB6F-2A00-15F3-021E7C84F7F8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184" name="图形 214">
            <a:extLst>
              <a:ext uri="{FF2B5EF4-FFF2-40B4-BE49-F238E27FC236}">
                <a16:creationId xmlns:a16="http://schemas.microsoft.com/office/drawing/2014/main" id="{B5E04C32-4445-D97F-5C69-B8724EE95CD0}"/>
              </a:ext>
            </a:extLst>
          </p:cNvPr>
          <p:cNvGrpSpPr/>
          <p:nvPr/>
        </p:nvGrpSpPr>
        <p:grpSpPr>
          <a:xfrm rot="5400000">
            <a:off x="6045183" y="5475452"/>
            <a:ext cx="229607" cy="240453"/>
            <a:chOff x="1852231" y="1990915"/>
            <a:chExt cx="203644" cy="213264"/>
          </a:xfrm>
          <a:solidFill>
            <a:srgbClr val="FFF2CC"/>
          </a:solidFill>
        </p:grpSpPr>
        <p:sp>
          <p:nvSpPr>
            <p:cNvPr id="20199" name="任意多边形: 形状 20198">
              <a:extLst>
                <a:ext uri="{FF2B5EF4-FFF2-40B4-BE49-F238E27FC236}">
                  <a16:creationId xmlns:a16="http://schemas.microsoft.com/office/drawing/2014/main" id="{339F1A8B-3F51-5318-3FB7-D4E61BEECCF4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00" name="任意多边形: 形状 20199">
              <a:extLst>
                <a:ext uri="{FF2B5EF4-FFF2-40B4-BE49-F238E27FC236}">
                  <a16:creationId xmlns:a16="http://schemas.microsoft.com/office/drawing/2014/main" id="{22EF81C6-1485-C9E1-5802-7C858546D118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01" name="任意多边形: 形状 20200">
              <a:extLst>
                <a:ext uri="{FF2B5EF4-FFF2-40B4-BE49-F238E27FC236}">
                  <a16:creationId xmlns:a16="http://schemas.microsoft.com/office/drawing/2014/main" id="{0BBB9163-0931-AE3E-4028-F7E8660ECD07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202" name="图形 214">
              <a:extLst>
                <a:ext uri="{FF2B5EF4-FFF2-40B4-BE49-F238E27FC236}">
                  <a16:creationId xmlns:a16="http://schemas.microsoft.com/office/drawing/2014/main" id="{D7B18FA9-094B-170D-DE66-AD29DAC7D4E3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20203" name="任意多边形: 形状 20202">
                <a:extLst>
                  <a:ext uri="{FF2B5EF4-FFF2-40B4-BE49-F238E27FC236}">
                    <a16:creationId xmlns:a16="http://schemas.microsoft.com/office/drawing/2014/main" id="{4C0B8033-E11C-64D8-F238-E8D3D933A11D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04" name="任意多边形: 形状 20203">
                <a:extLst>
                  <a:ext uri="{FF2B5EF4-FFF2-40B4-BE49-F238E27FC236}">
                    <a16:creationId xmlns:a16="http://schemas.microsoft.com/office/drawing/2014/main" id="{45DB17AA-7907-97B2-C01E-F8DE854932F6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185" name="图形 214">
            <a:extLst>
              <a:ext uri="{FF2B5EF4-FFF2-40B4-BE49-F238E27FC236}">
                <a16:creationId xmlns:a16="http://schemas.microsoft.com/office/drawing/2014/main" id="{B397CF1E-FF94-18A4-5464-CC4F052634C7}"/>
              </a:ext>
            </a:extLst>
          </p:cNvPr>
          <p:cNvGrpSpPr/>
          <p:nvPr/>
        </p:nvGrpSpPr>
        <p:grpSpPr>
          <a:xfrm rot="5400000">
            <a:off x="10585924" y="1909222"/>
            <a:ext cx="229607" cy="240562"/>
            <a:chOff x="1458182" y="805529"/>
            <a:chExt cx="203644" cy="213360"/>
          </a:xfrm>
          <a:solidFill>
            <a:srgbClr val="FFF2CC"/>
          </a:solidFill>
        </p:grpSpPr>
        <p:sp>
          <p:nvSpPr>
            <p:cNvPr id="20193" name="任意多边形: 形状 20192">
              <a:extLst>
                <a:ext uri="{FF2B5EF4-FFF2-40B4-BE49-F238E27FC236}">
                  <a16:creationId xmlns:a16="http://schemas.microsoft.com/office/drawing/2014/main" id="{6BA8B0EE-31DE-1924-E533-6F22D47E1044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94" name="任意多边形: 形状 20193">
              <a:extLst>
                <a:ext uri="{FF2B5EF4-FFF2-40B4-BE49-F238E27FC236}">
                  <a16:creationId xmlns:a16="http://schemas.microsoft.com/office/drawing/2014/main" id="{BA098A6C-7824-DA08-E35D-36A05B65FD0C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95" name="任意多边形: 形状 20194">
              <a:extLst>
                <a:ext uri="{FF2B5EF4-FFF2-40B4-BE49-F238E27FC236}">
                  <a16:creationId xmlns:a16="http://schemas.microsoft.com/office/drawing/2014/main" id="{603CC3E9-A23F-18F0-FB29-D8413E6CCFA2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196" name="图形 214">
              <a:extLst>
                <a:ext uri="{FF2B5EF4-FFF2-40B4-BE49-F238E27FC236}">
                  <a16:creationId xmlns:a16="http://schemas.microsoft.com/office/drawing/2014/main" id="{A70BE813-40A6-5208-04AB-089A23A912D0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20197" name="任意多边形: 形状 20196">
                <a:extLst>
                  <a:ext uri="{FF2B5EF4-FFF2-40B4-BE49-F238E27FC236}">
                    <a16:creationId xmlns:a16="http://schemas.microsoft.com/office/drawing/2014/main" id="{ED12B221-9759-8036-34F8-86F12830A50D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98" name="任意多边形: 形状 20197">
                <a:extLst>
                  <a:ext uri="{FF2B5EF4-FFF2-40B4-BE49-F238E27FC236}">
                    <a16:creationId xmlns:a16="http://schemas.microsoft.com/office/drawing/2014/main" id="{9AF8F598-8F51-F5B7-C7B8-340AC0ACB658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186" name="图形 214">
            <a:extLst>
              <a:ext uri="{FF2B5EF4-FFF2-40B4-BE49-F238E27FC236}">
                <a16:creationId xmlns:a16="http://schemas.microsoft.com/office/drawing/2014/main" id="{4FE1D991-CB0F-C509-09AF-A8A2E033DAF3}"/>
              </a:ext>
            </a:extLst>
          </p:cNvPr>
          <p:cNvGrpSpPr/>
          <p:nvPr/>
        </p:nvGrpSpPr>
        <p:grpSpPr>
          <a:xfrm rot="5400000">
            <a:off x="10587559" y="5475408"/>
            <a:ext cx="229500" cy="240453"/>
            <a:chOff x="1852231" y="805624"/>
            <a:chExt cx="203549" cy="213264"/>
          </a:xfrm>
          <a:solidFill>
            <a:srgbClr val="FFF2CC"/>
          </a:solidFill>
        </p:grpSpPr>
        <p:sp>
          <p:nvSpPr>
            <p:cNvPr id="20187" name="任意多边形: 形状 20186">
              <a:extLst>
                <a:ext uri="{FF2B5EF4-FFF2-40B4-BE49-F238E27FC236}">
                  <a16:creationId xmlns:a16="http://schemas.microsoft.com/office/drawing/2014/main" id="{3536D60D-DF3E-C04C-F7AB-CBC0DAA7543C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88" name="任意多边形: 形状 20187">
              <a:extLst>
                <a:ext uri="{FF2B5EF4-FFF2-40B4-BE49-F238E27FC236}">
                  <a16:creationId xmlns:a16="http://schemas.microsoft.com/office/drawing/2014/main" id="{A2653424-7314-65F3-2DF9-59ADEC7665A2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89" name="任意多边形: 形状 20188">
              <a:extLst>
                <a:ext uri="{FF2B5EF4-FFF2-40B4-BE49-F238E27FC236}">
                  <a16:creationId xmlns:a16="http://schemas.microsoft.com/office/drawing/2014/main" id="{92C41B08-FAF4-A71A-E753-93A8B590FEF3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190" name="图形 214">
              <a:extLst>
                <a:ext uri="{FF2B5EF4-FFF2-40B4-BE49-F238E27FC236}">
                  <a16:creationId xmlns:a16="http://schemas.microsoft.com/office/drawing/2014/main" id="{6434772A-B700-A09A-12C4-6DCF8B9F333B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20191" name="任意多边形: 形状 20190">
                <a:extLst>
                  <a:ext uri="{FF2B5EF4-FFF2-40B4-BE49-F238E27FC236}">
                    <a16:creationId xmlns:a16="http://schemas.microsoft.com/office/drawing/2014/main" id="{CC94FDAF-58AC-E82A-45D9-A34CB6FC8483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92" name="任意多边形: 形状 20191">
                <a:extLst>
                  <a:ext uri="{FF2B5EF4-FFF2-40B4-BE49-F238E27FC236}">
                    <a16:creationId xmlns:a16="http://schemas.microsoft.com/office/drawing/2014/main" id="{A48BC68C-BB74-FB69-BD60-3E45194ACF04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0180" name="文本框 20179">
            <a:extLst>
              <a:ext uri="{FF2B5EF4-FFF2-40B4-BE49-F238E27FC236}">
                <a16:creationId xmlns:a16="http://schemas.microsoft.com/office/drawing/2014/main" id="{C6CCADD8-3E42-E5DD-0B10-4D5147B0F891}"/>
              </a:ext>
            </a:extLst>
          </p:cNvPr>
          <p:cNvSpPr txBox="1"/>
          <p:nvPr/>
        </p:nvSpPr>
        <p:spPr>
          <a:xfrm>
            <a:off x="6197666" y="2409960"/>
            <a:ext cx="3231654" cy="30401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中秋节，有许多的游戏活动，首先是玩花灯。中秋是我国三大灯节之一，过节要玩灯。当然，中秋没有像元宵节那样的大型灯会，玩灯主要只是在家庭、儿童之间进行的。早在北宋</a:t>
            </a:r>
            <a:r>
              <a:rPr lang="en-US" altLang="zh-CN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《</a:t>
            </a:r>
            <a:r>
              <a:rPr lang="zh-CN" altLang="en-US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武林旧事</a:t>
            </a:r>
            <a:r>
              <a:rPr lang="en-US" altLang="zh-CN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》</a:t>
            </a:r>
            <a:r>
              <a:rPr lang="zh-CN" altLang="en-US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中，记载中秋夜节俗，就有将</a:t>
            </a:r>
            <a:r>
              <a:rPr lang="en-US" altLang="zh-CN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"</a:t>
            </a:r>
            <a:r>
              <a:rPr lang="zh-CN" altLang="en-US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一点红</a:t>
            </a:r>
            <a:r>
              <a:rPr lang="en-US" altLang="zh-CN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"</a:t>
            </a:r>
            <a:r>
              <a:rPr lang="zh-CN" altLang="en-US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灯放入江中漂流玩耍的活动。中秋玩花灯，多集中在南方。如佛山秋色会上，就有各种各式的彩灯</a:t>
            </a:r>
            <a:r>
              <a:rPr lang="en-US" altLang="zh-CN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:</a:t>
            </a:r>
            <a:r>
              <a:rPr lang="zh-CN" altLang="en-US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芝麻灯、蛋壳灯、刨花灯、稻草灯、鱼鳞灯、谷壳灯、瓜籽灯及鸟兽花树灯等，令人赞叹。</a:t>
            </a:r>
          </a:p>
        </p:txBody>
      </p:sp>
      <p:grpSp>
        <p:nvGrpSpPr>
          <p:cNvPr id="20245" name="组合 20244">
            <a:extLst>
              <a:ext uri="{FF2B5EF4-FFF2-40B4-BE49-F238E27FC236}">
                <a16:creationId xmlns:a16="http://schemas.microsoft.com/office/drawing/2014/main" id="{D59F113B-E200-824F-6A01-E70472B4ED31}"/>
              </a:ext>
            </a:extLst>
          </p:cNvPr>
          <p:cNvGrpSpPr/>
          <p:nvPr/>
        </p:nvGrpSpPr>
        <p:grpSpPr>
          <a:xfrm>
            <a:off x="5871568" y="2212685"/>
            <a:ext cx="430887" cy="1104748"/>
            <a:chOff x="1738803" y="2047247"/>
            <a:chExt cx="430887" cy="1104748"/>
          </a:xfrm>
        </p:grpSpPr>
        <p:sp>
          <p:nvSpPr>
            <p:cNvPr id="20246" name="任意多边形: 形状 20245">
              <a:extLst>
                <a:ext uri="{FF2B5EF4-FFF2-40B4-BE49-F238E27FC236}">
                  <a16:creationId xmlns:a16="http://schemas.microsoft.com/office/drawing/2014/main" id="{A56447DA-76C0-EA35-BC75-0CE6C83DF7AE}"/>
                </a:ext>
              </a:extLst>
            </p:cNvPr>
            <p:cNvSpPr/>
            <p:nvPr/>
          </p:nvSpPr>
          <p:spPr>
            <a:xfrm rot="5400000">
              <a:off x="1393950" y="2401253"/>
              <a:ext cx="1104748" cy="396735"/>
            </a:xfrm>
            <a:custGeom>
              <a:avLst/>
              <a:gdLst>
                <a:gd name="connsiteX0" fmla="*/ 0 w 1104748"/>
                <a:gd name="connsiteY0" fmla="*/ 197645 h 396735"/>
                <a:gd name="connsiteX1" fmla="*/ 197644 w 1104748"/>
                <a:gd name="connsiteY1" fmla="*/ 1 h 396735"/>
                <a:gd name="connsiteX2" fmla="*/ 337400 w 1104748"/>
                <a:gd name="connsiteY2" fmla="*/ 57890 h 396735"/>
                <a:gd name="connsiteX3" fmla="*/ 372856 w 1104748"/>
                <a:gd name="connsiteY3" fmla="*/ 110478 h 396735"/>
                <a:gd name="connsiteX4" fmla="*/ 408312 w 1104748"/>
                <a:gd name="connsiteY4" fmla="*/ 57890 h 396735"/>
                <a:gd name="connsiteX5" fmla="*/ 548067 w 1104748"/>
                <a:gd name="connsiteY5" fmla="*/ 1 h 396735"/>
                <a:gd name="connsiteX6" fmla="*/ 687822 w 1104748"/>
                <a:gd name="connsiteY6" fmla="*/ 57890 h 396735"/>
                <a:gd name="connsiteX7" fmla="*/ 727040 w 1104748"/>
                <a:gd name="connsiteY7" fmla="*/ 116057 h 396735"/>
                <a:gd name="connsiteX8" fmla="*/ 766115 w 1104748"/>
                <a:gd name="connsiteY8" fmla="*/ 58101 h 396735"/>
                <a:gd name="connsiteX9" fmla="*/ 906381 w 1104748"/>
                <a:gd name="connsiteY9" fmla="*/ 0 h 396735"/>
                <a:gd name="connsiteX10" fmla="*/ 1104748 w 1104748"/>
                <a:gd name="connsiteY10" fmla="*/ 198368 h 396735"/>
                <a:gd name="connsiteX11" fmla="*/ 906381 w 1104748"/>
                <a:gd name="connsiteY11" fmla="*/ 396735 h 396735"/>
                <a:gd name="connsiteX12" fmla="*/ 766115 w 1104748"/>
                <a:gd name="connsiteY12" fmla="*/ 338634 h 396735"/>
                <a:gd name="connsiteX13" fmla="*/ 726553 w 1104748"/>
                <a:gd name="connsiteY13" fmla="*/ 279956 h 396735"/>
                <a:gd name="connsiteX14" fmla="*/ 687822 w 1104748"/>
                <a:gd name="connsiteY14" fmla="*/ 337401 h 396735"/>
                <a:gd name="connsiteX15" fmla="*/ 548067 w 1104748"/>
                <a:gd name="connsiteY15" fmla="*/ 395289 h 396735"/>
                <a:gd name="connsiteX16" fmla="*/ 408312 w 1104748"/>
                <a:gd name="connsiteY16" fmla="*/ 337401 h 396735"/>
                <a:gd name="connsiteX17" fmla="*/ 372856 w 1104748"/>
                <a:gd name="connsiteY17" fmla="*/ 284812 h 396735"/>
                <a:gd name="connsiteX18" fmla="*/ 337400 w 1104748"/>
                <a:gd name="connsiteY18" fmla="*/ 337401 h 396735"/>
                <a:gd name="connsiteX19" fmla="*/ 197644 w 1104748"/>
                <a:gd name="connsiteY19" fmla="*/ 395289 h 396735"/>
                <a:gd name="connsiteX20" fmla="*/ 0 w 1104748"/>
                <a:gd name="connsiteY20" fmla="*/ 197645 h 39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04748" h="396735">
                  <a:moveTo>
                    <a:pt x="0" y="197645"/>
                  </a:moveTo>
                  <a:cubicBezTo>
                    <a:pt x="0" y="88489"/>
                    <a:pt x="88488" y="1"/>
                    <a:pt x="197644" y="1"/>
                  </a:cubicBezTo>
                  <a:cubicBezTo>
                    <a:pt x="252222" y="1"/>
                    <a:pt x="301633" y="22123"/>
                    <a:pt x="337400" y="57890"/>
                  </a:cubicBezTo>
                  <a:lnTo>
                    <a:pt x="372856" y="110478"/>
                  </a:lnTo>
                  <a:lnTo>
                    <a:pt x="408312" y="57890"/>
                  </a:lnTo>
                  <a:cubicBezTo>
                    <a:pt x="444078" y="22123"/>
                    <a:pt x="493489" y="1"/>
                    <a:pt x="548067" y="1"/>
                  </a:cubicBezTo>
                  <a:cubicBezTo>
                    <a:pt x="602645" y="1"/>
                    <a:pt x="652056" y="22123"/>
                    <a:pt x="687822" y="57890"/>
                  </a:cubicBezTo>
                  <a:lnTo>
                    <a:pt x="727040" y="116057"/>
                  </a:lnTo>
                  <a:lnTo>
                    <a:pt x="766115" y="58101"/>
                  </a:lnTo>
                  <a:cubicBezTo>
                    <a:pt x="802012" y="22204"/>
                    <a:pt x="851604" y="0"/>
                    <a:pt x="906381" y="0"/>
                  </a:cubicBezTo>
                  <a:cubicBezTo>
                    <a:pt x="1015936" y="0"/>
                    <a:pt x="1104748" y="88813"/>
                    <a:pt x="1104748" y="198368"/>
                  </a:cubicBezTo>
                  <a:cubicBezTo>
                    <a:pt x="1104748" y="307923"/>
                    <a:pt x="1015936" y="396735"/>
                    <a:pt x="906381" y="396735"/>
                  </a:cubicBezTo>
                  <a:cubicBezTo>
                    <a:pt x="851604" y="396735"/>
                    <a:pt x="802012" y="374532"/>
                    <a:pt x="766115" y="338634"/>
                  </a:cubicBezTo>
                  <a:lnTo>
                    <a:pt x="726553" y="279956"/>
                  </a:lnTo>
                  <a:lnTo>
                    <a:pt x="687822" y="337401"/>
                  </a:lnTo>
                  <a:cubicBezTo>
                    <a:pt x="652056" y="373167"/>
                    <a:pt x="602645" y="395289"/>
                    <a:pt x="548067" y="395289"/>
                  </a:cubicBezTo>
                  <a:cubicBezTo>
                    <a:pt x="493489" y="395289"/>
                    <a:pt x="444078" y="373167"/>
                    <a:pt x="408312" y="337401"/>
                  </a:cubicBezTo>
                  <a:lnTo>
                    <a:pt x="372856" y="284812"/>
                  </a:lnTo>
                  <a:lnTo>
                    <a:pt x="337400" y="337401"/>
                  </a:lnTo>
                  <a:cubicBezTo>
                    <a:pt x="301633" y="373167"/>
                    <a:pt x="252222" y="395289"/>
                    <a:pt x="197644" y="395289"/>
                  </a:cubicBezTo>
                  <a:cubicBezTo>
                    <a:pt x="88488" y="395289"/>
                    <a:pt x="0" y="306801"/>
                    <a:pt x="0" y="197645"/>
                  </a:cubicBezTo>
                  <a:close/>
                </a:path>
              </a:pathLst>
            </a:custGeom>
            <a:solidFill>
              <a:srgbClr val="001959"/>
            </a:solidFill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247" name="文本框 20246">
              <a:extLst>
                <a:ext uri="{FF2B5EF4-FFF2-40B4-BE49-F238E27FC236}">
                  <a16:creationId xmlns:a16="http://schemas.microsoft.com/office/drawing/2014/main" id="{0296AC5D-841C-B0D4-EBAD-A985ABC7AD00}"/>
                </a:ext>
              </a:extLst>
            </p:cNvPr>
            <p:cNvSpPr txBox="1"/>
            <p:nvPr/>
          </p:nvSpPr>
          <p:spPr>
            <a:xfrm>
              <a:off x="1738803" y="2123470"/>
              <a:ext cx="430887" cy="9523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玩灯笼</a:t>
              </a:r>
            </a:p>
          </p:txBody>
        </p:sp>
      </p:grpSp>
      <p:sp>
        <p:nvSpPr>
          <p:cNvPr id="20341" name="任意多边形: 形状 20340">
            <a:extLst>
              <a:ext uri="{FF2B5EF4-FFF2-40B4-BE49-F238E27FC236}">
                <a16:creationId xmlns:a16="http://schemas.microsoft.com/office/drawing/2014/main" id="{F06AB352-3C2C-DFF8-F935-FA73393F6E7B}"/>
              </a:ext>
            </a:extLst>
          </p:cNvPr>
          <p:cNvSpPr/>
          <p:nvPr/>
        </p:nvSpPr>
        <p:spPr>
          <a:xfrm>
            <a:off x="6751357" y="6046611"/>
            <a:ext cx="6858" cy="6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noFill/>
          <a:ln w="13716" cap="flat">
            <a:solidFill>
              <a:srgbClr val="C30D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342" name="任意多边形: 形状 20341">
            <a:extLst>
              <a:ext uri="{FF2B5EF4-FFF2-40B4-BE49-F238E27FC236}">
                <a16:creationId xmlns:a16="http://schemas.microsoft.com/office/drawing/2014/main" id="{7CB71A57-2378-9000-4B7B-8E88BC3F2CA7}"/>
              </a:ext>
            </a:extLst>
          </p:cNvPr>
          <p:cNvSpPr/>
          <p:nvPr/>
        </p:nvSpPr>
        <p:spPr>
          <a:xfrm>
            <a:off x="6751357" y="6046611"/>
            <a:ext cx="6858" cy="6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noFill/>
          <a:ln w="13716" cap="flat">
            <a:solidFill>
              <a:srgbClr val="C30D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351" name="任意多边形: 形状 20350">
            <a:extLst>
              <a:ext uri="{FF2B5EF4-FFF2-40B4-BE49-F238E27FC236}">
                <a16:creationId xmlns:a16="http://schemas.microsoft.com/office/drawing/2014/main" id="{47C075E8-5DB8-E1A4-E3EC-530E3CFD596B}"/>
              </a:ext>
            </a:extLst>
          </p:cNvPr>
          <p:cNvSpPr/>
          <p:nvPr/>
        </p:nvSpPr>
        <p:spPr>
          <a:xfrm>
            <a:off x="6751357" y="6046611"/>
            <a:ext cx="6858" cy="6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noFill/>
          <a:ln w="13716" cap="flat">
            <a:solidFill>
              <a:srgbClr val="C30D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352" name="任意多边形: 形状 20351">
            <a:extLst>
              <a:ext uri="{FF2B5EF4-FFF2-40B4-BE49-F238E27FC236}">
                <a16:creationId xmlns:a16="http://schemas.microsoft.com/office/drawing/2014/main" id="{111EAFCC-2DC9-E3F3-359E-87FB7CF0835C}"/>
              </a:ext>
            </a:extLst>
          </p:cNvPr>
          <p:cNvSpPr/>
          <p:nvPr/>
        </p:nvSpPr>
        <p:spPr>
          <a:xfrm>
            <a:off x="6751357" y="6046611"/>
            <a:ext cx="6858" cy="6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noFill/>
          <a:ln w="13716" cap="flat">
            <a:solidFill>
              <a:srgbClr val="C30D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0449" name="组合 20448" descr="D:\51PPT模板网\51pptmoban.com\图片001.jpg">
            <a:extLst>
              <a:ext uri="{FF2B5EF4-FFF2-40B4-BE49-F238E27FC236}">
                <a16:creationId xmlns:a16="http://schemas.microsoft.com/office/drawing/2014/main" id="{39E0924F-83B5-5D83-9768-9950D490ED5D}"/>
              </a:ext>
            </a:extLst>
          </p:cNvPr>
          <p:cNvGrpSpPr/>
          <p:nvPr/>
        </p:nvGrpSpPr>
        <p:grpSpPr>
          <a:xfrm>
            <a:off x="9500382" y="1818042"/>
            <a:ext cx="1496297" cy="3078287"/>
            <a:chOff x="9518516" y="5921720"/>
            <a:chExt cx="1496297" cy="3078287"/>
          </a:xfrm>
        </p:grpSpPr>
        <p:sp>
          <p:nvSpPr>
            <p:cNvPr id="20338" name="任意多边形: 形状 20337">
              <a:extLst>
                <a:ext uri="{FF2B5EF4-FFF2-40B4-BE49-F238E27FC236}">
                  <a16:creationId xmlns:a16="http://schemas.microsoft.com/office/drawing/2014/main" id="{5E18C26B-A2CF-0E9F-4A88-7875C75A1512}"/>
                </a:ext>
              </a:extLst>
            </p:cNvPr>
            <p:cNvSpPr/>
            <p:nvPr/>
          </p:nvSpPr>
          <p:spPr>
            <a:xfrm>
              <a:off x="10130842" y="8350281"/>
              <a:ext cx="267667" cy="649726"/>
            </a:xfrm>
            <a:custGeom>
              <a:avLst/>
              <a:gdLst>
                <a:gd name="connsiteX0" fmla="*/ 0 w 267667"/>
                <a:gd name="connsiteY0" fmla="*/ 0 h 649726"/>
                <a:gd name="connsiteX1" fmla="*/ 0 w 267667"/>
                <a:gd name="connsiteY1" fmla="*/ 649727 h 649726"/>
                <a:gd name="connsiteX2" fmla="*/ 267668 w 267667"/>
                <a:gd name="connsiteY2" fmla="*/ 649727 h 649726"/>
                <a:gd name="connsiteX3" fmla="*/ 267668 w 267667"/>
                <a:gd name="connsiteY3" fmla="*/ 0 h 649726"/>
                <a:gd name="connsiteX4" fmla="*/ 0 w 267667"/>
                <a:gd name="connsiteY4" fmla="*/ 0 h 649726"/>
                <a:gd name="connsiteX5" fmla="*/ 133799 w 267667"/>
                <a:gd name="connsiteY5" fmla="*/ 42040 h 649726"/>
                <a:gd name="connsiteX6" fmla="*/ 126873 w 267667"/>
                <a:gd name="connsiteY6" fmla="*/ 35113 h 649726"/>
                <a:gd name="connsiteX7" fmla="*/ 133799 w 267667"/>
                <a:gd name="connsiteY7" fmla="*/ 28186 h 649726"/>
                <a:gd name="connsiteX8" fmla="*/ 140726 w 267667"/>
                <a:gd name="connsiteY8" fmla="*/ 35113 h 649726"/>
                <a:gd name="connsiteX9" fmla="*/ 133799 w 267667"/>
                <a:gd name="connsiteY9" fmla="*/ 42040 h 64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7667" h="649726">
                  <a:moveTo>
                    <a:pt x="0" y="0"/>
                  </a:moveTo>
                  <a:lnTo>
                    <a:pt x="0" y="649727"/>
                  </a:lnTo>
                  <a:lnTo>
                    <a:pt x="267668" y="649727"/>
                  </a:lnTo>
                  <a:lnTo>
                    <a:pt x="267668" y="0"/>
                  </a:lnTo>
                  <a:lnTo>
                    <a:pt x="0" y="0"/>
                  </a:lnTo>
                  <a:close/>
                  <a:moveTo>
                    <a:pt x="133799" y="42040"/>
                  </a:moveTo>
                  <a:cubicBezTo>
                    <a:pt x="129959" y="42040"/>
                    <a:pt x="126873" y="38953"/>
                    <a:pt x="126873" y="35113"/>
                  </a:cubicBezTo>
                  <a:cubicBezTo>
                    <a:pt x="126873" y="31272"/>
                    <a:pt x="129959" y="28186"/>
                    <a:pt x="133799" y="28186"/>
                  </a:cubicBezTo>
                  <a:cubicBezTo>
                    <a:pt x="137640" y="28186"/>
                    <a:pt x="140726" y="31272"/>
                    <a:pt x="140726" y="35113"/>
                  </a:cubicBezTo>
                  <a:cubicBezTo>
                    <a:pt x="140726" y="38953"/>
                    <a:pt x="137640" y="42040"/>
                    <a:pt x="133799" y="42040"/>
                  </a:cubicBezTo>
                  <a:close/>
                </a:path>
              </a:pathLst>
            </a:custGeom>
            <a:gradFill>
              <a:gsLst>
                <a:gs pos="0">
                  <a:srgbClr val="F9F1C1"/>
                </a:gs>
                <a:gs pos="9760">
                  <a:srgbClr val="FAEDBD"/>
                </a:gs>
                <a:gs pos="57630">
                  <a:srgbClr val="FBE0B0"/>
                </a:gs>
                <a:gs pos="100000">
                  <a:srgbClr val="FCDBAB"/>
                </a:gs>
              </a:gsLst>
              <a:lin ang="5400000" scaled="1"/>
            </a:gra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40" name="任意多边形: 形状 20339">
              <a:extLst>
                <a:ext uri="{FF2B5EF4-FFF2-40B4-BE49-F238E27FC236}">
                  <a16:creationId xmlns:a16="http://schemas.microsoft.com/office/drawing/2014/main" id="{1F46FD1B-0AD8-E45A-F02D-D0BAAC8DD196}"/>
                </a:ext>
              </a:extLst>
            </p:cNvPr>
            <p:cNvSpPr/>
            <p:nvPr/>
          </p:nvSpPr>
          <p:spPr>
            <a:xfrm>
              <a:off x="10354001" y="8396916"/>
              <a:ext cx="16253" cy="10698"/>
            </a:xfrm>
            <a:custGeom>
              <a:avLst/>
              <a:gdLst>
                <a:gd name="connsiteX0" fmla="*/ 0 w 16253"/>
                <a:gd name="connsiteY0" fmla="*/ 10698 h 10698"/>
                <a:gd name="connsiteX1" fmla="*/ 0 w 16253"/>
                <a:gd name="connsiteY1" fmla="*/ 0 h 10698"/>
                <a:gd name="connsiteX2" fmla="*/ 2949 w 16253"/>
                <a:gd name="connsiteY2" fmla="*/ 0 h 10698"/>
                <a:gd name="connsiteX3" fmla="*/ 2949 w 16253"/>
                <a:gd name="connsiteY3" fmla="*/ 7750 h 10698"/>
                <a:gd name="connsiteX4" fmla="*/ 13305 w 16253"/>
                <a:gd name="connsiteY4" fmla="*/ 7750 h 10698"/>
                <a:gd name="connsiteX5" fmla="*/ 13305 w 16253"/>
                <a:gd name="connsiteY5" fmla="*/ 0 h 10698"/>
                <a:gd name="connsiteX6" fmla="*/ 16253 w 16253"/>
                <a:gd name="connsiteY6" fmla="*/ 0 h 10698"/>
                <a:gd name="connsiteX7" fmla="*/ 16253 w 16253"/>
                <a:gd name="connsiteY7" fmla="*/ 10698 h 1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53" h="10698">
                  <a:moveTo>
                    <a:pt x="0" y="10698"/>
                  </a:moveTo>
                  <a:lnTo>
                    <a:pt x="0" y="0"/>
                  </a:lnTo>
                  <a:lnTo>
                    <a:pt x="2949" y="0"/>
                  </a:lnTo>
                  <a:lnTo>
                    <a:pt x="2949" y="7750"/>
                  </a:lnTo>
                  <a:lnTo>
                    <a:pt x="13305" y="7750"/>
                  </a:lnTo>
                  <a:lnTo>
                    <a:pt x="13305" y="0"/>
                  </a:lnTo>
                  <a:lnTo>
                    <a:pt x="16253" y="0"/>
                  </a:lnTo>
                  <a:lnTo>
                    <a:pt x="16253" y="10698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43" name="任意多边形: 形状 20342">
              <a:extLst>
                <a:ext uri="{FF2B5EF4-FFF2-40B4-BE49-F238E27FC236}">
                  <a16:creationId xmlns:a16="http://schemas.microsoft.com/office/drawing/2014/main" id="{790E4BC3-8EF2-585D-E15A-E6AD8385085E}"/>
                </a:ext>
              </a:extLst>
            </p:cNvPr>
            <p:cNvSpPr/>
            <p:nvPr/>
          </p:nvSpPr>
          <p:spPr>
            <a:xfrm>
              <a:off x="10156354" y="8368181"/>
              <a:ext cx="200596" cy="39433"/>
            </a:xfrm>
            <a:custGeom>
              <a:avLst/>
              <a:gdLst>
                <a:gd name="connsiteX0" fmla="*/ 0 w 200596"/>
                <a:gd name="connsiteY0" fmla="*/ 39434 h 39433"/>
                <a:gd name="connsiteX1" fmla="*/ 0 w 200596"/>
                <a:gd name="connsiteY1" fmla="*/ 28735 h 39433"/>
                <a:gd name="connsiteX2" fmla="*/ 2949 w 200596"/>
                <a:gd name="connsiteY2" fmla="*/ 28735 h 39433"/>
                <a:gd name="connsiteX3" fmla="*/ 2949 w 200596"/>
                <a:gd name="connsiteY3" fmla="*/ 36485 h 39433"/>
                <a:gd name="connsiteX4" fmla="*/ 13305 w 200596"/>
                <a:gd name="connsiteY4" fmla="*/ 36485 h 39433"/>
                <a:gd name="connsiteX5" fmla="*/ 13305 w 200596"/>
                <a:gd name="connsiteY5" fmla="*/ 0 h 39433"/>
                <a:gd name="connsiteX6" fmla="*/ 200597 w 200596"/>
                <a:gd name="connsiteY6" fmla="*/ 0 h 39433"/>
                <a:gd name="connsiteX7" fmla="*/ 200597 w 200596"/>
                <a:gd name="connsiteY7" fmla="*/ 21397 h 39433"/>
                <a:gd name="connsiteX8" fmla="*/ 197648 w 200596"/>
                <a:gd name="connsiteY8" fmla="*/ 21397 h 39433"/>
                <a:gd name="connsiteX9" fmla="*/ 197648 w 200596"/>
                <a:gd name="connsiteY9" fmla="*/ 2880 h 39433"/>
                <a:gd name="connsiteX10" fmla="*/ 16185 w 200596"/>
                <a:gd name="connsiteY10" fmla="*/ 2880 h 39433"/>
                <a:gd name="connsiteX11" fmla="*/ 16185 w 200596"/>
                <a:gd name="connsiteY11" fmla="*/ 39434 h 3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596" h="39433">
                  <a:moveTo>
                    <a:pt x="0" y="39434"/>
                  </a:moveTo>
                  <a:lnTo>
                    <a:pt x="0" y="28735"/>
                  </a:lnTo>
                  <a:lnTo>
                    <a:pt x="2949" y="28735"/>
                  </a:lnTo>
                  <a:lnTo>
                    <a:pt x="2949" y="36485"/>
                  </a:lnTo>
                  <a:lnTo>
                    <a:pt x="13305" y="36485"/>
                  </a:lnTo>
                  <a:lnTo>
                    <a:pt x="13305" y="0"/>
                  </a:lnTo>
                  <a:lnTo>
                    <a:pt x="200597" y="0"/>
                  </a:lnTo>
                  <a:lnTo>
                    <a:pt x="200597" y="21397"/>
                  </a:lnTo>
                  <a:lnTo>
                    <a:pt x="197648" y="21397"/>
                  </a:lnTo>
                  <a:lnTo>
                    <a:pt x="197648" y="2880"/>
                  </a:lnTo>
                  <a:lnTo>
                    <a:pt x="16185" y="2880"/>
                  </a:lnTo>
                  <a:lnTo>
                    <a:pt x="16185" y="39434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44" name="任意多边形: 形状 20343">
              <a:extLst>
                <a:ext uri="{FF2B5EF4-FFF2-40B4-BE49-F238E27FC236}">
                  <a16:creationId xmlns:a16="http://schemas.microsoft.com/office/drawing/2014/main" id="{0922C407-BC0E-5E4B-0438-A42EBEEA24B7}"/>
                </a:ext>
              </a:extLst>
            </p:cNvPr>
            <p:cNvSpPr/>
            <p:nvPr/>
          </p:nvSpPr>
          <p:spPr>
            <a:xfrm>
              <a:off x="10340422" y="8378468"/>
              <a:ext cx="39433" cy="593285"/>
            </a:xfrm>
            <a:custGeom>
              <a:avLst/>
              <a:gdLst>
                <a:gd name="connsiteX0" fmla="*/ 0 w 39433"/>
                <a:gd name="connsiteY0" fmla="*/ 593286 h 593285"/>
                <a:gd name="connsiteX1" fmla="*/ 0 w 39433"/>
                <a:gd name="connsiteY1" fmla="*/ 577101 h 593285"/>
                <a:gd name="connsiteX2" fmla="*/ 36484 w 39433"/>
                <a:gd name="connsiteY2" fmla="*/ 577101 h 593285"/>
                <a:gd name="connsiteX3" fmla="*/ 36484 w 39433"/>
                <a:gd name="connsiteY3" fmla="*/ 16254 h 593285"/>
                <a:gd name="connsiteX4" fmla="*/ 0 w 39433"/>
                <a:gd name="connsiteY4" fmla="*/ 16254 h 593285"/>
                <a:gd name="connsiteX5" fmla="*/ 0 w 39433"/>
                <a:gd name="connsiteY5" fmla="*/ 0 h 593285"/>
                <a:gd name="connsiteX6" fmla="*/ 11384 w 39433"/>
                <a:gd name="connsiteY6" fmla="*/ 0 h 593285"/>
                <a:gd name="connsiteX7" fmla="*/ 11384 w 39433"/>
                <a:gd name="connsiteY7" fmla="*/ 2949 h 593285"/>
                <a:gd name="connsiteX8" fmla="*/ 2880 w 39433"/>
                <a:gd name="connsiteY8" fmla="*/ 2949 h 593285"/>
                <a:gd name="connsiteX9" fmla="*/ 2880 w 39433"/>
                <a:gd name="connsiteY9" fmla="*/ 13305 h 593285"/>
                <a:gd name="connsiteX10" fmla="*/ 39434 w 39433"/>
                <a:gd name="connsiteY10" fmla="*/ 13305 h 593285"/>
                <a:gd name="connsiteX11" fmla="*/ 39434 w 39433"/>
                <a:gd name="connsiteY11" fmla="*/ 579981 h 593285"/>
                <a:gd name="connsiteX12" fmla="*/ 2880 w 39433"/>
                <a:gd name="connsiteY12" fmla="*/ 579981 h 593285"/>
                <a:gd name="connsiteX13" fmla="*/ 2880 w 39433"/>
                <a:gd name="connsiteY13" fmla="*/ 590405 h 593285"/>
                <a:gd name="connsiteX14" fmla="*/ 10630 w 39433"/>
                <a:gd name="connsiteY14" fmla="*/ 590405 h 593285"/>
                <a:gd name="connsiteX15" fmla="*/ 10630 w 39433"/>
                <a:gd name="connsiteY15" fmla="*/ 593286 h 59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33" h="593285">
                  <a:moveTo>
                    <a:pt x="0" y="593286"/>
                  </a:moveTo>
                  <a:lnTo>
                    <a:pt x="0" y="577101"/>
                  </a:lnTo>
                  <a:lnTo>
                    <a:pt x="36484" y="577101"/>
                  </a:lnTo>
                  <a:lnTo>
                    <a:pt x="36484" y="16254"/>
                  </a:lnTo>
                  <a:lnTo>
                    <a:pt x="0" y="16254"/>
                  </a:lnTo>
                  <a:lnTo>
                    <a:pt x="0" y="0"/>
                  </a:lnTo>
                  <a:lnTo>
                    <a:pt x="11384" y="0"/>
                  </a:lnTo>
                  <a:lnTo>
                    <a:pt x="11384" y="2949"/>
                  </a:lnTo>
                  <a:lnTo>
                    <a:pt x="2880" y="2949"/>
                  </a:lnTo>
                  <a:lnTo>
                    <a:pt x="2880" y="13305"/>
                  </a:lnTo>
                  <a:lnTo>
                    <a:pt x="39434" y="13305"/>
                  </a:lnTo>
                  <a:lnTo>
                    <a:pt x="39434" y="579981"/>
                  </a:lnTo>
                  <a:lnTo>
                    <a:pt x="2880" y="579981"/>
                  </a:lnTo>
                  <a:lnTo>
                    <a:pt x="2880" y="590405"/>
                  </a:lnTo>
                  <a:lnTo>
                    <a:pt x="10630" y="590405"/>
                  </a:lnTo>
                  <a:lnTo>
                    <a:pt x="10630" y="593286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45" name="任意多边形: 形状 20344">
              <a:extLst>
                <a:ext uri="{FF2B5EF4-FFF2-40B4-BE49-F238E27FC236}">
                  <a16:creationId xmlns:a16="http://schemas.microsoft.com/office/drawing/2014/main" id="{E93504A9-427F-9863-F26C-0AA846C9AD21}"/>
                </a:ext>
              </a:extLst>
            </p:cNvPr>
            <p:cNvSpPr/>
            <p:nvPr/>
          </p:nvSpPr>
          <p:spPr>
            <a:xfrm>
              <a:off x="10147712" y="8378468"/>
              <a:ext cx="39433" cy="593285"/>
            </a:xfrm>
            <a:custGeom>
              <a:avLst/>
              <a:gdLst>
                <a:gd name="connsiteX0" fmla="*/ 0 w 39433"/>
                <a:gd name="connsiteY0" fmla="*/ 579981 h 593285"/>
                <a:gd name="connsiteX1" fmla="*/ 0 w 39433"/>
                <a:gd name="connsiteY1" fmla="*/ 13305 h 593285"/>
                <a:gd name="connsiteX2" fmla="*/ 36553 w 39433"/>
                <a:gd name="connsiteY2" fmla="*/ 13305 h 593285"/>
                <a:gd name="connsiteX3" fmla="*/ 36553 w 39433"/>
                <a:gd name="connsiteY3" fmla="*/ 2949 h 593285"/>
                <a:gd name="connsiteX4" fmla="*/ 28049 w 39433"/>
                <a:gd name="connsiteY4" fmla="*/ 2949 h 593285"/>
                <a:gd name="connsiteX5" fmla="*/ 28049 w 39433"/>
                <a:gd name="connsiteY5" fmla="*/ 0 h 593285"/>
                <a:gd name="connsiteX6" fmla="*/ 39434 w 39433"/>
                <a:gd name="connsiteY6" fmla="*/ 0 h 593285"/>
                <a:gd name="connsiteX7" fmla="*/ 39434 w 39433"/>
                <a:gd name="connsiteY7" fmla="*/ 16254 h 593285"/>
                <a:gd name="connsiteX8" fmla="*/ 2880 w 39433"/>
                <a:gd name="connsiteY8" fmla="*/ 16254 h 593285"/>
                <a:gd name="connsiteX9" fmla="*/ 2880 w 39433"/>
                <a:gd name="connsiteY9" fmla="*/ 577101 h 593285"/>
                <a:gd name="connsiteX10" fmla="*/ 39434 w 39433"/>
                <a:gd name="connsiteY10" fmla="*/ 577101 h 593285"/>
                <a:gd name="connsiteX11" fmla="*/ 39434 w 39433"/>
                <a:gd name="connsiteY11" fmla="*/ 593286 h 593285"/>
                <a:gd name="connsiteX12" fmla="*/ 28735 w 39433"/>
                <a:gd name="connsiteY12" fmla="*/ 593286 h 593285"/>
                <a:gd name="connsiteX13" fmla="*/ 28735 w 39433"/>
                <a:gd name="connsiteY13" fmla="*/ 590405 h 593285"/>
                <a:gd name="connsiteX14" fmla="*/ 36553 w 39433"/>
                <a:gd name="connsiteY14" fmla="*/ 590405 h 593285"/>
                <a:gd name="connsiteX15" fmla="*/ 36553 w 39433"/>
                <a:gd name="connsiteY15" fmla="*/ 579981 h 59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433" h="593285">
                  <a:moveTo>
                    <a:pt x="0" y="579981"/>
                  </a:moveTo>
                  <a:lnTo>
                    <a:pt x="0" y="13305"/>
                  </a:lnTo>
                  <a:lnTo>
                    <a:pt x="36553" y="13305"/>
                  </a:lnTo>
                  <a:lnTo>
                    <a:pt x="36553" y="2949"/>
                  </a:lnTo>
                  <a:lnTo>
                    <a:pt x="28049" y="2949"/>
                  </a:lnTo>
                  <a:lnTo>
                    <a:pt x="28049" y="0"/>
                  </a:lnTo>
                  <a:lnTo>
                    <a:pt x="39434" y="0"/>
                  </a:lnTo>
                  <a:lnTo>
                    <a:pt x="39434" y="16254"/>
                  </a:lnTo>
                  <a:lnTo>
                    <a:pt x="2880" y="16254"/>
                  </a:lnTo>
                  <a:lnTo>
                    <a:pt x="2880" y="577101"/>
                  </a:lnTo>
                  <a:lnTo>
                    <a:pt x="39434" y="577101"/>
                  </a:lnTo>
                  <a:lnTo>
                    <a:pt x="39434" y="593286"/>
                  </a:lnTo>
                  <a:lnTo>
                    <a:pt x="28735" y="593286"/>
                  </a:lnTo>
                  <a:lnTo>
                    <a:pt x="28735" y="590405"/>
                  </a:lnTo>
                  <a:lnTo>
                    <a:pt x="36553" y="590405"/>
                  </a:lnTo>
                  <a:lnTo>
                    <a:pt x="36553" y="579981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46" name="任意多边形: 形状 20345">
              <a:extLst>
                <a:ext uri="{FF2B5EF4-FFF2-40B4-BE49-F238E27FC236}">
                  <a16:creationId xmlns:a16="http://schemas.microsoft.com/office/drawing/2014/main" id="{FF259E5D-D85E-7472-C66F-68AC06533EFD}"/>
                </a:ext>
              </a:extLst>
            </p:cNvPr>
            <p:cNvSpPr/>
            <p:nvPr/>
          </p:nvSpPr>
          <p:spPr>
            <a:xfrm>
              <a:off x="10156354" y="8396916"/>
              <a:ext cx="16184" cy="10698"/>
            </a:xfrm>
            <a:custGeom>
              <a:avLst/>
              <a:gdLst>
                <a:gd name="connsiteX0" fmla="*/ 0 w 16184"/>
                <a:gd name="connsiteY0" fmla="*/ 10698 h 10698"/>
                <a:gd name="connsiteX1" fmla="*/ 0 w 16184"/>
                <a:gd name="connsiteY1" fmla="*/ 0 h 10698"/>
                <a:gd name="connsiteX2" fmla="*/ 2949 w 16184"/>
                <a:gd name="connsiteY2" fmla="*/ 0 h 10698"/>
                <a:gd name="connsiteX3" fmla="*/ 2949 w 16184"/>
                <a:gd name="connsiteY3" fmla="*/ 7750 h 10698"/>
                <a:gd name="connsiteX4" fmla="*/ 13305 w 16184"/>
                <a:gd name="connsiteY4" fmla="*/ 7750 h 10698"/>
                <a:gd name="connsiteX5" fmla="*/ 13305 w 16184"/>
                <a:gd name="connsiteY5" fmla="*/ 0 h 10698"/>
                <a:gd name="connsiteX6" fmla="*/ 16185 w 16184"/>
                <a:gd name="connsiteY6" fmla="*/ 0 h 10698"/>
                <a:gd name="connsiteX7" fmla="*/ 16185 w 16184"/>
                <a:gd name="connsiteY7" fmla="*/ 10698 h 1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84" h="10698">
                  <a:moveTo>
                    <a:pt x="0" y="10698"/>
                  </a:moveTo>
                  <a:lnTo>
                    <a:pt x="0" y="0"/>
                  </a:lnTo>
                  <a:lnTo>
                    <a:pt x="2949" y="0"/>
                  </a:lnTo>
                  <a:lnTo>
                    <a:pt x="2949" y="7750"/>
                  </a:lnTo>
                  <a:lnTo>
                    <a:pt x="13305" y="7750"/>
                  </a:lnTo>
                  <a:lnTo>
                    <a:pt x="13305" y="0"/>
                  </a:lnTo>
                  <a:lnTo>
                    <a:pt x="16185" y="0"/>
                  </a:lnTo>
                  <a:lnTo>
                    <a:pt x="16185" y="10698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47" name="任意多边形: 形状 20346">
              <a:extLst>
                <a:ext uri="{FF2B5EF4-FFF2-40B4-BE49-F238E27FC236}">
                  <a16:creationId xmlns:a16="http://schemas.microsoft.com/office/drawing/2014/main" id="{AB2B0242-83B3-AB61-2367-B1CF7FC7A9B2}"/>
                </a:ext>
              </a:extLst>
            </p:cNvPr>
            <p:cNvSpPr/>
            <p:nvPr/>
          </p:nvSpPr>
          <p:spPr>
            <a:xfrm>
              <a:off x="10359145" y="8378468"/>
              <a:ext cx="11109" cy="11110"/>
            </a:xfrm>
            <a:custGeom>
              <a:avLst/>
              <a:gdLst>
                <a:gd name="connsiteX0" fmla="*/ 0 w 11109"/>
                <a:gd name="connsiteY0" fmla="*/ 2949 h 11110"/>
                <a:gd name="connsiteX1" fmla="*/ 0 w 11109"/>
                <a:gd name="connsiteY1" fmla="*/ 0 h 11110"/>
                <a:gd name="connsiteX2" fmla="*/ 11110 w 11109"/>
                <a:gd name="connsiteY2" fmla="*/ 0 h 11110"/>
                <a:gd name="connsiteX3" fmla="*/ 11110 w 11109"/>
                <a:gd name="connsiteY3" fmla="*/ 11110 h 11110"/>
                <a:gd name="connsiteX4" fmla="*/ 8161 w 11109"/>
                <a:gd name="connsiteY4" fmla="*/ 11110 h 11110"/>
                <a:gd name="connsiteX5" fmla="*/ 8161 w 11109"/>
                <a:gd name="connsiteY5" fmla="*/ 2949 h 11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09" h="11110">
                  <a:moveTo>
                    <a:pt x="0" y="2949"/>
                  </a:moveTo>
                  <a:lnTo>
                    <a:pt x="0" y="0"/>
                  </a:lnTo>
                  <a:lnTo>
                    <a:pt x="11110" y="0"/>
                  </a:lnTo>
                  <a:lnTo>
                    <a:pt x="11110" y="11110"/>
                  </a:lnTo>
                  <a:lnTo>
                    <a:pt x="8161" y="11110"/>
                  </a:lnTo>
                  <a:lnTo>
                    <a:pt x="8161" y="2949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48" name="任意多边形: 形状 20347">
              <a:extLst>
                <a:ext uri="{FF2B5EF4-FFF2-40B4-BE49-F238E27FC236}">
                  <a16:creationId xmlns:a16="http://schemas.microsoft.com/office/drawing/2014/main" id="{6D2F81C3-3CD5-0DA5-0D1D-272A2EE6697D}"/>
                </a:ext>
              </a:extLst>
            </p:cNvPr>
            <p:cNvSpPr/>
            <p:nvPr/>
          </p:nvSpPr>
          <p:spPr>
            <a:xfrm>
              <a:off x="10169658" y="8368181"/>
              <a:ext cx="200596" cy="39433"/>
            </a:xfrm>
            <a:custGeom>
              <a:avLst/>
              <a:gdLst>
                <a:gd name="connsiteX0" fmla="*/ 0 w 200596"/>
                <a:gd name="connsiteY0" fmla="*/ 21397 h 39433"/>
                <a:gd name="connsiteX1" fmla="*/ 0 w 200596"/>
                <a:gd name="connsiteY1" fmla="*/ 0 h 39433"/>
                <a:gd name="connsiteX2" fmla="*/ 187292 w 200596"/>
                <a:gd name="connsiteY2" fmla="*/ 0 h 39433"/>
                <a:gd name="connsiteX3" fmla="*/ 187292 w 200596"/>
                <a:gd name="connsiteY3" fmla="*/ 36485 h 39433"/>
                <a:gd name="connsiteX4" fmla="*/ 197648 w 200596"/>
                <a:gd name="connsiteY4" fmla="*/ 36485 h 39433"/>
                <a:gd name="connsiteX5" fmla="*/ 197648 w 200596"/>
                <a:gd name="connsiteY5" fmla="*/ 28735 h 39433"/>
                <a:gd name="connsiteX6" fmla="*/ 200597 w 200596"/>
                <a:gd name="connsiteY6" fmla="*/ 28735 h 39433"/>
                <a:gd name="connsiteX7" fmla="*/ 200597 w 200596"/>
                <a:gd name="connsiteY7" fmla="*/ 39434 h 39433"/>
                <a:gd name="connsiteX8" fmla="*/ 184343 w 200596"/>
                <a:gd name="connsiteY8" fmla="*/ 39434 h 39433"/>
                <a:gd name="connsiteX9" fmla="*/ 184343 w 200596"/>
                <a:gd name="connsiteY9" fmla="*/ 2880 h 39433"/>
                <a:gd name="connsiteX10" fmla="*/ 2880 w 200596"/>
                <a:gd name="connsiteY10" fmla="*/ 2880 h 39433"/>
                <a:gd name="connsiteX11" fmla="*/ 2880 w 200596"/>
                <a:gd name="connsiteY11" fmla="*/ 21397 h 3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596" h="39433">
                  <a:moveTo>
                    <a:pt x="0" y="21397"/>
                  </a:moveTo>
                  <a:lnTo>
                    <a:pt x="0" y="0"/>
                  </a:lnTo>
                  <a:lnTo>
                    <a:pt x="187292" y="0"/>
                  </a:lnTo>
                  <a:lnTo>
                    <a:pt x="187292" y="36485"/>
                  </a:lnTo>
                  <a:lnTo>
                    <a:pt x="197648" y="36485"/>
                  </a:lnTo>
                  <a:lnTo>
                    <a:pt x="197648" y="28735"/>
                  </a:lnTo>
                  <a:lnTo>
                    <a:pt x="200597" y="28735"/>
                  </a:lnTo>
                  <a:lnTo>
                    <a:pt x="200597" y="39434"/>
                  </a:lnTo>
                  <a:lnTo>
                    <a:pt x="184343" y="39434"/>
                  </a:lnTo>
                  <a:lnTo>
                    <a:pt x="184343" y="2880"/>
                  </a:lnTo>
                  <a:lnTo>
                    <a:pt x="2880" y="2880"/>
                  </a:lnTo>
                  <a:lnTo>
                    <a:pt x="2880" y="21397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49" name="任意多边形: 形状 20348">
              <a:extLst>
                <a:ext uri="{FF2B5EF4-FFF2-40B4-BE49-F238E27FC236}">
                  <a16:creationId xmlns:a16="http://schemas.microsoft.com/office/drawing/2014/main" id="{6C6B3FEC-7FC0-5C9A-AF5F-339AB804F3B3}"/>
                </a:ext>
              </a:extLst>
            </p:cNvPr>
            <p:cNvSpPr/>
            <p:nvPr/>
          </p:nvSpPr>
          <p:spPr>
            <a:xfrm>
              <a:off x="10156354" y="8378468"/>
              <a:ext cx="11109" cy="11110"/>
            </a:xfrm>
            <a:custGeom>
              <a:avLst/>
              <a:gdLst>
                <a:gd name="connsiteX0" fmla="*/ 0 w 11109"/>
                <a:gd name="connsiteY0" fmla="*/ 11110 h 11110"/>
                <a:gd name="connsiteX1" fmla="*/ 0 w 11109"/>
                <a:gd name="connsiteY1" fmla="*/ 0 h 11110"/>
                <a:gd name="connsiteX2" fmla="*/ 11110 w 11109"/>
                <a:gd name="connsiteY2" fmla="*/ 0 h 11110"/>
                <a:gd name="connsiteX3" fmla="*/ 11110 w 11109"/>
                <a:gd name="connsiteY3" fmla="*/ 2949 h 11110"/>
                <a:gd name="connsiteX4" fmla="*/ 2949 w 11109"/>
                <a:gd name="connsiteY4" fmla="*/ 2949 h 11110"/>
                <a:gd name="connsiteX5" fmla="*/ 2949 w 11109"/>
                <a:gd name="connsiteY5" fmla="*/ 11110 h 11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09" h="11110">
                  <a:moveTo>
                    <a:pt x="0" y="11110"/>
                  </a:moveTo>
                  <a:lnTo>
                    <a:pt x="0" y="0"/>
                  </a:lnTo>
                  <a:lnTo>
                    <a:pt x="11110" y="0"/>
                  </a:lnTo>
                  <a:lnTo>
                    <a:pt x="11110" y="2949"/>
                  </a:lnTo>
                  <a:lnTo>
                    <a:pt x="2949" y="2949"/>
                  </a:lnTo>
                  <a:lnTo>
                    <a:pt x="2949" y="11110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50" name="任意多边形: 形状 20349">
              <a:extLst>
                <a:ext uri="{FF2B5EF4-FFF2-40B4-BE49-F238E27FC236}">
                  <a16:creationId xmlns:a16="http://schemas.microsoft.com/office/drawing/2014/main" id="{DDC11CC3-773C-6AB1-BE39-73798555080D}"/>
                </a:ext>
              </a:extLst>
            </p:cNvPr>
            <p:cNvSpPr/>
            <p:nvPr/>
          </p:nvSpPr>
          <p:spPr>
            <a:xfrm>
              <a:off x="10354001" y="8942675"/>
              <a:ext cx="16253" cy="10698"/>
            </a:xfrm>
            <a:custGeom>
              <a:avLst/>
              <a:gdLst>
                <a:gd name="connsiteX0" fmla="*/ 0 w 16253"/>
                <a:gd name="connsiteY0" fmla="*/ 10698 h 10698"/>
                <a:gd name="connsiteX1" fmla="*/ 0 w 16253"/>
                <a:gd name="connsiteY1" fmla="*/ 0 h 10698"/>
                <a:gd name="connsiteX2" fmla="*/ 16253 w 16253"/>
                <a:gd name="connsiteY2" fmla="*/ 0 h 10698"/>
                <a:gd name="connsiteX3" fmla="*/ 16253 w 16253"/>
                <a:gd name="connsiteY3" fmla="*/ 10698 h 10698"/>
                <a:gd name="connsiteX4" fmla="*/ 13305 w 16253"/>
                <a:gd name="connsiteY4" fmla="*/ 10698 h 10698"/>
                <a:gd name="connsiteX5" fmla="*/ 13305 w 16253"/>
                <a:gd name="connsiteY5" fmla="*/ 2880 h 10698"/>
                <a:gd name="connsiteX6" fmla="*/ 2949 w 16253"/>
                <a:gd name="connsiteY6" fmla="*/ 2880 h 10698"/>
                <a:gd name="connsiteX7" fmla="*/ 2949 w 16253"/>
                <a:gd name="connsiteY7" fmla="*/ 10698 h 1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53" h="10698">
                  <a:moveTo>
                    <a:pt x="0" y="10698"/>
                  </a:moveTo>
                  <a:lnTo>
                    <a:pt x="0" y="0"/>
                  </a:lnTo>
                  <a:lnTo>
                    <a:pt x="16253" y="0"/>
                  </a:lnTo>
                  <a:lnTo>
                    <a:pt x="16253" y="10698"/>
                  </a:lnTo>
                  <a:lnTo>
                    <a:pt x="13305" y="10698"/>
                  </a:lnTo>
                  <a:lnTo>
                    <a:pt x="13305" y="2880"/>
                  </a:lnTo>
                  <a:lnTo>
                    <a:pt x="2949" y="2880"/>
                  </a:lnTo>
                  <a:lnTo>
                    <a:pt x="2949" y="10698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53" name="任意多边形: 形状 20352">
              <a:extLst>
                <a:ext uri="{FF2B5EF4-FFF2-40B4-BE49-F238E27FC236}">
                  <a16:creationId xmlns:a16="http://schemas.microsoft.com/office/drawing/2014/main" id="{4C1913DF-6EAB-72D3-6185-A317BF7E55F4}"/>
                </a:ext>
              </a:extLst>
            </p:cNvPr>
            <p:cNvSpPr/>
            <p:nvPr/>
          </p:nvSpPr>
          <p:spPr>
            <a:xfrm>
              <a:off x="10156354" y="8942675"/>
              <a:ext cx="200596" cy="39433"/>
            </a:xfrm>
            <a:custGeom>
              <a:avLst/>
              <a:gdLst>
                <a:gd name="connsiteX0" fmla="*/ 0 w 200596"/>
                <a:gd name="connsiteY0" fmla="*/ 10698 h 39433"/>
                <a:gd name="connsiteX1" fmla="*/ 0 w 200596"/>
                <a:gd name="connsiteY1" fmla="*/ 0 h 39433"/>
                <a:gd name="connsiteX2" fmla="*/ 16185 w 200596"/>
                <a:gd name="connsiteY2" fmla="*/ 0 h 39433"/>
                <a:gd name="connsiteX3" fmla="*/ 16185 w 200596"/>
                <a:gd name="connsiteY3" fmla="*/ 36553 h 39433"/>
                <a:gd name="connsiteX4" fmla="*/ 197648 w 200596"/>
                <a:gd name="connsiteY4" fmla="*/ 36553 h 39433"/>
                <a:gd name="connsiteX5" fmla="*/ 197648 w 200596"/>
                <a:gd name="connsiteY5" fmla="*/ 18037 h 39433"/>
                <a:gd name="connsiteX6" fmla="*/ 200597 w 200596"/>
                <a:gd name="connsiteY6" fmla="*/ 18037 h 39433"/>
                <a:gd name="connsiteX7" fmla="*/ 200597 w 200596"/>
                <a:gd name="connsiteY7" fmla="*/ 39434 h 39433"/>
                <a:gd name="connsiteX8" fmla="*/ 13305 w 200596"/>
                <a:gd name="connsiteY8" fmla="*/ 39434 h 39433"/>
                <a:gd name="connsiteX9" fmla="*/ 13305 w 200596"/>
                <a:gd name="connsiteY9" fmla="*/ 2880 h 39433"/>
                <a:gd name="connsiteX10" fmla="*/ 2949 w 200596"/>
                <a:gd name="connsiteY10" fmla="*/ 2880 h 39433"/>
                <a:gd name="connsiteX11" fmla="*/ 2949 w 200596"/>
                <a:gd name="connsiteY11" fmla="*/ 10698 h 3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596" h="39433">
                  <a:moveTo>
                    <a:pt x="0" y="10698"/>
                  </a:moveTo>
                  <a:lnTo>
                    <a:pt x="0" y="0"/>
                  </a:lnTo>
                  <a:lnTo>
                    <a:pt x="16185" y="0"/>
                  </a:lnTo>
                  <a:lnTo>
                    <a:pt x="16185" y="36553"/>
                  </a:lnTo>
                  <a:lnTo>
                    <a:pt x="197648" y="36553"/>
                  </a:lnTo>
                  <a:lnTo>
                    <a:pt x="197648" y="18037"/>
                  </a:lnTo>
                  <a:lnTo>
                    <a:pt x="200597" y="18037"/>
                  </a:lnTo>
                  <a:lnTo>
                    <a:pt x="200597" y="39434"/>
                  </a:lnTo>
                  <a:lnTo>
                    <a:pt x="13305" y="39434"/>
                  </a:lnTo>
                  <a:lnTo>
                    <a:pt x="13305" y="2880"/>
                  </a:lnTo>
                  <a:lnTo>
                    <a:pt x="2949" y="2880"/>
                  </a:lnTo>
                  <a:lnTo>
                    <a:pt x="2949" y="10698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54" name="任意多边形: 形状 20353">
              <a:extLst>
                <a:ext uri="{FF2B5EF4-FFF2-40B4-BE49-F238E27FC236}">
                  <a16:creationId xmlns:a16="http://schemas.microsoft.com/office/drawing/2014/main" id="{367D8733-6255-EE61-B34B-87B9AA3BCA86}"/>
                </a:ext>
              </a:extLst>
            </p:cNvPr>
            <p:cNvSpPr/>
            <p:nvPr/>
          </p:nvSpPr>
          <p:spPr>
            <a:xfrm>
              <a:off x="10359145" y="8960712"/>
              <a:ext cx="11109" cy="11109"/>
            </a:xfrm>
            <a:custGeom>
              <a:avLst/>
              <a:gdLst>
                <a:gd name="connsiteX0" fmla="*/ 0 w 11109"/>
                <a:gd name="connsiteY0" fmla="*/ 11110 h 11109"/>
                <a:gd name="connsiteX1" fmla="*/ 0 w 11109"/>
                <a:gd name="connsiteY1" fmla="*/ 8161 h 11109"/>
                <a:gd name="connsiteX2" fmla="*/ 8161 w 11109"/>
                <a:gd name="connsiteY2" fmla="*/ 8161 h 11109"/>
                <a:gd name="connsiteX3" fmla="*/ 8161 w 11109"/>
                <a:gd name="connsiteY3" fmla="*/ 0 h 11109"/>
                <a:gd name="connsiteX4" fmla="*/ 11110 w 11109"/>
                <a:gd name="connsiteY4" fmla="*/ 0 h 11109"/>
                <a:gd name="connsiteX5" fmla="*/ 11110 w 11109"/>
                <a:gd name="connsiteY5" fmla="*/ 11110 h 1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09" h="11109">
                  <a:moveTo>
                    <a:pt x="0" y="11110"/>
                  </a:moveTo>
                  <a:lnTo>
                    <a:pt x="0" y="8161"/>
                  </a:lnTo>
                  <a:lnTo>
                    <a:pt x="8161" y="8161"/>
                  </a:lnTo>
                  <a:lnTo>
                    <a:pt x="8161" y="0"/>
                  </a:lnTo>
                  <a:lnTo>
                    <a:pt x="11110" y="0"/>
                  </a:lnTo>
                  <a:lnTo>
                    <a:pt x="11110" y="11110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55" name="任意多边形: 形状 20354">
              <a:extLst>
                <a:ext uri="{FF2B5EF4-FFF2-40B4-BE49-F238E27FC236}">
                  <a16:creationId xmlns:a16="http://schemas.microsoft.com/office/drawing/2014/main" id="{16110DA2-6D3F-1A0A-6E9B-4270F0BA30D4}"/>
                </a:ext>
              </a:extLst>
            </p:cNvPr>
            <p:cNvSpPr/>
            <p:nvPr/>
          </p:nvSpPr>
          <p:spPr>
            <a:xfrm>
              <a:off x="10156354" y="8942675"/>
              <a:ext cx="16184" cy="10698"/>
            </a:xfrm>
            <a:custGeom>
              <a:avLst/>
              <a:gdLst>
                <a:gd name="connsiteX0" fmla="*/ 0 w 16184"/>
                <a:gd name="connsiteY0" fmla="*/ 10698 h 10698"/>
                <a:gd name="connsiteX1" fmla="*/ 0 w 16184"/>
                <a:gd name="connsiteY1" fmla="*/ 0 h 10698"/>
                <a:gd name="connsiteX2" fmla="*/ 16185 w 16184"/>
                <a:gd name="connsiteY2" fmla="*/ 0 h 10698"/>
                <a:gd name="connsiteX3" fmla="*/ 16185 w 16184"/>
                <a:gd name="connsiteY3" fmla="*/ 10698 h 10698"/>
                <a:gd name="connsiteX4" fmla="*/ 13305 w 16184"/>
                <a:gd name="connsiteY4" fmla="*/ 10698 h 10698"/>
                <a:gd name="connsiteX5" fmla="*/ 13305 w 16184"/>
                <a:gd name="connsiteY5" fmla="*/ 2880 h 10698"/>
                <a:gd name="connsiteX6" fmla="*/ 2949 w 16184"/>
                <a:gd name="connsiteY6" fmla="*/ 2880 h 10698"/>
                <a:gd name="connsiteX7" fmla="*/ 2949 w 16184"/>
                <a:gd name="connsiteY7" fmla="*/ 10698 h 1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84" h="10698">
                  <a:moveTo>
                    <a:pt x="0" y="10698"/>
                  </a:moveTo>
                  <a:lnTo>
                    <a:pt x="0" y="0"/>
                  </a:lnTo>
                  <a:lnTo>
                    <a:pt x="16185" y="0"/>
                  </a:lnTo>
                  <a:lnTo>
                    <a:pt x="16185" y="10698"/>
                  </a:lnTo>
                  <a:lnTo>
                    <a:pt x="13305" y="10698"/>
                  </a:lnTo>
                  <a:lnTo>
                    <a:pt x="13305" y="2880"/>
                  </a:lnTo>
                  <a:lnTo>
                    <a:pt x="2949" y="2880"/>
                  </a:lnTo>
                  <a:lnTo>
                    <a:pt x="2949" y="10698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56" name="任意多边形: 形状 20355">
              <a:extLst>
                <a:ext uri="{FF2B5EF4-FFF2-40B4-BE49-F238E27FC236}">
                  <a16:creationId xmlns:a16="http://schemas.microsoft.com/office/drawing/2014/main" id="{574FDCFE-5C28-AF78-D488-F621616ADDB5}"/>
                </a:ext>
              </a:extLst>
            </p:cNvPr>
            <p:cNvSpPr/>
            <p:nvPr/>
          </p:nvSpPr>
          <p:spPr>
            <a:xfrm>
              <a:off x="10169658" y="8942675"/>
              <a:ext cx="200596" cy="39433"/>
            </a:xfrm>
            <a:custGeom>
              <a:avLst/>
              <a:gdLst>
                <a:gd name="connsiteX0" fmla="*/ 0 w 200596"/>
                <a:gd name="connsiteY0" fmla="*/ 39434 h 39433"/>
                <a:gd name="connsiteX1" fmla="*/ 0 w 200596"/>
                <a:gd name="connsiteY1" fmla="*/ 18037 h 39433"/>
                <a:gd name="connsiteX2" fmla="*/ 2880 w 200596"/>
                <a:gd name="connsiteY2" fmla="*/ 18037 h 39433"/>
                <a:gd name="connsiteX3" fmla="*/ 2880 w 200596"/>
                <a:gd name="connsiteY3" fmla="*/ 36553 h 39433"/>
                <a:gd name="connsiteX4" fmla="*/ 184343 w 200596"/>
                <a:gd name="connsiteY4" fmla="*/ 36553 h 39433"/>
                <a:gd name="connsiteX5" fmla="*/ 184343 w 200596"/>
                <a:gd name="connsiteY5" fmla="*/ 0 h 39433"/>
                <a:gd name="connsiteX6" fmla="*/ 200597 w 200596"/>
                <a:gd name="connsiteY6" fmla="*/ 0 h 39433"/>
                <a:gd name="connsiteX7" fmla="*/ 200597 w 200596"/>
                <a:gd name="connsiteY7" fmla="*/ 10698 h 39433"/>
                <a:gd name="connsiteX8" fmla="*/ 197648 w 200596"/>
                <a:gd name="connsiteY8" fmla="*/ 10698 h 39433"/>
                <a:gd name="connsiteX9" fmla="*/ 197648 w 200596"/>
                <a:gd name="connsiteY9" fmla="*/ 2880 h 39433"/>
                <a:gd name="connsiteX10" fmla="*/ 187292 w 200596"/>
                <a:gd name="connsiteY10" fmla="*/ 2880 h 39433"/>
                <a:gd name="connsiteX11" fmla="*/ 187292 w 200596"/>
                <a:gd name="connsiteY11" fmla="*/ 39434 h 3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596" h="39433">
                  <a:moveTo>
                    <a:pt x="0" y="39434"/>
                  </a:moveTo>
                  <a:lnTo>
                    <a:pt x="0" y="18037"/>
                  </a:lnTo>
                  <a:lnTo>
                    <a:pt x="2880" y="18037"/>
                  </a:lnTo>
                  <a:lnTo>
                    <a:pt x="2880" y="36553"/>
                  </a:lnTo>
                  <a:lnTo>
                    <a:pt x="184343" y="36553"/>
                  </a:lnTo>
                  <a:lnTo>
                    <a:pt x="184343" y="0"/>
                  </a:lnTo>
                  <a:lnTo>
                    <a:pt x="200597" y="0"/>
                  </a:lnTo>
                  <a:lnTo>
                    <a:pt x="200597" y="10698"/>
                  </a:lnTo>
                  <a:lnTo>
                    <a:pt x="197648" y="10698"/>
                  </a:lnTo>
                  <a:lnTo>
                    <a:pt x="197648" y="2880"/>
                  </a:lnTo>
                  <a:lnTo>
                    <a:pt x="187292" y="2880"/>
                  </a:lnTo>
                  <a:lnTo>
                    <a:pt x="187292" y="39434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57" name="任意多边形: 形状 20356">
              <a:extLst>
                <a:ext uri="{FF2B5EF4-FFF2-40B4-BE49-F238E27FC236}">
                  <a16:creationId xmlns:a16="http://schemas.microsoft.com/office/drawing/2014/main" id="{C78C77FE-4154-9687-32BA-A0A35024A3C8}"/>
                </a:ext>
              </a:extLst>
            </p:cNvPr>
            <p:cNvSpPr/>
            <p:nvPr/>
          </p:nvSpPr>
          <p:spPr>
            <a:xfrm>
              <a:off x="10156354" y="8960712"/>
              <a:ext cx="11109" cy="11109"/>
            </a:xfrm>
            <a:custGeom>
              <a:avLst/>
              <a:gdLst>
                <a:gd name="connsiteX0" fmla="*/ 0 w 11109"/>
                <a:gd name="connsiteY0" fmla="*/ 11110 h 11109"/>
                <a:gd name="connsiteX1" fmla="*/ 0 w 11109"/>
                <a:gd name="connsiteY1" fmla="*/ 0 h 11109"/>
                <a:gd name="connsiteX2" fmla="*/ 2949 w 11109"/>
                <a:gd name="connsiteY2" fmla="*/ 0 h 11109"/>
                <a:gd name="connsiteX3" fmla="*/ 2949 w 11109"/>
                <a:gd name="connsiteY3" fmla="*/ 8161 h 11109"/>
                <a:gd name="connsiteX4" fmla="*/ 11110 w 11109"/>
                <a:gd name="connsiteY4" fmla="*/ 8161 h 11109"/>
                <a:gd name="connsiteX5" fmla="*/ 11110 w 11109"/>
                <a:gd name="connsiteY5" fmla="*/ 11110 h 1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09" h="11109">
                  <a:moveTo>
                    <a:pt x="0" y="11110"/>
                  </a:moveTo>
                  <a:lnTo>
                    <a:pt x="0" y="0"/>
                  </a:lnTo>
                  <a:lnTo>
                    <a:pt x="2949" y="0"/>
                  </a:lnTo>
                  <a:lnTo>
                    <a:pt x="2949" y="8161"/>
                  </a:lnTo>
                  <a:lnTo>
                    <a:pt x="11110" y="8161"/>
                  </a:lnTo>
                  <a:lnTo>
                    <a:pt x="11110" y="11110"/>
                  </a:ln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58" name="任意多边形: 形状 20357">
              <a:extLst>
                <a:ext uri="{FF2B5EF4-FFF2-40B4-BE49-F238E27FC236}">
                  <a16:creationId xmlns:a16="http://schemas.microsoft.com/office/drawing/2014/main" id="{73095D4D-E96D-B78B-AF84-2849D8519328}"/>
                </a:ext>
              </a:extLst>
            </p:cNvPr>
            <p:cNvSpPr/>
            <p:nvPr/>
          </p:nvSpPr>
          <p:spPr>
            <a:xfrm>
              <a:off x="10257235" y="8378056"/>
              <a:ext cx="14814" cy="14813"/>
            </a:xfrm>
            <a:custGeom>
              <a:avLst/>
              <a:gdLst>
                <a:gd name="connsiteX0" fmla="*/ 7407 w 14814"/>
                <a:gd name="connsiteY0" fmla="*/ 14813 h 14813"/>
                <a:gd name="connsiteX1" fmla="*/ 0 w 14814"/>
                <a:gd name="connsiteY1" fmla="*/ 7407 h 14813"/>
                <a:gd name="connsiteX2" fmla="*/ 7407 w 14814"/>
                <a:gd name="connsiteY2" fmla="*/ 0 h 14813"/>
                <a:gd name="connsiteX3" fmla="*/ 14813 w 14814"/>
                <a:gd name="connsiteY3" fmla="*/ 7407 h 14813"/>
                <a:gd name="connsiteX4" fmla="*/ 7407 w 14814"/>
                <a:gd name="connsiteY4" fmla="*/ 14813 h 14813"/>
                <a:gd name="connsiteX5" fmla="*/ 7407 w 14814"/>
                <a:gd name="connsiteY5" fmla="*/ 960 h 14813"/>
                <a:gd name="connsiteX6" fmla="*/ 1029 w 14814"/>
                <a:gd name="connsiteY6" fmla="*/ 7338 h 14813"/>
                <a:gd name="connsiteX7" fmla="*/ 7407 w 14814"/>
                <a:gd name="connsiteY7" fmla="*/ 13716 h 14813"/>
                <a:gd name="connsiteX8" fmla="*/ 13784 w 14814"/>
                <a:gd name="connsiteY8" fmla="*/ 7338 h 14813"/>
                <a:gd name="connsiteX9" fmla="*/ 7407 w 14814"/>
                <a:gd name="connsiteY9" fmla="*/ 960 h 1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814" h="14813">
                  <a:moveTo>
                    <a:pt x="7407" y="14813"/>
                  </a:moveTo>
                  <a:cubicBezTo>
                    <a:pt x="3292" y="14813"/>
                    <a:pt x="0" y="11453"/>
                    <a:pt x="0" y="7407"/>
                  </a:cubicBezTo>
                  <a:cubicBezTo>
                    <a:pt x="0" y="3292"/>
                    <a:pt x="3361" y="0"/>
                    <a:pt x="7407" y="0"/>
                  </a:cubicBezTo>
                  <a:cubicBezTo>
                    <a:pt x="11522" y="0"/>
                    <a:pt x="14813" y="3361"/>
                    <a:pt x="14813" y="7407"/>
                  </a:cubicBezTo>
                  <a:cubicBezTo>
                    <a:pt x="14882" y="11453"/>
                    <a:pt x="11522" y="14813"/>
                    <a:pt x="7407" y="14813"/>
                  </a:cubicBezTo>
                  <a:close/>
                  <a:moveTo>
                    <a:pt x="7407" y="960"/>
                  </a:moveTo>
                  <a:cubicBezTo>
                    <a:pt x="3909" y="960"/>
                    <a:pt x="1029" y="3840"/>
                    <a:pt x="1029" y="7338"/>
                  </a:cubicBezTo>
                  <a:cubicBezTo>
                    <a:pt x="1029" y="10836"/>
                    <a:pt x="3909" y="13716"/>
                    <a:pt x="7407" y="13716"/>
                  </a:cubicBezTo>
                  <a:cubicBezTo>
                    <a:pt x="10904" y="13716"/>
                    <a:pt x="13784" y="10836"/>
                    <a:pt x="13784" y="7338"/>
                  </a:cubicBezTo>
                  <a:cubicBezTo>
                    <a:pt x="13784" y="3840"/>
                    <a:pt x="10973" y="960"/>
                    <a:pt x="7407" y="960"/>
                  </a:cubicBezTo>
                  <a:close/>
                </a:path>
              </a:pathLst>
            </a:custGeom>
            <a:solidFill>
              <a:srgbClr val="C30D23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447" name="组合 20446">
              <a:extLst>
                <a:ext uri="{FF2B5EF4-FFF2-40B4-BE49-F238E27FC236}">
                  <a16:creationId xmlns:a16="http://schemas.microsoft.com/office/drawing/2014/main" id="{1AF5DE75-6B1E-8F46-416B-84C0EB3B20A3}"/>
                </a:ext>
              </a:extLst>
            </p:cNvPr>
            <p:cNvGrpSpPr/>
            <p:nvPr/>
          </p:nvGrpSpPr>
          <p:grpSpPr>
            <a:xfrm>
              <a:off x="9518516" y="5921720"/>
              <a:ext cx="1496297" cy="2466486"/>
              <a:chOff x="9518516" y="5921720"/>
              <a:chExt cx="1496297" cy="2466486"/>
            </a:xfrm>
          </p:grpSpPr>
          <p:sp>
            <p:nvSpPr>
              <p:cNvPr id="20359" name="任意多边形: 形状 20358">
                <a:extLst>
                  <a:ext uri="{FF2B5EF4-FFF2-40B4-BE49-F238E27FC236}">
                    <a16:creationId xmlns:a16="http://schemas.microsoft.com/office/drawing/2014/main" id="{18B8A9F4-4CE5-FA6D-CAD5-7F772A580E8E}"/>
                  </a:ext>
                </a:extLst>
              </p:cNvPr>
              <p:cNvSpPr/>
              <p:nvPr/>
            </p:nvSpPr>
            <p:spPr>
              <a:xfrm flipH="1">
                <a:off x="10224370" y="5921720"/>
                <a:ext cx="45720" cy="1347304"/>
              </a:xfrm>
              <a:custGeom>
                <a:avLst/>
                <a:gdLst>
                  <a:gd name="connsiteX0" fmla="*/ 5349 w 10698"/>
                  <a:gd name="connsiteY0" fmla="*/ 315262 h 315262"/>
                  <a:gd name="connsiteX1" fmla="*/ 0 w 10698"/>
                  <a:gd name="connsiteY1" fmla="*/ 309913 h 315262"/>
                  <a:gd name="connsiteX2" fmla="*/ 0 w 10698"/>
                  <a:gd name="connsiteY2" fmla="*/ 5349 h 315262"/>
                  <a:gd name="connsiteX3" fmla="*/ 5349 w 10698"/>
                  <a:gd name="connsiteY3" fmla="*/ 0 h 315262"/>
                  <a:gd name="connsiteX4" fmla="*/ 10698 w 10698"/>
                  <a:gd name="connsiteY4" fmla="*/ 5349 h 315262"/>
                  <a:gd name="connsiteX5" fmla="*/ 10698 w 10698"/>
                  <a:gd name="connsiteY5" fmla="*/ 309913 h 315262"/>
                  <a:gd name="connsiteX6" fmla="*/ 5349 w 10698"/>
                  <a:gd name="connsiteY6" fmla="*/ 315262 h 31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98" h="315262">
                    <a:moveTo>
                      <a:pt x="5349" y="315262"/>
                    </a:moveTo>
                    <a:cubicBezTo>
                      <a:pt x="2400" y="315262"/>
                      <a:pt x="0" y="312862"/>
                      <a:pt x="0" y="309913"/>
                    </a:cubicBezTo>
                    <a:lnTo>
                      <a:pt x="0" y="5349"/>
                    </a:lnTo>
                    <a:cubicBezTo>
                      <a:pt x="0" y="2400"/>
                      <a:pt x="2400" y="0"/>
                      <a:pt x="5349" y="0"/>
                    </a:cubicBezTo>
                    <a:cubicBezTo>
                      <a:pt x="8298" y="0"/>
                      <a:pt x="10698" y="2400"/>
                      <a:pt x="10698" y="5349"/>
                    </a:cubicBezTo>
                    <a:lnTo>
                      <a:pt x="10698" y="309913"/>
                    </a:lnTo>
                    <a:cubicBezTo>
                      <a:pt x="10698" y="312862"/>
                      <a:pt x="8298" y="315262"/>
                      <a:pt x="5349" y="315262"/>
                    </a:cubicBezTo>
                    <a:close/>
                  </a:path>
                </a:pathLst>
              </a:custGeom>
              <a:solidFill>
                <a:srgbClr val="E5E9E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0" name="任意多边形: 形状 20359">
                <a:extLst>
                  <a:ext uri="{FF2B5EF4-FFF2-40B4-BE49-F238E27FC236}">
                    <a16:creationId xmlns:a16="http://schemas.microsoft.com/office/drawing/2014/main" id="{1D47F499-CF3F-4F5B-0F6A-4F2833CF7BCF}"/>
                  </a:ext>
                </a:extLst>
              </p:cNvPr>
              <p:cNvSpPr/>
              <p:nvPr/>
            </p:nvSpPr>
            <p:spPr>
              <a:xfrm>
                <a:off x="9518516" y="7469503"/>
                <a:ext cx="810810" cy="652398"/>
              </a:xfrm>
              <a:custGeom>
                <a:avLst/>
                <a:gdLst>
                  <a:gd name="connsiteX0" fmla="*/ 181 w 810810"/>
                  <a:gd name="connsiteY0" fmla="*/ 62482 h 652398"/>
                  <a:gd name="connsiteX1" fmla="*/ 181 w 810810"/>
                  <a:gd name="connsiteY1" fmla="*/ 62482 h 652398"/>
                  <a:gd name="connsiteX2" fmla="*/ 455621 w 810810"/>
                  <a:gd name="connsiteY2" fmla="*/ 642394 h 652398"/>
                  <a:gd name="connsiteX3" fmla="*/ 784393 w 810810"/>
                  <a:gd name="connsiteY3" fmla="*/ 577312 h 652398"/>
                  <a:gd name="connsiteX4" fmla="*/ 798658 w 810810"/>
                  <a:gd name="connsiteY4" fmla="*/ 564899 h 652398"/>
                  <a:gd name="connsiteX5" fmla="*/ 806270 w 810810"/>
                  <a:gd name="connsiteY5" fmla="*/ 541925 h 652398"/>
                  <a:gd name="connsiteX6" fmla="*/ 722191 w 810810"/>
                  <a:gd name="connsiteY6" fmla="*/ 219187 h 652398"/>
                  <a:gd name="connsiteX7" fmla="*/ 181 w 810810"/>
                  <a:gd name="connsiteY7" fmla="*/ 62482 h 6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0810" h="652398">
                    <a:moveTo>
                      <a:pt x="181" y="62482"/>
                    </a:moveTo>
                    <a:cubicBezTo>
                      <a:pt x="181" y="62482"/>
                      <a:pt x="249" y="62550"/>
                      <a:pt x="181" y="62482"/>
                    </a:cubicBezTo>
                    <a:cubicBezTo>
                      <a:pt x="181" y="63579"/>
                      <a:pt x="-22999" y="512024"/>
                      <a:pt x="455621" y="642394"/>
                    </a:cubicBezTo>
                    <a:cubicBezTo>
                      <a:pt x="455621" y="642394"/>
                      <a:pt x="615481" y="690057"/>
                      <a:pt x="784393" y="577312"/>
                    </a:cubicBezTo>
                    <a:cubicBezTo>
                      <a:pt x="790222" y="574500"/>
                      <a:pt x="795023" y="570385"/>
                      <a:pt x="798658" y="564899"/>
                    </a:cubicBezTo>
                    <a:cubicBezTo>
                      <a:pt x="804144" y="557972"/>
                      <a:pt x="806476" y="550291"/>
                      <a:pt x="806270" y="541925"/>
                    </a:cubicBezTo>
                    <a:cubicBezTo>
                      <a:pt x="834456" y="341740"/>
                      <a:pt x="722191" y="219187"/>
                      <a:pt x="722191" y="219187"/>
                    </a:cubicBezTo>
                    <a:cubicBezTo>
                      <a:pt x="396025" y="-154094"/>
                      <a:pt x="181" y="62482"/>
                      <a:pt x="181" y="624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506"/>
                  </a:gs>
                  <a:gs pos="4820">
                    <a:srgbClr val="FF6408"/>
                  </a:gs>
                  <a:gs pos="17040">
                    <a:srgbClr val="FE830C"/>
                  </a:gs>
                  <a:gs pos="28880">
                    <a:srgbClr val="FE9A0F"/>
                  </a:gs>
                  <a:gs pos="40090">
                    <a:srgbClr val="FEA710"/>
                  </a:gs>
                  <a:gs pos="50000">
                    <a:srgbClr val="FEAC11"/>
                  </a:gs>
                  <a:gs pos="59570">
                    <a:srgbClr val="FEA710"/>
                  </a:gs>
                  <a:gs pos="71130">
                    <a:srgbClr val="FE980E"/>
                  </a:gs>
                  <a:gs pos="83710">
                    <a:srgbClr val="FF800B"/>
                  </a:gs>
                  <a:gs pos="96940">
                    <a:srgbClr val="FF5E07"/>
                  </a:gs>
                  <a:gs pos="100000">
                    <a:srgbClr val="FF5506"/>
                  </a:gs>
                </a:gsLst>
                <a:lin ang="18257922" scaled="1"/>
              </a:gradFill>
              <a:ln w="3429" cap="rnd">
                <a:solidFill>
                  <a:srgbClr val="CD090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1" name="任意多边形: 形状 20360">
                <a:extLst>
                  <a:ext uri="{FF2B5EF4-FFF2-40B4-BE49-F238E27FC236}">
                    <a16:creationId xmlns:a16="http://schemas.microsoft.com/office/drawing/2014/main" id="{56550EB6-9E3E-5214-A37B-E4D8E8F81A17}"/>
                  </a:ext>
                </a:extLst>
              </p:cNvPr>
              <p:cNvSpPr/>
              <p:nvPr/>
            </p:nvSpPr>
            <p:spPr>
              <a:xfrm>
                <a:off x="10204003" y="7469503"/>
                <a:ext cx="810810" cy="652398"/>
              </a:xfrm>
              <a:custGeom>
                <a:avLst/>
                <a:gdLst>
                  <a:gd name="connsiteX0" fmla="*/ 810630 w 810810"/>
                  <a:gd name="connsiteY0" fmla="*/ 62482 h 652398"/>
                  <a:gd name="connsiteX1" fmla="*/ 810630 w 810810"/>
                  <a:gd name="connsiteY1" fmla="*/ 62482 h 652398"/>
                  <a:gd name="connsiteX2" fmla="*/ 355190 w 810810"/>
                  <a:gd name="connsiteY2" fmla="*/ 642394 h 652398"/>
                  <a:gd name="connsiteX3" fmla="*/ 26417 w 810810"/>
                  <a:gd name="connsiteY3" fmla="*/ 577312 h 652398"/>
                  <a:gd name="connsiteX4" fmla="*/ 12153 w 810810"/>
                  <a:gd name="connsiteY4" fmla="*/ 564899 h 652398"/>
                  <a:gd name="connsiteX5" fmla="*/ 4540 w 810810"/>
                  <a:gd name="connsiteY5" fmla="*/ 541925 h 652398"/>
                  <a:gd name="connsiteX6" fmla="*/ 88619 w 810810"/>
                  <a:gd name="connsiteY6" fmla="*/ 219187 h 652398"/>
                  <a:gd name="connsiteX7" fmla="*/ 810630 w 810810"/>
                  <a:gd name="connsiteY7" fmla="*/ 62482 h 6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0810" h="652398">
                    <a:moveTo>
                      <a:pt x="810630" y="62482"/>
                    </a:moveTo>
                    <a:cubicBezTo>
                      <a:pt x="810630" y="62482"/>
                      <a:pt x="810561" y="62550"/>
                      <a:pt x="810630" y="62482"/>
                    </a:cubicBezTo>
                    <a:cubicBezTo>
                      <a:pt x="810630" y="63579"/>
                      <a:pt x="833810" y="512024"/>
                      <a:pt x="355190" y="642394"/>
                    </a:cubicBezTo>
                    <a:cubicBezTo>
                      <a:pt x="355190" y="642394"/>
                      <a:pt x="195330" y="690057"/>
                      <a:pt x="26417" y="577312"/>
                    </a:cubicBezTo>
                    <a:cubicBezTo>
                      <a:pt x="20588" y="574500"/>
                      <a:pt x="15787" y="570385"/>
                      <a:pt x="12153" y="564899"/>
                    </a:cubicBezTo>
                    <a:cubicBezTo>
                      <a:pt x="6666" y="557972"/>
                      <a:pt x="4335" y="550291"/>
                      <a:pt x="4540" y="541925"/>
                    </a:cubicBezTo>
                    <a:cubicBezTo>
                      <a:pt x="-23646" y="341740"/>
                      <a:pt x="88619" y="219187"/>
                      <a:pt x="88619" y="219187"/>
                    </a:cubicBezTo>
                    <a:cubicBezTo>
                      <a:pt x="414786" y="-154094"/>
                      <a:pt x="810630" y="62482"/>
                      <a:pt x="810630" y="624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506"/>
                  </a:gs>
                  <a:gs pos="4820">
                    <a:srgbClr val="FF6408"/>
                  </a:gs>
                  <a:gs pos="17040">
                    <a:srgbClr val="FE830C"/>
                  </a:gs>
                  <a:gs pos="28880">
                    <a:srgbClr val="FE9A0F"/>
                  </a:gs>
                  <a:gs pos="40090">
                    <a:srgbClr val="FEA710"/>
                  </a:gs>
                  <a:gs pos="50000">
                    <a:srgbClr val="FEAC11"/>
                  </a:gs>
                  <a:gs pos="59570">
                    <a:srgbClr val="FEA710"/>
                  </a:gs>
                  <a:gs pos="71130">
                    <a:srgbClr val="FE980E"/>
                  </a:gs>
                  <a:gs pos="83710">
                    <a:srgbClr val="FF800B"/>
                  </a:gs>
                  <a:gs pos="96940">
                    <a:srgbClr val="FF5E07"/>
                  </a:gs>
                  <a:gs pos="100000">
                    <a:srgbClr val="FF5506"/>
                  </a:gs>
                </a:gsLst>
                <a:lin ang="14142078" scaled="1"/>
              </a:gradFill>
              <a:ln w="3429" cap="rnd">
                <a:solidFill>
                  <a:srgbClr val="CD090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2" name="任意多边形: 形状 20361">
                <a:extLst>
                  <a:ext uri="{FF2B5EF4-FFF2-40B4-BE49-F238E27FC236}">
                    <a16:creationId xmlns:a16="http://schemas.microsoft.com/office/drawing/2014/main" id="{1F562D96-8583-3648-CA16-2D9972B859F0}"/>
                  </a:ext>
                </a:extLst>
              </p:cNvPr>
              <p:cNvSpPr/>
              <p:nvPr/>
            </p:nvSpPr>
            <p:spPr>
              <a:xfrm>
                <a:off x="9787122" y="7214528"/>
                <a:ext cx="582338" cy="927588"/>
              </a:xfrm>
              <a:custGeom>
                <a:avLst/>
                <a:gdLst>
                  <a:gd name="connsiteX0" fmla="*/ 178442 w 582338"/>
                  <a:gd name="connsiteY0" fmla="*/ 0 h 927588"/>
                  <a:gd name="connsiteX1" fmla="*/ 178442 w 582338"/>
                  <a:gd name="connsiteY1" fmla="*/ 69 h 927588"/>
                  <a:gd name="connsiteX2" fmla="*/ 91551 w 582338"/>
                  <a:gd name="connsiteY2" fmla="*/ 729554 h 927588"/>
                  <a:gd name="connsiteX3" fmla="*/ 371289 w 582338"/>
                  <a:gd name="connsiteY3" fmla="*/ 925144 h 927588"/>
                  <a:gd name="connsiteX4" fmla="*/ 390217 w 582338"/>
                  <a:gd name="connsiteY4" fmla="*/ 927065 h 927588"/>
                  <a:gd name="connsiteX5" fmla="*/ 411888 w 582338"/>
                  <a:gd name="connsiteY5" fmla="*/ 916915 h 927588"/>
                  <a:gd name="connsiteX6" fmla="*/ 580595 w 582338"/>
                  <a:gd name="connsiteY6" fmla="*/ 634571 h 927588"/>
                  <a:gd name="connsiteX7" fmla="*/ 178442 w 582338"/>
                  <a:gd name="connsiteY7" fmla="*/ 0 h 927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2338" h="927588">
                    <a:moveTo>
                      <a:pt x="178442" y="0"/>
                    </a:moveTo>
                    <a:cubicBezTo>
                      <a:pt x="178442" y="0"/>
                      <a:pt x="178442" y="69"/>
                      <a:pt x="178442" y="69"/>
                    </a:cubicBezTo>
                    <a:cubicBezTo>
                      <a:pt x="177688" y="754"/>
                      <a:pt x="-156366" y="290779"/>
                      <a:pt x="91551" y="729554"/>
                    </a:cubicBezTo>
                    <a:cubicBezTo>
                      <a:pt x="91551" y="729554"/>
                      <a:pt x="171447" y="878990"/>
                      <a:pt x="371289" y="925144"/>
                    </a:cubicBezTo>
                    <a:cubicBezTo>
                      <a:pt x="377393" y="927544"/>
                      <a:pt x="383702" y="928162"/>
                      <a:pt x="390217" y="927065"/>
                    </a:cubicBezTo>
                    <a:cubicBezTo>
                      <a:pt x="398995" y="926310"/>
                      <a:pt x="406128" y="922744"/>
                      <a:pt x="411888" y="916915"/>
                    </a:cubicBezTo>
                    <a:cubicBezTo>
                      <a:pt x="573669" y="800466"/>
                      <a:pt x="580595" y="634571"/>
                      <a:pt x="580595" y="634571"/>
                    </a:cubicBezTo>
                    <a:cubicBezTo>
                      <a:pt x="613171" y="140863"/>
                      <a:pt x="178442" y="0"/>
                      <a:pt x="17844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506"/>
                  </a:gs>
                  <a:gs pos="4820">
                    <a:srgbClr val="FF6408"/>
                  </a:gs>
                  <a:gs pos="17040">
                    <a:srgbClr val="FE830C"/>
                  </a:gs>
                  <a:gs pos="28880">
                    <a:srgbClr val="FE9A0F"/>
                  </a:gs>
                  <a:gs pos="40090">
                    <a:srgbClr val="FEA710"/>
                  </a:gs>
                  <a:gs pos="50000">
                    <a:srgbClr val="FEAC11"/>
                  </a:gs>
                  <a:gs pos="59570">
                    <a:srgbClr val="FEA710"/>
                  </a:gs>
                  <a:gs pos="71130">
                    <a:srgbClr val="FE980E"/>
                  </a:gs>
                  <a:gs pos="83710">
                    <a:srgbClr val="FF800B"/>
                  </a:gs>
                  <a:gs pos="96940">
                    <a:srgbClr val="FF5E07"/>
                  </a:gs>
                  <a:gs pos="100000">
                    <a:srgbClr val="FF5506"/>
                  </a:gs>
                </a:gsLst>
                <a:lin ang="21013103" scaled="1"/>
              </a:gradFill>
              <a:ln w="3429" cap="rnd">
                <a:solidFill>
                  <a:srgbClr val="CD090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3" name="任意多边形: 形状 20362">
                <a:extLst>
                  <a:ext uri="{FF2B5EF4-FFF2-40B4-BE49-F238E27FC236}">
                    <a16:creationId xmlns:a16="http://schemas.microsoft.com/office/drawing/2014/main" id="{5F997F71-C602-8057-73B1-E0CE34D6F0C5}"/>
                  </a:ext>
                </a:extLst>
              </p:cNvPr>
              <p:cNvSpPr/>
              <p:nvPr/>
            </p:nvSpPr>
            <p:spPr>
              <a:xfrm>
                <a:off x="10124298" y="7214528"/>
                <a:ext cx="582338" cy="927588"/>
              </a:xfrm>
              <a:custGeom>
                <a:avLst/>
                <a:gdLst>
                  <a:gd name="connsiteX0" fmla="*/ 403896 w 582338"/>
                  <a:gd name="connsiteY0" fmla="*/ 0 h 927588"/>
                  <a:gd name="connsiteX1" fmla="*/ 403896 w 582338"/>
                  <a:gd name="connsiteY1" fmla="*/ 69 h 927588"/>
                  <a:gd name="connsiteX2" fmla="*/ 490788 w 582338"/>
                  <a:gd name="connsiteY2" fmla="*/ 729554 h 927588"/>
                  <a:gd name="connsiteX3" fmla="*/ 211049 w 582338"/>
                  <a:gd name="connsiteY3" fmla="*/ 925144 h 927588"/>
                  <a:gd name="connsiteX4" fmla="*/ 192122 w 582338"/>
                  <a:gd name="connsiteY4" fmla="*/ 927065 h 927588"/>
                  <a:gd name="connsiteX5" fmla="*/ 170450 w 582338"/>
                  <a:gd name="connsiteY5" fmla="*/ 916915 h 927588"/>
                  <a:gd name="connsiteX6" fmla="*/ 1743 w 582338"/>
                  <a:gd name="connsiteY6" fmla="*/ 634571 h 927588"/>
                  <a:gd name="connsiteX7" fmla="*/ 403896 w 582338"/>
                  <a:gd name="connsiteY7" fmla="*/ 0 h 927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2338" h="927588">
                    <a:moveTo>
                      <a:pt x="403896" y="0"/>
                    </a:moveTo>
                    <a:cubicBezTo>
                      <a:pt x="403896" y="0"/>
                      <a:pt x="403896" y="69"/>
                      <a:pt x="403896" y="69"/>
                    </a:cubicBezTo>
                    <a:cubicBezTo>
                      <a:pt x="404651" y="754"/>
                      <a:pt x="738704" y="290779"/>
                      <a:pt x="490788" y="729554"/>
                    </a:cubicBezTo>
                    <a:cubicBezTo>
                      <a:pt x="490788" y="729554"/>
                      <a:pt x="410892" y="878990"/>
                      <a:pt x="211049" y="925144"/>
                    </a:cubicBezTo>
                    <a:cubicBezTo>
                      <a:pt x="204946" y="927544"/>
                      <a:pt x="198637" y="928162"/>
                      <a:pt x="192122" y="927065"/>
                    </a:cubicBezTo>
                    <a:cubicBezTo>
                      <a:pt x="183343" y="926310"/>
                      <a:pt x="176211" y="922744"/>
                      <a:pt x="170450" y="916915"/>
                    </a:cubicBezTo>
                    <a:cubicBezTo>
                      <a:pt x="8670" y="800466"/>
                      <a:pt x="1743" y="634571"/>
                      <a:pt x="1743" y="634571"/>
                    </a:cubicBezTo>
                    <a:cubicBezTo>
                      <a:pt x="-30832" y="140863"/>
                      <a:pt x="403896" y="0"/>
                      <a:pt x="403896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506"/>
                  </a:gs>
                  <a:gs pos="4820">
                    <a:srgbClr val="FF6408"/>
                  </a:gs>
                  <a:gs pos="17040">
                    <a:srgbClr val="FE830C"/>
                  </a:gs>
                  <a:gs pos="28880">
                    <a:srgbClr val="FE9A0F"/>
                  </a:gs>
                  <a:gs pos="40090">
                    <a:srgbClr val="FEA710"/>
                  </a:gs>
                  <a:gs pos="50000">
                    <a:srgbClr val="FEAC11"/>
                  </a:gs>
                  <a:gs pos="59570">
                    <a:srgbClr val="FEA710"/>
                  </a:gs>
                  <a:gs pos="71130">
                    <a:srgbClr val="FE980E"/>
                  </a:gs>
                  <a:gs pos="83710">
                    <a:srgbClr val="FF800B"/>
                  </a:gs>
                  <a:gs pos="96940">
                    <a:srgbClr val="FF5E07"/>
                  </a:gs>
                  <a:gs pos="100000">
                    <a:srgbClr val="FF5506"/>
                  </a:gs>
                </a:gsLst>
                <a:lin ang="11386898" scaled="1"/>
              </a:gradFill>
              <a:ln w="3429" cap="rnd">
                <a:solidFill>
                  <a:srgbClr val="CD090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4" name="任意多边形: 形状 20363">
                <a:extLst>
                  <a:ext uri="{FF2B5EF4-FFF2-40B4-BE49-F238E27FC236}">
                    <a16:creationId xmlns:a16="http://schemas.microsoft.com/office/drawing/2014/main" id="{1434F6D5-D80C-E487-D88B-3B8ED52DA89E}"/>
                  </a:ext>
                </a:extLst>
              </p:cNvPr>
              <p:cNvSpPr/>
              <p:nvPr/>
            </p:nvSpPr>
            <p:spPr>
              <a:xfrm>
                <a:off x="10204055" y="7353037"/>
                <a:ext cx="685338" cy="771937"/>
              </a:xfrm>
              <a:custGeom>
                <a:avLst/>
                <a:gdLst>
                  <a:gd name="connsiteX0" fmla="*/ 648865 w 685338"/>
                  <a:gd name="connsiteY0" fmla="*/ 3725 h 771937"/>
                  <a:gd name="connsiteX1" fmla="*/ 648865 w 685338"/>
                  <a:gd name="connsiteY1" fmla="*/ 3725 h 771937"/>
                  <a:gd name="connsiteX2" fmla="*/ 21770 w 685338"/>
                  <a:gd name="connsiteY2" fmla="*/ 398266 h 771937"/>
                  <a:gd name="connsiteX3" fmla="*/ 50985 w 685338"/>
                  <a:gd name="connsiteY3" fmla="*/ 733005 h 771937"/>
                  <a:gd name="connsiteX4" fmla="*/ 61820 w 685338"/>
                  <a:gd name="connsiteY4" fmla="*/ 748504 h 771937"/>
                  <a:gd name="connsiteX5" fmla="*/ 83834 w 685338"/>
                  <a:gd name="connsiteY5" fmla="*/ 758448 h 771937"/>
                  <a:gd name="connsiteX6" fmla="*/ 414459 w 685338"/>
                  <a:gd name="connsiteY6" fmla="*/ 707836 h 771937"/>
                  <a:gd name="connsiteX7" fmla="*/ 648865 w 685338"/>
                  <a:gd name="connsiteY7" fmla="*/ 3725 h 77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338" h="771937">
                    <a:moveTo>
                      <a:pt x="648865" y="3725"/>
                    </a:moveTo>
                    <a:cubicBezTo>
                      <a:pt x="648865" y="3725"/>
                      <a:pt x="648797" y="3794"/>
                      <a:pt x="648865" y="3725"/>
                    </a:cubicBezTo>
                    <a:cubicBezTo>
                      <a:pt x="647768" y="3657"/>
                      <a:pt x="203438" y="-65815"/>
                      <a:pt x="21770" y="398266"/>
                    </a:cubicBezTo>
                    <a:cubicBezTo>
                      <a:pt x="21770" y="398266"/>
                      <a:pt x="-43039" y="552846"/>
                      <a:pt x="50985" y="733005"/>
                    </a:cubicBezTo>
                    <a:cubicBezTo>
                      <a:pt x="53111" y="739109"/>
                      <a:pt x="56746" y="744321"/>
                      <a:pt x="61820" y="748504"/>
                    </a:cubicBezTo>
                    <a:cubicBezTo>
                      <a:pt x="68130" y="754677"/>
                      <a:pt x="75536" y="757831"/>
                      <a:pt x="83834" y="758448"/>
                    </a:cubicBezTo>
                    <a:cubicBezTo>
                      <a:pt x="280248" y="807277"/>
                      <a:pt x="414459" y="707836"/>
                      <a:pt x="414459" y="707836"/>
                    </a:cubicBezTo>
                    <a:cubicBezTo>
                      <a:pt x="821824" y="421035"/>
                      <a:pt x="648865" y="3725"/>
                      <a:pt x="648865" y="3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506"/>
                  </a:gs>
                  <a:gs pos="4820">
                    <a:srgbClr val="FF6408"/>
                  </a:gs>
                  <a:gs pos="17040">
                    <a:srgbClr val="FE830C"/>
                  </a:gs>
                  <a:gs pos="28880">
                    <a:srgbClr val="FE9A0F"/>
                  </a:gs>
                  <a:gs pos="40090">
                    <a:srgbClr val="FEA710"/>
                  </a:gs>
                  <a:gs pos="50000">
                    <a:srgbClr val="FEAC11"/>
                  </a:gs>
                  <a:gs pos="59570">
                    <a:srgbClr val="FEA710"/>
                  </a:gs>
                  <a:gs pos="71130">
                    <a:srgbClr val="FE980E"/>
                  </a:gs>
                  <a:gs pos="83710">
                    <a:srgbClr val="FF800B"/>
                  </a:gs>
                  <a:gs pos="96940">
                    <a:srgbClr val="FF5E07"/>
                  </a:gs>
                  <a:gs pos="100000">
                    <a:srgbClr val="FF5506"/>
                  </a:gs>
                </a:gsLst>
                <a:lin ang="2421126" scaled="1"/>
              </a:gradFill>
              <a:ln w="3429" cap="rnd">
                <a:solidFill>
                  <a:srgbClr val="CD090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5" name="任意多边形: 形状 20364">
                <a:extLst>
                  <a:ext uri="{FF2B5EF4-FFF2-40B4-BE49-F238E27FC236}">
                    <a16:creationId xmlns:a16="http://schemas.microsoft.com/office/drawing/2014/main" id="{C3B5F310-0AEF-4961-9B47-B7412E46150D}"/>
                  </a:ext>
                </a:extLst>
              </p:cNvPr>
              <p:cNvSpPr/>
              <p:nvPr/>
            </p:nvSpPr>
            <p:spPr>
              <a:xfrm>
                <a:off x="9640414" y="7353037"/>
                <a:ext cx="685361" cy="771937"/>
              </a:xfrm>
              <a:custGeom>
                <a:avLst/>
                <a:gdLst>
                  <a:gd name="connsiteX0" fmla="*/ 36497 w 685361"/>
                  <a:gd name="connsiteY0" fmla="*/ 3725 h 771937"/>
                  <a:gd name="connsiteX1" fmla="*/ 36497 w 685361"/>
                  <a:gd name="connsiteY1" fmla="*/ 3725 h 771937"/>
                  <a:gd name="connsiteX2" fmla="*/ 663592 w 685361"/>
                  <a:gd name="connsiteY2" fmla="*/ 398266 h 771937"/>
                  <a:gd name="connsiteX3" fmla="*/ 634377 w 685361"/>
                  <a:gd name="connsiteY3" fmla="*/ 733005 h 771937"/>
                  <a:gd name="connsiteX4" fmla="*/ 623541 w 685361"/>
                  <a:gd name="connsiteY4" fmla="*/ 748504 h 771937"/>
                  <a:gd name="connsiteX5" fmla="*/ 601527 w 685361"/>
                  <a:gd name="connsiteY5" fmla="*/ 758448 h 771937"/>
                  <a:gd name="connsiteX6" fmla="*/ 270903 w 685361"/>
                  <a:gd name="connsiteY6" fmla="*/ 707836 h 771937"/>
                  <a:gd name="connsiteX7" fmla="*/ 36497 w 685361"/>
                  <a:gd name="connsiteY7" fmla="*/ 3725 h 77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361" h="771937">
                    <a:moveTo>
                      <a:pt x="36497" y="3725"/>
                    </a:moveTo>
                    <a:cubicBezTo>
                      <a:pt x="36497" y="3725"/>
                      <a:pt x="36497" y="3794"/>
                      <a:pt x="36497" y="3725"/>
                    </a:cubicBezTo>
                    <a:cubicBezTo>
                      <a:pt x="37594" y="3657"/>
                      <a:pt x="481924" y="-65815"/>
                      <a:pt x="663592" y="398266"/>
                    </a:cubicBezTo>
                    <a:cubicBezTo>
                      <a:pt x="663592" y="398266"/>
                      <a:pt x="728400" y="552846"/>
                      <a:pt x="634377" y="733005"/>
                    </a:cubicBezTo>
                    <a:cubicBezTo>
                      <a:pt x="632251" y="739109"/>
                      <a:pt x="628616" y="744321"/>
                      <a:pt x="623541" y="748504"/>
                    </a:cubicBezTo>
                    <a:cubicBezTo>
                      <a:pt x="617232" y="754677"/>
                      <a:pt x="609825" y="757831"/>
                      <a:pt x="601527" y="758448"/>
                    </a:cubicBezTo>
                    <a:cubicBezTo>
                      <a:pt x="405114" y="807277"/>
                      <a:pt x="270903" y="707836"/>
                      <a:pt x="270903" y="707836"/>
                    </a:cubicBezTo>
                    <a:cubicBezTo>
                      <a:pt x="-136531" y="421035"/>
                      <a:pt x="36497" y="3725"/>
                      <a:pt x="36497" y="372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506"/>
                  </a:gs>
                  <a:gs pos="4820">
                    <a:srgbClr val="FF6408"/>
                  </a:gs>
                  <a:gs pos="17040">
                    <a:srgbClr val="FE830C"/>
                  </a:gs>
                  <a:gs pos="28880">
                    <a:srgbClr val="FE9A0F"/>
                  </a:gs>
                  <a:gs pos="40090">
                    <a:srgbClr val="FEA710"/>
                  </a:gs>
                  <a:gs pos="50000">
                    <a:srgbClr val="FEAC11"/>
                  </a:gs>
                  <a:gs pos="59570">
                    <a:srgbClr val="FEA710"/>
                  </a:gs>
                  <a:gs pos="71130">
                    <a:srgbClr val="FE980E"/>
                  </a:gs>
                  <a:gs pos="83710">
                    <a:srgbClr val="FF800B"/>
                  </a:gs>
                  <a:gs pos="96940">
                    <a:srgbClr val="FF5E07"/>
                  </a:gs>
                  <a:gs pos="100000">
                    <a:srgbClr val="FF5506"/>
                  </a:gs>
                </a:gsLst>
                <a:lin ang="8378874" scaled="1"/>
              </a:gradFill>
              <a:ln w="3429" cap="rnd">
                <a:solidFill>
                  <a:srgbClr val="CD090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6" name="任意多边形: 形状 20365">
                <a:extLst>
                  <a:ext uri="{FF2B5EF4-FFF2-40B4-BE49-F238E27FC236}">
                    <a16:creationId xmlns:a16="http://schemas.microsoft.com/office/drawing/2014/main" id="{FC36F768-673D-1A31-7E32-B374DE1644D1}"/>
                  </a:ext>
                </a:extLst>
              </p:cNvPr>
              <p:cNvSpPr/>
              <p:nvPr/>
            </p:nvSpPr>
            <p:spPr>
              <a:xfrm>
                <a:off x="9983109" y="7182158"/>
                <a:ext cx="563650" cy="942864"/>
              </a:xfrm>
              <a:custGeom>
                <a:avLst/>
                <a:gdLst>
                  <a:gd name="connsiteX0" fmla="*/ 262330 w 563650"/>
                  <a:gd name="connsiteY0" fmla="*/ 0 h 942864"/>
                  <a:gd name="connsiteX1" fmla="*/ 262330 w 563650"/>
                  <a:gd name="connsiteY1" fmla="*/ 69 h 942864"/>
                  <a:gd name="connsiteX2" fmla="*/ 39925 w 563650"/>
                  <a:gd name="connsiteY2" fmla="*/ 703014 h 942864"/>
                  <a:gd name="connsiteX3" fmla="*/ 278927 w 563650"/>
                  <a:gd name="connsiteY3" fmla="*/ 937969 h 942864"/>
                  <a:gd name="connsiteX4" fmla="*/ 297169 w 563650"/>
                  <a:gd name="connsiteY4" fmla="*/ 942769 h 942864"/>
                  <a:gd name="connsiteX5" fmla="*/ 320418 w 563650"/>
                  <a:gd name="connsiteY5" fmla="*/ 936117 h 942864"/>
                  <a:gd name="connsiteX6" fmla="*/ 539668 w 563650"/>
                  <a:gd name="connsiteY6" fmla="*/ 684771 h 942864"/>
                  <a:gd name="connsiteX7" fmla="*/ 262330 w 563650"/>
                  <a:gd name="connsiteY7" fmla="*/ 0 h 94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650" h="942864">
                    <a:moveTo>
                      <a:pt x="262330" y="0"/>
                    </a:moveTo>
                    <a:cubicBezTo>
                      <a:pt x="262330" y="0"/>
                      <a:pt x="262330" y="69"/>
                      <a:pt x="262330" y="69"/>
                    </a:cubicBezTo>
                    <a:cubicBezTo>
                      <a:pt x="261438" y="617"/>
                      <a:pt x="-122129" y="234201"/>
                      <a:pt x="39925" y="703014"/>
                    </a:cubicBezTo>
                    <a:cubicBezTo>
                      <a:pt x="39925" y="703014"/>
                      <a:pt x="90606" y="861982"/>
                      <a:pt x="278927" y="937969"/>
                    </a:cubicBezTo>
                    <a:cubicBezTo>
                      <a:pt x="284550" y="941260"/>
                      <a:pt x="290585" y="942838"/>
                      <a:pt x="297169" y="942769"/>
                    </a:cubicBezTo>
                    <a:cubicBezTo>
                      <a:pt x="305947" y="943387"/>
                      <a:pt x="313628" y="940986"/>
                      <a:pt x="320418" y="936117"/>
                    </a:cubicBezTo>
                    <a:cubicBezTo>
                      <a:pt x="501674" y="846620"/>
                      <a:pt x="539668" y="684771"/>
                      <a:pt x="539668" y="684771"/>
                    </a:cubicBezTo>
                    <a:cubicBezTo>
                      <a:pt x="664346" y="204917"/>
                      <a:pt x="262330" y="0"/>
                      <a:pt x="26233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506"/>
                  </a:gs>
                  <a:gs pos="4820">
                    <a:srgbClr val="FF6408"/>
                  </a:gs>
                  <a:gs pos="17040">
                    <a:srgbClr val="FE830C"/>
                  </a:gs>
                  <a:gs pos="28880">
                    <a:srgbClr val="FE9A0F"/>
                  </a:gs>
                  <a:gs pos="40090">
                    <a:srgbClr val="FEA710"/>
                  </a:gs>
                  <a:gs pos="50000">
                    <a:srgbClr val="FEAC11"/>
                  </a:gs>
                  <a:gs pos="59570">
                    <a:srgbClr val="FEA710"/>
                  </a:gs>
                  <a:gs pos="71130">
                    <a:srgbClr val="FE980E"/>
                  </a:gs>
                  <a:gs pos="83710">
                    <a:srgbClr val="FF800B"/>
                  </a:gs>
                  <a:gs pos="96940">
                    <a:srgbClr val="FF5E07"/>
                  </a:gs>
                  <a:gs pos="100000">
                    <a:srgbClr val="FF5506"/>
                  </a:gs>
                </a:gsLst>
                <a:lin ang="0" scaled="1"/>
              </a:gradFill>
              <a:ln w="3429" cap="rnd">
                <a:solidFill>
                  <a:srgbClr val="CD090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367" name="图形 20248">
                <a:extLst>
                  <a:ext uri="{FF2B5EF4-FFF2-40B4-BE49-F238E27FC236}">
                    <a16:creationId xmlns:a16="http://schemas.microsoft.com/office/drawing/2014/main" id="{889F0DF1-2ABC-FEA5-C86B-106D51EE9429}"/>
                  </a:ext>
                </a:extLst>
              </p:cNvPr>
              <p:cNvGrpSpPr/>
              <p:nvPr/>
            </p:nvGrpSpPr>
            <p:grpSpPr>
              <a:xfrm>
                <a:off x="9987029" y="7875845"/>
                <a:ext cx="555772" cy="292630"/>
                <a:chOff x="5738918" y="2793045"/>
                <a:chExt cx="555772" cy="292630"/>
              </a:xfrm>
            </p:grpSpPr>
            <p:sp>
              <p:nvSpPr>
                <p:cNvPr id="20368" name="任意多边形: 形状 20367">
                  <a:extLst>
                    <a:ext uri="{FF2B5EF4-FFF2-40B4-BE49-F238E27FC236}">
                      <a16:creationId xmlns:a16="http://schemas.microsoft.com/office/drawing/2014/main" id="{78824077-C0F3-E35D-AC81-7E3AD9FD898B}"/>
                    </a:ext>
                  </a:extLst>
                </p:cNvPr>
                <p:cNvSpPr/>
                <p:nvPr/>
              </p:nvSpPr>
              <p:spPr>
                <a:xfrm>
                  <a:off x="5738918" y="2793045"/>
                  <a:ext cx="555772" cy="279806"/>
                </a:xfrm>
                <a:custGeom>
                  <a:avLst/>
                  <a:gdLst>
                    <a:gd name="connsiteX0" fmla="*/ 555772 w 555772"/>
                    <a:gd name="connsiteY0" fmla="*/ 139903 h 279806"/>
                    <a:gd name="connsiteX1" fmla="*/ 277886 w 555772"/>
                    <a:gd name="connsiteY1" fmla="*/ 279806 h 279806"/>
                    <a:gd name="connsiteX2" fmla="*/ 0 w 555772"/>
                    <a:gd name="connsiteY2" fmla="*/ 139903 h 279806"/>
                    <a:gd name="connsiteX3" fmla="*/ 277886 w 555772"/>
                    <a:gd name="connsiteY3" fmla="*/ 0 h 279806"/>
                    <a:gd name="connsiteX4" fmla="*/ 555772 w 555772"/>
                    <a:gd name="connsiteY4" fmla="*/ 139903 h 279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5772" h="279806">
                      <a:moveTo>
                        <a:pt x="555772" y="139903"/>
                      </a:moveTo>
                      <a:cubicBezTo>
                        <a:pt x="555772" y="217170"/>
                        <a:pt x="431358" y="279806"/>
                        <a:pt x="277886" y="279806"/>
                      </a:cubicBezTo>
                      <a:cubicBezTo>
                        <a:pt x="124414" y="279806"/>
                        <a:pt x="0" y="217170"/>
                        <a:pt x="0" y="139903"/>
                      </a:cubicBezTo>
                      <a:cubicBezTo>
                        <a:pt x="0" y="62637"/>
                        <a:pt x="124414" y="0"/>
                        <a:pt x="277886" y="0"/>
                      </a:cubicBezTo>
                      <a:cubicBezTo>
                        <a:pt x="431358" y="0"/>
                        <a:pt x="555772" y="62637"/>
                        <a:pt x="555772" y="139903"/>
                      </a:cubicBezTo>
                      <a:close/>
                    </a:path>
                  </a:pathLst>
                </a:custGeom>
                <a:solidFill>
                  <a:srgbClr val="CE0701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69" name="任意多边形: 形状 20368">
                  <a:extLst>
                    <a:ext uri="{FF2B5EF4-FFF2-40B4-BE49-F238E27FC236}">
                      <a16:creationId xmlns:a16="http://schemas.microsoft.com/office/drawing/2014/main" id="{9429806E-BDF0-B106-4266-A548882711A8}"/>
                    </a:ext>
                  </a:extLst>
                </p:cNvPr>
                <p:cNvSpPr/>
                <p:nvPr/>
              </p:nvSpPr>
              <p:spPr>
                <a:xfrm>
                  <a:off x="5752154" y="2868826"/>
                  <a:ext cx="528751" cy="216849"/>
                </a:xfrm>
                <a:custGeom>
                  <a:avLst/>
                  <a:gdLst>
                    <a:gd name="connsiteX0" fmla="*/ 528752 w 528751"/>
                    <a:gd name="connsiteY0" fmla="*/ 108425 h 216849"/>
                    <a:gd name="connsiteX1" fmla="*/ 264376 w 528751"/>
                    <a:gd name="connsiteY1" fmla="*/ 216850 h 216849"/>
                    <a:gd name="connsiteX2" fmla="*/ 0 w 528751"/>
                    <a:gd name="connsiteY2" fmla="*/ 108425 h 216849"/>
                    <a:gd name="connsiteX3" fmla="*/ 264376 w 528751"/>
                    <a:gd name="connsiteY3" fmla="*/ 0 h 216849"/>
                    <a:gd name="connsiteX4" fmla="*/ 528752 w 528751"/>
                    <a:gd name="connsiteY4" fmla="*/ 108425 h 216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8751" h="216849">
                      <a:moveTo>
                        <a:pt x="528752" y="108425"/>
                      </a:moveTo>
                      <a:cubicBezTo>
                        <a:pt x="528752" y="168306"/>
                        <a:pt x="410387" y="216850"/>
                        <a:pt x="264376" y="216850"/>
                      </a:cubicBezTo>
                      <a:cubicBezTo>
                        <a:pt x="118365" y="216850"/>
                        <a:pt x="0" y="168306"/>
                        <a:pt x="0" y="108425"/>
                      </a:cubicBezTo>
                      <a:cubicBezTo>
                        <a:pt x="0" y="48543"/>
                        <a:pt x="118366" y="0"/>
                        <a:pt x="264376" y="0"/>
                      </a:cubicBezTo>
                      <a:cubicBezTo>
                        <a:pt x="410387" y="0"/>
                        <a:pt x="528752" y="48543"/>
                        <a:pt x="528752" y="108425"/>
                      </a:cubicBezTo>
                      <a:close/>
                    </a:path>
                  </a:pathLst>
                </a:custGeom>
                <a:solidFill>
                  <a:srgbClr val="F04504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70" name="任意多边形: 形状 20369">
                  <a:extLst>
                    <a:ext uri="{FF2B5EF4-FFF2-40B4-BE49-F238E27FC236}">
                      <a16:creationId xmlns:a16="http://schemas.microsoft.com/office/drawing/2014/main" id="{EF7391EA-50BB-BA2C-3809-99AC5999D247}"/>
                    </a:ext>
                  </a:extLst>
                </p:cNvPr>
                <p:cNvSpPr/>
                <p:nvPr/>
              </p:nvSpPr>
              <p:spPr>
                <a:xfrm>
                  <a:off x="5772317" y="2885079"/>
                  <a:ext cx="488426" cy="187772"/>
                </a:xfrm>
                <a:custGeom>
                  <a:avLst/>
                  <a:gdLst>
                    <a:gd name="connsiteX0" fmla="*/ 488427 w 488426"/>
                    <a:gd name="connsiteY0" fmla="*/ 93886 h 187772"/>
                    <a:gd name="connsiteX1" fmla="*/ 244214 w 488426"/>
                    <a:gd name="connsiteY1" fmla="*/ 187772 h 187772"/>
                    <a:gd name="connsiteX2" fmla="*/ 0 w 488426"/>
                    <a:gd name="connsiteY2" fmla="*/ 93886 h 187772"/>
                    <a:gd name="connsiteX3" fmla="*/ 244214 w 488426"/>
                    <a:gd name="connsiteY3" fmla="*/ 0 h 187772"/>
                    <a:gd name="connsiteX4" fmla="*/ 488427 w 488426"/>
                    <a:gd name="connsiteY4" fmla="*/ 93886 h 187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8426" h="187772">
                      <a:moveTo>
                        <a:pt x="488427" y="93886"/>
                      </a:moveTo>
                      <a:cubicBezTo>
                        <a:pt x="488427" y="145738"/>
                        <a:pt x="379089" y="187772"/>
                        <a:pt x="244214" y="187772"/>
                      </a:cubicBezTo>
                      <a:cubicBezTo>
                        <a:pt x="109338" y="187772"/>
                        <a:pt x="0" y="145738"/>
                        <a:pt x="0" y="93886"/>
                      </a:cubicBezTo>
                      <a:cubicBezTo>
                        <a:pt x="0" y="42034"/>
                        <a:pt x="109338" y="0"/>
                        <a:pt x="244214" y="0"/>
                      </a:cubicBezTo>
                      <a:cubicBezTo>
                        <a:pt x="379089" y="0"/>
                        <a:pt x="488427" y="42034"/>
                        <a:pt x="488427" y="93886"/>
                      </a:cubicBezTo>
                      <a:close/>
                    </a:path>
                  </a:pathLst>
                </a:custGeom>
                <a:solidFill>
                  <a:srgbClr val="F95E06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71" name="任意多边形: 形状 20370">
                  <a:extLst>
                    <a:ext uri="{FF2B5EF4-FFF2-40B4-BE49-F238E27FC236}">
                      <a16:creationId xmlns:a16="http://schemas.microsoft.com/office/drawing/2014/main" id="{BEA69C7A-B9C3-3D16-2BF7-026B3280D7CF}"/>
                    </a:ext>
                  </a:extLst>
                </p:cNvPr>
                <p:cNvSpPr/>
                <p:nvPr/>
              </p:nvSpPr>
              <p:spPr>
                <a:xfrm>
                  <a:off x="5789942" y="2882130"/>
                  <a:ext cx="453176" cy="177210"/>
                </a:xfrm>
                <a:custGeom>
                  <a:avLst/>
                  <a:gdLst>
                    <a:gd name="connsiteX0" fmla="*/ 453177 w 453176"/>
                    <a:gd name="connsiteY0" fmla="*/ 88605 h 177210"/>
                    <a:gd name="connsiteX1" fmla="*/ 226589 w 453176"/>
                    <a:gd name="connsiteY1" fmla="*/ 177211 h 177210"/>
                    <a:gd name="connsiteX2" fmla="*/ 0 w 453176"/>
                    <a:gd name="connsiteY2" fmla="*/ 88605 h 177210"/>
                    <a:gd name="connsiteX3" fmla="*/ 226589 w 453176"/>
                    <a:gd name="connsiteY3" fmla="*/ 0 h 177210"/>
                    <a:gd name="connsiteX4" fmla="*/ 453177 w 453176"/>
                    <a:gd name="connsiteY4" fmla="*/ 88605 h 177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3176" h="177210">
                      <a:moveTo>
                        <a:pt x="453177" y="88605"/>
                      </a:moveTo>
                      <a:cubicBezTo>
                        <a:pt x="453177" y="137541"/>
                        <a:pt x="351730" y="177211"/>
                        <a:pt x="226589" y="177211"/>
                      </a:cubicBezTo>
                      <a:cubicBezTo>
                        <a:pt x="101447" y="177211"/>
                        <a:pt x="0" y="137541"/>
                        <a:pt x="0" y="88605"/>
                      </a:cubicBezTo>
                      <a:cubicBezTo>
                        <a:pt x="0" y="39670"/>
                        <a:pt x="101447" y="0"/>
                        <a:pt x="226589" y="0"/>
                      </a:cubicBezTo>
                      <a:cubicBezTo>
                        <a:pt x="351730" y="0"/>
                        <a:pt x="453177" y="39670"/>
                        <a:pt x="453177" y="886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EC415"/>
                    </a:gs>
                    <a:gs pos="25000">
                      <a:srgbClr val="FCC63A"/>
                    </a:gs>
                    <a:gs pos="50000">
                      <a:srgbClr val="FBC85F"/>
                    </a:gs>
                    <a:gs pos="100000">
                      <a:srgbClr val="FEC415"/>
                    </a:gs>
                  </a:gsLst>
                  <a:lin ang="0" scaled="1"/>
                </a:gra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372" name="任意多边形: 形状 20371">
                <a:extLst>
                  <a:ext uri="{FF2B5EF4-FFF2-40B4-BE49-F238E27FC236}">
                    <a16:creationId xmlns:a16="http://schemas.microsoft.com/office/drawing/2014/main" id="{4C4C7089-2801-2443-FCD7-506EEDBA466C}"/>
                  </a:ext>
                </a:extLst>
              </p:cNvPr>
              <p:cNvSpPr/>
              <p:nvPr/>
            </p:nvSpPr>
            <p:spPr>
              <a:xfrm>
                <a:off x="10259566" y="8072944"/>
                <a:ext cx="10698" cy="315262"/>
              </a:xfrm>
              <a:custGeom>
                <a:avLst/>
                <a:gdLst>
                  <a:gd name="connsiteX0" fmla="*/ 5349 w 10698"/>
                  <a:gd name="connsiteY0" fmla="*/ 315262 h 315262"/>
                  <a:gd name="connsiteX1" fmla="*/ 0 w 10698"/>
                  <a:gd name="connsiteY1" fmla="*/ 309913 h 315262"/>
                  <a:gd name="connsiteX2" fmla="*/ 0 w 10698"/>
                  <a:gd name="connsiteY2" fmla="*/ 5349 h 315262"/>
                  <a:gd name="connsiteX3" fmla="*/ 5349 w 10698"/>
                  <a:gd name="connsiteY3" fmla="*/ 0 h 315262"/>
                  <a:gd name="connsiteX4" fmla="*/ 10698 w 10698"/>
                  <a:gd name="connsiteY4" fmla="*/ 5349 h 315262"/>
                  <a:gd name="connsiteX5" fmla="*/ 10698 w 10698"/>
                  <a:gd name="connsiteY5" fmla="*/ 309913 h 315262"/>
                  <a:gd name="connsiteX6" fmla="*/ 5349 w 10698"/>
                  <a:gd name="connsiteY6" fmla="*/ 315262 h 31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98" h="315262">
                    <a:moveTo>
                      <a:pt x="5349" y="315262"/>
                    </a:moveTo>
                    <a:cubicBezTo>
                      <a:pt x="2400" y="315262"/>
                      <a:pt x="0" y="312862"/>
                      <a:pt x="0" y="309913"/>
                    </a:cubicBezTo>
                    <a:lnTo>
                      <a:pt x="0" y="5349"/>
                    </a:lnTo>
                    <a:cubicBezTo>
                      <a:pt x="0" y="2400"/>
                      <a:pt x="2400" y="0"/>
                      <a:pt x="5349" y="0"/>
                    </a:cubicBezTo>
                    <a:cubicBezTo>
                      <a:pt x="8298" y="0"/>
                      <a:pt x="10698" y="2400"/>
                      <a:pt x="10698" y="5349"/>
                    </a:cubicBezTo>
                    <a:lnTo>
                      <a:pt x="10698" y="309913"/>
                    </a:lnTo>
                    <a:cubicBezTo>
                      <a:pt x="10698" y="312862"/>
                      <a:pt x="8298" y="315262"/>
                      <a:pt x="5349" y="315262"/>
                    </a:cubicBezTo>
                    <a:close/>
                  </a:path>
                </a:pathLst>
              </a:custGeom>
              <a:solidFill>
                <a:srgbClr val="FD362C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097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形 6">
            <a:extLst>
              <a:ext uri="{FF2B5EF4-FFF2-40B4-BE49-F238E27FC236}">
                <a16:creationId xmlns:a16="http://schemas.microsoft.com/office/drawing/2014/main" id="{5A16A34D-E344-6DBE-EF1C-4656CA2FD829}"/>
              </a:ext>
            </a:extLst>
          </p:cNvPr>
          <p:cNvSpPr/>
          <p:nvPr/>
        </p:nvSpPr>
        <p:spPr>
          <a:xfrm>
            <a:off x="0" y="2754588"/>
            <a:ext cx="12191999" cy="3611880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F6EDEC">
                  <a:alpha val="13000"/>
                </a:srgbClr>
              </a:gs>
              <a:gs pos="100000">
                <a:srgbClr val="1A3775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71614E-EAD7-AFE6-C8E7-3CADFEE90277}"/>
              </a:ext>
            </a:extLst>
          </p:cNvPr>
          <p:cNvGrpSpPr/>
          <p:nvPr/>
        </p:nvGrpSpPr>
        <p:grpSpPr>
          <a:xfrm rot="10800000">
            <a:off x="4406235" y="-934401"/>
            <a:ext cx="3407258" cy="3431770"/>
            <a:chOff x="2027863" y="177800"/>
            <a:chExt cx="1765300" cy="1778000"/>
          </a:xfrm>
          <a:gradFill>
            <a:gsLst>
              <a:gs pos="2752">
                <a:srgbClr val="F6EDEC">
                  <a:alpha val="7000"/>
                </a:srgbClr>
              </a:gs>
              <a:gs pos="43000">
                <a:srgbClr val="F6EDEC">
                  <a:alpha val="2000"/>
                </a:srgbClr>
              </a:gs>
              <a:gs pos="55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FF3405-2570-C750-1BA7-615205DB72E3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4CC79EB-FA38-0AD0-7F4C-315AF146C0C5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FEF1E2B-FFD2-C62F-CEBC-076FBE8D889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1A74998-ACFF-F76D-88D4-AF493749C9D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FD6C71F-F9F8-1315-CF49-ECE6EC727810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6" name="组合 35275">
            <a:extLst>
              <a:ext uri="{FF2B5EF4-FFF2-40B4-BE49-F238E27FC236}">
                <a16:creationId xmlns:a16="http://schemas.microsoft.com/office/drawing/2014/main" id="{51BD436B-95F0-2A06-DAF8-2DEC59A14149}"/>
              </a:ext>
            </a:extLst>
          </p:cNvPr>
          <p:cNvGrpSpPr/>
          <p:nvPr/>
        </p:nvGrpSpPr>
        <p:grpSpPr>
          <a:xfrm>
            <a:off x="1631358" y="1900716"/>
            <a:ext cx="1546356" cy="389911"/>
            <a:chOff x="6846080" y="3603171"/>
            <a:chExt cx="564474" cy="142331"/>
          </a:xfrm>
        </p:grpSpPr>
        <p:sp>
          <p:nvSpPr>
            <p:cNvPr id="20169" name="任意多边形: 形状 20168">
              <a:extLst>
                <a:ext uri="{FF2B5EF4-FFF2-40B4-BE49-F238E27FC236}">
                  <a16:creationId xmlns:a16="http://schemas.microsoft.com/office/drawing/2014/main" id="{B3D71862-8B92-345B-464B-27515B804990}"/>
                </a:ext>
              </a:extLst>
            </p:cNvPr>
            <p:cNvSpPr/>
            <p:nvPr/>
          </p:nvSpPr>
          <p:spPr>
            <a:xfrm>
              <a:off x="7176368" y="3670820"/>
              <a:ext cx="234186" cy="74682"/>
            </a:xfrm>
            <a:custGeom>
              <a:avLst/>
              <a:gdLst>
                <a:gd name="connsiteX0" fmla="*/ 233320 w 234186"/>
                <a:gd name="connsiteY0" fmla="*/ 3645 h 74682"/>
                <a:gd name="connsiteX1" fmla="*/ 99411 w 234186"/>
                <a:gd name="connsiteY1" fmla="*/ 38677 h 74682"/>
                <a:gd name="connsiteX2" fmla="*/ 43125 w 234186"/>
                <a:gd name="connsiteY2" fmla="*/ 19169 h 74682"/>
                <a:gd name="connsiteX3" fmla="*/ 8865 w 234186"/>
                <a:gd name="connsiteY3" fmla="*/ 11245 h 74682"/>
                <a:gd name="connsiteX4" fmla="*/ 3988 w 234186"/>
                <a:gd name="connsiteY4" fmla="*/ 18925 h 74682"/>
                <a:gd name="connsiteX5" fmla="*/ 64095 w 234186"/>
                <a:gd name="connsiteY5" fmla="*/ 42862 h 74682"/>
                <a:gd name="connsiteX6" fmla="*/ 132573 w 234186"/>
                <a:gd name="connsiteY6" fmla="*/ 74115 h 74682"/>
                <a:gd name="connsiteX7" fmla="*/ 134443 w 234186"/>
                <a:gd name="connsiteY7" fmla="*/ 70132 h 74682"/>
                <a:gd name="connsiteX8" fmla="*/ 140864 w 234186"/>
                <a:gd name="connsiteY8" fmla="*/ 66759 h 74682"/>
                <a:gd name="connsiteX9" fmla="*/ 136068 w 234186"/>
                <a:gd name="connsiteY9" fmla="*/ 62166 h 74682"/>
                <a:gd name="connsiteX10" fmla="*/ 135093 w 234186"/>
                <a:gd name="connsiteY10" fmla="*/ 61476 h 74682"/>
                <a:gd name="connsiteX11" fmla="*/ 135052 w 234186"/>
                <a:gd name="connsiteY11" fmla="*/ 61354 h 74682"/>
                <a:gd name="connsiteX12" fmla="*/ 177277 w 234186"/>
                <a:gd name="connsiteY12" fmla="*/ 27744 h 74682"/>
                <a:gd name="connsiteX13" fmla="*/ 231491 w 234186"/>
                <a:gd name="connsiteY13" fmla="*/ 8197 h 74682"/>
                <a:gd name="connsiteX14" fmla="*/ 233320 w 234186"/>
                <a:gd name="connsiteY14" fmla="*/ 3645 h 7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186" h="74682">
                  <a:moveTo>
                    <a:pt x="233320" y="3645"/>
                  </a:moveTo>
                  <a:cubicBezTo>
                    <a:pt x="205441" y="-7938"/>
                    <a:pt x="126599" y="9253"/>
                    <a:pt x="99411" y="38677"/>
                  </a:cubicBezTo>
                  <a:cubicBezTo>
                    <a:pt x="81652" y="29695"/>
                    <a:pt x="65030" y="25834"/>
                    <a:pt x="43125" y="19169"/>
                  </a:cubicBezTo>
                  <a:cubicBezTo>
                    <a:pt x="32030" y="15959"/>
                    <a:pt x="20854" y="11488"/>
                    <a:pt x="8865" y="11245"/>
                  </a:cubicBezTo>
                  <a:cubicBezTo>
                    <a:pt x="-2920" y="11001"/>
                    <a:pt x="-1213" y="15796"/>
                    <a:pt x="3988" y="18925"/>
                  </a:cubicBezTo>
                  <a:cubicBezTo>
                    <a:pt x="9231" y="22014"/>
                    <a:pt x="44913" y="34247"/>
                    <a:pt x="64095" y="42862"/>
                  </a:cubicBezTo>
                  <a:cubicBezTo>
                    <a:pt x="70069" y="45545"/>
                    <a:pt x="123795" y="72123"/>
                    <a:pt x="132573" y="74115"/>
                  </a:cubicBezTo>
                  <a:cubicBezTo>
                    <a:pt x="139726" y="75740"/>
                    <a:pt x="136516" y="73708"/>
                    <a:pt x="134443" y="70132"/>
                  </a:cubicBezTo>
                  <a:cubicBezTo>
                    <a:pt x="134971" y="69604"/>
                    <a:pt x="136800" y="68181"/>
                    <a:pt x="140864" y="66759"/>
                  </a:cubicBezTo>
                  <a:cubicBezTo>
                    <a:pt x="144928" y="65377"/>
                    <a:pt x="138100" y="63914"/>
                    <a:pt x="136068" y="62166"/>
                  </a:cubicBezTo>
                  <a:cubicBezTo>
                    <a:pt x="135784" y="61923"/>
                    <a:pt x="135418" y="61760"/>
                    <a:pt x="135093" y="61476"/>
                  </a:cubicBezTo>
                  <a:cubicBezTo>
                    <a:pt x="135093" y="61435"/>
                    <a:pt x="135052" y="61394"/>
                    <a:pt x="135052" y="61354"/>
                  </a:cubicBezTo>
                  <a:cubicBezTo>
                    <a:pt x="147326" y="47373"/>
                    <a:pt x="161265" y="36685"/>
                    <a:pt x="177277" y="27744"/>
                  </a:cubicBezTo>
                  <a:cubicBezTo>
                    <a:pt x="194671" y="18031"/>
                    <a:pt x="214057" y="16487"/>
                    <a:pt x="231491" y="8197"/>
                  </a:cubicBezTo>
                  <a:cubicBezTo>
                    <a:pt x="231613" y="8115"/>
                    <a:pt x="236002" y="4742"/>
                    <a:pt x="233320" y="3645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170" name="任意多边形: 形状 20169">
              <a:extLst>
                <a:ext uri="{FF2B5EF4-FFF2-40B4-BE49-F238E27FC236}">
                  <a16:creationId xmlns:a16="http://schemas.microsoft.com/office/drawing/2014/main" id="{F613A80F-8C2F-9FCE-1998-0535181EA9AA}"/>
                </a:ext>
              </a:extLst>
            </p:cNvPr>
            <p:cNvSpPr/>
            <p:nvPr/>
          </p:nvSpPr>
          <p:spPr>
            <a:xfrm>
              <a:off x="6846080" y="3603171"/>
              <a:ext cx="138464" cy="66271"/>
            </a:xfrm>
            <a:custGeom>
              <a:avLst/>
              <a:gdLst>
                <a:gd name="connsiteX0" fmla="*/ 123314 w 138464"/>
                <a:gd name="connsiteY0" fmla="*/ 337 h 66271"/>
                <a:gd name="connsiteX1" fmla="*/ 58574 w 138464"/>
                <a:gd name="connsiteY1" fmla="*/ 42359 h 66271"/>
                <a:gd name="connsiteX2" fmla="*/ 34353 w 138464"/>
                <a:gd name="connsiteY2" fmla="*/ 36466 h 66271"/>
                <a:gd name="connsiteX3" fmla="*/ 378 w 138464"/>
                <a:gd name="connsiteY3" fmla="*/ 46829 h 66271"/>
                <a:gd name="connsiteX4" fmla="*/ 784 w 138464"/>
                <a:gd name="connsiteY4" fmla="*/ 48414 h 66271"/>
                <a:gd name="connsiteX5" fmla="*/ 16349 w 138464"/>
                <a:gd name="connsiteY5" fmla="*/ 46707 h 66271"/>
                <a:gd name="connsiteX6" fmla="*/ 58127 w 138464"/>
                <a:gd name="connsiteY6" fmla="*/ 58086 h 66271"/>
                <a:gd name="connsiteX7" fmla="*/ 68165 w 138464"/>
                <a:gd name="connsiteY7" fmla="*/ 66214 h 66271"/>
                <a:gd name="connsiteX8" fmla="*/ 66987 w 138464"/>
                <a:gd name="connsiteY8" fmla="*/ 57517 h 66271"/>
                <a:gd name="connsiteX9" fmla="*/ 75277 w 138464"/>
                <a:gd name="connsiteY9" fmla="*/ 61297 h 66271"/>
                <a:gd name="connsiteX10" fmla="*/ 79220 w 138464"/>
                <a:gd name="connsiteY10" fmla="*/ 46707 h 66271"/>
                <a:gd name="connsiteX11" fmla="*/ 102547 w 138464"/>
                <a:gd name="connsiteY11" fmla="*/ 21998 h 66271"/>
                <a:gd name="connsiteX12" fmla="*/ 138432 w 138464"/>
                <a:gd name="connsiteY12" fmla="*/ 3832 h 66271"/>
                <a:gd name="connsiteX13" fmla="*/ 123314 w 138464"/>
                <a:gd name="connsiteY13" fmla="*/ 337 h 6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464" h="66271">
                  <a:moveTo>
                    <a:pt x="123314" y="337"/>
                  </a:moveTo>
                  <a:cubicBezTo>
                    <a:pt x="99174" y="4157"/>
                    <a:pt x="65402" y="16024"/>
                    <a:pt x="58574" y="42359"/>
                  </a:cubicBezTo>
                  <a:cubicBezTo>
                    <a:pt x="51219" y="39067"/>
                    <a:pt x="45529" y="36547"/>
                    <a:pt x="34353" y="36466"/>
                  </a:cubicBezTo>
                  <a:cubicBezTo>
                    <a:pt x="23177" y="36384"/>
                    <a:pt x="10335" y="39473"/>
                    <a:pt x="378" y="46829"/>
                  </a:cubicBezTo>
                  <a:cubicBezTo>
                    <a:pt x="-232" y="47276"/>
                    <a:pt x="-110" y="48414"/>
                    <a:pt x="784" y="48414"/>
                  </a:cubicBezTo>
                  <a:cubicBezTo>
                    <a:pt x="6027" y="48251"/>
                    <a:pt x="11188" y="47439"/>
                    <a:pt x="16349" y="46707"/>
                  </a:cubicBezTo>
                  <a:cubicBezTo>
                    <a:pt x="30573" y="44634"/>
                    <a:pt x="44269" y="46910"/>
                    <a:pt x="58127" y="58086"/>
                  </a:cubicBezTo>
                  <a:cubicBezTo>
                    <a:pt x="61622" y="60890"/>
                    <a:pt x="64223" y="63898"/>
                    <a:pt x="68165" y="66214"/>
                  </a:cubicBezTo>
                  <a:cubicBezTo>
                    <a:pt x="69628" y="67068"/>
                    <a:pt x="65402" y="58046"/>
                    <a:pt x="66987" y="57517"/>
                  </a:cubicBezTo>
                  <a:cubicBezTo>
                    <a:pt x="67881" y="57924"/>
                    <a:pt x="74546" y="62435"/>
                    <a:pt x="75277" y="61297"/>
                  </a:cubicBezTo>
                  <a:cubicBezTo>
                    <a:pt x="79016" y="55526"/>
                    <a:pt x="75644" y="52559"/>
                    <a:pt x="79220" y="46707"/>
                  </a:cubicBezTo>
                  <a:cubicBezTo>
                    <a:pt x="84462" y="38010"/>
                    <a:pt x="94500" y="27769"/>
                    <a:pt x="102547" y="21998"/>
                  </a:cubicBezTo>
                  <a:cubicBezTo>
                    <a:pt x="115470" y="12732"/>
                    <a:pt x="136969" y="7936"/>
                    <a:pt x="138432" y="3832"/>
                  </a:cubicBezTo>
                  <a:cubicBezTo>
                    <a:pt x="139001" y="2166"/>
                    <a:pt x="132011" y="-1045"/>
                    <a:pt x="123314" y="337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9BD57A-BDD1-4637-0AEA-1414D5CF454A}"/>
              </a:ext>
            </a:extLst>
          </p:cNvPr>
          <p:cNvGrpSpPr/>
          <p:nvPr/>
        </p:nvGrpSpPr>
        <p:grpSpPr>
          <a:xfrm>
            <a:off x="8744515" y="401860"/>
            <a:ext cx="3032491" cy="2196609"/>
            <a:chOff x="8615249" y="262204"/>
            <a:chExt cx="3484415" cy="252396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2F073DA-5EEC-3268-A957-FDBAF6635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5063" y="262204"/>
              <a:ext cx="2670279" cy="2523963"/>
            </a:xfrm>
            <a:prstGeom prst="rect">
              <a:avLst/>
            </a:pr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07CD5FF-C71D-5DC2-DD72-A343C8B04BC8}"/>
                </a:ext>
              </a:extLst>
            </p:cNvPr>
            <p:cNvSpPr/>
            <p:nvPr/>
          </p:nvSpPr>
          <p:spPr>
            <a:xfrm>
              <a:off x="10648950" y="2029926"/>
              <a:ext cx="1450714" cy="627727"/>
            </a:xfrm>
            <a:custGeom>
              <a:avLst/>
              <a:gdLst>
                <a:gd name="connsiteX0" fmla="*/ 512366 w 1137090"/>
                <a:gd name="connsiteY0" fmla="*/ 714 h 492021"/>
                <a:gd name="connsiteX1" fmla="*/ 586296 w 1137090"/>
                <a:gd name="connsiteY1" fmla="*/ 8067 h 492021"/>
                <a:gd name="connsiteX2" fmla="*/ 718010 w 1137090"/>
                <a:gd name="connsiteY2" fmla="*/ 146933 h 492021"/>
                <a:gd name="connsiteX3" fmla="*/ 843303 w 1137090"/>
                <a:gd name="connsiteY3" fmla="*/ 126329 h 492021"/>
                <a:gd name="connsiteX4" fmla="*/ 983064 w 1137090"/>
                <a:gd name="connsiteY4" fmla="*/ 222036 h 492021"/>
                <a:gd name="connsiteX5" fmla="*/ 1137090 w 1137090"/>
                <a:gd name="connsiteY5" fmla="*/ 210007 h 492021"/>
                <a:gd name="connsiteX6" fmla="*/ 1030938 w 1137090"/>
                <a:gd name="connsiteY6" fmla="*/ 303682 h 492021"/>
                <a:gd name="connsiteX7" fmla="*/ 877075 w 1137090"/>
                <a:gd name="connsiteY7" fmla="*/ 333593 h 492021"/>
                <a:gd name="connsiteX8" fmla="*/ 774296 w 1137090"/>
                <a:gd name="connsiteY8" fmla="*/ 415564 h 492021"/>
                <a:gd name="connsiteX9" fmla="*/ 649207 w 1137090"/>
                <a:gd name="connsiteY9" fmla="*/ 403006 h 492021"/>
                <a:gd name="connsiteX10" fmla="*/ 483111 w 1137090"/>
                <a:gd name="connsiteY10" fmla="*/ 491073 h 492021"/>
                <a:gd name="connsiteX11" fmla="*/ 332906 w 1137090"/>
                <a:gd name="connsiteY11" fmla="*/ 382239 h 492021"/>
                <a:gd name="connsiteX12" fmla="*/ 219845 w 1137090"/>
                <a:gd name="connsiteY12" fmla="*/ 438566 h 492021"/>
                <a:gd name="connsiteX13" fmla="*/ 91626 w 1137090"/>
                <a:gd name="connsiteY13" fmla="*/ 342128 h 492021"/>
                <a:gd name="connsiteX14" fmla="*/ 470 w 1137090"/>
                <a:gd name="connsiteY14" fmla="*/ 266253 h 492021"/>
                <a:gd name="connsiteX15" fmla="*/ 74476 w 1137090"/>
                <a:gd name="connsiteY15" fmla="*/ 175707 h 492021"/>
                <a:gd name="connsiteX16" fmla="*/ 189487 w 1137090"/>
                <a:gd name="connsiteY16" fmla="*/ 12984 h 492021"/>
                <a:gd name="connsiteX17" fmla="*/ 362004 w 1137090"/>
                <a:gd name="connsiteY17" fmla="*/ 87599 h 492021"/>
                <a:gd name="connsiteX18" fmla="*/ 512366 w 1137090"/>
                <a:gd name="connsiteY18" fmla="*/ 714 h 492021"/>
                <a:gd name="connsiteX19" fmla="*/ 718011 w 1137090"/>
                <a:gd name="connsiteY19" fmla="*/ 146933 h 492021"/>
                <a:gd name="connsiteX20" fmla="*/ 683995 w 1137090"/>
                <a:gd name="connsiteY20" fmla="*/ 228701 h 492021"/>
                <a:gd name="connsiteX21" fmla="*/ 747922 w 1137090"/>
                <a:gd name="connsiteY21" fmla="*/ 297301 h 492021"/>
                <a:gd name="connsiteX22" fmla="*/ 797624 w 1137090"/>
                <a:gd name="connsiteY22" fmla="*/ 290392 h 492021"/>
                <a:gd name="connsiteX23" fmla="*/ 829364 w 1137090"/>
                <a:gd name="connsiteY23" fmla="*/ 251500 h 492021"/>
                <a:gd name="connsiteX24" fmla="*/ 826479 w 1137090"/>
                <a:gd name="connsiteY24" fmla="*/ 203789 h 492021"/>
                <a:gd name="connsiteX25" fmla="*/ 790188 w 1137090"/>
                <a:gd name="connsiteY25" fmla="*/ 177494 h 492021"/>
                <a:gd name="connsiteX26" fmla="*/ 815506 w 1137090"/>
                <a:gd name="connsiteY26" fmla="*/ 207853 h 492021"/>
                <a:gd name="connsiteX27" fmla="*/ 811727 w 1137090"/>
                <a:gd name="connsiteY27" fmla="*/ 245526 h 492021"/>
                <a:gd name="connsiteX28" fmla="*/ 752555 w 1137090"/>
                <a:gd name="connsiteY28" fmla="*/ 273852 h 492021"/>
                <a:gd name="connsiteX29" fmla="*/ 702242 w 1137090"/>
                <a:gd name="connsiteY29" fmla="*/ 225206 h 492021"/>
                <a:gd name="connsiteX30" fmla="*/ 718011 w 1137090"/>
                <a:gd name="connsiteY30" fmla="*/ 146933 h 492021"/>
                <a:gd name="connsiteX31" fmla="*/ 243132 w 1137090"/>
                <a:gd name="connsiteY31" fmla="*/ 151485 h 492021"/>
                <a:gd name="connsiteX32" fmla="*/ 166201 w 1137090"/>
                <a:gd name="connsiteY32" fmla="*/ 167050 h 492021"/>
                <a:gd name="connsiteX33" fmla="*/ 125723 w 1137090"/>
                <a:gd name="connsiteY33" fmla="*/ 234594 h 492021"/>
                <a:gd name="connsiteX34" fmla="*/ 133160 w 1137090"/>
                <a:gd name="connsiteY34" fmla="*/ 274136 h 492021"/>
                <a:gd name="connsiteX35" fmla="*/ 162015 w 1137090"/>
                <a:gd name="connsiteY35" fmla="*/ 301446 h 492021"/>
                <a:gd name="connsiteX36" fmla="*/ 234110 w 1137090"/>
                <a:gd name="connsiteY36" fmla="*/ 299008 h 492021"/>
                <a:gd name="connsiteX37" fmla="*/ 167785 w 1137090"/>
                <a:gd name="connsiteY37" fmla="*/ 291286 h 492021"/>
                <a:gd name="connsiteX38" fmla="*/ 144256 w 1137090"/>
                <a:gd name="connsiteY38" fmla="*/ 236626 h 492021"/>
                <a:gd name="connsiteX39" fmla="*/ 178271 w 1137090"/>
                <a:gd name="connsiteY39" fmla="*/ 186151 h 492021"/>
                <a:gd name="connsiteX40" fmla="*/ 240450 w 1137090"/>
                <a:gd name="connsiteY40" fmla="*/ 175178 h 492021"/>
                <a:gd name="connsiteX41" fmla="*/ 301979 w 1137090"/>
                <a:gd name="connsiteY41" fmla="*/ 197286 h 492021"/>
                <a:gd name="connsiteX42" fmla="*/ 342172 w 1137090"/>
                <a:gd name="connsiteY42" fmla="*/ 248655 h 492021"/>
                <a:gd name="connsiteX43" fmla="*/ 353835 w 1137090"/>
                <a:gd name="connsiteY43" fmla="*/ 315874 h 492021"/>
                <a:gd name="connsiteX44" fmla="*/ 332743 w 1137090"/>
                <a:gd name="connsiteY44" fmla="*/ 382157 h 492021"/>
                <a:gd name="connsiteX45" fmla="*/ 365418 w 1137090"/>
                <a:gd name="connsiteY45" fmla="*/ 317093 h 492021"/>
                <a:gd name="connsiteX46" fmla="*/ 359566 w 1137090"/>
                <a:gd name="connsiteY46" fmla="*/ 242193 h 492021"/>
                <a:gd name="connsiteX47" fmla="*/ 315349 w 1137090"/>
                <a:gd name="connsiteY47" fmla="*/ 179120 h 492021"/>
                <a:gd name="connsiteX48" fmla="*/ 243132 w 1137090"/>
                <a:gd name="connsiteY48" fmla="*/ 151485 h 49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090" h="492021">
                  <a:moveTo>
                    <a:pt x="512366" y="714"/>
                  </a:moveTo>
                  <a:cubicBezTo>
                    <a:pt x="535420" y="-1255"/>
                    <a:pt x="560195" y="731"/>
                    <a:pt x="586296" y="8067"/>
                  </a:cubicBezTo>
                  <a:cubicBezTo>
                    <a:pt x="682328" y="35092"/>
                    <a:pt x="708826" y="115722"/>
                    <a:pt x="718010" y="146933"/>
                  </a:cubicBezTo>
                  <a:cubicBezTo>
                    <a:pt x="718010" y="146933"/>
                    <a:pt x="764340" y="91379"/>
                    <a:pt x="843303" y="126329"/>
                  </a:cubicBezTo>
                  <a:cubicBezTo>
                    <a:pt x="903126" y="152786"/>
                    <a:pt x="910644" y="203870"/>
                    <a:pt x="983064" y="222036"/>
                  </a:cubicBezTo>
                  <a:cubicBezTo>
                    <a:pt x="1059386" y="241218"/>
                    <a:pt x="1137090" y="210007"/>
                    <a:pt x="1137090" y="210007"/>
                  </a:cubicBezTo>
                  <a:cubicBezTo>
                    <a:pt x="1137090" y="210007"/>
                    <a:pt x="1128515" y="286491"/>
                    <a:pt x="1030938" y="303682"/>
                  </a:cubicBezTo>
                  <a:cubicBezTo>
                    <a:pt x="955714" y="316971"/>
                    <a:pt x="933036" y="304210"/>
                    <a:pt x="877075" y="333593"/>
                  </a:cubicBezTo>
                  <a:cubicBezTo>
                    <a:pt x="821114" y="362935"/>
                    <a:pt x="820382" y="384759"/>
                    <a:pt x="774296" y="415564"/>
                  </a:cubicBezTo>
                  <a:cubicBezTo>
                    <a:pt x="699682" y="465389"/>
                    <a:pt x="649207" y="403006"/>
                    <a:pt x="649207" y="403006"/>
                  </a:cubicBezTo>
                  <a:cubicBezTo>
                    <a:pt x="649207" y="403006"/>
                    <a:pt x="603447" y="502737"/>
                    <a:pt x="483111" y="491073"/>
                  </a:cubicBezTo>
                  <a:cubicBezTo>
                    <a:pt x="360175" y="479206"/>
                    <a:pt x="332906" y="382239"/>
                    <a:pt x="332906" y="382239"/>
                  </a:cubicBezTo>
                  <a:cubicBezTo>
                    <a:pt x="332906" y="382239"/>
                    <a:pt x="301206" y="438566"/>
                    <a:pt x="219845" y="438566"/>
                  </a:cubicBezTo>
                  <a:cubicBezTo>
                    <a:pt x="118204" y="438566"/>
                    <a:pt x="91626" y="342128"/>
                    <a:pt x="91626" y="342128"/>
                  </a:cubicBezTo>
                  <a:cubicBezTo>
                    <a:pt x="91626" y="342128"/>
                    <a:pt x="7989" y="344444"/>
                    <a:pt x="470" y="266253"/>
                  </a:cubicBezTo>
                  <a:cubicBezTo>
                    <a:pt x="-6886" y="189768"/>
                    <a:pt x="74476" y="175707"/>
                    <a:pt x="74476" y="175707"/>
                  </a:cubicBezTo>
                  <a:cubicBezTo>
                    <a:pt x="57366" y="156118"/>
                    <a:pt x="67120" y="31354"/>
                    <a:pt x="189487" y="12984"/>
                  </a:cubicBezTo>
                  <a:cubicBezTo>
                    <a:pt x="311855" y="-5385"/>
                    <a:pt x="362004" y="87599"/>
                    <a:pt x="362004" y="87599"/>
                  </a:cubicBezTo>
                  <a:cubicBezTo>
                    <a:pt x="389527" y="48127"/>
                    <a:pt x="443203" y="6621"/>
                    <a:pt x="512366" y="714"/>
                  </a:cubicBezTo>
                  <a:close/>
                  <a:moveTo>
                    <a:pt x="718011" y="146933"/>
                  </a:moveTo>
                  <a:cubicBezTo>
                    <a:pt x="694562" y="164571"/>
                    <a:pt x="679485" y="196311"/>
                    <a:pt x="683995" y="228701"/>
                  </a:cubicBezTo>
                  <a:cubicBezTo>
                    <a:pt x="687450" y="261294"/>
                    <a:pt x="714232" y="291002"/>
                    <a:pt x="747922" y="297301"/>
                  </a:cubicBezTo>
                  <a:cubicBezTo>
                    <a:pt x="764584" y="300593"/>
                    <a:pt x="782304" y="298155"/>
                    <a:pt x="797624" y="290392"/>
                  </a:cubicBezTo>
                  <a:cubicBezTo>
                    <a:pt x="812540" y="282224"/>
                    <a:pt x="825382" y="268203"/>
                    <a:pt x="829364" y="251500"/>
                  </a:cubicBezTo>
                  <a:cubicBezTo>
                    <a:pt x="833550" y="235528"/>
                    <a:pt x="833388" y="218947"/>
                    <a:pt x="826479" y="203789"/>
                  </a:cubicBezTo>
                  <a:cubicBezTo>
                    <a:pt x="819408" y="188955"/>
                    <a:pt x="804980" y="178632"/>
                    <a:pt x="790188" y="177494"/>
                  </a:cubicBezTo>
                  <a:cubicBezTo>
                    <a:pt x="803477" y="183794"/>
                    <a:pt x="812703" y="195376"/>
                    <a:pt x="815506" y="207853"/>
                  </a:cubicBezTo>
                  <a:cubicBezTo>
                    <a:pt x="818636" y="220085"/>
                    <a:pt x="816197" y="234025"/>
                    <a:pt x="811727" y="245526"/>
                  </a:cubicBezTo>
                  <a:cubicBezTo>
                    <a:pt x="802624" y="268081"/>
                    <a:pt x="776086" y="279135"/>
                    <a:pt x="752555" y="273852"/>
                  </a:cubicBezTo>
                  <a:cubicBezTo>
                    <a:pt x="728740" y="269666"/>
                    <a:pt x="708420" y="250037"/>
                    <a:pt x="702242" y="225206"/>
                  </a:cubicBezTo>
                  <a:cubicBezTo>
                    <a:pt x="695659" y="200131"/>
                    <a:pt x="701918" y="171439"/>
                    <a:pt x="718011" y="146933"/>
                  </a:cubicBezTo>
                  <a:close/>
                  <a:moveTo>
                    <a:pt x="243132" y="151485"/>
                  </a:moveTo>
                  <a:cubicBezTo>
                    <a:pt x="217610" y="148477"/>
                    <a:pt x="189447" y="152216"/>
                    <a:pt x="166201" y="167050"/>
                  </a:cubicBezTo>
                  <a:cubicBezTo>
                    <a:pt x="143279" y="182005"/>
                    <a:pt x="127593" y="207568"/>
                    <a:pt x="125723" y="234594"/>
                  </a:cubicBezTo>
                  <a:cubicBezTo>
                    <a:pt x="124911" y="248005"/>
                    <a:pt x="126862" y="261904"/>
                    <a:pt x="133160" y="274136"/>
                  </a:cubicBezTo>
                  <a:cubicBezTo>
                    <a:pt x="139176" y="286816"/>
                    <a:pt x="150676" y="295879"/>
                    <a:pt x="162015" y="301446"/>
                  </a:cubicBezTo>
                  <a:cubicBezTo>
                    <a:pt x="185098" y="312744"/>
                    <a:pt x="213749" y="312948"/>
                    <a:pt x="234110" y="299008"/>
                  </a:cubicBezTo>
                  <a:cubicBezTo>
                    <a:pt x="211433" y="307868"/>
                    <a:pt x="186277" y="304210"/>
                    <a:pt x="167785" y="291286"/>
                  </a:cubicBezTo>
                  <a:cubicBezTo>
                    <a:pt x="147791" y="279623"/>
                    <a:pt x="141208" y="257758"/>
                    <a:pt x="144256" y="236626"/>
                  </a:cubicBezTo>
                  <a:cubicBezTo>
                    <a:pt x="147709" y="215696"/>
                    <a:pt x="160186" y="196595"/>
                    <a:pt x="178271" y="186151"/>
                  </a:cubicBezTo>
                  <a:cubicBezTo>
                    <a:pt x="196233" y="175503"/>
                    <a:pt x="218424" y="172252"/>
                    <a:pt x="240450" y="175178"/>
                  </a:cubicBezTo>
                  <a:cubicBezTo>
                    <a:pt x="262802" y="177779"/>
                    <a:pt x="284219" y="184728"/>
                    <a:pt x="301979" y="197286"/>
                  </a:cubicBezTo>
                  <a:cubicBezTo>
                    <a:pt x="319983" y="209600"/>
                    <a:pt x="333393" y="227969"/>
                    <a:pt x="342172" y="248655"/>
                  </a:cubicBezTo>
                  <a:cubicBezTo>
                    <a:pt x="350706" y="269463"/>
                    <a:pt x="354729" y="292668"/>
                    <a:pt x="353835" y="315874"/>
                  </a:cubicBezTo>
                  <a:cubicBezTo>
                    <a:pt x="353430" y="339160"/>
                    <a:pt x="347089" y="362610"/>
                    <a:pt x="332743" y="382157"/>
                  </a:cubicBezTo>
                  <a:cubicBezTo>
                    <a:pt x="351275" y="366105"/>
                    <a:pt x="361069" y="341396"/>
                    <a:pt x="365418" y="317093"/>
                  </a:cubicBezTo>
                  <a:cubicBezTo>
                    <a:pt x="369238" y="292384"/>
                    <a:pt x="367694" y="266537"/>
                    <a:pt x="359566" y="242193"/>
                  </a:cubicBezTo>
                  <a:cubicBezTo>
                    <a:pt x="351803" y="217769"/>
                    <a:pt x="336319" y="195173"/>
                    <a:pt x="315349" y="179120"/>
                  </a:cubicBezTo>
                  <a:cubicBezTo>
                    <a:pt x="294257" y="163067"/>
                    <a:pt x="268369" y="154777"/>
                    <a:pt x="243132" y="15148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F379382-EB26-AAC2-64F9-B62373BB0F9B}"/>
                </a:ext>
              </a:extLst>
            </p:cNvPr>
            <p:cNvSpPr/>
            <p:nvPr/>
          </p:nvSpPr>
          <p:spPr>
            <a:xfrm>
              <a:off x="8615249" y="1113841"/>
              <a:ext cx="881749" cy="424880"/>
            </a:xfrm>
            <a:custGeom>
              <a:avLst/>
              <a:gdLst>
                <a:gd name="connsiteX0" fmla="*/ 596411 w 881749"/>
                <a:gd name="connsiteY0" fmla="*/ 2769 h 424880"/>
                <a:gd name="connsiteX1" fmla="*/ 734216 w 881749"/>
                <a:gd name="connsiteY1" fmla="*/ 30338 h 424880"/>
                <a:gd name="connsiteX2" fmla="*/ 815334 w 881749"/>
                <a:gd name="connsiteY2" fmla="*/ 167011 h 424880"/>
                <a:gd name="connsiteX3" fmla="*/ 878651 w 881749"/>
                <a:gd name="connsiteY3" fmla="*/ 291450 h 424880"/>
                <a:gd name="connsiteX4" fmla="*/ 633632 w 881749"/>
                <a:gd name="connsiteY4" fmla="*/ 344770 h 424880"/>
                <a:gd name="connsiteX5" fmla="*/ 484728 w 881749"/>
                <a:gd name="connsiteY5" fmla="*/ 423083 h 424880"/>
                <a:gd name="connsiteX6" fmla="*/ 381949 w 881749"/>
                <a:gd name="connsiteY6" fmla="*/ 322255 h 424880"/>
                <a:gd name="connsiteX7" fmla="*/ 275188 w 881749"/>
                <a:gd name="connsiteY7" fmla="*/ 358303 h 424880"/>
                <a:gd name="connsiteX8" fmla="*/ 214472 w 881749"/>
                <a:gd name="connsiteY8" fmla="*/ 280559 h 424880"/>
                <a:gd name="connsiteX9" fmla="*/ 98688 w 881749"/>
                <a:gd name="connsiteY9" fmla="*/ 273650 h 424880"/>
                <a:gd name="connsiteX10" fmla="*/ 5339 w 881749"/>
                <a:gd name="connsiteY10" fmla="*/ 156444 h 424880"/>
                <a:gd name="connsiteX11" fmla="*/ 140913 w 881749"/>
                <a:gd name="connsiteY11" fmla="*/ 165873 h 424880"/>
                <a:gd name="connsiteX12" fmla="*/ 221299 w 881749"/>
                <a:gd name="connsiteY12" fmla="*/ 103897 h 424880"/>
                <a:gd name="connsiteX13" fmla="*/ 295345 w 881749"/>
                <a:gd name="connsiteY13" fmla="*/ 132263 h 424880"/>
                <a:gd name="connsiteX14" fmla="*/ 356712 w 881749"/>
                <a:gd name="connsiteY14" fmla="*/ 29281 h 424880"/>
                <a:gd name="connsiteX15" fmla="*/ 486434 w 881749"/>
                <a:gd name="connsiteY15" fmla="*/ 59233 h 424880"/>
                <a:gd name="connsiteX16" fmla="*/ 596411 w 881749"/>
                <a:gd name="connsiteY16" fmla="*/ 2769 h 424880"/>
                <a:gd name="connsiteX17" fmla="*/ 413649 w 881749"/>
                <a:gd name="connsiteY17" fmla="*/ 115844 h 424880"/>
                <a:gd name="connsiteX18" fmla="*/ 443722 w 881749"/>
                <a:gd name="connsiteY18" fmla="*/ 136774 h 424880"/>
                <a:gd name="connsiteX19" fmla="*/ 447177 w 881749"/>
                <a:gd name="connsiteY19" fmla="*/ 170871 h 424880"/>
                <a:gd name="connsiteX20" fmla="*/ 398896 w 881749"/>
                <a:gd name="connsiteY20" fmla="*/ 214315 h 424880"/>
                <a:gd name="connsiteX21" fmla="*/ 332937 w 881749"/>
                <a:gd name="connsiteY21" fmla="*/ 199197 h 424880"/>
                <a:gd name="connsiteX22" fmla="*/ 295305 w 881749"/>
                <a:gd name="connsiteY22" fmla="*/ 132222 h 424880"/>
                <a:gd name="connsiteX23" fmla="*/ 319892 w 881749"/>
                <a:gd name="connsiteY23" fmla="*/ 212364 h 424880"/>
                <a:gd name="connsiteX24" fmla="*/ 358378 w 881749"/>
                <a:gd name="connsiteY24" fmla="*/ 236992 h 424880"/>
                <a:gd name="connsiteX25" fmla="*/ 404220 w 881749"/>
                <a:gd name="connsiteY25" fmla="*/ 237561 h 424880"/>
                <a:gd name="connsiteX26" fmla="*/ 445267 w 881749"/>
                <a:gd name="connsiteY26" fmla="*/ 215940 h 424880"/>
                <a:gd name="connsiteX27" fmla="*/ 465546 w 881749"/>
                <a:gd name="connsiteY27" fmla="*/ 173919 h 424880"/>
                <a:gd name="connsiteX28" fmla="*/ 453354 w 881749"/>
                <a:gd name="connsiteY28" fmla="*/ 130068 h 424880"/>
                <a:gd name="connsiteX29" fmla="*/ 413649 w 881749"/>
                <a:gd name="connsiteY29" fmla="*/ 115844 h 424880"/>
                <a:gd name="connsiteX30" fmla="*/ 688781 w 881749"/>
                <a:gd name="connsiteY30" fmla="*/ 176357 h 424880"/>
                <a:gd name="connsiteX31" fmla="*/ 635868 w 881749"/>
                <a:gd name="connsiteY31" fmla="*/ 196880 h 424880"/>
                <a:gd name="connsiteX32" fmla="*/ 607379 w 881749"/>
                <a:gd name="connsiteY32" fmla="*/ 245486 h 424880"/>
                <a:gd name="connsiteX33" fmla="*/ 634080 w 881749"/>
                <a:gd name="connsiteY33" fmla="*/ 344688 h 424880"/>
                <a:gd name="connsiteX34" fmla="*/ 625383 w 881749"/>
                <a:gd name="connsiteY34" fmla="*/ 250322 h 424880"/>
                <a:gd name="connsiteX35" fmla="*/ 690773 w 881749"/>
                <a:gd name="connsiteY35" fmla="*/ 200132 h 424880"/>
                <a:gd name="connsiteX36" fmla="*/ 762096 w 881749"/>
                <a:gd name="connsiteY36" fmla="*/ 238658 h 424880"/>
                <a:gd name="connsiteX37" fmla="*/ 733648 w 881749"/>
                <a:gd name="connsiteY37" fmla="*/ 319451 h 424880"/>
                <a:gd name="connsiteX38" fmla="*/ 774410 w 881749"/>
                <a:gd name="connsiteY38" fmla="*/ 287548 h 424880"/>
                <a:gd name="connsiteX39" fmla="*/ 779693 w 881749"/>
                <a:gd name="connsiteY39" fmla="*/ 232765 h 424880"/>
                <a:gd name="connsiteX40" fmla="*/ 744214 w 881749"/>
                <a:gd name="connsiteY40" fmla="*/ 188183 h 424880"/>
                <a:gd name="connsiteX41" fmla="*/ 688781 w 881749"/>
                <a:gd name="connsiteY41" fmla="*/ 176357 h 42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749" h="424880">
                  <a:moveTo>
                    <a:pt x="596411" y="2769"/>
                  </a:moveTo>
                  <a:cubicBezTo>
                    <a:pt x="640663" y="-4582"/>
                    <a:pt x="689553" y="2073"/>
                    <a:pt x="734216" y="30338"/>
                  </a:cubicBezTo>
                  <a:cubicBezTo>
                    <a:pt x="802288" y="73417"/>
                    <a:pt x="815334" y="167011"/>
                    <a:pt x="815334" y="167011"/>
                  </a:cubicBezTo>
                  <a:cubicBezTo>
                    <a:pt x="815334" y="167011"/>
                    <a:pt x="898646" y="193101"/>
                    <a:pt x="878651" y="291450"/>
                  </a:cubicBezTo>
                  <a:cubicBezTo>
                    <a:pt x="857396" y="395854"/>
                    <a:pt x="696421" y="424912"/>
                    <a:pt x="633632" y="344770"/>
                  </a:cubicBezTo>
                  <a:cubicBezTo>
                    <a:pt x="633632" y="344770"/>
                    <a:pt x="593764" y="438933"/>
                    <a:pt x="484728" y="423083"/>
                  </a:cubicBezTo>
                  <a:cubicBezTo>
                    <a:pt x="393612" y="409835"/>
                    <a:pt x="381949" y="322255"/>
                    <a:pt x="381949" y="322255"/>
                  </a:cubicBezTo>
                  <a:cubicBezTo>
                    <a:pt x="381949" y="322255"/>
                    <a:pt x="340862" y="381427"/>
                    <a:pt x="275188" y="358303"/>
                  </a:cubicBezTo>
                  <a:cubicBezTo>
                    <a:pt x="212440" y="336195"/>
                    <a:pt x="214472" y="280559"/>
                    <a:pt x="214472" y="280559"/>
                  </a:cubicBezTo>
                  <a:cubicBezTo>
                    <a:pt x="214472" y="280559"/>
                    <a:pt x="156641" y="291166"/>
                    <a:pt x="98688" y="273650"/>
                  </a:cubicBezTo>
                  <a:cubicBezTo>
                    <a:pt x="8670" y="246462"/>
                    <a:pt x="-11324" y="141448"/>
                    <a:pt x="5339" y="156444"/>
                  </a:cubicBezTo>
                  <a:cubicBezTo>
                    <a:pt x="22041" y="171440"/>
                    <a:pt x="85358" y="198100"/>
                    <a:pt x="140913" y="165873"/>
                  </a:cubicBezTo>
                  <a:cubicBezTo>
                    <a:pt x="174278" y="146528"/>
                    <a:pt x="177326" y="110318"/>
                    <a:pt x="221299" y="103897"/>
                  </a:cubicBezTo>
                  <a:cubicBezTo>
                    <a:pt x="267832" y="97110"/>
                    <a:pt x="295345" y="132263"/>
                    <a:pt x="295345" y="132263"/>
                  </a:cubicBezTo>
                  <a:cubicBezTo>
                    <a:pt x="295345" y="132263"/>
                    <a:pt x="284576" y="57973"/>
                    <a:pt x="356712" y="29281"/>
                  </a:cubicBezTo>
                  <a:cubicBezTo>
                    <a:pt x="430310" y="21"/>
                    <a:pt x="486434" y="59233"/>
                    <a:pt x="486434" y="59233"/>
                  </a:cubicBezTo>
                  <a:cubicBezTo>
                    <a:pt x="512545" y="31476"/>
                    <a:pt x="552159" y="10120"/>
                    <a:pt x="596411" y="2769"/>
                  </a:cubicBezTo>
                  <a:close/>
                  <a:moveTo>
                    <a:pt x="413649" y="115844"/>
                  </a:moveTo>
                  <a:cubicBezTo>
                    <a:pt x="427425" y="118120"/>
                    <a:pt x="438601" y="126126"/>
                    <a:pt x="443722" y="136774"/>
                  </a:cubicBezTo>
                  <a:cubicBezTo>
                    <a:pt x="449209" y="147218"/>
                    <a:pt x="449859" y="159654"/>
                    <a:pt x="447177" y="170871"/>
                  </a:cubicBezTo>
                  <a:cubicBezTo>
                    <a:pt x="441487" y="193751"/>
                    <a:pt x="422264" y="209926"/>
                    <a:pt x="398896" y="214315"/>
                  </a:cubicBezTo>
                  <a:cubicBezTo>
                    <a:pt x="375487" y="220492"/>
                    <a:pt x="351347" y="215453"/>
                    <a:pt x="332937" y="199197"/>
                  </a:cubicBezTo>
                  <a:cubicBezTo>
                    <a:pt x="314487" y="183022"/>
                    <a:pt x="301970" y="158841"/>
                    <a:pt x="295305" y="132222"/>
                  </a:cubicBezTo>
                  <a:cubicBezTo>
                    <a:pt x="292135" y="159613"/>
                    <a:pt x="299857" y="189646"/>
                    <a:pt x="319892" y="212364"/>
                  </a:cubicBezTo>
                  <a:cubicBezTo>
                    <a:pt x="329686" y="223784"/>
                    <a:pt x="343341" y="232481"/>
                    <a:pt x="358378" y="236992"/>
                  </a:cubicBezTo>
                  <a:cubicBezTo>
                    <a:pt x="373496" y="241381"/>
                    <a:pt x="389549" y="240772"/>
                    <a:pt x="404220" y="237561"/>
                  </a:cubicBezTo>
                  <a:cubicBezTo>
                    <a:pt x="418810" y="233944"/>
                    <a:pt x="433969" y="227442"/>
                    <a:pt x="445267" y="215940"/>
                  </a:cubicBezTo>
                  <a:cubicBezTo>
                    <a:pt x="456321" y="204480"/>
                    <a:pt x="464042" y="189565"/>
                    <a:pt x="465546" y="173919"/>
                  </a:cubicBezTo>
                  <a:cubicBezTo>
                    <a:pt x="467375" y="158394"/>
                    <a:pt x="463311" y="142057"/>
                    <a:pt x="453354" y="130068"/>
                  </a:cubicBezTo>
                  <a:cubicBezTo>
                    <a:pt x="443356" y="117998"/>
                    <a:pt x="427181" y="112634"/>
                    <a:pt x="413649" y="115844"/>
                  </a:cubicBezTo>
                  <a:close/>
                  <a:moveTo>
                    <a:pt x="688781" y="176357"/>
                  </a:moveTo>
                  <a:cubicBezTo>
                    <a:pt x="670168" y="178227"/>
                    <a:pt x="651189" y="183916"/>
                    <a:pt x="635868" y="196880"/>
                  </a:cubicBezTo>
                  <a:cubicBezTo>
                    <a:pt x="620994" y="209723"/>
                    <a:pt x="611159" y="227360"/>
                    <a:pt x="607379" y="245486"/>
                  </a:cubicBezTo>
                  <a:cubicBezTo>
                    <a:pt x="599699" y="281696"/>
                    <a:pt x="610875" y="319532"/>
                    <a:pt x="634080" y="344688"/>
                  </a:cubicBezTo>
                  <a:cubicBezTo>
                    <a:pt x="618677" y="314371"/>
                    <a:pt x="616361" y="279664"/>
                    <a:pt x="625383" y="250322"/>
                  </a:cubicBezTo>
                  <a:cubicBezTo>
                    <a:pt x="634933" y="220492"/>
                    <a:pt x="659845" y="201595"/>
                    <a:pt x="690773" y="200132"/>
                  </a:cubicBezTo>
                  <a:cubicBezTo>
                    <a:pt x="719952" y="197043"/>
                    <a:pt x="751448" y="211226"/>
                    <a:pt x="762096" y="238658"/>
                  </a:cubicBezTo>
                  <a:cubicBezTo>
                    <a:pt x="772621" y="265115"/>
                    <a:pt x="765185" y="304089"/>
                    <a:pt x="733648" y="319451"/>
                  </a:cubicBezTo>
                  <a:cubicBezTo>
                    <a:pt x="750757" y="316809"/>
                    <a:pt x="765916" y="303845"/>
                    <a:pt x="774410" y="287548"/>
                  </a:cubicBezTo>
                  <a:cubicBezTo>
                    <a:pt x="782253" y="271089"/>
                    <a:pt x="785261" y="251541"/>
                    <a:pt x="779693" y="232765"/>
                  </a:cubicBezTo>
                  <a:cubicBezTo>
                    <a:pt x="774857" y="213746"/>
                    <a:pt x="760836" y="197978"/>
                    <a:pt x="744214" y="188183"/>
                  </a:cubicBezTo>
                  <a:cubicBezTo>
                    <a:pt x="727389" y="178308"/>
                    <a:pt x="707638" y="175138"/>
                    <a:pt x="688781" y="176357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5415E7-1AF8-1EC3-85BF-1037FC1C8EFF}"/>
              </a:ext>
            </a:extLst>
          </p:cNvPr>
          <p:cNvGrpSpPr/>
          <p:nvPr/>
        </p:nvGrpSpPr>
        <p:grpSpPr>
          <a:xfrm flipH="1">
            <a:off x="-557366" y="4909530"/>
            <a:ext cx="4868259" cy="1945624"/>
            <a:chOff x="1115398" y="4975382"/>
            <a:chExt cx="3812168" cy="1879771"/>
          </a:xfrm>
        </p:grpSpPr>
        <p:sp>
          <p:nvSpPr>
            <p:cNvPr id="35278" name="任意多边形: 形状 35277">
              <a:extLst>
                <a:ext uri="{FF2B5EF4-FFF2-40B4-BE49-F238E27FC236}">
                  <a16:creationId xmlns:a16="http://schemas.microsoft.com/office/drawing/2014/main" id="{07C1425A-8B2F-D392-397C-FC26833888BC}"/>
                </a:ext>
              </a:extLst>
            </p:cNvPr>
            <p:cNvSpPr/>
            <p:nvPr/>
          </p:nvSpPr>
          <p:spPr>
            <a:xfrm>
              <a:off x="2039753" y="5342358"/>
              <a:ext cx="2887813" cy="1507030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1A3775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79" name="任意多边形: 形状 35278">
              <a:extLst>
                <a:ext uri="{FF2B5EF4-FFF2-40B4-BE49-F238E27FC236}">
                  <a16:creationId xmlns:a16="http://schemas.microsoft.com/office/drawing/2014/main" id="{F3F00B3B-4968-EE66-3DF0-B22A21B10AE1}"/>
                </a:ext>
              </a:extLst>
            </p:cNvPr>
            <p:cNvSpPr/>
            <p:nvPr/>
          </p:nvSpPr>
          <p:spPr>
            <a:xfrm>
              <a:off x="1115398" y="4975382"/>
              <a:ext cx="2964274" cy="1879771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E5E9EF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5" name="组合 35274">
            <a:extLst>
              <a:ext uri="{FF2B5EF4-FFF2-40B4-BE49-F238E27FC236}">
                <a16:creationId xmlns:a16="http://schemas.microsoft.com/office/drawing/2014/main" id="{9C138C51-3BAC-F877-2B90-50933625618A}"/>
              </a:ext>
            </a:extLst>
          </p:cNvPr>
          <p:cNvGrpSpPr/>
          <p:nvPr/>
        </p:nvGrpSpPr>
        <p:grpSpPr>
          <a:xfrm>
            <a:off x="1232171" y="4006520"/>
            <a:ext cx="2508956" cy="1927599"/>
            <a:chOff x="2622463" y="3121802"/>
            <a:chExt cx="2742219" cy="2106811"/>
          </a:xfrm>
        </p:grpSpPr>
        <p:sp>
          <p:nvSpPr>
            <p:cNvPr id="19856" name="任意多边形: 形状 19855">
              <a:extLst>
                <a:ext uri="{FF2B5EF4-FFF2-40B4-BE49-F238E27FC236}">
                  <a16:creationId xmlns:a16="http://schemas.microsoft.com/office/drawing/2014/main" id="{EEE7A7A2-5457-5623-0542-F43108FE13D6}"/>
                </a:ext>
              </a:extLst>
            </p:cNvPr>
            <p:cNvSpPr/>
            <p:nvPr/>
          </p:nvSpPr>
          <p:spPr>
            <a:xfrm>
              <a:off x="3960490" y="3739632"/>
              <a:ext cx="182664" cy="451123"/>
            </a:xfrm>
            <a:custGeom>
              <a:avLst/>
              <a:gdLst>
                <a:gd name="connsiteX0" fmla="*/ 158902 w 182664"/>
                <a:gd name="connsiteY0" fmla="*/ 3027 h 451123"/>
                <a:gd name="connsiteX1" fmla="*/ 170322 w 182664"/>
                <a:gd name="connsiteY1" fmla="*/ 173837 h 451123"/>
                <a:gd name="connsiteX2" fmla="*/ 43566 w 182664"/>
                <a:gd name="connsiteY2" fmla="*/ 451124 h 451123"/>
                <a:gd name="connsiteX3" fmla="*/ 0 w 182664"/>
                <a:gd name="connsiteY3" fmla="*/ 330179 h 451123"/>
                <a:gd name="connsiteX4" fmla="*/ 104973 w 182664"/>
                <a:gd name="connsiteY4" fmla="*/ 174975 h 451123"/>
                <a:gd name="connsiteX5" fmla="*/ 158902 w 182664"/>
                <a:gd name="connsiteY5" fmla="*/ 3027 h 45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664" h="451123">
                  <a:moveTo>
                    <a:pt x="158902" y="3027"/>
                  </a:moveTo>
                  <a:cubicBezTo>
                    <a:pt x="181010" y="-16805"/>
                    <a:pt x="193365" y="63174"/>
                    <a:pt x="170322" y="173837"/>
                  </a:cubicBezTo>
                  <a:cubicBezTo>
                    <a:pt x="150977" y="266740"/>
                    <a:pt x="91562" y="402600"/>
                    <a:pt x="43566" y="451124"/>
                  </a:cubicBezTo>
                  <a:lnTo>
                    <a:pt x="0" y="330179"/>
                  </a:lnTo>
                  <a:cubicBezTo>
                    <a:pt x="0" y="330179"/>
                    <a:pt x="58806" y="277063"/>
                    <a:pt x="104973" y="174975"/>
                  </a:cubicBezTo>
                  <a:cubicBezTo>
                    <a:pt x="151140" y="72887"/>
                    <a:pt x="134031" y="25298"/>
                    <a:pt x="158902" y="3027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8107025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7" name="任意多边形: 形状 19856">
              <a:extLst>
                <a:ext uri="{FF2B5EF4-FFF2-40B4-BE49-F238E27FC236}">
                  <a16:creationId xmlns:a16="http://schemas.microsoft.com/office/drawing/2014/main" id="{97CB0D75-8C4B-B861-F955-2C9F81CECC6E}"/>
                </a:ext>
              </a:extLst>
            </p:cNvPr>
            <p:cNvSpPr/>
            <p:nvPr/>
          </p:nvSpPr>
          <p:spPr>
            <a:xfrm>
              <a:off x="3219459" y="3776108"/>
              <a:ext cx="943986" cy="1172462"/>
            </a:xfrm>
            <a:custGeom>
              <a:avLst/>
              <a:gdLst>
                <a:gd name="connsiteX0" fmla="*/ 646826 w 943986"/>
                <a:gd name="connsiteY0" fmla="*/ 33485 h 1172462"/>
                <a:gd name="connsiteX1" fmla="*/ 800771 w 943986"/>
                <a:gd name="connsiteY1" fmla="*/ 278382 h 1172462"/>
                <a:gd name="connsiteX2" fmla="*/ 943986 w 943986"/>
                <a:gd name="connsiteY2" fmla="*/ 696364 h 1172462"/>
                <a:gd name="connsiteX3" fmla="*/ 471993 w 943986"/>
                <a:gd name="connsiteY3" fmla="*/ 1172462 h 1172462"/>
                <a:gd name="connsiteX4" fmla="*/ 0 w 943986"/>
                <a:gd name="connsiteY4" fmla="*/ 867824 h 1172462"/>
                <a:gd name="connsiteX5" fmla="*/ 158699 w 943986"/>
                <a:gd name="connsiteY5" fmla="*/ 461018 h 1172462"/>
                <a:gd name="connsiteX6" fmla="*/ 279278 w 943986"/>
                <a:gd name="connsiteY6" fmla="*/ 88512 h 1172462"/>
                <a:gd name="connsiteX7" fmla="*/ 646826 w 943986"/>
                <a:gd name="connsiteY7" fmla="*/ 33485 h 117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986" h="1172462">
                  <a:moveTo>
                    <a:pt x="646826" y="33485"/>
                  </a:moveTo>
                  <a:cubicBezTo>
                    <a:pt x="644835" y="74329"/>
                    <a:pt x="705389" y="132403"/>
                    <a:pt x="800771" y="278382"/>
                  </a:cubicBezTo>
                  <a:cubicBezTo>
                    <a:pt x="868762" y="382461"/>
                    <a:pt x="943986" y="521246"/>
                    <a:pt x="943986" y="696364"/>
                  </a:cubicBezTo>
                  <a:cubicBezTo>
                    <a:pt x="943986" y="911634"/>
                    <a:pt x="824383" y="1172462"/>
                    <a:pt x="471993" y="1172462"/>
                  </a:cubicBezTo>
                  <a:cubicBezTo>
                    <a:pt x="170729" y="1172462"/>
                    <a:pt x="163" y="1029084"/>
                    <a:pt x="0" y="867824"/>
                  </a:cubicBezTo>
                  <a:cubicBezTo>
                    <a:pt x="-244" y="647109"/>
                    <a:pt x="142403" y="537218"/>
                    <a:pt x="158699" y="461018"/>
                  </a:cubicBezTo>
                  <a:cubicBezTo>
                    <a:pt x="174996" y="384859"/>
                    <a:pt x="186619" y="229695"/>
                    <a:pt x="279278" y="88512"/>
                  </a:cubicBezTo>
                  <a:cubicBezTo>
                    <a:pt x="383764" y="-70716"/>
                    <a:pt x="646826" y="33485"/>
                    <a:pt x="646826" y="33485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5967734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8" name="任意多边形: 形状 19857">
              <a:extLst>
                <a:ext uri="{FF2B5EF4-FFF2-40B4-BE49-F238E27FC236}">
                  <a16:creationId xmlns:a16="http://schemas.microsoft.com/office/drawing/2014/main" id="{C274B457-7014-E101-52EE-D0F5F0A7EE3B}"/>
                </a:ext>
              </a:extLst>
            </p:cNvPr>
            <p:cNvSpPr/>
            <p:nvPr/>
          </p:nvSpPr>
          <p:spPr>
            <a:xfrm>
              <a:off x="3631302" y="4031569"/>
              <a:ext cx="397178" cy="246682"/>
            </a:xfrm>
            <a:custGeom>
              <a:avLst/>
              <a:gdLst>
                <a:gd name="connsiteX0" fmla="*/ 373770 w 397178"/>
                <a:gd name="connsiteY0" fmla="*/ 0 h 246682"/>
                <a:gd name="connsiteX1" fmla="*/ 397179 w 397178"/>
                <a:gd name="connsiteY1" fmla="*/ 36779 h 246682"/>
                <a:gd name="connsiteX2" fmla="*/ 198571 w 397178"/>
                <a:gd name="connsiteY2" fmla="*/ 223723 h 246682"/>
                <a:gd name="connsiteX3" fmla="*/ 126 w 397178"/>
                <a:gd name="connsiteY3" fmla="*/ 212344 h 246682"/>
                <a:gd name="connsiteX4" fmla="*/ 373770 w 397178"/>
                <a:gd name="connsiteY4" fmla="*/ 0 h 24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78" h="246682">
                  <a:moveTo>
                    <a:pt x="373770" y="0"/>
                  </a:moveTo>
                  <a:lnTo>
                    <a:pt x="397179" y="36779"/>
                  </a:lnTo>
                  <a:cubicBezTo>
                    <a:pt x="397179" y="36779"/>
                    <a:pt x="330813" y="155326"/>
                    <a:pt x="198571" y="223723"/>
                  </a:cubicBezTo>
                  <a:cubicBezTo>
                    <a:pt x="115665" y="266598"/>
                    <a:pt x="-4426" y="241564"/>
                    <a:pt x="126" y="212344"/>
                  </a:cubicBezTo>
                  <a:cubicBezTo>
                    <a:pt x="4637" y="183165"/>
                    <a:pt x="373770" y="0"/>
                    <a:pt x="373770" y="0"/>
                  </a:cubicBezTo>
                  <a:close/>
                </a:path>
              </a:pathLst>
            </a:custGeom>
            <a:solidFill>
              <a:srgbClr val="FAF2E1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9" name="任意多边形: 形状 19858">
              <a:extLst>
                <a:ext uri="{FF2B5EF4-FFF2-40B4-BE49-F238E27FC236}">
                  <a16:creationId xmlns:a16="http://schemas.microsoft.com/office/drawing/2014/main" id="{738B0F16-532E-5C0C-6686-9D2C6CEBF81F}"/>
                </a:ext>
              </a:extLst>
            </p:cNvPr>
            <p:cNvSpPr/>
            <p:nvPr/>
          </p:nvSpPr>
          <p:spPr>
            <a:xfrm>
              <a:off x="2622463" y="3528167"/>
              <a:ext cx="764920" cy="302707"/>
            </a:xfrm>
            <a:custGeom>
              <a:avLst/>
              <a:gdLst>
                <a:gd name="connsiteX0" fmla="*/ 764921 w 764920"/>
                <a:gd name="connsiteY0" fmla="*/ 88061 h 302707"/>
                <a:gd name="connsiteX1" fmla="*/ 342143 w 764920"/>
                <a:gd name="connsiteY1" fmla="*/ 7797 h 302707"/>
                <a:gd name="connsiteX2" fmla="*/ 35 w 764920"/>
                <a:gd name="connsiteY2" fmla="*/ 175965 h 302707"/>
                <a:gd name="connsiteX3" fmla="*/ 339623 w 764920"/>
                <a:gd name="connsiteY3" fmla="*/ 297844 h 302707"/>
                <a:gd name="connsiteX4" fmla="*/ 764921 w 764920"/>
                <a:gd name="connsiteY4" fmla="*/ 193237 h 302707"/>
                <a:gd name="connsiteX5" fmla="*/ 764921 w 764920"/>
                <a:gd name="connsiteY5" fmla="*/ 88061 h 30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920" h="302707">
                  <a:moveTo>
                    <a:pt x="764921" y="88061"/>
                  </a:moveTo>
                  <a:cubicBezTo>
                    <a:pt x="650479" y="38358"/>
                    <a:pt x="477027" y="-21667"/>
                    <a:pt x="342143" y="7797"/>
                  </a:cubicBezTo>
                  <a:cubicBezTo>
                    <a:pt x="207218" y="37301"/>
                    <a:pt x="-3134" y="137560"/>
                    <a:pt x="35" y="175965"/>
                  </a:cubicBezTo>
                  <a:cubicBezTo>
                    <a:pt x="3165" y="213882"/>
                    <a:pt x="214127" y="275452"/>
                    <a:pt x="339623" y="297844"/>
                  </a:cubicBezTo>
                  <a:cubicBezTo>
                    <a:pt x="519049" y="329869"/>
                    <a:pt x="764921" y="193237"/>
                    <a:pt x="764921" y="193237"/>
                  </a:cubicBezTo>
                  <a:lnTo>
                    <a:pt x="764921" y="88061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0755157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0" name="任意多边形: 形状 19859">
              <a:extLst>
                <a:ext uri="{FF2B5EF4-FFF2-40B4-BE49-F238E27FC236}">
                  <a16:creationId xmlns:a16="http://schemas.microsoft.com/office/drawing/2014/main" id="{D7C5652D-E2CA-728A-8633-936E1A3824C7}"/>
                </a:ext>
              </a:extLst>
            </p:cNvPr>
            <p:cNvSpPr/>
            <p:nvPr/>
          </p:nvSpPr>
          <p:spPr>
            <a:xfrm>
              <a:off x="2875884" y="3140838"/>
              <a:ext cx="565998" cy="487215"/>
            </a:xfrm>
            <a:custGeom>
              <a:avLst/>
              <a:gdLst>
                <a:gd name="connsiteX0" fmla="*/ 529626 w 565998"/>
                <a:gd name="connsiteY0" fmla="*/ 487216 h 487215"/>
                <a:gd name="connsiteX1" fmla="*/ 210561 w 565998"/>
                <a:gd name="connsiteY1" fmla="*/ 307669 h 487215"/>
                <a:gd name="connsiteX2" fmla="*/ 6345 w 565998"/>
                <a:gd name="connsiteY2" fmla="*/ 3966 h 487215"/>
                <a:gd name="connsiteX3" fmla="*/ 565999 w 565998"/>
                <a:gd name="connsiteY3" fmla="*/ 367856 h 487215"/>
                <a:gd name="connsiteX4" fmla="*/ 529626 w 565998"/>
                <a:gd name="connsiteY4" fmla="*/ 487216 h 48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998" h="487215">
                  <a:moveTo>
                    <a:pt x="529626" y="487216"/>
                  </a:moveTo>
                  <a:cubicBezTo>
                    <a:pt x="423230" y="442431"/>
                    <a:pt x="338252" y="457061"/>
                    <a:pt x="210561" y="307669"/>
                  </a:cubicBezTo>
                  <a:cubicBezTo>
                    <a:pt x="82870" y="158276"/>
                    <a:pt x="-28077" y="38307"/>
                    <a:pt x="6345" y="3966"/>
                  </a:cubicBezTo>
                  <a:cubicBezTo>
                    <a:pt x="40808" y="-30375"/>
                    <a:pt x="381981" y="163966"/>
                    <a:pt x="565999" y="367856"/>
                  </a:cubicBezTo>
                  <a:lnTo>
                    <a:pt x="529626" y="487216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315971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1" name="任意多边形: 形状 19860">
              <a:extLst>
                <a:ext uri="{FF2B5EF4-FFF2-40B4-BE49-F238E27FC236}">
                  <a16:creationId xmlns:a16="http://schemas.microsoft.com/office/drawing/2014/main" id="{4AB0E1E1-D051-37CF-68AB-3FD93BC150F1}"/>
                </a:ext>
              </a:extLst>
            </p:cNvPr>
            <p:cNvSpPr/>
            <p:nvPr/>
          </p:nvSpPr>
          <p:spPr>
            <a:xfrm>
              <a:off x="3074847" y="3292590"/>
              <a:ext cx="331190" cy="277552"/>
            </a:xfrm>
            <a:custGeom>
              <a:avLst/>
              <a:gdLst>
                <a:gd name="connsiteX0" fmla="*/ 331191 w 331190"/>
                <a:gd name="connsiteY0" fmla="*/ 239229 h 277552"/>
                <a:gd name="connsiteX1" fmla="*/ 97308 w 331190"/>
                <a:gd name="connsiteY1" fmla="*/ 32574 h 277552"/>
                <a:gd name="connsiteX2" fmla="*/ 70567 w 331190"/>
                <a:gd name="connsiteY2" fmla="*/ 122145 h 277552"/>
                <a:gd name="connsiteX3" fmla="*/ 318227 w 331190"/>
                <a:gd name="connsiteY3" fmla="*/ 277552 h 277552"/>
                <a:gd name="connsiteX4" fmla="*/ 331191 w 331190"/>
                <a:gd name="connsiteY4" fmla="*/ 239229 h 27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90" h="277552">
                  <a:moveTo>
                    <a:pt x="331191" y="239229"/>
                  </a:moveTo>
                  <a:cubicBezTo>
                    <a:pt x="261290" y="168393"/>
                    <a:pt x="200493" y="101703"/>
                    <a:pt x="97308" y="32574"/>
                  </a:cubicBezTo>
                  <a:cubicBezTo>
                    <a:pt x="-11567" y="-40375"/>
                    <a:pt x="-40868" y="17781"/>
                    <a:pt x="70567" y="122145"/>
                  </a:cubicBezTo>
                  <a:cubicBezTo>
                    <a:pt x="117994" y="166564"/>
                    <a:pt x="318227" y="277552"/>
                    <a:pt x="318227" y="277552"/>
                  </a:cubicBezTo>
                  <a:lnTo>
                    <a:pt x="331191" y="239229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313423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2" name="任意多边形: 形状 19861">
              <a:extLst>
                <a:ext uri="{FF2B5EF4-FFF2-40B4-BE49-F238E27FC236}">
                  <a16:creationId xmlns:a16="http://schemas.microsoft.com/office/drawing/2014/main" id="{D45A3471-BEEF-5A67-9DDA-0A930F12285F}"/>
                </a:ext>
              </a:extLst>
            </p:cNvPr>
            <p:cNvSpPr/>
            <p:nvPr/>
          </p:nvSpPr>
          <p:spPr>
            <a:xfrm>
              <a:off x="2851739" y="3605916"/>
              <a:ext cx="531418" cy="141902"/>
            </a:xfrm>
            <a:custGeom>
              <a:avLst/>
              <a:gdLst>
                <a:gd name="connsiteX0" fmla="*/ 531378 w 531418"/>
                <a:gd name="connsiteY0" fmla="*/ 31770 h 141902"/>
                <a:gd name="connsiteX1" fmla="*/ 124694 w 531418"/>
                <a:gd name="connsiteY1" fmla="*/ 8158 h 141902"/>
                <a:gd name="connsiteX2" fmla="*/ 148306 w 531418"/>
                <a:gd name="connsiteY2" fmla="*/ 141701 h 141902"/>
                <a:gd name="connsiteX3" fmla="*/ 531419 w 531418"/>
                <a:gd name="connsiteY3" fmla="*/ 89153 h 141902"/>
                <a:gd name="connsiteX4" fmla="*/ 531419 w 531418"/>
                <a:gd name="connsiteY4" fmla="*/ 31770 h 1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18" h="141902">
                  <a:moveTo>
                    <a:pt x="531378" y="31770"/>
                  </a:moveTo>
                  <a:cubicBezTo>
                    <a:pt x="407142" y="19618"/>
                    <a:pt x="286482" y="-15860"/>
                    <a:pt x="124694" y="8158"/>
                  </a:cubicBezTo>
                  <a:cubicBezTo>
                    <a:pt x="-46035" y="33518"/>
                    <a:pt x="-44531" y="132394"/>
                    <a:pt x="148306" y="141701"/>
                  </a:cubicBezTo>
                  <a:cubicBezTo>
                    <a:pt x="230358" y="145684"/>
                    <a:pt x="531419" y="89153"/>
                    <a:pt x="531419" y="89153"/>
                  </a:cubicBezTo>
                  <a:lnTo>
                    <a:pt x="531419" y="31770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0653979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3" name="任意多边形: 形状 19862">
              <a:extLst>
                <a:ext uri="{FF2B5EF4-FFF2-40B4-BE49-F238E27FC236}">
                  <a16:creationId xmlns:a16="http://schemas.microsoft.com/office/drawing/2014/main" id="{89857B88-B5DE-C9D5-1EAA-C7AACF2418FF}"/>
                </a:ext>
              </a:extLst>
            </p:cNvPr>
            <p:cNvSpPr/>
            <p:nvPr/>
          </p:nvSpPr>
          <p:spPr>
            <a:xfrm>
              <a:off x="3379179" y="3447851"/>
              <a:ext cx="592508" cy="452325"/>
            </a:xfrm>
            <a:custGeom>
              <a:avLst/>
              <a:gdLst>
                <a:gd name="connsiteX0" fmla="*/ 44618 w 592508"/>
                <a:gd name="connsiteY0" fmla="*/ 80960 h 452325"/>
                <a:gd name="connsiteX1" fmla="*/ 439558 w 592508"/>
                <a:gd name="connsiteY1" fmla="*/ 32030 h 452325"/>
                <a:gd name="connsiteX2" fmla="*/ 583058 w 592508"/>
                <a:gd name="connsiteY2" fmla="*/ 63201 h 452325"/>
                <a:gd name="connsiteX3" fmla="*/ 476540 w 592508"/>
                <a:gd name="connsiteY3" fmla="*/ 370723 h 452325"/>
                <a:gd name="connsiteX4" fmla="*/ 92452 w 592508"/>
                <a:gd name="connsiteY4" fmla="*/ 400634 h 452325"/>
                <a:gd name="connsiteX5" fmla="*/ 44618 w 592508"/>
                <a:gd name="connsiteY5" fmla="*/ 80960 h 45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508" h="452325">
                  <a:moveTo>
                    <a:pt x="44618" y="80960"/>
                  </a:moveTo>
                  <a:cubicBezTo>
                    <a:pt x="124598" y="-20965"/>
                    <a:pt x="267488" y="-13690"/>
                    <a:pt x="439558" y="32030"/>
                  </a:cubicBezTo>
                  <a:cubicBezTo>
                    <a:pt x="497551" y="47432"/>
                    <a:pt x="547904" y="40523"/>
                    <a:pt x="583058" y="63201"/>
                  </a:cubicBezTo>
                  <a:cubicBezTo>
                    <a:pt x="606304" y="78156"/>
                    <a:pt x="592324" y="279690"/>
                    <a:pt x="476540" y="370723"/>
                  </a:cubicBezTo>
                  <a:cubicBezTo>
                    <a:pt x="355230" y="466065"/>
                    <a:pt x="211283" y="480248"/>
                    <a:pt x="92452" y="400634"/>
                  </a:cubicBezTo>
                  <a:cubicBezTo>
                    <a:pt x="-12846" y="330124"/>
                    <a:pt x="-27355" y="172644"/>
                    <a:pt x="44618" y="80960"/>
                  </a:cubicBezTo>
                  <a:close/>
                </a:path>
              </a:pathLst>
            </a:custGeom>
            <a:gradFill>
              <a:gsLst>
                <a:gs pos="11190">
                  <a:srgbClr val="F9F2E1"/>
                </a:gs>
                <a:gs pos="99290">
                  <a:srgbClr val="FFFFFF"/>
                </a:gs>
              </a:gsLst>
              <a:lin ang="2064327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4" name="任意多边形: 形状 19863">
              <a:extLst>
                <a:ext uri="{FF2B5EF4-FFF2-40B4-BE49-F238E27FC236}">
                  <a16:creationId xmlns:a16="http://schemas.microsoft.com/office/drawing/2014/main" id="{AF628863-49B3-9FB2-B869-2C004385B8D0}"/>
                </a:ext>
              </a:extLst>
            </p:cNvPr>
            <p:cNvSpPr/>
            <p:nvPr/>
          </p:nvSpPr>
          <p:spPr>
            <a:xfrm>
              <a:off x="3588802" y="3581864"/>
              <a:ext cx="85191" cy="55858"/>
            </a:xfrm>
            <a:custGeom>
              <a:avLst/>
              <a:gdLst>
                <a:gd name="connsiteX0" fmla="*/ 360 w 85191"/>
                <a:gd name="connsiteY0" fmla="*/ 40948 h 55858"/>
                <a:gd name="connsiteX1" fmla="*/ 50551 w 85191"/>
                <a:gd name="connsiteY1" fmla="*/ 53709 h 55858"/>
                <a:gd name="connsiteX2" fmla="*/ 84891 w 85191"/>
                <a:gd name="connsiteY2" fmla="*/ 14898 h 55858"/>
                <a:gd name="connsiteX3" fmla="*/ 34701 w 85191"/>
                <a:gd name="connsiteY3" fmla="*/ 2137 h 55858"/>
                <a:gd name="connsiteX4" fmla="*/ 360 w 85191"/>
                <a:gd name="connsiteY4" fmla="*/ 40948 h 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55858">
                  <a:moveTo>
                    <a:pt x="360" y="40948"/>
                  </a:moveTo>
                  <a:cubicBezTo>
                    <a:pt x="3164" y="48344"/>
                    <a:pt x="27223" y="60902"/>
                    <a:pt x="50551" y="53709"/>
                  </a:cubicBezTo>
                  <a:cubicBezTo>
                    <a:pt x="73878" y="46516"/>
                    <a:pt x="87411" y="22213"/>
                    <a:pt x="84891" y="14898"/>
                  </a:cubicBezTo>
                  <a:cubicBezTo>
                    <a:pt x="82372" y="7623"/>
                    <a:pt x="58028" y="-5057"/>
                    <a:pt x="34701" y="2137"/>
                  </a:cubicBezTo>
                  <a:cubicBezTo>
                    <a:pt x="11333" y="9330"/>
                    <a:pt x="-2444" y="33551"/>
                    <a:pt x="360" y="40948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5" name="任意多边形: 形状 19864">
              <a:extLst>
                <a:ext uri="{FF2B5EF4-FFF2-40B4-BE49-F238E27FC236}">
                  <a16:creationId xmlns:a16="http://schemas.microsoft.com/office/drawing/2014/main" id="{547635FD-5381-0AD5-A798-DBCF0E303D9D}"/>
                </a:ext>
              </a:extLst>
            </p:cNvPr>
            <p:cNvSpPr/>
            <p:nvPr/>
          </p:nvSpPr>
          <p:spPr>
            <a:xfrm>
              <a:off x="3909413" y="3503208"/>
              <a:ext cx="61602" cy="36882"/>
            </a:xfrm>
            <a:custGeom>
              <a:avLst/>
              <a:gdLst>
                <a:gd name="connsiteX0" fmla="*/ 37218 w 61602"/>
                <a:gd name="connsiteY0" fmla="*/ 0 h 36882"/>
                <a:gd name="connsiteX1" fmla="*/ 73 w 61602"/>
                <a:gd name="connsiteY1" fmla="*/ 21702 h 36882"/>
                <a:gd name="connsiteX2" fmla="*/ 61602 w 61602"/>
                <a:gd name="connsiteY2" fmla="*/ 35072 h 36882"/>
                <a:gd name="connsiteX3" fmla="*/ 54734 w 61602"/>
                <a:gd name="connsiteY3" fmla="*/ 8778 h 36882"/>
                <a:gd name="connsiteX4" fmla="*/ 37218 w 61602"/>
                <a:gd name="connsiteY4" fmla="*/ 0 h 3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02" h="36882">
                  <a:moveTo>
                    <a:pt x="37218" y="0"/>
                  </a:moveTo>
                  <a:cubicBezTo>
                    <a:pt x="23726" y="4673"/>
                    <a:pt x="2349" y="7234"/>
                    <a:pt x="73" y="21702"/>
                  </a:cubicBezTo>
                  <a:cubicBezTo>
                    <a:pt x="-1918" y="34300"/>
                    <a:pt x="37218" y="40112"/>
                    <a:pt x="61602" y="35072"/>
                  </a:cubicBezTo>
                  <a:cubicBezTo>
                    <a:pt x="61602" y="35072"/>
                    <a:pt x="61765" y="15931"/>
                    <a:pt x="54734" y="8778"/>
                  </a:cubicBezTo>
                  <a:cubicBezTo>
                    <a:pt x="46931" y="813"/>
                    <a:pt x="37218" y="0"/>
                    <a:pt x="37218" y="0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6" name="任意多边形: 形状 19865">
              <a:extLst>
                <a:ext uri="{FF2B5EF4-FFF2-40B4-BE49-F238E27FC236}">
                  <a16:creationId xmlns:a16="http://schemas.microsoft.com/office/drawing/2014/main" id="{050D36BE-9C6B-1A8C-C7A2-9A59900C4F6D}"/>
                </a:ext>
              </a:extLst>
            </p:cNvPr>
            <p:cNvSpPr/>
            <p:nvPr/>
          </p:nvSpPr>
          <p:spPr>
            <a:xfrm>
              <a:off x="3038426" y="4333087"/>
              <a:ext cx="339845" cy="291785"/>
            </a:xfrm>
            <a:custGeom>
              <a:avLst/>
              <a:gdLst>
                <a:gd name="connsiteX0" fmla="*/ 219154 w 339845"/>
                <a:gd name="connsiteY0" fmla="*/ 9377 h 291785"/>
                <a:gd name="connsiteX1" fmla="*/ 339124 w 339845"/>
                <a:gd name="connsiteY1" fmla="*/ 193070 h 291785"/>
                <a:gd name="connsiteX2" fmla="*/ 126780 w 339845"/>
                <a:gd name="connsiteY2" fmla="*/ 277276 h 291785"/>
                <a:gd name="connsiteX3" fmla="*/ 13638 w 339845"/>
                <a:gd name="connsiteY3" fmla="*/ 79888 h 291785"/>
                <a:gd name="connsiteX4" fmla="*/ 219154 w 339845"/>
                <a:gd name="connsiteY4" fmla="*/ 9377 h 2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45" h="291785">
                  <a:moveTo>
                    <a:pt x="219154" y="9377"/>
                  </a:moveTo>
                  <a:cubicBezTo>
                    <a:pt x="301491" y="36647"/>
                    <a:pt x="346155" y="115001"/>
                    <a:pt x="339124" y="193070"/>
                  </a:cubicBezTo>
                  <a:cubicBezTo>
                    <a:pt x="332093" y="271180"/>
                    <a:pt x="243254" y="316819"/>
                    <a:pt x="126780" y="277276"/>
                  </a:cubicBezTo>
                  <a:cubicBezTo>
                    <a:pt x="10305" y="237733"/>
                    <a:pt x="-21760" y="143205"/>
                    <a:pt x="13638" y="79888"/>
                  </a:cubicBezTo>
                  <a:cubicBezTo>
                    <a:pt x="42248" y="28844"/>
                    <a:pt x="126576" y="-21306"/>
                    <a:pt x="219154" y="9377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7" name="任意多边形: 形状 19866">
              <a:extLst>
                <a:ext uri="{FF2B5EF4-FFF2-40B4-BE49-F238E27FC236}">
                  <a16:creationId xmlns:a16="http://schemas.microsoft.com/office/drawing/2014/main" id="{D00B5B3C-AD0F-3912-A378-1BBBC386A967}"/>
                </a:ext>
              </a:extLst>
            </p:cNvPr>
            <p:cNvSpPr/>
            <p:nvPr/>
          </p:nvSpPr>
          <p:spPr>
            <a:xfrm>
              <a:off x="3903825" y="4636373"/>
              <a:ext cx="533441" cy="494465"/>
            </a:xfrm>
            <a:custGeom>
              <a:avLst/>
              <a:gdLst>
                <a:gd name="connsiteX0" fmla="*/ 235805 w 533441"/>
                <a:gd name="connsiteY0" fmla="*/ 0 h 494465"/>
                <a:gd name="connsiteX1" fmla="*/ 183014 w 533441"/>
                <a:gd name="connsiteY1" fmla="*/ 319268 h 494465"/>
                <a:gd name="connsiteX2" fmla="*/ 488546 w 533441"/>
                <a:gd name="connsiteY2" fmla="*/ 392867 h 494465"/>
                <a:gd name="connsiteX3" fmla="*/ 385482 w 533441"/>
                <a:gd name="connsiteY3" fmla="*/ 486461 h 494465"/>
                <a:gd name="connsiteX4" fmla="*/ 20738 w 533441"/>
                <a:gd name="connsiteY4" fmla="*/ 418389 h 494465"/>
                <a:gd name="connsiteX5" fmla="*/ 5580 w 533441"/>
                <a:gd name="connsiteY5" fmla="*/ 272735 h 494465"/>
                <a:gd name="connsiteX6" fmla="*/ 235805 w 533441"/>
                <a:gd name="connsiteY6" fmla="*/ 0 h 49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41" h="494465">
                  <a:moveTo>
                    <a:pt x="235805" y="0"/>
                  </a:moveTo>
                  <a:cubicBezTo>
                    <a:pt x="222679" y="91156"/>
                    <a:pt x="121892" y="300858"/>
                    <a:pt x="183014" y="319268"/>
                  </a:cubicBezTo>
                  <a:cubicBezTo>
                    <a:pt x="244136" y="337678"/>
                    <a:pt x="411898" y="344749"/>
                    <a:pt x="488546" y="392867"/>
                  </a:cubicBezTo>
                  <a:cubicBezTo>
                    <a:pt x="594535" y="459395"/>
                    <a:pt x="493504" y="515925"/>
                    <a:pt x="385482" y="486461"/>
                  </a:cubicBezTo>
                  <a:cubicBezTo>
                    <a:pt x="243202" y="447690"/>
                    <a:pt x="78325" y="449885"/>
                    <a:pt x="20738" y="418389"/>
                  </a:cubicBezTo>
                  <a:cubicBezTo>
                    <a:pt x="-24982" y="393395"/>
                    <a:pt x="21551" y="351170"/>
                    <a:pt x="5580" y="272735"/>
                  </a:cubicBezTo>
                  <a:cubicBezTo>
                    <a:pt x="-7303" y="209215"/>
                    <a:pt x="235805" y="0"/>
                    <a:pt x="235805" y="0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8" name="任意多边形: 形状 19867">
              <a:extLst>
                <a:ext uri="{FF2B5EF4-FFF2-40B4-BE49-F238E27FC236}">
                  <a16:creationId xmlns:a16="http://schemas.microsoft.com/office/drawing/2014/main" id="{EF7C6A16-2303-66D5-77D9-FE4F7D0015C0}"/>
                </a:ext>
              </a:extLst>
            </p:cNvPr>
            <p:cNvSpPr/>
            <p:nvPr/>
          </p:nvSpPr>
          <p:spPr>
            <a:xfrm>
              <a:off x="3114945" y="4856602"/>
              <a:ext cx="362741" cy="372011"/>
            </a:xfrm>
            <a:custGeom>
              <a:avLst/>
              <a:gdLst>
                <a:gd name="connsiteX0" fmla="*/ 253988 w 362741"/>
                <a:gd name="connsiteY0" fmla="*/ 216652 h 372011"/>
                <a:gd name="connsiteX1" fmla="*/ 17829 w 362741"/>
                <a:gd name="connsiteY1" fmla="*/ 369336 h 372011"/>
                <a:gd name="connsiteX2" fmla="*/ 4256 w 362741"/>
                <a:gd name="connsiteY2" fmla="*/ 307807 h 372011"/>
                <a:gd name="connsiteX3" fmla="*/ 71881 w 362741"/>
                <a:gd name="connsiteY3" fmla="*/ 173533 h 372011"/>
                <a:gd name="connsiteX4" fmla="*/ 232084 w 362741"/>
                <a:gd name="connsiteY4" fmla="*/ 0 h 372011"/>
                <a:gd name="connsiteX5" fmla="*/ 362741 w 362741"/>
                <a:gd name="connsiteY5" fmla="*/ 53645 h 372011"/>
                <a:gd name="connsiteX6" fmla="*/ 314177 w 362741"/>
                <a:gd name="connsiteY6" fmla="*/ 125130 h 372011"/>
                <a:gd name="connsiteX7" fmla="*/ 253988 w 362741"/>
                <a:gd name="connsiteY7" fmla="*/ 216652 h 37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741" h="372011">
                  <a:moveTo>
                    <a:pt x="253988" y="216652"/>
                  </a:moveTo>
                  <a:cubicBezTo>
                    <a:pt x="200263" y="291104"/>
                    <a:pt x="63184" y="389534"/>
                    <a:pt x="17829" y="369336"/>
                  </a:cubicBezTo>
                  <a:cubicBezTo>
                    <a:pt x="-5701" y="358851"/>
                    <a:pt x="-946" y="333004"/>
                    <a:pt x="4256" y="307807"/>
                  </a:cubicBezTo>
                  <a:cubicBezTo>
                    <a:pt x="11815" y="271394"/>
                    <a:pt x="20715" y="231363"/>
                    <a:pt x="71881" y="173533"/>
                  </a:cubicBezTo>
                  <a:cubicBezTo>
                    <a:pt x="116300" y="123383"/>
                    <a:pt x="205302" y="58237"/>
                    <a:pt x="232084" y="0"/>
                  </a:cubicBezTo>
                  <a:cubicBezTo>
                    <a:pt x="231515" y="1260"/>
                    <a:pt x="308934" y="28204"/>
                    <a:pt x="362741" y="53645"/>
                  </a:cubicBezTo>
                  <a:cubicBezTo>
                    <a:pt x="338113" y="77866"/>
                    <a:pt x="323646" y="110338"/>
                    <a:pt x="314177" y="125130"/>
                  </a:cubicBezTo>
                  <a:cubicBezTo>
                    <a:pt x="298977" y="149027"/>
                    <a:pt x="270610" y="193650"/>
                    <a:pt x="253988" y="216652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9" name="任意多边形: 形状 19868">
              <a:extLst>
                <a:ext uri="{FF2B5EF4-FFF2-40B4-BE49-F238E27FC236}">
                  <a16:creationId xmlns:a16="http://schemas.microsoft.com/office/drawing/2014/main" id="{8BBCBB06-3159-3BAB-1D27-F640DC4F9E1E}"/>
                </a:ext>
              </a:extLst>
            </p:cNvPr>
            <p:cNvSpPr/>
            <p:nvPr/>
          </p:nvSpPr>
          <p:spPr>
            <a:xfrm>
              <a:off x="4711599" y="3121802"/>
              <a:ext cx="86644" cy="587166"/>
            </a:xfrm>
            <a:custGeom>
              <a:avLst/>
              <a:gdLst>
                <a:gd name="connsiteX0" fmla="*/ 16012 w 86644"/>
                <a:gd name="connsiteY0" fmla="*/ 0 h 587166"/>
                <a:gd name="connsiteX1" fmla="*/ 86644 w 86644"/>
                <a:gd name="connsiteY1" fmla="*/ 587167 h 5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44" h="587166">
                  <a:moveTo>
                    <a:pt x="16012" y="0"/>
                  </a:moveTo>
                  <a:cubicBezTo>
                    <a:pt x="-9917" y="136429"/>
                    <a:pt x="-15484" y="441635"/>
                    <a:pt x="86644" y="587167"/>
                  </a:cubicBezTo>
                </a:path>
              </a:pathLst>
            </a:custGeom>
            <a:noFill/>
            <a:ln w="3048" cap="flat">
              <a:solidFill>
                <a:srgbClr val="FFEF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0" name="任意多边形: 形状 19869">
              <a:extLst>
                <a:ext uri="{FF2B5EF4-FFF2-40B4-BE49-F238E27FC236}">
                  <a16:creationId xmlns:a16="http://schemas.microsoft.com/office/drawing/2014/main" id="{E36828A7-D3FC-DBD2-60A4-1BB87D910F00}"/>
                </a:ext>
              </a:extLst>
            </p:cNvPr>
            <p:cNvSpPr/>
            <p:nvPr/>
          </p:nvSpPr>
          <p:spPr>
            <a:xfrm>
              <a:off x="4028440" y="3121802"/>
              <a:ext cx="699170" cy="734120"/>
            </a:xfrm>
            <a:custGeom>
              <a:avLst/>
              <a:gdLst>
                <a:gd name="connsiteX0" fmla="*/ 0 w 699170"/>
                <a:gd name="connsiteY0" fmla="*/ 734121 h 734120"/>
                <a:gd name="connsiteX1" fmla="*/ 699171 w 699170"/>
                <a:gd name="connsiteY1" fmla="*/ 0 h 7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170" h="734120">
                  <a:moveTo>
                    <a:pt x="0" y="734121"/>
                  </a:moveTo>
                  <a:lnTo>
                    <a:pt x="699171" y="0"/>
                  </a:lnTo>
                </a:path>
              </a:pathLst>
            </a:custGeom>
            <a:ln w="4064" cap="rnd">
              <a:solidFill>
                <a:srgbClr val="87351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1" name="任意多边形: 形状 19870">
              <a:extLst>
                <a:ext uri="{FF2B5EF4-FFF2-40B4-BE49-F238E27FC236}">
                  <a16:creationId xmlns:a16="http://schemas.microsoft.com/office/drawing/2014/main" id="{E6CB23FA-1418-31F3-F6B9-5FBACD43E2F7}"/>
                </a:ext>
              </a:extLst>
            </p:cNvPr>
            <p:cNvSpPr/>
            <p:nvPr/>
          </p:nvSpPr>
          <p:spPr>
            <a:xfrm>
              <a:off x="3527267" y="3716339"/>
              <a:ext cx="593040" cy="540249"/>
            </a:xfrm>
            <a:custGeom>
              <a:avLst/>
              <a:gdLst>
                <a:gd name="connsiteX0" fmla="*/ 0 w 593040"/>
                <a:gd name="connsiteY0" fmla="*/ 316164 h 540249"/>
                <a:gd name="connsiteX1" fmla="*/ 524297 w 593040"/>
                <a:gd name="connsiteY1" fmla="*/ 33919 h 540249"/>
                <a:gd name="connsiteX2" fmla="*/ 584322 w 593040"/>
                <a:gd name="connsiteY2" fmla="*/ 96139 h 540249"/>
                <a:gd name="connsiteX3" fmla="*/ 184831 w 593040"/>
                <a:gd name="connsiteY3" fmla="*/ 529687 h 540249"/>
                <a:gd name="connsiteX4" fmla="*/ 0 w 593040"/>
                <a:gd name="connsiteY4" fmla="*/ 316164 h 54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40" h="540249">
                  <a:moveTo>
                    <a:pt x="0" y="316164"/>
                  </a:moveTo>
                  <a:cubicBezTo>
                    <a:pt x="120213" y="305110"/>
                    <a:pt x="346172" y="238908"/>
                    <a:pt x="524297" y="33919"/>
                  </a:cubicBezTo>
                  <a:cubicBezTo>
                    <a:pt x="585948" y="-37038"/>
                    <a:pt x="606633" y="12827"/>
                    <a:pt x="584322" y="96139"/>
                  </a:cubicBezTo>
                  <a:cubicBezTo>
                    <a:pt x="532953" y="288041"/>
                    <a:pt x="405222" y="441539"/>
                    <a:pt x="184831" y="529687"/>
                  </a:cubicBezTo>
                  <a:cubicBezTo>
                    <a:pt x="15281" y="597556"/>
                    <a:pt x="0" y="316164"/>
                    <a:pt x="0" y="316164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872" name="图形 7">
              <a:extLst>
                <a:ext uri="{FF2B5EF4-FFF2-40B4-BE49-F238E27FC236}">
                  <a16:creationId xmlns:a16="http://schemas.microsoft.com/office/drawing/2014/main" id="{CA104E20-108A-3BF4-2CEB-00D06A1587D6}"/>
                </a:ext>
              </a:extLst>
            </p:cNvPr>
            <p:cNvGrpSpPr/>
            <p:nvPr/>
          </p:nvGrpSpPr>
          <p:grpSpPr>
            <a:xfrm>
              <a:off x="4505756" y="3646543"/>
              <a:ext cx="858926" cy="1018447"/>
              <a:chOff x="4505756" y="3646543"/>
              <a:chExt cx="858926" cy="1018447"/>
            </a:xfrm>
          </p:grpSpPr>
          <p:grpSp>
            <p:nvGrpSpPr>
              <p:cNvPr id="19873" name="图形 7">
                <a:extLst>
                  <a:ext uri="{FF2B5EF4-FFF2-40B4-BE49-F238E27FC236}">
                    <a16:creationId xmlns:a16="http://schemas.microsoft.com/office/drawing/2014/main" id="{BD069ADF-4D89-D414-F79D-4509C1BE1558}"/>
                  </a:ext>
                </a:extLst>
              </p:cNvPr>
              <p:cNvGrpSpPr/>
              <p:nvPr/>
            </p:nvGrpSpPr>
            <p:grpSpPr>
              <a:xfrm>
                <a:off x="4505756" y="3672717"/>
                <a:ext cx="858926" cy="972474"/>
                <a:chOff x="4505756" y="3672717"/>
                <a:chExt cx="858926" cy="972474"/>
              </a:xfrm>
            </p:grpSpPr>
            <p:sp>
              <p:nvSpPr>
                <p:cNvPr id="19874" name="任意多边形: 形状 19873">
                  <a:extLst>
                    <a:ext uri="{FF2B5EF4-FFF2-40B4-BE49-F238E27FC236}">
                      <a16:creationId xmlns:a16="http://schemas.microsoft.com/office/drawing/2014/main" id="{8D344344-9F51-5C82-327D-A02FEEB98425}"/>
                    </a:ext>
                  </a:extLst>
                </p:cNvPr>
                <p:cNvSpPr/>
                <p:nvPr/>
              </p:nvSpPr>
              <p:spPr>
                <a:xfrm>
                  <a:off x="4536358" y="3672717"/>
                  <a:ext cx="797722" cy="972474"/>
                </a:xfrm>
                <a:custGeom>
                  <a:avLst/>
                  <a:gdLst>
                    <a:gd name="connsiteX0" fmla="*/ 288097 w 797722"/>
                    <a:gd name="connsiteY0" fmla="*/ 972475 h 972474"/>
                    <a:gd name="connsiteX1" fmla="*/ 797723 w 797722"/>
                    <a:gd name="connsiteY1" fmla="*/ 785571 h 972474"/>
                    <a:gd name="connsiteX2" fmla="*/ 509585 w 797722"/>
                    <a:gd name="connsiteY2" fmla="*/ 0 h 972474"/>
                    <a:gd name="connsiteX3" fmla="*/ 0 w 797722"/>
                    <a:gd name="connsiteY3" fmla="*/ 186904 h 972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7722" h="972474">
                      <a:moveTo>
                        <a:pt x="288097" y="972475"/>
                      </a:moveTo>
                      <a:lnTo>
                        <a:pt x="797723" y="785571"/>
                      </a:lnTo>
                      <a:lnTo>
                        <a:pt x="509585" y="0"/>
                      </a:lnTo>
                      <a:lnTo>
                        <a:pt x="0" y="186904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5" name="任意多边形: 形状 19874">
                  <a:extLst>
                    <a:ext uri="{FF2B5EF4-FFF2-40B4-BE49-F238E27FC236}">
                      <a16:creationId xmlns:a16="http://schemas.microsoft.com/office/drawing/2014/main" id="{147C1E50-3549-5279-8260-08255AB2F828}"/>
                    </a:ext>
                  </a:extLst>
                </p:cNvPr>
                <p:cNvSpPr/>
                <p:nvPr/>
              </p:nvSpPr>
              <p:spPr>
                <a:xfrm>
                  <a:off x="5045943" y="3672717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6" name="任意多边形: 形状 19875">
                  <a:extLst>
                    <a:ext uri="{FF2B5EF4-FFF2-40B4-BE49-F238E27FC236}">
                      <a16:creationId xmlns:a16="http://schemas.microsoft.com/office/drawing/2014/main" id="{E6E17F39-06CD-905F-50BC-17972780CED4}"/>
                    </a:ext>
                  </a:extLst>
                </p:cNvPr>
                <p:cNvSpPr/>
                <p:nvPr/>
              </p:nvSpPr>
              <p:spPr>
                <a:xfrm>
                  <a:off x="5103571" y="3829832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7" name="任意多边形: 形状 19876">
                  <a:extLst>
                    <a:ext uri="{FF2B5EF4-FFF2-40B4-BE49-F238E27FC236}">
                      <a16:creationId xmlns:a16="http://schemas.microsoft.com/office/drawing/2014/main" id="{3CE2B79D-F37F-C65B-D938-9DB32C1AF46A}"/>
                    </a:ext>
                  </a:extLst>
                </p:cNvPr>
                <p:cNvSpPr/>
                <p:nvPr/>
              </p:nvSpPr>
              <p:spPr>
                <a:xfrm>
                  <a:off x="5161198" y="3986946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8" name="任意多边形: 形状 19877">
                  <a:extLst>
                    <a:ext uri="{FF2B5EF4-FFF2-40B4-BE49-F238E27FC236}">
                      <a16:creationId xmlns:a16="http://schemas.microsoft.com/office/drawing/2014/main" id="{85A4B488-AE21-6E11-2846-CDE6BCF4A8C2}"/>
                    </a:ext>
                  </a:extLst>
                </p:cNvPr>
                <p:cNvSpPr/>
                <p:nvPr/>
              </p:nvSpPr>
              <p:spPr>
                <a:xfrm>
                  <a:off x="5218826" y="4144060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9" name="任意多边形: 形状 19878">
                  <a:extLst>
                    <a:ext uri="{FF2B5EF4-FFF2-40B4-BE49-F238E27FC236}">
                      <a16:creationId xmlns:a16="http://schemas.microsoft.com/office/drawing/2014/main" id="{3907EE2B-6101-BE86-A3C9-8864DEFE1089}"/>
                    </a:ext>
                  </a:extLst>
                </p:cNvPr>
                <p:cNvSpPr/>
                <p:nvPr/>
              </p:nvSpPr>
              <p:spPr>
                <a:xfrm>
                  <a:off x="5276453" y="4301174"/>
                  <a:ext cx="88229" cy="157114"/>
                </a:xfrm>
                <a:custGeom>
                  <a:avLst/>
                  <a:gdLst>
                    <a:gd name="connsiteX0" fmla="*/ 88230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30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0" name="任意多边形: 形状 19879">
                  <a:extLst>
                    <a:ext uri="{FF2B5EF4-FFF2-40B4-BE49-F238E27FC236}">
                      <a16:creationId xmlns:a16="http://schemas.microsoft.com/office/drawing/2014/main" id="{6E0D2CB5-FA27-EE12-1FBA-5208793A0F9F}"/>
                    </a:ext>
                  </a:extLst>
                </p:cNvPr>
                <p:cNvSpPr/>
                <p:nvPr/>
              </p:nvSpPr>
              <p:spPr>
                <a:xfrm>
                  <a:off x="4505756" y="3859621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30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30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1" name="任意多边形: 形状 19880">
                  <a:extLst>
                    <a:ext uri="{FF2B5EF4-FFF2-40B4-BE49-F238E27FC236}">
                      <a16:creationId xmlns:a16="http://schemas.microsoft.com/office/drawing/2014/main" id="{50DBD795-B9AF-D280-EE07-D238E04D1001}"/>
                    </a:ext>
                  </a:extLst>
                </p:cNvPr>
                <p:cNvSpPr/>
                <p:nvPr/>
              </p:nvSpPr>
              <p:spPr>
                <a:xfrm>
                  <a:off x="4563384" y="4016735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2" name="任意多边形: 形状 19881">
                  <a:extLst>
                    <a:ext uri="{FF2B5EF4-FFF2-40B4-BE49-F238E27FC236}">
                      <a16:creationId xmlns:a16="http://schemas.microsoft.com/office/drawing/2014/main" id="{A4838FBC-4AFD-428E-2C36-9CF344F530F9}"/>
                    </a:ext>
                  </a:extLst>
                </p:cNvPr>
                <p:cNvSpPr/>
                <p:nvPr/>
              </p:nvSpPr>
              <p:spPr>
                <a:xfrm>
                  <a:off x="4620971" y="4173850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4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4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9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3" name="任意多边形: 形状 19882">
                  <a:extLst>
                    <a:ext uri="{FF2B5EF4-FFF2-40B4-BE49-F238E27FC236}">
                      <a16:creationId xmlns:a16="http://schemas.microsoft.com/office/drawing/2014/main" id="{32965E2A-B331-7E75-2DA3-AB43079A9BDE}"/>
                    </a:ext>
                  </a:extLst>
                </p:cNvPr>
                <p:cNvSpPr/>
                <p:nvPr/>
              </p:nvSpPr>
              <p:spPr>
                <a:xfrm>
                  <a:off x="4678598" y="4330964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4" name="任意多边形: 形状 19883">
                  <a:extLst>
                    <a:ext uri="{FF2B5EF4-FFF2-40B4-BE49-F238E27FC236}">
                      <a16:creationId xmlns:a16="http://schemas.microsoft.com/office/drawing/2014/main" id="{91DE6205-18E4-06CE-9275-E03830F864CA}"/>
                    </a:ext>
                  </a:extLst>
                </p:cNvPr>
                <p:cNvSpPr/>
                <p:nvPr/>
              </p:nvSpPr>
              <p:spPr>
                <a:xfrm>
                  <a:off x="4736226" y="4488078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885" name="任意多边形: 形状 19884">
                <a:extLst>
                  <a:ext uri="{FF2B5EF4-FFF2-40B4-BE49-F238E27FC236}">
                    <a16:creationId xmlns:a16="http://schemas.microsoft.com/office/drawing/2014/main" id="{D5D1ADAA-7C0A-EA35-3B61-E0C0901A1BF4}"/>
                  </a:ext>
                </a:extLst>
              </p:cNvPr>
              <p:cNvSpPr/>
              <p:nvPr/>
            </p:nvSpPr>
            <p:spPr>
              <a:xfrm rot="9591703">
                <a:off x="4622803" y="3698173"/>
                <a:ext cx="312330" cy="69862"/>
              </a:xfrm>
              <a:custGeom>
                <a:avLst/>
                <a:gdLst>
                  <a:gd name="connsiteX0" fmla="*/ 0 w 312330"/>
                  <a:gd name="connsiteY0" fmla="*/ 0 h 69862"/>
                  <a:gd name="connsiteX1" fmla="*/ 312330 w 312330"/>
                  <a:gd name="connsiteY1" fmla="*/ 0 h 69862"/>
                  <a:gd name="connsiteX2" fmla="*/ 312330 w 312330"/>
                  <a:gd name="connsiteY2" fmla="*/ 69863 h 69862"/>
                  <a:gd name="connsiteX3" fmla="*/ 0 w 312330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330" h="69862">
                    <a:moveTo>
                      <a:pt x="0" y="0"/>
                    </a:moveTo>
                    <a:lnTo>
                      <a:pt x="312330" y="0"/>
                    </a:lnTo>
                    <a:lnTo>
                      <a:pt x="312330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86" name="任意多边形: 形状 19885">
                <a:extLst>
                  <a:ext uri="{FF2B5EF4-FFF2-40B4-BE49-F238E27FC236}">
                    <a16:creationId xmlns:a16="http://schemas.microsoft.com/office/drawing/2014/main" id="{4C193115-3083-C8A7-8568-A02FF258E10D}"/>
                  </a:ext>
                </a:extLst>
              </p:cNvPr>
              <p:cNvSpPr/>
              <p:nvPr/>
            </p:nvSpPr>
            <p:spPr>
              <a:xfrm rot="9591703">
                <a:off x="4939315" y="4545478"/>
                <a:ext cx="300828" cy="69862"/>
              </a:xfrm>
              <a:custGeom>
                <a:avLst/>
                <a:gdLst>
                  <a:gd name="connsiteX0" fmla="*/ 0 w 300828"/>
                  <a:gd name="connsiteY0" fmla="*/ 0 h 69862"/>
                  <a:gd name="connsiteX1" fmla="*/ 300829 w 300828"/>
                  <a:gd name="connsiteY1" fmla="*/ 0 h 69862"/>
                  <a:gd name="connsiteX2" fmla="*/ 300829 w 300828"/>
                  <a:gd name="connsiteY2" fmla="*/ 69863 h 69862"/>
                  <a:gd name="connsiteX3" fmla="*/ 0 w 300828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828" h="69862">
                    <a:moveTo>
                      <a:pt x="0" y="0"/>
                    </a:moveTo>
                    <a:lnTo>
                      <a:pt x="300829" y="0"/>
                    </a:lnTo>
                    <a:lnTo>
                      <a:pt x="300829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887" name="图形 7">
                <a:extLst>
                  <a:ext uri="{FF2B5EF4-FFF2-40B4-BE49-F238E27FC236}">
                    <a16:creationId xmlns:a16="http://schemas.microsoft.com/office/drawing/2014/main" id="{F95D17CA-6037-5BB5-93DD-913C3C2B2CF2}"/>
                  </a:ext>
                </a:extLst>
              </p:cNvPr>
              <p:cNvGrpSpPr/>
              <p:nvPr/>
            </p:nvGrpSpPr>
            <p:grpSpPr>
              <a:xfrm>
                <a:off x="4505756" y="3729492"/>
                <a:ext cx="858926" cy="915700"/>
                <a:chOff x="4505756" y="3729492"/>
                <a:chExt cx="858926" cy="915700"/>
              </a:xfrm>
              <a:solidFill>
                <a:srgbClr val="CA482B"/>
              </a:solidFill>
            </p:grpSpPr>
            <p:sp>
              <p:nvSpPr>
                <p:cNvPr id="19888" name="任意多边形: 形状 19887">
                  <a:extLst>
                    <a:ext uri="{FF2B5EF4-FFF2-40B4-BE49-F238E27FC236}">
                      <a16:creationId xmlns:a16="http://schemas.microsoft.com/office/drawing/2014/main" id="{5E3E6268-9146-BEF8-9018-FF27CD20DBC0}"/>
                    </a:ext>
                  </a:extLst>
                </p:cNvPr>
                <p:cNvSpPr/>
                <p:nvPr/>
              </p:nvSpPr>
              <p:spPr>
                <a:xfrm>
                  <a:off x="4505756" y="3729492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30 w 628416"/>
                    <a:gd name="connsiteY2" fmla="*/ 287244 h 287243"/>
                    <a:gd name="connsiteX3" fmla="*/ 597815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30" y="287244"/>
                      </a:lnTo>
                      <a:lnTo>
                        <a:pt x="59781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9" name="任意多边形: 形状 19888">
                  <a:extLst>
                    <a:ext uri="{FF2B5EF4-FFF2-40B4-BE49-F238E27FC236}">
                      <a16:creationId xmlns:a16="http://schemas.microsoft.com/office/drawing/2014/main" id="{2B7F26DB-2486-D3B4-B250-7F1FC13270CE}"/>
                    </a:ext>
                  </a:extLst>
                </p:cNvPr>
                <p:cNvSpPr/>
                <p:nvPr/>
              </p:nvSpPr>
              <p:spPr>
                <a:xfrm>
                  <a:off x="4563384" y="3886606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29 w 628416"/>
                    <a:gd name="connsiteY2" fmla="*/ 287244 h 287243"/>
                    <a:gd name="connsiteX3" fmla="*/ 597814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14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0" name="任意多边形: 形状 19889">
                  <a:extLst>
                    <a:ext uri="{FF2B5EF4-FFF2-40B4-BE49-F238E27FC236}">
                      <a16:creationId xmlns:a16="http://schemas.microsoft.com/office/drawing/2014/main" id="{28E78222-8496-E5AB-251F-28DBF31981CE}"/>
                    </a:ext>
                  </a:extLst>
                </p:cNvPr>
                <p:cNvSpPr/>
                <p:nvPr/>
              </p:nvSpPr>
              <p:spPr>
                <a:xfrm>
                  <a:off x="4620971" y="4043720"/>
                  <a:ext cx="628456" cy="287243"/>
                </a:xfrm>
                <a:custGeom>
                  <a:avLst/>
                  <a:gdLst>
                    <a:gd name="connsiteX0" fmla="*/ 628457 w 628456"/>
                    <a:gd name="connsiteY0" fmla="*/ 0 h 287243"/>
                    <a:gd name="connsiteX1" fmla="*/ 0 w 628456"/>
                    <a:gd name="connsiteY1" fmla="*/ 230469 h 287243"/>
                    <a:gd name="connsiteX2" fmla="*/ 88229 w 628456"/>
                    <a:gd name="connsiteY2" fmla="*/ 287244 h 287243"/>
                    <a:gd name="connsiteX3" fmla="*/ 597855 w 62845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6" h="287243">
                      <a:moveTo>
                        <a:pt x="628457" y="0"/>
                      </a:moveTo>
                      <a:lnTo>
                        <a:pt x="0" y="230469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1" name="任意多边形: 形状 19890">
                  <a:extLst>
                    <a:ext uri="{FF2B5EF4-FFF2-40B4-BE49-F238E27FC236}">
                      <a16:creationId xmlns:a16="http://schemas.microsoft.com/office/drawing/2014/main" id="{BAD73C62-C088-EE2C-1C59-F557D76AA947}"/>
                    </a:ext>
                  </a:extLst>
                </p:cNvPr>
                <p:cNvSpPr/>
                <p:nvPr/>
              </p:nvSpPr>
              <p:spPr>
                <a:xfrm>
                  <a:off x="4678598" y="4200834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2" name="任意多边形: 形状 19891">
                  <a:extLst>
                    <a:ext uri="{FF2B5EF4-FFF2-40B4-BE49-F238E27FC236}">
                      <a16:creationId xmlns:a16="http://schemas.microsoft.com/office/drawing/2014/main" id="{3B0A7634-E844-01EA-A2BA-AD9CD2B7B534}"/>
                    </a:ext>
                  </a:extLst>
                </p:cNvPr>
                <p:cNvSpPr/>
                <p:nvPr/>
              </p:nvSpPr>
              <p:spPr>
                <a:xfrm>
                  <a:off x="4736226" y="4357949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FFEB2968-21AC-E04F-34B4-E595F4FA04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107" y="2606037"/>
            <a:ext cx="3590847" cy="219661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B1843D-6F3C-EC37-2F54-AC26B20E4419}"/>
              </a:ext>
            </a:extLst>
          </p:cNvPr>
          <p:cNvGrpSpPr/>
          <p:nvPr/>
        </p:nvGrpSpPr>
        <p:grpSpPr>
          <a:xfrm>
            <a:off x="1236999" y="1007233"/>
            <a:ext cx="390744" cy="393554"/>
            <a:chOff x="2027863" y="177800"/>
            <a:chExt cx="1765300" cy="1778000"/>
          </a:xfrm>
          <a:gradFill>
            <a:gsLst>
              <a:gs pos="0">
                <a:srgbClr val="F6EDEC">
                  <a:alpha val="34000"/>
                </a:srgbClr>
              </a:gs>
              <a:gs pos="100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88B185E-5C3C-8843-E6A7-2C2F0529328A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6A1E3B-F8B9-1DA3-8DE3-49BCE36F130F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D5F678-DCFE-8F68-F46A-345A9B9A70F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0501EF-41FA-FCCB-C90C-997A9728071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86164B9-C721-B74A-0D6D-2A95D4A637D9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92C48CA-119E-9753-D760-3783EC8C3837}"/>
              </a:ext>
            </a:extLst>
          </p:cNvPr>
          <p:cNvGrpSpPr/>
          <p:nvPr/>
        </p:nvGrpSpPr>
        <p:grpSpPr>
          <a:xfrm>
            <a:off x="654213" y="611810"/>
            <a:ext cx="479519" cy="1217485"/>
            <a:chOff x="5573025" y="1966510"/>
            <a:chExt cx="1036320" cy="2631186"/>
          </a:xfrm>
          <a:noFill/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D77793A-E553-1BDD-655D-96CC05590DC0}"/>
                </a:ext>
              </a:extLst>
            </p:cNvPr>
            <p:cNvSpPr txBox="1"/>
            <p:nvPr/>
          </p:nvSpPr>
          <p:spPr>
            <a:xfrm>
              <a:off x="5626670" y="1966510"/>
              <a:ext cx="965606" cy="1164336"/>
            </a:xfrm>
            <a:custGeom>
              <a:avLst/>
              <a:gdLst>
                <a:gd name="connsiteX0" fmla="*/ 583996 w 965606"/>
                <a:gd name="connsiteY0" fmla="*/ 357225 h 1164336"/>
                <a:gd name="connsiteX1" fmla="*/ 583996 w 965606"/>
                <a:gd name="connsiteY1" fmla="*/ 585216 h 1164336"/>
                <a:gd name="connsiteX2" fmla="*/ 746150 w 965606"/>
                <a:gd name="connsiteY2" fmla="*/ 585216 h 1164336"/>
                <a:gd name="connsiteX3" fmla="*/ 746150 w 965606"/>
                <a:gd name="connsiteY3" fmla="*/ 357225 h 1164336"/>
                <a:gd name="connsiteX4" fmla="*/ 219456 w 965606"/>
                <a:gd name="connsiteY4" fmla="*/ 357225 h 1164336"/>
                <a:gd name="connsiteX5" fmla="*/ 219456 w 965606"/>
                <a:gd name="connsiteY5" fmla="*/ 585216 h 1164336"/>
                <a:gd name="connsiteX6" fmla="*/ 377952 w 965606"/>
                <a:gd name="connsiteY6" fmla="*/ 585216 h 1164336"/>
                <a:gd name="connsiteX7" fmla="*/ 377952 w 965606"/>
                <a:gd name="connsiteY7" fmla="*/ 357225 h 1164336"/>
                <a:gd name="connsiteX8" fmla="*/ 814772 w 965606"/>
                <a:gd name="connsiteY8" fmla="*/ 148742 h 1164336"/>
                <a:gd name="connsiteX9" fmla="*/ 883632 w 965606"/>
                <a:gd name="connsiteY9" fmla="*/ 148742 h 1164336"/>
                <a:gd name="connsiteX10" fmla="*/ 884907 w 965606"/>
                <a:gd name="connsiteY10" fmla="*/ 149048 h 1164336"/>
                <a:gd name="connsiteX11" fmla="*/ 910014 w 965606"/>
                <a:gd name="connsiteY11" fmla="*/ 162565 h 1164336"/>
                <a:gd name="connsiteX12" fmla="*/ 942142 w 965606"/>
                <a:gd name="connsiteY12" fmla="*/ 208394 h 1164336"/>
                <a:gd name="connsiteX13" fmla="*/ 946394 w 965606"/>
                <a:gd name="connsiteY13" fmla="*/ 262817 h 1164336"/>
                <a:gd name="connsiteX14" fmla="*/ 922652 w 965606"/>
                <a:gd name="connsiteY14" fmla="*/ 310092 h 1164336"/>
                <a:gd name="connsiteX15" fmla="*/ 937978 w 965606"/>
                <a:gd name="connsiteY15" fmla="*/ 261931 h 1164336"/>
                <a:gd name="connsiteX16" fmla="*/ 929503 w 965606"/>
                <a:gd name="connsiteY16" fmla="*/ 213089 h 1164336"/>
                <a:gd name="connsiteX17" fmla="*/ 900299 w 965606"/>
                <a:gd name="connsiteY17" fmla="*/ 175764 h 1164336"/>
                <a:gd name="connsiteX18" fmla="*/ 855592 w 965606"/>
                <a:gd name="connsiteY18" fmla="*/ 159700 h 1164336"/>
                <a:gd name="connsiteX19" fmla="*/ 810412 w 965606"/>
                <a:gd name="connsiteY19" fmla="*/ 167673 h 1164336"/>
                <a:gd name="connsiteX20" fmla="*/ 785696 w 965606"/>
                <a:gd name="connsiteY20" fmla="*/ 204349 h 1164336"/>
                <a:gd name="connsiteX21" fmla="*/ 802793 w 965606"/>
                <a:gd name="connsiteY21" fmla="*/ 244065 h 1164336"/>
                <a:gd name="connsiteX22" fmla="*/ 850985 w 965606"/>
                <a:gd name="connsiteY22" fmla="*/ 249676 h 1164336"/>
                <a:gd name="connsiteX23" fmla="*/ 798600 w 965606"/>
                <a:gd name="connsiteY23" fmla="*/ 251447 h 1164336"/>
                <a:gd name="connsiteX24" fmla="*/ 777634 w 965606"/>
                <a:gd name="connsiteY24" fmla="*/ 231604 h 1164336"/>
                <a:gd name="connsiteX25" fmla="*/ 772230 w 965606"/>
                <a:gd name="connsiteY25" fmla="*/ 202872 h 1164336"/>
                <a:gd name="connsiteX26" fmla="*/ 801642 w 965606"/>
                <a:gd name="connsiteY26" fmla="*/ 153795 h 1164336"/>
                <a:gd name="connsiteX27" fmla="*/ 377952 w 965606"/>
                <a:gd name="connsiteY27" fmla="*/ 0 h 1164336"/>
                <a:gd name="connsiteX28" fmla="*/ 583996 w 965606"/>
                <a:gd name="connsiteY28" fmla="*/ 0 h 1164336"/>
                <a:gd name="connsiteX29" fmla="*/ 583996 w 965606"/>
                <a:gd name="connsiteY29" fmla="*/ 148742 h 1164336"/>
                <a:gd name="connsiteX30" fmla="*/ 732640 w 965606"/>
                <a:gd name="connsiteY30" fmla="*/ 148742 h 1164336"/>
                <a:gd name="connsiteX31" fmla="*/ 734994 w 965606"/>
                <a:gd name="connsiteY31" fmla="*/ 160085 h 1164336"/>
                <a:gd name="connsiteX32" fmla="*/ 681221 w 965606"/>
                <a:gd name="connsiteY32" fmla="*/ 225876 h 1164336"/>
                <a:gd name="connsiteX33" fmla="*/ 747455 w 965606"/>
                <a:gd name="connsiteY33" fmla="*/ 281007 h 1164336"/>
                <a:gd name="connsiteX34" fmla="*/ 840620 w 965606"/>
                <a:gd name="connsiteY34" fmla="*/ 351079 h 1164336"/>
                <a:gd name="connsiteX35" fmla="*/ 922771 w 965606"/>
                <a:gd name="connsiteY35" fmla="*/ 310152 h 1164336"/>
                <a:gd name="connsiteX36" fmla="*/ 943843 w 965606"/>
                <a:gd name="connsiteY36" fmla="*/ 346458 h 1164336"/>
                <a:gd name="connsiteX37" fmla="*/ 965606 w 965606"/>
                <a:gd name="connsiteY37" fmla="*/ 363944 h 1164336"/>
                <a:gd name="connsiteX38" fmla="*/ 965606 w 965606"/>
                <a:gd name="connsiteY38" fmla="*/ 868070 h 1164336"/>
                <a:gd name="connsiteX39" fmla="*/ 583996 w 965606"/>
                <a:gd name="connsiteY39" fmla="*/ 868070 h 1164336"/>
                <a:gd name="connsiteX40" fmla="*/ 583996 w 965606"/>
                <a:gd name="connsiteY40" fmla="*/ 1164336 h 1164336"/>
                <a:gd name="connsiteX41" fmla="*/ 377952 w 965606"/>
                <a:gd name="connsiteY41" fmla="*/ 1164336 h 1164336"/>
                <a:gd name="connsiteX42" fmla="*/ 377952 w 965606"/>
                <a:gd name="connsiteY42" fmla="*/ 868070 h 1164336"/>
                <a:gd name="connsiteX43" fmla="*/ 0 w 965606"/>
                <a:gd name="connsiteY43" fmla="*/ 868070 h 1164336"/>
                <a:gd name="connsiteX44" fmla="*/ 0 w 965606"/>
                <a:gd name="connsiteY44" fmla="*/ 148742 h 1164336"/>
                <a:gd name="connsiteX45" fmla="*/ 377952 w 965606"/>
                <a:gd name="connsiteY45" fmla="*/ 148742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65606" h="1164336">
                  <a:moveTo>
                    <a:pt x="583996" y="357225"/>
                  </a:moveTo>
                  <a:lnTo>
                    <a:pt x="583996" y="585216"/>
                  </a:lnTo>
                  <a:lnTo>
                    <a:pt x="746150" y="585216"/>
                  </a:lnTo>
                  <a:lnTo>
                    <a:pt x="746150" y="357225"/>
                  </a:lnTo>
                  <a:close/>
                  <a:moveTo>
                    <a:pt x="219456" y="357225"/>
                  </a:moveTo>
                  <a:lnTo>
                    <a:pt x="219456" y="585216"/>
                  </a:lnTo>
                  <a:lnTo>
                    <a:pt x="377952" y="585216"/>
                  </a:lnTo>
                  <a:lnTo>
                    <a:pt x="377952" y="357225"/>
                  </a:lnTo>
                  <a:close/>
                  <a:moveTo>
                    <a:pt x="814772" y="148742"/>
                  </a:moveTo>
                  <a:lnTo>
                    <a:pt x="883632" y="148742"/>
                  </a:lnTo>
                  <a:lnTo>
                    <a:pt x="884907" y="149048"/>
                  </a:lnTo>
                  <a:cubicBezTo>
                    <a:pt x="893817" y="152311"/>
                    <a:pt x="902351" y="156733"/>
                    <a:pt x="910014" y="162565"/>
                  </a:cubicBezTo>
                  <a:cubicBezTo>
                    <a:pt x="925251" y="174229"/>
                    <a:pt x="936501" y="190647"/>
                    <a:pt x="942142" y="208394"/>
                  </a:cubicBezTo>
                  <a:cubicBezTo>
                    <a:pt x="948048" y="226082"/>
                    <a:pt x="949170" y="244863"/>
                    <a:pt x="946394" y="262817"/>
                  </a:cubicBezTo>
                  <a:cubicBezTo>
                    <a:pt x="943234" y="280475"/>
                    <a:pt x="936118" y="298429"/>
                    <a:pt x="922652" y="310092"/>
                  </a:cubicBezTo>
                  <a:cubicBezTo>
                    <a:pt x="933076" y="295889"/>
                    <a:pt x="937683" y="278851"/>
                    <a:pt x="937978" y="261931"/>
                  </a:cubicBezTo>
                  <a:cubicBezTo>
                    <a:pt x="938627" y="245069"/>
                    <a:pt x="935704" y="228208"/>
                    <a:pt x="929503" y="213089"/>
                  </a:cubicBezTo>
                  <a:cubicBezTo>
                    <a:pt x="923124" y="198059"/>
                    <a:pt x="913381" y="184712"/>
                    <a:pt x="900299" y="175764"/>
                  </a:cubicBezTo>
                  <a:cubicBezTo>
                    <a:pt x="887394" y="166639"/>
                    <a:pt x="871833" y="161590"/>
                    <a:pt x="855592" y="159700"/>
                  </a:cubicBezTo>
                  <a:cubicBezTo>
                    <a:pt x="839587" y="157574"/>
                    <a:pt x="823463" y="159937"/>
                    <a:pt x="810412" y="167673"/>
                  </a:cubicBezTo>
                  <a:cubicBezTo>
                    <a:pt x="797271" y="175262"/>
                    <a:pt x="788205" y="189141"/>
                    <a:pt x="785696" y="204349"/>
                  </a:cubicBezTo>
                  <a:cubicBezTo>
                    <a:pt x="783482" y="219703"/>
                    <a:pt x="788265" y="235591"/>
                    <a:pt x="802793" y="244065"/>
                  </a:cubicBezTo>
                  <a:cubicBezTo>
                    <a:pt x="816229" y="253456"/>
                    <a:pt x="834508" y="256114"/>
                    <a:pt x="850985" y="249676"/>
                  </a:cubicBezTo>
                  <a:cubicBezTo>
                    <a:pt x="836190" y="259805"/>
                    <a:pt x="815372" y="259657"/>
                    <a:pt x="798600" y="251447"/>
                  </a:cubicBezTo>
                  <a:cubicBezTo>
                    <a:pt x="790361" y="247402"/>
                    <a:pt x="782005" y="240817"/>
                    <a:pt x="777634" y="231604"/>
                  </a:cubicBezTo>
                  <a:cubicBezTo>
                    <a:pt x="773058" y="222716"/>
                    <a:pt x="771640" y="212617"/>
                    <a:pt x="772230" y="202872"/>
                  </a:cubicBezTo>
                  <a:cubicBezTo>
                    <a:pt x="773589" y="183235"/>
                    <a:pt x="784987" y="164661"/>
                    <a:pt x="801642" y="153795"/>
                  </a:cubicBezTo>
                  <a:close/>
                  <a:moveTo>
                    <a:pt x="377952" y="0"/>
                  </a:moveTo>
                  <a:lnTo>
                    <a:pt x="583996" y="0"/>
                  </a:lnTo>
                  <a:lnTo>
                    <a:pt x="583996" y="148742"/>
                  </a:lnTo>
                  <a:lnTo>
                    <a:pt x="732640" y="148742"/>
                  </a:lnTo>
                  <a:lnTo>
                    <a:pt x="734994" y="160085"/>
                  </a:lnTo>
                  <a:cubicBezTo>
                    <a:pt x="734994" y="160085"/>
                    <a:pt x="675876" y="170302"/>
                    <a:pt x="681221" y="225876"/>
                  </a:cubicBezTo>
                  <a:cubicBezTo>
                    <a:pt x="686684" y="282690"/>
                    <a:pt x="747455" y="281007"/>
                    <a:pt x="747455" y="281007"/>
                  </a:cubicBezTo>
                  <a:cubicBezTo>
                    <a:pt x="747455" y="281007"/>
                    <a:pt x="766767" y="351079"/>
                    <a:pt x="840620" y="351079"/>
                  </a:cubicBezTo>
                  <a:cubicBezTo>
                    <a:pt x="899737" y="351079"/>
                    <a:pt x="922771" y="310152"/>
                    <a:pt x="922771" y="310152"/>
                  </a:cubicBezTo>
                  <a:cubicBezTo>
                    <a:pt x="922771" y="310152"/>
                    <a:pt x="927724" y="327766"/>
                    <a:pt x="943843" y="346458"/>
                  </a:cubicBezTo>
                  <a:lnTo>
                    <a:pt x="965606" y="363944"/>
                  </a:lnTo>
                  <a:lnTo>
                    <a:pt x="965606" y="868070"/>
                  </a:lnTo>
                  <a:lnTo>
                    <a:pt x="583996" y="868070"/>
                  </a:lnTo>
                  <a:lnTo>
                    <a:pt x="583996" y="1164336"/>
                  </a:lnTo>
                  <a:lnTo>
                    <a:pt x="377952" y="1164336"/>
                  </a:lnTo>
                  <a:lnTo>
                    <a:pt x="377952" y="868070"/>
                  </a:lnTo>
                  <a:lnTo>
                    <a:pt x="0" y="868070"/>
                  </a:lnTo>
                  <a:lnTo>
                    <a:pt x="0" y="148742"/>
                  </a:lnTo>
                  <a:lnTo>
                    <a:pt x="377952" y="148742"/>
                  </a:ln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8195B8F-BFDA-66EC-6065-4C111004AB4C}"/>
                </a:ext>
              </a:extLst>
            </p:cNvPr>
            <p:cNvSpPr txBox="1"/>
            <p:nvPr/>
          </p:nvSpPr>
          <p:spPr>
            <a:xfrm>
              <a:off x="5573025" y="3433360"/>
              <a:ext cx="1036320" cy="1164336"/>
            </a:xfrm>
            <a:custGeom>
              <a:avLst/>
              <a:gdLst>
                <a:gd name="connsiteX0" fmla="*/ 961175 w 1036320"/>
                <a:gd name="connsiteY0" fmla="*/ 840273 h 1164336"/>
                <a:gd name="connsiteX1" fmla="*/ 966216 w 1036320"/>
                <a:gd name="connsiteY1" fmla="*/ 845211 h 1164336"/>
                <a:gd name="connsiteX2" fmla="*/ 978706 w 1036320"/>
                <a:gd name="connsiteY2" fmla="*/ 851334 h 1164336"/>
                <a:gd name="connsiteX3" fmla="*/ 958256 w 1036320"/>
                <a:gd name="connsiteY3" fmla="*/ 858650 h 1164336"/>
                <a:gd name="connsiteX4" fmla="*/ 933540 w 1036320"/>
                <a:gd name="connsiteY4" fmla="*/ 895325 h 1164336"/>
                <a:gd name="connsiteX5" fmla="*/ 950637 w 1036320"/>
                <a:gd name="connsiteY5" fmla="*/ 935041 h 1164336"/>
                <a:gd name="connsiteX6" fmla="*/ 998829 w 1036320"/>
                <a:gd name="connsiteY6" fmla="*/ 940652 h 1164336"/>
                <a:gd name="connsiteX7" fmla="*/ 946444 w 1036320"/>
                <a:gd name="connsiteY7" fmla="*/ 942423 h 1164336"/>
                <a:gd name="connsiteX8" fmla="*/ 925478 w 1036320"/>
                <a:gd name="connsiteY8" fmla="*/ 922580 h 1164336"/>
                <a:gd name="connsiteX9" fmla="*/ 920074 w 1036320"/>
                <a:gd name="connsiteY9" fmla="*/ 893848 h 1164336"/>
                <a:gd name="connsiteX10" fmla="*/ 949486 w 1036320"/>
                <a:gd name="connsiteY10" fmla="*/ 844771 h 1164336"/>
                <a:gd name="connsiteX11" fmla="*/ 366979 w 1036320"/>
                <a:gd name="connsiteY11" fmla="*/ 558393 h 1164336"/>
                <a:gd name="connsiteX12" fmla="*/ 427939 w 1036320"/>
                <a:gd name="connsiteY12" fmla="*/ 558393 h 1164336"/>
                <a:gd name="connsiteX13" fmla="*/ 430987 w 1036320"/>
                <a:gd name="connsiteY13" fmla="*/ 643128 h 1164336"/>
                <a:gd name="connsiteX14" fmla="*/ 445617 w 1036320"/>
                <a:gd name="connsiteY14" fmla="*/ 688238 h 1164336"/>
                <a:gd name="connsiteX15" fmla="*/ 486461 w 1036320"/>
                <a:gd name="connsiteY15" fmla="*/ 714451 h 1164336"/>
                <a:gd name="connsiteX16" fmla="*/ 486461 w 1036320"/>
                <a:gd name="connsiteY16" fmla="*/ 922934 h 1164336"/>
                <a:gd name="connsiteX17" fmla="*/ 404165 w 1036320"/>
                <a:gd name="connsiteY17" fmla="*/ 862584 h 1164336"/>
                <a:gd name="connsiteX18" fmla="*/ 372465 w 1036320"/>
                <a:gd name="connsiteY18" fmla="*/ 741883 h 1164336"/>
                <a:gd name="connsiteX19" fmla="*/ 366979 w 1036320"/>
                <a:gd name="connsiteY19" fmla="*/ 558393 h 1164336"/>
                <a:gd name="connsiteX20" fmla="*/ 91440 w 1036320"/>
                <a:gd name="connsiteY20" fmla="*/ 558393 h 1164336"/>
                <a:gd name="connsiteX21" fmla="*/ 160934 w 1036320"/>
                <a:gd name="connsiteY21" fmla="*/ 558393 h 1164336"/>
                <a:gd name="connsiteX22" fmla="*/ 153009 w 1036320"/>
                <a:gd name="connsiteY22" fmla="*/ 893064 h 1164336"/>
                <a:gd name="connsiteX23" fmla="*/ 110947 w 1036320"/>
                <a:gd name="connsiteY23" fmla="*/ 1088136 h 1164336"/>
                <a:gd name="connsiteX24" fmla="*/ 0 w 1036320"/>
                <a:gd name="connsiteY24" fmla="*/ 1164336 h 1164336"/>
                <a:gd name="connsiteX25" fmla="*/ 0 w 1036320"/>
                <a:gd name="connsiteY25" fmla="*/ 865632 h 1164336"/>
                <a:gd name="connsiteX26" fmla="*/ 62789 w 1036320"/>
                <a:gd name="connsiteY26" fmla="*/ 832104 h 1164336"/>
                <a:gd name="connsiteX27" fmla="*/ 86563 w 1036320"/>
                <a:gd name="connsiteY27" fmla="*/ 740664 h 1164336"/>
                <a:gd name="connsiteX28" fmla="*/ 91440 w 1036320"/>
                <a:gd name="connsiteY28" fmla="*/ 558393 h 1164336"/>
                <a:gd name="connsiteX29" fmla="*/ 914400 w 1036320"/>
                <a:gd name="connsiteY29" fmla="*/ 167030 h 1164336"/>
                <a:gd name="connsiteX30" fmla="*/ 1036320 w 1036320"/>
                <a:gd name="connsiteY30" fmla="*/ 167030 h 1164336"/>
                <a:gd name="connsiteX31" fmla="*/ 1022909 w 1036320"/>
                <a:gd name="connsiteY31" fmla="*/ 582777 h 1164336"/>
                <a:gd name="connsiteX32" fmla="*/ 898550 w 1036320"/>
                <a:gd name="connsiteY32" fmla="*/ 582777 h 1164336"/>
                <a:gd name="connsiteX33" fmla="*/ 499872 w 1036320"/>
                <a:gd name="connsiteY33" fmla="*/ 167030 h 1164336"/>
                <a:gd name="connsiteX34" fmla="*/ 623011 w 1036320"/>
                <a:gd name="connsiteY34" fmla="*/ 167030 h 1164336"/>
                <a:gd name="connsiteX35" fmla="*/ 641299 w 1036320"/>
                <a:gd name="connsiteY35" fmla="*/ 582777 h 1164336"/>
                <a:gd name="connsiteX36" fmla="*/ 516941 w 1036320"/>
                <a:gd name="connsiteY36" fmla="*/ 582777 h 1164336"/>
                <a:gd name="connsiteX37" fmla="*/ 312115 w 1036320"/>
                <a:gd name="connsiteY37" fmla="*/ 2438 h 1164336"/>
                <a:gd name="connsiteX38" fmla="*/ 447446 w 1036320"/>
                <a:gd name="connsiteY38" fmla="*/ 2438 h 1164336"/>
                <a:gd name="connsiteX39" fmla="*/ 423672 w 1036320"/>
                <a:gd name="connsiteY39" fmla="*/ 121920 h 1164336"/>
                <a:gd name="connsiteX40" fmla="*/ 353568 w 1036320"/>
                <a:gd name="connsiteY40" fmla="*/ 186537 h 1164336"/>
                <a:gd name="connsiteX41" fmla="*/ 353568 w 1036320"/>
                <a:gd name="connsiteY41" fmla="*/ 286512 h 1164336"/>
                <a:gd name="connsiteX42" fmla="*/ 463296 w 1036320"/>
                <a:gd name="connsiteY42" fmla="*/ 286512 h 1164336"/>
                <a:gd name="connsiteX43" fmla="*/ 463296 w 1036320"/>
                <a:gd name="connsiteY43" fmla="*/ 505968 h 1164336"/>
                <a:gd name="connsiteX44" fmla="*/ 353568 w 1036320"/>
                <a:gd name="connsiteY44" fmla="*/ 505968 h 1164336"/>
                <a:gd name="connsiteX45" fmla="*/ 353568 w 1036320"/>
                <a:gd name="connsiteY45" fmla="*/ 1164336 h 1164336"/>
                <a:gd name="connsiteX46" fmla="*/ 179222 w 1036320"/>
                <a:gd name="connsiteY46" fmla="*/ 1164336 h 1164336"/>
                <a:gd name="connsiteX47" fmla="*/ 179222 w 1036320"/>
                <a:gd name="connsiteY47" fmla="*/ 505968 h 1164336"/>
                <a:gd name="connsiteX48" fmla="*/ 53645 w 1036320"/>
                <a:gd name="connsiteY48" fmla="*/ 505968 h 1164336"/>
                <a:gd name="connsiteX49" fmla="*/ 53645 w 1036320"/>
                <a:gd name="connsiteY49" fmla="*/ 466462 h 1164336"/>
                <a:gd name="connsiteX50" fmla="*/ 53763 w 1036320"/>
                <a:gd name="connsiteY50" fmla="*/ 466357 h 1164336"/>
                <a:gd name="connsiteX51" fmla="*/ 77877 w 1036320"/>
                <a:gd name="connsiteY51" fmla="*/ 451204 h 1164336"/>
                <a:gd name="connsiteX52" fmla="*/ 189675 w 1036320"/>
                <a:gd name="connsiteY52" fmla="*/ 429470 h 1164336"/>
                <a:gd name="connsiteX53" fmla="*/ 266805 w 1036320"/>
                <a:gd name="connsiteY53" fmla="*/ 361405 h 1164336"/>
                <a:gd name="connsiteX54" fmla="*/ 154889 w 1036320"/>
                <a:gd name="connsiteY54" fmla="*/ 370146 h 1164336"/>
                <a:gd name="connsiteX55" fmla="*/ 80143 w 1036320"/>
                <a:gd name="connsiteY55" fmla="*/ 317724 h 1164336"/>
                <a:gd name="connsiteX56" fmla="*/ 53645 w 1036320"/>
                <a:gd name="connsiteY56" fmla="*/ 300801 h 1164336"/>
                <a:gd name="connsiteX57" fmla="*/ 53645 w 1036320"/>
                <a:gd name="connsiteY57" fmla="*/ 286512 h 1164336"/>
                <a:gd name="connsiteX58" fmla="*/ 179222 w 1036320"/>
                <a:gd name="connsiteY58" fmla="*/ 286512 h 1164336"/>
                <a:gd name="connsiteX59" fmla="*/ 179222 w 1036320"/>
                <a:gd name="connsiteY59" fmla="*/ 213360 h 1164336"/>
                <a:gd name="connsiteX60" fmla="*/ 80467 w 1036320"/>
                <a:gd name="connsiteY60" fmla="*/ 213360 h 1164336"/>
                <a:gd name="connsiteX61" fmla="*/ 80467 w 1036320"/>
                <a:gd name="connsiteY61" fmla="*/ 40233 h 1164336"/>
                <a:gd name="connsiteX62" fmla="*/ 129235 w 1036320"/>
                <a:gd name="connsiteY62" fmla="*/ 40233 h 1164336"/>
                <a:gd name="connsiteX63" fmla="*/ 270053 w 1036320"/>
                <a:gd name="connsiteY63" fmla="*/ 34137 h 1164336"/>
                <a:gd name="connsiteX64" fmla="*/ 312115 w 1036320"/>
                <a:gd name="connsiteY64" fmla="*/ 2438 h 1164336"/>
                <a:gd name="connsiteX65" fmla="*/ 675437 w 1036320"/>
                <a:gd name="connsiteY65" fmla="*/ 0 h 1164336"/>
                <a:gd name="connsiteX66" fmla="*/ 858317 w 1036320"/>
                <a:gd name="connsiteY66" fmla="*/ 0 h 1164336"/>
                <a:gd name="connsiteX67" fmla="*/ 870509 w 1036320"/>
                <a:gd name="connsiteY67" fmla="*/ 526694 h 1164336"/>
                <a:gd name="connsiteX68" fmla="*/ 902513 w 1036320"/>
                <a:gd name="connsiteY68" fmla="*/ 737235 h 1164336"/>
                <a:gd name="connsiteX69" fmla="*/ 910557 w 1036320"/>
                <a:gd name="connsiteY69" fmla="*/ 759647 h 1164336"/>
                <a:gd name="connsiteX70" fmla="*/ 886618 w 1036320"/>
                <a:gd name="connsiteY70" fmla="*/ 791611 h 1164336"/>
                <a:gd name="connsiteX71" fmla="*/ 882838 w 1036320"/>
                <a:gd name="connsiteY71" fmla="*/ 851061 h 1164336"/>
                <a:gd name="connsiteX72" fmla="*/ 829065 w 1036320"/>
                <a:gd name="connsiteY72" fmla="*/ 916852 h 1164336"/>
                <a:gd name="connsiteX73" fmla="*/ 895299 w 1036320"/>
                <a:gd name="connsiteY73" fmla="*/ 971983 h 1164336"/>
                <a:gd name="connsiteX74" fmla="*/ 988464 w 1036320"/>
                <a:gd name="connsiteY74" fmla="*/ 1042056 h 1164336"/>
                <a:gd name="connsiteX75" fmla="*/ 1026240 w 1036320"/>
                <a:gd name="connsiteY75" fmla="*/ 1035661 h 1164336"/>
                <a:gd name="connsiteX76" fmla="*/ 1033881 w 1036320"/>
                <a:gd name="connsiteY76" fmla="*/ 1031440 h 1164336"/>
                <a:gd name="connsiteX77" fmla="*/ 1033881 w 1036320"/>
                <a:gd name="connsiteY77" fmla="*/ 1164336 h 1164336"/>
                <a:gd name="connsiteX78" fmla="*/ 872947 w 1036320"/>
                <a:gd name="connsiteY78" fmla="*/ 1122883 h 1164336"/>
                <a:gd name="connsiteX79" fmla="*/ 768096 w 1036320"/>
                <a:gd name="connsiteY79" fmla="*/ 974140 h 1164336"/>
                <a:gd name="connsiteX80" fmla="*/ 662025 w 1036320"/>
                <a:gd name="connsiteY80" fmla="*/ 1122883 h 1164336"/>
                <a:gd name="connsiteX81" fmla="*/ 499872 w 1036320"/>
                <a:gd name="connsiteY81" fmla="*/ 1164336 h 1164336"/>
                <a:gd name="connsiteX82" fmla="*/ 499872 w 1036320"/>
                <a:gd name="connsiteY82" fmla="*/ 865632 h 1164336"/>
                <a:gd name="connsiteX83" fmla="*/ 615086 w 1036320"/>
                <a:gd name="connsiteY83" fmla="*/ 785774 h 1164336"/>
                <a:gd name="connsiteX84" fmla="*/ 663854 w 1036320"/>
                <a:gd name="connsiteY84" fmla="*/ 529133 h 1164336"/>
                <a:gd name="connsiteX85" fmla="*/ 675437 w 1036320"/>
                <a:gd name="connsiteY85" fmla="*/ 0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36320" h="1164336">
                  <a:moveTo>
                    <a:pt x="961175" y="840273"/>
                  </a:moveTo>
                  <a:lnTo>
                    <a:pt x="966216" y="845211"/>
                  </a:lnTo>
                  <a:lnTo>
                    <a:pt x="978706" y="851334"/>
                  </a:lnTo>
                  <a:lnTo>
                    <a:pt x="958256" y="858650"/>
                  </a:lnTo>
                  <a:cubicBezTo>
                    <a:pt x="945115" y="866238"/>
                    <a:pt x="936049" y="880117"/>
                    <a:pt x="933540" y="895325"/>
                  </a:cubicBezTo>
                  <a:cubicBezTo>
                    <a:pt x="931326" y="910680"/>
                    <a:pt x="936109" y="926567"/>
                    <a:pt x="950637" y="935041"/>
                  </a:cubicBezTo>
                  <a:cubicBezTo>
                    <a:pt x="964073" y="944432"/>
                    <a:pt x="982352" y="947090"/>
                    <a:pt x="998829" y="940652"/>
                  </a:cubicBezTo>
                  <a:cubicBezTo>
                    <a:pt x="984034" y="950781"/>
                    <a:pt x="963216" y="950633"/>
                    <a:pt x="946444" y="942423"/>
                  </a:cubicBezTo>
                  <a:cubicBezTo>
                    <a:pt x="938205" y="938378"/>
                    <a:pt x="929849" y="931793"/>
                    <a:pt x="925478" y="922580"/>
                  </a:cubicBezTo>
                  <a:cubicBezTo>
                    <a:pt x="920902" y="913692"/>
                    <a:pt x="919484" y="903593"/>
                    <a:pt x="920074" y="893848"/>
                  </a:cubicBezTo>
                  <a:cubicBezTo>
                    <a:pt x="921433" y="874211"/>
                    <a:pt x="932831" y="855637"/>
                    <a:pt x="949486" y="844771"/>
                  </a:cubicBezTo>
                  <a:close/>
                  <a:moveTo>
                    <a:pt x="366979" y="558393"/>
                  </a:moveTo>
                  <a:lnTo>
                    <a:pt x="427939" y="558393"/>
                  </a:lnTo>
                  <a:cubicBezTo>
                    <a:pt x="427939" y="596595"/>
                    <a:pt x="428955" y="624840"/>
                    <a:pt x="430987" y="643128"/>
                  </a:cubicBezTo>
                  <a:cubicBezTo>
                    <a:pt x="433019" y="661416"/>
                    <a:pt x="437896" y="676452"/>
                    <a:pt x="445617" y="688238"/>
                  </a:cubicBezTo>
                  <a:cubicBezTo>
                    <a:pt x="453339" y="700024"/>
                    <a:pt x="466953" y="708761"/>
                    <a:pt x="486461" y="714451"/>
                  </a:cubicBezTo>
                  <a:lnTo>
                    <a:pt x="486461" y="922934"/>
                  </a:lnTo>
                  <a:cubicBezTo>
                    <a:pt x="449072" y="917244"/>
                    <a:pt x="421640" y="897128"/>
                    <a:pt x="404165" y="862584"/>
                  </a:cubicBezTo>
                  <a:cubicBezTo>
                    <a:pt x="386689" y="828040"/>
                    <a:pt x="376123" y="787806"/>
                    <a:pt x="372465" y="741883"/>
                  </a:cubicBezTo>
                  <a:cubicBezTo>
                    <a:pt x="368808" y="695960"/>
                    <a:pt x="366979" y="634796"/>
                    <a:pt x="366979" y="558393"/>
                  </a:cubicBezTo>
                  <a:close/>
                  <a:moveTo>
                    <a:pt x="91440" y="558393"/>
                  </a:moveTo>
                  <a:lnTo>
                    <a:pt x="160934" y="558393"/>
                  </a:lnTo>
                  <a:cubicBezTo>
                    <a:pt x="160934" y="702259"/>
                    <a:pt x="158293" y="813816"/>
                    <a:pt x="153009" y="893064"/>
                  </a:cubicBezTo>
                  <a:cubicBezTo>
                    <a:pt x="147726" y="972312"/>
                    <a:pt x="133705" y="1037336"/>
                    <a:pt x="110947" y="1088136"/>
                  </a:cubicBezTo>
                  <a:cubicBezTo>
                    <a:pt x="88189" y="1138936"/>
                    <a:pt x="51206" y="1164336"/>
                    <a:pt x="0" y="1164336"/>
                  </a:cubicBezTo>
                  <a:lnTo>
                    <a:pt x="0" y="865632"/>
                  </a:lnTo>
                  <a:cubicBezTo>
                    <a:pt x="29261" y="865632"/>
                    <a:pt x="50190" y="854456"/>
                    <a:pt x="62789" y="832104"/>
                  </a:cubicBezTo>
                  <a:cubicBezTo>
                    <a:pt x="75387" y="809752"/>
                    <a:pt x="83312" y="779272"/>
                    <a:pt x="86563" y="740664"/>
                  </a:cubicBezTo>
                  <a:cubicBezTo>
                    <a:pt x="89814" y="702056"/>
                    <a:pt x="91440" y="641299"/>
                    <a:pt x="91440" y="558393"/>
                  </a:cubicBezTo>
                  <a:close/>
                  <a:moveTo>
                    <a:pt x="914400" y="167030"/>
                  </a:moveTo>
                  <a:lnTo>
                    <a:pt x="1036320" y="167030"/>
                  </a:lnTo>
                  <a:lnTo>
                    <a:pt x="1022909" y="582777"/>
                  </a:lnTo>
                  <a:lnTo>
                    <a:pt x="898550" y="582777"/>
                  </a:lnTo>
                  <a:close/>
                  <a:moveTo>
                    <a:pt x="499872" y="167030"/>
                  </a:moveTo>
                  <a:lnTo>
                    <a:pt x="623011" y="167030"/>
                  </a:lnTo>
                  <a:lnTo>
                    <a:pt x="641299" y="582777"/>
                  </a:lnTo>
                  <a:lnTo>
                    <a:pt x="516941" y="582777"/>
                  </a:lnTo>
                  <a:close/>
                  <a:moveTo>
                    <a:pt x="312115" y="2438"/>
                  </a:moveTo>
                  <a:lnTo>
                    <a:pt x="447446" y="2438"/>
                  </a:lnTo>
                  <a:cubicBezTo>
                    <a:pt x="447446" y="52832"/>
                    <a:pt x="439521" y="92659"/>
                    <a:pt x="423672" y="121920"/>
                  </a:cubicBezTo>
                  <a:cubicBezTo>
                    <a:pt x="407822" y="151181"/>
                    <a:pt x="384454" y="172720"/>
                    <a:pt x="353568" y="186537"/>
                  </a:cubicBezTo>
                  <a:lnTo>
                    <a:pt x="353568" y="286512"/>
                  </a:lnTo>
                  <a:lnTo>
                    <a:pt x="463296" y="286512"/>
                  </a:lnTo>
                  <a:lnTo>
                    <a:pt x="463296" y="505968"/>
                  </a:lnTo>
                  <a:lnTo>
                    <a:pt x="353568" y="505968"/>
                  </a:lnTo>
                  <a:lnTo>
                    <a:pt x="353568" y="1164336"/>
                  </a:lnTo>
                  <a:lnTo>
                    <a:pt x="179222" y="1164336"/>
                  </a:lnTo>
                  <a:lnTo>
                    <a:pt x="179222" y="505968"/>
                  </a:lnTo>
                  <a:lnTo>
                    <a:pt x="53645" y="505968"/>
                  </a:lnTo>
                  <a:lnTo>
                    <a:pt x="53645" y="466462"/>
                  </a:lnTo>
                  <a:lnTo>
                    <a:pt x="53763" y="466357"/>
                  </a:lnTo>
                  <a:cubicBezTo>
                    <a:pt x="60054" y="461522"/>
                    <a:pt x="67711" y="456534"/>
                    <a:pt x="77877" y="451204"/>
                  </a:cubicBezTo>
                  <a:cubicBezTo>
                    <a:pt x="118538" y="429854"/>
                    <a:pt x="135016" y="439126"/>
                    <a:pt x="189675" y="429470"/>
                  </a:cubicBezTo>
                  <a:cubicBezTo>
                    <a:pt x="260575" y="416979"/>
                    <a:pt x="266805" y="361405"/>
                    <a:pt x="266805" y="361405"/>
                  </a:cubicBezTo>
                  <a:cubicBezTo>
                    <a:pt x="266805" y="361405"/>
                    <a:pt x="210345" y="384083"/>
                    <a:pt x="154889" y="370146"/>
                  </a:cubicBezTo>
                  <a:cubicBezTo>
                    <a:pt x="115424" y="360246"/>
                    <a:pt x="102484" y="336892"/>
                    <a:pt x="80143" y="317724"/>
                  </a:cubicBezTo>
                  <a:lnTo>
                    <a:pt x="53645" y="300801"/>
                  </a:lnTo>
                  <a:lnTo>
                    <a:pt x="53645" y="286512"/>
                  </a:lnTo>
                  <a:lnTo>
                    <a:pt x="179222" y="286512"/>
                  </a:lnTo>
                  <a:lnTo>
                    <a:pt x="179222" y="213360"/>
                  </a:lnTo>
                  <a:lnTo>
                    <a:pt x="80467" y="213360"/>
                  </a:lnTo>
                  <a:lnTo>
                    <a:pt x="80467" y="40233"/>
                  </a:lnTo>
                  <a:lnTo>
                    <a:pt x="129235" y="40233"/>
                  </a:lnTo>
                  <a:cubicBezTo>
                    <a:pt x="195072" y="40233"/>
                    <a:pt x="242011" y="38201"/>
                    <a:pt x="270053" y="34137"/>
                  </a:cubicBezTo>
                  <a:cubicBezTo>
                    <a:pt x="298094" y="30073"/>
                    <a:pt x="312115" y="19507"/>
                    <a:pt x="312115" y="2438"/>
                  </a:cubicBezTo>
                  <a:close/>
                  <a:moveTo>
                    <a:pt x="675437" y="0"/>
                  </a:moveTo>
                  <a:lnTo>
                    <a:pt x="858317" y="0"/>
                  </a:lnTo>
                  <a:cubicBezTo>
                    <a:pt x="858317" y="234086"/>
                    <a:pt x="862381" y="409651"/>
                    <a:pt x="870509" y="526694"/>
                  </a:cubicBezTo>
                  <a:cubicBezTo>
                    <a:pt x="876605" y="614476"/>
                    <a:pt x="887273" y="684657"/>
                    <a:pt x="902513" y="737235"/>
                  </a:cubicBezTo>
                  <a:lnTo>
                    <a:pt x="910557" y="759647"/>
                  </a:lnTo>
                  <a:lnTo>
                    <a:pt x="886618" y="791611"/>
                  </a:lnTo>
                  <a:cubicBezTo>
                    <a:pt x="875286" y="817722"/>
                    <a:pt x="876622" y="843944"/>
                    <a:pt x="882838" y="851061"/>
                  </a:cubicBezTo>
                  <a:cubicBezTo>
                    <a:pt x="882838" y="851061"/>
                    <a:pt x="823720" y="861278"/>
                    <a:pt x="829065" y="916852"/>
                  </a:cubicBezTo>
                  <a:cubicBezTo>
                    <a:pt x="834528" y="973666"/>
                    <a:pt x="895299" y="971983"/>
                    <a:pt x="895299" y="971983"/>
                  </a:cubicBezTo>
                  <a:cubicBezTo>
                    <a:pt x="895299" y="971983"/>
                    <a:pt x="914611" y="1042056"/>
                    <a:pt x="988464" y="1042056"/>
                  </a:cubicBezTo>
                  <a:cubicBezTo>
                    <a:pt x="1003243" y="1042056"/>
                    <a:pt x="1015767" y="1039498"/>
                    <a:pt x="1026240" y="1035661"/>
                  </a:cubicBezTo>
                  <a:lnTo>
                    <a:pt x="1033881" y="1031440"/>
                  </a:lnTo>
                  <a:lnTo>
                    <a:pt x="1033881" y="1164336"/>
                  </a:lnTo>
                  <a:cubicBezTo>
                    <a:pt x="968857" y="1164336"/>
                    <a:pt x="915213" y="1150518"/>
                    <a:pt x="872947" y="1122883"/>
                  </a:cubicBezTo>
                  <a:cubicBezTo>
                    <a:pt x="830681" y="1095248"/>
                    <a:pt x="795731" y="1045667"/>
                    <a:pt x="768096" y="974140"/>
                  </a:cubicBezTo>
                  <a:cubicBezTo>
                    <a:pt x="740461" y="1045667"/>
                    <a:pt x="705104" y="1095248"/>
                    <a:pt x="662025" y="1122883"/>
                  </a:cubicBezTo>
                  <a:cubicBezTo>
                    <a:pt x="618947" y="1150518"/>
                    <a:pt x="564896" y="1164336"/>
                    <a:pt x="499872" y="1164336"/>
                  </a:cubicBezTo>
                  <a:lnTo>
                    <a:pt x="499872" y="865632"/>
                  </a:lnTo>
                  <a:cubicBezTo>
                    <a:pt x="551891" y="865632"/>
                    <a:pt x="590296" y="839012"/>
                    <a:pt x="615086" y="785774"/>
                  </a:cubicBezTo>
                  <a:cubicBezTo>
                    <a:pt x="639877" y="732536"/>
                    <a:pt x="656133" y="646989"/>
                    <a:pt x="663854" y="529133"/>
                  </a:cubicBezTo>
                  <a:cubicBezTo>
                    <a:pt x="671576" y="411277"/>
                    <a:pt x="675437" y="234899"/>
                    <a:pt x="675437" y="0"/>
                  </a:cubicBez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3BF1E9A-56B3-9907-7966-0F70055D5B13}"/>
              </a:ext>
            </a:extLst>
          </p:cNvPr>
          <p:cNvSpPr/>
          <p:nvPr/>
        </p:nvSpPr>
        <p:spPr>
          <a:xfrm>
            <a:off x="4248913" y="2786208"/>
            <a:ext cx="3564580" cy="633216"/>
          </a:xfrm>
          <a:custGeom>
            <a:avLst/>
            <a:gdLst>
              <a:gd name="connsiteX0" fmla="*/ 130075 w 3564580"/>
              <a:gd name="connsiteY0" fmla="*/ 0 h 633216"/>
              <a:gd name="connsiteX1" fmla="*/ 463498 w 3564580"/>
              <a:gd name="connsiteY1" fmla="*/ 0 h 633216"/>
              <a:gd name="connsiteX2" fmla="*/ 613219 w 3564580"/>
              <a:gd name="connsiteY2" fmla="*/ 0 h 633216"/>
              <a:gd name="connsiteX3" fmla="*/ 930893 w 3564580"/>
              <a:gd name="connsiteY3" fmla="*/ 0 h 633216"/>
              <a:gd name="connsiteX4" fmla="*/ 946640 w 3564580"/>
              <a:gd name="connsiteY4" fmla="*/ 0 h 633216"/>
              <a:gd name="connsiteX5" fmla="*/ 996710 w 3564580"/>
              <a:gd name="connsiteY5" fmla="*/ 0 h 633216"/>
              <a:gd name="connsiteX6" fmla="*/ 1069646 w 3564580"/>
              <a:gd name="connsiteY6" fmla="*/ 0 h 633216"/>
              <a:gd name="connsiteX7" fmla="*/ 1264316 w 3564580"/>
              <a:gd name="connsiteY7" fmla="*/ 0 h 633216"/>
              <a:gd name="connsiteX8" fmla="*/ 1330131 w 3564580"/>
              <a:gd name="connsiteY8" fmla="*/ 0 h 633216"/>
              <a:gd name="connsiteX9" fmla="*/ 1403068 w 3564580"/>
              <a:gd name="connsiteY9" fmla="*/ 0 h 633216"/>
              <a:gd name="connsiteX10" fmla="*/ 1414037 w 3564580"/>
              <a:gd name="connsiteY10" fmla="*/ 0 h 633216"/>
              <a:gd name="connsiteX11" fmla="*/ 1458193 w 3564580"/>
              <a:gd name="connsiteY11" fmla="*/ 0 h 633216"/>
              <a:gd name="connsiteX12" fmla="*/ 1747458 w 3564580"/>
              <a:gd name="connsiteY12" fmla="*/ 0 h 633216"/>
              <a:gd name="connsiteX13" fmla="*/ 1791614 w 3564580"/>
              <a:gd name="connsiteY13" fmla="*/ 0 h 633216"/>
              <a:gd name="connsiteX14" fmla="*/ 1797528 w 3564580"/>
              <a:gd name="connsiteY14" fmla="*/ 0 h 633216"/>
              <a:gd name="connsiteX15" fmla="*/ 1817123 w 3564580"/>
              <a:gd name="connsiteY15" fmla="*/ 0 h 633216"/>
              <a:gd name="connsiteX16" fmla="*/ 1870464 w 3564580"/>
              <a:gd name="connsiteY16" fmla="*/ 0 h 633216"/>
              <a:gd name="connsiteX17" fmla="*/ 2130949 w 3564580"/>
              <a:gd name="connsiteY17" fmla="*/ 0 h 633216"/>
              <a:gd name="connsiteX18" fmla="*/ 2150544 w 3564580"/>
              <a:gd name="connsiteY18" fmla="*/ 0 h 633216"/>
              <a:gd name="connsiteX19" fmla="*/ 2203886 w 3564580"/>
              <a:gd name="connsiteY19" fmla="*/ 0 h 633216"/>
              <a:gd name="connsiteX20" fmla="*/ 2259011 w 3564580"/>
              <a:gd name="connsiteY20" fmla="*/ 0 h 633216"/>
              <a:gd name="connsiteX21" fmla="*/ 2300265 w 3564580"/>
              <a:gd name="connsiteY21" fmla="*/ 0 h 633216"/>
              <a:gd name="connsiteX22" fmla="*/ 2592432 w 3564580"/>
              <a:gd name="connsiteY22" fmla="*/ 0 h 633216"/>
              <a:gd name="connsiteX23" fmla="*/ 2617941 w 3564580"/>
              <a:gd name="connsiteY23" fmla="*/ 0 h 633216"/>
              <a:gd name="connsiteX24" fmla="*/ 2633687 w 3564580"/>
              <a:gd name="connsiteY24" fmla="*/ 0 h 633216"/>
              <a:gd name="connsiteX25" fmla="*/ 2951362 w 3564580"/>
              <a:gd name="connsiteY25" fmla="*/ 0 h 633216"/>
              <a:gd name="connsiteX26" fmla="*/ 3101083 w 3564580"/>
              <a:gd name="connsiteY26" fmla="*/ 0 h 633216"/>
              <a:gd name="connsiteX27" fmla="*/ 3434505 w 3564580"/>
              <a:gd name="connsiteY27" fmla="*/ 0 h 633216"/>
              <a:gd name="connsiteX28" fmla="*/ 3435231 w 3564580"/>
              <a:gd name="connsiteY28" fmla="*/ 7207 h 633216"/>
              <a:gd name="connsiteX29" fmla="*/ 3564579 w 3564580"/>
              <a:gd name="connsiteY29" fmla="*/ 112629 h 633216"/>
              <a:gd name="connsiteX30" fmla="*/ 3564580 w 3564580"/>
              <a:gd name="connsiteY30" fmla="*/ 112629 h 633216"/>
              <a:gd name="connsiteX31" fmla="*/ 3564580 w 3564580"/>
              <a:gd name="connsiteY31" fmla="*/ 167860 h 633216"/>
              <a:gd name="connsiteX32" fmla="*/ 3564580 w 3564580"/>
              <a:gd name="connsiteY32" fmla="*/ 183448 h 633216"/>
              <a:gd name="connsiteX33" fmla="*/ 3564580 w 3564580"/>
              <a:gd name="connsiteY33" fmla="*/ 244870 h 633216"/>
              <a:gd name="connsiteX34" fmla="*/ 3564580 w 3564580"/>
              <a:gd name="connsiteY34" fmla="*/ 359796 h 633216"/>
              <a:gd name="connsiteX35" fmla="*/ 3564580 w 3564580"/>
              <a:gd name="connsiteY35" fmla="*/ 375384 h 633216"/>
              <a:gd name="connsiteX36" fmla="*/ 3564580 w 3564580"/>
              <a:gd name="connsiteY36" fmla="*/ 418348 h 633216"/>
              <a:gd name="connsiteX37" fmla="*/ 3564580 w 3564580"/>
              <a:gd name="connsiteY37" fmla="*/ 421669 h 633216"/>
              <a:gd name="connsiteX38" fmla="*/ 3564580 w 3564580"/>
              <a:gd name="connsiteY38" fmla="*/ 436806 h 633216"/>
              <a:gd name="connsiteX39" fmla="*/ 3564580 w 3564580"/>
              <a:gd name="connsiteY39" fmla="*/ 507625 h 633216"/>
              <a:gd name="connsiteX40" fmla="*/ 3564579 w 3564580"/>
              <a:gd name="connsiteY40" fmla="*/ 507625 h 633216"/>
              <a:gd name="connsiteX41" fmla="*/ 3435231 w 3564580"/>
              <a:gd name="connsiteY41" fmla="*/ 613047 h 633216"/>
              <a:gd name="connsiteX42" fmla="*/ 3433198 w 3564580"/>
              <a:gd name="connsiteY42" fmla="*/ 633216 h 633216"/>
              <a:gd name="connsiteX43" fmla="*/ 3099776 w 3564580"/>
              <a:gd name="connsiteY43" fmla="*/ 633216 h 633216"/>
              <a:gd name="connsiteX44" fmla="*/ 3074267 w 3564580"/>
              <a:gd name="connsiteY44" fmla="*/ 633216 h 633216"/>
              <a:gd name="connsiteX45" fmla="*/ 2951362 w 3564580"/>
              <a:gd name="connsiteY45" fmla="*/ 633216 h 633216"/>
              <a:gd name="connsiteX46" fmla="*/ 2740845 w 3564580"/>
              <a:gd name="connsiteY46" fmla="*/ 633216 h 633216"/>
              <a:gd name="connsiteX47" fmla="*/ 2632380 w 3564580"/>
              <a:gd name="connsiteY47" fmla="*/ 633216 h 633216"/>
              <a:gd name="connsiteX48" fmla="*/ 2617941 w 3564580"/>
              <a:gd name="connsiteY48" fmla="*/ 633216 h 633216"/>
              <a:gd name="connsiteX49" fmla="*/ 2612785 w 3564580"/>
              <a:gd name="connsiteY49" fmla="*/ 633216 h 633216"/>
              <a:gd name="connsiteX50" fmla="*/ 2592432 w 3564580"/>
              <a:gd name="connsiteY50" fmla="*/ 633216 h 633216"/>
              <a:gd name="connsiteX51" fmla="*/ 2298958 w 3564580"/>
              <a:gd name="connsiteY51" fmla="*/ 633216 h 633216"/>
              <a:gd name="connsiteX52" fmla="*/ 2279363 w 3564580"/>
              <a:gd name="connsiteY52" fmla="*/ 633216 h 633216"/>
              <a:gd name="connsiteX53" fmla="*/ 2273449 w 3564580"/>
              <a:gd name="connsiteY53" fmla="*/ 633216 h 633216"/>
              <a:gd name="connsiteX54" fmla="*/ 2259011 w 3564580"/>
              <a:gd name="connsiteY54" fmla="*/ 633216 h 633216"/>
              <a:gd name="connsiteX55" fmla="*/ 2202579 w 3564580"/>
              <a:gd name="connsiteY55" fmla="*/ 633216 h 633216"/>
              <a:gd name="connsiteX56" fmla="*/ 2150544 w 3564580"/>
              <a:gd name="connsiteY56" fmla="*/ 633216 h 633216"/>
              <a:gd name="connsiteX57" fmla="*/ 2130949 w 3564580"/>
              <a:gd name="connsiteY57" fmla="*/ 633216 h 633216"/>
              <a:gd name="connsiteX58" fmla="*/ 1940027 w 3564580"/>
              <a:gd name="connsiteY58" fmla="*/ 633216 h 633216"/>
              <a:gd name="connsiteX59" fmla="*/ 1869157 w 3564580"/>
              <a:gd name="connsiteY59" fmla="*/ 633216 h 633216"/>
              <a:gd name="connsiteX60" fmla="*/ 1817123 w 3564580"/>
              <a:gd name="connsiteY60" fmla="*/ 633216 h 633216"/>
              <a:gd name="connsiteX61" fmla="*/ 1811967 w 3564580"/>
              <a:gd name="connsiteY61" fmla="*/ 633216 h 633216"/>
              <a:gd name="connsiteX62" fmla="*/ 1797528 w 3564580"/>
              <a:gd name="connsiteY62" fmla="*/ 633216 h 633216"/>
              <a:gd name="connsiteX63" fmla="*/ 1791614 w 3564580"/>
              <a:gd name="connsiteY63" fmla="*/ 633216 h 633216"/>
              <a:gd name="connsiteX64" fmla="*/ 1747458 w 3564580"/>
              <a:gd name="connsiteY64" fmla="*/ 633216 h 633216"/>
              <a:gd name="connsiteX65" fmla="*/ 1720743 w 3564580"/>
              <a:gd name="connsiteY65" fmla="*/ 633216 h 633216"/>
              <a:gd name="connsiteX66" fmla="*/ 1478545 w 3564580"/>
              <a:gd name="connsiteY66" fmla="*/ 633216 h 633216"/>
              <a:gd name="connsiteX67" fmla="*/ 1458193 w 3564580"/>
              <a:gd name="connsiteY67" fmla="*/ 633216 h 633216"/>
              <a:gd name="connsiteX68" fmla="*/ 1414037 w 3564580"/>
              <a:gd name="connsiteY68" fmla="*/ 633216 h 633216"/>
              <a:gd name="connsiteX69" fmla="*/ 1401761 w 3564580"/>
              <a:gd name="connsiteY69" fmla="*/ 633216 h 633216"/>
              <a:gd name="connsiteX70" fmla="*/ 1387322 w 3564580"/>
              <a:gd name="connsiteY70" fmla="*/ 633216 h 633216"/>
              <a:gd name="connsiteX71" fmla="*/ 1330131 w 3564580"/>
              <a:gd name="connsiteY71" fmla="*/ 633216 h 633216"/>
              <a:gd name="connsiteX72" fmla="*/ 1265623 w 3564580"/>
              <a:gd name="connsiteY72" fmla="*/ 633216 h 633216"/>
              <a:gd name="connsiteX73" fmla="*/ 1068339 w 3564580"/>
              <a:gd name="connsiteY73" fmla="*/ 633216 h 633216"/>
              <a:gd name="connsiteX74" fmla="*/ 996710 w 3564580"/>
              <a:gd name="connsiteY74" fmla="*/ 633216 h 633216"/>
              <a:gd name="connsiteX75" fmla="*/ 946640 w 3564580"/>
              <a:gd name="connsiteY75" fmla="*/ 633216 h 633216"/>
              <a:gd name="connsiteX76" fmla="*/ 932201 w 3564580"/>
              <a:gd name="connsiteY76" fmla="*/ 633216 h 633216"/>
              <a:gd name="connsiteX77" fmla="*/ 919925 w 3564580"/>
              <a:gd name="connsiteY77" fmla="*/ 633216 h 633216"/>
              <a:gd name="connsiteX78" fmla="*/ 613219 w 3564580"/>
              <a:gd name="connsiteY78" fmla="*/ 633216 h 633216"/>
              <a:gd name="connsiteX79" fmla="*/ 586503 w 3564580"/>
              <a:gd name="connsiteY79" fmla="*/ 633216 h 633216"/>
              <a:gd name="connsiteX80" fmla="*/ 464804 w 3564580"/>
              <a:gd name="connsiteY80" fmla="*/ 633216 h 633216"/>
              <a:gd name="connsiteX81" fmla="*/ 131382 w 3564580"/>
              <a:gd name="connsiteY81" fmla="*/ 633216 h 633216"/>
              <a:gd name="connsiteX82" fmla="*/ 129349 w 3564580"/>
              <a:gd name="connsiteY82" fmla="*/ 613047 h 633216"/>
              <a:gd name="connsiteX83" fmla="*/ 1 w 3564580"/>
              <a:gd name="connsiteY83" fmla="*/ 507625 h 633216"/>
              <a:gd name="connsiteX84" fmla="*/ 0 w 3564580"/>
              <a:gd name="connsiteY84" fmla="*/ 507625 h 633216"/>
              <a:gd name="connsiteX85" fmla="*/ 0 w 3564580"/>
              <a:gd name="connsiteY85" fmla="*/ 436806 h 633216"/>
              <a:gd name="connsiteX86" fmla="*/ 0 w 3564580"/>
              <a:gd name="connsiteY86" fmla="*/ 421669 h 633216"/>
              <a:gd name="connsiteX87" fmla="*/ 0 w 3564580"/>
              <a:gd name="connsiteY87" fmla="*/ 418348 h 633216"/>
              <a:gd name="connsiteX88" fmla="*/ 0 w 3564580"/>
              <a:gd name="connsiteY88" fmla="*/ 375384 h 633216"/>
              <a:gd name="connsiteX89" fmla="*/ 0 w 3564580"/>
              <a:gd name="connsiteY89" fmla="*/ 359796 h 633216"/>
              <a:gd name="connsiteX90" fmla="*/ 0 w 3564580"/>
              <a:gd name="connsiteY90" fmla="*/ 244870 h 633216"/>
              <a:gd name="connsiteX91" fmla="*/ 0 w 3564580"/>
              <a:gd name="connsiteY91" fmla="*/ 183448 h 633216"/>
              <a:gd name="connsiteX92" fmla="*/ 0 w 3564580"/>
              <a:gd name="connsiteY92" fmla="*/ 167860 h 633216"/>
              <a:gd name="connsiteX93" fmla="*/ 0 w 3564580"/>
              <a:gd name="connsiteY93" fmla="*/ 112629 h 633216"/>
              <a:gd name="connsiteX94" fmla="*/ 1 w 3564580"/>
              <a:gd name="connsiteY94" fmla="*/ 112629 h 633216"/>
              <a:gd name="connsiteX95" fmla="*/ 129349 w 3564580"/>
              <a:gd name="connsiteY95" fmla="*/ 7207 h 63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564580" h="633216">
                <a:moveTo>
                  <a:pt x="130075" y="0"/>
                </a:moveTo>
                <a:lnTo>
                  <a:pt x="463498" y="0"/>
                </a:lnTo>
                <a:lnTo>
                  <a:pt x="613219" y="0"/>
                </a:lnTo>
                <a:lnTo>
                  <a:pt x="930893" y="0"/>
                </a:lnTo>
                <a:lnTo>
                  <a:pt x="946640" y="0"/>
                </a:lnTo>
                <a:lnTo>
                  <a:pt x="996710" y="0"/>
                </a:lnTo>
                <a:lnTo>
                  <a:pt x="1069646" y="0"/>
                </a:lnTo>
                <a:lnTo>
                  <a:pt x="1264316" y="0"/>
                </a:lnTo>
                <a:lnTo>
                  <a:pt x="1330131" y="0"/>
                </a:lnTo>
                <a:lnTo>
                  <a:pt x="1403068" y="0"/>
                </a:lnTo>
                <a:lnTo>
                  <a:pt x="1414037" y="0"/>
                </a:lnTo>
                <a:lnTo>
                  <a:pt x="1458193" y="0"/>
                </a:lnTo>
                <a:lnTo>
                  <a:pt x="1747458" y="0"/>
                </a:lnTo>
                <a:lnTo>
                  <a:pt x="1791614" y="0"/>
                </a:lnTo>
                <a:lnTo>
                  <a:pt x="1797528" y="0"/>
                </a:lnTo>
                <a:lnTo>
                  <a:pt x="1817123" y="0"/>
                </a:lnTo>
                <a:lnTo>
                  <a:pt x="1870464" y="0"/>
                </a:lnTo>
                <a:lnTo>
                  <a:pt x="2130949" y="0"/>
                </a:lnTo>
                <a:lnTo>
                  <a:pt x="2150544" y="0"/>
                </a:lnTo>
                <a:lnTo>
                  <a:pt x="2203886" y="0"/>
                </a:lnTo>
                <a:lnTo>
                  <a:pt x="2259011" y="0"/>
                </a:lnTo>
                <a:lnTo>
                  <a:pt x="2300265" y="0"/>
                </a:lnTo>
                <a:lnTo>
                  <a:pt x="2592432" y="0"/>
                </a:lnTo>
                <a:lnTo>
                  <a:pt x="2617941" y="0"/>
                </a:lnTo>
                <a:lnTo>
                  <a:pt x="2633687" y="0"/>
                </a:lnTo>
                <a:lnTo>
                  <a:pt x="2951362" y="0"/>
                </a:lnTo>
                <a:lnTo>
                  <a:pt x="3101083" y="0"/>
                </a:lnTo>
                <a:lnTo>
                  <a:pt x="3434505" y="0"/>
                </a:lnTo>
                <a:lnTo>
                  <a:pt x="3435231" y="7207"/>
                </a:lnTo>
                <a:cubicBezTo>
                  <a:pt x="3447542" y="67371"/>
                  <a:pt x="3500776" y="112629"/>
                  <a:pt x="3564579" y="112629"/>
                </a:cubicBezTo>
                <a:lnTo>
                  <a:pt x="3564580" y="112629"/>
                </a:lnTo>
                <a:lnTo>
                  <a:pt x="3564580" y="167860"/>
                </a:lnTo>
                <a:lnTo>
                  <a:pt x="3564580" y="183448"/>
                </a:lnTo>
                <a:lnTo>
                  <a:pt x="3564580" y="244870"/>
                </a:lnTo>
                <a:lnTo>
                  <a:pt x="3564580" y="359796"/>
                </a:lnTo>
                <a:lnTo>
                  <a:pt x="3564580" y="375384"/>
                </a:lnTo>
                <a:lnTo>
                  <a:pt x="3564580" y="418348"/>
                </a:lnTo>
                <a:lnTo>
                  <a:pt x="3564580" y="421669"/>
                </a:lnTo>
                <a:lnTo>
                  <a:pt x="3564580" y="436806"/>
                </a:lnTo>
                <a:lnTo>
                  <a:pt x="3564580" y="507625"/>
                </a:lnTo>
                <a:lnTo>
                  <a:pt x="3564579" y="507625"/>
                </a:lnTo>
                <a:cubicBezTo>
                  <a:pt x="3500776" y="507625"/>
                  <a:pt x="3447542" y="552883"/>
                  <a:pt x="3435231" y="613047"/>
                </a:cubicBezTo>
                <a:lnTo>
                  <a:pt x="3433198" y="633216"/>
                </a:lnTo>
                <a:lnTo>
                  <a:pt x="3099776" y="633216"/>
                </a:lnTo>
                <a:lnTo>
                  <a:pt x="3074267" y="633216"/>
                </a:lnTo>
                <a:lnTo>
                  <a:pt x="2951362" y="633216"/>
                </a:lnTo>
                <a:lnTo>
                  <a:pt x="2740845" y="633216"/>
                </a:lnTo>
                <a:lnTo>
                  <a:pt x="2632380" y="633216"/>
                </a:lnTo>
                <a:lnTo>
                  <a:pt x="2617941" y="633216"/>
                </a:lnTo>
                <a:lnTo>
                  <a:pt x="2612785" y="633216"/>
                </a:lnTo>
                <a:lnTo>
                  <a:pt x="2592432" y="633216"/>
                </a:lnTo>
                <a:lnTo>
                  <a:pt x="2298958" y="633216"/>
                </a:lnTo>
                <a:lnTo>
                  <a:pt x="2279363" y="633216"/>
                </a:lnTo>
                <a:lnTo>
                  <a:pt x="2273449" y="633216"/>
                </a:lnTo>
                <a:lnTo>
                  <a:pt x="2259011" y="633216"/>
                </a:lnTo>
                <a:lnTo>
                  <a:pt x="2202579" y="633216"/>
                </a:lnTo>
                <a:lnTo>
                  <a:pt x="2150544" y="633216"/>
                </a:lnTo>
                <a:lnTo>
                  <a:pt x="2130949" y="633216"/>
                </a:lnTo>
                <a:lnTo>
                  <a:pt x="1940027" y="633216"/>
                </a:lnTo>
                <a:lnTo>
                  <a:pt x="1869157" y="633216"/>
                </a:lnTo>
                <a:lnTo>
                  <a:pt x="1817123" y="633216"/>
                </a:lnTo>
                <a:lnTo>
                  <a:pt x="1811967" y="633216"/>
                </a:lnTo>
                <a:lnTo>
                  <a:pt x="1797528" y="633216"/>
                </a:lnTo>
                <a:lnTo>
                  <a:pt x="1791614" y="633216"/>
                </a:lnTo>
                <a:lnTo>
                  <a:pt x="1747458" y="633216"/>
                </a:lnTo>
                <a:lnTo>
                  <a:pt x="1720743" y="633216"/>
                </a:lnTo>
                <a:lnTo>
                  <a:pt x="1478545" y="633216"/>
                </a:lnTo>
                <a:lnTo>
                  <a:pt x="1458193" y="633216"/>
                </a:lnTo>
                <a:lnTo>
                  <a:pt x="1414037" y="633216"/>
                </a:lnTo>
                <a:lnTo>
                  <a:pt x="1401761" y="633216"/>
                </a:lnTo>
                <a:lnTo>
                  <a:pt x="1387322" y="633216"/>
                </a:lnTo>
                <a:lnTo>
                  <a:pt x="1330131" y="633216"/>
                </a:lnTo>
                <a:lnTo>
                  <a:pt x="1265623" y="633216"/>
                </a:lnTo>
                <a:lnTo>
                  <a:pt x="1068339" y="633216"/>
                </a:lnTo>
                <a:lnTo>
                  <a:pt x="996710" y="633216"/>
                </a:lnTo>
                <a:lnTo>
                  <a:pt x="946640" y="633216"/>
                </a:lnTo>
                <a:lnTo>
                  <a:pt x="932201" y="633216"/>
                </a:lnTo>
                <a:lnTo>
                  <a:pt x="919925" y="633216"/>
                </a:lnTo>
                <a:lnTo>
                  <a:pt x="613219" y="633216"/>
                </a:lnTo>
                <a:lnTo>
                  <a:pt x="586503" y="633216"/>
                </a:lnTo>
                <a:lnTo>
                  <a:pt x="464804" y="633216"/>
                </a:lnTo>
                <a:lnTo>
                  <a:pt x="131382" y="633216"/>
                </a:lnTo>
                <a:lnTo>
                  <a:pt x="129349" y="613047"/>
                </a:lnTo>
                <a:cubicBezTo>
                  <a:pt x="117038" y="552883"/>
                  <a:pt x="63805" y="507625"/>
                  <a:pt x="1" y="507625"/>
                </a:cubicBezTo>
                <a:lnTo>
                  <a:pt x="0" y="507625"/>
                </a:lnTo>
                <a:lnTo>
                  <a:pt x="0" y="436806"/>
                </a:lnTo>
                <a:lnTo>
                  <a:pt x="0" y="421669"/>
                </a:lnTo>
                <a:lnTo>
                  <a:pt x="0" y="418348"/>
                </a:lnTo>
                <a:lnTo>
                  <a:pt x="0" y="375384"/>
                </a:lnTo>
                <a:lnTo>
                  <a:pt x="0" y="359796"/>
                </a:lnTo>
                <a:lnTo>
                  <a:pt x="0" y="244870"/>
                </a:lnTo>
                <a:lnTo>
                  <a:pt x="0" y="183448"/>
                </a:lnTo>
                <a:lnTo>
                  <a:pt x="0" y="167860"/>
                </a:lnTo>
                <a:lnTo>
                  <a:pt x="0" y="112629"/>
                </a:lnTo>
                <a:lnTo>
                  <a:pt x="1" y="112629"/>
                </a:lnTo>
                <a:cubicBezTo>
                  <a:pt x="63805" y="112629"/>
                  <a:pt x="117038" y="67371"/>
                  <a:pt x="129349" y="7207"/>
                </a:cubicBezTo>
                <a:close/>
              </a:path>
            </a:pathLst>
          </a:custGeom>
          <a:noFill/>
          <a:ln w="25400">
            <a:solidFill>
              <a:srgbClr val="F6ED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4E325BA-5035-0A7F-B87D-2F01C8C11E72}"/>
              </a:ext>
            </a:extLst>
          </p:cNvPr>
          <p:cNvSpPr txBox="1"/>
          <p:nvPr/>
        </p:nvSpPr>
        <p:spPr>
          <a:xfrm>
            <a:off x="5194216" y="2925302"/>
            <a:ext cx="18613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中秋节的传说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7D74C7-2825-4EC0-B4DD-347919474C5A}"/>
              </a:ext>
            </a:extLst>
          </p:cNvPr>
          <p:cNvSpPr txBox="1"/>
          <p:nvPr/>
        </p:nvSpPr>
        <p:spPr>
          <a:xfrm>
            <a:off x="3270766" y="3787304"/>
            <a:ext cx="5678195" cy="831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"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嫦娥奔月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"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神话源自古人对星辰的崇拜，嫦娥奔月故事最早出现在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《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归藏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》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。后来民间把故事进一步发挥，衍化成多个故事版本。嫦娥登上了月宫，据西汉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《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淮南子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》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中说，是因为她偷吃了她丈夫羿从西王母那里要来的不死药，就飞进月宫，变成了捣药的蟾蜍。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06FB7E8-56E7-576A-C3A5-8B0B42539D85}"/>
              </a:ext>
            </a:extLst>
          </p:cNvPr>
          <p:cNvSpPr txBox="1"/>
          <p:nvPr/>
        </p:nvSpPr>
        <p:spPr>
          <a:xfrm>
            <a:off x="5670864" y="1299985"/>
            <a:ext cx="850270" cy="1052454"/>
          </a:xfrm>
          <a:custGeom>
            <a:avLst/>
            <a:gdLst>
              <a:gd name="connsiteX0" fmla="*/ 119947 w 850270"/>
              <a:gd name="connsiteY0" fmla="*/ 893883 h 1052454"/>
              <a:gd name="connsiteX1" fmla="*/ 102439 w 850270"/>
              <a:gd name="connsiteY1" fmla="*/ 980793 h 1052454"/>
              <a:gd name="connsiteX2" fmla="*/ 158303 w 850270"/>
              <a:gd name="connsiteY2" fmla="*/ 1034807 h 1052454"/>
              <a:gd name="connsiteX3" fmla="*/ 224004 w 850270"/>
              <a:gd name="connsiteY3" fmla="*/ 1003355 h 1052454"/>
              <a:gd name="connsiteX4" fmla="*/ 228200 w 850270"/>
              <a:gd name="connsiteY4" fmla="*/ 961525 h 1052454"/>
              <a:gd name="connsiteX5" fmla="*/ 200089 w 850270"/>
              <a:gd name="connsiteY5" fmla="*/ 927816 h 1052454"/>
              <a:gd name="connsiteX6" fmla="*/ 240384 w 850270"/>
              <a:gd name="connsiteY6" fmla="*/ 957013 h 1052454"/>
              <a:gd name="connsiteX7" fmla="*/ 243587 w 850270"/>
              <a:gd name="connsiteY7" fmla="*/ 1009988 h 1052454"/>
              <a:gd name="connsiteX8" fmla="*/ 230519 w 850270"/>
              <a:gd name="connsiteY8" fmla="*/ 1035134 h 1052454"/>
              <a:gd name="connsiteX9" fmla="*/ 209228 w 850270"/>
              <a:gd name="connsiteY9" fmla="*/ 1052454 h 1052454"/>
              <a:gd name="connsiteX10" fmla="*/ 130532 w 850270"/>
              <a:gd name="connsiteY10" fmla="*/ 1052454 h 1052454"/>
              <a:gd name="connsiteX11" fmla="*/ 126826 w 850270"/>
              <a:gd name="connsiteY11" fmla="*/ 1051080 h 1052454"/>
              <a:gd name="connsiteX12" fmla="*/ 82178 w 850270"/>
              <a:gd name="connsiteY12" fmla="*/ 984674 h 1052454"/>
              <a:gd name="connsiteX13" fmla="*/ 119947 w 850270"/>
              <a:gd name="connsiteY13" fmla="*/ 893883 h 1052454"/>
              <a:gd name="connsiteX14" fmla="*/ 90460 w 850270"/>
              <a:gd name="connsiteY14" fmla="*/ 828411 h 1052454"/>
              <a:gd name="connsiteX15" fmla="*/ 813112 w 850270"/>
              <a:gd name="connsiteY15" fmla="*/ 828411 h 1052454"/>
              <a:gd name="connsiteX16" fmla="*/ 813112 w 850270"/>
              <a:gd name="connsiteY16" fmla="*/ 1052454 h 1052454"/>
              <a:gd name="connsiteX17" fmla="*/ 514332 w 850270"/>
              <a:gd name="connsiteY17" fmla="*/ 1052454 h 1052454"/>
              <a:gd name="connsiteX18" fmla="*/ 531527 w 850270"/>
              <a:gd name="connsiteY18" fmla="*/ 1043624 h 1052454"/>
              <a:gd name="connsiteX19" fmla="*/ 585268 w 850270"/>
              <a:gd name="connsiteY19" fmla="*/ 963917 h 1052454"/>
              <a:gd name="connsiteX20" fmla="*/ 414247 w 850270"/>
              <a:gd name="connsiteY20" fmla="*/ 977273 h 1052454"/>
              <a:gd name="connsiteX21" fmla="*/ 259064 w 850270"/>
              <a:gd name="connsiteY21" fmla="*/ 871006 h 1052454"/>
              <a:gd name="connsiteX22" fmla="*/ 119946 w 850270"/>
              <a:gd name="connsiteY22" fmla="*/ 893883 h 1052454"/>
              <a:gd name="connsiteX23" fmla="*/ 107788 w 850270"/>
              <a:gd name="connsiteY23" fmla="*/ 859391 h 1052454"/>
              <a:gd name="connsiteX24" fmla="*/ 293988 w 850270"/>
              <a:gd name="connsiteY24" fmla="*/ 631691 h 1052454"/>
              <a:gd name="connsiteX25" fmla="*/ 186885 w 850270"/>
              <a:gd name="connsiteY25" fmla="*/ 685243 h 1052454"/>
              <a:gd name="connsiteX26" fmla="*/ 664479 w 850270"/>
              <a:gd name="connsiteY26" fmla="*/ 685243 h 1052454"/>
              <a:gd name="connsiteX27" fmla="*/ 574861 w 850270"/>
              <a:gd name="connsiteY27" fmla="*/ 646992 h 1052454"/>
              <a:gd name="connsiteX28" fmla="*/ 574861 w 850270"/>
              <a:gd name="connsiteY28" fmla="*/ 656827 h 1052454"/>
              <a:gd name="connsiteX29" fmla="*/ 293988 w 850270"/>
              <a:gd name="connsiteY29" fmla="*/ 656827 h 1052454"/>
              <a:gd name="connsiteX30" fmla="*/ 369398 w 850270"/>
              <a:gd name="connsiteY30" fmla="*/ 465572 h 1052454"/>
              <a:gd name="connsiteX31" fmla="*/ 353004 w 850270"/>
              <a:gd name="connsiteY31" fmla="*/ 548631 h 1052454"/>
              <a:gd name="connsiteX32" fmla="*/ 495081 w 850270"/>
              <a:gd name="connsiteY32" fmla="*/ 548631 h 1052454"/>
              <a:gd name="connsiteX33" fmla="*/ 477594 w 850270"/>
              <a:gd name="connsiteY33" fmla="*/ 465572 h 1052454"/>
              <a:gd name="connsiteX34" fmla="*/ 331146 w 850270"/>
              <a:gd name="connsiteY34" fmla="*/ 262294 h 1052454"/>
              <a:gd name="connsiteX35" fmla="*/ 513660 w 850270"/>
              <a:gd name="connsiteY35" fmla="*/ 262294 h 1052454"/>
              <a:gd name="connsiteX36" fmla="*/ 513660 w 850270"/>
              <a:gd name="connsiteY36" fmla="*/ 308195 h 1052454"/>
              <a:gd name="connsiteX37" fmla="*/ 850270 w 850270"/>
              <a:gd name="connsiteY37" fmla="*/ 308195 h 1052454"/>
              <a:gd name="connsiteX38" fmla="*/ 850270 w 850270"/>
              <a:gd name="connsiteY38" fmla="*/ 465572 h 1052454"/>
              <a:gd name="connsiteX39" fmla="*/ 586883 w 850270"/>
              <a:gd name="connsiteY39" fmla="*/ 465572 h 1052454"/>
              <a:gd name="connsiteX40" fmla="*/ 669943 w 850270"/>
              <a:gd name="connsiteY40" fmla="*/ 508741 h 1052454"/>
              <a:gd name="connsiteX41" fmla="*/ 849176 w 850270"/>
              <a:gd name="connsiteY41" fmla="*/ 519123 h 1052454"/>
              <a:gd name="connsiteX42" fmla="*/ 849176 w 850270"/>
              <a:gd name="connsiteY42" fmla="*/ 706007 h 1052454"/>
              <a:gd name="connsiteX43" fmla="*/ 699450 w 850270"/>
              <a:gd name="connsiteY43" fmla="*/ 692893 h 1052454"/>
              <a:gd name="connsiteX44" fmla="*/ 699450 w 850270"/>
              <a:gd name="connsiteY44" fmla="*/ 796718 h 1052454"/>
              <a:gd name="connsiteX45" fmla="*/ 137704 w 850270"/>
              <a:gd name="connsiteY45" fmla="*/ 796718 h 1052454"/>
              <a:gd name="connsiteX46" fmla="*/ 137704 w 850270"/>
              <a:gd name="connsiteY46" fmla="*/ 695078 h 1052454"/>
              <a:gd name="connsiteX47" fmla="*/ 0 w 850270"/>
              <a:gd name="connsiteY47" fmla="*/ 706007 h 1052454"/>
              <a:gd name="connsiteX48" fmla="*/ 0 w 850270"/>
              <a:gd name="connsiteY48" fmla="*/ 519123 h 1052454"/>
              <a:gd name="connsiteX49" fmla="*/ 177595 w 850270"/>
              <a:gd name="connsiteY49" fmla="*/ 508741 h 1052454"/>
              <a:gd name="connsiteX50" fmla="*/ 262294 w 850270"/>
              <a:gd name="connsiteY50" fmla="*/ 465572 h 1052454"/>
              <a:gd name="connsiteX51" fmla="*/ 0 w 850270"/>
              <a:gd name="connsiteY51" fmla="*/ 465572 h 1052454"/>
              <a:gd name="connsiteX52" fmla="*/ 0 w 850270"/>
              <a:gd name="connsiteY52" fmla="*/ 308195 h 1052454"/>
              <a:gd name="connsiteX53" fmla="*/ 331146 w 850270"/>
              <a:gd name="connsiteY53" fmla="*/ 308195 h 1052454"/>
              <a:gd name="connsiteX54" fmla="*/ 161748 w 850270"/>
              <a:gd name="connsiteY54" fmla="*/ 0 h 1052454"/>
              <a:gd name="connsiteX55" fmla="*/ 351912 w 850270"/>
              <a:gd name="connsiteY55" fmla="*/ 0 h 1052454"/>
              <a:gd name="connsiteX56" fmla="*/ 339890 w 850270"/>
              <a:gd name="connsiteY56" fmla="*/ 13662 h 1052454"/>
              <a:gd name="connsiteX57" fmla="*/ 320764 w 850270"/>
              <a:gd name="connsiteY57" fmla="*/ 43169 h 1052454"/>
              <a:gd name="connsiteX58" fmla="*/ 307103 w 850270"/>
              <a:gd name="connsiteY58" fmla="*/ 83059 h 1052454"/>
              <a:gd name="connsiteX59" fmla="*/ 318032 w 850270"/>
              <a:gd name="connsiteY59" fmla="*/ 110928 h 1052454"/>
              <a:gd name="connsiteX60" fmla="*/ 358469 w 850270"/>
              <a:gd name="connsiteY60" fmla="*/ 120218 h 1052454"/>
              <a:gd name="connsiteX61" fmla="*/ 425135 w 850270"/>
              <a:gd name="connsiteY61" fmla="*/ 111475 h 1052454"/>
              <a:gd name="connsiteX62" fmla="*/ 512020 w 850270"/>
              <a:gd name="connsiteY62" fmla="*/ 77049 h 1052454"/>
              <a:gd name="connsiteX63" fmla="*/ 578140 w 850270"/>
              <a:gd name="connsiteY63" fmla="*/ 42623 h 1052454"/>
              <a:gd name="connsiteX64" fmla="*/ 579326 w 850270"/>
              <a:gd name="connsiteY64" fmla="*/ 42623 h 1052454"/>
              <a:gd name="connsiteX65" fmla="*/ 593327 w 850270"/>
              <a:gd name="connsiteY65" fmla="*/ 65539 h 1052454"/>
              <a:gd name="connsiteX66" fmla="*/ 706831 w 850270"/>
              <a:gd name="connsiteY66" fmla="*/ 119079 h 1052454"/>
              <a:gd name="connsiteX67" fmla="*/ 747538 w 850270"/>
              <a:gd name="connsiteY67" fmla="*/ 112188 h 1052454"/>
              <a:gd name="connsiteX68" fmla="*/ 747538 w 850270"/>
              <a:gd name="connsiteY68" fmla="*/ 274316 h 1052454"/>
              <a:gd name="connsiteX69" fmla="*/ 562840 w 850270"/>
              <a:gd name="connsiteY69" fmla="*/ 274316 h 1052454"/>
              <a:gd name="connsiteX70" fmla="*/ 562840 w 850270"/>
              <a:gd name="connsiteY70" fmla="*/ 157376 h 1052454"/>
              <a:gd name="connsiteX71" fmla="*/ 512567 w 850270"/>
              <a:gd name="connsiteY71" fmla="*/ 190164 h 1052454"/>
              <a:gd name="connsiteX72" fmla="*/ 386338 w 850270"/>
              <a:gd name="connsiteY72" fmla="*/ 245354 h 1052454"/>
              <a:gd name="connsiteX73" fmla="*/ 222950 w 850270"/>
              <a:gd name="connsiteY73" fmla="*/ 271036 h 1052454"/>
              <a:gd name="connsiteX74" fmla="*/ 122404 w 850270"/>
              <a:gd name="connsiteY74" fmla="*/ 247540 h 1052454"/>
              <a:gd name="connsiteX75" fmla="*/ 86339 w 850270"/>
              <a:gd name="connsiteY75" fmla="*/ 174863 h 1052454"/>
              <a:gd name="connsiteX76" fmla="*/ 103278 w 850270"/>
              <a:gd name="connsiteY76" fmla="*/ 100000 h 1052454"/>
              <a:gd name="connsiteX77" fmla="*/ 138251 w 850270"/>
              <a:gd name="connsiteY77" fmla="*/ 34426 h 1052454"/>
              <a:gd name="connsiteX78" fmla="*/ 161748 w 850270"/>
              <a:gd name="connsiteY78" fmla="*/ 0 h 105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850270" h="1052454">
                <a:moveTo>
                  <a:pt x="119947" y="893883"/>
                </a:moveTo>
                <a:cubicBezTo>
                  <a:pt x="102079" y="921093"/>
                  <a:pt x="95129" y="952951"/>
                  <a:pt x="102439" y="980793"/>
                </a:cubicBezTo>
                <a:cubicBezTo>
                  <a:pt x="109298" y="1008364"/>
                  <a:pt x="131860" y="1030159"/>
                  <a:pt x="158303" y="1034807"/>
                </a:cubicBezTo>
                <a:cubicBezTo>
                  <a:pt x="184431" y="1040673"/>
                  <a:pt x="213897" y="1028399"/>
                  <a:pt x="224004" y="1003355"/>
                </a:cubicBezTo>
                <a:cubicBezTo>
                  <a:pt x="228967" y="990585"/>
                  <a:pt x="231676" y="975107"/>
                  <a:pt x="228200" y="961525"/>
                </a:cubicBezTo>
                <a:cubicBezTo>
                  <a:pt x="225088" y="947671"/>
                  <a:pt x="214844" y="934811"/>
                  <a:pt x="200089" y="927816"/>
                </a:cubicBezTo>
                <a:cubicBezTo>
                  <a:pt x="216513" y="929080"/>
                  <a:pt x="232533" y="940542"/>
                  <a:pt x="240384" y="957013"/>
                </a:cubicBezTo>
                <a:cubicBezTo>
                  <a:pt x="248055" y="973843"/>
                  <a:pt x="248235" y="992254"/>
                  <a:pt x="243587" y="1009988"/>
                </a:cubicBezTo>
                <a:cubicBezTo>
                  <a:pt x="241377" y="1019261"/>
                  <a:pt x="236707" y="1027790"/>
                  <a:pt x="230519" y="1035134"/>
                </a:cubicBezTo>
                <a:lnTo>
                  <a:pt x="209228" y="1052454"/>
                </a:lnTo>
                <a:lnTo>
                  <a:pt x="130532" y="1052454"/>
                </a:lnTo>
                <a:lnTo>
                  <a:pt x="126826" y="1051080"/>
                </a:lnTo>
                <a:cubicBezTo>
                  <a:pt x="102502" y="1037156"/>
                  <a:pt x="85055" y="1011816"/>
                  <a:pt x="82178" y="984674"/>
                </a:cubicBezTo>
                <a:cubicBezTo>
                  <a:pt x="77170" y="948710"/>
                  <a:pt x="93911" y="913467"/>
                  <a:pt x="119947" y="893883"/>
                </a:cubicBezTo>
                <a:close/>
                <a:moveTo>
                  <a:pt x="90460" y="828411"/>
                </a:moveTo>
                <a:lnTo>
                  <a:pt x="813112" y="828411"/>
                </a:lnTo>
                <a:lnTo>
                  <a:pt x="813112" y="1052454"/>
                </a:lnTo>
                <a:lnTo>
                  <a:pt x="514332" y="1052454"/>
                </a:lnTo>
                <a:lnTo>
                  <a:pt x="531527" y="1043624"/>
                </a:lnTo>
                <a:cubicBezTo>
                  <a:pt x="579913" y="1011686"/>
                  <a:pt x="585268" y="963917"/>
                  <a:pt x="585268" y="963917"/>
                </a:cubicBezTo>
                <a:cubicBezTo>
                  <a:pt x="585268" y="963917"/>
                  <a:pt x="498990" y="998572"/>
                  <a:pt x="414247" y="977273"/>
                </a:cubicBezTo>
                <a:cubicBezTo>
                  <a:pt x="333836" y="957103"/>
                  <a:pt x="325488" y="900382"/>
                  <a:pt x="259064" y="871006"/>
                </a:cubicBezTo>
                <a:cubicBezTo>
                  <a:pt x="171388" y="832199"/>
                  <a:pt x="119946" y="893883"/>
                  <a:pt x="119946" y="893883"/>
                </a:cubicBezTo>
                <a:cubicBezTo>
                  <a:pt x="117397" y="885219"/>
                  <a:pt x="113646" y="873126"/>
                  <a:pt x="107788" y="859391"/>
                </a:cubicBezTo>
                <a:close/>
                <a:moveTo>
                  <a:pt x="293988" y="631691"/>
                </a:moveTo>
                <a:cubicBezTo>
                  <a:pt x="266301" y="655734"/>
                  <a:pt x="230600" y="673585"/>
                  <a:pt x="186885" y="685243"/>
                </a:cubicBezTo>
                <a:lnTo>
                  <a:pt x="664479" y="685243"/>
                </a:lnTo>
                <a:cubicBezTo>
                  <a:pt x="629506" y="676499"/>
                  <a:pt x="599634" y="663749"/>
                  <a:pt x="574861" y="646992"/>
                </a:cubicBezTo>
                <a:lnTo>
                  <a:pt x="574861" y="656827"/>
                </a:lnTo>
                <a:lnTo>
                  <a:pt x="293988" y="656827"/>
                </a:lnTo>
                <a:close/>
                <a:moveTo>
                  <a:pt x="369398" y="465572"/>
                </a:moveTo>
                <a:cubicBezTo>
                  <a:pt x="366484" y="499086"/>
                  <a:pt x="361019" y="526773"/>
                  <a:pt x="353004" y="548631"/>
                </a:cubicBezTo>
                <a:lnTo>
                  <a:pt x="495081" y="548631"/>
                </a:lnTo>
                <a:cubicBezTo>
                  <a:pt x="485609" y="523130"/>
                  <a:pt x="479780" y="495444"/>
                  <a:pt x="477594" y="465572"/>
                </a:cubicBezTo>
                <a:close/>
                <a:moveTo>
                  <a:pt x="331146" y="262294"/>
                </a:moveTo>
                <a:lnTo>
                  <a:pt x="513660" y="262294"/>
                </a:lnTo>
                <a:lnTo>
                  <a:pt x="513660" y="308195"/>
                </a:lnTo>
                <a:lnTo>
                  <a:pt x="850270" y="308195"/>
                </a:lnTo>
                <a:lnTo>
                  <a:pt x="850270" y="465572"/>
                </a:lnTo>
                <a:lnTo>
                  <a:pt x="586883" y="465572"/>
                </a:lnTo>
                <a:cubicBezTo>
                  <a:pt x="604369" y="487429"/>
                  <a:pt x="632056" y="501819"/>
                  <a:pt x="669943" y="508741"/>
                </a:cubicBezTo>
                <a:cubicBezTo>
                  <a:pt x="707830" y="515662"/>
                  <a:pt x="767574" y="519123"/>
                  <a:pt x="849176" y="519123"/>
                </a:cubicBezTo>
                <a:lnTo>
                  <a:pt x="849176" y="706007"/>
                </a:lnTo>
                <a:cubicBezTo>
                  <a:pt x="791618" y="706007"/>
                  <a:pt x="741710" y="701635"/>
                  <a:pt x="699450" y="692893"/>
                </a:cubicBezTo>
                <a:lnTo>
                  <a:pt x="699450" y="796718"/>
                </a:lnTo>
                <a:lnTo>
                  <a:pt x="137704" y="796718"/>
                </a:lnTo>
                <a:lnTo>
                  <a:pt x="137704" y="695078"/>
                </a:lnTo>
                <a:cubicBezTo>
                  <a:pt x="96903" y="702365"/>
                  <a:pt x="51002" y="706007"/>
                  <a:pt x="0" y="706007"/>
                </a:cubicBezTo>
                <a:lnTo>
                  <a:pt x="0" y="519123"/>
                </a:lnTo>
                <a:cubicBezTo>
                  <a:pt x="80874" y="519123"/>
                  <a:pt x="140073" y="515662"/>
                  <a:pt x="177595" y="508741"/>
                </a:cubicBezTo>
                <a:cubicBezTo>
                  <a:pt x="215118" y="501819"/>
                  <a:pt x="243351" y="487429"/>
                  <a:pt x="262294" y="465572"/>
                </a:cubicBezTo>
                <a:lnTo>
                  <a:pt x="0" y="465572"/>
                </a:lnTo>
                <a:lnTo>
                  <a:pt x="0" y="308195"/>
                </a:lnTo>
                <a:lnTo>
                  <a:pt x="331146" y="308195"/>
                </a:lnTo>
                <a:close/>
                <a:moveTo>
                  <a:pt x="161748" y="0"/>
                </a:moveTo>
                <a:lnTo>
                  <a:pt x="351912" y="0"/>
                </a:lnTo>
                <a:cubicBezTo>
                  <a:pt x="349725" y="1457"/>
                  <a:pt x="345718" y="6012"/>
                  <a:pt x="339890" y="13662"/>
                </a:cubicBezTo>
                <a:cubicBezTo>
                  <a:pt x="334061" y="21312"/>
                  <a:pt x="327686" y="31148"/>
                  <a:pt x="320764" y="43169"/>
                </a:cubicBezTo>
                <a:cubicBezTo>
                  <a:pt x="313842" y="55191"/>
                  <a:pt x="309289" y="68488"/>
                  <a:pt x="307103" y="83059"/>
                </a:cubicBezTo>
                <a:cubicBezTo>
                  <a:pt x="304917" y="95446"/>
                  <a:pt x="308561" y="104735"/>
                  <a:pt x="318032" y="110928"/>
                </a:cubicBezTo>
                <a:cubicBezTo>
                  <a:pt x="327503" y="117122"/>
                  <a:pt x="340983" y="120218"/>
                  <a:pt x="358469" y="120218"/>
                </a:cubicBezTo>
                <a:cubicBezTo>
                  <a:pt x="378869" y="120218"/>
                  <a:pt x="401092" y="117304"/>
                  <a:pt x="425135" y="111475"/>
                </a:cubicBezTo>
                <a:cubicBezTo>
                  <a:pt x="449908" y="104918"/>
                  <a:pt x="478869" y="93443"/>
                  <a:pt x="512020" y="77049"/>
                </a:cubicBezTo>
                <a:cubicBezTo>
                  <a:pt x="545171" y="60655"/>
                  <a:pt x="567211" y="49180"/>
                  <a:pt x="578140" y="42623"/>
                </a:cubicBezTo>
                <a:lnTo>
                  <a:pt x="579326" y="42623"/>
                </a:lnTo>
                <a:lnTo>
                  <a:pt x="593327" y="65539"/>
                </a:lnTo>
                <a:cubicBezTo>
                  <a:pt x="614812" y="92309"/>
                  <a:pt x="650403" y="119079"/>
                  <a:pt x="706831" y="119079"/>
                </a:cubicBezTo>
                <a:lnTo>
                  <a:pt x="747538" y="112188"/>
                </a:lnTo>
                <a:lnTo>
                  <a:pt x="747538" y="274316"/>
                </a:lnTo>
                <a:lnTo>
                  <a:pt x="562840" y="274316"/>
                </a:lnTo>
                <a:lnTo>
                  <a:pt x="562840" y="157376"/>
                </a:lnTo>
                <a:cubicBezTo>
                  <a:pt x="560653" y="159563"/>
                  <a:pt x="543896" y="170491"/>
                  <a:pt x="512567" y="190164"/>
                </a:cubicBezTo>
                <a:cubicBezTo>
                  <a:pt x="479051" y="209835"/>
                  <a:pt x="436975" y="228232"/>
                  <a:pt x="386338" y="245354"/>
                </a:cubicBezTo>
                <a:cubicBezTo>
                  <a:pt x="335700" y="262476"/>
                  <a:pt x="281238" y="271036"/>
                  <a:pt x="222950" y="271036"/>
                </a:cubicBezTo>
                <a:cubicBezTo>
                  <a:pt x="179963" y="271036"/>
                  <a:pt x="146448" y="263204"/>
                  <a:pt x="122404" y="247540"/>
                </a:cubicBezTo>
                <a:cubicBezTo>
                  <a:pt x="98361" y="231875"/>
                  <a:pt x="86339" y="207649"/>
                  <a:pt x="86339" y="174863"/>
                </a:cubicBezTo>
                <a:cubicBezTo>
                  <a:pt x="86339" y="150819"/>
                  <a:pt x="91986" y="125865"/>
                  <a:pt x="103278" y="100000"/>
                </a:cubicBezTo>
                <a:cubicBezTo>
                  <a:pt x="114572" y="74134"/>
                  <a:pt x="126229" y="52277"/>
                  <a:pt x="138251" y="34426"/>
                </a:cubicBezTo>
                <a:cubicBezTo>
                  <a:pt x="150273" y="16576"/>
                  <a:pt x="158105" y="5100"/>
                  <a:pt x="161748" y="0"/>
                </a:cubicBezTo>
                <a:close/>
              </a:path>
            </a:pathLst>
          </a:custGeom>
          <a:solidFill>
            <a:srgbClr val="FFF2C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rgbClr val="FFF2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57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中秋节的传说</a:t>
              </a:r>
            </a:p>
          </p:txBody>
        </p:sp>
      </p:grpSp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218E9B92-D44A-7E54-3B21-7D69FFCF8E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06478" y="3046044"/>
            <a:ext cx="3064994" cy="3086100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7859E6D8-6F98-A747-8FCC-4976B42695E4}"/>
              </a:ext>
            </a:extLst>
          </p:cNvPr>
          <p:cNvSpPr/>
          <p:nvPr/>
        </p:nvSpPr>
        <p:spPr>
          <a:xfrm>
            <a:off x="2103157" y="6046611"/>
            <a:ext cx="6858" cy="6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noFill/>
          <a:ln w="13716" cap="flat">
            <a:solidFill>
              <a:srgbClr val="C30D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CA65E52D-E14A-F4A2-1147-3854210F70FD}"/>
              </a:ext>
            </a:extLst>
          </p:cNvPr>
          <p:cNvSpPr/>
          <p:nvPr/>
        </p:nvSpPr>
        <p:spPr>
          <a:xfrm>
            <a:off x="2103157" y="6046611"/>
            <a:ext cx="6858" cy="6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noFill/>
          <a:ln w="13716" cap="flat">
            <a:solidFill>
              <a:srgbClr val="C30D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9C5AE74B-5191-ED95-D2B8-72C39DF29244}"/>
              </a:ext>
            </a:extLst>
          </p:cNvPr>
          <p:cNvSpPr/>
          <p:nvPr/>
        </p:nvSpPr>
        <p:spPr>
          <a:xfrm>
            <a:off x="2103157" y="6046611"/>
            <a:ext cx="6858" cy="6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noFill/>
          <a:ln w="13716" cap="flat">
            <a:solidFill>
              <a:srgbClr val="C30D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B4D066D0-9098-1DC9-6DAF-B270109DABF8}"/>
              </a:ext>
            </a:extLst>
          </p:cNvPr>
          <p:cNvSpPr/>
          <p:nvPr/>
        </p:nvSpPr>
        <p:spPr>
          <a:xfrm>
            <a:off x="2103157" y="6046611"/>
            <a:ext cx="6858" cy="6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noFill/>
          <a:ln w="13716" cap="flat">
            <a:solidFill>
              <a:srgbClr val="C30D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0178" name="组合 20177">
            <a:extLst>
              <a:ext uri="{FF2B5EF4-FFF2-40B4-BE49-F238E27FC236}">
                <a16:creationId xmlns:a16="http://schemas.microsoft.com/office/drawing/2014/main" id="{B91C69AB-45C9-53CB-DB3E-527383695683}"/>
              </a:ext>
            </a:extLst>
          </p:cNvPr>
          <p:cNvGrpSpPr/>
          <p:nvPr/>
        </p:nvGrpSpPr>
        <p:grpSpPr>
          <a:xfrm>
            <a:off x="4681232" y="1699175"/>
            <a:ext cx="3602613" cy="3968200"/>
            <a:chOff x="2633086" y="1813475"/>
            <a:chExt cx="3602613" cy="396820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1B9BC2E-4E4D-CA3B-ED34-139776F79DD8}"/>
                </a:ext>
              </a:extLst>
            </p:cNvPr>
            <p:cNvSpPr/>
            <p:nvPr/>
          </p:nvSpPr>
          <p:spPr>
            <a:xfrm>
              <a:off x="3495674" y="1813475"/>
              <a:ext cx="2740025" cy="3968200"/>
            </a:xfrm>
            <a:prstGeom prst="rect">
              <a:avLst/>
            </a:prstGeom>
            <a:noFill/>
            <a:ln w="12700">
              <a:solidFill>
                <a:srgbClr val="E5E9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图形 214">
              <a:extLst>
                <a:ext uri="{FF2B5EF4-FFF2-40B4-BE49-F238E27FC236}">
                  <a16:creationId xmlns:a16="http://schemas.microsoft.com/office/drawing/2014/main" id="{486FB0E2-90BA-38E3-D61D-A05E25FD566A}"/>
                </a:ext>
              </a:extLst>
            </p:cNvPr>
            <p:cNvGrpSpPr/>
            <p:nvPr/>
          </p:nvGrpSpPr>
          <p:grpSpPr>
            <a:xfrm rot="5400000">
              <a:off x="3585450" y="1909373"/>
              <a:ext cx="229500" cy="240346"/>
              <a:chOff x="1458277" y="1991010"/>
              <a:chExt cx="203549" cy="213169"/>
            </a:xfrm>
            <a:solidFill>
              <a:srgbClr val="FFF2CC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B1F51F6E-BD36-B26D-5A65-EAA69EFA3B19}"/>
                  </a:ext>
                </a:extLst>
              </p:cNvPr>
              <p:cNvSpPr/>
              <p:nvPr/>
            </p:nvSpPr>
            <p:spPr>
              <a:xfrm>
                <a:off x="1458277" y="1991010"/>
                <a:ext cx="203549" cy="213169"/>
              </a:xfrm>
              <a:custGeom>
                <a:avLst/>
                <a:gdLst>
                  <a:gd name="connsiteX0" fmla="*/ 198406 w 203549"/>
                  <a:gd name="connsiteY0" fmla="*/ 202501 h 213169"/>
                  <a:gd name="connsiteX1" fmla="*/ 203549 w 203549"/>
                  <a:gd name="connsiteY1" fmla="*/ 207836 h 213169"/>
                  <a:gd name="connsiteX2" fmla="*/ 198406 w 203549"/>
                  <a:gd name="connsiteY2" fmla="*/ 213170 h 213169"/>
                  <a:gd name="connsiteX3" fmla="*/ 95631 w 203549"/>
                  <a:gd name="connsiteY3" fmla="*/ 213170 h 213169"/>
                  <a:gd name="connsiteX4" fmla="*/ 90488 w 203549"/>
                  <a:gd name="connsiteY4" fmla="*/ 207836 h 213169"/>
                  <a:gd name="connsiteX5" fmla="*/ 90488 w 203549"/>
                  <a:gd name="connsiteY5" fmla="*/ 207359 h 213169"/>
                  <a:gd name="connsiteX6" fmla="*/ 90678 w 203549"/>
                  <a:gd name="connsiteY6" fmla="*/ 156305 h 213169"/>
                  <a:gd name="connsiteX7" fmla="*/ 60484 w 203549"/>
                  <a:gd name="connsiteY7" fmla="*/ 156305 h 213169"/>
                  <a:gd name="connsiteX8" fmla="*/ 55340 w 203549"/>
                  <a:gd name="connsiteY8" fmla="*/ 150971 h 213169"/>
                  <a:gd name="connsiteX9" fmla="*/ 55340 w 203549"/>
                  <a:gd name="connsiteY9" fmla="*/ 150495 h 213169"/>
                  <a:gd name="connsiteX10" fmla="*/ 55435 w 203549"/>
                  <a:gd name="connsiteY10" fmla="*/ 120110 h 213169"/>
                  <a:gd name="connsiteX11" fmla="*/ 5143 w 203549"/>
                  <a:gd name="connsiteY11" fmla="*/ 120110 h 213169"/>
                  <a:gd name="connsiteX12" fmla="*/ 0 w 203549"/>
                  <a:gd name="connsiteY12" fmla="*/ 114871 h 213169"/>
                  <a:gd name="connsiteX13" fmla="*/ 0 w 203549"/>
                  <a:gd name="connsiteY13" fmla="*/ 114871 h 213169"/>
                  <a:gd name="connsiteX14" fmla="*/ 0 w 203549"/>
                  <a:gd name="connsiteY14" fmla="*/ 5334 h 213169"/>
                  <a:gd name="connsiteX15" fmla="*/ 5143 w 203549"/>
                  <a:gd name="connsiteY15" fmla="*/ 0 h 213169"/>
                  <a:gd name="connsiteX16" fmla="*/ 10287 w 203549"/>
                  <a:gd name="connsiteY16" fmla="*/ 5334 h 213169"/>
                  <a:gd name="connsiteX17" fmla="*/ 10287 w 203549"/>
                  <a:gd name="connsiteY17" fmla="*/ 109633 h 213169"/>
                  <a:gd name="connsiteX18" fmla="*/ 60674 w 203549"/>
                  <a:gd name="connsiteY18" fmla="*/ 109633 h 213169"/>
                  <a:gd name="connsiteX19" fmla="*/ 65818 w 203549"/>
                  <a:gd name="connsiteY19" fmla="*/ 114967 h 213169"/>
                  <a:gd name="connsiteX20" fmla="*/ 65722 w 203549"/>
                  <a:gd name="connsiteY20" fmla="*/ 145828 h 213169"/>
                  <a:gd name="connsiteX21" fmla="*/ 95917 w 203549"/>
                  <a:gd name="connsiteY21" fmla="*/ 145828 h 213169"/>
                  <a:gd name="connsiteX22" fmla="*/ 95917 w 203549"/>
                  <a:gd name="connsiteY22" fmla="*/ 145828 h 213169"/>
                  <a:gd name="connsiteX23" fmla="*/ 101060 w 203549"/>
                  <a:gd name="connsiteY23" fmla="*/ 151067 h 213169"/>
                  <a:gd name="connsiteX24" fmla="*/ 100870 w 203549"/>
                  <a:gd name="connsiteY24" fmla="*/ 202597 h 213169"/>
                  <a:gd name="connsiteX25" fmla="*/ 198406 w 203549"/>
                  <a:gd name="connsiteY25" fmla="*/ 202597 h 21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169">
                    <a:moveTo>
                      <a:pt x="198406" y="202501"/>
                    </a:moveTo>
                    <a:cubicBezTo>
                      <a:pt x="201263" y="202501"/>
                      <a:pt x="203549" y="204883"/>
                      <a:pt x="203549" y="207836"/>
                    </a:cubicBezTo>
                    <a:cubicBezTo>
                      <a:pt x="203549" y="210788"/>
                      <a:pt x="201263" y="213170"/>
                      <a:pt x="198406" y="213170"/>
                    </a:cubicBezTo>
                    <a:lnTo>
                      <a:pt x="95631" y="213170"/>
                    </a:lnTo>
                    <a:cubicBezTo>
                      <a:pt x="92773" y="213170"/>
                      <a:pt x="90488" y="210788"/>
                      <a:pt x="90488" y="207836"/>
                    </a:cubicBezTo>
                    <a:lnTo>
                      <a:pt x="90488" y="207359"/>
                    </a:lnTo>
                    <a:lnTo>
                      <a:pt x="90678" y="156305"/>
                    </a:lnTo>
                    <a:lnTo>
                      <a:pt x="60484" y="156305"/>
                    </a:lnTo>
                    <a:cubicBezTo>
                      <a:pt x="57626" y="156305"/>
                      <a:pt x="55340" y="153924"/>
                      <a:pt x="55340" y="150971"/>
                    </a:cubicBezTo>
                    <a:lnTo>
                      <a:pt x="55340" y="150495"/>
                    </a:lnTo>
                    <a:lnTo>
                      <a:pt x="55435" y="120110"/>
                    </a:lnTo>
                    <a:lnTo>
                      <a:pt x="5143" y="120110"/>
                    </a:lnTo>
                    <a:cubicBezTo>
                      <a:pt x="2286" y="120110"/>
                      <a:pt x="0" y="117729"/>
                      <a:pt x="0" y="114871"/>
                    </a:cubicBezTo>
                    <a:lnTo>
                      <a:pt x="0" y="114871"/>
                    </a:ln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cubicBezTo>
                      <a:pt x="8001" y="0"/>
                      <a:pt x="10287" y="2381"/>
                      <a:pt x="10287" y="5334"/>
                    </a:cubicBezTo>
                    <a:lnTo>
                      <a:pt x="10287" y="109633"/>
                    </a:lnTo>
                    <a:lnTo>
                      <a:pt x="60674" y="109633"/>
                    </a:lnTo>
                    <a:cubicBezTo>
                      <a:pt x="63532" y="109633"/>
                      <a:pt x="65818" y="112014"/>
                      <a:pt x="65818" y="114967"/>
                    </a:cubicBezTo>
                    <a:lnTo>
                      <a:pt x="65722" y="145828"/>
                    </a:lnTo>
                    <a:lnTo>
                      <a:pt x="95917" y="145828"/>
                    </a:lnTo>
                    <a:lnTo>
                      <a:pt x="95917" y="145828"/>
                    </a:lnTo>
                    <a:cubicBezTo>
                      <a:pt x="98774" y="145828"/>
                      <a:pt x="101060" y="148209"/>
                      <a:pt x="101060" y="151067"/>
                    </a:cubicBezTo>
                    <a:lnTo>
                      <a:pt x="100870" y="202597"/>
                    </a:lnTo>
                    <a:lnTo>
                      <a:pt x="198406" y="2025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ECDF5891-4F93-CF57-8D70-B313860B4043}"/>
                  </a:ext>
                </a:extLst>
              </p:cNvPr>
              <p:cNvSpPr/>
              <p:nvPr/>
            </p:nvSpPr>
            <p:spPr>
              <a:xfrm>
                <a:off x="1476565" y="2138267"/>
                <a:ext cx="46005" cy="47434"/>
              </a:xfrm>
              <a:custGeom>
                <a:avLst/>
                <a:gdLst>
                  <a:gd name="connsiteX0" fmla="*/ 10382 w 46005"/>
                  <a:gd name="connsiteY0" fmla="*/ 36862 h 47434"/>
                  <a:gd name="connsiteX1" fmla="*/ 35719 w 46005"/>
                  <a:gd name="connsiteY1" fmla="*/ 36767 h 47434"/>
                  <a:gd name="connsiteX2" fmla="*/ 35814 w 46005"/>
                  <a:gd name="connsiteY2" fmla="*/ 10763 h 47434"/>
                  <a:gd name="connsiteX3" fmla="*/ 10382 w 46005"/>
                  <a:gd name="connsiteY3" fmla="*/ 10763 h 47434"/>
                  <a:gd name="connsiteX4" fmla="*/ 10382 w 46005"/>
                  <a:gd name="connsiteY4" fmla="*/ 36862 h 47434"/>
                  <a:gd name="connsiteX5" fmla="*/ 10382 w 46005"/>
                  <a:gd name="connsiteY5" fmla="*/ 36862 h 47434"/>
                  <a:gd name="connsiteX6" fmla="*/ 40767 w 46005"/>
                  <a:gd name="connsiteY6" fmla="*/ 47339 h 47434"/>
                  <a:gd name="connsiteX7" fmla="*/ 5620 w 46005"/>
                  <a:gd name="connsiteY7" fmla="*/ 47434 h 47434"/>
                  <a:gd name="connsiteX8" fmla="*/ 5143 w 46005"/>
                  <a:gd name="connsiteY8" fmla="*/ 47434 h 47434"/>
                  <a:gd name="connsiteX9" fmla="*/ 0 w 46005"/>
                  <a:gd name="connsiteY9" fmla="*/ 42100 h 47434"/>
                  <a:gd name="connsiteX10" fmla="*/ 0 w 46005"/>
                  <a:gd name="connsiteY10" fmla="*/ 5334 h 47434"/>
                  <a:gd name="connsiteX11" fmla="*/ 5143 w 46005"/>
                  <a:gd name="connsiteY11" fmla="*/ 0 h 47434"/>
                  <a:gd name="connsiteX12" fmla="*/ 40862 w 46005"/>
                  <a:gd name="connsiteY12" fmla="*/ 0 h 47434"/>
                  <a:gd name="connsiteX13" fmla="*/ 40862 w 46005"/>
                  <a:gd name="connsiteY13" fmla="*/ 0 h 47434"/>
                  <a:gd name="connsiteX14" fmla="*/ 46006 w 46005"/>
                  <a:gd name="connsiteY14" fmla="*/ 5239 h 47434"/>
                  <a:gd name="connsiteX15" fmla="*/ 45910 w 46005"/>
                  <a:gd name="connsiteY15" fmla="*/ 41815 h 47434"/>
                  <a:gd name="connsiteX16" fmla="*/ 40767 w 46005"/>
                  <a:gd name="connsiteY16" fmla="*/ 47339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10382" y="36862"/>
                    </a:moveTo>
                    <a:lnTo>
                      <a:pt x="35719" y="36767"/>
                    </a:lnTo>
                    <a:lnTo>
                      <a:pt x="35814" y="10763"/>
                    </a:lnTo>
                    <a:lnTo>
                      <a:pt x="10382" y="10763"/>
                    </a:lnTo>
                    <a:lnTo>
                      <a:pt x="10382" y="36862"/>
                    </a:lnTo>
                    <a:lnTo>
                      <a:pt x="10382" y="36862"/>
                    </a:lnTo>
                    <a:close/>
                    <a:moveTo>
                      <a:pt x="40767" y="47339"/>
                    </a:moveTo>
                    <a:lnTo>
                      <a:pt x="5620" y="47434"/>
                    </a:lnTo>
                    <a:lnTo>
                      <a:pt x="5143" y="47434"/>
                    </a:lnTo>
                    <a:cubicBezTo>
                      <a:pt x="2286" y="47434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862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5910" y="41815"/>
                    </a:lnTo>
                    <a:cubicBezTo>
                      <a:pt x="45910" y="44958"/>
                      <a:pt x="43625" y="47339"/>
                      <a:pt x="40767" y="47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77F4031-E822-2E1E-973A-B5169EB35EA3}"/>
                  </a:ext>
                </a:extLst>
              </p:cNvPr>
              <p:cNvSpPr/>
              <p:nvPr/>
            </p:nvSpPr>
            <p:spPr>
              <a:xfrm>
                <a:off x="1513808" y="2100262"/>
                <a:ext cx="45910" cy="47339"/>
              </a:xfrm>
              <a:custGeom>
                <a:avLst/>
                <a:gdLst>
                  <a:gd name="connsiteX0" fmla="*/ 10287 w 45910"/>
                  <a:gd name="connsiteY0" fmla="*/ 36671 h 47339"/>
                  <a:gd name="connsiteX1" fmla="*/ 35624 w 45910"/>
                  <a:gd name="connsiteY1" fmla="*/ 36576 h 47339"/>
                  <a:gd name="connsiteX2" fmla="*/ 35719 w 45910"/>
                  <a:gd name="connsiteY2" fmla="*/ 10573 h 47339"/>
                  <a:gd name="connsiteX3" fmla="*/ 10382 w 45910"/>
                  <a:gd name="connsiteY3" fmla="*/ 10573 h 47339"/>
                  <a:gd name="connsiteX4" fmla="*/ 10287 w 45910"/>
                  <a:gd name="connsiteY4" fmla="*/ 36671 h 47339"/>
                  <a:gd name="connsiteX5" fmla="*/ 10287 w 45910"/>
                  <a:gd name="connsiteY5" fmla="*/ 36671 h 47339"/>
                  <a:gd name="connsiteX6" fmla="*/ 40672 w 45910"/>
                  <a:gd name="connsiteY6" fmla="*/ 47149 h 47339"/>
                  <a:gd name="connsiteX7" fmla="*/ 5144 w 45910"/>
                  <a:gd name="connsiteY7" fmla="*/ 47339 h 47339"/>
                  <a:gd name="connsiteX8" fmla="*/ 0 w 45910"/>
                  <a:gd name="connsiteY8" fmla="*/ 42005 h 47339"/>
                  <a:gd name="connsiteX9" fmla="*/ 0 w 45910"/>
                  <a:gd name="connsiteY9" fmla="*/ 5334 h 47339"/>
                  <a:gd name="connsiteX10" fmla="*/ 5144 w 45910"/>
                  <a:gd name="connsiteY10" fmla="*/ 0 h 47339"/>
                  <a:gd name="connsiteX11" fmla="*/ 40767 w 45910"/>
                  <a:gd name="connsiteY11" fmla="*/ 0 h 47339"/>
                  <a:gd name="connsiteX12" fmla="*/ 45911 w 45910"/>
                  <a:gd name="connsiteY12" fmla="*/ 5334 h 47339"/>
                  <a:gd name="connsiteX13" fmla="*/ 45815 w 45910"/>
                  <a:gd name="connsiteY13" fmla="*/ 41815 h 47339"/>
                  <a:gd name="connsiteX14" fmla="*/ 40672 w 45910"/>
                  <a:gd name="connsiteY14" fmla="*/ 4714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10287" y="36671"/>
                    </a:moveTo>
                    <a:lnTo>
                      <a:pt x="35624" y="36576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287" y="36671"/>
                    </a:lnTo>
                    <a:lnTo>
                      <a:pt x="10287" y="36671"/>
                    </a:lnTo>
                    <a:close/>
                    <a:moveTo>
                      <a:pt x="40672" y="47149"/>
                    </a:move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767"/>
                      <a:pt x="43529" y="47149"/>
                      <a:pt x="40672" y="471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图形 214">
                <a:extLst>
                  <a:ext uri="{FF2B5EF4-FFF2-40B4-BE49-F238E27FC236}">
                    <a16:creationId xmlns:a16="http://schemas.microsoft.com/office/drawing/2014/main" id="{814BFF9E-42BB-1ABA-A10A-749A62675D9A}"/>
                  </a:ext>
                </a:extLst>
              </p:cNvPr>
              <p:cNvGrpSpPr/>
              <p:nvPr/>
            </p:nvGrpSpPr>
            <p:grpSpPr>
              <a:xfrm>
                <a:off x="1513998" y="2063591"/>
                <a:ext cx="81438" cy="83724"/>
                <a:chOff x="1513998" y="2063591"/>
                <a:chExt cx="81438" cy="83724"/>
              </a:xfrm>
              <a:grpFill/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AD91028A-E386-8AF6-6410-FBA34CD75484}"/>
                    </a:ext>
                  </a:extLst>
                </p:cNvPr>
                <p:cNvSpPr/>
                <p:nvPr/>
              </p:nvSpPr>
              <p:spPr>
                <a:xfrm>
                  <a:off x="1513998" y="2063591"/>
                  <a:ext cx="45910" cy="47148"/>
                </a:xfrm>
                <a:custGeom>
                  <a:avLst/>
                  <a:gdLst>
                    <a:gd name="connsiteX0" fmla="*/ 10287 w 45910"/>
                    <a:gd name="connsiteY0" fmla="*/ 36576 h 47148"/>
                    <a:gd name="connsiteX1" fmla="*/ 35624 w 45910"/>
                    <a:gd name="connsiteY1" fmla="*/ 36481 h 47148"/>
                    <a:gd name="connsiteX2" fmla="*/ 35719 w 45910"/>
                    <a:gd name="connsiteY2" fmla="*/ 10478 h 47148"/>
                    <a:gd name="connsiteX3" fmla="*/ 10382 w 45910"/>
                    <a:gd name="connsiteY3" fmla="*/ 10478 h 47148"/>
                    <a:gd name="connsiteX4" fmla="*/ 10287 w 45910"/>
                    <a:gd name="connsiteY4" fmla="*/ 36576 h 47148"/>
                    <a:gd name="connsiteX5" fmla="*/ 10287 w 45910"/>
                    <a:gd name="connsiteY5" fmla="*/ 36576 h 47148"/>
                    <a:gd name="connsiteX6" fmla="*/ 40672 w 45910"/>
                    <a:gd name="connsiteY6" fmla="*/ 47054 h 47148"/>
                    <a:gd name="connsiteX7" fmla="*/ 5144 w 45910"/>
                    <a:gd name="connsiteY7" fmla="*/ 47149 h 47148"/>
                    <a:gd name="connsiteX8" fmla="*/ 0 w 45910"/>
                    <a:gd name="connsiteY8" fmla="*/ 41910 h 47148"/>
                    <a:gd name="connsiteX9" fmla="*/ 0 w 45910"/>
                    <a:gd name="connsiteY9" fmla="*/ 5239 h 47148"/>
                    <a:gd name="connsiteX10" fmla="*/ 5144 w 45910"/>
                    <a:gd name="connsiteY10" fmla="*/ 0 h 47148"/>
                    <a:gd name="connsiteX11" fmla="*/ 40767 w 45910"/>
                    <a:gd name="connsiteY11" fmla="*/ 0 h 47148"/>
                    <a:gd name="connsiteX12" fmla="*/ 45911 w 45910"/>
                    <a:gd name="connsiteY12" fmla="*/ 5334 h 47148"/>
                    <a:gd name="connsiteX13" fmla="*/ 45815 w 45910"/>
                    <a:gd name="connsiteY13" fmla="*/ 41815 h 47148"/>
                    <a:gd name="connsiteX14" fmla="*/ 40672 w 45910"/>
                    <a:gd name="connsiteY14" fmla="*/ 47054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10287" y="36576"/>
                      </a:moveTo>
                      <a:lnTo>
                        <a:pt x="35624" y="36481"/>
                      </a:lnTo>
                      <a:lnTo>
                        <a:pt x="35719" y="10478"/>
                      </a:lnTo>
                      <a:lnTo>
                        <a:pt x="10382" y="10478"/>
                      </a:lnTo>
                      <a:lnTo>
                        <a:pt x="10287" y="36576"/>
                      </a:lnTo>
                      <a:lnTo>
                        <a:pt x="10287" y="36576"/>
                      </a:lnTo>
                      <a:close/>
                      <a:moveTo>
                        <a:pt x="40672" y="47054"/>
                      </a:moveTo>
                      <a:lnTo>
                        <a:pt x="5144" y="47149"/>
                      </a:lnTo>
                      <a:cubicBezTo>
                        <a:pt x="2286" y="47149"/>
                        <a:pt x="0" y="44768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815" y="41815"/>
                      </a:lnTo>
                      <a:cubicBezTo>
                        <a:pt x="45815" y="44672"/>
                        <a:pt x="43529" y="47054"/>
                        <a:pt x="40672" y="470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3C32C735-A8AD-3391-3363-D93F77FA46D4}"/>
                    </a:ext>
                  </a:extLst>
                </p:cNvPr>
                <p:cNvSpPr/>
                <p:nvPr/>
              </p:nvSpPr>
              <p:spPr>
                <a:xfrm>
                  <a:off x="1549431" y="2100071"/>
                  <a:ext cx="46005" cy="47244"/>
                </a:xfrm>
                <a:custGeom>
                  <a:avLst/>
                  <a:gdLst>
                    <a:gd name="connsiteX0" fmla="*/ 0 w 46005"/>
                    <a:gd name="connsiteY0" fmla="*/ 41815 h 47244"/>
                    <a:gd name="connsiteX1" fmla="*/ 191 w 46005"/>
                    <a:gd name="connsiteY1" fmla="*/ 5334 h 47244"/>
                    <a:gd name="connsiteX2" fmla="*/ 5334 w 46005"/>
                    <a:gd name="connsiteY2" fmla="*/ 95 h 47244"/>
                    <a:gd name="connsiteX3" fmla="*/ 40862 w 46005"/>
                    <a:gd name="connsiteY3" fmla="*/ 0 h 47244"/>
                    <a:gd name="connsiteX4" fmla="*/ 46006 w 46005"/>
                    <a:gd name="connsiteY4" fmla="*/ 5239 h 47244"/>
                    <a:gd name="connsiteX5" fmla="*/ 46006 w 46005"/>
                    <a:gd name="connsiteY5" fmla="*/ 41910 h 47244"/>
                    <a:gd name="connsiteX6" fmla="*/ 40862 w 46005"/>
                    <a:gd name="connsiteY6" fmla="*/ 47244 h 47244"/>
                    <a:gd name="connsiteX7" fmla="*/ 5239 w 46005"/>
                    <a:gd name="connsiteY7" fmla="*/ 47244 h 47244"/>
                    <a:gd name="connsiteX8" fmla="*/ 0 w 46005"/>
                    <a:gd name="connsiteY8" fmla="*/ 41815 h 47244"/>
                    <a:gd name="connsiteX9" fmla="*/ 0 w 46005"/>
                    <a:gd name="connsiteY9" fmla="*/ 41815 h 47244"/>
                    <a:gd name="connsiteX10" fmla="*/ 0 w 46005"/>
                    <a:gd name="connsiteY10" fmla="*/ 41815 h 47244"/>
                    <a:gd name="connsiteX11" fmla="*/ 10382 w 46005"/>
                    <a:gd name="connsiteY11" fmla="*/ 10573 h 47244"/>
                    <a:gd name="connsiteX12" fmla="*/ 10287 w 46005"/>
                    <a:gd name="connsiteY12" fmla="*/ 36576 h 47244"/>
                    <a:gd name="connsiteX13" fmla="*/ 35624 w 46005"/>
                    <a:gd name="connsiteY13" fmla="*/ 36576 h 47244"/>
                    <a:gd name="connsiteX14" fmla="*/ 35624 w 46005"/>
                    <a:gd name="connsiteY14" fmla="*/ 10478 h 47244"/>
                    <a:gd name="connsiteX15" fmla="*/ 10382 w 46005"/>
                    <a:gd name="connsiteY15" fmla="*/ 10573 h 47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6005" h="47244">
                      <a:moveTo>
                        <a:pt x="0" y="41815"/>
                      </a:moveTo>
                      <a:lnTo>
                        <a:pt x="191" y="5334"/>
                      </a:lnTo>
                      <a:cubicBezTo>
                        <a:pt x="191" y="2381"/>
                        <a:pt x="2476" y="95"/>
                        <a:pt x="5334" y="95"/>
                      </a:cubicBez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239"/>
                      </a:cubicBezTo>
                      <a:lnTo>
                        <a:pt x="46006" y="41910"/>
                      </a:lnTo>
                      <a:cubicBezTo>
                        <a:pt x="46006" y="44863"/>
                        <a:pt x="43720" y="47244"/>
                        <a:pt x="40862" y="47244"/>
                      </a:cubicBezTo>
                      <a:lnTo>
                        <a:pt x="5239" y="47244"/>
                      </a:lnTo>
                      <a:cubicBezTo>
                        <a:pt x="2286" y="47149"/>
                        <a:pt x="0" y="44767"/>
                        <a:pt x="0" y="41815"/>
                      </a:cubicBezTo>
                      <a:lnTo>
                        <a:pt x="0" y="41815"/>
                      </a:lnTo>
                      <a:lnTo>
                        <a:pt x="0" y="41815"/>
                      </a:lnTo>
                      <a:close/>
                      <a:moveTo>
                        <a:pt x="10382" y="10573"/>
                      </a:moveTo>
                      <a:lnTo>
                        <a:pt x="10287" y="36576"/>
                      </a:lnTo>
                      <a:lnTo>
                        <a:pt x="35624" y="36576"/>
                      </a:lnTo>
                      <a:lnTo>
                        <a:pt x="35624" y="10478"/>
                      </a:lnTo>
                      <a:lnTo>
                        <a:pt x="10382" y="105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图形 214">
              <a:extLst>
                <a:ext uri="{FF2B5EF4-FFF2-40B4-BE49-F238E27FC236}">
                  <a16:creationId xmlns:a16="http://schemas.microsoft.com/office/drawing/2014/main" id="{D3000BCF-D7C2-508D-820A-4353CEEF3010}"/>
                </a:ext>
              </a:extLst>
            </p:cNvPr>
            <p:cNvGrpSpPr/>
            <p:nvPr/>
          </p:nvGrpSpPr>
          <p:grpSpPr>
            <a:xfrm rot="5400000">
              <a:off x="3585450" y="5475452"/>
              <a:ext cx="229607" cy="240453"/>
              <a:chOff x="1852231" y="1990915"/>
              <a:chExt cx="203644" cy="213264"/>
            </a:xfrm>
            <a:solidFill>
              <a:srgbClr val="FFF2CC"/>
            </a:solidFill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CDC52CC8-CD2C-4448-A5B1-8AF0FF38837B}"/>
                  </a:ext>
                </a:extLst>
              </p:cNvPr>
              <p:cNvSpPr/>
              <p:nvPr/>
            </p:nvSpPr>
            <p:spPr>
              <a:xfrm>
                <a:off x="1852231" y="1990915"/>
                <a:ext cx="203644" cy="213264"/>
              </a:xfrm>
              <a:custGeom>
                <a:avLst/>
                <a:gdLst>
                  <a:gd name="connsiteX0" fmla="*/ 5143 w 203644"/>
                  <a:gd name="connsiteY0" fmla="*/ 213265 h 213264"/>
                  <a:gd name="connsiteX1" fmla="*/ 0 w 203644"/>
                  <a:gd name="connsiteY1" fmla="*/ 207931 h 213264"/>
                  <a:gd name="connsiteX2" fmla="*/ 5143 w 203644"/>
                  <a:gd name="connsiteY2" fmla="*/ 202597 h 213264"/>
                  <a:gd name="connsiteX3" fmla="*/ 102775 w 203644"/>
                  <a:gd name="connsiteY3" fmla="*/ 202597 h 213264"/>
                  <a:gd name="connsiteX4" fmla="*/ 102584 w 203644"/>
                  <a:gd name="connsiteY4" fmla="*/ 151067 h 213264"/>
                  <a:gd name="connsiteX5" fmla="*/ 107728 w 203644"/>
                  <a:gd name="connsiteY5" fmla="*/ 145828 h 213264"/>
                  <a:gd name="connsiteX6" fmla="*/ 107728 w 203644"/>
                  <a:gd name="connsiteY6" fmla="*/ 145828 h 213264"/>
                  <a:gd name="connsiteX7" fmla="*/ 137922 w 203644"/>
                  <a:gd name="connsiteY7" fmla="*/ 145828 h 213264"/>
                  <a:gd name="connsiteX8" fmla="*/ 137827 w 203644"/>
                  <a:gd name="connsiteY8" fmla="*/ 114967 h 213264"/>
                  <a:gd name="connsiteX9" fmla="*/ 142970 w 203644"/>
                  <a:gd name="connsiteY9" fmla="*/ 109633 h 213264"/>
                  <a:gd name="connsiteX10" fmla="*/ 193357 w 203644"/>
                  <a:gd name="connsiteY10" fmla="*/ 109633 h 213264"/>
                  <a:gd name="connsiteX11" fmla="*/ 193357 w 203644"/>
                  <a:gd name="connsiteY11" fmla="*/ 5334 h 213264"/>
                  <a:gd name="connsiteX12" fmla="*/ 198501 w 203644"/>
                  <a:gd name="connsiteY12" fmla="*/ 0 h 213264"/>
                  <a:gd name="connsiteX13" fmla="*/ 203644 w 203644"/>
                  <a:gd name="connsiteY13" fmla="*/ 5334 h 213264"/>
                  <a:gd name="connsiteX14" fmla="*/ 203644 w 203644"/>
                  <a:gd name="connsiteY14" fmla="*/ 114871 h 213264"/>
                  <a:gd name="connsiteX15" fmla="*/ 203644 w 203644"/>
                  <a:gd name="connsiteY15" fmla="*/ 114871 h 213264"/>
                  <a:gd name="connsiteX16" fmla="*/ 198501 w 203644"/>
                  <a:gd name="connsiteY16" fmla="*/ 120110 h 213264"/>
                  <a:gd name="connsiteX17" fmla="*/ 148209 w 203644"/>
                  <a:gd name="connsiteY17" fmla="*/ 120110 h 213264"/>
                  <a:gd name="connsiteX18" fmla="*/ 148304 w 203644"/>
                  <a:gd name="connsiteY18" fmla="*/ 150495 h 213264"/>
                  <a:gd name="connsiteX19" fmla="*/ 148304 w 203644"/>
                  <a:gd name="connsiteY19" fmla="*/ 150971 h 213264"/>
                  <a:gd name="connsiteX20" fmla="*/ 143161 w 203644"/>
                  <a:gd name="connsiteY20" fmla="*/ 156305 h 213264"/>
                  <a:gd name="connsiteX21" fmla="*/ 112967 w 203644"/>
                  <a:gd name="connsiteY21" fmla="*/ 156305 h 213264"/>
                  <a:gd name="connsiteX22" fmla="*/ 113157 w 203644"/>
                  <a:gd name="connsiteY22" fmla="*/ 207359 h 213264"/>
                  <a:gd name="connsiteX23" fmla="*/ 113157 w 203644"/>
                  <a:gd name="connsiteY23" fmla="*/ 207835 h 213264"/>
                  <a:gd name="connsiteX24" fmla="*/ 108013 w 203644"/>
                  <a:gd name="connsiteY24" fmla="*/ 213169 h 213264"/>
                  <a:gd name="connsiteX25" fmla="*/ 5143 w 203644"/>
                  <a:gd name="connsiteY25" fmla="*/ 213169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264">
                    <a:moveTo>
                      <a:pt x="5143" y="213265"/>
                    </a:moveTo>
                    <a:cubicBezTo>
                      <a:pt x="2286" y="213265"/>
                      <a:pt x="0" y="210884"/>
                      <a:pt x="0" y="207931"/>
                    </a:cubicBezTo>
                    <a:cubicBezTo>
                      <a:pt x="0" y="204978"/>
                      <a:pt x="2286" y="202597"/>
                      <a:pt x="5143" y="202597"/>
                    </a:cubicBezTo>
                    <a:lnTo>
                      <a:pt x="102775" y="202597"/>
                    </a:lnTo>
                    <a:lnTo>
                      <a:pt x="102584" y="151067"/>
                    </a:lnTo>
                    <a:cubicBezTo>
                      <a:pt x="102584" y="148114"/>
                      <a:pt x="104870" y="145828"/>
                      <a:pt x="107728" y="145828"/>
                    </a:cubicBezTo>
                    <a:lnTo>
                      <a:pt x="107728" y="145828"/>
                    </a:lnTo>
                    <a:lnTo>
                      <a:pt x="137922" y="145828"/>
                    </a:lnTo>
                    <a:lnTo>
                      <a:pt x="137827" y="114967"/>
                    </a:lnTo>
                    <a:cubicBezTo>
                      <a:pt x="137827" y="112014"/>
                      <a:pt x="140113" y="109633"/>
                      <a:pt x="142970" y="109633"/>
                    </a:cubicBezTo>
                    <a:lnTo>
                      <a:pt x="193357" y="109633"/>
                    </a:lnTo>
                    <a:lnTo>
                      <a:pt x="193357" y="5334"/>
                    </a:lnTo>
                    <a:cubicBezTo>
                      <a:pt x="193357" y="2381"/>
                      <a:pt x="195643" y="0"/>
                      <a:pt x="198501" y="0"/>
                    </a:cubicBezTo>
                    <a:cubicBezTo>
                      <a:pt x="201359" y="0"/>
                      <a:pt x="203644" y="2381"/>
                      <a:pt x="203644" y="5334"/>
                    </a:cubicBezTo>
                    <a:lnTo>
                      <a:pt x="203644" y="114871"/>
                    </a:lnTo>
                    <a:lnTo>
                      <a:pt x="203644" y="114871"/>
                    </a:lnTo>
                    <a:cubicBezTo>
                      <a:pt x="203644" y="117824"/>
                      <a:pt x="201359" y="120110"/>
                      <a:pt x="198501" y="120110"/>
                    </a:cubicBezTo>
                    <a:lnTo>
                      <a:pt x="148209" y="120110"/>
                    </a:lnTo>
                    <a:lnTo>
                      <a:pt x="148304" y="150495"/>
                    </a:lnTo>
                    <a:lnTo>
                      <a:pt x="148304" y="150971"/>
                    </a:lnTo>
                    <a:cubicBezTo>
                      <a:pt x="148304" y="153924"/>
                      <a:pt x="146018" y="156305"/>
                      <a:pt x="143161" y="156305"/>
                    </a:cubicBezTo>
                    <a:lnTo>
                      <a:pt x="112967" y="156305"/>
                    </a:lnTo>
                    <a:lnTo>
                      <a:pt x="113157" y="207359"/>
                    </a:lnTo>
                    <a:lnTo>
                      <a:pt x="113157" y="207835"/>
                    </a:lnTo>
                    <a:cubicBezTo>
                      <a:pt x="113157" y="210788"/>
                      <a:pt x="110871" y="213169"/>
                      <a:pt x="108013" y="213169"/>
                    </a:cubicBezTo>
                    <a:lnTo>
                      <a:pt x="5143" y="2131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B698895A-F664-395D-3150-162F92AD3FE8}"/>
                  </a:ext>
                </a:extLst>
              </p:cNvPr>
              <p:cNvSpPr/>
              <p:nvPr/>
            </p:nvSpPr>
            <p:spPr>
              <a:xfrm>
                <a:off x="1991487" y="2138553"/>
                <a:ext cx="46005" cy="47434"/>
              </a:xfrm>
              <a:custGeom>
                <a:avLst/>
                <a:gdLst>
                  <a:gd name="connsiteX0" fmla="*/ 40386 w 46005"/>
                  <a:gd name="connsiteY0" fmla="*/ 47149 h 47434"/>
                  <a:gd name="connsiteX1" fmla="*/ 5239 w 46005"/>
                  <a:gd name="connsiteY1" fmla="*/ 47054 h 47434"/>
                  <a:gd name="connsiteX2" fmla="*/ 95 w 46005"/>
                  <a:gd name="connsiteY2" fmla="*/ 41815 h 47434"/>
                  <a:gd name="connsiteX3" fmla="*/ 0 w 46005"/>
                  <a:gd name="connsiteY3" fmla="*/ 5239 h 47434"/>
                  <a:gd name="connsiteX4" fmla="*/ 5143 w 46005"/>
                  <a:gd name="connsiteY4" fmla="*/ 0 h 47434"/>
                  <a:gd name="connsiteX5" fmla="*/ 5143 w 46005"/>
                  <a:gd name="connsiteY5" fmla="*/ 0 h 47434"/>
                  <a:gd name="connsiteX6" fmla="*/ 40862 w 46005"/>
                  <a:gd name="connsiteY6" fmla="*/ 0 h 47434"/>
                  <a:gd name="connsiteX7" fmla="*/ 46006 w 46005"/>
                  <a:gd name="connsiteY7" fmla="*/ 5334 h 47434"/>
                  <a:gd name="connsiteX8" fmla="*/ 46006 w 46005"/>
                  <a:gd name="connsiteY8" fmla="*/ 42100 h 47434"/>
                  <a:gd name="connsiteX9" fmla="*/ 40862 w 46005"/>
                  <a:gd name="connsiteY9" fmla="*/ 47434 h 47434"/>
                  <a:gd name="connsiteX10" fmla="*/ 40386 w 46005"/>
                  <a:gd name="connsiteY10" fmla="*/ 47149 h 47434"/>
                  <a:gd name="connsiteX11" fmla="*/ 40386 w 46005"/>
                  <a:gd name="connsiteY11" fmla="*/ 47149 h 47434"/>
                  <a:gd name="connsiteX12" fmla="*/ 10382 w 46005"/>
                  <a:gd name="connsiteY12" fmla="*/ 36481 h 47434"/>
                  <a:gd name="connsiteX13" fmla="*/ 35719 w 46005"/>
                  <a:gd name="connsiteY13" fmla="*/ 36576 h 47434"/>
                  <a:gd name="connsiteX14" fmla="*/ 35719 w 46005"/>
                  <a:gd name="connsiteY14" fmla="*/ 10477 h 47434"/>
                  <a:gd name="connsiteX15" fmla="*/ 10287 w 46005"/>
                  <a:gd name="connsiteY15" fmla="*/ 10477 h 47434"/>
                  <a:gd name="connsiteX16" fmla="*/ 10382 w 46005"/>
                  <a:gd name="connsiteY16" fmla="*/ 36481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40386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5143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0"/>
                    </a:lnTo>
                    <a:cubicBezTo>
                      <a:pt x="46006" y="45053"/>
                      <a:pt x="43720" y="47434"/>
                      <a:pt x="40862" y="47434"/>
                    </a:cubicBezTo>
                    <a:lnTo>
                      <a:pt x="40386" y="47149"/>
                    </a:lnTo>
                    <a:lnTo>
                      <a:pt x="40386" y="47149"/>
                    </a:lnTo>
                    <a:close/>
                    <a:moveTo>
                      <a:pt x="10382" y="36481"/>
                    </a:moveTo>
                    <a:lnTo>
                      <a:pt x="35719" y="36576"/>
                    </a:lnTo>
                    <a:lnTo>
                      <a:pt x="35719" y="10477"/>
                    </a:lnTo>
                    <a:lnTo>
                      <a:pt x="10287" y="10477"/>
                    </a:lnTo>
                    <a:lnTo>
                      <a:pt x="10382" y="364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B1F501C-5D25-544C-C42B-622D8C8AE020}"/>
                  </a:ext>
                </a:extLst>
              </p:cNvPr>
              <p:cNvSpPr/>
              <p:nvPr/>
            </p:nvSpPr>
            <p:spPr>
              <a:xfrm>
                <a:off x="1954339" y="2100262"/>
                <a:ext cx="45910" cy="47244"/>
              </a:xfrm>
              <a:custGeom>
                <a:avLst/>
                <a:gdLst>
                  <a:gd name="connsiteX0" fmla="*/ 40767 w 45910"/>
                  <a:gd name="connsiteY0" fmla="*/ 47244 h 47244"/>
                  <a:gd name="connsiteX1" fmla="*/ 5239 w 45910"/>
                  <a:gd name="connsiteY1" fmla="*/ 47054 h 47244"/>
                  <a:gd name="connsiteX2" fmla="*/ 95 w 45910"/>
                  <a:gd name="connsiteY2" fmla="*/ 41815 h 47244"/>
                  <a:gd name="connsiteX3" fmla="*/ 0 w 45910"/>
                  <a:gd name="connsiteY3" fmla="*/ 5334 h 47244"/>
                  <a:gd name="connsiteX4" fmla="*/ 5144 w 45910"/>
                  <a:gd name="connsiteY4" fmla="*/ 0 h 47244"/>
                  <a:gd name="connsiteX5" fmla="*/ 40767 w 45910"/>
                  <a:gd name="connsiteY5" fmla="*/ 0 h 47244"/>
                  <a:gd name="connsiteX6" fmla="*/ 45911 w 45910"/>
                  <a:gd name="connsiteY6" fmla="*/ 5334 h 47244"/>
                  <a:gd name="connsiteX7" fmla="*/ 45911 w 45910"/>
                  <a:gd name="connsiteY7" fmla="*/ 42005 h 47244"/>
                  <a:gd name="connsiteX8" fmla="*/ 40767 w 45910"/>
                  <a:gd name="connsiteY8" fmla="*/ 47244 h 47244"/>
                  <a:gd name="connsiteX9" fmla="*/ 40767 w 45910"/>
                  <a:gd name="connsiteY9" fmla="*/ 47244 h 47244"/>
                  <a:gd name="connsiteX10" fmla="*/ 10382 w 45910"/>
                  <a:gd name="connsiteY10" fmla="*/ 36576 h 47244"/>
                  <a:gd name="connsiteX11" fmla="*/ 35719 w 45910"/>
                  <a:gd name="connsiteY11" fmla="*/ 36671 h 47244"/>
                  <a:gd name="connsiteX12" fmla="*/ 35719 w 45910"/>
                  <a:gd name="connsiteY12" fmla="*/ 10573 h 47244"/>
                  <a:gd name="connsiteX13" fmla="*/ 10382 w 45910"/>
                  <a:gd name="connsiteY13" fmla="*/ 10573 h 47244"/>
                  <a:gd name="connsiteX14" fmla="*/ 10382 w 45910"/>
                  <a:gd name="connsiteY14" fmla="*/ 36576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4">
                    <a:moveTo>
                      <a:pt x="40767" y="47244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40767" y="47244"/>
                    </a:lnTo>
                    <a:close/>
                    <a:moveTo>
                      <a:pt x="10382" y="36576"/>
                    </a:move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382" y="365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" name="图形 214">
                <a:extLst>
                  <a:ext uri="{FF2B5EF4-FFF2-40B4-BE49-F238E27FC236}">
                    <a16:creationId xmlns:a16="http://schemas.microsoft.com/office/drawing/2014/main" id="{5C3264E5-A13C-D55D-6D8E-EFA6C67AFE0A}"/>
                  </a:ext>
                </a:extLst>
              </p:cNvPr>
              <p:cNvGrpSpPr/>
              <p:nvPr/>
            </p:nvGrpSpPr>
            <p:grpSpPr>
              <a:xfrm>
                <a:off x="1918716" y="2063686"/>
                <a:ext cx="81343" cy="83438"/>
                <a:chOff x="1918716" y="2063686"/>
                <a:chExt cx="81343" cy="83438"/>
              </a:xfrm>
              <a:grpFill/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3D44C37-BE0A-FA59-BA3D-70C6A081C5BE}"/>
                    </a:ext>
                  </a:extLst>
                </p:cNvPr>
                <p:cNvSpPr/>
                <p:nvPr/>
              </p:nvSpPr>
              <p:spPr>
                <a:xfrm>
                  <a:off x="1954149" y="2063686"/>
                  <a:ext cx="45910" cy="47148"/>
                </a:xfrm>
                <a:custGeom>
                  <a:avLst/>
                  <a:gdLst>
                    <a:gd name="connsiteX0" fmla="*/ 40767 w 45910"/>
                    <a:gd name="connsiteY0" fmla="*/ 47149 h 47148"/>
                    <a:gd name="connsiteX1" fmla="*/ 5239 w 45910"/>
                    <a:gd name="connsiteY1" fmla="*/ 47054 h 47148"/>
                    <a:gd name="connsiteX2" fmla="*/ 95 w 45910"/>
                    <a:gd name="connsiteY2" fmla="*/ 41815 h 47148"/>
                    <a:gd name="connsiteX3" fmla="*/ 0 w 45910"/>
                    <a:gd name="connsiteY3" fmla="*/ 5334 h 47148"/>
                    <a:gd name="connsiteX4" fmla="*/ 5143 w 45910"/>
                    <a:gd name="connsiteY4" fmla="*/ 0 h 47148"/>
                    <a:gd name="connsiteX5" fmla="*/ 40767 w 45910"/>
                    <a:gd name="connsiteY5" fmla="*/ 0 h 47148"/>
                    <a:gd name="connsiteX6" fmla="*/ 45910 w 45910"/>
                    <a:gd name="connsiteY6" fmla="*/ 5239 h 47148"/>
                    <a:gd name="connsiteX7" fmla="*/ 45910 w 45910"/>
                    <a:gd name="connsiteY7" fmla="*/ 41910 h 47148"/>
                    <a:gd name="connsiteX8" fmla="*/ 40767 w 45910"/>
                    <a:gd name="connsiteY8" fmla="*/ 47149 h 47148"/>
                    <a:gd name="connsiteX9" fmla="*/ 40767 w 45910"/>
                    <a:gd name="connsiteY9" fmla="*/ 47149 h 47148"/>
                    <a:gd name="connsiteX10" fmla="*/ 10382 w 45910"/>
                    <a:gd name="connsiteY10" fmla="*/ 36385 h 47148"/>
                    <a:gd name="connsiteX11" fmla="*/ 35719 w 45910"/>
                    <a:gd name="connsiteY11" fmla="*/ 36481 h 47148"/>
                    <a:gd name="connsiteX12" fmla="*/ 35719 w 45910"/>
                    <a:gd name="connsiteY12" fmla="*/ 10477 h 47148"/>
                    <a:gd name="connsiteX13" fmla="*/ 10382 w 45910"/>
                    <a:gd name="connsiteY13" fmla="*/ 10477 h 47148"/>
                    <a:gd name="connsiteX14" fmla="*/ 10382 w 45910"/>
                    <a:gd name="connsiteY14" fmla="*/ 36385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40767" y="47149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767"/>
                        <a:pt x="43625" y="47149"/>
                        <a:pt x="40767" y="47149"/>
                      </a:cubicBezTo>
                      <a:lnTo>
                        <a:pt x="40767" y="47149"/>
                      </a:lnTo>
                      <a:close/>
                      <a:moveTo>
                        <a:pt x="10382" y="36385"/>
                      </a:moveTo>
                      <a:lnTo>
                        <a:pt x="35719" y="36481"/>
                      </a:lnTo>
                      <a:lnTo>
                        <a:pt x="35719" y="10477"/>
                      </a:lnTo>
                      <a:lnTo>
                        <a:pt x="10382" y="10477"/>
                      </a:lnTo>
                      <a:lnTo>
                        <a:pt x="10382" y="363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E0881A35-A26C-F5EB-1B2C-4810741AFDAB}"/>
                    </a:ext>
                  </a:extLst>
                </p:cNvPr>
                <p:cNvSpPr/>
                <p:nvPr/>
              </p:nvSpPr>
              <p:spPr>
                <a:xfrm>
                  <a:off x="1918716" y="2099881"/>
                  <a:ext cx="45910" cy="47243"/>
                </a:xfrm>
                <a:custGeom>
                  <a:avLst/>
                  <a:gdLst>
                    <a:gd name="connsiteX0" fmla="*/ 35719 w 45910"/>
                    <a:gd name="connsiteY0" fmla="*/ 36767 h 47243"/>
                    <a:gd name="connsiteX1" fmla="*/ 35623 w 45910"/>
                    <a:gd name="connsiteY1" fmla="*/ 10763 h 47243"/>
                    <a:gd name="connsiteX2" fmla="*/ 10287 w 45910"/>
                    <a:gd name="connsiteY2" fmla="*/ 10668 h 47243"/>
                    <a:gd name="connsiteX3" fmla="*/ 10287 w 45910"/>
                    <a:gd name="connsiteY3" fmla="*/ 36767 h 47243"/>
                    <a:gd name="connsiteX4" fmla="*/ 35719 w 45910"/>
                    <a:gd name="connsiteY4" fmla="*/ 36767 h 47243"/>
                    <a:gd name="connsiteX5" fmla="*/ 35719 w 45910"/>
                    <a:gd name="connsiteY5" fmla="*/ 36767 h 47243"/>
                    <a:gd name="connsiteX6" fmla="*/ 45815 w 45910"/>
                    <a:gd name="connsiteY6" fmla="*/ 5429 h 47243"/>
                    <a:gd name="connsiteX7" fmla="*/ 45910 w 45910"/>
                    <a:gd name="connsiteY7" fmla="*/ 42005 h 47243"/>
                    <a:gd name="connsiteX8" fmla="*/ 40767 w 45910"/>
                    <a:gd name="connsiteY8" fmla="*/ 47244 h 47243"/>
                    <a:gd name="connsiteX9" fmla="*/ 5143 w 45910"/>
                    <a:gd name="connsiteY9" fmla="*/ 47244 h 47243"/>
                    <a:gd name="connsiteX10" fmla="*/ 0 w 45910"/>
                    <a:gd name="connsiteY10" fmla="*/ 41910 h 47243"/>
                    <a:gd name="connsiteX11" fmla="*/ 0 w 45910"/>
                    <a:gd name="connsiteY11" fmla="*/ 5239 h 47243"/>
                    <a:gd name="connsiteX12" fmla="*/ 5143 w 45910"/>
                    <a:gd name="connsiteY12" fmla="*/ 0 h 47243"/>
                    <a:gd name="connsiteX13" fmla="*/ 40672 w 45910"/>
                    <a:gd name="connsiteY13" fmla="*/ 95 h 47243"/>
                    <a:gd name="connsiteX14" fmla="*/ 45815 w 45910"/>
                    <a:gd name="connsiteY14" fmla="*/ 5429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719" y="36767"/>
                      </a:moveTo>
                      <a:lnTo>
                        <a:pt x="35623" y="10763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719" y="36767"/>
                      </a:lnTo>
                      <a:lnTo>
                        <a:pt x="35719" y="36767"/>
                      </a:lnTo>
                      <a:close/>
                      <a:moveTo>
                        <a:pt x="45815" y="5429"/>
                      </a:move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3" y="0"/>
                      </a:cubicBezTo>
                      <a:lnTo>
                        <a:pt x="40672" y="95"/>
                      </a:lnTo>
                      <a:cubicBezTo>
                        <a:pt x="43529" y="190"/>
                        <a:pt x="45815" y="2572"/>
                        <a:pt x="45815" y="54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" name="图形 214">
              <a:extLst>
                <a:ext uri="{FF2B5EF4-FFF2-40B4-BE49-F238E27FC236}">
                  <a16:creationId xmlns:a16="http://schemas.microsoft.com/office/drawing/2014/main" id="{C93CC3C6-C6F2-2094-3293-459EF6A09C1F}"/>
                </a:ext>
              </a:extLst>
            </p:cNvPr>
            <p:cNvGrpSpPr/>
            <p:nvPr/>
          </p:nvGrpSpPr>
          <p:grpSpPr>
            <a:xfrm rot="5400000">
              <a:off x="5937724" y="1909222"/>
              <a:ext cx="229607" cy="240562"/>
              <a:chOff x="1458182" y="805529"/>
              <a:chExt cx="203644" cy="213360"/>
            </a:xfrm>
            <a:solidFill>
              <a:srgbClr val="FFF2CC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9618253-7EFA-11F2-0D76-F75D8426D4BA}"/>
                  </a:ext>
                </a:extLst>
              </p:cNvPr>
              <p:cNvSpPr/>
              <p:nvPr/>
            </p:nvSpPr>
            <p:spPr>
              <a:xfrm>
                <a:off x="1458182" y="805529"/>
                <a:ext cx="203644" cy="213360"/>
              </a:xfrm>
              <a:custGeom>
                <a:avLst/>
                <a:gdLst>
                  <a:gd name="connsiteX0" fmla="*/ 198501 w 203644"/>
                  <a:gd name="connsiteY0" fmla="*/ 95 h 213360"/>
                  <a:gd name="connsiteX1" fmla="*/ 203645 w 203644"/>
                  <a:gd name="connsiteY1" fmla="*/ 5429 h 213360"/>
                  <a:gd name="connsiteX2" fmla="*/ 198501 w 203644"/>
                  <a:gd name="connsiteY2" fmla="*/ 10763 h 213360"/>
                  <a:gd name="connsiteX3" fmla="*/ 100870 w 203644"/>
                  <a:gd name="connsiteY3" fmla="*/ 10763 h 213360"/>
                  <a:gd name="connsiteX4" fmla="*/ 101060 w 203644"/>
                  <a:gd name="connsiteY4" fmla="*/ 62294 h 213360"/>
                  <a:gd name="connsiteX5" fmla="*/ 95917 w 203644"/>
                  <a:gd name="connsiteY5" fmla="*/ 67532 h 213360"/>
                  <a:gd name="connsiteX6" fmla="*/ 95917 w 203644"/>
                  <a:gd name="connsiteY6" fmla="*/ 67532 h 213360"/>
                  <a:gd name="connsiteX7" fmla="*/ 65723 w 203644"/>
                  <a:gd name="connsiteY7" fmla="*/ 67532 h 213360"/>
                  <a:gd name="connsiteX8" fmla="*/ 65818 w 203644"/>
                  <a:gd name="connsiteY8" fmla="*/ 98393 h 213360"/>
                  <a:gd name="connsiteX9" fmla="*/ 60674 w 203644"/>
                  <a:gd name="connsiteY9" fmla="*/ 103727 h 213360"/>
                  <a:gd name="connsiteX10" fmla="*/ 10287 w 203644"/>
                  <a:gd name="connsiteY10" fmla="*/ 103727 h 213360"/>
                  <a:gd name="connsiteX11" fmla="*/ 10287 w 203644"/>
                  <a:gd name="connsiteY11" fmla="*/ 208026 h 213360"/>
                  <a:gd name="connsiteX12" fmla="*/ 5144 w 203644"/>
                  <a:gd name="connsiteY12" fmla="*/ 213360 h 213360"/>
                  <a:gd name="connsiteX13" fmla="*/ 0 w 203644"/>
                  <a:gd name="connsiteY13" fmla="*/ 208026 h 213360"/>
                  <a:gd name="connsiteX14" fmla="*/ 0 w 203644"/>
                  <a:gd name="connsiteY14" fmla="*/ 98393 h 213360"/>
                  <a:gd name="connsiteX15" fmla="*/ 0 w 203644"/>
                  <a:gd name="connsiteY15" fmla="*/ 98393 h 213360"/>
                  <a:gd name="connsiteX16" fmla="*/ 5144 w 203644"/>
                  <a:gd name="connsiteY16" fmla="*/ 93059 h 213360"/>
                  <a:gd name="connsiteX17" fmla="*/ 55436 w 203644"/>
                  <a:gd name="connsiteY17" fmla="*/ 93059 h 213360"/>
                  <a:gd name="connsiteX18" fmla="*/ 55340 w 203644"/>
                  <a:gd name="connsiteY18" fmla="*/ 62675 h 213360"/>
                  <a:gd name="connsiteX19" fmla="*/ 55340 w 203644"/>
                  <a:gd name="connsiteY19" fmla="*/ 62198 h 213360"/>
                  <a:gd name="connsiteX20" fmla="*/ 60484 w 203644"/>
                  <a:gd name="connsiteY20" fmla="*/ 56864 h 213360"/>
                  <a:gd name="connsiteX21" fmla="*/ 90678 w 203644"/>
                  <a:gd name="connsiteY21" fmla="*/ 56864 h 213360"/>
                  <a:gd name="connsiteX22" fmla="*/ 90488 w 203644"/>
                  <a:gd name="connsiteY22" fmla="*/ 5810 h 213360"/>
                  <a:gd name="connsiteX23" fmla="*/ 90488 w 203644"/>
                  <a:gd name="connsiteY23" fmla="*/ 5334 h 213360"/>
                  <a:gd name="connsiteX24" fmla="*/ 95631 w 203644"/>
                  <a:gd name="connsiteY24" fmla="*/ 0 h 213360"/>
                  <a:gd name="connsiteX25" fmla="*/ 198501 w 203644"/>
                  <a:gd name="connsiteY25" fmla="*/ 0 h 21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360">
                    <a:moveTo>
                      <a:pt x="198501" y="95"/>
                    </a:moveTo>
                    <a:cubicBezTo>
                      <a:pt x="201359" y="95"/>
                      <a:pt x="203645" y="2477"/>
                      <a:pt x="203645" y="5429"/>
                    </a:cubicBezTo>
                    <a:cubicBezTo>
                      <a:pt x="203645" y="8382"/>
                      <a:pt x="201359" y="10763"/>
                      <a:pt x="198501" y="10763"/>
                    </a:cubicBezTo>
                    <a:lnTo>
                      <a:pt x="100870" y="10763"/>
                    </a:lnTo>
                    <a:lnTo>
                      <a:pt x="101060" y="62294"/>
                    </a:lnTo>
                    <a:cubicBezTo>
                      <a:pt x="101060" y="65246"/>
                      <a:pt x="98774" y="67532"/>
                      <a:pt x="95917" y="67532"/>
                    </a:cubicBezTo>
                    <a:lnTo>
                      <a:pt x="95917" y="67532"/>
                    </a:lnTo>
                    <a:lnTo>
                      <a:pt x="65723" y="67532"/>
                    </a:lnTo>
                    <a:lnTo>
                      <a:pt x="65818" y="98393"/>
                    </a:lnTo>
                    <a:cubicBezTo>
                      <a:pt x="65818" y="101346"/>
                      <a:pt x="63532" y="103727"/>
                      <a:pt x="60674" y="103727"/>
                    </a:cubicBezTo>
                    <a:lnTo>
                      <a:pt x="10287" y="103727"/>
                    </a:lnTo>
                    <a:lnTo>
                      <a:pt x="10287" y="208026"/>
                    </a:lnTo>
                    <a:cubicBezTo>
                      <a:pt x="10287" y="210979"/>
                      <a:pt x="8001" y="213360"/>
                      <a:pt x="5144" y="213360"/>
                    </a:cubicBezTo>
                    <a:cubicBezTo>
                      <a:pt x="2286" y="213360"/>
                      <a:pt x="0" y="210979"/>
                      <a:pt x="0" y="208026"/>
                    </a:cubicBezTo>
                    <a:lnTo>
                      <a:pt x="0" y="98393"/>
                    </a:lnTo>
                    <a:lnTo>
                      <a:pt x="0" y="98393"/>
                    </a:lnTo>
                    <a:cubicBezTo>
                      <a:pt x="0" y="95440"/>
                      <a:pt x="2286" y="93059"/>
                      <a:pt x="5144" y="93059"/>
                    </a:cubicBezTo>
                    <a:lnTo>
                      <a:pt x="55436" y="93059"/>
                    </a:lnTo>
                    <a:lnTo>
                      <a:pt x="55340" y="62675"/>
                    </a:lnTo>
                    <a:lnTo>
                      <a:pt x="55340" y="62198"/>
                    </a:lnTo>
                    <a:cubicBezTo>
                      <a:pt x="55340" y="59246"/>
                      <a:pt x="57626" y="56864"/>
                      <a:pt x="60484" y="56864"/>
                    </a:cubicBezTo>
                    <a:lnTo>
                      <a:pt x="90678" y="56864"/>
                    </a:lnTo>
                    <a:lnTo>
                      <a:pt x="90488" y="5810"/>
                    </a:lnTo>
                    <a:lnTo>
                      <a:pt x="90488" y="5334"/>
                    </a:lnTo>
                    <a:cubicBezTo>
                      <a:pt x="90488" y="2381"/>
                      <a:pt x="92774" y="0"/>
                      <a:pt x="95631" y="0"/>
                    </a:cubicBezTo>
                    <a:lnTo>
                      <a:pt x="198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42365B7-74F0-7DF8-6054-1C48DBEAB2C5}"/>
                  </a:ext>
                </a:extLst>
              </p:cNvPr>
              <p:cNvSpPr/>
              <p:nvPr/>
            </p:nvSpPr>
            <p:spPr>
              <a:xfrm>
                <a:off x="1476660" y="823912"/>
                <a:ext cx="46005" cy="47434"/>
              </a:xfrm>
              <a:custGeom>
                <a:avLst/>
                <a:gdLst>
                  <a:gd name="connsiteX0" fmla="*/ 5620 w 46005"/>
                  <a:gd name="connsiteY0" fmla="*/ 190 h 47434"/>
                  <a:gd name="connsiteX1" fmla="*/ 40767 w 46005"/>
                  <a:gd name="connsiteY1" fmla="*/ 286 h 47434"/>
                  <a:gd name="connsiteX2" fmla="*/ 45911 w 46005"/>
                  <a:gd name="connsiteY2" fmla="*/ 5620 h 47434"/>
                  <a:gd name="connsiteX3" fmla="*/ 46006 w 46005"/>
                  <a:gd name="connsiteY3" fmla="*/ 42196 h 47434"/>
                  <a:gd name="connsiteX4" fmla="*/ 40862 w 46005"/>
                  <a:gd name="connsiteY4" fmla="*/ 47435 h 47434"/>
                  <a:gd name="connsiteX5" fmla="*/ 40862 w 46005"/>
                  <a:gd name="connsiteY5" fmla="*/ 47435 h 47434"/>
                  <a:gd name="connsiteX6" fmla="*/ 5144 w 46005"/>
                  <a:gd name="connsiteY6" fmla="*/ 47435 h 47434"/>
                  <a:gd name="connsiteX7" fmla="*/ 0 w 46005"/>
                  <a:gd name="connsiteY7" fmla="*/ 42100 h 47434"/>
                  <a:gd name="connsiteX8" fmla="*/ 0 w 46005"/>
                  <a:gd name="connsiteY8" fmla="*/ 5334 h 47434"/>
                  <a:gd name="connsiteX9" fmla="*/ 5144 w 46005"/>
                  <a:gd name="connsiteY9" fmla="*/ 0 h 47434"/>
                  <a:gd name="connsiteX10" fmla="*/ 5620 w 46005"/>
                  <a:gd name="connsiteY10" fmla="*/ 190 h 47434"/>
                  <a:gd name="connsiteX11" fmla="*/ 5620 w 46005"/>
                  <a:gd name="connsiteY11" fmla="*/ 190 h 47434"/>
                  <a:gd name="connsiteX12" fmla="*/ 35624 w 46005"/>
                  <a:gd name="connsiteY12" fmla="*/ 10858 h 47434"/>
                  <a:gd name="connsiteX13" fmla="*/ 10287 w 46005"/>
                  <a:gd name="connsiteY13" fmla="*/ 10763 h 47434"/>
                  <a:gd name="connsiteX14" fmla="*/ 10287 w 46005"/>
                  <a:gd name="connsiteY14" fmla="*/ 36862 h 47434"/>
                  <a:gd name="connsiteX15" fmla="*/ 35719 w 46005"/>
                  <a:gd name="connsiteY15" fmla="*/ 36862 h 47434"/>
                  <a:gd name="connsiteX16" fmla="*/ 35624 w 46005"/>
                  <a:gd name="connsiteY16" fmla="*/ 10858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5620" y="190"/>
                    </a:moveTo>
                    <a:lnTo>
                      <a:pt x="40767" y="286"/>
                    </a:lnTo>
                    <a:cubicBezTo>
                      <a:pt x="43625" y="286"/>
                      <a:pt x="45911" y="2667"/>
                      <a:pt x="45911" y="5620"/>
                    </a:cubicBezTo>
                    <a:lnTo>
                      <a:pt x="46006" y="42196"/>
                    </a:lnTo>
                    <a:cubicBezTo>
                      <a:pt x="46006" y="45148"/>
                      <a:pt x="43720" y="47435"/>
                      <a:pt x="40862" y="47435"/>
                    </a:cubicBezTo>
                    <a:lnTo>
                      <a:pt x="40862" y="47435"/>
                    </a:lnTo>
                    <a:lnTo>
                      <a:pt x="5144" y="47435"/>
                    </a:lnTo>
                    <a:cubicBezTo>
                      <a:pt x="2286" y="47435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620" y="190"/>
                    </a:lnTo>
                    <a:lnTo>
                      <a:pt x="5620" y="190"/>
                    </a:lnTo>
                    <a:close/>
                    <a:moveTo>
                      <a:pt x="35624" y="10858"/>
                    </a:moveTo>
                    <a:lnTo>
                      <a:pt x="10287" y="10763"/>
                    </a:lnTo>
                    <a:lnTo>
                      <a:pt x="10287" y="36862"/>
                    </a:lnTo>
                    <a:lnTo>
                      <a:pt x="35719" y="36862"/>
                    </a:lnTo>
                    <a:lnTo>
                      <a:pt x="35624" y="10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BDA4619-C066-FB83-0B7B-2D86B968E906}"/>
                  </a:ext>
                </a:extLst>
              </p:cNvPr>
              <p:cNvSpPr/>
              <p:nvPr/>
            </p:nvSpPr>
            <p:spPr>
              <a:xfrm>
                <a:off x="1513808" y="862298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528 w 45910"/>
                  <a:gd name="connsiteY11" fmla="*/ 10668 h 47243"/>
                  <a:gd name="connsiteX12" fmla="*/ 10192 w 45910"/>
                  <a:gd name="connsiteY12" fmla="*/ 10573 h 47243"/>
                  <a:gd name="connsiteX13" fmla="*/ 10192 w 45910"/>
                  <a:gd name="connsiteY13" fmla="*/ 36576 h 47243"/>
                  <a:gd name="connsiteX14" fmla="*/ 35528 w 45910"/>
                  <a:gd name="connsiteY14" fmla="*/ 36576 h 47243"/>
                  <a:gd name="connsiteX15" fmla="*/ 35528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528" y="10668"/>
                    </a:moveTo>
                    <a:lnTo>
                      <a:pt x="10192" y="10573"/>
                    </a:lnTo>
                    <a:lnTo>
                      <a:pt x="10192" y="36576"/>
                    </a:lnTo>
                    <a:lnTo>
                      <a:pt x="35528" y="36576"/>
                    </a:lnTo>
                    <a:lnTo>
                      <a:pt x="35528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6" name="图形 214">
                <a:extLst>
                  <a:ext uri="{FF2B5EF4-FFF2-40B4-BE49-F238E27FC236}">
                    <a16:creationId xmlns:a16="http://schemas.microsoft.com/office/drawing/2014/main" id="{EEF72DB2-F1F2-1A26-583C-03948AACDD24}"/>
                  </a:ext>
                </a:extLst>
              </p:cNvPr>
              <p:cNvGrpSpPr/>
              <p:nvPr/>
            </p:nvGrpSpPr>
            <p:grpSpPr>
              <a:xfrm>
                <a:off x="1513998" y="862583"/>
                <a:ext cx="81248" cy="83724"/>
                <a:chOff x="1513998" y="862583"/>
                <a:chExt cx="81248" cy="83724"/>
              </a:xfrm>
              <a:grpFill/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40AB5A05-2B11-7680-5221-357B69F23445}"/>
                    </a:ext>
                  </a:extLst>
                </p:cNvPr>
                <p:cNvSpPr/>
                <p:nvPr/>
              </p:nvSpPr>
              <p:spPr>
                <a:xfrm>
                  <a:off x="1513998" y="899064"/>
                  <a:ext cx="45910" cy="47243"/>
                </a:xfrm>
                <a:custGeom>
                  <a:avLst/>
                  <a:gdLst>
                    <a:gd name="connsiteX0" fmla="*/ 5144 w 45910"/>
                    <a:gd name="connsiteY0" fmla="*/ 0 h 47243"/>
                    <a:gd name="connsiteX1" fmla="*/ 40672 w 45910"/>
                    <a:gd name="connsiteY1" fmla="*/ 191 h 47243"/>
                    <a:gd name="connsiteX2" fmla="*/ 45815 w 45910"/>
                    <a:gd name="connsiteY2" fmla="*/ 5429 h 47243"/>
                    <a:gd name="connsiteX3" fmla="*/ 45911 w 45910"/>
                    <a:gd name="connsiteY3" fmla="*/ 41910 h 47243"/>
                    <a:gd name="connsiteX4" fmla="*/ 40767 w 45910"/>
                    <a:gd name="connsiteY4" fmla="*/ 47244 h 47243"/>
                    <a:gd name="connsiteX5" fmla="*/ 5144 w 45910"/>
                    <a:gd name="connsiteY5" fmla="*/ 47244 h 47243"/>
                    <a:gd name="connsiteX6" fmla="*/ 0 w 45910"/>
                    <a:gd name="connsiteY6" fmla="*/ 41910 h 47243"/>
                    <a:gd name="connsiteX7" fmla="*/ 0 w 45910"/>
                    <a:gd name="connsiteY7" fmla="*/ 5239 h 47243"/>
                    <a:gd name="connsiteX8" fmla="*/ 5144 w 45910"/>
                    <a:gd name="connsiteY8" fmla="*/ 0 h 47243"/>
                    <a:gd name="connsiteX9" fmla="*/ 5144 w 45910"/>
                    <a:gd name="connsiteY9" fmla="*/ 0 h 47243"/>
                    <a:gd name="connsiteX10" fmla="*/ 5144 w 45910"/>
                    <a:gd name="connsiteY10" fmla="*/ 0 h 47243"/>
                    <a:gd name="connsiteX11" fmla="*/ 35624 w 45910"/>
                    <a:gd name="connsiteY11" fmla="*/ 10668 h 47243"/>
                    <a:gd name="connsiteX12" fmla="*/ 10287 w 45910"/>
                    <a:gd name="connsiteY12" fmla="*/ 10573 h 47243"/>
                    <a:gd name="connsiteX13" fmla="*/ 10287 w 45910"/>
                    <a:gd name="connsiteY13" fmla="*/ 36671 h 47243"/>
                    <a:gd name="connsiteX14" fmla="*/ 35624 w 45910"/>
                    <a:gd name="connsiteY14" fmla="*/ 36671 h 47243"/>
                    <a:gd name="connsiteX15" fmla="*/ 35624 w 45910"/>
                    <a:gd name="connsiteY15" fmla="*/ 10668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5144" y="0"/>
                      </a:moveTo>
                      <a:lnTo>
                        <a:pt x="40672" y="191"/>
                      </a:lnTo>
                      <a:cubicBezTo>
                        <a:pt x="43529" y="191"/>
                        <a:pt x="45815" y="2572"/>
                        <a:pt x="45815" y="5429"/>
                      </a:cubicBezTo>
                      <a:lnTo>
                        <a:pt x="45911" y="41910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144" y="0"/>
                      </a:lnTo>
                      <a:lnTo>
                        <a:pt x="5144" y="0"/>
                      </a:lnTo>
                      <a:close/>
                      <a:moveTo>
                        <a:pt x="35624" y="10668"/>
                      </a:moveTo>
                      <a:lnTo>
                        <a:pt x="10287" y="10573"/>
                      </a:lnTo>
                      <a:lnTo>
                        <a:pt x="10287" y="36671"/>
                      </a:lnTo>
                      <a:lnTo>
                        <a:pt x="35624" y="36671"/>
                      </a:lnTo>
                      <a:lnTo>
                        <a:pt x="35624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EC234269-87B0-EC52-164D-C733AB7D348D}"/>
                    </a:ext>
                  </a:extLst>
                </p:cNvPr>
                <p:cNvSpPr/>
                <p:nvPr/>
              </p:nvSpPr>
              <p:spPr>
                <a:xfrm>
                  <a:off x="1549336" y="862583"/>
                  <a:ext cx="45910" cy="47243"/>
                </a:xfrm>
                <a:custGeom>
                  <a:avLst/>
                  <a:gdLst>
                    <a:gd name="connsiteX0" fmla="*/ 10382 w 45910"/>
                    <a:gd name="connsiteY0" fmla="*/ 10668 h 47243"/>
                    <a:gd name="connsiteX1" fmla="*/ 10477 w 45910"/>
                    <a:gd name="connsiteY1" fmla="*/ 36671 h 47243"/>
                    <a:gd name="connsiteX2" fmla="*/ 35719 w 45910"/>
                    <a:gd name="connsiteY2" fmla="*/ 36767 h 47243"/>
                    <a:gd name="connsiteX3" fmla="*/ 35719 w 45910"/>
                    <a:gd name="connsiteY3" fmla="*/ 10668 h 47243"/>
                    <a:gd name="connsiteX4" fmla="*/ 10382 w 45910"/>
                    <a:gd name="connsiteY4" fmla="*/ 10668 h 47243"/>
                    <a:gd name="connsiteX5" fmla="*/ 10382 w 45910"/>
                    <a:gd name="connsiteY5" fmla="*/ 10668 h 47243"/>
                    <a:gd name="connsiteX6" fmla="*/ 190 w 45910"/>
                    <a:gd name="connsiteY6" fmla="*/ 41910 h 47243"/>
                    <a:gd name="connsiteX7" fmla="*/ 0 w 45910"/>
                    <a:gd name="connsiteY7" fmla="*/ 5334 h 47243"/>
                    <a:gd name="connsiteX8" fmla="*/ 5143 w 45910"/>
                    <a:gd name="connsiteY8" fmla="*/ 0 h 47243"/>
                    <a:gd name="connsiteX9" fmla="*/ 40767 w 45910"/>
                    <a:gd name="connsiteY9" fmla="*/ 0 h 47243"/>
                    <a:gd name="connsiteX10" fmla="*/ 45910 w 45910"/>
                    <a:gd name="connsiteY10" fmla="*/ 5334 h 47243"/>
                    <a:gd name="connsiteX11" fmla="*/ 45910 w 45910"/>
                    <a:gd name="connsiteY11" fmla="*/ 42005 h 47243"/>
                    <a:gd name="connsiteX12" fmla="*/ 40767 w 45910"/>
                    <a:gd name="connsiteY12" fmla="*/ 47244 h 47243"/>
                    <a:gd name="connsiteX13" fmla="*/ 5239 w 45910"/>
                    <a:gd name="connsiteY13" fmla="*/ 47149 h 47243"/>
                    <a:gd name="connsiteX14" fmla="*/ 190 w 45910"/>
                    <a:gd name="connsiteY14" fmla="*/ 41910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10382" y="10668"/>
                      </a:moveTo>
                      <a:lnTo>
                        <a:pt x="10477" y="36671"/>
                      </a:lnTo>
                      <a:lnTo>
                        <a:pt x="35719" y="36767"/>
                      </a:lnTo>
                      <a:lnTo>
                        <a:pt x="35719" y="10668"/>
                      </a:lnTo>
                      <a:lnTo>
                        <a:pt x="10382" y="10668"/>
                      </a:lnTo>
                      <a:lnTo>
                        <a:pt x="10382" y="10668"/>
                      </a:lnTo>
                      <a:close/>
                      <a:moveTo>
                        <a:pt x="190" y="41910"/>
                      </a:move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334"/>
                      </a:cubicBez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239" y="47149"/>
                      </a:lnTo>
                      <a:cubicBezTo>
                        <a:pt x="2476" y="47149"/>
                        <a:pt x="190" y="44768"/>
                        <a:pt x="190" y="4191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" name="图形 214">
              <a:extLst>
                <a:ext uri="{FF2B5EF4-FFF2-40B4-BE49-F238E27FC236}">
                  <a16:creationId xmlns:a16="http://schemas.microsoft.com/office/drawing/2014/main" id="{0272BDBE-206C-50C5-D7AE-B6C8C8563279}"/>
                </a:ext>
              </a:extLst>
            </p:cNvPr>
            <p:cNvGrpSpPr/>
            <p:nvPr/>
          </p:nvGrpSpPr>
          <p:grpSpPr>
            <a:xfrm rot="5400000">
              <a:off x="5939359" y="5475408"/>
              <a:ext cx="229500" cy="240453"/>
              <a:chOff x="1852231" y="805624"/>
              <a:chExt cx="203549" cy="213264"/>
            </a:xfrm>
            <a:solidFill>
              <a:srgbClr val="FFF2CC"/>
            </a:solidFill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3BDDB23-9053-621A-AB90-27A69F464FE0}"/>
                  </a:ext>
                </a:extLst>
              </p:cNvPr>
              <p:cNvSpPr/>
              <p:nvPr/>
            </p:nvSpPr>
            <p:spPr>
              <a:xfrm>
                <a:off x="1852231" y="805624"/>
                <a:ext cx="203549" cy="213264"/>
              </a:xfrm>
              <a:custGeom>
                <a:avLst/>
                <a:gdLst>
                  <a:gd name="connsiteX0" fmla="*/ 5143 w 203549"/>
                  <a:gd name="connsiteY0" fmla="*/ 10668 h 213264"/>
                  <a:gd name="connsiteX1" fmla="*/ 0 w 203549"/>
                  <a:gd name="connsiteY1" fmla="*/ 5334 h 213264"/>
                  <a:gd name="connsiteX2" fmla="*/ 5143 w 203549"/>
                  <a:gd name="connsiteY2" fmla="*/ 0 h 213264"/>
                  <a:gd name="connsiteX3" fmla="*/ 107918 w 203549"/>
                  <a:gd name="connsiteY3" fmla="*/ 0 h 213264"/>
                  <a:gd name="connsiteX4" fmla="*/ 113062 w 203549"/>
                  <a:gd name="connsiteY4" fmla="*/ 5334 h 213264"/>
                  <a:gd name="connsiteX5" fmla="*/ 113062 w 203549"/>
                  <a:gd name="connsiteY5" fmla="*/ 5810 h 213264"/>
                  <a:gd name="connsiteX6" fmla="*/ 112871 w 203549"/>
                  <a:gd name="connsiteY6" fmla="*/ 56864 h 213264"/>
                  <a:gd name="connsiteX7" fmla="*/ 143065 w 203549"/>
                  <a:gd name="connsiteY7" fmla="*/ 56864 h 213264"/>
                  <a:gd name="connsiteX8" fmla="*/ 148209 w 203549"/>
                  <a:gd name="connsiteY8" fmla="*/ 62198 h 213264"/>
                  <a:gd name="connsiteX9" fmla="*/ 148209 w 203549"/>
                  <a:gd name="connsiteY9" fmla="*/ 62675 h 213264"/>
                  <a:gd name="connsiteX10" fmla="*/ 148114 w 203549"/>
                  <a:gd name="connsiteY10" fmla="*/ 93059 h 213264"/>
                  <a:gd name="connsiteX11" fmla="*/ 198406 w 203549"/>
                  <a:gd name="connsiteY11" fmla="*/ 93059 h 213264"/>
                  <a:gd name="connsiteX12" fmla="*/ 203549 w 203549"/>
                  <a:gd name="connsiteY12" fmla="*/ 98393 h 213264"/>
                  <a:gd name="connsiteX13" fmla="*/ 203549 w 203549"/>
                  <a:gd name="connsiteY13" fmla="*/ 98393 h 213264"/>
                  <a:gd name="connsiteX14" fmla="*/ 203549 w 203549"/>
                  <a:gd name="connsiteY14" fmla="*/ 207931 h 213264"/>
                  <a:gd name="connsiteX15" fmla="*/ 198406 w 203549"/>
                  <a:gd name="connsiteY15" fmla="*/ 213265 h 213264"/>
                  <a:gd name="connsiteX16" fmla="*/ 193262 w 203549"/>
                  <a:gd name="connsiteY16" fmla="*/ 207931 h 213264"/>
                  <a:gd name="connsiteX17" fmla="*/ 193262 w 203549"/>
                  <a:gd name="connsiteY17" fmla="*/ 103632 h 213264"/>
                  <a:gd name="connsiteX18" fmla="*/ 142875 w 203549"/>
                  <a:gd name="connsiteY18" fmla="*/ 103632 h 213264"/>
                  <a:gd name="connsiteX19" fmla="*/ 137731 w 203549"/>
                  <a:gd name="connsiteY19" fmla="*/ 98298 h 213264"/>
                  <a:gd name="connsiteX20" fmla="*/ 137827 w 203549"/>
                  <a:gd name="connsiteY20" fmla="*/ 67437 h 213264"/>
                  <a:gd name="connsiteX21" fmla="*/ 107632 w 203549"/>
                  <a:gd name="connsiteY21" fmla="*/ 67437 h 213264"/>
                  <a:gd name="connsiteX22" fmla="*/ 107632 w 203549"/>
                  <a:gd name="connsiteY22" fmla="*/ 67437 h 213264"/>
                  <a:gd name="connsiteX23" fmla="*/ 102489 w 203549"/>
                  <a:gd name="connsiteY23" fmla="*/ 62198 h 213264"/>
                  <a:gd name="connsiteX24" fmla="*/ 102679 w 203549"/>
                  <a:gd name="connsiteY24" fmla="*/ 10668 h 213264"/>
                  <a:gd name="connsiteX25" fmla="*/ 5143 w 203549"/>
                  <a:gd name="connsiteY25" fmla="*/ 10668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264">
                    <a:moveTo>
                      <a:pt x="5143" y="10668"/>
                    </a:moveTo>
                    <a:cubicBezTo>
                      <a:pt x="2286" y="10668"/>
                      <a:pt x="0" y="8287"/>
                      <a:pt x="0" y="5334"/>
                    </a:cubicBezTo>
                    <a:cubicBezTo>
                      <a:pt x="0" y="2381"/>
                      <a:pt x="2286" y="0"/>
                      <a:pt x="5143" y="0"/>
                    </a:cubicBezTo>
                    <a:lnTo>
                      <a:pt x="107918" y="0"/>
                    </a:lnTo>
                    <a:cubicBezTo>
                      <a:pt x="110776" y="0"/>
                      <a:pt x="113062" y="2381"/>
                      <a:pt x="113062" y="5334"/>
                    </a:cubicBezTo>
                    <a:lnTo>
                      <a:pt x="113062" y="5810"/>
                    </a:lnTo>
                    <a:lnTo>
                      <a:pt x="112871" y="56864"/>
                    </a:lnTo>
                    <a:lnTo>
                      <a:pt x="143065" y="56864"/>
                    </a:lnTo>
                    <a:cubicBezTo>
                      <a:pt x="145923" y="56864"/>
                      <a:pt x="148209" y="59246"/>
                      <a:pt x="148209" y="62198"/>
                    </a:cubicBezTo>
                    <a:lnTo>
                      <a:pt x="148209" y="62675"/>
                    </a:lnTo>
                    <a:lnTo>
                      <a:pt x="148114" y="93059"/>
                    </a:lnTo>
                    <a:lnTo>
                      <a:pt x="198406" y="93059"/>
                    </a:lnTo>
                    <a:cubicBezTo>
                      <a:pt x="201263" y="93059"/>
                      <a:pt x="203549" y="95440"/>
                      <a:pt x="203549" y="98393"/>
                    </a:cubicBezTo>
                    <a:lnTo>
                      <a:pt x="203549" y="98393"/>
                    </a:lnTo>
                    <a:lnTo>
                      <a:pt x="203549" y="207931"/>
                    </a:lnTo>
                    <a:cubicBezTo>
                      <a:pt x="203549" y="210884"/>
                      <a:pt x="201263" y="213265"/>
                      <a:pt x="198406" y="213265"/>
                    </a:cubicBezTo>
                    <a:cubicBezTo>
                      <a:pt x="195548" y="213265"/>
                      <a:pt x="193262" y="210884"/>
                      <a:pt x="193262" y="207931"/>
                    </a:cubicBezTo>
                    <a:lnTo>
                      <a:pt x="193262" y="103632"/>
                    </a:lnTo>
                    <a:lnTo>
                      <a:pt x="142875" y="103632"/>
                    </a:lnTo>
                    <a:cubicBezTo>
                      <a:pt x="140017" y="103632"/>
                      <a:pt x="137731" y="101251"/>
                      <a:pt x="137731" y="98298"/>
                    </a:cubicBezTo>
                    <a:lnTo>
                      <a:pt x="137827" y="67437"/>
                    </a:lnTo>
                    <a:lnTo>
                      <a:pt x="107632" y="67437"/>
                    </a:lnTo>
                    <a:lnTo>
                      <a:pt x="107632" y="67437"/>
                    </a:lnTo>
                    <a:cubicBezTo>
                      <a:pt x="104775" y="67437"/>
                      <a:pt x="102489" y="65056"/>
                      <a:pt x="102489" y="62198"/>
                    </a:cubicBezTo>
                    <a:lnTo>
                      <a:pt x="102679" y="10668"/>
                    </a:lnTo>
                    <a:lnTo>
                      <a:pt x="5143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01C1370F-81B1-9199-81AA-F54062EEE046}"/>
                  </a:ext>
                </a:extLst>
              </p:cNvPr>
              <p:cNvSpPr/>
              <p:nvPr/>
            </p:nvSpPr>
            <p:spPr>
              <a:xfrm>
                <a:off x="1991487" y="824102"/>
                <a:ext cx="46005" cy="47434"/>
              </a:xfrm>
              <a:custGeom>
                <a:avLst/>
                <a:gdLst>
                  <a:gd name="connsiteX0" fmla="*/ 35719 w 46005"/>
                  <a:gd name="connsiteY0" fmla="*/ 10573 h 47434"/>
                  <a:gd name="connsiteX1" fmla="*/ 10382 w 46005"/>
                  <a:gd name="connsiteY1" fmla="*/ 10668 h 47434"/>
                  <a:gd name="connsiteX2" fmla="*/ 10287 w 46005"/>
                  <a:gd name="connsiteY2" fmla="*/ 36671 h 47434"/>
                  <a:gd name="connsiteX3" fmla="*/ 35719 w 46005"/>
                  <a:gd name="connsiteY3" fmla="*/ 36671 h 47434"/>
                  <a:gd name="connsiteX4" fmla="*/ 35719 w 46005"/>
                  <a:gd name="connsiteY4" fmla="*/ 10573 h 47434"/>
                  <a:gd name="connsiteX5" fmla="*/ 35719 w 46005"/>
                  <a:gd name="connsiteY5" fmla="*/ 10573 h 47434"/>
                  <a:gd name="connsiteX6" fmla="*/ 5239 w 46005"/>
                  <a:gd name="connsiteY6" fmla="*/ 95 h 47434"/>
                  <a:gd name="connsiteX7" fmla="*/ 40386 w 46005"/>
                  <a:gd name="connsiteY7" fmla="*/ 0 h 47434"/>
                  <a:gd name="connsiteX8" fmla="*/ 40862 w 46005"/>
                  <a:gd name="connsiteY8" fmla="*/ 0 h 47434"/>
                  <a:gd name="connsiteX9" fmla="*/ 46006 w 46005"/>
                  <a:gd name="connsiteY9" fmla="*/ 5334 h 47434"/>
                  <a:gd name="connsiteX10" fmla="*/ 46006 w 46005"/>
                  <a:gd name="connsiteY10" fmla="*/ 42101 h 47434"/>
                  <a:gd name="connsiteX11" fmla="*/ 40862 w 46005"/>
                  <a:gd name="connsiteY11" fmla="*/ 47435 h 47434"/>
                  <a:gd name="connsiteX12" fmla="*/ 5143 w 46005"/>
                  <a:gd name="connsiteY12" fmla="*/ 47435 h 47434"/>
                  <a:gd name="connsiteX13" fmla="*/ 5143 w 46005"/>
                  <a:gd name="connsiteY13" fmla="*/ 47435 h 47434"/>
                  <a:gd name="connsiteX14" fmla="*/ 0 w 46005"/>
                  <a:gd name="connsiteY14" fmla="*/ 42196 h 47434"/>
                  <a:gd name="connsiteX15" fmla="*/ 95 w 46005"/>
                  <a:gd name="connsiteY15" fmla="*/ 5620 h 47434"/>
                  <a:gd name="connsiteX16" fmla="*/ 5239 w 46005"/>
                  <a:gd name="connsiteY16" fmla="*/ 95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95"/>
                    </a:moveTo>
                    <a:lnTo>
                      <a:pt x="40386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1"/>
                    </a:lnTo>
                    <a:cubicBezTo>
                      <a:pt x="46006" y="45053"/>
                      <a:pt x="43720" y="47435"/>
                      <a:pt x="40862" y="47435"/>
                    </a:cubicBezTo>
                    <a:lnTo>
                      <a:pt x="5143" y="47435"/>
                    </a:lnTo>
                    <a:lnTo>
                      <a:pt x="5143" y="47435"/>
                    </a:lnTo>
                    <a:cubicBezTo>
                      <a:pt x="2286" y="47435"/>
                      <a:pt x="0" y="45053"/>
                      <a:pt x="0" y="42196"/>
                    </a:cubicBezTo>
                    <a:lnTo>
                      <a:pt x="95" y="5620"/>
                    </a:lnTo>
                    <a:cubicBezTo>
                      <a:pt x="95" y="2477"/>
                      <a:pt x="2381" y="95"/>
                      <a:pt x="5239" y="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8D4BDA8-8DB4-3ADD-9CBF-8ADAFFEF0F6E}"/>
                  </a:ext>
                </a:extLst>
              </p:cNvPr>
              <p:cNvSpPr/>
              <p:nvPr/>
            </p:nvSpPr>
            <p:spPr>
              <a:xfrm>
                <a:off x="1954339" y="862298"/>
                <a:ext cx="45910" cy="47339"/>
              </a:xfrm>
              <a:custGeom>
                <a:avLst/>
                <a:gdLst>
                  <a:gd name="connsiteX0" fmla="*/ 35719 w 45910"/>
                  <a:gd name="connsiteY0" fmla="*/ 10573 h 47339"/>
                  <a:gd name="connsiteX1" fmla="*/ 10382 w 45910"/>
                  <a:gd name="connsiteY1" fmla="*/ 10668 h 47339"/>
                  <a:gd name="connsiteX2" fmla="*/ 10287 w 45910"/>
                  <a:gd name="connsiteY2" fmla="*/ 36671 h 47339"/>
                  <a:gd name="connsiteX3" fmla="*/ 35624 w 45910"/>
                  <a:gd name="connsiteY3" fmla="*/ 36671 h 47339"/>
                  <a:gd name="connsiteX4" fmla="*/ 35719 w 45910"/>
                  <a:gd name="connsiteY4" fmla="*/ 10573 h 47339"/>
                  <a:gd name="connsiteX5" fmla="*/ 35719 w 45910"/>
                  <a:gd name="connsiteY5" fmla="*/ 10573 h 47339"/>
                  <a:gd name="connsiteX6" fmla="*/ 5239 w 45910"/>
                  <a:gd name="connsiteY6" fmla="*/ 191 h 47339"/>
                  <a:gd name="connsiteX7" fmla="*/ 40767 w 45910"/>
                  <a:gd name="connsiteY7" fmla="*/ 0 h 47339"/>
                  <a:gd name="connsiteX8" fmla="*/ 45911 w 45910"/>
                  <a:gd name="connsiteY8" fmla="*/ 5334 h 47339"/>
                  <a:gd name="connsiteX9" fmla="*/ 45911 w 45910"/>
                  <a:gd name="connsiteY9" fmla="*/ 42005 h 47339"/>
                  <a:gd name="connsiteX10" fmla="*/ 40767 w 45910"/>
                  <a:gd name="connsiteY10" fmla="*/ 47339 h 47339"/>
                  <a:gd name="connsiteX11" fmla="*/ 5144 w 45910"/>
                  <a:gd name="connsiteY11" fmla="*/ 47339 h 47339"/>
                  <a:gd name="connsiteX12" fmla="*/ 0 w 45910"/>
                  <a:gd name="connsiteY12" fmla="*/ 42005 h 47339"/>
                  <a:gd name="connsiteX13" fmla="*/ 95 w 45910"/>
                  <a:gd name="connsiteY13" fmla="*/ 5525 h 47339"/>
                  <a:gd name="connsiteX14" fmla="*/ 5239 w 45910"/>
                  <a:gd name="connsiteY14" fmla="*/ 191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958"/>
                      <a:pt x="43625" y="47339"/>
                      <a:pt x="40767" y="47339"/>
                    </a:cubicBez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95" y="5525"/>
                    </a:lnTo>
                    <a:cubicBezTo>
                      <a:pt x="191" y="2572"/>
                      <a:pt x="2477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3" name="图形 214">
                <a:extLst>
                  <a:ext uri="{FF2B5EF4-FFF2-40B4-BE49-F238E27FC236}">
                    <a16:creationId xmlns:a16="http://schemas.microsoft.com/office/drawing/2014/main" id="{4085EB83-E298-C73E-D521-1CFB391F40E3}"/>
                  </a:ext>
                </a:extLst>
              </p:cNvPr>
              <p:cNvGrpSpPr/>
              <p:nvPr/>
            </p:nvGrpSpPr>
            <p:grpSpPr>
              <a:xfrm>
                <a:off x="1918811" y="862488"/>
                <a:ext cx="81248" cy="83724"/>
                <a:chOff x="1918811" y="862488"/>
                <a:chExt cx="81248" cy="83724"/>
              </a:xfrm>
              <a:grpFill/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15D52549-36A3-66E6-5117-87A0904A46CF}"/>
                    </a:ext>
                  </a:extLst>
                </p:cNvPr>
                <p:cNvSpPr/>
                <p:nvPr/>
              </p:nvSpPr>
              <p:spPr>
                <a:xfrm>
                  <a:off x="1954149" y="898969"/>
                  <a:ext cx="45910" cy="47243"/>
                </a:xfrm>
                <a:custGeom>
                  <a:avLst/>
                  <a:gdLst>
                    <a:gd name="connsiteX0" fmla="*/ 35623 w 45910"/>
                    <a:gd name="connsiteY0" fmla="*/ 10668 h 47243"/>
                    <a:gd name="connsiteX1" fmla="*/ 10287 w 45910"/>
                    <a:gd name="connsiteY1" fmla="*/ 10763 h 47243"/>
                    <a:gd name="connsiteX2" fmla="*/ 10192 w 45910"/>
                    <a:gd name="connsiteY2" fmla="*/ 36767 h 47243"/>
                    <a:gd name="connsiteX3" fmla="*/ 35528 w 45910"/>
                    <a:gd name="connsiteY3" fmla="*/ 36767 h 47243"/>
                    <a:gd name="connsiteX4" fmla="*/ 35623 w 45910"/>
                    <a:gd name="connsiteY4" fmla="*/ 10668 h 47243"/>
                    <a:gd name="connsiteX5" fmla="*/ 35623 w 45910"/>
                    <a:gd name="connsiteY5" fmla="*/ 10668 h 47243"/>
                    <a:gd name="connsiteX6" fmla="*/ 5239 w 45910"/>
                    <a:gd name="connsiteY6" fmla="*/ 191 h 47243"/>
                    <a:gd name="connsiteX7" fmla="*/ 40767 w 45910"/>
                    <a:gd name="connsiteY7" fmla="*/ 0 h 47243"/>
                    <a:gd name="connsiteX8" fmla="*/ 45910 w 45910"/>
                    <a:gd name="connsiteY8" fmla="*/ 5239 h 47243"/>
                    <a:gd name="connsiteX9" fmla="*/ 45910 w 45910"/>
                    <a:gd name="connsiteY9" fmla="*/ 41910 h 47243"/>
                    <a:gd name="connsiteX10" fmla="*/ 40767 w 45910"/>
                    <a:gd name="connsiteY10" fmla="*/ 47244 h 47243"/>
                    <a:gd name="connsiteX11" fmla="*/ 5143 w 45910"/>
                    <a:gd name="connsiteY11" fmla="*/ 47244 h 47243"/>
                    <a:gd name="connsiteX12" fmla="*/ 0 w 45910"/>
                    <a:gd name="connsiteY12" fmla="*/ 41910 h 47243"/>
                    <a:gd name="connsiteX13" fmla="*/ 95 w 45910"/>
                    <a:gd name="connsiteY13" fmla="*/ 5429 h 47243"/>
                    <a:gd name="connsiteX14" fmla="*/ 5239 w 45910"/>
                    <a:gd name="connsiteY14" fmla="*/ 19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623" y="10668"/>
                      </a:moveTo>
                      <a:lnTo>
                        <a:pt x="10287" y="10763"/>
                      </a:lnTo>
                      <a:lnTo>
                        <a:pt x="10192" y="36767"/>
                      </a:lnTo>
                      <a:lnTo>
                        <a:pt x="35528" y="36767"/>
                      </a:lnTo>
                      <a:lnTo>
                        <a:pt x="35623" y="10668"/>
                      </a:lnTo>
                      <a:lnTo>
                        <a:pt x="35623" y="10668"/>
                      </a:lnTo>
                      <a:close/>
                      <a:moveTo>
                        <a:pt x="5239" y="191"/>
                      </a:move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863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95" y="5429"/>
                      </a:lnTo>
                      <a:cubicBezTo>
                        <a:pt x="190" y="2572"/>
                        <a:pt x="2476" y="191"/>
                        <a:pt x="5239" y="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41DA579A-9E80-B360-4317-F40A836F19B8}"/>
                    </a:ext>
                  </a:extLst>
                </p:cNvPr>
                <p:cNvSpPr/>
                <p:nvPr/>
              </p:nvSpPr>
              <p:spPr>
                <a:xfrm>
                  <a:off x="1918811" y="862488"/>
                  <a:ext cx="45910" cy="47243"/>
                </a:xfrm>
                <a:custGeom>
                  <a:avLst/>
                  <a:gdLst>
                    <a:gd name="connsiteX0" fmla="*/ 45911 w 45910"/>
                    <a:gd name="connsiteY0" fmla="*/ 5429 h 47243"/>
                    <a:gd name="connsiteX1" fmla="*/ 45815 w 45910"/>
                    <a:gd name="connsiteY1" fmla="*/ 41910 h 47243"/>
                    <a:gd name="connsiteX2" fmla="*/ 40672 w 45910"/>
                    <a:gd name="connsiteY2" fmla="*/ 47149 h 47243"/>
                    <a:gd name="connsiteX3" fmla="*/ 5144 w 45910"/>
                    <a:gd name="connsiteY3" fmla="*/ 47244 h 47243"/>
                    <a:gd name="connsiteX4" fmla="*/ 0 w 45910"/>
                    <a:gd name="connsiteY4" fmla="*/ 42005 h 47243"/>
                    <a:gd name="connsiteX5" fmla="*/ 0 w 45910"/>
                    <a:gd name="connsiteY5" fmla="*/ 5334 h 47243"/>
                    <a:gd name="connsiteX6" fmla="*/ 5144 w 45910"/>
                    <a:gd name="connsiteY6" fmla="*/ 0 h 47243"/>
                    <a:gd name="connsiteX7" fmla="*/ 40767 w 45910"/>
                    <a:gd name="connsiteY7" fmla="*/ 0 h 47243"/>
                    <a:gd name="connsiteX8" fmla="*/ 45911 w 45910"/>
                    <a:gd name="connsiteY8" fmla="*/ 5429 h 47243"/>
                    <a:gd name="connsiteX9" fmla="*/ 45911 w 45910"/>
                    <a:gd name="connsiteY9" fmla="*/ 5429 h 47243"/>
                    <a:gd name="connsiteX10" fmla="*/ 45911 w 45910"/>
                    <a:gd name="connsiteY10" fmla="*/ 5429 h 47243"/>
                    <a:gd name="connsiteX11" fmla="*/ 35528 w 45910"/>
                    <a:gd name="connsiteY11" fmla="*/ 36671 h 47243"/>
                    <a:gd name="connsiteX12" fmla="*/ 35624 w 45910"/>
                    <a:gd name="connsiteY12" fmla="*/ 10668 h 47243"/>
                    <a:gd name="connsiteX13" fmla="*/ 10287 w 45910"/>
                    <a:gd name="connsiteY13" fmla="*/ 10668 h 47243"/>
                    <a:gd name="connsiteX14" fmla="*/ 10287 w 45910"/>
                    <a:gd name="connsiteY14" fmla="*/ 36767 h 47243"/>
                    <a:gd name="connsiteX15" fmla="*/ 35528 w 45910"/>
                    <a:gd name="connsiteY15" fmla="*/ 3667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45911" y="5429"/>
                      </a:moveTo>
                      <a:lnTo>
                        <a:pt x="45815" y="41910"/>
                      </a:lnTo>
                      <a:cubicBezTo>
                        <a:pt x="45815" y="44863"/>
                        <a:pt x="43529" y="47149"/>
                        <a:pt x="40672" y="47149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200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529" y="190"/>
                        <a:pt x="45911" y="2572"/>
                        <a:pt x="45911" y="5429"/>
                      </a:cubicBezTo>
                      <a:lnTo>
                        <a:pt x="45911" y="5429"/>
                      </a:lnTo>
                      <a:lnTo>
                        <a:pt x="45911" y="5429"/>
                      </a:lnTo>
                      <a:close/>
                      <a:moveTo>
                        <a:pt x="35528" y="36671"/>
                      </a:moveTo>
                      <a:lnTo>
                        <a:pt x="35624" y="10668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528" y="36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6F3C980-9D8B-26A3-8423-0A70E65BA679}"/>
                </a:ext>
              </a:extLst>
            </p:cNvPr>
            <p:cNvSpPr txBox="1"/>
            <p:nvPr/>
          </p:nvSpPr>
          <p:spPr>
            <a:xfrm>
              <a:off x="2633086" y="2288908"/>
              <a:ext cx="3231654" cy="30401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"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嫦娥奔月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"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神话源自古人对星辰的崇拜，嫦娥奔月故事最早出现在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《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归藏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》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。后来民间把故事进一步发挥，衍化成多个故事版本。嫦娥登上了月宫，据西汉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《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淮南子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》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中说，是因为她偷吃了她丈夫羿从西王母那里要来的不死药，就飞进月宫，变成了捣药的蟾蜍。</a:t>
              </a:r>
            </a:p>
          </p:txBody>
        </p:sp>
        <p:sp>
          <p:nvSpPr>
            <p:cNvPr id="20177" name="任意多边形: 形状 20176">
              <a:extLst>
                <a:ext uri="{FF2B5EF4-FFF2-40B4-BE49-F238E27FC236}">
                  <a16:creationId xmlns:a16="http://schemas.microsoft.com/office/drawing/2014/main" id="{974E92AD-76E4-91F1-7E52-1926D1EF3720}"/>
                </a:ext>
              </a:extLst>
            </p:cNvPr>
            <p:cNvSpPr/>
            <p:nvPr/>
          </p:nvSpPr>
          <p:spPr>
            <a:xfrm rot="5400000">
              <a:off x="2852671" y="2961977"/>
              <a:ext cx="1457171" cy="396735"/>
            </a:xfrm>
            <a:custGeom>
              <a:avLst/>
              <a:gdLst>
                <a:gd name="connsiteX0" fmla="*/ 0 w 1457171"/>
                <a:gd name="connsiteY0" fmla="*/ 197645 h 396735"/>
                <a:gd name="connsiteX1" fmla="*/ 197644 w 1457171"/>
                <a:gd name="connsiteY1" fmla="*/ 1 h 396735"/>
                <a:gd name="connsiteX2" fmla="*/ 337400 w 1457171"/>
                <a:gd name="connsiteY2" fmla="*/ 57890 h 396735"/>
                <a:gd name="connsiteX3" fmla="*/ 372856 w 1457171"/>
                <a:gd name="connsiteY3" fmla="*/ 110478 h 396735"/>
                <a:gd name="connsiteX4" fmla="*/ 408312 w 1457171"/>
                <a:gd name="connsiteY4" fmla="*/ 57890 h 396735"/>
                <a:gd name="connsiteX5" fmla="*/ 548067 w 1457171"/>
                <a:gd name="connsiteY5" fmla="*/ 1 h 396735"/>
                <a:gd name="connsiteX6" fmla="*/ 549067 w 1457171"/>
                <a:gd name="connsiteY6" fmla="*/ 102 h 396735"/>
                <a:gd name="connsiteX7" fmla="*/ 550067 w 1457171"/>
                <a:gd name="connsiteY7" fmla="*/ 1 h 396735"/>
                <a:gd name="connsiteX8" fmla="*/ 689823 w 1457171"/>
                <a:gd name="connsiteY8" fmla="*/ 57890 h 396735"/>
                <a:gd name="connsiteX9" fmla="*/ 725279 w 1457171"/>
                <a:gd name="connsiteY9" fmla="*/ 110478 h 396735"/>
                <a:gd name="connsiteX10" fmla="*/ 760735 w 1457171"/>
                <a:gd name="connsiteY10" fmla="*/ 57890 h 396735"/>
                <a:gd name="connsiteX11" fmla="*/ 900490 w 1457171"/>
                <a:gd name="connsiteY11" fmla="*/ 1 h 396735"/>
                <a:gd name="connsiteX12" fmla="*/ 903431 w 1457171"/>
                <a:gd name="connsiteY12" fmla="*/ 298 h 396735"/>
                <a:gd name="connsiteX13" fmla="*/ 906381 w 1457171"/>
                <a:gd name="connsiteY13" fmla="*/ 0 h 396735"/>
                <a:gd name="connsiteX14" fmla="*/ 1046648 w 1457171"/>
                <a:gd name="connsiteY14" fmla="*/ 58101 h 396735"/>
                <a:gd name="connsiteX15" fmla="*/ 1082593 w 1457171"/>
                <a:gd name="connsiteY15" fmla="*/ 111415 h 396735"/>
                <a:gd name="connsiteX16" fmla="*/ 1118538 w 1457171"/>
                <a:gd name="connsiteY16" fmla="*/ 58101 h 396735"/>
                <a:gd name="connsiteX17" fmla="*/ 1258804 w 1457171"/>
                <a:gd name="connsiteY17" fmla="*/ 0 h 396735"/>
                <a:gd name="connsiteX18" fmla="*/ 1457171 w 1457171"/>
                <a:gd name="connsiteY18" fmla="*/ 198368 h 396735"/>
                <a:gd name="connsiteX19" fmla="*/ 1258804 w 1457171"/>
                <a:gd name="connsiteY19" fmla="*/ 396735 h 396735"/>
                <a:gd name="connsiteX20" fmla="*/ 1118538 w 1457171"/>
                <a:gd name="connsiteY20" fmla="*/ 338634 h 396735"/>
                <a:gd name="connsiteX21" fmla="*/ 1082593 w 1457171"/>
                <a:gd name="connsiteY21" fmla="*/ 285321 h 396735"/>
                <a:gd name="connsiteX22" fmla="*/ 1046648 w 1457171"/>
                <a:gd name="connsiteY22" fmla="*/ 338635 h 396735"/>
                <a:gd name="connsiteX23" fmla="*/ 906381 w 1457171"/>
                <a:gd name="connsiteY23" fmla="*/ 396735 h 396735"/>
                <a:gd name="connsiteX24" fmla="*/ 866404 w 1457171"/>
                <a:gd name="connsiteY24" fmla="*/ 392705 h 396735"/>
                <a:gd name="connsiteX25" fmla="*/ 862338 w 1457171"/>
                <a:gd name="connsiteY25" fmla="*/ 391443 h 396735"/>
                <a:gd name="connsiteX26" fmla="*/ 860658 w 1457171"/>
                <a:gd name="connsiteY26" fmla="*/ 391274 h 396735"/>
                <a:gd name="connsiteX27" fmla="*/ 760735 w 1457171"/>
                <a:gd name="connsiteY27" fmla="*/ 337401 h 396735"/>
                <a:gd name="connsiteX28" fmla="*/ 725279 w 1457171"/>
                <a:gd name="connsiteY28" fmla="*/ 284812 h 396735"/>
                <a:gd name="connsiteX29" fmla="*/ 689823 w 1457171"/>
                <a:gd name="connsiteY29" fmla="*/ 337401 h 396735"/>
                <a:gd name="connsiteX30" fmla="*/ 550067 w 1457171"/>
                <a:gd name="connsiteY30" fmla="*/ 395289 h 396735"/>
                <a:gd name="connsiteX31" fmla="*/ 549067 w 1457171"/>
                <a:gd name="connsiteY31" fmla="*/ 395188 h 396735"/>
                <a:gd name="connsiteX32" fmla="*/ 548067 w 1457171"/>
                <a:gd name="connsiteY32" fmla="*/ 395289 h 396735"/>
                <a:gd name="connsiteX33" fmla="*/ 408312 w 1457171"/>
                <a:gd name="connsiteY33" fmla="*/ 337401 h 396735"/>
                <a:gd name="connsiteX34" fmla="*/ 372856 w 1457171"/>
                <a:gd name="connsiteY34" fmla="*/ 284812 h 396735"/>
                <a:gd name="connsiteX35" fmla="*/ 337400 w 1457171"/>
                <a:gd name="connsiteY35" fmla="*/ 337401 h 396735"/>
                <a:gd name="connsiteX36" fmla="*/ 197644 w 1457171"/>
                <a:gd name="connsiteY36" fmla="*/ 395289 h 396735"/>
                <a:gd name="connsiteX37" fmla="*/ 0 w 1457171"/>
                <a:gd name="connsiteY37" fmla="*/ 197645 h 39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57171" h="396735">
                  <a:moveTo>
                    <a:pt x="0" y="197645"/>
                  </a:moveTo>
                  <a:cubicBezTo>
                    <a:pt x="0" y="88489"/>
                    <a:pt x="88488" y="1"/>
                    <a:pt x="197644" y="1"/>
                  </a:cubicBezTo>
                  <a:cubicBezTo>
                    <a:pt x="252222" y="1"/>
                    <a:pt x="301633" y="22123"/>
                    <a:pt x="337400" y="57890"/>
                  </a:cubicBezTo>
                  <a:lnTo>
                    <a:pt x="372856" y="110478"/>
                  </a:lnTo>
                  <a:lnTo>
                    <a:pt x="408312" y="57890"/>
                  </a:lnTo>
                  <a:cubicBezTo>
                    <a:pt x="444078" y="22123"/>
                    <a:pt x="493489" y="1"/>
                    <a:pt x="548067" y="1"/>
                  </a:cubicBezTo>
                  <a:lnTo>
                    <a:pt x="549067" y="102"/>
                  </a:lnTo>
                  <a:lnTo>
                    <a:pt x="550067" y="1"/>
                  </a:lnTo>
                  <a:cubicBezTo>
                    <a:pt x="604645" y="1"/>
                    <a:pt x="654056" y="22123"/>
                    <a:pt x="689823" y="57890"/>
                  </a:cubicBezTo>
                  <a:lnTo>
                    <a:pt x="725279" y="110478"/>
                  </a:lnTo>
                  <a:lnTo>
                    <a:pt x="760735" y="57890"/>
                  </a:lnTo>
                  <a:cubicBezTo>
                    <a:pt x="796501" y="22123"/>
                    <a:pt x="845912" y="1"/>
                    <a:pt x="900490" y="1"/>
                  </a:cubicBezTo>
                  <a:lnTo>
                    <a:pt x="903431" y="298"/>
                  </a:lnTo>
                  <a:lnTo>
                    <a:pt x="906381" y="0"/>
                  </a:lnTo>
                  <a:cubicBezTo>
                    <a:pt x="961159" y="0"/>
                    <a:pt x="1010750" y="22203"/>
                    <a:pt x="1046648" y="58101"/>
                  </a:cubicBezTo>
                  <a:lnTo>
                    <a:pt x="1082593" y="111415"/>
                  </a:lnTo>
                  <a:lnTo>
                    <a:pt x="1118538" y="58101"/>
                  </a:lnTo>
                  <a:cubicBezTo>
                    <a:pt x="1154435" y="22204"/>
                    <a:pt x="1204027" y="0"/>
                    <a:pt x="1258804" y="0"/>
                  </a:cubicBezTo>
                  <a:cubicBezTo>
                    <a:pt x="1368359" y="0"/>
                    <a:pt x="1457171" y="88813"/>
                    <a:pt x="1457171" y="198368"/>
                  </a:cubicBezTo>
                  <a:cubicBezTo>
                    <a:pt x="1457171" y="307923"/>
                    <a:pt x="1368359" y="396735"/>
                    <a:pt x="1258804" y="396735"/>
                  </a:cubicBezTo>
                  <a:cubicBezTo>
                    <a:pt x="1204027" y="396735"/>
                    <a:pt x="1154435" y="374532"/>
                    <a:pt x="1118538" y="338634"/>
                  </a:cubicBezTo>
                  <a:lnTo>
                    <a:pt x="1082593" y="285321"/>
                  </a:lnTo>
                  <a:lnTo>
                    <a:pt x="1046648" y="338635"/>
                  </a:lnTo>
                  <a:cubicBezTo>
                    <a:pt x="1010750" y="374532"/>
                    <a:pt x="961159" y="396735"/>
                    <a:pt x="906381" y="396735"/>
                  </a:cubicBezTo>
                  <a:cubicBezTo>
                    <a:pt x="892687" y="396735"/>
                    <a:pt x="879317" y="395347"/>
                    <a:pt x="866404" y="392705"/>
                  </a:cubicBezTo>
                  <a:lnTo>
                    <a:pt x="862338" y="391443"/>
                  </a:lnTo>
                  <a:lnTo>
                    <a:pt x="860658" y="391274"/>
                  </a:lnTo>
                  <a:cubicBezTo>
                    <a:pt x="822059" y="383375"/>
                    <a:pt x="787560" y="364226"/>
                    <a:pt x="760735" y="337401"/>
                  </a:cubicBezTo>
                  <a:lnTo>
                    <a:pt x="725279" y="284812"/>
                  </a:lnTo>
                  <a:lnTo>
                    <a:pt x="689823" y="337401"/>
                  </a:lnTo>
                  <a:cubicBezTo>
                    <a:pt x="654056" y="373167"/>
                    <a:pt x="604645" y="395289"/>
                    <a:pt x="550067" y="395289"/>
                  </a:cubicBezTo>
                  <a:lnTo>
                    <a:pt x="549067" y="395188"/>
                  </a:lnTo>
                  <a:lnTo>
                    <a:pt x="548067" y="395289"/>
                  </a:lnTo>
                  <a:cubicBezTo>
                    <a:pt x="493489" y="395289"/>
                    <a:pt x="444078" y="373167"/>
                    <a:pt x="408312" y="337401"/>
                  </a:cubicBezTo>
                  <a:lnTo>
                    <a:pt x="372856" y="284812"/>
                  </a:lnTo>
                  <a:lnTo>
                    <a:pt x="337400" y="337401"/>
                  </a:lnTo>
                  <a:cubicBezTo>
                    <a:pt x="301633" y="373167"/>
                    <a:pt x="252222" y="395289"/>
                    <a:pt x="197644" y="395289"/>
                  </a:cubicBezTo>
                  <a:cubicBezTo>
                    <a:pt x="88488" y="395289"/>
                    <a:pt x="0" y="306801"/>
                    <a:pt x="0" y="197645"/>
                  </a:cubicBezTo>
                  <a:close/>
                </a:path>
              </a:pathLst>
            </a:custGeom>
            <a:solidFill>
              <a:srgbClr val="001959"/>
            </a:solidFill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C152388-DFC2-C0EB-73F9-985F22AFD769}"/>
                </a:ext>
              </a:extLst>
            </p:cNvPr>
            <p:cNvSpPr txBox="1"/>
            <p:nvPr/>
          </p:nvSpPr>
          <p:spPr>
            <a:xfrm>
              <a:off x="3365812" y="2491838"/>
              <a:ext cx="430887" cy="13419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嫦娥奔月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1648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中秋节的习俗</a:t>
              </a:r>
            </a:p>
          </p:txBody>
        </p:sp>
      </p:grpSp>
      <p:grpSp>
        <p:nvGrpSpPr>
          <p:cNvPr id="3" name="图形 9">
            <a:extLst>
              <a:ext uri="{FF2B5EF4-FFF2-40B4-BE49-F238E27FC236}">
                <a16:creationId xmlns:a16="http://schemas.microsoft.com/office/drawing/2014/main" id="{454A1594-543F-442E-FB07-07DA89492E0D}"/>
              </a:ext>
            </a:extLst>
          </p:cNvPr>
          <p:cNvGrpSpPr/>
          <p:nvPr/>
        </p:nvGrpSpPr>
        <p:grpSpPr>
          <a:xfrm rot="2842443" flipH="1">
            <a:off x="2303682" y="3012331"/>
            <a:ext cx="2981764" cy="2108279"/>
            <a:chOff x="1156152" y="2420624"/>
            <a:chExt cx="1821420" cy="1133191"/>
          </a:xfrm>
        </p:grpSpPr>
        <p:grpSp>
          <p:nvGrpSpPr>
            <p:cNvPr id="20335" name="图形 9">
              <a:extLst>
                <a:ext uri="{FF2B5EF4-FFF2-40B4-BE49-F238E27FC236}">
                  <a16:creationId xmlns:a16="http://schemas.microsoft.com/office/drawing/2014/main" id="{CB35B28D-3A15-8B2F-177E-0FC783BC7F1A}"/>
                </a:ext>
              </a:extLst>
            </p:cNvPr>
            <p:cNvGrpSpPr/>
            <p:nvPr/>
          </p:nvGrpSpPr>
          <p:grpSpPr>
            <a:xfrm>
              <a:off x="1414011" y="2429602"/>
              <a:ext cx="461286" cy="547995"/>
              <a:chOff x="1414011" y="2429602"/>
              <a:chExt cx="461286" cy="547995"/>
            </a:xfrm>
          </p:grpSpPr>
          <p:sp>
            <p:nvSpPr>
              <p:cNvPr id="20495" name="任意多边形: 形状 20494">
                <a:extLst>
                  <a:ext uri="{FF2B5EF4-FFF2-40B4-BE49-F238E27FC236}">
                    <a16:creationId xmlns:a16="http://schemas.microsoft.com/office/drawing/2014/main" id="{0F5F91C8-771F-D81A-459F-CCA12EFC1783}"/>
                  </a:ext>
                </a:extLst>
              </p:cNvPr>
              <p:cNvSpPr/>
              <p:nvPr/>
            </p:nvSpPr>
            <p:spPr>
              <a:xfrm>
                <a:off x="1414011" y="2435743"/>
                <a:ext cx="461286" cy="541784"/>
              </a:xfrm>
              <a:custGeom>
                <a:avLst/>
                <a:gdLst>
                  <a:gd name="connsiteX0" fmla="*/ 292525 w 461286"/>
                  <a:gd name="connsiteY0" fmla="*/ 506619 h 541784"/>
                  <a:gd name="connsiteX1" fmla="*/ 394740 w 461286"/>
                  <a:gd name="connsiteY1" fmla="*/ 397483 h 541784"/>
                  <a:gd name="connsiteX2" fmla="*/ 442933 w 461286"/>
                  <a:gd name="connsiteY2" fmla="*/ 318492 h 541784"/>
                  <a:gd name="connsiteX3" fmla="*/ 443775 w 461286"/>
                  <a:gd name="connsiteY3" fmla="*/ 124441 h 541784"/>
                  <a:gd name="connsiteX4" fmla="*/ 408176 w 461286"/>
                  <a:gd name="connsiteY4" fmla="*/ 53804 h 541784"/>
                  <a:gd name="connsiteX5" fmla="*/ 377128 w 461286"/>
                  <a:gd name="connsiteY5" fmla="*/ 0 h 541784"/>
                  <a:gd name="connsiteX6" fmla="*/ 261103 w 461286"/>
                  <a:gd name="connsiteY6" fmla="*/ 193520 h 541784"/>
                  <a:gd name="connsiteX7" fmla="*/ 204992 w 461286"/>
                  <a:gd name="connsiteY7" fmla="*/ 290125 h 541784"/>
                  <a:gd name="connsiteX8" fmla="*/ 141493 w 461286"/>
                  <a:gd name="connsiteY8" fmla="*/ 412789 h 541784"/>
                  <a:gd name="connsiteX9" fmla="*/ 0 w 461286"/>
                  <a:gd name="connsiteY9" fmla="*/ 532056 h 541784"/>
                  <a:gd name="connsiteX10" fmla="*/ 292525 w 461286"/>
                  <a:gd name="connsiteY10" fmla="*/ 506619 h 541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1286" h="541784">
                    <a:moveTo>
                      <a:pt x="292525" y="506619"/>
                    </a:moveTo>
                    <a:cubicBezTo>
                      <a:pt x="340936" y="481213"/>
                      <a:pt x="366124" y="440533"/>
                      <a:pt x="394740" y="397483"/>
                    </a:cubicBezTo>
                    <a:cubicBezTo>
                      <a:pt x="411792" y="371797"/>
                      <a:pt x="430714" y="348012"/>
                      <a:pt x="442933" y="318492"/>
                    </a:cubicBezTo>
                    <a:cubicBezTo>
                      <a:pt x="467747" y="258547"/>
                      <a:pt x="466780" y="191338"/>
                      <a:pt x="443775" y="124441"/>
                    </a:cubicBezTo>
                    <a:cubicBezTo>
                      <a:pt x="434454" y="97321"/>
                      <a:pt x="420021" y="75531"/>
                      <a:pt x="408176" y="53804"/>
                    </a:cubicBezTo>
                    <a:cubicBezTo>
                      <a:pt x="396330" y="32077"/>
                      <a:pt x="388256" y="19764"/>
                      <a:pt x="377128" y="0"/>
                    </a:cubicBezTo>
                    <a:cubicBezTo>
                      <a:pt x="314533" y="54241"/>
                      <a:pt x="291496" y="120046"/>
                      <a:pt x="261103" y="193520"/>
                    </a:cubicBezTo>
                    <a:cubicBezTo>
                      <a:pt x="244612" y="233390"/>
                      <a:pt x="225129" y="258889"/>
                      <a:pt x="204992" y="290125"/>
                    </a:cubicBezTo>
                    <a:cubicBezTo>
                      <a:pt x="177030" y="333455"/>
                      <a:pt x="180677" y="373886"/>
                      <a:pt x="141493" y="412789"/>
                    </a:cubicBezTo>
                    <a:cubicBezTo>
                      <a:pt x="102309" y="451693"/>
                      <a:pt x="39589" y="487573"/>
                      <a:pt x="0" y="532056"/>
                    </a:cubicBezTo>
                    <a:cubicBezTo>
                      <a:pt x="100158" y="546271"/>
                      <a:pt x="209512" y="550167"/>
                      <a:pt x="292525" y="506619"/>
                    </a:cubicBezTo>
                    <a:close/>
                  </a:path>
                </a:pathLst>
              </a:custGeom>
              <a:gradFill>
                <a:gsLst>
                  <a:gs pos="6440">
                    <a:srgbClr val="2D4C21"/>
                  </a:gs>
                  <a:gs pos="24380">
                    <a:srgbClr val="356127"/>
                  </a:gs>
                  <a:gs pos="48970">
                    <a:srgbClr val="3E772D"/>
                  </a:gs>
                  <a:gs pos="64690">
                    <a:srgbClr val="417F2F"/>
                  </a:gs>
                  <a:gs pos="83420">
                    <a:srgbClr val="4A9036"/>
                  </a:gs>
                  <a:gs pos="98710">
                    <a:srgbClr val="4E9839"/>
                  </a:gs>
                </a:gsLst>
                <a:lin ang="18111788" scaled="1"/>
              </a:gra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496" name="图形 9">
                <a:extLst>
                  <a:ext uri="{FF2B5EF4-FFF2-40B4-BE49-F238E27FC236}">
                    <a16:creationId xmlns:a16="http://schemas.microsoft.com/office/drawing/2014/main" id="{18FBA96B-A99F-4FD8-7084-5F1EE0ED81D0}"/>
                  </a:ext>
                </a:extLst>
              </p:cNvPr>
              <p:cNvGrpSpPr/>
              <p:nvPr/>
            </p:nvGrpSpPr>
            <p:grpSpPr>
              <a:xfrm>
                <a:off x="1452434" y="2429602"/>
                <a:ext cx="371421" cy="547995"/>
                <a:chOff x="1452434" y="2429602"/>
                <a:chExt cx="371421" cy="547995"/>
              </a:xfrm>
            </p:grpSpPr>
            <p:sp>
              <p:nvSpPr>
                <p:cNvPr id="20497" name="任意多边形: 形状 20496">
                  <a:extLst>
                    <a:ext uri="{FF2B5EF4-FFF2-40B4-BE49-F238E27FC236}">
                      <a16:creationId xmlns:a16="http://schemas.microsoft.com/office/drawing/2014/main" id="{4575F296-9AC9-9867-0CA5-CB3E7289EA71}"/>
                    </a:ext>
                  </a:extLst>
                </p:cNvPr>
                <p:cNvSpPr/>
                <p:nvPr/>
              </p:nvSpPr>
              <p:spPr>
                <a:xfrm>
                  <a:off x="1452434" y="2429602"/>
                  <a:ext cx="371421" cy="547995"/>
                </a:xfrm>
                <a:custGeom>
                  <a:avLst/>
                  <a:gdLst>
                    <a:gd name="connsiteX0" fmla="*/ 7370 w 371421"/>
                    <a:gd name="connsiteY0" fmla="*/ 533615 h 547995"/>
                    <a:gd name="connsiteX1" fmla="*/ 265605 w 371421"/>
                    <a:gd name="connsiteY1" fmla="*/ 459642 h 547995"/>
                    <a:gd name="connsiteX2" fmla="*/ 365170 w 371421"/>
                    <a:gd name="connsiteY2" fmla="*/ 263815 h 547995"/>
                    <a:gd name="connsiteX3" fmla="*/ 325425 w 371421"/>
                    <a:gd name="connsiteY3" fmla="*/ 0 h 547995"/>
                    <a:gd name="connsiteX4" fmla="*/ 280474 w 371421"/>
                    <a:gd name="connsiteY4" fmla="*/ 176593 h 547995"/>
                    <a:gd name="connsiteX5" fmla="*/ 171463 w 371421"/>
                    <a:gd name="connsiteY5" fmla="*/ 435358 h 547995"/>
                    <a:gd name="connsiteX6" fmla="*/ 7370 w 371421"/>
                    <a:gd name="connsiteY6" fmla="*/ 533615 h 547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1421" h="547995">
                      <a:moveTo>
                        <a:pt x="7370" y="533615"/>
                      </a:moveTo>
                      <a:cubicBezTo>
                        <a:pt x="50949" y="579033"/>
                        <a:pt x="223802" y="506494"/>
                        <a:pt x="265605" y="459642"/>
                      </a:cubicBezTo>
                      <a:cubicBezTo>
                        <a:pt x="307376" y="412789"/>
                        <a:pt x="348618" y="340375"/>
                        <a:pt x="365170" y="263815"/>
                      </a:cubicBezTo>
                      <a:cubicBezTo>
                        <a:pt x="381723" y="187254"/>
                        <a:pt x="364360" y="83792"/>
                        <a:pt x="325425" y="0"/>
                      </a:cubicBezTo>
                      <a:cubicBezTo>
                        <a:pt x="321809" y="68237"/>
                        <a:pt x="295219" y="101841"/>
                        <a:pt x="280474" y="176593"/>
                      </a:cubicBezTo>
                      <a:cubicBezTo>
                        <a:pt x="265729" y="251346"/>
                        <a:pt x="217380" y="394990"/>
                        <a:pt x="171463" y="435358"/>
                      </a:cubicBezTo>
                      <a:cubicBezTo>
                        <a:pt x="125546" y="475696"/>
                        <a:pt x="-36178" y="488196"/>
                        <a:pt x="7370" y="533615"/>
                      </a:cubicBezTo>
                      <a:close/>
                    </a:path>
                  </a:pathLst>
                </a:custGeom>
                <a:solidFill>
                  <a:srgbClr val="E0E0E0">
                    <a:alpha val="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98" name="任意多边形: 形状 20497">
                  <a:extLst>
                    <a:ext uri="{FF2B5EF4-FFF2-40B4-BE49-F238E27FC236}">
                      <a16:creationId xmlns:a16="http://schemas.microsoft.com/office/drawing/2014/main" id="{765D6D91-844B-8B7C-7148-9E610697CB73}"/>
                    </a:ext>
                  </a:extLst>
                </p:cNvPr>
                <p:cNvSpPr/>
                <p:nvPr/>
              </p:nvSpPr>
              <p:spPr>
                <a:xfrm>
                  <a:off x="1454894" y="2434652"/>
                  <a:ext cx="367937" cy="542637"/>
                </a:xfrm>
                <a:custGeom>
                  <a:avLst/>
                  <a:gdLst>
                    <a:gd name="connsiteX0" fmla="*/ 6344 w 367937"/>
                    <a:gd name="connsiteY0" fmla="*/ 528721 h 542637"/>
                    <a:gd name="connsiteX1" fmla="*/ 262334 w 367937"/>
                    <a:gd name="connsiteY1" fmla="*/ 454561 h 542637"/>
                    <a:gd name="connsiteX2" fmla="*/ 361588 w 367937"/>
                    <a:gd name="connsiteY2" fmla="*/ 258671 h 542637"/>
                    <a:gd name="connsiteX3" fmla="*/ 323838 w 367937"/>
                    <a:gd name="connsiteY3" fmla="*/ 0 h 542637"/>
                    <a:gd name="connsiteX4" fmla="*/ 280695 w 367937"/>
                    <a:gd name="connsiteY4" fmla="*/ 177154 h 542637"/>
                    <a:gd name="connsiteX5" fmla="*/ 172370 w 367937"/>
                    <a:gd name="connsiteY5" fmla="*/ 431929 h 542637"/>
                    <a:gd name="connsiteX6" fmla="*/ 6344 w 367937"/>
                    <a:gd name="connsiteY6" fmla="*/ 528721 h 542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7937" h="542637">
                      <a:moveTo>
                        <a:pt x="6344" y="528721"/>
                      </a:moveTo>
                      <a:cubicBezTo>
                        <a:pt x="48770" y="572986"/>
                        <a:pt x="219565" y="501631"/>
                        <a:pt x="262334" y="454561"/>
                      </a:cubicBezTo>
                      <a:cubicBezTo>
                        <a:pt x="305134" y="407490"/>
                        <a:pt x="344942" y="334702"/>
                        <a:pt x="361588" y="258671"/>
                      </a:cubicBezTo>
                      <a:cubicBezTo>
                        <a:pt x="378203" y="182672"/>
                        <a:pt x="361027" y="82732"/>
                        <a:pt x="323838" y="0"/>
                      </a:cubicBezTo>
                      <a:cubicBezTo>
                        <a:pt x="319941" y="67676"/>
                        <a:pt x="295502" y="103618"/>
                        <a:pt x="280695" y="177154"/>
                      </a:cubicBezTo>
                      <a:cubicBezTo>
                        <a:pt x="265545" y="252031"/>
                        <a:pt x="218755" y="390906"/>
                        <a:pt x="172370" y="431929"/>
                      </a:cubicBezTo>
                      <a:cubicBezTo>
                        <a:pt x="125985" y="472953"/>
                        <a:pt x="-33557" y="487074"/>
                        <a:pt x="6344" y="528721"/>
                      </a:cubicBezTo>
                      <a:close/>
                    </a:path>
                  </a:pathLst>
                </a:custGeom>
                <a:solidFill>
                  <a:srgbClr val="DCDEDB">
                    <a:alpha val="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99" name="任意多边形: 形状 20498">
                  <a:extLst>
                    <a:ext uri="{FF2B5EF4-FFF2-40B4-BE49-F238E27FC236}">
                      <a16:creationId xmlns:a16="http://schemas.microsoft.com/office/drawing/2014/main" id="{471F6496-4ED5-8D06-B41F-F66415D7B7DF}"/>
                    </a:ext>
                  </a:extLst>
                </p:cNvPr>
                <p:cNvSpPr/>
                <p:nvPr/>
              </p:nvSpPr>
              <p:spPr>
                <a:xfrm>
                  <a:off x="1457292" y="2439702"/>
                  <a:ext cx="364512" cy="537465"/>
                </a:xfrm>
                <a:custGeom>
                  <a:avLst/>
                  <a:gdLst>
                    <a:gd name="connsiteX0" fmla="*/ 5379 w 364512"/>
                    <a:gd name="connsiteY0" fmla="*/ 523826 h 537465"/>
                    <a:gd name="connsiteX1" fmla="*/ 259156 w 364512"/>
                    <a:gd name="connsiteY1" fmla="*/ 449480 h 537465"/>
                    <a:gd name="connsiteX2" fmla="*/ 358068 w 364512"/>
                    <a:gd name="connsiteY2" fmla="*/ 253559 h 537465"/>
                    <a:gd name="connsiteX3" fmla="*/ 322344 w 364512"/>
                    <a:gd name="connsiteY3" fmla="*/ 0 h 537465"/>
                    <a:gd name="connsiteX4" fmla="*/ 281009 w 364512"/>
                    <a:gd name="connsiteY4" fmla="*/ 177716 h 537465"/>
                    <a:gd name="connsiteX5" fmla="*/ 173369 w 364512"/>
                    <a:gd name="connsiteY5" fmla="*/ 428500 h 537465"/>
                    <a:gd name="connsiteX6" fmla="*/ 5379 w 364512"/>
                    <a:gd name="connsiteY6" fmla="*/ 523826 h 537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4512" h="537465">
                      <a:moveTo>
                        <a:pt x="5379" y="523826"/>
                      </a:moveTo>
                      <a:cubicBezTo>
                        <a:pt x="46683" y="567406"/>
                        <a:pt x="215359" y="496737"/>
                        <a:pt x="259156" y="449480"/>
                      </a:cubicBezTo>
                      <a:cubicBezTo>
                        <a:pt x="302954" y="402222"/>
                        <a:pt x="341390" y="329028"/>
                        <a:pt x="358068" y="253559"/>
                      </a:cubicBezTo>
                      <a:cubicBezTo>
                        <a:pt x="374745" y="178090"/>
                        <a:pt x="357725" y="81673"/>
                        <a:pt x="322344" y="0"/>
                      </a:cubicBezTo>
                      <a:cubicBezTo>
                        <a:pt x="318135" y="67146"/>
                        <a:pt x="295878" y="105364"/>
                        <a:pt x="281009" y="177716"/>
                      </a:cubicBezTo>
                      <a:cubicBezTo>
                        <a:pt x="265422" y="252686"/>
                        <a:pt x="220191" y="386791"/>
                        <a:pt x="173369" y="428500"/>
                      </a:cubicBezTo>
                      <a:cubicBezTo>
                        <a:pt x="126548" y="470209"/>
                        <a:pt x="-30906" y="485515"/>
                        <a:pt x="5379" y="523826"/>
                      </a:cubicBezTo>
                      <a:close/>
                    </a:path>
                  </a:pathLst>
                </a:custGeom>
                <a:solidFill>
                  <a:srgbClr val="D7DBD6">
                    <a:alpha val="1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0" name="任意多边形: 形状 20499">
                  <a:extLst>
                    <a:ext uri="{FF2B5EF4-FFF2-40B4-BE49-F238E27FC236}">
                      <a16:creationId xmlns:a16="http://schemas.microsoft.com/office/drawing/2014/main" id="{7F4D0867-7563-0ABA-6A8C-F6BD3EEB81BD}"/>
                    </a:ext>
                  </a:extLst>
                </p:cNvPr>
                <p:cNvSpPr/>
                <p:nvPr/>
              </p:nvSpPr>
              <p:spPr>
                <a:xfrm>
                  <a:off x="1461613" y="2444721"/>
                  <a:ext cx="359172" cy="528239"/>
                </a:xfrm>
                <a:custGeom>
                  <a:avLst/>
                  <a:gdLst>
                    <a:gd name="connsiteX0" fmla="*/ 2492 w 359172"/>
                    <a:gd name="connsiteY0" fmla="*/ 518964 h 528239"/>
                    <a:gd name="connsiteX1" fmla="*/ 254056 w 359172"/>
                    <a:gd name="connsiteY1" fmla="*/ 444398 h 528239"/>
                    <a:gd name="connsiteX2" fmla="*/ 352625 w 359172"/>
                    <a:gd name="connsiteY2" fmla="*/ 248447 h 528239"/>
                    <a:gd name="connsiteX3" fmla="*/ 318927 w 359172"/>
                    <a:gd name="connsiteY3" fmla="*/ 0 h 528239"/>
                    <a:gd name="connsiteX4" fmla="*/ 279400 w 359172"/>
                    <a:gd name="connsiteY4" fmla="*/ 178246 h 528239"/>
                    <a:gd name="connsiteX5" fmla="*/ 172446 w 359172"/>
                    <a:gd name="connsiteY5" fmla="*/ 425040 h 528239"/>
                    <a:gd name="connsiteX6" fmla="*/ 2492 w 359172"/>
                    <a:gd name="connsiteY6" fmla="*/ 518964 h 528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9172" h="528239">
                      <a:moveTo>
                        <a:pt x="2492" y="518964"/>
                      </a:moveTo>
                      <a:cubicBezTo>
                        <a:pt x="51870" y="551446"/>
                        <a:pt x="209230" y="491874"/>
                        <a:pt x="254056" y="444398"/>
                      </a:cubicBezTo>
                      <a:cubicBezTo>
                        <a:pt x="298883" y="396922"/>
                        <a:pt x="335885" y="323355"/>
                        <a:pt x="352625" y="248447"/>
                      </a:cubicBezTo>
                      <a:cubicBezTo>
                        <a:pt x="369364" y="173507"/>
                        <a:pt x="352531" y="80644"/>
                        <a:pt x="318927" y="0"/>
                      </a:cubicBezTo>
                      <a:cubicBezTo>
                        <a:pt x="314438" y="66585"/>
                        <a:pt x="294300" y="107109"/>
                        <a:pt x="279400" y="178246"/>
                      </a:cubicBezTo>
                      <a:cubicBezTo>
                        <a:pt x="263377" y="253341"/>
                        <a:pt x="219735" y="382645"/>
                        <a:pt x="172446" y="425040"/>
                      </a:cubicBezTo>
                      <a:cubicBezTo>
                        <a:pt x="125157" y="467466"/>
                        <a:pt x="-20762" y="476600"/>
                        <a:pt x="2492" y="518964"/>
                      </a:cubicBezTo>
                      <a:close/>
                    </a:path>
                  </a:pathLst>
                </a:custGeom>
                <a:solidFill>
                  <a:srgbClr val="D3D9D2">
                    <a:alpha val="1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1" name="任意多边形: 形状 20500">
                  <a:extLst>
                    <a:ext uri="{FF2B5EF4-FFF2-40B4-BE49-F238E27FC236}">
                      <a16:creationId xmlns:a16="http://schemas.microsoft.com/office/drawing/2014/main" id="{5FAD56DA-2849-EFE3-09AF-467D37FA6058}"/>
                    </a:ext>
                  </a:extLst>
                </p:cNvPr>
                <p:cNvSpPr/>
                <p:nvPr/>
              </p:nvSpPr>
              <p:spPr>
                <a:xfrm>
                  <a:off x="1464203" y="2449771"/>
                  <a:ext cx="355530" cy="521753"/>
                </a:xfrm>
                <a:custGeom>
                  <a:avLst/>
                  <a:gdLst>
                    <a:gd name="connsiteX0" fmla="*/ 1336 w 355530"/>
                    <a:gd name="connsiteY0" fmla="*/ 514101 h 521753"/>
                    <a:gd name="connsiteX1" fmla="*/ 250656 w 355530"/>
                    <a:gd name="connsiteY1" fmla="*/ 439348 h 521753"/>
                    <a:gd name="connsiteX2" fmla="*/ 348881 w 355530"/>
                    <a:gd name="connsiteY2" fmla="*/ 243334 h 521753"/>
                    <a:gd name="connsiteX3" fmla="*/ 317210 w 355530"/>
                    <a:gd name="connsiteY3" fmla="*/ 0 h 521753"/>
                    <a:gd name="connsiteX4" fmla="*/ 279491 w 355530"/>
                    <a:gd name="connsiteY4" fmla="*/ 178807 h 521753"/>
                    <a:gd name="connsiteX5" fmla="*/ 173223 w 355530"/>
                    <a:gd name="connsiteY5" fmla="*/ 421611 h 521753"/>
                    <a:gd name="connsiteX6" fmla="*/ 1336 w 355530"/>
                    <a:gd name="connsiteY6" fmla="*/ 514101 h 521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5530" h="521753">
                      <a:moveTo>
                        <a:pt x="1336" y="514101"/>
                      </a:moveTo>
                      <a:cubicBezTo>
                        <a:pt x="52647" y="542281"/>
                        <a:pt x="204832" y="487043"/>
                        <a:pt x="250656" y="439348"/>
                      </a:cubicBezTo>
                      <a:cubicBezTo>
                        <a:pt x="296480" y="391685"/>
                        <a:pt x="332079" y="317712"/>
                        <a:pt x="348881" y="243334"/>
                      </a:cubicBezTo>
                      <a:cubicBezTo>
                        <a:pt x="365683" y="168956"/>
                        <a:pt x="349006" y="79615"/>
                        <a:pt x="317210" y="0"/>
                      </a:cubicBezTo>
                      <a:cubicBezTo>
                        <a:pt x="312440" y="66055"/>
                        <a:pt x="294610" y="108918"/>
                        <a:pt x="279491" y="178807"/>
                      </a:cubicBezTo>
                      <a:cubicBezTo>
                        <a:pt x="263219" y="254058"/>
                        <a:pt x="220979" y="378530"/>
                        <a:pt x="173223" y="421611"/>
                      </a:cubicBezTo>
                      <a:cubicBezTo>
                        <a:pt x="125497" y="464723"/>
                        <a:pt x="-15154" y="472735"/>
                        <a:pt x="1336" y="514101"/>
                      </a:cubicBezTo>
                      <a:close/>
                    </a:path>
                  </a:pathLst>
                </a:custGeom>
                <a:solidFill>
                  <a:srgbClr val="CFD7CD">
                    <a:alpha val="2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2" name="任意多边形: 形状 20501">
                  <a:extLst>
                    <a:ext uri="{FF2B5EF4-FFF2-40B4-BE49-F238E27FC236}">
                      <a16:creationId xmlns:a16="http://schemas.microsoft.com/office/drawing/2014/main" id="{FACFA77D-C46C-7B7D-7753-778259758DA1}"/>
                    </a:ext>
                  </a:extLst>
                </p:cNvPr>
                <p:cNvSpPr/>
                <p:nvPr/>
              </p:nvSpPr>
              <p:spPr>
                <a:xfrm>
                  <a:off x="1466476" y="2454821"/>
                  <a:ext cx="352244" cy="515286"/>
                </a:xfrm>
                <a:custGeom>
                  <a:avLst/>
                  <a:gdLst>
                    <a:gd name="connsiteX0" fmla="*/ 498 w 352244"/>
                    <a:gd name="connsiteY0" fmla="*/ 509207 h 515286"/>
                    <a:gd name="connsiteX1" fmla="*/ 247604 w 352244"/>
                    <a:gd name="connsiteY1" fmla="*/ 434267 h 515286"/>
                    <a:gd name="connsiteX2" fmla="*/ 345487 w 352244"/>
                    <a:gd name="connsiteY2" fmla="*/ 238222 h 515286"/>
                    <a:gd name="connsiteX3" fmla="*/ 315841 w 352244"/>
                    <a:gd name="connsiteY3" fmla="*/ 0 h 515286"/>
                    <a:gd name="connsiteX4" fmla="*/ 279930 w 352244"/>
                    <a:gd name="connsiteY4" fmla="*/ 179337 h 515286"/>
                    <a:gd name="connsiteX5" fmla="*/ 174317 w 352244"/>
                    <a:gd name="connsiteY5" fmla="*/ 418182 h 515286"/>
                    <a:gd name="connsiteX6" fmla="*/ 498 w 352244"/>
                    <a:gd name="connsiteY6" fmla="*/ 509207 h 515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2244" h="515286">
                      <a:moveTo>
                        <a:pt x="498" y="509207"/>
                      </a:moveTo>
                      <a:cubicBezTo>
                        <a:pt x="53741" y="533085"/>
                        <a:pt x="200783" y="482149"/>
                        <a:pt x="247604" y="434267"/>
                      </a:cubicBezTo>
                      <a:cubicBezTo>
                        <a:pt x="294457" y="386386"/>
                        <a:pt x="328622" y="312039"/>
                        <a:pt x="345487" y="238222"/>
                      </a:cubicBezTo>
                      <a:cubicBezTo>
                        <a:pt x="362351" y="164374"/>
                        <a:pt x="345861" y="78555"/>
                        <a:pt x="315841" y="0"/>
                      </a:cubicBezTo>
                      <a:cubicBezTo>
                        <a:pt x="310760" y="65494"/>
                        <a:pt x="295111" y="110663"/>
                        <a:pt x="279930" y="179337"/>
                      </a:cubicBezTo>
                      <a:cubicBezTo>
                        <a:pt x="263284" y="254712"/>
                        <a:pt x="222541" y="374385"/>
                        <a:pt x="174317" y="418182"/>
                      </a:cubicBezTo>
                      <a:cubicBezTo>
                        <a:pt x="126155" y="461949"/>
                        <a:pt x="-9228" y="468869"/>
                        <a:pt x="498" y="509207"/>
                      </a:cubicBezTo>
                      <a:close/>
                    </a:path>
                  </a:pathLst>
                </a:custGeom>
                <a:solidFill>
                  <a:srgbClr val="CBD4C8">
                    <a:alpha val="3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3" name="任意多边形: 形状 20502">
                  <a:extLst>
                    <a:ext uri="{FF2B5EF4-FFF2-40B4-BE49-F238E27FC236}">
                      <a16:creationId xmlns:a16="http://schemas.microsoft.com/office/drawing/2014/main" id="{1A033FB5-58AF-A968-034F-ADD99F471660}"/>
                    </a:ext>
                  </a:extLst>
                </p:cNvPr>
                <p:cNvSpPr/>
                <p:nvPr/>
              </p:nvSpPr>
              <p:spPr>
                <a:xfrm>
                  <a:off x="1468358" y="2459871"/>
                  <a:ext cx="349347" cy="508889"/>
                </a:xfrm>
                <a:custGeom>
                  <a:avLst/>
                  <a:gdLst>
                    <a:gd name="connsiteX0" fmla="*/ 50 w 349347"/>
                    <a:gd name="connsiteY0" fmla="*/ 504312 h 508889"/>
                    <a:gd name="connsiteX1" fmla="*/ 244943 w 349347"/>
                    <a:gd name="connsiteY1" fmla="*/ 429186 h 508889"/>
                    <a:gd name="connsiteX2" fmla="*/ 342482 w 349347"/>
                    <a:gd name="connsiteY2" fmla="*/ 233110 h 508889"/>
                    <a:gd name="connsiteX3" fmla="*/ 314863 w 349347"/>
                    <a:gd name="connsiteY3" fmla="*/ 0 h 508889"/>
                    <a:gd name="connsiteX4" fmla="*/ 280760 w 349347"/>
                    <a:gd name="connsiteY4" fmla="*/ 179898 h 508889"/>
                    <a:gd name="connsiteX5" fmla="*/ 175833 w 349347"/>
                    <a:gd name="connsiteY5" fmla="*/ 414753 h 508889"/>
                    <a:gd name="connsiteX6" fmla="*/ 50 w 349347"/>
                    <a:gd name="connsiteY6" fmla="*/ 504312 h 508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9347" h="508889">
                      <a:moveTo>
                        <a:pt x="50" y="504312"/>
                      </a:moveTo>
                      <a:cubicBezTo>
                        <a:pt x="55257" y="523889"/>
                        <a:pt x="197093" y="477255"/>
                        <a:pt x="244943" y="429186"/>
                      </a:cubicBezTo>
                      <a:cubicBezTo>
                        <a:pt x="292793" y="381118"/>
                        <a:pt x="325555" y="306397"/>
                        <a:pt x="342482" y="233110"/>
                      </a:cubicBezTo>
                      <a:cubicBezTo>
                        <a:pt x="359409" y="159823"/>
                        <a:pt x="343074" y="77527"/>
                        <a:pt x="314863" y="0"/>
                      </a:cubicBezTo>
                      <a:cubicBezTo>
                        <a:pt x="309501" y="64964"/>
                        <a:pt x="296035" y="112409"/>
                        <a:pt x="280760" y="179898"/>
                      </a:cubicBezTo>
                      <a:cubicBezTo>
                        <a:pt x="263709" y="255398"/>
                        <a:pt x="224525" y="370270"/>
                        <a:pt x="175833" y="414753"/>
                      </a:cubicBezTo>
                      <a:cubicBezTo>
                        <a:pt x="127203" y="459205"/>
                        <a:pt x="-2912" y="465004"/>
                        <a:pt x="50" y="504312"/>
                      </a:cubicBezTo>
                      <a:close/>
                    </a:path>
                  </a:pathLst>
                </a:custGeom>
                <a:solidFill>
                  <a:srgbClr val="C7D2C4">
                    <a:alpha val="3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4" name="任意多边形: 形状 20503">
                  <a:extLst>
                    <a:ext uri="{FF2B5EF4-FFF2-40B4-BE49-F238E27FC236}">
                      <a16:creationId xmlns:a16="http://schemas.microsoft.com/office/drawing/2014/main" id="{33EFB096-F368-FF4A-87C6-40A90225B517}"/>
                    </a:ext>
                  </a:extLst>
                </p:cNvPr>
                <p:cNvSpPr/>
                <p:nvPr/>
              </p:nvSpPr>
              <p:spPr>
                <a:xfrm>
                  <a:off x="1469873" y="2464889"/>
                  <a:ext cx="346856" cy="502611"/>
                </a:xfrm>
                <a:custGeom>
                  <a:avLst/>
                  <a:gdLst>
                    <a:gd name="connsiteX0" fmla="*/ 0 w 346856"/>
                    <a:gd name="connsiteY0" fmla="*/ 499450 h 502611"/>
                    <a:gd name="connsiteX1" fmla="*/ 242680 w 346856"/>
                    <a:gd name="connsiteY1" fmla="*/ 424136 h 502611"/>
                    <a:gd name="connsiteX2" fmla="*/ 339876 w 346856"/>
                    <a:gd name="connsiteY2" fmla="*/ 227997 h 502611"/>
                    <a:gd name="connsiteX3" fmla="*/ 314283 w 346856"/>
                    <a:gd name="connsiteY3" fmla="*/ 0 h 502611"/>
                    <a:gd name="connsiteX4" fmla="*/ 281988 w 346856"/>
                    <a:gd name="connsiteY4" fmla="*/ 180428 h 502611"/>
                    <a:gd name="connsiteX5" fmla="*/ 177747 w 346856"/>
                    <a:gd name="connsiteY5" fmla="*/ 411293 h 502611"/>
                    <a:gd name="connsiteX6" fmla="*/ 0 w 346856"/>
                    <a:gd name="connsiteY6" fmla="*/ 499450 h 502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6856" h="502611">
                      <a:moveTo>
                        <a:pt x="0" y="499450"/>
                      </a:moveTo>
                      <a:cubicBezTo>
                        <a:pt x="57140" y="514693"/>
                        <a:pt x="193801" y="472423"/>
                        <a:pt x="242680" y="424136"/>
                      </a:cubicBezTo>
                      <a:cubicBezTo>
                        <a:pt x="291559" y="375850"/>
                        <a:pt x="322918" y="300755"/>
                        <a:pt x="339876" y="227997"/>
                      </a:cubicBezTo>
                      <a:cubicBezTo>
                        <a:pt x="356865" y="155240"/>
                        <a:pt x="340718" y="76498"/>
                        <a:pt x="314283" y="0"/>
                      </a:cubicBezTo>
                      <a:cubicBezTo>
                        <a:pt x="308641" y="64434"/>
                        <a:pt x="297326" y="114186"/>
                        <a:pt x="281988" y="180428"/>
                      </a:cubicBezTo>
                      <a:cubicBezTo>
                        <a:pt x="264501" y="256022"/>
                        <a:pt x="226906" y="366124"/>
                        <a:pt x="177747" y="411293"/>
                      </a:cubicBezTo>
                      <a:cubicBezTo>
                        <a:pt x="128619" y="456462"/>
                        <a:pt x="3772" y="461169"/>
                        <a:pt x="0" y="499450"/>
                      </a:cubicBezTo>
                      <a:close/>
                    </a:path>
                  </a:pathLst>
                </a:custGeom>
                <a:solidFill>
                  <a:srgbClr val="C2CFBF">
                    <a:alpha val="4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5" name="任意多边形: 形状 20504">
                  <a:extLst>
                    <a:ext uri="{FF2B5EF4-FFF2-40B4-BE49-F238E27FC236}">
                      <a16:creationId xmlns:a16="http://schemas.microsoft.com/office/drawing/2014/main" id="{37691A2C-28A6-5CFB-3507-06F1510DC5FB}"/>
                    </a:ext>
                  </a:extLst>
                </p:cNvPr>
                <p:cNvSpPr/>
                <p:nvPr/>
              </p:nvSpPr>
              <p:spPr>
                <a:xfrm>
                  <a:off x="1471307" y="2469939"/>
                  <a:ext cx="344413" cy="496479"/>
                </a:xfrm>
                <a:custGeom>
                  <a:avLst/>
                  <a:gdLst>
                    <a:gd name="connsiteX0" fmla="*/ 0 w 344413"/>
                    <a:gd name="connsiteY0" fmla="*/ 494586 h 496479"/>
                    <a:gd name="connsiteX1" fmla="*/ 240435 w 344413"/>
                    <a:gd name="connsiteY1" fmla="*/ 419055 h 496479"/>
                    <a:gd name="connsiteX2" fmla="*/ 337320 w 344413"/>
                    <a:gd name="connsiteY2" fmla="*/ 222885 h 496479"/>
                    <a:gd name="connsiteX3" fmla="*/ 313754 w 344413"/>
                    <a:gd name="connsiteY3" fmla="*/ 0 h 496479"/>
                    <a:gd name="connsiteX4" fmla="*/ 283267 w 344413"/>
                    <a:gd name="connsiteY4" fmla="*/ 180989 h 496479"/>
                    <a:gd name="connsiteX5" fmla="*/ 179711 w 344413"/>
                    <a:gd name="connsiteY5" fmla="*/ 407864 h 496479"/>
                    <a:gd name="connsiteX6" fmla="*/ 0 w 344413"/>
                    <a:gd name="connsiteY6" fmla="*/ 494586 h 496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4413" h="496479">
                      <a:moveTo>
                        <a:pt x="0" y="494586"/>
                      </a:moveTo>
                      <a:cubicBezTo>
                        <a:pt x="59072" y="505528"/>
                        <a:pt x="190559" y="467560"/>
                        <a:pt x="240435" y="419055"/>
                      </a:cubicBezTo>
                      <a:cubicBezTo>
                        <a:pt x="290312" y="370550"/>
                        <a:pt x="320269" y="295081"/>
                        <a:pt x="337320" y="222885"/>
                      </a:cubicBezTo>
                      <a:cubicBezTo>
                        <a:pt x="354372" y="150689"/>
                        <a:pt x="338380" y="75469"/>
                        <a:pt x="313754" y="0"/>
                      </a:cubicBezTo>
                      <a:cubicBezTo>
                        <a:pt x="307800" y="63873"/>
                        <a:pt x="298635" y="115931"/>
                        <a:pt x="283267" y="180989"/>
                      </a:cubicBezTo>
                      <a:cubicBezTo>
                        <a:pt x="265373" y="256707"/>
                        <a:pt x="229307" y="362040"/>
                        <a:pt x="179711" y="407864"/>
                      </a:cubicBezTo>
                      <a:cubicBezTo>
                        <a:pt x="130115" y="453719"/>
                        <a:pt x="10536" y="457273"/>
                        <a:pt x="0" y="494586"/>
                      </a:cubicBezTo>
                      <a:close/>
                    </a:path>
                  </a:pathLst>
                </a:custGeom>
                <a:solidFill>
                  <a:srgbClr val="BECDBA">
                    <a:alpha val="5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6" name="任意多边形: 形状 20505">
                  <a:extLst>
                    <a:ext uri="{FF2B5EF4-FFF2-40B4-BE49-F238E27FC236}">
                      <a16:creationId xmlns:a16="http://schemas.microsoft.com/office/drawing/2014/main" id="{D81DA64F-A897-6713-3070-AF417C8153F7}"/>
                    </a:ext>
                  </a:extLst>
                </p:cNvPr>
                <p:cNvSpPr/>
                <p:nvPr/>
              </p:nvSpPr>
              <p:spPr>
                <a:xfrm>
                  <a:off x="1472741" y="2474989"/>
                  <a:ext cx="341979" cy="490527"/>
                </a:xfrm>
                <a:custGeom>
                  <a:avLst/>
                  <a:gdLst>
                    <a:gd name="connsiteX0" fmla="*/ 0 w 341979"/>
                    <a:gd name="connsiteY0" fmla="*/ 489692 h 490527"/>
                    <a:gd name="connsiteX1" fmla="*/ 238222 w 341979"/>
                    <a:gd name="connsiteY1" fmla="*/ 413974 h 490527"/>
                    <a:gd name="connsiteX2" fmla="*/ 334764 w 341979"/>
                    <a:gd name="connsiteY2" fmla="*/ 217741 h 490527"/>
                    <a:gd name="connsiteX3" fmla="*/ 313224 w 341979"/>
                    <a:gd name="connsiteY3" fmla="*/ 0 h 490527"/>
                    <a:gd name="connsiteX4" fmla="*/ 284545 w 341979"/>
                    <a:gd name="connsiteY4" fmla="*/ 181550 h 490527"/>
                    <a:gd name="connsiteX5" fmla="*/ 181675 w 341979"/>
                    <a:gd name="connsiteY5" fmla="*/ 404435 h 490527"/>
                    <a:gd name="connsiteX6" fmla="*/ 0 w 341979"/>
                    <a:gd name="connsiteY6" fmla="*/ 489692 h 49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1979" h="490527">
                      <a:moveTo>
                        <a:pt x="0" y="489692"/>
                      </a:moveTo>
                      <a:cubicBezTo>
                        <a:pt x="61005" y="496332"/>
                        <a:pt x="187317" y="462666"/>
                        <a:pt x="238222" y="413974"/>
                      </a:cubicBezTo>
                      <a:cubicBezTo>
                        <a:pt x="289127" y="365282"/>
                        <a:pt x="317650" y="289408"/>
                        <a:pt x="334764" y="217741"/>
                      </a:cubicBezTo>
                      <a:cubicBezTo>
                        <a:pt x="351878" y="146075"/>
                        <a:pt x="336073" y="74378"/>
                        <a:pt x="313224" y="0"/>
                      </a:cubicBezTo>
                      <a:cubicBezTo>
                        <a:pt x="306989" y="63343"/>
                        <a:pt x="299975" y="117677"/>
                        <a:pt x="284545" y="181550"/>
                      </a:cubicBezTo>
                      <a:cubicBezTo>
                        <a:pt x="266215" y="257393"/>
                        <a:pt x="231738" y="357925"/>
                        <a:pt x="181675" y="404435"/>
                      </a:cubicBezTo>
                      <a:cubicBezTo>
                        <a:pt x="131611" y="450945"/>
                        <a:pt x="17301" y="453407"/>
                        <a:pt x="0" y="489692"/>
                      </a:cubicBezTo>
                      <a:close/>
                    </a:path>
                  </a:pathLst>
                </a:custGeom>
                <a:solidFill>
                  <a:srgbClr val="BACBB5">
                    <a:alpha val="5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7" name="任意多边形: 形状 20506">
                  <a:extLst>
                    <a:ext uri="{FF2B5EF4-FFF2-40B4-BE49-F238E27FC236}">
                      <a16:creationId xmlns:a16="http://schemas.microsoft.com/office/drawing/2014/main" id="{C4687E96-2BFC-5962-6D76-5CBE9D7B9C57}"/>
                    </a:ext>
                  </a:extLst>
                </p:cNvPr>
                <p:cNvSpPr/>
                <p:nvPr/>
              </p:nvSpPr>
              <p:spPr>
                <a:xfrm>
                  <a:off x="1474174" y="2480039"/>
                  <a:ext cx="339550" cy="484928"/>
                </a:xfrm>
                <a:custGeom>
                  <a:avLst/>
                  <a:gdLst>
                    <a:gd name="connsiteX0" fmla="*/ 0 w 339550"/>
                    <a:gd name="connsiteY0" fmla="*/ 484798 h 484928"/>
                    <a:gd name="connsiteX1" fmla="*/ 236009 w 339550"/>
                    <a:gd name="connsiteY1" fmla="*/ 408893 h 484928"/>
                    <a:gd name="connsiteX2" fmla="*/ 332208 w 339550"/>
                    <a:gd name="connsiteY2" fmla="*/ 212629 h 484928"/>
                    <a:gd name="connsiteX3" fmla="*/ 312694 w 339550"/>
                    <a:gd name="connsiteY3" fmla="*/ 0 h 484928"/>
                    <a:gd name="connsiteX4" fmla="*/ 285823 w 339550"/>
                    <a:gd name="connsiteY4" fmla="*/ 182080 h 484928"/>
                    <a:gd name="connsiteX5" fmla="*/ 183639 w 339550"/>
                    <a:gd name="connsiteY5" fmla="*/ 400975 h 484928"/>
                    <a:gd name="connsiteX6" fmla="*/ 0 w 339550"/>
                    <a:gd name="connsiteY6" fmla="*/ 484798 h 484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9550" h="484928">
                      <a:moveTo>
                        <a:pt x="0" y="484798"/>
                      </a:moveTo>
                      <a:cubicBezTo>
                        <a:pt x="62938" y="487136"/>
                        <a:pt x="184106" y="457803"/>
                        <a:pt x="236009" y="408893"/>
                      </a:cubicBezTo>
                      <a:cubicBezTo>
                        <a:pt x="287911" y="359983"/>
                        <a:pt x="315032" y="283734"/>
                        <a:pt x="332208" y="212629"/>
                      </a:cubicBezTo>
                      <a:cubicBezTo>
                        <a:pt x="349384" y="141524"/>
                        <a:pt x="333766" y="73349"/>
                        <a:pt x="312694" y="0"/>
                      </a:cubicBezTo>
                      <a:cubicBezTo>
                        <a:pt x="306179" y="62782"/>
                        <a:pt x="301284" y="119454"/>
                        <a:pt x="285823" y="182080"/>
                      </a:cubicBezTo>
                      <a:cubicBezTo>
                        <a:pt x="267088" y="258017"/>
                        <a:pt x="234138" y="353779"/>
                        <a:pt x="183639" y="400975"/>
                      </a:cubicBezTo>
                      <a:cubicBezTo>
                        <a:pt x="133108" y="448201"/>
                        <a:pt x="24097" y="449542"/>
                        <a:pt x="0" y="484798"/>
                      </a:cubicBezTo>
                      <a:close/>
                    </a:path>
                  </a:pathLst>
                </a:custGeom>
                <a:solidFill>
                  <a:srgbClr val="B6C8B1">
                    <a:alpha val="6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8" name="任意多边形: 形状 20507">
                  <a:extLst>
                    <a:ext uri="{FF2B5EF4-FFF2-40B4-BE49-F238E27FC236}">
                      <a16:creationId xmlns:a16="http://schemas.microsoft.com/office/drawing/2014/main" id="{CD5204F8-FBC7-51BC-5E77-9BCA65486F5A}"/>
                    </a:ext>
                  </a:extLst>
                </p:cNvPr>
                <p:cNvSpPr/>
                <p:nvPr/>
              </p:nvSpPr>
              <p:spPr>
                <a:xfrm>
                  <a:off x="1475608" y="2485089"/>
                  <a:ext cx="337087" cy="479904"/>
                </a:xfrm>
                <a:custGeom>
                  <a:avLst/>
                  <a:gdLst>
                    <a:gd name="connsiteX0" fmla="*/ 0 w 337087"/>
                    <a:gd name="connsiteY0" fmla="*/ 479904 h 479904"/>
                    <a:gd name="connsiteX1" fmla="*/ 233764 w 337087"/>
                    <a:gd name="connsiteY1" fmla="*/ 403811 h 479904"/>
                    <a:gd name="connsiteX2" fmla="*/ 329620 w 337087"/>
                    <a:gd name="connsiteY2" fmla="*/ 207517 h 479904"/>
                    <a:gd name="connsiteX3" fmla="*/ 312133 w 337087"/>
                    <a:gd name="connsiteY3" fmla="*/ 0 h 479904"/>
                    <a:gd name="connsiteX4" fmla="*/ 287070 w 337087"/>
                    <a:gd name="connsiteY4" fmla="*/ 182641 h 479904"/>
                    <a:gd name="connsiteX5" fmla="*/ 185571 w 337087"/>
                    <a:gd name="connsiteY5" fmla="*/ 397577 h 479904"/>
                    <a:gd name="connsiteX6" fmla="*/ 0 w 337087"/>
                    <a:gd name="connsiteY6" fmla="*/ 479904 h 479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7087" h="479904">
                      <a:moveTo>
                        <a:pt x="0" y="479904"/>
                      </a:moveTo>
                      <a:cubicBezTo>
                        <a:pt x="64870" y="477940"/>
                        <a:pt x="180864" y="452909"/>
                        <a:pt x="233764" y="403811"/>
                      </a:cubicBezTo>
                      <a:cubicBezTo>
                        <a:pt x="286664" y="354714"/>
                        <a:pt x="312413" y="278061"/>
                        <a:pt x="329620" y="207517"/>
                      </a:cubicBezTo>
                      <a:cubicBezTo>
                        <a:pt x="346859" y="136942"/>
                        <a:pt x="331397" y="72321"/>
                        <a:pt x="312133" y="0"/>
                      </a:cubicBezTo>
                      <a:cubicBezTo>
                        <a:pt x="305306" y="62252"/>
                        <a:pt x="302594" y="121200"/>
                        <a:pt x="287070" y="182641"/>
                      </a:cubicBezTo>
                      <a:cubicBezTo>
                        <a:pt x="267867" y="258702"/>
                        <a:pt x="236539" y="349664"/>
                        <a:pt x="185571" y="397577"/>
                      </a:cubicBezTo>
                      <a:cubicBezTo>
                        <a:pt x="134604" y="445427"/>
                        <a:pt x="30861" y="445676"/>
                        <a:pt x="0" y="479904"/>
                      </a:cubicBezTo>
                      <a:close/>
                    </a:path>
                  </a:pathLst>
                </a:custGeom>
                <a:solidFill>
                  <a:srgbClr val="B1C6AC">
                    <a:alpha val="6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09" name="任意多边形: 形状 20508">
                  <a:extLst>
                    <a:ext uri="{FF2B5EF4-FFF2-40B4-BE49-F238E27FC236}">
                      <a16:creationId xmlns:a16="http://schemas.microsoft.com/office/drawing/2014/main" id="{C718AF43-B61D-0B81-8432-98BB83D61258}"/>
                    </a:ext>
                  </a:extLst>
                </p:cNvPr>
                <p:cNvSpPr/>
                <p:nvPr/>
              </p:nvSpPr>
              <p:spPr>
                <a:xfrm>
                  <a:off x="1477042" y="2490108"/>
                  <a:ext cx="334666" cy="475041"/>
                </a:xfrm>
                <a:custGeom>
                  <a:avLst/>
                  <a:gdLst>
                    <a:gd name="connsiteX0" fmla="*/ 0 w 334666"/>
                    <a:gd name="connsiteY0" fmla="*/ 475041 h 475041"/>
                    <a:gd name="connsiteX1" fmla="*/ 231551 w 334666"/>
                    <a:gd name="connsiteY1" fmla="*/ 398761 h 475041"/>
                    <a:gd name="connsiteX2" fmla="*/ 327064 w 334666"/>
                    <a:gd name="connsiteY2" fmla="*/ 202405 h 475041"/>
                    <a:gd name="connsiteX3" fmla="*/ 311571 w 334666"/>
                    <a:gd name="connsiteY3" fmla="*/ 0 h 475041"/>
                    <a:gd name="connsiteX4" fmla="*/ 288317 w 334666"/>
                    <a:gd name="connsiteY4" fmla="*/ 183171 h 475041"/>
                    <a:gd name="connsiteX5" fmla="*/ 187504 w 334666"/>
                    <a:gd name="connsiteY5" fmla="*/ 394117 h 475041"/>
                    <a:gd name="connsiteX6" fmla="*/ 0 w 334666"/>
                    <a:gd name="connsiteY6" fmla="*/ 475041 h 475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4666" h="475041">
                      <a:moveTo>
                        <a:pt x="0" y="475041"/>
                      </a:moveTo>
                      <a:cubicBezTo>
                        <a:pt x="66834" y="468776"/>
                        <a:pt x="177622" y="448046"/>
                        <a:pt x="231551" y="398761"/>
                      </a:cubicBezTo>
                      <a:cubicBezTo>
                        <a:pt x="285480" y="349446"/>
                        <a:pt x="309795" y="272450"/>
                        <a:pt x="327064" y="202405"/>
                      </a:cubicBezTo>
                      <a:cubicBezTo>
                        <a:pt x="344365" y="132391"/>
                        <a:pt x="329091" y="71261"/>
                        <a:pt x="311571" y="0"/>
                      </a:cubicBezTo>
                      <a:cubicBezTo>
                        <a:pt x="304464" y="61691"/>
                        <a:pt x="303872" y="122945"/>
                        <a:pt x="288317" y="183171"/>
                      </a:cubicBezTo>
                      <a:cubicBezTo>
                        <a:pt x="268678" y="259357"/>
                        <a:pt x="238939" y="345519"/>
                        <a:pt x="187504" y="394117"/>
                      </a:cubicBezTo>
                      <a:cubicBezTo>
                        <a:pt x="136100" y="442715"/>
                        <a:pt x="37625" y="441842"/>
                        <a:pt x="0" y="475041"/>
                      </a:cubicBezTo>
                      <a:close/>
                    </a:path>
                  </a:pathLst>
                </a:custGeom>
                <a:solidFill>
                  <a:srgbClr val="ADC3A7">
                    <a:alpha val="7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10" name="任意多边形: 形状 20509">
                  <a:extLst>
                    <a:ext uri="{FF2B5EF4-FFF2-40B4-BE49-F238E27FC236}">
                      <a16:creationId xmlns:a16="http://schemas.microsoft.com/office/drawing/2014/main" id="{A2CCDDD0-2E38-9F99-91D8-9E67AC5439D7}"/>
                    </a:ext>
                  </a:extLst>
                </p:cNvPr>
                <p:cNvSpPr/>
                <p:nvPr/>
              </p:nvSpPr>
              <p:spPr>
                <a:xfrm>
                  <a:off x="1478476" y="2495158"/>
                  <a:ext cx="332230" cy="470178"/>
                </a:xfrm>
                <a:custGeom>
                  <a:avLst/>
                  <a:gdLst>
                    <a:gd name="connsiteX0" fmla="*/ 0 w 332230"/>
                    <a:gd name="connsiteY0" fmla="*/ 470178 h 470178"/>
                    <a:gd name="connsiteX1" fmla="*/ 229338 w 332230"/>
                    <a:gd name="connsiteY1" fmla="*/ 393680 h 470178"/>
                    <a:gd name="connsiteX2" fmla="*/ 324508 w 332230"/>
                    <a:gd name="connsiteY2" fmla="*/ 197292 h 470178"/>
                    <a:gd name="connsiteX3" fmla="*/ 311041 w 332230"/>
                    <a:gd name="connsiteY3" fmla="*/ 0 h 470178"/>
                    <a:gd name="connsiteX4" fmla="*/ 289595 w 332230"/>
                    <a:gd name="connsiteY4" fmla="*/ 183732 h 470178"/>
                    <a:gd name="connsiteX5" fmla="*/ 189468 w 332230"/>
                    <a:gd name="connsiteY5" fmla="*/ 390688 h 470178"/>
                    <a:gd name="connsiteX6" fmla="*/ 0 w 332230"/>
                    <a:gd name="connsiteY6" fmla="*/ 470178 h 470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2230" h="470178">
                      <a:moveTo>
                        <a:pt x="0" y="470178"/>
                      </a:moveTo>
                      <a:cubicBezTo>
                        <a:pt x="68767" y="459580"/>
                        <a:pt x="174380" y="443214"/>
                        <a:pt x="229338" y="393680"/>
                      </a:cubicBezTo>
                      <a:cubicBezTo>
                        <a:pt x="284264" y="344178"/>
                        <a:pt x="307176" y="266776"/>
                        <a:pt x="324508" y="197292"/>
                      </a:cubicBezTo>
                      <a:cubicBezTo>
                        <a:pt x="341840" y="127808"/>
                        <a:pt x="326753" y="70232"/>
                        <a:pt x="311041" y="0"/>
                      </a:cubicBezTo>
                      <a:cubicBezTo>
                        <a:pt x="303654" y="61161"/>
                        <a:pt x="305150" y="124691"/>
                        <a:pt x="289595" y="183732"/>
                      </a:cubicBezTo>
                      <a:cubicBezTo>
                        <a:pt x="269488" y="260012"/>
                        <a:pt x="241339" y="341404"/>
                        <a:pt x="189468" y="390688"/>
                      </a:cubicBezTo>
                      <a:cubicBezTo>
                        <a:pt x="137596" y="439941"/>
                        <a:pt x="44390" y="437946"/>
                        <a:pt x="0" y="470178"/>
                      </a:cubicBezTo>
                      <a:close/>
                    </a:path>
                  </a:pathLst>
                </a:custGeom>
                <a:solidFill>
                  <a:srgbClr val="A9C1A2">
                    <a:alpha val="8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11" name="任意多边形: 形状 20510">
                  <a:extLst>
                    <a:ext uri="{FF2B5EF4-FFF2-40B4-BE49-F238E27FC236}">
                      <a16:creationId xmlns:a16="http://schemas.microsoft.com/office/drawing/2014/main" id="{90DFE409-0815-25B9-2D03-FA1F68F73BB6}"/>
                    </a:ext>
                  </a:extLst>
                </p:cNvPr>
                <p:cNvSpPr/>
                <p:nvPr/>
              </p:nvSpPr>
              <p:spPr>
                <a:xfrm>
                  <a:off x="1479910" y="2500177"/>
                  <a:ext cx="329820" cy="465315"/>
                </a:xfrm>
                <a:custGeom>
                  <a:avLst/>
                  <a:gdLst>
                    <a:gd name="connsiteX0" fmla="*/ 0 w 329820"/>
                    <a:gd name="connsiteY0" fmla="*/ 465315 h 465315"/>
                    <a:gd name="connsiteX1" fmla="*/ 227093 w 329820"/>
                    <a:gd name="connsiteY1" fmla="*/ 388631 h 465315"/>
                    <a:gd name="connsiteX2" fmla="*/ 321952 w 329820"/>
                    <a:gd name="connsiteY2" fmla="*/ 192180 h 465315"/>
                    <a:gd name="connsiteX3" fmla="*/ 310512 w 329820"/>
                    <a:gd name="connsiteY3" fmla="*/ 0 h 465315"/>
                    <a:gd name="connsiteX4" fmla="*/ 290873 w 329820"/>
                    <a:gd name="connsiteY4" fmla="*/ 184293 h 465315"/>
                    <a:gd name="connsiteX5" fmla="*/ 191432 w 329820"/>
                    <a:gd name="connsiteY5" fmla="*/ 387259 h 465315"/>
                    <a:gd name="connsiteX6" fmla="*/ 0 w 329820"/>
                    <a:gd name="connsiteY6" fmla="*/ 465315 h 465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9820" h="465315">
                      <a:moveTo>
                        <a:pt x="0" y="465315"/>
                      </a:moveTo>
                      <a:cubicBezTo>
                        <a:pt x="70700" y="450415"/>
                        <a:pt x="171169" y="438351"/>
                        <a:pt x="227093" y="388631"/>
                      </a:cubicBezTo>
                      <a:cubicBezTo>
                        <a:pt x="283048" y="338910"/>
                        <a:pt x="304526" y="261134"/>
                        <a:pt x="321952" y="192180"/>
                      </a:cubicBezTo>
                      <a:cubicBezTo>
                        <a:pt x="339346" y="123257"/>
                        <a:pt x="324446" y="69203"/>
                        <a:pt x="310512" y="0"/>
                      </a:cubicBezTo>
                      <a:cubicBezTo>
                        <a:pt x="302812" y="60600"/>
                        <a:pt x="306366" y="126406"/>
                        <a:pt x="290873" y="184293"/>
                      </a:cubicBezTo>
                      <a:cubicBezTo>
                        <a:pt x="270205" y="260635"/>
                        <a:pt x="243771" y="337320"/>
                        <a:pt x="191432" y="387259"/>
                      </a:cubicBezTo>
                      <a:cubicBezTo>
                        <a:pt x="139093" y="437229"/>
                        <a:pt x="51154" y="434111"/>
                        <a:pt x="0" y="465315"/>
                      </a:cubicBezTo>
                      <a:close/>
                    </a:path>
                  </a:pathLst>
                </a:custGeom>
                <a:solidFill>
                  <a:srgbClr val="A5BF9E">
                    <a:alpha val="8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12" name="任意多边形: 形状 20511">
                  <a:extLst>
                    <a:ext uri="{FF2B5EF4-FFF2-40B4-BE49-F238E27FC236}">
                      <a16:creationId xmlns:a16="http://schemas.microsoft.com/office/drawing/2014/main" id="{D17D137B-78F7-F378-B41F-509EE18FA075}"/>
                    </a:ext>
                  </a:extLst>
                </p:cNvPr>
                <p:cNvSpPr/>
                <p:nvPr/>
              </p:nvSpPr>
              <p:spPr>
                <a:xfrm>
                  <a:off x="1481344" y="2505227"/>
                  <a:ext cx="327409" cy="460421"/>
                </a:xfrm>
                <a:custGeom>
                  <a:avLst/>
                  <a:gdLst>
                    <a:gd name="connsiteX0" fmla="*/ 0 w 327409"/>
                    <a:gd name="connsiteY0" fmla="*/ 460421 h 460421"/>
                    <a:gd name="connsiteX1" fmla="*/ 224880 w 327409"/>
                    <a:gd name="connsiteY1" fmla="*/ 383549 h 460421"/>
                    <a:gd name="connsiteX2" fmla="*/ 319396 w 327409"/>
                    <a:gd name="connsiteY2" fmla="*/ 187068 h 460421"/>
                    <a:gd name="connsiteX3" fmla="*/ 309982 w 327409"/>
                    <a:gd name="connsiteY3" fmla="*/ 0 h 460421"/>
                    <a:gd name="connsiteX4" fmla="*/ 292151 w 327409"/>
                    <a:gd name="connsiteY4" fmla="*/ 184823 h 460421"/>
                    <a:gd name="connsiteX5" fmla="*/ 193364 w 327409"/>
                    <a:gd name="connsiteY5" fmla="*/ 383799 h 460421"/>
                    <a:gd name="connsiteX6" fmla="*/ 0 w 327409"/>
                    <a:gd name="connsiteY6" fmla="*/ 460421 h 460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7409" h="460421">
                      <a:moveTo>
                        <a:pt x="0" y="460421"/>
                      </a:moveTo>
                      <a:cubicBezTo>
                        <a:pt x="72632" y="441219"/>
                        <a:pt x="167928" y="433457"/>
                        <a:pt x="224880" y="383549"/>
                      </a:cubicBezTo>
                      <a:cubicBezTo>
                        <a:pt x="281833" y="333642"/>
                        <a:pt x="301908" y="255461"/>
                        <a:pt x="319396" y="187068"/>
                      </a:cubicBezTo>
                      <a:cubicBezTo>
                        <a:pt x="336853" y="118675"/>
                        <a:pt x="322108" y="68175"/>
                        <a:pt x="309982" y="0"/>
                      </a:cubicBezTo>
                      <a:cubicBezTo>
                        <a:pt x="302001" y="60070"/>
                        <a:pt x="307706" y="128151"/>
                        <a:pt x="292151" y="184823"/>
                      </a:cubicBezTo>
                      <a:cubicBezTo>
                        <a:pt x="271047" y="261290"/>
                        <a:pt x="246202" y="333174"/>
                        <a:pt x="193364" y="383799"/>
                      </a:cubicBezTo>
                      <a:cubicBezTo>
                        <a:pt x="140589" y="434486"/>
                        <a:pt x="57919" y="430246"/>
                        <a:pt x="0" y="460421"/>
                      </a:cubicBezTo>
                      <a:close/>
                    </a:path>
                  </a:pathLst>
                </a:custGeom>
                <a:solidFill>
                  <a:srgbClr val="A0BC99">
                    <a:alpha val="9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13" name="任意多边形: 形状 20512">
                  <a:extLst>
                    <a:ext uri="{FF2B5EF4-FFF2-40B4-BE49-F238E27FC236}">
                      <a16:creationId xmlns:a16="http://schemas.microsoft.com/office/drawing/2014/main" id="{69726814-9007-6924-A542-305E791D0AAD}"/>
                    </a:ext>
                  </a:extLst>
                </p:cNvPr>
                <p:cNvSpPr/>
                <p:nvPr/>
              </p:nvSpPr>
              <p:spPr>
                <a:xfrm>
                  <a:off x="1482778" y="2510277"/>
                  <a:ext cx="325011" cy="455526"/>
                </a:xfrm>
                <a:custGeom>
                  <a:avLst/>
                  <a:gdLst>
                    <a:gd name="connsiteX0" fmla="*/ 0 w 325011"/>
                    <a:gd name="connsiteY0" fmla="*/ 455527 h 455526"/>
                    <a:gd name="connsiteX1" fmla="*/ 222667 w 325011"/>
                    <a:gd name="connsiteY1" fmla="*/ 378468 h 455526"/>
                    <a:gd name="connsiteX2" fmla="*/ 316840 w 325011"/>
                    <a:gd name="connsiteY2" fmla="*/ 181955 h 455526"/>
                    <a:gd name="connsiteX3" fmla="*/ 309452 w 325011"/>
                    <a:gd name="connsiteY3" fmla="*/ 0 h 455526"/>
                    <a:gd name="connsiteX4" fmla="*/ 293429 w 325011"/>
                    <a:gd name="connsiteY4" fmla="*/ 185384 h 455526"/>
                    <a:gd name="connsiteX5" fmla="*/ 195328 w 325011"/>
                    <a:gd name="connsiteY5" fmla="*/ 380370 h 455526"/>
                    <a:gd name="connsiteX6" fmla="*/ 0 w 325011"/>
                    <a:gd name="connsiteY6" fmla="*/ 455527 h 455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5011" h="455526">
                      <a:moveTo>
                        <a:pt x="0" y="455527"/>
                      </a:moveTo>
                      <a:cubicBezTo>
                        <a:pt x="74565" y="432023"/>
                        <a:pt x="164686" y="428594"/>
                        <a:pt x="222667" y="378468"/>
                      </a:cubicBezTo>
                      <a:cubicBezTo>
                        <a:pt x="280648" y="328342"/>
                        <a:pt x="299321" y="249787"/>
                        <a:pt x="316840" y="181955"/>
                      </a:cubicBezTo>
                      <a:cubicBezTo>
                        <a:pt x="334359" y="114092"/>
                        <a:pt x="319801" y="67115"/>
                        <a:pt x="309452" y="0"/>
                      </a:cubicBezTo>
                      <a:cubicBezTo>
                        <a:pt x="301191" y="59540"/>
                        <a:pt x="309046" y="129928"/>
                        <a:pt x="293429" y="185384"/>
                      </a:cubicBezTo>
                      <a:cubicBezTo>
                        <a:pt x="271889" y="261976"/>
                        <a:pt x="248603" y="329059"/>
                        <a:pt x="195328" y="380370"/>
                      </a:cubicBezTo>
                      <a:cubicBezTo>
                        <a:pt x="142085" y="431711"/>
                        <a:pt x="64683" y="426380"/>
                        <a:pt x="0" y="455527"/>
                      </a:cubicBezTo>
                      <a:close/>
                    </a:path>
                  </a:pathLst>
                </a:custGeom>
                <a:solidFill>
                  <a:srgbClr val="9CBA94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336" name="图形 9">
              <a:extLst>
                <a:ext uri="{FF2B5EF4-FFF2-40B4-BE49-F238E27FC236}">
                  <a16:creationId xmlns:a16="http://schemas.microsoft.com/office/drawing/2014/main" id="{9320522A-E683-0F5A-14B9-F7C9BBD4A19E}"/>
                </a:ext>
              </a:extLst>
            </p:cNvPr>
            <p:cNvGrpSpPr/>
            <p:nvPr/>
          </p:nvGrpSpPr>
          <p:grpSpPr>
            <a:xfrm>
              <a:off x="1944446" y="2420624"/>
              <a:ext cx="324555" cy="567437"/>
              <a:chOff x="1944446" y="2420624"/>
              <a:chExt cx="324555" cy="567437"/>
            </a:xfrm>
          </p:grpSpPr>
          <p:sp>
            <p:nvSpPr>
              <p:cNvPr id="20476" name="任意多边形: 形状 20475">
                <a:extLst>
                  <a:ext uri="{FF2B5EF4-FFF2-40B4-BE49-F238E27FC236}">
                    <a16:creationId xmlns:a16="http://schemas.microsoft.com/office/drawing/2014/main" id="{DFBA3EAD-9B64-1C9D-7AFE-D3A646A8E4A4}"/>
                  </a:ext>
                </a:extLst>
              </p:cNvPr>
              <p:cNvSpPr/>
              <p:nvPr/>
            </p:nvSpPr>
            <p:spPr>
              <a:xfrm>
                <a:off x="1944446" y="2429228"/>
                <a:ext cx="324555" cy="558833"/>
              </a:xfrm>
              <a:custGeom>
                <a:avLst/>
                <a:gdLst>
                  <a:gd name="connsiteX0" fmla="*/ 182392 w 324555"/>
                  <a:gd name="connsiteY0" fmla="*/ 454841 h 558833"/>
                  <a:gd name="connsiteX1" fmla="*/ 250598 w 324555"/>
                  <a:gd name="connsiteY1" fmla="*/ 348324 h 558833"/>
                  <a:gd name="connsiteX2" fmla="*/ 295112 w 324555"/>
                  <a:gd name="connsiteY2" fmla="*/ 288410 h 558833"/>
                  <a:gd name="connsiteX3" fmla="*/ 320612 w 324555"/>
                  <a:gd name="connsiteY3" fmla="*/ 128369 h 558833"/>
                  <a:gd name="connsiteX4" fmla="*/ 302438 w 324555"/>
                  <a:gd name="connsiteY4" fmla="*/ 58137 h 558833"/>
                  <a:gd name="connsiteX5" fmla="*/ 284856 w 324555"/>
                  <a:gd name="connsiteY5" fmla="*/ 0 h 558833"/>
                  <a:gd name="connsiteX6" fmla="*/ 126717 w 324555"/>
                  <a:gd name="connsiteY6" fmla="*/ 122041 h 558833"/>
                  <a:gd name="connsiteX7" fmla="*/ 54054 w 324555"/>
                  <a:gd name="connsiteY7" fmla="*/ 203059 h 558833"/>
                  <a:gd name="connsiteX8" fmla="*/ 44858 w 324555"/>
                  <a:gd name="connsiteY8" fmla="*/ 373169 h 558833"/>
                  <a:gd name="connsiteX9" fmla="*/ 0 w 324555"/>
                  <a:gd name="connsiteY9" fmla="*/ 558833 h 558833"/>
                  <a:gd name="connsiteX10" fmla="*/ 182392 w 324555"/>
                  <a:gd name="connsiteY10" fmla="*/ 454841 h 558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4555" h="558833">
                    <a:moveTo>
                      <a:pt x="182392" y="454841"/>
                    </a:moveTo>
                    <a:cubicBezTo>
                      <a:pt x="206395" y="420458"/>
                      <a:pt x="225753" y="381928"/>
                      <a:pt x="250598" y="348324"/>
                    </a:cubicBezTo>
                    <a:cubicBezTo>
                      <a:pt x="265405" y="328311"/>
                      <a:pt x="282176" y="310075"/>
                      <a:pt x="295112" y="288410"/>
                    </a:cubicBezTo>
                    <a:cubicBezTo>
                      <a:pt x="321391" y="244363"/>
                      <a:pt x="330618" y="186444"/>
                      <a:pt x="320612" y="128369"/>
                    </a:cubicBezTo>
                    <a:cubicBezTo>
                      <a:pt x="316559" y="104834"/>
                      <a:pt x="309483" y="81423"/>
                      <a:pt x="302438" y="58137"/>
                    </a:cubicBezTo>
                    <a:cubicBezTo>
                      <a:pt x="296577" y="38779"/>
                      <a:pt x="290717" y="19389"/>
                      <a:pt x="284856" y="0"/>
                    </a:cubicBezTo>
                    <a:cubicBezTo>
                      <a:pt x="232143" y="40680"/>
                      <a:pt x="179430" y="81361"/>
                      <a:pt x="126717" y="122041"/>
                    </a:cubicBezTo>
                    <a:cubicBezTo>
                      <a:pt x="98101" y="144111"/>
                      <a:pt x="68580" y="167397"/>
                      <a:pt x="54054" y="203059"/>
                    </a:cubicBezTo>
                    <a:cubicBezTo>
                      <a:pt x="33916" y="252499"/>
                      <a:pt x="46229" y="315593"/>
                      <a:pt x="44858" y="373169"/>
                    </a:cubicBezTo>
                    <a:cubicBezTo>
                      <a:pt x="43268" y="440128"/>
                      <a:pt x="22818" y="500914"/>
                      <a:pt x="0" y="558833"/>
                    </a:cubicBezTo>
                    <a:cubicBezTo>
                      <a:pt x="72975" y="553565"/>
                      <a:pt x="141244" y="513789"/>
                      <a:pt x="182392" y="4548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2AC3A"/>
                  </a:gs>
                  <a:gs pos="3860">
                    <a:srgbClr val="54AD3C"/>
                  </a:gs>
                  <a:gs pos="44600">
                    <a:srgbClr val="69BA53"/>
                  </a:gs>
                  <a:gs pos="70620">
                    <a:srgbClr val="71BE5B"/>
                  </a:gs>
                  <a:gs pos="75800">
                    <a:srgbClr val="79C164"/>
                  </a:gs>
                  <a:gs pos="90570">
                    <a:srgbClr val="8AC87B"/>
                  </a:gs>
                  <a:gs pos="100000">
                    <a:srgbClr val="91CA83"/>
                  </a:gs>
                </a:gsLst>
                <a:lin ang="18018113" scaled="1"/>
              </a:gra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477" name="图形 9">
                <a:extLst>
                  <a:ext uri="{FF2B5EF4-FFF2-40B4-BE49-F238E27FC236}">
                    <a16:creationId xmlns:a16="http://schemas.microsoft.com/office/drawing/2014/main" id="{3494F33D-9064-FA4E-B807-6181F099A0A3}"/>
                  </a:ext>
                </a:extLst>
              </p:cNvPr>
              <p:cNvGrpSpPr/>
              <p:nvPr/>
            </p:nvGrpSpPr>
            <p:grpSpPr>
              <a:xfrm>
                <a:off x="1965567" y="2420624"/>
                <a:ext cx="268571" cy="560496"/>
                <a:chOff x="1965567" y="2420624"/>
                <a:chExt cx="268571" cy="560496"/>
              </a:xfrm>
            </p:grpSpPr>
            <p:sp>
              <p:nvSpPr>
                <p:cNvPr id="20478" name="任意多边形: 形状 20477">
                  <a:extLst>
                    <a:ext uri="{FF2B5EF4-FFF2-40B4-BE49-F238E27FC236}">
                      <a16:creationId xmlns:a16="http://schemas.microsoft.com/office/drawing/2014/main" id="{20BB17E7-90F0-98CD-349A-0D026A5774CC}"/>
                    </a:ext>
                  </a:extLst>
                </p:cNvPr>
                <p:cNvSpPr/>
                <p:nvPr/>
              </p:nvSpPr>
              <p:spPr>
                <a:xfrm>
                  <a:off x="1965567" y="2420624"/>
                  <a:ext cx="268571" cy="560496"/>
                </a:xfrm>
                <a:custGeom>
                  <a:avLst/>
                  <a:gdLst>
                    <a:gd name="connsiteX0" fmla="*/ 5844 w 268571"/>
                    <a:gd name="connsiteY0" fmla="*/ 557961 h 560496"/>
                    <a:gd name="connsiteX1" fmla="*/ 153041 w 268571"/>
                    <a:gd name="connsiteY1" fmla="*/ 403998 h 560496"/>
                    <a:gd name="connsiteX2" fmla="*/ 244533 w 268571"/>
                    <a:gd name="connsiteY2" fmla="*/ 237567 h 560496"/>
                    <a:gd name="connsiteX3" fmla="*/ 253885 w 268571"/>
                    <a:gd name="connsiteY3" fmla="*/ 0 h 560496"/>
                    <a:gd name="connsiteX4" fmla="*/ 179663 w 268571"/>
                    <a:gd name="connsiteY4" fmla="*/ 134541 h 560496"/>
                    <a:gd name="connsiteX5" fmla="*/ 71525 w 268571"/>
                    <a:gd name="connsiteY5" fmla="*/ 395644 h 560496"/>
                    <a:gd name="connsiteX6" fmla="*/ 5844 w 268571"/>
                    <a:gd name="connsiteY6" fmla="*/ 557961 h 560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8571" h="560496">
                      <a:moveTo>
                        <a:pt x="5844" y="557961"/>
                      </a:moveTo>
                      <a:cubicBezTo>
                        <a:pt x="35302" y="576695"/>
                        <a:pt x="114855" y="488258"/>
                        <a:pt x="153041" y="403998"/>
                      </a:cubicBezTo>
                      <a:cubicBezTo>
                        <a:pt x="191228" y="319707"/>
                        <a:pt x="223928" y="276783"/>
                        <a:pt x="244533" y="237567"/>
                      </a:cubicBezTo>
                      <a:cubicBezTo>
                        <a:pt x="265107" y="198352"/>
                        <a:pt x="281691" y="107359"/>
                        <a:pt x="253885" y="0"/>
                      </a:cubicBezTo>
                      <a:cubicBezTo>
                        <a:pt x="253885" y="0"/>
                        <a:pt x="239047" y="97508"/>
                        <a:pt x="179663" y="134541"/>
                      </a:cubicBezTo>
                      <a:cubicBezTo>
                        <a:pt x="120279" y="171575"/>
                        <a:pt x="75390" y="330992"/>
                        <a:pt x="71525" y="395644"/>
                      </a:cubicBezTo>
                      <a:cubicBezTo>
                        <a:pt x="67690" y="460265"/>
                        <a:pt x="-23615" y="539226"/>
                        <a:pt x="5844" y="557961"/>
                      </a:cubicBezTo>
                      <a:close/>
                    </a:path>
                  </a:pathLst>
                </a:custGeom>
                <a:solidFill>
                  <a:srgbClr val="E0E0E0">
                    <a:alpha val="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79" name="任意多边形: 形状 20478">
                  <a:extLst>
                    <a:ext uri="{FF2B5EF4-FFF2-40B4-BE49-F238E27FC236}">
                      <a16:creationId xmlns:a16="http://schemas.microsoft.com/office/drawing/2014/main" id="{3BB308F5-6CFE-0CDA-CE1E-C9044744B1DE}"/>
                    </a:ext>
                  </a:extLst>
                </p:cNvPr>
                <p:cNvSpPr/>
                <p:nvPr/>
              </p:nvSpPr>
              <p:spPr>
                <a:xfrm>
                  <a:off x="1967649" y="2425830"/>
                  <a:ext cx="265576" cy="554290"/>
                </a:xfrm>
                <a:custGeom>
                  <a:avLst/>
                  <a:gdLst>
                    <a:gd name="connsiteX0" fmla="*/ 5227 w 265576"/>
                    <a:gd name="connsiteY0" fmla="*/ 552007 h 554290"/>
                    <a:gd name="connsiteX1" fmla="*/ 150429 w 265576"/>
                    <a:gd name="connsiteY1" fmla="*/ 398574 h 554290"/>
                    <a:gd name="connsiteX2" fmla="*/ 241485 w 265576"/>
                    <a:gd name="connsiteY2" fmla="*/ 231707 h 554290"/>
                    <a:gd name="connsiteX3" fmla="*/ 251897 w 265576"/>
                    <a:gd name="connsiteY3" fmla="*/ 0 h 554290"/>
                    <a:gd name="connsiteX4" fmla="*/ 179077 w 265576"/>
                    <a:gd name="connsiteY4" fmla="*/ 134853 h 554290"/>
                    <a:gd name="connsiteX5" fmla="*/ 72685 w 265576"/>
                    <a:gd name="connsiteY5" fmla="*/ 391093 h 554290"/>
                    <a:gd name="connsiteX6" fmla="*/ 5227 w 265576"/>
                    <a:gd name="connsiteY6" fmla="*/ 552007 h 55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5576" h="554290">
                      <a:moveTo>
                        <a:pt x="5227" y="552007"/>
                      </a:moveTo>
                      <a:cubicBezTo>
                        <a:pt x="32846" y="569557"/>
                        <a:pt x="112243" y="482866"/>
                        <a:pt x="150429" y="398574"/>
                      </a:cubicBezTo>
                      <a:cubicBezTo>
                        <a:pt x="188616" y="314283"/>
                        <a:pt x="220880" y="270922"/>
                        <a:pt x="241485" y="231707"/>
                      </a:cubicBezTo>
                      <a:cubicBezTo>
                        <a:pt x="262059" y="192492"/>
                        <a:pt x="278175" y="104117"/>
                        <a:pt x="251897" y="0"/>
                      </a:cubicBezTo>
                      <a:cubicBezTo>
                        <a:pt x="251897" y="0"/>
                        <a:pt x="236684" y="97103"/>
                        <a:pt x="179077" y="134853"/>
                      </a:cubicBezTo>
                      <a:cubicBezTo>
                        <a:pt x="120472" y="173258"/>
                        <a:pt x="77205" y="326441"/>
                        <a:pt x="72685" y="391093"/>
                      </a:cubicBezTo>
                      <a:cubicBezTo>
                        <a:pt x="68227" y="455590"/>
                        <a:pt x="-22392" y="534456"/>
                        <a:pt x="5227" y="552007"/>
                      </a:cubicBezTo>
                      <a:close/>
                    </a:path>
                  </a:pathLst>
                </a:custGeom>
                <a:solidFill>
                  <a:srgbClr val="DCDEDB">
                    <a:alpha val="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0" name="任意多边形: 形状 20479">
                  <a:extLst>
                    <a:ext uri="{FF2B5EF4-FFF2-40B4-BE49-F238E27FC236}">
                      <a16:creationId xmlns:a16="http://schemas.microsoft.com/office/drawing/2014/main" id="{CD31E412-129D-E1EA-BE16-747661766A86}"/>
                    </a:ext>
                  </a:extLst>
                </p:cNvPr>
                <p:cNvSpPr/>
                <p:nvPr/>
              </p:nvSpPr>
              <p:spPr>
                <a:xfrm>
                  <a:off x="1969706" y="2431129"/>
                  <a:ext cx="262614" cy="548036"/>
                </a:xfrm>
                <a:custGeom>
                  <a:avLst/>
                  <a:gdLst>
                    <a:gd name="connsiteX0" fmla="*/ 4635 w 262614"/>
                    <a:gd name="connsiteY0" fmla="*/ 545990 h 548036"/>
                    <a:gd name="connsiteX1" fmla="*/ 147843 w 262614"/>
                    <a:gd name="connsiteY1" fmla="*/ 393119 h 548036"/>
                    <a:gd name="connsiteX2" fmla="*/ 238462 w 262614"/>
                    <a:gd name="connsiteY2" fmla="*/ 225815 h 548036"/>
                    <a:gd name="connsiteX3" fmla="*/ 249933 w 262614"/>
                    <a:gd name="connsiteY3" fmla="*/ 0 h 548036"/>
                    <a:gd name="connsiteX4" fmla="*/ 178517 w 262614"/>
                    <a:gd name="connsiteY4" fmla="*/ 135134 h 548036"/>
                    <a:gd name="connsiteX5" fmla="*/ 73870 w 262614"/>
                    <a:gd name="connsiteY5" fmla="*/ 386511 h 548036"/>
                    <a:gd name="connsiteX6" fmla="*/ 4635 w 262614"/>
                    <a:gd name="connsiteY6" fmla="*/ 545990 h 548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2614" h="548036">
                      <a:moveTo>
                        <a:pt x="4635" y="545990"/>
                      </a:moveTo>
                      <a:cubicBezTo>
                        <a:pt x="30415" y="562387"/>
                        <a:pt x="109656" y="477410"/>
                        <a:pt x="147843" y="393119"/>
                      </a:cubicBezTo>
                      <a:cubicBezTo>
                        <a:pt x="186029" y="308828"/>
                        <a:pt x="217888" y="265030"/>
                        <a:pt x="238462" y="225815"/>
                      </a:cubicBezTo>
                      <a:cubicBezTo>
                        <a:pt x="259036" y="186600"/>
                        <a:pt x="274684" y="100844"/>
                        <a:pt x="249933" y="0"/>
                      </a:cubicBezTo>
                      <a:cubicBezTo>
                        <a:pt x="249933" y="0"/>
                        <a:pt x="234316" y="96760"/>
                        <a:pt x="178517" y="135134"/>
                      </a:cubicBezTo>
                      <a:cubicBezTo>
                        <a:pt x="120691" y="174941"/>
                        <a:pt x="79044" y="321858"/>
                        <a:pt x="73870" y="386511"/>
                      </a:cubicBezTo>
                      <a:cubicBezTo>
                        <a:pt x="68789" y="450851"/>
                        <a:pt x="-21145" y="529594"/>
                        <a:pt x="4635" y="545990"/>
                      </a:cubicBezTo>
                      <a:close/>
                    </a:path>
                  </a:pathLst>
                </a:custGeom>
                <a:solidFill>
                  <a:srgbClr val="D7DBD6">
                    <a:alpha val="1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1" name="任意多边形: 形状 20480">
                  <a:extLst>
                    <a:ext uri="{FF2B5EF4-FFF2-40B4-BE49-F238E27FC236}">
                      <a16:creationId xmlns:a16="http://schemas.microsoft.com/office/drawing/2014/main" id="{AC3A89CB-2F59-63F3-9C7F-09B194CDFB4C}"/>
                    </a:ext>
                  </a:extLst>
                </p:cNvPr>
                <p:cNvSpPr/>
                <p:nvPr/>
              </p:nvSpPr>
              <p:spPr>
                <a:xfrm>
                  <a:off x="1971736" y="2436366"/>
                  <a:ext cx="259679" cy="541815"/>
                </a:xfrm>
                <a:custGeom>
                  <a:avLst/>
                  <a:gdLst>
                    <a:gd name="connsiteX0" fmla="*/ 4070 w 259679"/>
                    <a:gd name="connsiteY0" fmla="*/ 540005 h 541815"/>
                    <a:gd name="connsiteX1" fmla="*/ 145283 w 259679"/>
                    <a:gd name="connsiteY1" fmla="*/ 387695 h 541815"/>
                    <a:gd name="connsiteX2" fmla="*/ 235465 w 259679"/>
                    <a:gd name="connsiteY2" fmla="*/ 219955 h 541815"/>
                    <a:gd name="connsiteX3" fmla="*/ 247966 w 259679"/>
                    <a:gd name="connsiteY3" fmla="*/ 0 h 541815"/>
                    <a:gd name="connsiteX4" fmla="*/ 177983 w 259679"/>
                    <a:gd name="connsiteY4" fmla="*/ 135446 h 541815"/>
                    <a:gd name="connsiteX5" fmla="*/ 75082 w 259679"/>
                    <a:gd name="connsiteY5" fmla="*/ 381991 h 541815"/>
                    <a:gd name="connsiteX6" fmla="*/ 4070 w 259679"/>
                    <a:gd name="connsiteY6" fmla="*/ 540005 h 541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9679" h="541815">
                      <a:moveTo>
                        <a:pt x="4070" y="540005"/>
                      </a:moveTo>
                      <a:cubicBezTo>
                        <a:pt x="28011" y="555217"/>
                        <a:pt x="107065" y="471986"/>
                        <a:pt x="145283" y="387695"/>
                      </a:cubicBezTo>
                      <a:cubicBezTo>
                        <a:pt x="183469" y="303404"/>
                        <a:pt x="214891" y="259170"/>
                        <a:pt x="235465" y="219955"/>
                      </a:cubicBezTo>
                      <a:cubicBezTo>
                        <a:pt x="256039" y="180739"/>
                        <a:pt x="271220" y="97602"/>
                        <a:pt x="247966" y="0"/>
                      </a:cubicBezTo>
                      <a:cubicBezTo>
                        <a:pt x="247966" y="0"/>
                        <a:pt x="231974" y="96417"/>
                        <a:pt x="177983" y="135446"/>
                      </a:cubicBezTo>
                      <a:cubicBezTo>
                        <a:pt x="120937" y="176687"/>
                        <a:pt x="80911" y="317307"/>
                        <a:pt x="75082" y="381991"/>
                      </a:cubicBezTo>
                      <a:cubicBezTo>
                        <a:pt x="69377" y="446144"/>
                        <a:pt x="-19871" y="524793"/>
                        <a:pt x="4070" y="540005"/>
                      </a:cubicBezTo>
                      <a:close/>
                    </a:path>
                  </a:pathLst>
                </a:custGeom>
                <a:solidFill>
                  <a:srgbClr val="D3D9D2">
                    <a:alpha val="1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2" name="任意多边形: 形状 20481">
                  <a:extLst>
                    <a:ext uri="{FF2B5EF4-FFF2-40B4-BE49-F238E27FC236}">
                      <a16:creationId xmlns:a16="http://schemas.microsoft.com/office/drawing/2014/main" id="{46FF6BB1-44A7-FB7A-7F3E-2ED47DEEB285}"/>
                    </a:ext>
                  </a:extLst>
                </p:cNvPr>
                <p:cNvSpPr/>
                <p:nvPr/>
              </p:nvSpPr>
              <p:spPr>
                <a:xfrm>
                  <a:off x="1973738" y="2441666"/>
                  <a:ext cx="256821" cy="535572"/>
                </a:xfrm>
                <a:custGeom>
                  <a:avLst/>
                  <a:gdLst>
                    <a:gd name="connsiteX0" fmla="*/ 3533 w 256821"/>
                    <a:gd name="connsiteY0" fmla="*/ 533989 h 535572"/>
                    <a:gd name="connsiteX1" fmla="*/ 142751 w 256821"/>
                    <a:gd name="connsiteY1" fmla="*/ 382240 h 535572"/>
                    <a:gd name="connsiteX2" fmla="*/ 232528 w 256821"/>
                    <a:gd name="connsiteY2" fmla="*/ 214063 h 535572"/>
                    <a:gd name="connsiteX3" fmla="*/ 246088 w 256821"/>
                    <a:gd name="connsiteY3" fmla="*/ 0 h 535572"/>
                    <a:gd name="connsiteX4" fmla="*/ 177508 w 256821"/>
                    <a:gd name="connsiteY4" fmla="*/ 135757 h 535572"/>
                    <a:gd name="connsiteX5" fmla="*/ 76353 w 256821"/>
                    <a:gd name="connsiteY5" fmla="*/ 377439 h 535572"/>
                    <a:gd name="connsiteX6" fmla="*/ 3533 w 256821"/>
                    <a:gd name="connsiteY6" fmla="*/ 533989 h 535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6821" h="535572">
                      <a:moveTo>
                        <a:pt x="3533" y="533989"/>
                      </a:moveTo>
                      <a:cubicBezTo>
                        <a:pt x="25635" y="548017"/>
                        <a:pt x="104533" y="466500"/>
                        <a:pt x="142751" y="382240"/>
                      </a:cubicBezTo>
                      <a:cubicBezTo>
                        <a:pt x="180937" y="297949"/>
                        <a:pt x="211923" y="253278"/>
                        <a:pt x="232528" y="214063"/>
                      </a:cubicBezTo>
                      <a:cubicBezTo>
                        <a:pt x="253102" y="174848"/>
                        <a:pt x="267816" y="94329"/>
                        <a:pt x="246088" y="0"/>
                      </a:cubicBezTo>
                      <a:cubicBezTo>
                        <a:pt x="246088" y="0"/>
                        <a:pt x="229722" y="96137"/>
                        <a:pt x="177508" y="135757"/>
                      </a:cubicBezTo>
                      <a:cubicBezTo>
                        <a:pt x="121273" y="178433"/>
                        <a:pt x="82868" y="312756"/>
                        <a:pt x="76353" y="377439"/>
                      </a:cubicBezTo>
                      <a:cubicBezTo>
                        <a:pt x="69993" y="441375"/>
                        <a:pt x="-18568" y="519930"/>
                        <a:pt x="3533" y="533989"/>
                      </a:cubicBezTo>
                      <a:close/>
                    </a:path>
                  </a:pathLst>
                </a:custGeom>
                <a:solidFill>
                  <a:srgbClr val="CFD7CD">
                    <a:alpha val="2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3" name="任意多边形: 形状 20482">
                  <a:extLst>
                    <a:ext uri="{FF2B5EF4-FFF2-40B4-BE49-F238E27FC236}">
                      <a16:creationId xmlns:a16="http://schemas.microsoft.com/office/drawing/2014/main" id="{E50F0322-91A6-3BFF-A5B9-069FDB0E325B}"/>
                    </a:ext>
                  </a:extLst>
                </p:cNvPr>
                <p:cNvSpPr/>
                <p:nvPr/>
              </p:nvSpPr>
              <p:spPr>
                <a:xfrm>
                  <a:off x="1975710" y="2446903"/>
                  <a:ext cx="253979" cy="529376"/>
                </a:xfrm>
                <a:custGeom>
                  <a:avLst/>
                  <a:gdLst>
                    <a:gd name="connsiteX0" fmla="*/ 3026 w 253979"/>
                    <a:gd name="connsiteY0" fmla="*/ 528004 h 529376"/>
                    <a:gd name="connsiteX1" fmla="*/ 140248 w 253979"/>
                    <a:gd name="connsiteY1" fmla="*/ 376785 h 529376"/>
                    <a:gd name="connsiteX2" fmla="*/ 229589 w 253979"/>
                    <a:gd name="connsiteY2" fmla="*/ 208171 h 529376"/>
                    <a:gd name="connsiteX3" fmla="*/ 244209 w 253979"/>
                    <a:gd name="connsiteY3" fmla="*/ 0 h 529376"/>
                    <a:gd name="connsiteX4" fmla="*/ 177032 w 253979"/>
                    <a:gd name="connsiteY4" fmla="*/ 136069 h 529376"/>
                    <a:gd name="connsiteX5" fmla="*/ 77622 w 253979"/>
                    <a:gd name="connsiteY5" fmla="*/ 372888 h 529376"/>
                    <a:gd name="connsiteX6" fmla="*/ 3026 w 253979"/>
                    <a:gd name="connsiteY6" fmla="*/ 528004 h 529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3979" h="529376">
                      <a:moveTo>
                        <a:pt x="3026" y="528004"/>
                      </a:moveTo>
                      <a:cubicBezTo>
                        <a:pt x="23288" y="540878"/>
                        <a:pt x="102031" y="461076"/>
                        <a:pt x="140248" y="376785"/>
                      </a:cubicBezTo>
                      <a:cubicBezTo>
                        <a:pt x="178435" y="292494"/>
                        <a:pt x="209015" y="247387"/>
                        <a:pt x="229589" y="208171"/>
                      </a:cubicBezTo>
                      <a:cubicBezTo>
                        <a:pt x="250194" y="168956"/>
                        <a:pt x="264409" y="91024"/>
                        <a:pt x="244209" y="0"/>
                      </a:cubicBezTo>
                      <a:cubicBezTo>
                        <a:pt x="244209" y="0"/>
                        <a:pt x="227501" y="95856"/>
                        <a:pt x="177032" y="136069"/>
                      </a:cubicBezTo>
                      <a:cubicBezTo>
                        <a:pt x="121607" y="180241"/>
                        <a:pt x="84792" y="308205"/>
                        <a:pt x="77622" y="372888"/>
                      </a:cubicBezTo>
                      <a:cubicBezTo>
                        <a:pt x="70640" y="436668"/>
                        <a:pt x="-17236" y="515129"/>
                        <a:pt x="3026" y="528004"/>
                      </a:cubicBezTo>
                      <a:close/>
                    </a:path>
                  </a:pathLst>
                </a:custGeom>
                <a:solidFill>
                  <a:srgbClr val="CBD4C8">
                    <a:alpha val="3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4" name="任意多边形: 形状 20483">
                  <a:extLst>
                    <a:ext uri="{FF2B5EF4-FFF2-40B4-BE49-F238E27FC236}">
                      <a16:creationId xmlns:a16="http://schemas.microsoft.com/office/drawing/2014/main" id="{BC2DD019-7A95-F4E9-B595-116BB20A7DC7}"/>
                    </a:ext>
                  </a:extLst>
                </p:cNvPr>
                <p:cNvSpPr/>
                <p:nvPr/>
              </p:nvSpPr>
              <p:spPr>
                <a:xfrm>
                  <a:off x="1977651" y="2452171"/>
                  <a:ext cx="251165" cy="523184"/>
                </a:xfrm>
                <a:custGeom>
                  <a:avLst/>
                  <a:gdLst>
                    <a:gd name="connsiteX0" fmla="*/ 2550 w 251165"/>
                    <a:gd name="connsiteY0" fmla="*/ 522018 h 523184"/>
                    <a:gd name="connsiteX1" fmla="*/ 137777 w 251165"/>
                    <a:gd name="connsiteY1" fmla="*/ 371361 h 523184"/>
                    <a:gd name="connsiteX2" fmla="*/ 226682 w 251165"/>
                    <a:gd name="connsiteY2" fmla="*/ 202311 h 523184"/>
                    <a:gd name="connsiteX3" fmla="*/ 242331 w 251165"/>
                    <a:gd name="connsiteY3" fmla="*/ 0 h 523184"/>
                    <a:gd name="connsiteX4" fmla="*/ 176556 w 251165"/>
                    <a:gd name="connsiteY4" fmla="*/ 136349 h 523184"/>
                    <a:gd name="connsiteX5" fmla="*/ 78892 w 251165"/>
                    <a:gd name="connsiteY5" fmla="*/ 368306 h 523184"/>
                    <a:gd name="connsiteX6" fmla="*/ 2550 w 251165"/>
                    <a:gd name="connsiteY6" fmla="*/ 522018 h 523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165" h="523184">
                      <a:moveTo>
                        <a:pt x="2550" y="522018"/>
                      </a:moveTo>
                      <a:cubicBezTo>
                        <a:pt x="20942" y="533708"/>
                        <a:pt x="99559" y="455652"/>
                        <a:pt x="137777" y="371361"/>
                      </a:cubicBezTo>
                      <a:cubicBezTo>
                        <a:pt x="175964" y="287070"/>
                        <a:pt x="206108" y="241557"/>
                        <a:pt x="226682" y="202311"/>
                      </a:cubicBezTo>
                      <a:cubicBezTo>
                        <a:pt x="247287" y="163096"/>
                        <a:pt x="261034" y="87782"/>
                        <a:pt x="242331" y="0"/>
                      </a:cubicBezTo>
                      <a:cubicBezTo>
                        <a:pt x="242331" y="0"/>
                        <a:pt x="225279" y="95607"/>
                        <a:pt x="176556" y="136349"/>
                      </a:cubicBezTo>
                      <a:cubicBezTo>
                        <a:pt x="121942" y="182018"/>
                        <a:pt x="86716" y="303622"/>
                        <a:pt x="78892" y="368306"/>
                      </a:cubicBezTo>
                      <a:cubicBezTo>
                        <a:pt x="71317" y="431929"/>
                        <a:pt x="-15873" y="510329"/>
                        <a:pt x="2550" y="522018"/>
                      </a:cubicBezTo>
                      <a:close/>
                    </a:path>
                  </a:pathLst>
                </a:custGeom>
                <a:solidFill>
                  <a:srgbClr val="C7D2C4">
                    <a:alpha val="3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5" name="任意多边形: 形状 20484">
                  <a:extLst>
                    <a:ext uri="{FF2B5EF4-FFF2-40B4-BE49-F238E27FC236}">
                      <a16:creationId xmlns:a16="http://schemas.microsoft.com/office/drawing/2014/main" id="{B7576F13-CE7A-CD2D-1FAD-E130E53A42FE}"/>
                    </a:ext>
                  </a:extLst>
                </p:cNvPr>
                <p:cNvSpPr/>
                <p:nvPr/>
              </p:nvSpPr>
              <p:spPr>
                <a:xfrm>
                  <a:off x="1979560" y="2457470"/>
                  <a:ext cx="248437" cy="516978"/>
                </a:xfrm>
                <a:custGeom>
                  <a:avLst/>
                  <a:gdLst>
                    <a:gd name="connsiteX0" fmla="*/ 2106 w 248437"/>
                    <a:gd name="connsiteY0" fmla="*/ 516002 h 516978"/>
                    <a:gd name="connsiteX1" fmla="*/ 135339 w 248437"/>
                    <a:gd name="connsiteY1" fmla="*/ 365905 h 516978"/>
                    <a:gd name="connsiteX2" fmla="*/ 223838 w 248437"/>
                    <a:gd name="connsiteY2" fmla="*/ 196419 h 516978"/>
                    <a:gd name="connsiteX3" fmla="*/ 240547 w 248437"/>
                    <a:gd name="connsiteY3" fmla="*/ 0 h 516978"/>
                    <a:gd name="connsiteX4" fmla="*/ 176175 w 248437"/>
                    <a:gd name="connsiteY4" fmla="*/ 136661 h 516978"/>
                    <a:gd name="connsiteX5" fmla="*/ 80256 w 248437"/>
                    <a:gd name="connsiteY5" fmla="*/ 363755 h 516978"/>
                    <a:gd name="connsiteX6" fmla="*/ 2106 w 248437"/>
                    <a:gd name="connsiteY6" fmla="*/ 516002 h 516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8437" h="516978">
                      <a:moveTo>
                        <a:pt x="2106" y="516002"/>
                      </a:moveTo>
                      <a:cubicBezTo>
                        <a:pt x="18659" y="526538"/>
                        <a:pt x="97121" y="450165"/>
                        <a:pt x="135339" y="365905"/>
                      </a:cubicBezTo>
                      <a:cubicBezTo>
                        <a:pt x="173525" y="281614"/>
                        <a:pt x="203233" y="235666"/>
                        <a:pt x="223838" y="196419"/>
                      </a:cubicBezTo>
                      <a:cubicBezTo>
                        <a:pt x="244443" y="157204"/>
                        <a:pt x="257723" y="84509"/>
                        <a:pt x="240547" y="0"/>
                      </a:cubicBezTo>
                      <a:cubicBezTo>
                        <a:pt x="240547" y="0"/>
                        <a:pt x="223183" y="95388"/>
                        <a:pt x="176175" y="136661"/>
                      </a:cubicBezTo>
                      <a:cubicBezTo>
                        <a:pt x="122402" y="183857"/>
                        <a:pt x="88735" y="299071"/>
                        <a:pt x="80256" y="363755"/>
                      </a:cubicBezTo>
                      <a:cubicBezTo>
                        <a:pt x="72058" y="427160"/>
                        <a:pt x="-14478" y="505466"/>
                        <a:pt x="2106" y="516002"/>
                      </a:cubicBezTo>
                      <a:close/>
                    </a:path>
                  </a:pathLst>
                </a:custGeom>
                <a:solidFill>
                  <a:srgbClr val="C2CFBF">
                    <a:alpha val="4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6" name="任意多边形: 形状 20485">
                  <a:extLst>
                    <a:ext uri="{FF2B5EF4-FFF2-40B4-BE49-F238E27FC236}">
                      <a16:creationId xmlns:a16="http://schemas.microsoft.com/office/drawing/2014/main" id="{1CF70837-941C-E13C-FF3A-C9A35EAD1C02}"/>
                    </a:ext>
                  </a:extLst>
                </p:cNvPr>
                <p:cNvSpPr/>
                <p:nvPr/>
              </p:nvSpPr>
              <p:spPr>
                <a:xfrm>
                  <a:off x="1981409" y="2462676"/>
                  <a:ext cx="245724" cy="510842"/>
                </a:xfrm>
                <a:custGeom>
                  <a:avLst/>
                  <a:gdLst>
                    <a:gd name="connsiteX0" fmla="*/ 1692 w 245724"/>
                    <a:gd name="connsiteY0" fmla="*/ 510048 h 510842"/>
                    <a:gd name="connsiteX1" fmla="*/ 132929 w 245724"/>
                    <a:gd name="connsiteY1" fmla="*/ 360481 h 510842"/>
                    <a:gd name="connsiteX2" fmla="*/ 220992 w 245724"/>
                    <a:gd name="connsiteY2" fmla="*/ 190559 h 510842"/>
                    <a:gd name="connsiteX3" fmla="*/ 238761 w 245724"/>
                    <a:gd name="connsiteY3" fmla="*/ 0 h 510842"/>
                    <a:gd name="connsiteX4" fmla="*/ 175792 w 245724"/>
                    <a:gd name="connsiteY4" fmla="*/ 136973 h 510842"/>
                    <a:gd name="connsiteX5" fmla="*/ 81619 w 245724"/>
                    <a:gd name="connsiteY5" fmla="*/ 359203 h 510842"/>
                    <a:gd name="connsiteX6" fmla="*/ 1692 w 245724"/>
                    <a:gd name="connsiteY6" fmla="*/ 510048 h 510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724" h="510842">
                      <a:moveTo>
                        <a:pt x="1692" y="510048"/>
                      </a:moveTo>
                      <a:cubicBezTo>
                        <a:pt x="16405" y="519400"/>
                        <a:pt x="94711" y="444772"/>
                        <a:pt x="132929" y="360481"/>
                      </a:cubicBezTo>
                      <a:cubicBezTo>
                        <a:pt x="171116" y="276190"/>
                        <a:pt x="200418" y="229805"/>
                        <a:pt x="220992" y="190559"/>
                      </a:cubicBezTo>
                      <a:cubicBezTo>
                        <a:pt x="241597" y="151344"/>
                        <a:pt x="254409" y="81267"/>
                        <a:pt x="238761" y="0"/>
                      </a:cubicBezTo>
                      <a:cubicBezTo>
                        <a:pt x="238761" y="0"/>
                        <a:pt x="221086" y="95201"/>
                        <a:pt x="175792" y="136973"/>
                      </a:cubicBezTo>
                      <a:cubicBezTo>
                        <a:pt x="122891" y="185758"/>
                        <a:pt x="90784" y="294520"/>
                        <a:pt x="81619" y="359203"/>
                      </a:cubicBezTo>
                      <a:cubicBezTo>
                        <a:pt x="72828" y="422484"/>
                        <a:pt x="-13022" y="500696"/>
                        <a:pt x="1692" y="510048"/>
                      </a:cubicBezTo>
                      <a:close/>
                    </a:path>
                  </a:pathLst>
                </a:custGeom>
                <a:solidFill>
                  <a:srgbClr val="BECDBA">
                    <a:alpha val="5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7" name="任意多边形: 形状 20486">
                  <a:extLst>
                    <a:ext uri="{FF2B5EF4-FFF2-40B4-BE49-F238E27FC236}">
                      <a16:creationId xmlns:a16="http://schemas.microsoft.com/office/drawing/2014/main" id="{B537777B-4C4F-CB85-BFC9-077C221EB5A6}"/>
                    </a:ext>
                  </a:extLst>
                </p:cNvPr>
                <p:cNvSpPr/>
                <p:nvPr/>
              </p:nvSpPr>
              <p:spPr>
                <a:xfrm>
                  <a:off x="1983243" y="2467976"/>
                  <a:ext cx="243063" cy="504662"/>
                </a:xfrm>
                <a:custGeom>
                  <a:avLst/>
                  <a:gdLst>
                    <a:gd name="connsiteX0" fmla="*/ 1322 w 243063"/>
                    <a:gd name="connsiteY0" fmla="*/ 504032 h 504662"/>
                    <a:gd name="connsiteX1" fmla="*/ 130564 w 243063"/>
                    <a:gd name="connsiteY1" fmla="*/ 355026 h 504662"/>
                    <a:gd name="connsiteX2" fmla="*/ 218191 w 243063"/>
                    <a:gd name="connsiteY2" fmla="*/ 184667 h 504662"/>
                    <a:gd name="connsiteX3" fmla="*/ 236988 w 243063"/>
                    <a:gd name="connsiteY3" fmla="*/ 0 h 504662"/>
                    <a:gd name="connsiteX4" fmla="*/ 175453 w 243063"/>
                    <a:gd name="connsiteY4" fmla="*/ 137253 h 504662"/>
                    <a:gd name="connsiteX5" fmla="*/ 83026 w 243063"/>
                    <a:gd name="connsiteY5" fmla="*/ 354621 h 504662"/>
                    <a:gd name="connsiteX6" fmla="*/ 1322 w 243063"/>
                    <a:gd name="connsiteY6" fmla="*/ 504032 h 504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3063" h="504662">
                      <a:moveTo>
                        <a:pt x="1322" y="504032"/>
                      </a:moveTo>
                      <a:cubicBezTo>
                        <a:pt x="14196" y="512230"/>
                        <a:pt x="92346" y="439317"/>
                        <a:pt x="130564" y="355026"/>
                      </a:cubicBezTo>
                      <a:cubicBezTo>
                        <a:pt x="168751" y="270735"/>
                        <a:pt x="197617" y="223914"/>
                        <a:pt x="218191" y="184667"/>
                      </a:cubicBezTo>
                      <a:cubicBezTo>
                        <a:pt x="238796" y="145452"/>
                        <a:pt x="251140" y="77994"/>
                        <a:pt x="236988" y="0"/>
                      </a:cubicBezTo>
                      <a:cubicBezTo>
                        <a:pt x="236988" y="0"/>
                        <a:pt x="219032" y="95046"/>
                        <a:pt x="175453" y="137253"/>
                      </a:cubicBezTo>
                      <a:cubicBezTo>
                        <a:pt x="123426" y="187629"/>
                        <a:pt x="92845" y="289937"/>
                        <a:pt x="83026" y="354621"/>
                      </a:cubicBezTo>
                      <a:cubicBezTo>
                        <a:pt x="73612" y="417715"/>
                        <a:pt x="-11552" y="495833"/>
                        <a:pt x="1322" y="504032"/>
                      </a:cubicBezTo>
                      <a:close/>
                    </a:path>
                  </a:pathLst>
                </a:custGeom>
                <a:solidFill>
                  <a:srgbClr val="BACBB5">
                    <a:alpha val="5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8" name="任意多边形: 形状 20487">
                  <a:extLst>
                    <a:ext uri="{FF2B5EF4-FFF2-40B4-BE49-F238E27FC236}">
                      <a16:creationId xmlns:a16="http://schemas.microsoft.com/office/drawing/2014/main" id="{1582930D-78B2-52C8-3042-3BAE12A06480}"/>
                    </a:ext>
                  </a:extLst>
                </p:cNvPr>
                <p:cNvSpPr/>
                <p:nvPr/>
              </p:nvSpPr>
              <p:spPr>
                <a:xfrm>
                  <a:off x="1985039" y="2473213"/>
                  <a:ext cx="240506" cy="498524"/>
                </a:xfrm>
                <a:custGeom>
                  <a:avLst/>
                  <a:gdLst>
                    <a:gd name="connsiteX0" fmla="*/ 992 w 240506"/>
                    <a:gd name="connsiteY0" fmla="*/ 498047 h 498524"/>
                    <a:gd name="connsiteX1" fmla="*/ 128239 w 240506"/>
                    <a:gd name="connsiteY1" fmla="*/ 349602 h 498524"/>
                    <a:gd name="connsiteX2" fmla="*/ 215460 w 240506"/>
                    <a:gd name="connsiteY2" fmla="*/ 178807 h 498524"/>
                    <a:gd name="connsiteX3" fmla="*/ 235317 w 240506"/>
                    <a:gd name="connsiteY3" fmla="*/ 0 h 498524"/>
                    <a:gd name="connsiteX4" fmla="*/ 175185 w 240506"/>
                    <a:gd name="connsiteY4" fmla="*/ 137565 h 498524"/>
                    <a:gd name="connsiteX5" fmla="*/ 84504 w 240506"/>
                    <a:gd name="connsiteY5" fmla="*/ 350070 h 498524"/>
                    <a:gd name="connsiteX6" fmla="*/ 992 w 240506"/>
                    <a:gd name="connsiteY6" fmla="*/ 498047 h 498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0506" h="498524">
                      <a:moveTo>
                        <a:pt x="992" y="498047"/>
                      </a:moveTo>
                      <a:cubicBezTo>
                        <a:pt x="12027" y="505060"/>
                        <a:pt x="90021" y="433893"/>
                        <a:pt x="128239" y="349602"/>
                      </a:cubicBezTo>
                      <a:cubicBezTo>
                        <a:pt x="166425" y="265311"/>
                        <a:pt x="194855" y="218053"/>
                        <a:pt x="215460" y="178807"/>
                      </a:cubicBezTo>
                      <a:cubicBezTo>
                        <a:pt x="236065" y="139591"/>
                        <a:pt x="247942" y="74752"/>
                        <a:pt x="235317" y="0"/>
                      </a:cubicBezTo>
                      <a:cubicBezTo>
                        <a:pt x="235317" y="0"/>
                        <a:pt x="217112" y="94921"/>
                        <a:pt x="175185" y="137565"/>
                      </a:cubicBezTo>
                      <a:cubicBezTo>
                        <a:pt x="124093" y="189530"/>
                        <a:pt x="94978" y="285386"/>
                        <a:pt x="84504" y="350070"/>
                      </a:cubicBezTo>
                      <a:cubicBezTo>
                        <a:pt x="74435" y="413007"/>
                        <a:pt x="-10043" y="491033"/>
                        <a:pt x="992" y="498047"/>
                      </a:cubicBezTo>
                      <a:close/>
                    </a:path>
                  </a:pathLst>
                </a:custGeom>
                <a:solidFill>
                  <a:srgbClr val="B6C8B1">
                    <a:alpha val="6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89" name="任意多边形: 形状 20488">
                  <a:extLst>
                    <a:ext uri="{FF2B5EF4-FFF2-40B4-BE49-F238E27FC236}">
                      <a16:creationId xmlns:a16="http://schemas.microsoft.com/office/drawing/2014/main" id="{1478A383-170B-25B5-BE65-0C1E1017D496}"/>
                    </a:ext>
                  </a:extLst>
                </p:cNvPr>
                <p:cNvSpPr/>
                <p:nvPr/>
              </p:nvSpPr>
              <p:spPr>
                <a:xfrm>
                  <a:off x="1986792" y="2478512"/>
                  <a:ext cx="237955" cy="492375"/>
                </a:xfrm>
                <a:custGeom>
                  <a:avLst/>
                  <a:gdLst>
                    <a:gd name="connsiteX0" fmla="*/ 704 w 237955"/>
                    <a:gd name="connsiteY0" fmla="*/ 492030 h 492375"/>
                    <a:gd name="connsiteX1" fmla="*/ 125924 w 237955"/>
                    <a:gd name="connsiteY1" fmla="*/ 344147 h 492375"/>
                    <a:gd name="connsiteX2" fmla="*/ 212709 w 237955"/>
                    <a:gd name="connsiteY2" fmla="*/ 172915 h 492375"/>
                    <a:gd name="connsiteX3" fmla="*/ 233626 w 237955"/>
                    <a:gd name="connsiteY3" fmla="*/ 0 h 492375"/>
                    <a:gd name="connsiteX4" fmla="*/ 174897 w 237955"/>
                    <a:gd name="connsiteY4" fmla="*/ 137877 h 492375"/>
                    <a:gd name="connsiteX5" fmla="*/ 85961 w 237955"/>
                    <a:gd name="connsiteY5" fmla="*/ 345550 h 492375"/>
                    <a:gd name="connsiteX6" fmla="*/ 704 w 237955"/>
                    <a:gd name="connsiteY6" fmla="*/ 492030 h 492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7955" h="492375">
                      <a:moveTo>
                        <a:pt x="704" y="492030"/>
                      </a:moveTo>
                      <a:cubicBezTo>
                        <a:pt x="9900" y="497891"/>
                        <a:pt x="87738" y="428407"/>
                        <a:pt x="125924" y="344147"/>
                      </a:cubicBezTo>
                      <a:cubicBezTo>
                        <a:pt x="164111" y="259856"/>
                        <a:pt x="192104" y="212162"/>
                        <a:pt x="212709" y="172915"/>
                      </a:cubicBezTo>
                      <a:cubicBezTo>
                        <a:pt x="233315" y="133700"/>
                        <a:pt x="244724" y="71479"/>
                        <a:pt x="233626" y="0"/>
                      </a:cubicBezTo>
                      <a:cubicBezTo>
                        <a:pt x="233626" y="0"/>
                        <a:pt x="215203" y="94796"/>
                        <a:pt x="174897" y="137877"/>
                      </a:cubicBezTo>
                      <a:cubicBezTo>
                        <a:pt x="124740" y="191494"/>
                        <a:pt x="97090" y="280835"/>
                        <a:pt x="85961" y="345550"/>
                      </a:cubicBezTo>
                      <a:cubicBezTo>
                        <a:pt x="75300" y="408238"/>
                        <a:pt x="-8492" y="486170"/>
                        <a:pt x="704" y="492030"/>
                      </a:cubicBezTo>
                      <a:close/>
                    </a:path>
                  </a:pathLst>
                </a:custGeom>
                <a:solidFill>
                  <a:srgbClr val="B1C6AC">
                    <a:alpha val="6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90" name="任意多边形: 形状 20489">
                  <a:extLst>
                    <a:ext uri="{FF2B5EF4-FFF2-40B4-BE49-F238E27FC236}">
                      <a16:creationId xmlns:a16="http://schemas.microsoft.com/office/drawing/2014/main" id="{8D96EC8F-F609-5086-1413-829EDC123EBE}"/>
                    </a:ext>
                  </a:extLst>
                </p:cNvPr>
                <p:cNvSpPr/>
                <p:nvPr/>
              </p:nvSpPr>
              <p:spPr>
                <a:xfrm>
                  <a:off x="1988501" y="2483780"/>
                  <a:ext cx="235499" cy="486242"/>
                </a:xfrm>
                <a:custGeom>
                  <a:avLst/>
                  <a:gdLst>
                    <a:gd name="connsiteX0" fmla="*/ 460 w 235499"/>
                    <a:gd name="connsiteY0" fmla="*/ 486014 h 486242"/>
                    <a:gd name="connsiteX1" fmla="*/ 123686 w 235499"/>
                    <a:gd name="connsiteY1" fmla="*/ 338660 h 486242"/>
                    <a:gd name="connsiteX2" fmla="*/ 210035 w 235499"/>
                    <a:gd name="connsiteY2" fmla="*/ 167023 h 486242"/>
                    <a:gd name="connsiteX3" fmla="*/ 231980 w 235499"/>
                    <a:gd name="connsiteY3" fmla="*/ 0 h 486242"/>
                    <a:gd name="connsiteX4" fmla="*/ 174653 w 235499"/>
                    <a:gd name="connsiteY4" fmla="*/ 138189 h 486242"/>
                    <a:gd name="connsiteX5" fmla="*/ 87463 w 235499"/>
                    <a:gd name="connsiteY5" fmla="*/ 340998 h 486242"/>
                    <a:gd name="connsiteX6" fmla="*/ 460 w 235499"/>
                    <a:gd name="connsiteY6" fmla="*/ 486014 h 486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5499" h="486242">
                      <a:moveTo>
                        <a:pt x="460" y="486014"/>
                      </a:moveTo>
                      <a:cubicBezTo>
                        <a:pt x="7817" y="490690"/>
                        <a:pt x="85499" y="422952"/>
                        <a:pt x="123686" y="338660"/>
                      </a:cubicBezTo>
                      <a:cubicBezTo>
                        <a:pt x="161873" y="254369"/>
                        <a:pt x="189461" y="206239"/>
                        <a:pt x="210035" y="167023"/>
                      </a:cubicBezTo>
                      <a:cubicBezTo>
                        <a:pt x="230640" y="127808"/>
                        <a:pt x="241581" y="68175"/>
                        <a:pt x="231980" y="0"/>
                      </a:cubicBezTo>
                      <a:cubicBezTo>
                        <a:pt x="231980" y="0"/>
                        <a:pt x="213339" y="94672"/>
                        <a:pt x="174653" y="138189"/>
                      </a:cubicBezTo>
                      <a:cubicBezTo>
                        <a:pt x="125494" y="193489"/>
                        <a:pt x="99247" y="276284"/>
                        <a:pt x="87463" y="340998"/>
                      </a:cubicBezTo>
                      <a:cubicBezTo>
                        <a:pt x="76210" y="403500"/>
                        <a:pt x="-6896" y="481338"/>
                        <a:pt x="460" y="486014"/>
                      </a:cubicBezTo>
                      <a:close/>
                    </a:path>
                  </a:pathLst>
                </a:custGeom>
                <a:solidFill>
                  <a:srgbClr val="ADC3A7">
                    <a:alpha val="7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91" name="任意多边形: 形状 20490">
                  <a:extLst>
                    <a:ext uri="{FF2B5EF4-FFF2-40B4-BE49-F238E27FC236}">
                      <a16:creationId xmlns:a16="http://schemas.microsoft.com/office/drawing/2014/main" id="{868658E3-CD5F-79F8-5BD4-1384110FD117}"/>
                    </a:ext>
                  </a:extLst>
                </p:cNvPr>
                <p:cNvSpPr/>
                <p:nvPr/>
              </p:nvSpPr>
              <p:spPr>
                <a:xfrm>
                  <a:off x="1990161" y="2489048"/>
                  <a:ext cx="233173" cy="480163"/>
                </a:xfrm>
                <a:custGeom>
                  <a:avLst/>
                  <a:gdLst>
                    <a:gd name="connsiteX0" fmla="*/ 265 w 233173"/>
                    <a:gd name="connsiteY0" fmla="*/ 480029 h 480163"/>
                    <a:gd name="connsiteX1" fmla="*/ 121496 w 233173"/>
                    <a:gd name="connsiteY1" fmla="*/ 333237 h 480163"/>
                    <a:gd name="connsiteX2" fmla="*/ 207439 w 233173"/>
                    <a:gd name="connsiteY2" fmla="*/ 161163 h 480163"/>
                    <a:gd name="connsiteX3" fmla="*/ 230444 w 233173"/>
                    <a:gd name="connsiteY3" fmla="*/ 0 h 480163"/>
                    <a:gd name="connsiteX4" fmla="*/ 174520 w 233173"/>
                    <a:gd name="connsiteY4" fmla="*/ 138469 h 480163"/>
                    <a:gd name="connsiteX5" fmla="*/ 89076 w 233173"/>
                    <a:gd name="connsiteY5" fmla="*/ 336416 h 480163"/>
                    <a:gd name="connsiteX6" fmla="*/ 265 w 233173"/>
                    <a:gd name="connsiteY6" fmla="*/ 480029 h 480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3173" h="480163">
                      <a:moveTo>
                        <a:pt x="265" y="480029"/>
                      </a:moveTo>
                      <a:cubicBezTo>
                        <a:pt x="5782" y="483552"/>
                        <a:pt x="83309" y="417528"/>
                        <a:pt x="121496" y="333237"/>
                      </a:cubicBezTo>
                      <a:cubicBezTo>
                        <a:pt x="159682" y="248946"/>
                        <a:pt x="186834" y="200378"/>
                        <a:pt x="207439" y="161163"/>
                      </a:cubicBezTo>
                      <a:cubicBezTo>
                        <a:pt x="228044" y="121948"/>
                        <a:pt x="238518" y="64933"/>
                        <a:pt x="230444" y="0"/>
                      </a:cubicBezTo>
                      <a:cubicBezTo>
                        <a:pt x="230444" y="0"/>
                        <a:pt x="211616" y="94578"/>
                        <a:pt x="174520" y="138469"/>
                      </a:cubicBezTo>
                      <a:cubicBezTo>
                        <a:pt x="126358" y="195453"/>
                        <a:pt x="101545" y="271702"/>
                        <a:pt x="89076" y="336416"/>
                      </a:cubicBezTo>
                      <a:cubicBezTo>
                        <a:pt x="77168" y="398793"/>
                        <a:pt x="-5253" y="476506"/>
                        <a:pt x="265" y="480029"/>
                      </a:cubicBezTo>
                      <a:close/>
                    </a:path>
                  </a:pathLst>
                </a:custGeom>
                <a:solidFill>
                  <a:srgbClr val="A9C1A2">
                    <a:alpha val="8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92" name="任意多边形: 形状 20491">
                  <a:extLst>
                    <a:ext uri="{FF2B5EF4-FFF2-40B4-BE49-F238E27FC236}">
                      <a16:creationId xmlns:a16="http://schemas.microsoft.com/office/drawing/2014/main" id="{2D944398-67CD-D67F-CBC3-981E69EF86DD}"/>
                    </a:ext>
                  </a:extLst>
                </p:cNvPr>
                <p:cNvSpPr/>
                <p:nvPr/>
              </p:nvSpPr>
              <p:spPr>
                <a:xfrm>
                  <a:off x="1991771" y="2494316"/>
                  <a:ext cx="230918" cy="474074"/>
                </a:xfrm>
                <a:custGeom>
                  <a:avLst/>
                  <a:gdLst>
                    <a:gd name="connsiteX0" fmla="*/ 120 w 230918"/>
                    <a:gd name="connsiteY0" fmla="*/ 474012 h 474074"/>
                    <a:gd name="connsiteX1" fmla="*/ 119356 w 230918"/>
                    <a:gd name="connsiteY1" fmla="*/ 327781 h 474074"/>
                    <a:gd name="connsiteX2" fmla="*/ 204863 w 230918"/>
                    <a:gd name="connsiteY2" fmla="*/ 155271 h 474074"/>
                    <a:gd name="connsiteX3" fmla="*/ 228928 w 230918"/>
                    <a:gd name="connsiteY3" fmla="*/ 0 h 474074"/>
                    <a:gd name="connsiteX4" fmla="*/ 174438 w 230918"/>
                    <a:gd name="connsiteY4" fmla="*/ 138781 h 474074"/>
                    <a:gd name="connsiteX5" fmla="*/ 90740 w 230918"/>
                    <a:gd name="connsiteY5" fmla="*/ 331865 h 474074"/>
                    <a:gd name="connsiteX6" fmla="*/ 120 w 230918"/>
                    <a:gd name="connsiteY6" fmla="*/ 474012 h 474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0918" h="474074">
                      <a:moveTo>
                        <a:pt x="120" y="474012"/>
                      </a:moveTo>
                      <a:cubicBezTo>
                        <a:pt x="3799" y="476350"/>
                        <a:pt x="81169" y="412041"/>
                        <a:pt x="119356" y="327781"/>
                      </a:cubicBezTo>
                      <a:cubicBezTo>
                        <a:pt x="157543" y="243490"/>
                        <a:pt x="184258" y="194487"/>
                        <a:pt x="204863" y="155271"/>
                      </a:cubicBezTo>
                      <a:cubicBezTo>
                        <a:pt x="225468" y="116056"/>
                        <a:pt x="235475" y="61660"/>
                        <a:pt x="228928" y="0"/>
                      </a:cubicBezTo>
                      <a:cubicBezTo>
                        <a:pt x="228928" y="0"/>
                        <a:pt x="209944" y="94485"/>
                        <a:pt x="174438" y="138781"/>
                      </a:cubicBezTo>
                      <a:cubicBezTo>
                        <a:pt x="127336" y="197479"/>
                        <a:pt x="103863" y="267150"/>
                        <a:pt x="90740" y="331865"/>
                      </a:cubicBezTo>
                      <a:cubicBezTo>
                        <a:pt x="78177" y="394055"/>
                        <a:pt x="-3558" y="471675"/>
                        <a:pt x="120" y="474012"/>
                      </a:cubicBezTo>
                      <a:close/>
                    </a:path>
                  </a:pathLst>
                </a:custGeom>
                <a:solidFill>
                  <a:srgbClr val="A5BF9E">
                    <a:alpha val="8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93" name="任意多边形: 形状 20492">
                  <a:extLst>
                    <a:ext uri="{FF2B5EF4-FFF2-40B4-BE49-F238E27FC236}">
                      <a16:creationId xmlns:a16="http://schemas.microsoft.com/office/drawing/2014/main" id="{903B30D4-0630-9251-5581-9B3FC80583E1}"/>
                    </a:ext>
                  </a:extLst>
                </p:cNvPr>
                <p:cNvSpPr/>
                <p:nvPr/>
              </p:nvSpPr>
              <p:spPr>
                <a:xfrm>
                  <a:off x="1993325" y="2499585"/>
                  <a:ext cx="228783" cy="468043"/>
                </a:xfrm>
                <a:custGeom>
                  <a:avLst/>
                  <a:gdLst>
                    <a:gd name="connsiteX0" fmla="*/ 31 w 228783"/>
                    <a:gd name="connsiteY0" fmla="*/ 468027 h 468043"/>
                    <a:gd name="connsiteX1" fmla="*/ 117271 w 228783"/>
                    <a:gd name="connsiteY1" fmla="*/ 322357 h 468043"/>
                    <a:gd name="connsiteX2" fmla="*/ 202342 w 228783"/>
                    <a:gd name="connsiteY2" fmla="*/ 149411 h 468043"/>
                    <a:gd name="connsiteX3" fmla="*/ 227467 w 228783"/>
                    <a:gd name="connsiteY3" fmla="*/ 0 h 468043"/>
                    <a:gd name="connsiteX4" fmla="*/ 174380 w 228783"/>
                    <a:gd name="connsiteY4" fmla="*/ 139093 h 468043"/>
                    <a:gd name="connsiteX5" fmla="*/ 92427 w 228783"/>
                    <a:gd name="connsiteY5" fmla="*/ 327314 h 468043"/>
                    <a:gd name="connsiteX6" fmla="*/ 31 w 228783"/>
                    <a:gd name="connsiteY6" fmla="*/ 468027 h 468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783" h="468043">
                      <a:moveTo>
                        <a:pt x="31" y="468027"/>
                      </a:moveTo>
                      <a:cubicBezTo>
                        <a:pt x="1870" y="469212"/>
                        <a:pt x="79085" y="406617"/>
                        <a:pt x="117271" y="322357"/>
                      </a:cubicBezTo>
                      <a:cubicBezTo>
                        <a:pt x="155458" y="238066"/>
                        <a:pt x="181768" y="188626"/>
                        <a:pt x="202342" y="149411"/>
                      </a:cubicBezTo>
                      <a:cubicBezTo>
                        <a:pt x="222947" y="110196"/>
                        <a:pt x="232486" y="58418"/>
                        <a:pt x="227467" y="0"/>
                      </a:cubicBezTo>
                      <a:cubicBezTo>
                        <a:pt x="227467" y="0"/>
                        <a:pt x="208358" y="94422"/>
                        <a:pt x="174380" y="139093"/>
                      </a:cubicBezTo>
                      <a:cubicBezTo>
                        <a:pt x="128400" y="199505"/>
                        <a:pt x="106205" y="262599"/>
                        <a:pt x="92427" y="327314"/>
                      </a:cubicBezTo>
                      <a:cubicBezTo>
                        <a:pt x="79241" y="389316"/>
                        <a:pt x="-1808" y="466843"/>
                        <a:pt x="31" y="468027"/>
                      </a:cubicBezTo>
                      <a:close/>
                    </a:path>
                  </a:pathLst>
                </a:custGeom>
                <a:solidFill>
                  <a:srgbClr val="A0BC99">
                    <a:alpha val="9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94" name="任意多边形: 形状 20493">
                  <a:extLst>
                    <a:ext uri="{FF2B5EF4-FFF2-40B4-BE49-F238E27FC236}">
                      <a16:creationId xmlns:a16="http://schemas.microsoft.com/office/drawing/2014/main" id="{16432EEB-FE4F-64D4-8B47-79CF25713ED5}"/>
                    </a:ext>
                  </a:extLst>
                </p:cNvPr>
                <p:cNvSpPr/>
                <p:nvPr/>
              </p:nvSpPr>
              <p:spPr>
                <a:xfrm>
                  <a:off x="1994821" y="2504822"/>
                  <a:ext cx="226806" cy="462042"/>
                </a:xfrm>
                <a:custGeom>
                  <a:avLst/>
                  <a:gdLst>
                    <a:gd name="connsiteX0" fmla="*/ 0 w 226806"/>
                    <a:gd name="connsiteY0" fmla="*/ 462042 h 462042"/>
                    <a:gd name="connsiteX1" fmla="*/ 115246 w 226806"/>
                    <a:gd name="connsiteY1" fmla="*/ 316902 h 462042"/>
                    <a:gd name="connsiteX2" fmla="*/ 199911 w 226806"/>
                    <a:gd name="connsiteY2" fmla="*/ 143519 h 462042"/>
                    <a:gd name="connsiteX3" fmla="*/ 226065 w 226806"/>
                    <a:gd name="connsiteY3" fmla="*/ 0 h 462042"/>
                    <a:gd name="connsiteX4" fmla="*/ 174380 w 226806"/>
                    <a:gd name="connsiteY4" fmla="*/ 139373 h 462042"/>
                    <a:gd name="connsiteX5" fmla="*/ 94173 w 226806"/>
                    <a:gd name="connsiteY5" fmla="*/ 322731 h 462042"/>
                    <a:gd name="connsiteX6" fmla="*/ 0 w 226806"/>
                    <a:gd name="connsiteY6" fmla="*/ 462042 h 462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6806" h="462042">
                      <a:moveTo>
                        <a:pt x="0" y="462042"/>
                      </a:moveTo>
                      <a:cubicBezTo>
                        <a:pt x="0" y="462042"/>
                        <a:pt x="77059" y="401193"/>
                        <a:pt x="115246" y="316902"/>
                      </a:cubicBezTo>
                      <a:cubicBezTo>
                        <a:pt x="153432" y="232611"/>
                        <a:pt x="179306" y="182735"/>
                        <a:pt x="199911" y="143519"/>
                      </a:cubicBezTo>
                      <a:cubicBezTo>
                        <a:pt x="220516" y="104304"/>
                        <a:pt x="229587" y="55144"/>
                        <a:pt x="226065" y="0"/>
                      </a:cubicBezTo>
                      <a:cubicBezTo>
                        <a:pt x="226065" y="0"/>
                        <a:pt x="206862" y="94360"/>
                        <a:pt x="174380" y="139373"/>
                      </a:cubicBezTo>
                      <a:cubicBezTo>
                        <a:pt x="129523" y="201532"/>
                        <a:pt x="108606" y="258017"/>
                        <a:pt x="94173" y="322731"/>
                      </a:cubicBezTo>
                      <a:cubicBezTo>
                        <a:pt x="80363" y="384609"/>
                        <a:pt x="0" y="462042"/>
                        <a:pt x="0" y="462042"/>
                      </a:cubicBezTo>
                      <a:close/>
                    </a:path>
                  </a:pathLst>
                </a:custGeom>
                <a:solidFill>
                  <a:srgbClr val="9CBA94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337" name="图形 9">
              <a:extLst>
                <a:ext uri="{FF2B5EF4-FFF2-40B4-BE49-F238E27FC236}">
                  <a16:creationId xmlns:a16="http://schemas.microsoft.com/office/drawing/2014/main" id="{C494F69F-9313-E7FD-5582-2515F9816699}"/>
                </a:ext>
              </a:extLst>
            </p:cNvPr>
            <p:cNvGrpSpPr/>
            <p:nvPr/>
          </p:nvGrpSpPr>
          <p:grpSpPr>
            <a:xfrm>
              <a:off x="1952956" y="3026061"/>
              <a:ext cx="334593" cy="527754"/>
              <a:chOff x="1952956" y="3026061"/>
              <a:chExt cx="334593" cy="527754"/>
            </a:xfrm>
          </p:grpSpPr>
          <p:sp>
            <p:nvSpPr>
              <p:cNvPr id="20457" name="任意多边形: 形状 20456">
                <a:extLst>
                  <a:ext uri="{FF2B5EF4-FFF2-40B4-BE49-F238E27FC236}">
                    <a16:creationId xmlns:a16="http://schemas.microsoft.com/office/drawing/2014/main" id="{70869984-BAC2-3676-B89B-781397E8D20E}"/>
                  </a:ext>
                </a:extLst>
              </p:cNvPr>
              <p:cNvSpPr/>
              <p:nvPr/>
            </p:nvSpPr>
            <p:spPr>
              <a:xfrm>
                <a:off x="1952956" y="3026061"/>
                <a:ext cx="334593" cy="521052"/>
              </a:xfrm>
              <a:custGeom>
                <a:avLst/>
                <a:gdLst>
                  <a:gd name="connsiteX0" fmla="*/ 168083 w 334593"/>
                  <a:gd name="connsiteY0" fmla="*/ 90058 h 521052"/>
                  <a:gd name="connsiteX1" fmla="*/ 233141 w 334593"/>
                  <a:gd name="connsiteY1" fmla="*/ 163594 h 521052"/>
                  <a:gd name="connsiteX2" fmla="*/ 278185 w 334593"/>
                  <a:gd name="connsiteY2" fmla="*/ 200784 h 521052"/>
                  <a:gd name="connsiteX3" fmla="*/ 332800 w 334593"/>
                  <a:gd name="connsiteY3" fmla="*/ 390189 h 521052"/>
                  <a:gd name="connsiteX4" fmla="*/ 333891 w 334593"/>
                  <a:gd name="connsiteY4" fmla="*/ 470054 h 521052"/>
                  <a:gd name="connsiteX5" fmla="*/ 330743 w 334593"/>
                  <a:gd name="connsiteY5" fmla="*/ 521052 h 521052"/>
                  <a:gd name="connsiteX6" fmla="*/ 150128 w 334593"/>
                  <a:gd name="connsiteY6" fmla="*/ 419710 h 521052"/>
                  <a:gd name="connsiteX7" fmla="*/ 66928 w 334593"/>
                  <a:gd name="connsiteY7" fmla="*/ 341248 h 521052"/>
                  <a:gd name="connsiteX8" fmla="*/ 47601 w 334593"/>
                  <a:gd name="connsiteY8" fmla="*/ 178183 h 521052"/>
                  <a:gd name="connsiteX9" fmla="*/ 0 w 334593"/>
                  <a:gd name="connsiteY9" fmla="*/ 0 h 521052"/>
                  <a:gd name="connsiteX10" fmla="*/ 168083 w 334593"/>
                  <a:gd name="connsiteY10" fmla="*/ 90058 h 521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593" h="521052">
                    <a:moveTo>
                      <a:pt x="168083" y="90058"/>
                    </a:moveTo>
                    <a:cubicBezTo>
                      <a:pt x="194050" y="119548"/>
                      <a:pt x="205459" y="137441"/>
                      <a:pt x="233141" y="163594"/>
                    </a:cubicBezTo>
                    <a:cubicBezTo>
                      <a:pt x="249662" y="179181"/>
                      <a:pt x="261601" y="174941"/>
                      <a:pt x="278185" y="200784"/>
                    </a:cubicBezTo>
                    <a:cubicBezTo>
                      <a:pt x="311852" y="253278"/>
                      <a:pt x="327657" y="328311"/>
                      <a:pt x="332800" y="390189"/>
                    </a:cubicBezTo>
                    <a:cubicBezTo>
                      <a:pt x="334889" y="415283"/>
                      <a:pt x="335013" y="448295"/>
                      <a:pt x="333891" y="470054"/>
                    </a:cubicBezTo>
                    <a:cubicBezTo>
                      <a:pt x="332769" y="491812"/>
                      <a:pt x="331771" y="501382"/>
                      <a:pt x="330743" y="521052"/>
                    </a:cubicBezTo>
                    <a:cubicBezTo>
                      <a:pt x="268304" y="488539"/>
                      <a:pt x="209699" y="459611"/>
                      <a:pt x="150128" y="419710"/>
                    </a:cubicBezTo>
                    <a:cubicBezTo>
                      <a:pt x="117771" y="398045"/>
                      <a:pt x="86941" y="378873"/>
                      <a:pt x="66928" y="341248"/>
                    </a:cubicBezTo>
                    <a:cubicBezTo>
                      <a:pt x="39153" y="289033"/>
                      <a:pt x="49253" y="235603"/>
                      <a:pt x="47601" y="178183"/>
                    </a:cubicBezTo>
                    <a:cubicBezTo>
                      <a:pt x="45917" y="120794"/>
                      <a:pt x="34415" y="54771"/>
                      <a:pt x="0" y="0"/>
                    </a:cubicBezTo>
                    <a:cubicBezTo>
                      <a:pt x="65307" y="10194"/>
                      <a:pt x="123569" y="39496"/>
                      <a:pt x="168083" y="90058"/>
                    </a:cubicBezTo>
                    <a:close/>
                  </a:path>
                </a:pathLst>
              </a:custGeom>
              <a:gradFill>
                <a:gsLst>
                  <a:gs pos="6440">
                    <a:srgbClr val="2D4C21"/>
                  </a:gs>
                  <a:gs pos="24380">
                    <a:srgbClr val="356127"/>
                  </a:gs>
                  <a:gs pos="48970">
                    <a:srgbClr val="3E772D"/>
                  </a:gs>
                  <a:gs pos="64690">
                    <a:srgbClr val="417F2F"/>
                  </a:gs>
                  <a:gs pos="83420">
                    <a:srgbClr val="4A9036"/>
                  </a:gs>
                  <a:gs pos="98710">
                    <a:srgbClr val="4E9839"/>
                  </a:gs>
                </a:gsLst>
                <a:lin ang="3449123" scaled="1"/>
              </a:gra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458" name="图形 9">
                <a:extLst>
                  <a:ext uri="{FF2B5EF4-FFF2-40B4-BE49-F238E27FC236}">
                    <a16:creationId xmlns:a16="http://schemas.microsoft.com/office/drawing/2014/main" id="{A41EC9B8-7095-4469-3611-8B474CD4116C}"/>
                  </a:ext>
                </a:extLst>
              </p:cNvPr>
              <p:cNvGrpSpPr/>
              <p:nvPr/>
            </p:nvGrpSpPr>
            <p:grpSpPr>
              <a:xfrm>
                <a:off x="1979853" y="3038596"/>
                <a:ext cx="296488" cy="515218"/>
                <a:chOff x="1979853" y="3038596"/>
                <a:chExt cx="296488" cy="515218"/>
              </a:xfrm>
            </p:grpSpPr>
            <p:sp>
              <p:nvSpPr>
                <p:cNvPr id="20459" name="任意多边形: 形状 20458">
                  <a:extLst>
                    <a:ext uri="{FF2B5EF4-FFF2-40B4-BE49-F238E27FC236}">
                      <a16:creationId xmlns:a16="http://schemas.microsoft.com/office/drawing/2014/main" id="{208E25A0-B5C3-5D3A-9D3D-2F4036CB5BCF}"/>
                    </a:ext>
                  </a:extLst>
                </p:cNvPr>
                <p:cNvSpPr/>
                <p:nvPr/>
              </p:nvSpPr>
              <p:spPr>
                <a:xfrm>
                  <a:off x="1979853" y="3038596"/>
                  <a:ext cx="296488" cy="515218"/>
                </a:xfrm>
                <a:custGeom>
                  <a:avLst/>
                  <a:gdLst>
                    <a:gd name="connsiteX0" fmla="*/ 8858 w 296488"/>
                    <a:gd name="connsiteY0" fmla="*/ 2833 h 515218"/>
                    <a:gd name="connsiteX1" fmla="*/ 138132 w 296488"/>
                    <a:gd name="connsiteY1" fmla="*/ 132917 h 515218"/>
                    <a:gd name="connsiteX2" fmla="*/ 231899 w 296488"/>
                    <a:gd name="connsiteY2" fmla="*/ 256049 h 515218"/>
                    <a:gd name="connsiteX3" fmla="*/ 296489 w 296488"/>
                    <a:gd name="connsiteY3" fmla="*/ 515219 h 515218"/>
                    <a:gd name="connsiteX4" fmla="*/ 187509 w 296488"/>
                    <a:gd name="connsiteY4" fmla="*/ 394019 h 515218"/>
                    <a:gd name="connsiteX5" fmla="*/ 65468 w 296488"/>
                    <a:gd name="connsiteY5" fmla="*/ 158915 h 515218"/>
                    <a:gd name="connsiteX6" fmla="*/ 8858 w 296488"/>
                    <a:gd name="connsiteY6" fmla="*/ 2833 h 515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6488" h="515218">
                      <a:moveTo>
                        <a:pt x="8858" y="2833"/>
                      </a:moveTo>
                      <a:cubicBezTo>
                        <a:pt x="46515" y="-18895"/>
                        <a:pt x="116092" y="90147"/>
                        <a:pt x="138132" y="132917"/>
                      </a:cubicBezTo>
                      <a:cubicBezTo>
                        <a:pt x="160171" y="175685"/>
                        <a:pt x="201568" y="195917"/>
                        <a:pt x="231899" y="256049"/>
                      </a:cubicBezTo>
                      <a:cubicBezTo>
                        <a:pt x="262230" y="316181"/>
                        <a:pt x="296146" y="441246"/>
                        <a:pt x="296489" y="515219"/>
                      </a:cubicBezTo>
                      <a:cubicBezTo>
                        <a:pt x="262947" y="467867"/>
                        <a:pt x="248670" y="432081"/>
                        <a:pt x="187509" y="394019"/>
                      </a:cubicBezTo>
                      <a:cubicBezTo>
                        <a:pt x="126348" y="355957"/>
                        <a:pt x="65000" y="215618"/>
                        <a:pt x="65468" y="158915"/>
                      </a:cubicBezTo>
                      <a:cubicBezTo>
                        <a:pt x="65967" y="102243"/>
                        <a:pt x="-28830" y="24560"/>
                        <a:pt x="8858" y="2833"/>
                      </a:cubicBezTo>
                      <a:close/>
                    </a:path>
                  </a:pathLst>
                </a:custGeom>
                <a:solidFill>
                  <a:srgbClr val="E0E0E0">
                    <a:alpha val="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0" name="任意多边形: 形状 20459">
                  <a:extLst>
                    <a:ext uri="{FF2B5EF4-FFF2-40B4-BE49-F238E27FC236}">
                      <a16:creationId xmlns:a16="http://schemas.microsoft.com/office/drawing/2014/main" id="{A7F79A74-5535-E84D-08D9-27BE90000A9F}"/>
                    </a:ext>
                  </a:extLst>
                </p:cNvPr>
                <p:cNvSpPr/>
                <p:nvPr/>
              </p:nvSpPr>
              <p:spPr>
                <a:xfrm>
                  <a:off x="1981958" y="3039103"/>
                  <a:ext cx="293168" cy="510347"/>
                </a:xfrm>
                <a:custGeom>
                  <a:avLst/>
                  <a:gdLst>
                    <a:gd name="connsiteX0" fmla="*/ 7845 w 293168"/>
                    <a:gd name="connsiteY0" fmla="*/ 2700 h 510347"/>
                    <a:gd name="connsiteX1" fmla="*/ 135466 w 293168"/>
                    <a:gd name="connsiteY1" fmla="*/ 132566 h 510347"/>
                    <a:gd name="connsiteX2" fmla="*/ 228953 w 293168"/>
                    <a:gd name="connsiteY2" fmla="*/ 256353 h 510347"/>
                    <a:gd name="connsiteX3" fmla="*/ 293169 w 293168"/>
                    <a:gd name="connsiteY3" fmla="*/ 510348 h 510347"/>
                    <a:gd name="connsiteX4" fmla="*/ 185997 w 293168"/>
                    <a:gd name="connsiteY4" fmla="*/ 386654 h 510347"/>
                    <a:gd name="connsiteX5" fmla="*/ 66231 w 293168"/>
                    <a:gd name="connsiteY5" fmla="*/ 156974 h 510347"/>
                    <a:gd name="connsiteX6" fmla="*/ 7845 w 293168"/>
                    <a:gd name="connsiteY6" fmla="*/ 2700 h 510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3168" h="510347">
                      <a:moveTo>
                        <a:pt x="7845" y="2700"/>
                      </a:moveTo>
                      <a:cubicBezTo>
                        <a:pt x="44130" y="-18373"/>
                        <a:pt x="113084" y="89485"/>
                        <a:pt x="135466" y="132566"/>
                      </a:cubicBezTo>
                      <a:cubicBezTo>
                        <a:pt x="157848" y="175646"/>
                        <a:pt x="198684" y="196782"/>
                        <a:pt x="228953" y="256353"/>
                      </a:cubicBezTo>
                      <a:cubicBezTo>
                        <a:pt x="259191" y="315924"/>
                        <a:pt x="292078" y="437466"/>
                        <a:pt x="293169" y="510348"/>
                      </a:cubicBezTo>
                      <a:cubicBezTo>
                        <a:pt x="260188" y="463028"/>
                        <a:pt x="245256" y="424966"/>
                        <a:pt x="185997" y="386654"/>
                      </a:cubicBezTo>
                      <a:cubicBezTo>
                        <a:pt x="125771" y="347720"/>
                        <a:pt x="66886" y="213615"/>
                        <a:pt x="66231" y="156974"/>
                      </a:cubicBezTo>
                      <a:cubicBezTo>
                        <a:pt x="65514" y="100364"/>
                        <a:pt x="-27006" y="22931"/>
                        <a:pt x="7845" y="2700"/>
                      </a:cubicBezTo>
                      <a:close/>
                    </a:path>
                  </a:pathLst>
                </a:custGeom>
                <a:solidFill>
                  <a:srgbClr val="DCDEDB">
                    <a:alpha val="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1" name="任意多边形: 形状 20460">
                  <a:extLst>
                    <a:ext uri="{FF2B5EF4-FFF2-40B4-BE49-F238E27FC236}">
                      <a16:creationId xmlns:a16="http://schemas.microsoft.com/office/drawing/2014/main" id="{AD9CA6AA-42EA-239A-0A51-7504255CD3BE}"/>
                    </a:ext>
                  </a:extLst>
                </p:cNvPr>
                <p:cNvSpPr/>
                <p:nvPr/>
              </p:nvSpPr>
              <p:spPr>
                <a:xfrm>
                  <a:off x="1985144" y="3040770"/>
                  <a:ext cx="288704" cy="504285"/>
                </a:xfrm>
                <a:custGeom>
                  <a:avLst/>
                  <a:gdLst>
                    <a:gd name="connsiteX0" fmla="*/ 5719 w 288704"/>
                    <a:gd name="connsiteY0" fmla="*/ 1376 h 504285"/>
                    <a:gd name="connsiteX1" fmla="*/ 131656 w 288704"/>
                    <a:gd name="connsiteY1" fmla="*/ 131024 h 504285"/>
                    <a:gd name="connsiteX2" fmla="*/ 224832 w 288704"/>
                    <a:gd name="connsiteY2" fmla="*/ 255465 h 504285"/>
                    <a:gd name="connsiteX3" fmla="*/ 288705 w 288704"/>
                    <a:gd name="connsiteY3" fmla="*/ 504286 h 504285"/>
                    <a:gd name="connsiteX4" fmla="*/ 183310 w 288704"/>
                    <a:gd name="connsiteY4" fmla="*/ 378130 h 504285"/>
                    <a:gd name="connsiteX5" fmla="*/ 65788 w 288704"/>
                    <a:gd name="connsiteY5" fmla="*/ 153873 h 504285"/>
                    <a:gd name="connsiteX6" fmla="*/ 5719 w 288704"/>
                    <a:gd name="connsiteY6" fmla="*/ 1376 h 504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704" h="504285">
                      <a:moveTo>
                        <a:pt x="5719" y="1376"/>
                      </a:moveTo>
                      <a:cubicBezTo>
                        <a:pt x="43874" y="-12901"/>
                        <a:pt x="108963" y="87600"/>
                        <a:pt x="131656" y="131024"/>
                      </a:cubicBezTo>
                      <a:cubicBezTo>
                        <a:pt x="154350" y="174448"/>
                        <a:pt x="194688" y="196486"/>
                        <a:pt x="224832" y="255465"/>
                      </a:cubicBezTo>
                      <a:cubicBezTo>
                        <a:pt x="254976" y="314444"/>
                        <a:pt x="286865" y="432526"/>
                        <a:pt x="288705" y="504286"/>
                      </a:cubicBezTo>
                      <a:cubicBezTo>
                        <a:pt x="256254" y="456966"/>
                        <a:pt x="240667" y="416628"/>
                        <a:pt x="183310" y="378130"/>
                      </a:cubicBezTo>
                      <a:cubicBezTo>
                        <a:pt x="124019" y="338322"/>
                        <a:pt x="67597" y="210452"/>
                        <a:pt x="65788" y="153873"/>
                      </a:cubicBezTo>
                      <a:cubicBezTo>
                        <a:pt x="64012" y="97326"/>
                        <a:pt x="-22711" y="25722"/>
                        <a:pt x="5719" y="1376"/>
                      </a:cubicBezTo>
                      <a:close/>
                    </a:path>
                  </a:pathLst>
                </a:custGeom>
                <a:solidFill>
                  <a:srgbClr val="D7DBD6">
                    <a:alpha val="1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2" name="任意多边形: 形状 20461">
                  <a:extLst>
                    <a:ext uri="{FF2B5EF4-FFF2-40B4-BE49-F238E27FC236}">
                      <a16:creationId xmlns:a16="http://schemas.microsoft.com/office/drawing/2014/main" id="{471F82F8-0743-15BC-4356-4483AAEB476F}"/>
                    </a:ext>
                  </a:extLst>
                </p:cNvPr>
                <p:cNvSpPr/>
                <p:nvPr/>
              </p:nvSpPr>
              <p:spPr>
                <a:xfrm>
                  <a:off x="1987652" y="3041720"/>
                  <a:ext cx="284950" cy="498971"/>
                </a:xfrm>
                <a:custGeom>
                  <a:avLst/>
                  <a:gdLst>
                    <a:gd name="connsiteX0" fmla="*/ 4302 w 284950"/>
                    <a:gd name="connsiteY0" fmla="*/ 800 h 498971"/>
                    <a:gd name="connsiteX1" fmla="*/ 128588 w 284950"/>
                    <a:gd name="connsiteY1" fmla="*/ 130229 h 498971"/>
                    <a:gd name="connsiteX2" fmla="*/ 221451 w 284950"/>
                    <a:gd name="connsiteY2" fmla="*/ 255326 h 498971"/>
                    <a:gd name="connsiteX3" fmla="*/ 284950 w 284950"/>
                    <a:gd name="connsiteY3" fmla="*/ 498972 h 498971"/>
                    <a:gd name="connsiteX4" fmla="*/ 181363 w 284950"/>
                    <a:gd name="connsiteY4" fmla="*/ 370353 h 498971"/>
                    <a:gd name="connsiteX5" fmla="*/ 66117 w 284950"/>
                    <a:gd name="connsiteY5" fmla="*/ 151520 h 498971"/>
                    <a:gd name="connsiteX6" fmla="*/ 4302 w 284950"/>
                    <a:gd name="connsiteY6" fmla="*/ 800 h 498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4950" h="498971">
                      <a:moveTo>
                        <a:pt x="4302" y="800"/>
                      </a:moveTo>
                      <a:cubicBezTo>
                        <a:pt x="42707" y="-9736"/>
                        <a:pt x="105582" y="86463"/>
                        <a:pt x="128588" y="130229"/>
                      </a:cubicBezTo>
                      <a:cubicBezTo>
                        <a:pt x="151593" y="173965"/>
                        <a:pt x="191432" y="196908"/>
                        <a:pt x="221451" y="255326"/>
                      </a:cubicBezTo>
                      <a:cubicBezTo>
                        <a:pt x="251502" y="313743"/>
                        <a:pt x="282363" y="428334"/>
                        <a:pt x="284950" y="498972"/>
                      </a:cubicBezTo>
                      <a:cubicBezTo>
                        <a:pt x="253060" y="451683"/>
                        <a:pt x="236819" y="409038"/>
                        <a:pt x="181363" y="370353"/>
                      </a:cubicBezTo>
                      <a:cubicBezTo>
                        <a:pt x="123008" y="329673"/>
                        <a:pt x="69048" y="208037"/>
                        <a:pt x="66117" y="151520"/>
                      </a:cubicBezTo>
                      <a:cubicBezTo>
                        <a:pt x="63187" y="95004"/>
                        <a:pt x="-19514" y="26455"/>
                        <a:pt x="4302" y="800"/>
                      </a:cubicBezTo>
                      <a:close/>
                    </a:path>
                  </a:pathLst>
                </a:custGeom>
                <a:solidFill>
                  <a:srgbClr val="D3D9D2">
                    <a:alpha val="1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3" name="任意多边形: 形状 20462">
                  <a:extLst>
                    <a:ext uri="{FF2B5EF4-FFF2-40B4-BE49-F238E27FC236}">
                      <a16:creationId xmlns:a16="http://schemas.microsoft.com/office/drawing/2014/main" id="{2472412A-9A62-3935-0E7A-D2EAC9B3E0FC}"/>
                    </a:ext>
                  </a:extLst>
                </p:cNvPr>
                <p:cNvSpPr/>
                <p:nvPr/>
              </p:nvSpPr>
              <p:spPr>
                <a:xfrm>
                  <a:off x="1990031" y="3042537"/>
                  <a:ext cx="281355" cy="493759"/>
                </a:xfrm>
                <a:custGeom>
                  <a:avLst/>
                  <a:gdLst>
                    <a:gd name="connsiteX0" fmla="*/ 3014 w 281355"/>
                    <a:gd name="connsiteY0" fmla="*/ 357 h 493759"/>
                    <a:gd name="connsiteX1" fmla="*/ 125647 w 281355"/>
                    <a:gd name="connsiteY1" fmla="*/ 129537 h 493759"/>
                    <a:gd name="connsiteX2" fmla="*/ 218230 w 281355"/>
                    <a:gd name="connsiteY2" fmla="*/ 255288 h 493759"/>
                    <a:gd name="connsiteX3" fmla="*/ 281355 w 281355"/>
                    <a:gd name="connsiteY3" fmla="*/ 493759 h 493759"/>
                    <a:gd name="connsiteX4" fmla="*/ 179545 w 281355"/>
                    <a:gd name="connsiteY4" fmla="*/ 362646 h 493759"/>
                    <a:gd name="connsiteX5" fmla="*/ 66575 w 281355"/>
                    <a:gd name="connsiteY5" fmla="*/ 149238 h 493759"/>
                    <a:gd name="connsiteX6" fmla="*/ 3014 w 281355"/>
                    <a:gd name="connsiteY6" fmla="*/ 357 h 493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1355" h="493759">
                      <a:moveTo>
                        <a:pt x="3014" y="357"/>
                      </a:moveTo>
                      <a:cubicBezTo>
                        <a:pt x="41637" y="-6439"/>
                        <a:pt x="102299" y="85490"/>
                        <a:pt x="125647" y="129537"/>
                      </a:cubicBezTo>
                      <a:cubicBezTo>
                        <a:pt x="148996" y="173615"/>
                        <a:pt x="188273" y="197462"/>
                        <a:pt x="218230" y="255288"/>
                      </a:cubicBezTo>
                      <a:cubicBezTo>
                        <a:pt x="248187" y="313144"/>
                        <a:pt x="278051" y="424244"/>
                        <a:pt x="281355" y="493759"/>
                      </a:cubicBezTo>
                      <a:cubicBezTo>
                        <a:pt x="249995" y="446470"/>
                        <a:pt x="233162" y="401488"/>
                        <a:pt x="179545" y="362646"/>
                      </a:cubicBezTo>
                      <a:cubicBezTo>
                        <a:pt x="122156" y="321062"/>
                        <a:pt x="70627" y="205692"/>
                        <a:pt x="66575" y="149238"/>
                      </a:cubicBezTo>
                      <a:cubicBezTo>
                        <a:pt x="62491" y="92815"/>
                        <a:pt x="-16189" y="27290"/>
                        <a:pt x="3014" y="357"/>
                      </a:cubicBezTo>
                      <a:close/>
                    </a:path>
                  </a:pathLst>
                </a:custGeom>
                <a:solidFill>
                  <a:srgbClr val="CFD7CD">
                    <a:alpha val="2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4" name="任意多边形: 形状 20463">
                  <a:extLst>
                    <a:ext uri="{FF2B5EF4-FFF2-40B4-BE49-F238E27FC236}">
                      <a16:creationId xmlns:a16="http://schemas.microsoft.com/office/drawing/2014/main" id="{53A804A5-23EA-225A-4571-0B48A61D7CA4}"/>
                    </a:ext>
                  </a:extLst>
                </p:cNvPr>
                <p:cNvSpPr/>
                <p:nvPr/>
              </p:nvSpPr>
              <p:spPr>
                <a:xfrm>
                  <a:off x="1992249" y="3043190"/>
                  <a:ext cx="277890" cy="488772"/>
                </a:xfrm>
                <a:custGeom>
                  <a:avLst/>
                  <a:gdLst>
                    <a:gd name="connsiteX0" fmla="*/ 1887 w 277890"/>
                    <a:gd name="connsiteY0" fmla="*/ 78 h 488772"/>
                    <a:gd name="connsiteX1" fmla="*/ 122868 w 277890"/>
                    <a:gd name="connsiteY1" fmla="*/ 129039 h 488772"/>
                    <a:gd name="connsiteX2" fmla="*/ 215140 w 277890"/>
                    <a:gd name="connsiteY2" fmla="*/ 255476 h 488772"/>
                    <a:gd name="connsiteX3" fmla="*/ 277890 w 277890"/>
                    <a:gd name="connsiteY3" fmla="*/ 488773 h 488772"/>
                    <a:gd name="connsiteX4" fmla="*/ 177888 w 277890"/>
                    <a:gd name="connsiteY4" fmla="*/ 355198 h 488772"/>
                    <a:gd name="connsiteX5" fmla="*/ 67163 w 277890"/>
                    <a:gd name="connsiteY5" fmla="*/ 147213 h 488772"/>
                    <a:gd name="connsiteX6" fmla="*/ 1887 w 277890"/>
                    <a:gd name="connsiteY6" fmla="*/ 78 h 488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7890" h="488772">
                      <a:moveTo>
                        <a:pt x="1887" y="78"/>
                      </a:moveTo>
                      <a:cubicBezTo>
                        <a:pt x="40759" y="-2977"/>
                        <a:pt x="99177" y="84649"/>
                        <a:pt x="122868" y="129039"/>
                      </a:cubicBezTo>
                      <a:cubicBezTo>
                        <a:pt x="146528" y="173429"/>
                        <a:pt x="185307" y="198181"/>
                        <a:pt x="215140" y="255476"/>
                      </a:cubicBezTo>
                      <a:cubicBezTo>
                        <a:pt x="245003" y="312740"/>
                        <a:pt x="273838" y="420380"/>
                        <a:pt x="277890" y="488773"/>
                      </a:cubicBezTo>
                      <a:cubicBezTo>
                        <a:pt x="247092" y="441515"/>
                        <a:pt x="229604" y="394164"/>
                        <a:pt x="177888" y="355198"/>
                      </a:cubicBezTo>
                      <a:cubicBezTo>
                        <a:pt x="121466" y="312678"/>
                        <a:pt x="72369" y="203605"/>
                        <a:pt x="67163" y="147213"/>
                      </a:cubicBezTo>
                      <a:cubicBezTo>
                        <a:pt x="61926" y="90790"/>
                        <a:pt x="-12702" y="28320"/>
                        <a:pt x="1887" y="78"/>
                      </a:cubicBezTo>
                      <a:close/>
                    </a:path>
                  </a:pathLst>
                </a:custGeom>
                <a:solidFill>
                  <a:srgbClr val="CBD4C8">
                    <a:alpha val="3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5" name="任意多边形: 形状 20464">
                  <a:extLst>
                    <a:ext uri="{FF2B5EF4-FFF2-40B4-BE49-F238E27FC236}">
                      <a16:creationId xmlns:a16="http://schemas.microsoft.com/office/drawing/2014/main" id="{A6D4B06D-45E4-0E5D-F10A-53766D0665CE}"/>
                    </a:ext>
                  </a:extLst>
                </p:cNvPr>
                <p:cNvSpPr/>
                <p:nvPr/>
              </p:nvSpPr>
              <p:spPr>
                <a:xfrm>
                  <a:off x="1994268" y="3043611"/>
                  <a:ext cx="274623" cy="483925"/>
                </a:xfrm>
                <a:custGeom>
                  <a:avLst/>
                  <a:gdLst>
                    <a:gd name="connsiteX0" fmla="*/ 958 w 274623"/>
                    <a:gd name="connsiteY0" fmla="*/ 0 h 483925"/>
                    <a:gd name="connsiteX1" fmla="*/ 120256 w 274623"/>
                    <a:gd name="connsiteY1" fmla="*/ 128743 h 483925"/>
                    <a:gd name="connsiteX2" fmla="*/ 212247 w 274623"/>
                    <a:gd name="connsiteY2" fmla="*/ 255834 h 483925"/>
                    <a:gd name="connsiteX3" fmla="*/ 274624 w 274623"/>
                    <a:gd name="connsiteY3" fmla="*/ 483925 h 483925"/>
                    <a:gd name="connsiteX4" fmla="*/ 176398 w 274623"/>
                    <a:gd name="connsiteY4" fmla="*/ 347856 h 483925"/>
                    <a:gd name="connsiteX5" fmla="*/ 67949 w 274623"/>
                    <a:gd name="connsiteY5" fmla="*/ 145327 h 483925"/>
                    <a:gd name="connsiteX6" fmla="*/ 958 w 274623"/>
                    <a:gd name="connsiteY6" fmla="*/ 0 h 483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4623" h="483925">
                      <a:moveTo>
                        <a:pt x="958" y="0"/>
                      </a:moveTo>
                      <a:cubicBezTo>
                        <a:pt x="40080" y="655"/>
                        <a:pt x="96285" y="84011"/>
                        <a:pt x="120256" y="128743"/>
                      </a:cubicBezTo>
                      <a:cubicBezTo>
                        <a:pt x="144228" y="173476"/>
                        <a:pt x="182477" y="199131"/>
                        <a:pt x="212247" y="255834"/>
                      </a:cubicBezTo>
                      <a:cubicBezTo>
                        <a:pt x="242017" y="312538"/>
                        <a:pt x="269823" y="416655"/>
                        <a:pt x="274624" y="483925"/>
                      </a:cubicBezTo>
                      <a:cubicBezTo>
                        <a:pt x="244355" y="436667"/>
                        <a:pt x="226275" y="386947"/>
                        <a:pt x="176398" y="347856"/>
                      </a:cubicBezTo>
                      <a:cubicBezTo>
                        <a:pt x="120942" y="304402"/>
                        <a:pt x="74277" y="201625"/>
                        <a:pt x="67949" y="145327"/>
                      </a:cubicBezTo>
                      <a:cubicBezTo>
                        <a:pt x="61589" y="88998"/>
                        <a:pt x="-8986" y="29583"/>
                        <a:pt x="958" y="0"/>
                      </a:cubicBezTo>
                      <a:close/>
                    </a:path>
                  </a:pathLst>
                </a:custGeom>
                <a:solidFill>
                  <a:srgbClr val="C7D2C4">
                    <a:alpha val="3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6" name="任意多边形: 形状 20465">
                  <a:extLst>
                    <a:ext uri="{FF2B5EF4-FFF2-40B4-BE49-F238E27FC236}">
                      <a16:creationId xmlns:a16="http://schemas.microsoft.com/office/drawing/2014/main" id="{82BC2F64-003E-B0C2-884B-557D5EE74319}"/>
                    </a:ext>
                  </a:extLst>
                </p:cNvPr>
                <p:cNvSpPr/>
                <p:nvPr/>
              </p:nvSpPr>
              <p:spPr>
                <a:xfrm>
                  <a:off x="1996014" y="3043985"/>
                  <a:ext cx="271630" cy="479187"/>
                </a:xfrm>
                <a:custGeom>
                  <a:avLst/>
                  <a:gdLst>
                    <a:gd name="connsiteX0" fmla="*/ 303 w 271630"/>
                    <a:gd name="connsiteY0" fmla="*/ 0 h 479187"/>
                    <a:gd name="connsiteX1" fmla="*/ 117949 w 271630"/>
                    <a:gd name="connsiteY1" fmla="*/ 128525 h 479187"/>
                    <a:gd name="connsiteX2" fmla="*/ 209628 w 271630"/>
                    <a:gd name="connsiteY2" fmla="*/ 256271 h 479187"/>
                    <a:gd name="connsiteX3" fmla="*/ 271631 w 271630"/>
                    <a:gd name="connsiteY3" fmla="*/ 479187 h 479187"/>
                    <a:gd name="connsiteX4" fmla="*/ 175214 w 271630"/>
                    <a:gd name="connsiteY4" fmla="*/ 340656 h 479187"/>
                    <a:gd name="connsiteX5" fmla="*/ 69008 w 271630"/>
                    <a:gd name="connsiteY5" fmla="*/ 143550 h 479187"/>
                    <a:gd name="connsiteX6" fmla="*/ 303 w 271630"/>
                    <a:gd name="connsiteY6" fmla="*/ 0 h 479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1630" h="479187">
                      <a:moveTo>
                        <a:pt x="303" y="0"/>
                      </a:moveTo>
                      <a:cubicBezTo>
                        <a:pt x="39675" y="4395"/>
                        <a:pt x="93635" y="83481"/>
                        <a:pt x="117949" y="128525"/>
                      </a:cubicBezTo>
                      <a:cubicBezTo>
                        <a:pt x="142264" y="173570"/>
                        <a:pt x="179983" y="200129"/>
                        <a:pt x="209628" y="256271"/>
                      </a:cubicBezTo>
                      <a:cubicBezTo>
                        <a:pt x="239274" y="312413"/>
                        <a:pt x="266113" y="413039"/>
                        <a:pt x="271631" y="479187"/>
                      </a:cubicBezTo>
                      <a:cubicBezTo>
                        <a:pt x="241923" y="431961"/>
                        <a:pt x="223251" y="379840"/>
                        <a:pt x="175214" y="340656"/>
                      </a:cubicBezTo>
                      <a:cubicBezTo>
                        <a:pt x="120755" y="296203"/>
                        <a:pt x="76490" y="199817"/>
                        <a:pt x="69008" y="143550"/>
                      </a:cubicBezTo>
                      <a:cubicBezTo>
                        <a:pt x="61527" y="87252"/>
                        <a:pt x="-5027" y="30861"/>
                        <a:pt x="303" y="0"/>
                      </a:cubicBezTo>
                      <a:close/>
                    </a:path>
                  </a:pathLst>
                </a:custGeom>
                <a:solidFill>
                  <a:srgbClr val="C2CFBF">
                    <a:alpha val="4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7" name="任意多边形: 形状 20466">
                  <a:extLst>
                    <a:ext uri="{FF2B5EF4-FFF2-40B4-BE49-F238E27FC236}">
                      <a16:creationId xmlns:a16="http://schemas.microsoft.com/office/drawing/2014/main" id="{CB1100E1-3456-F004-7D96-B24DBBBE16BD}"/>
                    </a:ext>
                  </a:extLst>
                </p:cNvPr>
                <p:cNvSpPr/>
                <p:nvPr/>
              </p:nvSpPr>
              <p:spPr>
                <a:xfrm>
                  <a:off x="1997372" y="3044359"/>
                  <a:ext cx="268995" cy="474449"/>
                </a:xfrm>
                <a:custGeom>
                  <a:avLst/>
                  <a:gdLst>
                    <a:gd name="connsiteX0" fmla="*/ 6 w 268995"/>
                    <a:gd name="connsiteY0" fmla="*/ 0 h 474449"/>
                    <a:gd name="connsiteX1" fmla="*/ 115999 w 268995"/>
                    <a:gd name="connsiteY1" fmla="*/ 128307 h 474449"/>
                    <a:gd name="connsiteX2" fmla="*/ 207367 w 268995"/>
                    <a:gd name="connsiteY2" fmla="*/ 256707 h 474449"/>
                    <a:gd name="connsiteX3" fmla="*/ 268995 w 268995"/>
                    <a:gd name="connsiteY3" fmla="*/ 474449 h 474449"/>
                    <a:gd name="connsiteX4" fmla="*/ 174355 w 268995"/>
                    <a:gd name="connsiteY4" fmla="*/ 333423 h 474449"/>
                    <a:gd name="connsiteX5" fmla="*/ 70425 w 268995"/>
                    <a:gd name="connsiteY5" fmla="*/ 141742 h 474449"/>
                    <a:gd name="connsiteX6" fmla="*/ 6 w 268995"/>
                    <a:gd name="connsiteY6" fmla="*/ 0 h 474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8995" h="474449">
                      <a:moveTo>
                        <a:pt x="6" y="0"/>
                      </a:moveTo>
                      <a:cubicBezTo>
                        <a:pt x="39595" y="8136"/>
                        <a:pt x="91342" y="82920"/>
                        <a:pt x="115999" y="128307"/>
                      </a:cubicBezTo>
                      <a:cubicBezTo>
                        <a:pt x="140626" y="173694"/>
                        <a:pt x="177815" y="201158"/>
                        <a:pt x="207367" y="256707"/>
                      </a:cubicBezTo>
                      <a:cubicBezTo>
                        <a:pt x="236918" y="312257"/>
                        <a:pt x="262729" y="409423"/>
                        <a:pt x="268995" y="474449"/>
                      </a:cubicBezTo>
                      <a:cubicBezTo>
                        <a:pt x="239817" y="427222"/>
                        <a:pt x="220553" y="372701"/>
                        <a:pt x="174355" y="333423"/>
                      </a:cubicBezTo>
                      <a:cubicBezTo>
                        <a:pt x="120893" y="288005"/>
                        <a:pt x="78997" y="197947"/>
                        <a:pt x="70425" y="141742"/>
                      </a:cubicBezTo>
                      <a:cubicBezTo>
                        <a:pt x="61852" y="85507"/>
                        <a:pt x="-680" y="32170"/>
                        <a:pt x="6" y="0"/>
                      </a:cubicBezTo>
                      <a:close/>
                    </a:path>
                  </a:pathLst>
                </a:custGeom>
                <a:solidFill>
                  <a:srgbClr val="BECDBA">
                    <a:alpha val="5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8" name="任意多边形: 形状 20467">
                  <a:extLst>
                    <a:ext uri="{FF2B5EF4-FFF2-40B4-BE49-F238E27FC236}">
                      <a16:creationId xmlns:a16="http://schemas.microsoft.com/office/drawing/2014/main" id="{0FEAD0A1-A47B-EB11-4138-8F3598393E09}"/>
                    </a:ext>
                  </a:extLst>
                </p:cNvPr>
                <p:cNvSpPr/>
                <p:nvPr/>
              </p:nvSpPr>
              <p:spPr>
                <a:xfrm>
                  <a:off x="1998469" y="3044702"/>
                  <a:ext cx="266682" cy="469710"/>
                </a:xfrm>
                <a:custGeom>
                  <a:avLst/>
                  <a:gdLst>
                    <a:gd name="connsiteX0" fmla="*/ 0 w 266682"/>
                    <a:gd name="connsiteY0" fmla="*/ 0 h 469710"/>
                    <a:gd name="connsiteX1" fmla="*/ 114342 w 266682"/>
                    <a:gd name="connsiteY1" fmla="*/ 128089 h 469710"/>
                    <a:gd name="connsiteX2" fmla="*/ 205428 w 266682"/>
                    <a:gd name="connsiteY2" fmla="*/ 257144 h 469710"/>
                    <a:gd name="connsiteX3" fmla="*/ 266683 w 266682"/>
                    <a:gd name="connsiteY3" fmla="*/ 469711 h 469710"/>
                    <a:gd name="connsiteX4" fmla="*/ 173850 w 266682"/>
                    <a:gd name="connsiteY4" fmla="*/ 326223 h 469710"/>
                    <a:gd name="connsiteX5" fmla="*/ 72165 w 266682"/>
                    <a:gd name="connsiteY5" fmla="*/ 139966 h 469710"/>
                    <a:gd name="connsiteX6" fmla="*/ 0 w 266682"/>
                    <a:gd name="connsiteY6" fmla="*/ 0 h 469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6682" h="469710">
                      <a:moveTo>
                        <a:pt x="0" y="0"/>
                      </a:moveTo>
                      <a:cubicBezTo>
                        <a:pt x="39839" y="11877"/>
                        <a:pt x="89372" y="82390"/>
                        <a:pt x="114342" y="128089"/>
                      </a:cubicBezTo>
                      <a:cubicBezTo>
                        <a:pt x="139311" y="173788"/>
                        <a:pt x="175970" y="202155"/>
                        <a:pt x="205428" y="257144"/>
                      </a:cubicBezTo>
                      <a:cubicBezTo>
                        <a:pt x="234887" y="312133"/>
                        <a:pt x="259700" y="405807"/>
                        <a:pt x="266683" y="469711"/>
                      </a:cubicBezTo>
                      <a:cubicBezTo>
                        <a:pt x="238066" y="422515"/>
                        <a:pt x="218240" y="365531"/>
                        <a:pt x="173850" y="326223"/>
                      </a:cubicBezTo>
                      <a:cubicBezTo>
                        <a:pt x="121418" y="279775"/>
                        <a:pt x="81891" y="196108"/>
                        <a:pt x="72165" y="139966"/>
                      </a:cubicBezTo>
                      <a:cubicBezTo>
                        <a:pt x="62439" y="83792"/>
                        <a:pt x="3928" y="33480"/>
                        <a:pt x="0" y="0"/>
                      </a:cubicBezTo>
                      <a:close/>
                    </a:path>
                  </a:pathLst>
                </a:custGeom>
                <a:solidFill>
                  <a:srgbClr val="BACBB5">
                    <a:alpha val="5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69" name="任意多边形: 形状 20468">
                  <a:extLst>
                    <a:ext uri="{FF2B5EF4-FFF2-40B4-BE49-F238E27FC236}">
                      <a16:creationId xmlns:a16="http://schemas.microsoft.com/office/drawing/2014/main" id="{118DB942-E2E6-4417-2E25-2FF3E033BA82}"/>
                    </a:ext>
                  </a:extLst>
                </p:cNvPr>
                <p:cNvSpPr/>
                <p:nvPr/>
              </p:nvSpPr>
              <p:spPr>
                <a:xfrm>
                  <a:off x="1999560" y="3045076"/>
                  <a:ext cx="264313" cy="464972"/>
                </a:xfrm>
                <a:custGeom>
                  <a:avLst/>
                  <a:gdLst>
                    <a:gd name="connsiteX0" fmla="*/ 0 w 264313"/>
                    <a:gd name="connsiteY0" fmla="*/ 0 h 464972"/>
                    <a:gd name="connsiteX1" fmla="*/ 112658 w 264313"/>
                    <a:gd name="connsiteY1" fmla="*/ 127870 h 464972"/>
                    <a:gd name="connsiteX2" fmla="*/ 203433 w 264313"/>
                    <a:gd name="connsiteY2" fmla="*/ 257580 h 464972"/>
                    <a:gd name="connsiteX3" fmla="*/ 264314 w 264313"/>
                    <a:gd name="connsiteY3" fmla="*/ 464972 h 464972"/>
                    <a:gd name="connsiteX4" fmla="*/ 173258 w 264313"/>
                    <a:gd name="connsiteY4" fmla="*/ 318991 h 464972"/>
                    <a:gd name="connsiteX5" fmla="*/ 73848 w 264313"/>
                    <a:gd name="connsiteY5" fmla="*/ 138157 h 464972"/>
                    <a:gd name="connsiteX6" fmla="*/ 0 w 264313"/>
                    <a:gd name="connsiteY6" fmla="*/ 0 h 464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4313" h="464972">
                      <a:moveTo>
                        <a:pt x="0" y="0"/>
                      </a:moveTo>
                      <a:cubicBezTo>
                        <a:pt x="40088" y="15586"/>
                        <a:pt x="87377" y="81828"/>
                        <a:pt x="112658" y="127870"/>
                      </a:cubicBezTo>
                      <a:cubicBezTo>
                        <a:pt x="137939" y="173913"/>
                        <a:pt x="174069" y="203184"/>
                        <a:pt x="203433" y="257580"/>
                      </a:cubicBezTo>
                      <a:cubicBezTo>
                        <a:pt x="232798" y="311977"/>
                        <a:pt x="256583" y="402190"/>
                        <a:pt x="264314" y="464972"/>
                      </a:cubicBezTo>
                      <a:cubicBezTo>
                        <a:pt x="236258" y="417777"/>
                        <a:pt x="215871" y="358362"/>
                        <a:pt x="173258" y="318991"/>
                      </a:cubicBezTo>
                      <a:cubicBezTo>
                        <a:pt x="121854" y="271514"/>
                        <a:pt x="84696" y="194237"/>
                        <a:pt x="73848" y="138157"/>
                      </a:cubicBezTo>
                      <a:cubicBezTo>
                        <a:pt x="63000" y="82046"/>
                        <a:pt x="8541" y="34789"/>
                        <a:pt x="0" y="0"/>
                      </a:cubicBezTo>
                      <a:close/>
                    </a:path>
                  </a:pathLst>
                </a:custGeom>
                <a:solidFill>
                  <a:srgbClr val="B6C8B1">
                    <a:alpha val="6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70" name="任意多边形: 形状 20469">
                  <a:extLst>
                    <a:ext uri="{FF2B5EF4-FFF2-40B4-BE49-F238E27FC236}">
                      <a16:creationId xmlns:a16="http://schemas.microsoft.com/office/drawing/2014/main" id="{8CF0CD1C-D856-D81B-B768-D491C8A3B750}"/>
                    </a:ext>
                  </a:extLst>
                </p:cNvPr>
                <p:cNvSpPr/>
                <p:nvPr/>
              </p:nvSpPr>
              <p:spPr>
                <a:xfrm>
                  <a:off x="2000651" y="3045450"/>
                  <a:ext cx="262006" cy="460171"/>
                </a:xfrm>
                <a:custGeom>
                  <a:avLst/>
                  <a:gdLst>
                    <a:gd name="connsiteX0" fmla="*/ 0 w 262006"/>
                    <a:gd name="connsiteY0" fmla="*/ 0 h 460171"/>
                    <a:gd name="connsiteX1" fmla="*/ 111006 w 262006"/>
                    <a:gd name="connsiteY1" fmla="*/ 127621 h 460171"/>
                    <a:gd name="connsiteX2" fmla="*/ 201501 w 262006"/>
                    <a:gd name="connsiteY2" fmla="*/ 257985 h 460171"/>
                    <a:gd name="connsiteX3" fmla="*/ 262007 w 262006"/>
                    <a:gd name="connsiteY3" fmla="*/ 460172 h 460171"/>
                    <a:gd name="connsiteX4" fmla="*/ 172759 w 262006"/>
                    <a:gd name="connsiteY4" fmla="*/ 311727 h 460171"/>
                    <a:gd name="connsiteX5" fmla="*/ 75594 w 262006"/>
                    <a:gd name="connsiteY5" fmla="*/ 136318 h 460171"/>
                    <a:gd name="connsiteX6" fmla="*/ 0 w 262006"/>
                    <a:gd name="connsiteY6" fmla="*/ 0 h 460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2006" h="460171">
                      <a:moveTo>
                        <a:pt x="0" y="0"/>
                      </a:moveTo>
                      <a:cubicBezTo>
                        <a:pt x="40338" y="19327"/>
                        <a:pt x="85413" y="81267"/>
                        <a:pt x="111006" y="127621"/>
                      </a:cubicBezTo>
                      <a:cubicBezTo>
                        <a:pt x="136599" y="173975"/>
                        <a:pt x="172229" y="204150"/>
                        <a:pt x="201501" y="257985"/>
                      </a:cubicBezTo>
                      <a:cubicBezTo>
                        <a:pt x="230772" y="311821"/>
                        <a:pt x="253559" y="398512"/>
                        <a:pt x="262007" y="460172"/>
                      </a:cubicBezTo>
                      <a:cubicBezTo>
                        <a:pt x="234481" y="413007"/>
                        <a:pt x="213564" y="351098"/>
                        <a:pt x="172759" y="311727"/>
                      </a:cubicBezTo>
                      <a:cubicBezTo>
                        <a:pt x="122415" y="263191"/>
                        <a:pt x="87595" y="192336"/>
                        <a:pt x="75594" y="136318"/>
                      </a:cubicBezTo>
                      <a:cubicBezTo>
                        <a:pt x="63592" y="80301"/>
                        <a:pt x="13155" y="36098"/>
                        <a:pt x="0" y="0"/>
                      </a:cubicBezTo>
                      <a:close/>
                    </a:path>
                  </a:pathLst>
                </a:custGeom>
                <a:solidFill>
                  <a:srgbClr val="B1C6AC">
                    <a:alpha val="6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71" name="任意多边形: 形状 20470">
                  <a:extLst>
                    <a:ext uri="{FF2B5EF4-FFF2-40B4-BE49-F238E27FC236}">
                      <a16:creationId xmlns:a16="http://schemas.microsoft.com/office/drawing/2014/main" id="{0F9FE896-7661-4EE1-22F0-1B040B443816}"/>
                    </a:ext>
                  </a:extLst>
                </p:cNvPr>
                <p:cNvSpPr/>
                <p:nvPr/>
              </p:nvSpPr>
              <p:spPr>
                <a:xfrm>
                  <a:off x="2001742" y="3045793"/>
                  <a:ext cx="259668" cy="455464"/>
                </a:xfrm>
                <a:custGeom>
                  <a:avLst/>
                  <a:gdLst>
                    <a:gd name="connsiteX0" fmla="*/ 0 w 259668"/>
                    <a:gd name="connsiteY0" fmla="*/ 0 h 455464"/>
                    <a:gd name="connsiteX1" fmla="*/ 109354 w 259668"/>
                    <a:gd name="connsiteY1" fmla="*/ 127403 h 455464"/>
                    <a:gd name="connsiteX2" fmla="*/ 199537 w 259668"/>
                    <a:gd name="connsiteY2" fmla="*/ 258453 h 455464"/>
                    <a:gd name="connsiteX3" fmla="*/ 259669 w 259668"/>
                    <a:gd name="connsiteY3" fmla="*/ 455465 h 455464"/>
                    <a:gd name="connsiteX4" fmla="*/ 172198 w 259668"/>
                    <a:gd name="connsiteY4" fmla="*/ 304526 h 455464"/>
                    <a:gd name="connsiteX5" fmla="*/ 77308 w 259668"/>
                    <a:gd name="connsiteY5" fmla="*/ 134541 h 455464"/>
                    <a:gd name="connsiteX6" fmla="*/ 0 w 259668"/>
                    <a:gd name="connsiteY6" fmla="*/ 0 h 455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9668" h="455464">
                      <a:moveTo>
                        <a:pt x="0" y="0"/>
                      </a:moveTo>
                      <a:cubicBezTo>
                        <a:pt x="40556" y="23068"/>
                        <a:pt x="83418" y="80737"/>
                        <a:pt x="109354" y="127403"/>
                      </a:cubicBezTo>
                      <a:cubicBezTo>
                        <a:pt x="135290" y="174069"/>
                        <a:pt x="170359" y="205179"/>
                        <a:pt x="199537" y="258453"/>
                      </a:cubicBezTo>
                      <a:cubicBezTo>
                        <a:pt x="228714" y="311727"/>
                        <a:pt x="250473" y="394927"/>
                        <a:pt x="259669" y="455465"/>
                      </a:cubicBezTo>
                      <a:cubicBezTo>
                        <a:pt x="232704" y="408301"/>
                        <a:pt x="211289" y="343898"/>
                        <a:pt x="172198" y="304526"/>
                      </a:cubicBezTo>
                      <a:cubicBezTo>
                        <a:pt x="122945" y="254899"/>
                        <a:pt x="90432" y="190497"/>
                        <a:pt x="77308" y="134541"/>
                      </a:cubicBezTo>
                      <a:cubicBezTo>
                        <a:pt x="64185" y="78587"/>
                        <a:pt x="17768" y="37407"/>
                        <a:pt x="0" y="0"/>
                      </a:cubicBezTo>
                      <a:close/>
                    </a:path>
                  </a:pathLst>
                </a:custGeom>
                <a:solidFill>
                  <a:srgbClr val="ADC3A7">
                    <a:alpha val="7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72" name="任意多边形: 形状 20471">
                  <a:extLst>
                    <a:ext uri="{FF2B5EF4-FFF2-40B4-BE49-F238E27FC236}">
                      <a16:creationId xmlns:a16="http://schemas.microsoft.com/office/drawing/2014/main" id="{5AB7CFC3-9305-7030-6BE1-C2BADD196AB1}"/>
                    </a:ext>
                  </a:extLst>
                </p:cNvPr>
                <p:cNvSpPr/>
                <p:nvPr/>
              </p:nvSpPr>
              <p:spPr>
                <a:xfrm>
                  <a:off x="2002833" y="3046167"/>
                  <a:ext cx="257362" cy="450726"/>
                </a:xfrm>
                <a:custGeom>
                  <a:avLst/>
                  <a:gdLst>
                    <a:gd name="connsiteX0" fmla="*/ 0 w 257362"/>
                    <a:gd name="connsiteY0" fmla="*/ 0 h 450726"/>
                    <a:gd name="connsiteX1" fmla="*/ 107702 w 257362"/>
                    <a:gd name="connsiteY1" fmla="*/ 127185 h 450726"/>
                    <a:gd name="connsiteX2" fmla="*/ 197573 w 257362"/>
                    <a:gd name="connsiteY2" fmla="*/ 258889 h 450726"/>
                    <a:gd name="connsiteX3" fmla="*/ 257362 w 257362"/>
                    <a:gd name="connsiteY3" fmla="*/ 450727 h 450726"/>
                    <a:gd name="connsiteX4" fmla="*/ 171699 w 257362"/>
                    <a:gd name="connsiteY4" fmla="*/ 297325 h 450726"/>
                    <a:gd name="connsiteX5" fmla="*/ 79054 w 257362"/>
                    <a:gd name="connsiteY5" fmla="*/ 132765 h 450726"/>
                    <a:gd name="connsiteX6" fmla="*/ 0 w 257362"/>
                    <a:gd name="connsiteY6" fmla="*/ 0 h 450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7362" h="450726">
                      <a:moveTo>
                        <a:pt x="0" y="0"/>
                      </a:moveTo>
                      <a:cubicBezTo>
                        <a:pt x="40805" y="26808"/>
                        <a:pt x="81423" y="80176"/>
                        <a:pt x="107702" y="127185"/>
                      </a:cubicBezTo>
                      <a:cubicBezTo>
                        <a:pt x="133949" y="174193"/>
                        <a:pt x="168520" y="206176"/>
                        <a:pt x="197573" y="258889"/>
                      </a:cubicBezTo>
                      <a:cubicBezTo>
                        <a:pt x="226657" y="311571"/>
                        <a:pt x="247418" y="391311"/>
                        <a:pt x="257362" y="450727"/>
                      </a:cubicBezTo>
                      <a:cubicBezTo>
                        <a:pt x="230928" y="403593"/>
                        <a:pt x="209013" y="336696"/>
                        <a:pt x="171699" y="297325"/>
                      </a:cubicBezTo>
                      <a:cubicBezTo>
                        <a:pt x="123569" y="246608"/>
                        <a:pt x="93331" y="188657"/>
                        <a:pt x="79054" y="132765"/>
                      </a:cubicBezTo>
                      <a:cubicBezTo>
                        <a:pt x="64777" y="76841"/>
                        <a:pt x="22382" y="38716"/>
                        <a:pt x="0" y="0"/>
                      </a:cubicBezTo>
                      <a:close/>
                    </a:path>
                  </a:pathLst>
                </a:custGeom>
                <a:solidFill>
                  <a:srgbClr val="A9C1A2">
                    <a:alpha val="8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73" name="任意多边形: 形状 20472">
                  <a:extLst>
                    <a:ext uri="{FF2B5EF4-FFF2-40B4-BE49-F238E27FC236}">
                      <a16:creationId xmlns:a16="http://schemas.microsoft.com/office/drawing/2014/main" id="{D115A646-39FA-8474-E10C-8A52436FA3B2}"/>
                    </a:ext>
                  </a:extLst>
                </p:cNvPr>
                <p:cNvSpPr/>
                <p:nvPr/>
              </p:nvSpPr>
              <p:spPr>
                <a:xfrm>
                  <a:off x="2003924" y="3046541"/>
                  <a:ext cx="255024" cy="445988"/>
                </a:xfrm>
                <a:custGeom>
                  <a:avLst/>
                  <a:gdLst>
                    <a:gd name="connsiteX0" fmla="*/ 0 w 255024"/>
                    <a:gd name="connsiteY0" fmla="*/ 0 h 445988"/>
                    <a:gd name="connsiteX1" fmla="*/ 106018 w 255024"/>
                    <a:gd name="connsiteY1" fmla="*/ 126966 h 445988"/>
                    <a:gd name="connsiteX2" fmla="*/ 195609 w 255024"/>
                    <a:gd name="connsiteY2" fmla="*/ 259326 h 445988"/>
                    <a:gd name="connsiteX3" fmla="*/ 255024 w 255024"/>
                    <a:gd name="connsiteY3" fmla="*/ 445988 h 445988"/>
                    <a:gd name="connsiteX4" fmla="*/ 171138 w 255024"/>
                    <a:gd name="connsiteY4" fmla="*/ 290093 h 445988"/>
                    <a:gd name="connsiteX5" fmla="*/ 80769 w 255024"/>
                    <a:gd name="connsiteY5" fmla="*/ 130957 h 445988"/>
                    <a:gd name="connsiteX6" fmla="*/ 0 w 255024"/>
                    <a:gd name="connsiteY6" fmla="*/ 0 h 445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5024" h="445988">
                      <a:moveTo>
                        <a:pt x="0" y="0"/>
                      </a:moveTo>
                      <a:cubicBezTo>
                        <a:pt x="41054" y="30518"/>
                        <a:pt x="79459" y="79646"/>
                        <a:pt x="106018" y="126966"/>
                      </a:cubicBezTo>
                      <a:cubicBezTo>
                        <a:pt x="132609" y="174287"/>
                        <a:pt x="166618" y="207205"/>
                        <a:pt x="195609" y="259326"/>
                      </a:cubicBezTo>
                      <a:cubicBezTo>
                        <a:pt x="224568" y="311447"/>
                        <a:pt x="244332" y="387695"/>
                        <a:pt x="255024" y="445988"/>
                      </a:cubicBezTo>
                      <a:cubicBezTo>
                        <a:pt x="229151" y="398855"/>
                        <a:pt x="206769" y="329433"/>
                        <a:pt x="171138" y="290093"/>
                      </a:cubicBezTo>
                      <a:cubicBezTo>
                        <a:pt x="124161" y="238222"/>
                        <a:pt x="96168" y="186787"/>
                        <a:pt x="80769" y="130957"/>
                      </a:cubicBezTo>
                      <a:cubicBezTo>
                        <a:pt x="65338" y="75095"/>
                        <a:pt x="26996" y="39995"/>
                        <a:pt x="0" y="0"/>
                      </a:cubicBezTo>
                      <a:close/>
                    </a:path>
                  </a:pathLst>
                </a:custGeom>
                <a:solidFill>
                  <a:srgbClr val="A5BF9E">
                    <a:alpha val="8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74" name="任意多边形: 形状 20473">
                  <a:extLst>
                    <a:ext uri="{FF2B5EF4-FFF2-40B4-BE49-F238E27FC236}">
                      <a16:creationId xmlns:a16="http://schemas.microsoft.com/office/drawing/2014/main" id="{500DDA7E-5E80-4936-036D-884FF2696869}"/>
                    </a:ext>
                  </a:extLst>
                </p:cNvPr>
                <p:cNvSpPr/>
                <p:nvPr/>
              </p:nvSpPr>
              <p:spPr>
                <a:xfrm>
                  <a:off x="2004984" y="3046915"/>
                  <a:ext cx="252686" cy="441249"/>
                </a:xfrm>
                <a:custGeom>
                  <a:avLst/>
                  <a:gdLst>
                    <a:gd name="connsiteX0" fmla="*/ 0 w 252686"/>
                    <a:gd name="connsiteY0" fmla="*/ 0 h 441249"/>
                    <a:gd name="connsiteX1" fmla="*/ 104366 w 252686"/>
                    <a:gd name="connsiteY1" fmla="*/ 126748 h 441249"/>
                    <a:gd name="connsiteX2" fmla="*/ 193645 w 252686"/>
                    <a:gd name="connsiteY2" fmla="*/ 259762 h 441249"/>
                    <a:gd name="connsiteX3" fmla="*/ 252686 w 252686"/>
                    <a:gd name="connsiteY3" fmla="*/ 441250 h 441249"/>
                    <a:gd name="connsiteX4" fmla="*/ 170608 w 252686"/>
                    <a:gd name="connsiteY4" fmla="*/ 282893 h 441249"/>
                    <a:gd name="connsiteX5" fmla="*/ 82483 w 252686"/>
                    <a:gd name="connsiteY5" fmla="*/ 129180 h 441249"/>
                    <a:gd name="connsiteX6" fmla="*/ 0 w 252686"/>
                    <a:gd name="connsiteY6" fmla="*/ 0 h 44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2686" h="441249">
                      <a:moveTo>
                        <a:pt x="0" y="0"/>
                      </a:moveTo>
                      <a:cubicBezTo>
                        <a:pt x="41304" y="34259"/>
                        <a:pt x="77464" y="79085"/>
                        <a:pt x="104366" y="126748"/>
                      </a:cubicBezTo>
                      <a:cubicBezTo>
                        <a:pt x="131268" y="174411"/>
                        <a:pt x="164779" y="208203"/>
                        <a:pt x="193645" y="259762"/>
                      </a:cubicBezTo>
                      <a:cubicBezTo>
                        <a:pt x="222511" y="311322"/>
                        <a:pt x="241277" y="384079"/>
                        <a:pt x="252686" y="441250"/>
                      </a:cubicBezTo>
                      <a:cubicBezTo>
                        <a:pt x="227343" y="394148"/>
                        <a:pt x="204524" y="322170"/>
                        <a:pt x="170608" y="282893"/>
                      </a:cubicBezTo>
                      <a:cubicBezTo>
                        <a:pt x="124816" y="229868"/>
                        <a:pt x="99036" y="184948"/>
                        <a:pt x="82483" y="129180"/>
                      </a:cubicBezTo>
                      <a:cubicBezTo>
                        <a:pt x="65962" y="73350"/>
                        <a:pt x="31640" y="41304"/>
                        <a:pt x="0" y="0"/>
                      </a:cubicBezTo>
                      <a:close/>
                    </a:path>
                  </a:pathLst>
                </a:custGeom>
                <a:solidFill>
                  <a:srgbClr val="A0BC99">
                    <a:alpha val="9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75" name="任意多边形: 形状 20474">
                  <a:extLst>
                    <a:ext uri="{FF2B5EF4-FFF2-40B4-BE49-F238E27FC236}">
                      <a16:creationId xmlns:a16="http://schemas.microsoft.com/office/drawing/2014/main" id="{50E7EE90-C342-8854-F998-E31B915B2C25}"/>
                    </a:ext>
                  </a:extLst>
                </p:cNvPr>
                <p:cNvSpPr/>
                <p:nvPr/>
              </p:nvSpPr>
              <p:spPr>
                <a:xfrm>
                  <a:off x="2006075" y="3047258"/>
                  <a:ext cx="250379" cy="436511"/>
                </a:xfrm>
                <a:custGeom>
                  <a:avLst/>
                  <a:gdLst>
                    <a:gd name="connsiteX0" fmla="*/ 0 w 250379"/>
                    <a:gd name="connsiteY0" fmla="*/ 0 h 436511"/>
                    <a:gd name="connsiteX1" fmla="*/ 102714 w 250379"/>
                    <a:gd name="connsiteY1" fmla="*/ 126530 h 436511"/>
                    <a:gd name="connsiteX2" fmla="*/ 191712 w 250379"/>
                    <a:gd name="connsiteY2" fmla="*/ 260199 h 436511"/>
                    <a:gd name="connsiteX3" fmla="*/ 250379 w 250379"/>
                    <a:gd name="connsiteY3" fmla="*/ 436512 h 436511"/>
                    <a:gd name="connsiteX4" fmla="*/ 170078 w 250379"/>
                    <a:gd name="connsiteY4" fmla="*/ 275660 h 436511"/>
                    <a:gd name="connsiteX5" fmla="*/ 84229 w 250379"/>
                    <a:gd name="connsiteY5" fmla="*/ 127372 h 436511"/>
                    <a:gd name="connsiteX6" fmla="*/ 0 w 250379"/>
                    <a:gd name="connsiteY6" fmla="*/ 0 h 436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0379" h="436511">
                      <a:moveTo>
                        <a:pt x="0" y="0"/>
                      </a:moveTo>
                      <a:cubicBezTo>
                        <a:pt x="41522" y="38000"/>
                        <a:pt x="75469" y="78524"/>
                        <a:pt x="102714" y="126530"/>
                      </a:cubicBezTo>
                      <a:cubicBezTo>
                        <a:pt x="129928" y="174505"/>
                        <a:pt x="162909" y="209232"/>
                        <a:pt x="191712" y="260199"/>
                      </a:cubicBezTo>
                      <a:cubicBezTo>
                        <a:pt x="220485" y="311166"/>
                        <a:pt x="238222" y="380432"/>
                        <a:pt x="250379" y="436512"/>
                      </a:cubicBezTo>
                      <a:cubicBezTo>
                        <a:pt x="225597" y="389410"/>
                        <a:pt x="202342" y="314907"/>
                        <a:pt x="170078" y="275660"/>
                      </a:cubicBezTo>
                      <a:cubicBezTo>
                        <a:pt x="125533" y="221482"/>
                        <a:pt x="101904" y="183078"/>
                        <a:pt x="84229" y="127372"/>
                      </a:cubicBezTo>
                      <a:cubicBezTo>
                        <a:pt x="66554" y="71635"/>
                        <a:pt x="36254" y="42613"/>
                        <a:pt x="0" y="0"/>
                      </a:cubicBezTo>
                      <a:close/>
                    </a:path>
                  </a:pathLst>
                </a:custGeom>
                <a:solidFill>
                  <a:srgbClr val="9CBA94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338" name="图形 9">
              <a:extLst>
                <a:ext uri="{FF2B5EF4-FFF2-40B4-BE49-F238E27FC236}">
                  <a16:creationId xmlns:a16="http://schemas.microsoft.com/office/drawing/2014/main" id="{234A6D8D-CF40-6603-CFD9-3A9615122A48}"/>
                </a:ext>
              </a:extLst>
            </p:cNvPr>
            <p:cNvGrpSpPr/>
            <p:nvPr/>
          </p:nvGrpSpPr>
          <p:grpSpPr>
            <a:xfrm>
              <a:off x="2267022" y="2918112"/>
              <a:ext cx="710551" cy="245775"/>
              <a:chOff x="2267022" y="2918112"/>
              <a:chExt cx="710551" cy="245775"/>
            </a:xfrm>
          </p:grpSpPr>
          <p:sp>
            <p:nvSpPr>
              <p:cNvPr id="20438" name="任意多边形: 形状 20437">
                <a:extLst>
                  <a:ext uri="{FF2B5EF4-FFF2-40B4-BE49-F238E27FC236}">
                    <a16:creationId xmlns:a16="http://schemas.microsoft.com/office/drawing/2014/main" id="{E054C1D7-3D12-0AC8-F040-F9624569239F}"/>
                  </a:ext>
                </a:extLst>
              </p:cNvPr>
              <p:cNvSpPr/>
              <p:nvPr/>
            </p:nvSpPr>
            <p:spPr>
              <a:xfrm>
                <a:off x="2267022" y="2918112"/>
                <a:ext cx="707402" cy="245775"/>
              </a:xfrm>
              <a:custGeom>
                <a:avLst/>
                <a:gdLst>
                  <a:gd name="connsiteX0" fmla="*/ 179181 w 707402"/>
                  <a:gd name="connsiteY0" fmla="*/ 65180 h 245775"/>
                  <a:gd name="connsiteX1" fmla="*/ 288441 w 707402"/>
                  <a:gd name="connsiteY1" fmla="*/ 32324 h 245775"/>
                  <a:gd name="connsiteX2" fmla="*/ 349914 w 707402"/>
                  <a:gd name="connsiteY2" fmla="*/ 4767 h 245775"/>
                  <a:gd name="connsiteX3" fmla="*/ 573391 w 707402"/>
                  <a:gd name="connsiteY3" fmla="*/ 22131 h 245775"/>
                  <a:gd name="connsiteX4" fmla="*/ 656373 w 707402"/>
                  <a:gd name="connsiteY4" fmla="*/ 49220 h 245775"/>
                  <a:gd name="connsiteX5" fmla="*/ 707403 w 707402"/>
                  <a:gd name="connsiteY5" fmla="*/ 70012 h 245775"/>
                  <a:gd name="connsiteX6" fmla="*/ 510142 w 707402"/>
                  <a:gd name="connsiteY6" fmla="*/ 197321 h 245775"/>
                  <a:gd name="connsiteX7" fmla="*/ 386480 w 707402"/>
                  <a:gd name="connsiteY7" fmla="*/ 244766 h 245775"/>
                  <a:gd name="connsiteX8" fmla="*/ 208296 w 707402"/>
                  <a:gd name="connsiteY8" fmla="*/ 204834 h 245775"/>
                  <a:gd name="connsiteX9" fmla="*/ 0 w 707402"/>
                  <a:gd name="connsiteY9" fmla="*/ 185102 h 245775"/>
                  <a:gd name="connsiteX10" fmla="*/ 179181 w 707402"/>
                  <a:gd name="connsiteY10" fmla="*/ 65180 h 24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7402" h="245775">
                    <a:moveTo>
                      <a:pt x="179181" y="65180"/>
                    </a:moveTo>
                    <a:cubicBezTo>
                      <a:pt x="222916" y="52119"/>
                      <a:pt x="247231" y="48129"/>
                      <a:pt x="288441" y="32324"/>
                    </a:cubicBezTo>
                    <a:cubicBezTo>
                      <a:pt x="313005" y="22910"/>
                      <a:pt x="314751" y="10628"/>
                      <a:pt x="349914" y="4767"/>
                    </a:cubicBezTo>
                    <a:cubicBezTo>
                      <a:pt x="421362" y="-7141"/>
                      <a:pt x="506868" y="4986"/>
                      <a:pt x="573391" y="22131"/>
                    </a:cubicBezTo>
                    <a:cubicBezTo>
                      <a:pt x="600356" y="29082"/>
                      <a:pt x="634458" y="40585"/>
                      <a:pt x="656373" y="49220"/>
                    </a:cubicBezTo>
                    <a:cubicBezTo>
                      <a:pt x="678288" y="57886"/>
                      <a:pt x="687639" y="62156"/>
                      <a:pt x="707403" y="70012"/>
                    </a:cubicBezTo>
                    <a:cubicBezTo>
                      <a:pt x="641784" y="114932"/>
                      <a:pt x="581870" y="157607"/>
                      <a:pt x="510142" y="197321"/>
                    </a:cubicBezTo>
                    <a:cubicBezTo>
                      <a:pt x="471207" y="218893"/>
                      <a:pt x="435608" y="239966"/>
                      <a:pt x="386480" y="244766"/>
                    </a:cubicBezTo>
                    <a:cubicBezTo>
                      <a:pt x="318367" y="251437"/>
                      <a:pt x="268397" y="223538"/>
                      <a:pt x="208296" y="204834"/>
                    </a:cubicBezTo>
                    <a:cubicBezTo>
                      <a:pt x="148226" y="186162"/>
                      <a:pt x="74191" y="173318"/>
                      <a:pt x="0" y="185102"/>
                    </a:cubicBezTo>
                    <a:cubicBezTo>
                      <a:pt x="44047" y="129832"/>
                      <a:pt x="104179" y="87562"/>
                      <a:pt x="179181" y="65180"/>
                    </a:cubicBezTo>
                    <a:close/>
                  </a:path>
                </a:pathLst>
              </a:custGeom>
              <a:gradFill>
                <a:gsLst>
                  <a:gs pos="6440">
                    <a:srgbClr val="345E22"/>
                  </a:gs>
                  <a:gs pos="27930">
                    <a:srgbClr val="407A2D"/>
                  </a:gs>
                  <a:gs pos="50360">
                    <a:srgbClr val="4A9036"/>
                  </a:gs>
                  <a:gs pos="64690">
                    <a:srgbClr val="4E9839"/>
                  </a:gs>
                  <a:gs pos="83850">
                    <a:srgbClr val="58AA44"/>
                  </a:gs>
                  <a:gs pos="98710">
                    <a:srgbClr val="5DB249"/>
                  </a:gs>
                </a:gsLst>
                <a:lin ang="21084428" scaled="1"/>
              </a:gra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439" name="图形 9">
                <a:extLst>
                  <a:ext uri="{FF2B5EF4-FFF2-40B4-BE49-F238E27FC236}">
                    <a16:creationId xmlns:a16="http://schemas.microsoft.com/office/drawing/2014/main" id="{55DFEDC0-0AB7-12B1-F3B8-16F1D2C4893E}"/>
                  </a:ext>
                </a:extLst>
              </p:cNvPr>
              <p:cNvGrpSpPr/>
              <p:nvPr/>
            </p:nvGrpSpPr>
            <p:grpSpPr>
              <a:xfrm>
                <a:off x="2301202" y="2962732"/>
                <a:ext cx="676370" cy="129120"/>
                <a:chOff x="2301202" y="2962732"/>
                <a:chExt cx="676370" cy="129120"/>
              </a:xfrm>
            </p:grpSpPr>
            <p:sp>
              <p:nvSpPr>
                <p:cNvPr id="20440" name="任意多边形: 形状 20439">
                  <a:extLst>
                    <a:ext uri="{FF2B5EF4-FFF2-40B4-BE49-F238E27FC236}">
                      <a16:creationId xmlns:a16="http://schemas.microsoft.com/office/drawing/2014/main" id="{B813CEAA-589F-FE50-9E6E-C2749AB3AFF5}"/>
                    </a:ext>
                  </a:extLst>
                </p:cNvPr>
                <p:cNvSpPr/>
                <p:nvPr/>
              </p:nvSpPr>
              <p:spPr>
                <a:xfrm>
                  <a:off x="2301202" y="2962732"/>
                  <a:ext cx="676370" cy="129120"/>
                </a:xfrm>
                <a:custGeom>
                  <a:avLst/>
                  <a:gdLst>
                    <a:gd name="connsiteX0" fmla="*/ 47 w 676370"/>
                    <a:gd name="connsiteY0" fmla="*/ 113704 h 129120"/>
                    <a:gd name="connsiteX1" fmla="*/ 200613 w 676370"/>
                    <a:gd name="connsiteY1" fmla="*/ 42817 h 129120"/>
                    <a:gd name="connsiteX2" fmla="*/ 375772 w 676370"/>
                    <a:gd name="connsiteY2" fmla="*/ 1513 h 129120"/>
                    <a:gd name="connsiteX3" fmla="*/ 676371 w 676370"/>
                    <a:gd name="connsiteY3" fmla="*/ 34400 h 129120"/>
                    <a:gd name="connsiteX4" fmla="*/ 495382 w 676370"/>
                    <a:gd name="connsiteY4" fmla="*/ 90106 h 129120"/>
                    <a:gd name="connsiteX5" fmla="*/ 190170 w 676370"/>
                    <a:gd name="connsiteY5" fmla="*/ 117507 h 129120"/>
                    <a:gd name="connsiteX6" fmla="*/ 47 w 676370"/>
                    <a:gd name="connsiteY6" fmla="*/ 113704 h 129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6370" h="129120">
                      <a:moveTo>
                        <a:pt x="47" y="113704"/>
                      </a:moveTo>
                      <a:cubicBezTo>
                        <a:pt x="-3039" y="72057"/>
                        <a:pt x="145157" y="47680"/>
                        <a:pt x="200613" y="42817"/>
                      </a:cubicBezTo>
                      <a:cubicBezTo>
                        <a:pt x="256069" y="37985"/>
                        <a:pt x="298183" y="7748"/>
                        <a:pt x="375772" y="1513"/>
                      </a:cubicBezTo>
                      <a:cubicBezTo>
                        <a:pt x="453392" y="-4722"/>
                        <a:pt x="599811" y="8714"/>
                        <a:pt x="676371" y="34400"/>
                      </a:cubicBezTo>
                      <a:cubicBezTo>
                        <a:pt x="610285" y="47992"/>
                        <a:pt x="566051" y="48303"/>
                        <a:pt x="495382" y="90106"/>
                      </a:cubicBezTo>
                      <a:cubicBezTo>
                        <a:pt x="424714" y="131909"/>
                        <a:pt x="248432" y="137863"/>
                        <a:pt x="190170" y="117507"/>
                      </a:cubicBezTo>
                      <a:cubicBezTo>
                        <a:pt x="131908" y="97151"/>
                        <a:pt x="3134" y="155351"/>
                        <a:pt x="47" y="113704"/>
                      </a:cubicBezTo>
                      <a:close/>
                    </a:path>
                  </a:pathLst>
                </a:custGeom>
                <a:solidFill>
                  <a:srgbClr val="EBEBEB">
                    <a:alpha val="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1" name="任意多边形: 形状 20440">
                  <a:extLst>
                    <a:ext uri="{FF2B5EF4-FFF2-40B4-BE49-F238E27FC236}">
                      <a16:creationId xmlns:a16="http://schemas.microsoft.com/office/drawing/2014/main" id="{764A36DF-F02A-6F1F-9040-F3427DA7377F}"/>
                    </a:ext>
                  </a:extLst>
                </p:cNvPr>
                <p:cNvSpPr/>
                <p:nvPr/>
              </p:nvSpPr>
              <p:spPr>
                <a:xfrm>
                  <a:off x="2302135" y="2963754"/>
                  <a:ext cx="670294" cy="125624"/>
                </a:xfrm>
                <a:custGeom>
                  <a:avLst/>
                  <a:gdLst>
                    <a:gd name="connsiteX0" fmla="*/ 50 w 670294"/>
                    <a:gd name="connsiteY0" fmla="*/ 111840 h 125624"/>
                    <a:gd name="connsiteX1" fmla="*/ 199524 w 670294"/>
                    <a:gd name="connsiteY1" fmla="*/ 42387 h 125624"/>
                    <a:gd name="connsiteX2" fmla="*/ 375214 w 670294"/>
                    <a:gd name="connsiteY2" fmla="*/ 1582 h 125624"/>
                    <a:gd name="connsiteX3" fmla="*/ 670295 w 670294"/>
                    <a:gd name="connsiteY3" fmla="*/ 33004 h 125624"/>
                    <a:gd name="connsiteX4" fmla="*/ 487685 w 670294"/>
                    <a:gd name="connsiteY4" fmla="*/ 86216 h 125624"/>
                    <a:gd name="connsiteX5" fmla="*/ 189237 w 670294"/>
                    <a:gd name="connsiteY5" fmla="*/ 113492 h 125624"/>
                    <a:gd name="connsiteX6" fmla="*/ 50 w 670294"/>
                    <a:gd name="connsiteY6" fmla="*/ 111840 h 125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0294" h="125624">
                      <a:moveTo>
                        <a:pt x="50" y="111840"/>
                      </a:moveTo>
                      <a:cubicBezTo>
                        <a:pt x="-3099" y="71409"/>
                        <a:pt x="143569" y="47406"/>
                        <a:pt x="199524" y="42387"/>
                      </a:cubicBezTo>
                      <a:cubicBezTo>
                        <a:pt x="255479" y="37369"/>
                        <a:pt x="298248" y="7910"/>
                        <a:pt x="375214" y="1582"/>
                      </a:cubicBezTo>
                      <a:cubicBezTo>
                        <a:pt x="452179" y="-4746"/>
                        <a:pt x="594514" y="8347"/>
                        <a:pt x="670295" y="33004"/>
                      </a:cubicBezTo>
                      <a:cubicBezTo>
                        <a:pt x="604520" y="46128"/>
                        <a:pt x="557574" y="46222"/>
                        <a:pt x="487685" y="86216"/>
                      </a:cubicBezTo>
                      <a:cubicBezTo>
                        <a:pt x="416580" y="126897"/>
                        <a:pt x="247998" y="132819"/>
                        <a:pt x="189237" y="113492"/>
                      </a:cubicBezTo>
                      <a:cubicBezTo>
                        <a:pt x="130445" y="94134"/>
                        <a:pt x="3042" y="150245"/>
                        <a:pt x="50" y="111840"/>
                      </a:cubicBezTo>
                      <a:close/>
                    </a:path>
                  </a:pathLst>
                </a:custGeom>
                <a:solidFill>
                  <a:srgbClr val="E8E9E7">
                    <a:alpha val="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2" name="任意多边形: 形状 20441">
                  <a:extLst>
                    <a:ext uri="{FF2B5EF4-FFF2-40B4-BE49-F238E27FC236}">
                      <a16:creationId xmlns:a16="http://schemas.microsoft.com/office/drawing/2014/main" id="{5C74BEAA-D3C6-342B-F1F0-3DF31B7FB940}"/>
                    </a:ext>
                  </a:extLst>
                </p:cNvPr>
                <p:cNvSpPr/>
                <p:nvPr/>
              </p:nvSpPr>
              <p:spPr>
                <a:xfrm>
                  <a:off x="2303120" y="2964699"/>
                  <a:ext cx="664135" cy="121808"/>
                </a:xfrm>
                <a:custGeom>
                  <a:avLst/>
                  <a:gdLst>
                    <a:gd name="connsiteX0" fmla="*/ 0 w 664135"/>
                    <a:gd name="connsiteY0" fmla="*/ 110022 h 121808"/>
                    <a:gd name="connsiteX1" fmla="*/ 198383 w 664135"/>
                    <a:gd name="connsiteY1" fmla="*/ 41972 h 121808"/>
                    <a:gd name="connsiteX2" fmla="*/ 374603 w 664135"/>
                    <a:gd name="connsiteY2" fmla="*/ 1666 h 121808"/>
                    <a:gd name="connsiteX3" fmla="*/ 664135 w 664135"/>
                    <a:gd name="connsiteY3" fmla="*/ 31591 h 121808"/>
                    <a:gd name="connsiteX4" fmla="*/ 479873 w 664135"/>
                    <a:gd name="connsiteY4" fmla="*/ 82310 h 121808"/>
                    <a:gd name="connsiteX5" fmla="*/ 188190 w 664135"/>
                    <a:gd name="connsiteY5" fmla="*/ 109430 h 121808"/>
                    <a:gd name="connsiteX6" fmla="*/ 0 w 664135"/>
                    <a:gd name="connsiteY6" fmla="*/ 110022 h 121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4135" h="121808">
                      <a:moveTo>
                        <a:pt x="0" y="110022"/>
                      </a:moveTo>
                      <a:cubicBezTo>
                        <a:pt x="4863" y="70589"/>
                        <a:pt x="141961" y="47178"/>
                        <a:pt x="198383" y="41972"/>
                      </a:cubicBezTo>
                      <a:cubicBezTo>
                        <a:pt x="254837" y="36766"/>
                        <a:pt x="298261" y="8118"/>
                        <a:pt x="374603" y="1666"/>
                      </a:cubicBezTo>
                      <a:cubicBezTo>
                        <a:pt x="450945" y="-4787"/>
                        <a:pt x="589133" y="7994"/>
                        <a:pt x="664135" y="31591"/>
                      </a:cubicBezTo>
                      <a:cubicBezTo>
                        <a:pt x="598672" y="44216"/>
                        <a:pt x="549014" y="44123"/>
                        <a:pt x="479873" y="82310"/>
                      </a:cubicBezTo>
                      <a:cubicBezTo>
                        <a:pt x="408363" y="121837"/>
                        <a:pt x="247480" y="127728"/>
                        <a:pt x="188190" y="109430"/>
                      </a:cubicBezTo>
                      <a:cubicBezTo>
                        <a:pt x="128899" y="91194"/>
                        <a:pt x="10536" y="144250"/>
                        <a:pt x="0" y="110022"/>
                      </a:cubicBezTo>
                      <a:close/>
                    </a:path>
                  </a:pathLst>
                </a:custGeom>
                <a:solidFill>
                  <a:srgbClr val="E4E8E3">
                    <a:alpha val="1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3" name="任意多边形: 形状 20442">
                  <a:extLst>
                    <a:ext uri="{FF2B5EF4-FFF2-40B4-BE49-F238E27FC236}">
                      <a16:creationId xmlns:a16="http://schemas.microsoft.com/office/drawing/2014/main" id="{111354A5-E661-F36D-D317-834DBC9612D3}"/>
                    </a:ext>
                  </a:extLst>
                </p:cNvPr>
                <p:cNvSpPr/>
                <p:nvPr/>
              </p:nvSpPr>
              <p:spPr>
                <a:xfrm>
                  <a:off x="2304055" y="2965703"/>
                  <a:ext cx="658056" cy="118206"/>
                </a:xfrm>
                <a:custGeom>
                  <a:avLst/>
                  <a:gdLst>
                    <a:gd name="connsiteX0" fmla="*/ 0 w 658056"/>
                    <a:gd name="connsiteY0" fmla="*/ 108177 h 118206"/>
                    <a:gd name="connsiteX1" fmla="*/ 197323 w 658056"/>
                    <a:gd name="connsiteY1" fmla="*/ 41560 h 118206"/>
                    <a:gd name="connsiteX2" fmla="*/ 374073 w 658056"/>
                    <a:gd name="connsiteY2" fmla="*/ 1753 h 118206"/>
                    <a:gd name="connsiteX3" fmla="*/ 658056 w 658056"/>
                    <a:gd name="connsiteY3" fmla="*/ 30182 h 118206"/>
                    <a:gd name="connsiteX4" fmla="*/ 472173 w 658056"/>
                    <a:gd name="connsiteY4" fmla="*/ 78407 h 118206"/>
                    <a:gd name="connsiteX5" fmla="*/ 187223 w 658056"/>
                    <a:gd name="connsiteY5" fmla="*/ 105402 h 118206"/>
                    <a:gd name="connsiteX6" fmla="*/ 0 w 658056"/>
                    <a:gd name="connsiteY6" fmla="*/ 108177 h 118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8056" h="118206">
                      <a:moveTo>
                        <a:pt x="0" y="108177"/>
                      </a:moveTo>
                      <a:cubicBezTo>
                        <a:pt x="8822" y="69834"/>
                        <a:pt x="140371" y="46922"/>
                        <a:pt x="197323" y="41560"/>
                      </a:cubicBezTo>
                      <a:cubicBezTo>
                        <a:pt x="254276" y="36167"/>
                        <a:pt x="298385" y="8330"/>
                        <a:pt x="374073" y="1753"/>
                      </a:cubicBezTo>
                      <a:cubicBezTo>
                        <a:pt x="449760" y="-4825"/>
                        <a:pt x="583865" y="7645"/>
                        <a:pt x="658056" y="30182"/>
                      </a:cubicBezTo>
                      <a:cubicBezTo>
                        <a:pt x="592874" y="42309"/>
                        <a:pt x="540504" y="41997"/>
                        <a:pt x="472173" y="78407"/>
                      </a:cubicBezTo>
                      <a:cubicBezTo>
                        <a:pt x="400196" y="116780"/>
                        <a:pt x="247044" y="122641"/>
                        <a:pt x="187223" y="105402"/>
                      </a:cubicBezTo>
                      <a:cubicBezTo>
                        <a:pt x="127403" y="88195"/>
                        <a:pt x="14246" y="138695"/>
                        <a:pt x="0" y="108177"/>
                      </a:cubicBezTo>
                      <a:close/>
                    </a:path>
                  </a:pathLst>
                </a:custGeom>
                <a:solidFill>
                  <a:srgbClr val="E1E6DF">
                    <a:alpha val="1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4" name="任意多边形: 形状 20443">
                  <a:extLst>
                    <a:ext uri="{FF2B5EF4-FFF2-40B4-BE49-F238E27FC236}">
                      <a16:creationId xmlns:a16="http://schemas.microsoft.com/office/drawing/2014/main" id="{85CD7071-A732-2EBB-BA47-478834DA7EF4}"/>
                    </a:ext>
                  </a:extLst>
                </p:cNvPr>
                <p:cNvSpPr/>
                <p:nvPr/>
              </p:nvSpPr>
              <p:spPr>
                <a:xfrm>
                  <a:off x="2304990" y="2966686"/>
                  <a:ext cx="651977" cy="114664"/>
                </a:xfrm>
                <a:custGeom>
                  <a:avLst/>
                  <a:gdLst>
                    <a:gd name="connsiteX0" fmla="*/ 0 w 651977"/>
                    <a:gd name="connsiteY0" fmla="*/ 106352 h 114664"/>
                    <a:gd name="connsiteX1" fmla="*/ 196232 w 651977"/>
                    <a:gd name="connsiteY1" fmla="*/ 41138 h 114664"/>
                    <a:gd name="connsiteX2" fmla="*/ 373512 w 651977"/>
                    <a:gd name="connsiteY2" fmla="*/ 1830 h 114664"/>
                    <a:gd name="connsiteX3" fmla="*/ 651978 w 651977"/>
                    <a:gd name="connsiteY3" fmla="*/ 28763 h 114664"/>
                    <a:gd name="connsiteX4" fmla="*/ 464442 w 651977"/>
                    <a:gd name="connsiteY4" fmla="*/ 74493 h 114664"/>
                    <a:gd name="connsiteX5" fmla="*/ 186257 w 651977"/>
                    <a:gd name="connsiteY5" fmla="*/ 101364 h 114664"/>
                    <a:gd name="connsiteX6" fmla="*/ 0 w 651977"/>
                    <a:gd name="connsiteY6" fmla="*/ 106352 h 11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1977" h="114664">
                      <a:moveTo>
                        <a:pt x="0" y="106352"/>
                      </a:moveTo>
                      <a:cubicBezTo>
                        <a:pt x="12812" y="69100"/>
                        <a:pt x="138781" y="46718"/>
                        <a:pt x="196232" y="41138"/>
                      </a:cubicBezTo>
                      <a:cubicBezTo>
                        <a:pt x="253684" y="35590"/>
                        <a:pt x="298448" y="8532"/>
                        <a:pt x="373512" y="1830"/>
                      </a:cubicBezTo>
                      <a:cubicBezTo>
                        <a:pt x="448576" y="-4841"/>
                        <a:pt x="578535" y="7316"/>
                        <a:pt x="651978" y="28763"/>
                      </a:cubicBezTo>
                      <a:cubicBezTo>
                        <a:pt x="587107" y="40421"/>
                        <a:pt x="531994" y="39829"/>
                        <a:pt x="464442" y="74493"/>
                      </a:cubicBezTo>
                      <a:cubicBezTo>
                        <a:pt x="392028" y="111682"/>
                        <a:pt x="246608" y="117574"/>
                        <a:pt x="186257" y="101364"/>
                      </a:cubicBezTo>
                      <a:cubicBezTo>
                        <a:pt x="125907" y="85217"/>
                        <a:pt x="17956" y="133129"/>
                        <a:pt x="0" y="106352"/>
                      </a:cubicBezTo>
                      <a:close/>
                    </a:path>
                  </a:pathLst>
                </a:custGeom>
                <a:solidFill>
                  <a:srgbClr val="DDE4DB">
                    <a:alpha val="2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5" name="任意多边形: 形状 20444">
                  <a:extLst>
                    <a:ext uri="{FF2B5EF4-FFF2-40B4-BE49-F238E27FC236}">
                      <a16:creationId xmlns:a16="http://schemas.microsoft.com/office/drawing/2014/main" id="{3F80A463-B919-637B-B577-BB2B1D1239C6}"/>
                    </a:ext>
                  </a:extLst>
                </p:cNvPr>
                <p:cNvSpPr/>
                <p:nvPr/>
              </p:nvSpPr>
              <p:spPr>
                <a:xfrm>
                  <a:off x="2305925" y="2967683"/>
                  <a:ext cx="645867" cy="111172"/>
                </a:xfrm>
                <a:custGeom>
                  <a:avLst/>
                  <a:gdLst>
                    <a:gd name="connsiteX0" fmla="*/ 0 w 645867"/>
                    <a:gd name="connsiteY0" fmla="*/ 104482 h 111172"/>
                    <a:gd name="connsiteX1" fmla="*/ 195141 w 645867"/>
                    <a:gd name="connsiteY1" fmla="*/ 40703 h 111172"/>
                    <a:gd name="connsiteX2" fmla="*/ 372950 w 645867"/>
                    <a:gd name="connsiteY2" fmla="*/ 1924 h 111172"/>
                    <a:gd name="connsiteX3" fmla="*/ 645868 w 645867"/>
                    <a:gd name="connsiteY3" fmla="*/ 27392 h 111172"/>
                    <a:gd name="connsiteX4" fmla="*/ 456712 w 645867"/>
                    <a:gd name="connsiteY4" fmla="*/ 70629 h 111172"/>
                    <a:gd name="connsiteX5" fmla="*/ 185291 w 645867"/>
                    <a:gd name="connsiteY5" fmla="*/ 97375 h 111172"/>
                    <a:gd name="connsiteX6" fmla="*/ 0 w 645867"/>
                    <a:gd name="connsiteY6" fmla="*/ 104482 h 111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5867" h="111172">
                      <a:moveTo>
                        <a:pt x="0" y="104482"/>
                      </a:moveTo>
                      <a:cubicBezTo>
                        <a:pt x="16771" y="68322"/>
                        <a:pt x="137191" y="46439"/>
                        <a:pt x="195141" y="40703"/>
                      </a:cubicBezTo>
                      <a:cubicBezTo>
                        <a:pt x="253091" y="34967"/>
                        <a:pt x="298541" y="8688"/>
                        <a:pt x="372950" y="1924"/>
                      </a:cubicBezTo>
                      <a:cubicBezTo>
                        <a:pt x="447360" y="-4872"/>
                        <a:pt x="573235" y="6974"/>
                        <a:pt x="645868" y="27392"/>
                      </a:cubicBezTo>
                      <a:cubicBezTo>
                        <a:pt x="581278" y="38552"/>
                        <a:pt x="523421" y="37710"/>
                        <a:pt x="456712" y="70629"/>
                      </a:cubicBezTo>
                      <a:cubicBezTo>
                        <a:pt x="383830" y="106633"/>
                        <a:pt x="246140" y="112525"/>
                        <a:pt x="185291" y="97375"/>
                      </a:cubicBezTo>
                      <a:cubicBezTo>
                        <a:pt x="124410" y="82225"/>
                        <a:pt x="21665" y="127581"/>
                        <a:pt x="0" y="104482"/>
                      </a:cubicBezTo>
                      <a:close/>
                    </a:path>
                  </a:pathLst>
                </a:custGeom>
                <a:solidFill>
                  <a:srgbClr val="DAE3D7">
                    <a:alpha val="3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6" name="任意多边形: 形状 20445">
                  <a:extLst>
                    <a:ext uri="{FF2B5EF4-FFF2-40B4-BE49-F238E27FC236}">
                      <a16:creationId xmlns:a16="http://schemas.microsoft.com/office/drawing/2014/main" id="{DFE47AE1-7DE2-2622-D944-C7DD5864D26D}"/>
                    </a:ext>
                  </a:extLst>
                </p:cNvPr>
                <p:cNvSpPr/>
                <p:nvPr/>
              </p:nvSpPr>
              <p:spPr>
                <a:xfrm>
                  <a:off x="2306860" y="2968687"/>
                  <a:ext cx="639820" cy="107770"/>
                </a:xfrm>
                <a:custGeom>
                  <a:avLst/>
                  <a:gdLst>
                    <a:gd name="connsiteX0" fmla="*/ 0 w 639820"/>
                    <a:gd name="connsiteY0" fmla="*/ 102636 h 107770"/>
                    <a:gd name="connsiteX1" fmla="*/ 194081 w 639820"/>
                    <a:gd name="connsiteY1" fmla="*/ 40291 h 107770"/>
                    <a:gd name="connsiteX2" fmla="*/ 372421 w 639820"/>
                    <a:gd name="connsiteY2" fmla="*/ 2011 h 107770"/>
                    <a:gd name="connsiteX3" fmla="*/ 639820 w 639820"/>
                    <a:gd name="connsiteY3" fmla="*/ 25983 h 107770"/>
                    <a:gd name="connsiteX4" fmla="*/ 449012 w 639820"/>
                    <a:gd name="connsiteY4" fmla="*/ 66757 h 107770"/>
                    <a:gd name="connsiteX5" fmla="*/ 184355 w 639820"/>
                    <a:gd name="connsiteY5" fmla="*/ 93378 h 107770"/>
                    <a:gd name="connsiteX6" fmla="*/ 0 w 639820"/>
                    <a:gd name="connsiteY6" fmla="*/ 102636 h 107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9820" h="107770">
                      <a:moveTo>
                        <a:pt x="0" y="102636"/>
                      </a:moveTo>
                      <a:cubicBezTo>
                        <a:pt x="20761" y="67567"/>
                        <a:pt x="135601" y="46183"/>
                        <a:pt x="194081" y="40291"/>
                      </a:cubicBezTo>
                      <a:cubicBezTo>
                        <a:pt x="252530" y="34368"/>
                        <a:pt x="298635" y="8900"/>
                        <a:pt x="372421" y="2011"/>
                      </a:cubicBezTo>
                      <a:cubicBezTo>
                        <a:pt x="446206" y="-4878"/>
                        <a:pt x="567936" y="6624"/>
                        <a:pt x="639820" y="25983"/>
                      </a:cubicBezTo>
                      <a:cubicBezTo>
                        <a:pt x="575542" y="36644"/>
                        <a:pt x="514880" y="35521"/>
                        <a:pt x="449012" y="66757"/>
                      </a:cubicBezTo>
                      <a:cubicBezTo>
                        <a:pt x="375631" y="101545"/>
                        <a:pt x="245735" y="107468"/>
                        <a:pt x="184355" y="93378"/>
                      </a:cubicBezTo>
                      <a:cubicBezTo>
                        <a:pt x="122945" y="79226"/>
                        <a:pt x="25375" y="122026"/>
                        <a:pt x="0" y="102636"/>
                      </a:cubicBezTo>
                      <a:close/>
                    </a:path>
                  </a:pathLst>
                </a:custGeom>
                <a:solidFill>
                  <a:srgbClr val="D6E1D3">
                    <a:alpha val="3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7" name="任意多边形: 形状 20446">
                  <a:extLst>
                    <a:ext uri="{FF2B5EF4-FFF2-40B4-BE49-F238E27FC236}">
                      <a16:creationId xmlns:a16="http://schemas.microsoft.com/office/drawing/2014/main" id="{7F8D9968-9FFE-D57F-A46C-00A68A6C8DFA}"/>
                    </a:ext>
                  </a:extLst>
                </p:cNvPr>
                <p:cNvSpPr/>
                <p:nvPr/>
              </p:nvSpPr>
              <p:spPr>
                <a:xfrm>
                  <a:off x="2307796" y="2969644"/>
                  <a:ext cx="633710" cy="104512"/>
                </a:xfrm>
                <a:custGeom>
                  <a:avLst/>
                  <a:gdLst>
                    <a:gd name="connsiteX0" fmla="*/ 0 w 633710"/>
                    <a:gd name="connsiteY0" fmla="*/ 100838 h 104512"/>
                    <a:gd name="connsiteX1" fmla="*/ 192990 w 633710"/>
                    <a:gd name="connsiteY1" fmla="*/ 39895 h 104512"/>
                    <a:gd name="connsiteX2" fmla="*/ 371860 w 633710"/>
                    <a:gd name="connsiteY2" fmla="*/ 2114 h 104512"/>
                    <a:gd name="connsiteX3" fmla="*/ 633710 w 633710"/>
                    <a:gd name="connsiteY3" fmla="*/ 24590 h 104512"/>
                    <a:gd name="connsiteX4" fmla="*/ 441281 w 633710"/>
                    <a:gd name="connsiteY4" fmla="*/ 62870 h 104512"/>
                    <a:gd name="connsiteX5" fmla="*/ 183389 w 633710"/>
                    <a:gd name="connsiteY5" fmla="*/ 89335 h 104512"/>
                    <a:gd name="connsiteX6" fmla="*/ 0 w 633710"/>
                    <a:gd name="connsiteY6" fmla="*/ 100838 h 104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3710" h="104512">
                      <a:moveTo>
                        <a:pt x="0" y="100838"/>
                      </a:moveTo>
                      <a:cubicBezTo>
                        <a:pt x="24720" y="66860"/>
                        <a:pt x="134043" y="45974"/>
                        <a:pt x="192990" y="39895"/>
                      </a:cubicBezTo>
                      <a:cubicBezTo>
                        <a:pt x="251938" y="33817"/>
                        <a:pt x="298728" y="9128"/>
                        <a:pt x="371860" y="2114"/>
                      </a:cubicBezTo>
                      <a:cubicBezTo>
                        <a:pt x="444991" y="-4900"/>
                        <a:pt x="562605" y="6291"/>
                        <a:pt x="633710" y="24590"/>
                      </a:cubicBezTo>
                      <a:cubicBezTo>
                        <a:pt x="569713" y="34783"/>
                        <a:pt x="506308" y="33318"/>
                        <a:pt x="441281" y="62870"/>
                      </a:cubicBezTo>
                      <a:cubicBezTo>
                        <a:pt x="367402" y="96411"/>
                        <a:pt x="245267" y="102397"/>
                        <a:pt x="183389" y="89335"/>
                      </a:cubicBezTo>
                      <a:cubicBezTo>
                        <a:pt x="121449" y="76274"/>
                        <a:pt x="29115" y="116487"/>
                        <a:pt x="0" y="100838"/>
                      </a:cubicBezTo>
                      <a:close/>
                    </a:path>
                  </a:pathLst>
                </a:custGeom>
                <a:solidFill>
                  <a:srgbClr val="D3E0CF">
                    <a:alpha val="4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8" name="任意多边形: 形状 20447">
                  <a:extLst>
                    <a:ext uri="{FF2B5EF4-FFF2-40B4-BE49-F238E27FC236}">
                      <a16:creationId xmlns:a16="http://schemas.microsoft.com/office/drawing/2014/main" id="{419BA0E4-09AF-0972-A07E-F64D9F5EB106}"/>
                    </a:ext>
                  </a:extLst>
                </p:cNvPr>
                <p:cNvSpPr/>
                <p:nvPr/>
              </p:nvSpPr>
              <p:spPr>
                <a:xfrm>
                  <a:off x="2308700" y="2970600"/>
                  <a:ext cx="627600" cy="101391"/>
                </a:xfrm>
                <a:custGeom>
                  <a:avLst/>
                  <a:gdLst>
                    <a:gd name="connsiteX0" fmla="*/ 0 w 627600"/>
                    <a:gd name="connsiteY0" fmla="*/ 99010 h 101391"/>
                    <a:gd name="connsiteX1" fmla="*/ 191899 w 627600"/>
                    <a:gd name="connsiteY1" fmla="*/ 39501 h 101391"/>
                    <a:gd name="connsiteX2" fmla="*/ 371298 w 627600"/>
                    <a:gd name="connsiteY2" fmla="*/ 2218 h 101391"/>
                    <a:gd name="connsiteX3" fmla="*/ 627601 w 627600"/>
                    <a:gd name="connsiteY3" fmla="*/ 23229 h 101391"/>
                    <a:gd name="connsiteX4" fmla="*/ 433519 w 627600"/>
                    <a:gd name="connsiteY4" fmla="*/ 59015 h 101391"/>
                    <a:gd name="connsiteX5" fmla="*/ 182360 w 627600"/>
                    <a:gd name="connsiteY5" fmla="*/ 85356 h 101391"/>
                    <a:gd name="connsiteX6" fmla="*/ 0 w 627600"/>
                    <a:gd name="connsiteY6" fmla="*/ 99010 h 101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7600" h="101391">
                      <a:moveTo>
                        <a:pt x="0" y="99010"/>
                      </a:moveTo>
                      <a:cubicBezTo>
                        <a:pt x="28710" y="66153"/>
                        <a:pt x="132453" y="45767"/>
                        <a:pt x="191899" y="39501"/>
                      </a:cubicBezTo>
                      <a:cubicBezTo>
                        <a:pt x="251377" y="33235"/>
                        <a:pt x="298791" y="9357"/>
                        <a:pt x="371298" y="2218"/>
                      </a:cubicBezTo>
                      <a:cubicBezTo>
                        <a:pt x="443806" y="-4920"/>
                        <a:pt x="557306" y="5990"/>
                        <a:pt x="627601" y="23229"/>
                      </a:cubicBezTo>
                      <a:cubicBezTo>
                        <a:pt x="563915" y="32923"/>
                        <a:pt x="497704" y="31147"/>
                        <a:pt x="433519" y="59015"/>
                      </a:cubicBezTo>
                      <a:cubicBezTo>
                        <a:pt x="359141" y="91310"/>
                        <a:pt x="244799" y="97389"/>
                        <a:pt x="182360" y="85356"/>
                      </a:cubicBezTo>
                      <a:cubicBezTo>
                        <a:pt x="119984" y="73323"/>
                        <a:pt x="32856" y="110980"/>
                        <a:pt x="0" y="99010"/>
                      </a:cubicBezTo>
                      <a:close/>
                    </a:path>
                  </a:pathLst>
                </a:custGeom>
                <a:solidFill>
                  <a:srgbClr val="D0DECC">
                    <a:alpha val="5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49" name="任意多边形: 形状 20448">
                  <a:extLst>
                    <a:ext uri="{FF2B5EF4-FFF2-40B4-BE49-F238E27FC236}">
                      <a16:creationId xmlns:a16="http://schemas.microsoft.com/office/drawing/2014/main" id="{72FF91B5-2C9D-EF4C-BCAF-54413237FCB0}"/>
                    </a:ext>
                  </a:extLst>
                </p:cNvPr>
                <p:cNvSpPr/>
                <p:nvPr/>
              </p:nvSpPr>
              <p:spPr>
                <a:xfrm>
                  <a:off x="2309635" y="2971559"/>
                  <a:ext cx="621553" cy="98480"/>
                </a:xfrm>
                <a:custGeom>
                  <a:avLst/>
                  <a:gdLst>
                    <a:gd name="connsiteX0" fmla="*/ 0 w 621553"/>
                    <a:gd name="connsiteY0" fmla="*/ 97208 h 98480"/>
                    <a:gd name="connsiteX1" fmla="*/ 190839 w 621553"/>
                    <a:gd name="connsiteY1" fmla="*/ 39102 h 98480"/>
                    <a:gd name="connsiteX2" fmla="*/ 370768 w 621553"/>
                    <a:gd name="connsiteY2" fmla="*/ 2318 h 98480"/>
                    <a:gd name="connsiteX3" fmla="*/ 621553 w 621553"/>
                    <a:gd name="connsiteY3" fmla="*/ 21833 h 98480"/>
                    <a:gd name="connsiteX4" fmla="*/ 425851 w 621553"/>
                    <a:gd name="connsiteY4" fmla="*/ 55125 h 98480"/>
                    <a:gd name="connsiteX5" fmla="*/ 181457 w 621553"/>
                    <a:gd name="connsiteY5" fmla="*/ 81341 h 98480"/>
                    <a:gd name="connsiteX6" fmla="*/ 0 w 621553"/>
                    <a:gd name="connsiteY6" fmla="*/ 97208 h 98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1553" h="98480">
                      <a:moveTo>
                        <a:pt x="0" y="97208"/>
                      </a:moveTo>
                      <a:cubicBezTo>
                        <a:pt x="32700" y="65443"/>
                        <a:pt x="130863" y="45555"/>
                        <a:pt x="190839" y="39102"/>
                      </a:cubicBezTo>
                      <a:cubicBezTo>
                        <a:pt x="250816" y="32649"/>
                        <a:pt x="298915" y="9551"/>
                        <a:pt x="370768" y="2318"/>
                      </a:cubicBezTo>
                      <a:cubicBezTo>
                        <a:pt x="442622" y="-4914"/>
                        <a:pt x="552007" y="5654"/>
                        <a:pt x="621553" y="21833"/>
                      </a:cubicBezTo>
                      <a:cubicBezTo>
                        <a:pt x="558148" y="31060"/>
                        <a:pt x="489131" y="28909"/>
                        <a:pt x="425851" y="55125"/>
                      </a:cubicBezTo>
                      <a:cubicBezTo>
                        <a:pt x="350943" y="86142"/>
                        <a:pt x="244394" y="92314"/>
                        <a:pt x="181457" y="81341"/>
                      </a:cubicBezTo>
                      <a:cubicBezTo>
                        <a:pt x="118488" y="70369"/>
                        <a:pt x="36566" y="105469"/>
                        <a:pt x="0" y="97208"/>
                      </a:cubicBezTo>
                      <a:close/>
                    </a:path>
                  </a:pathLst>
                </a:custGeom>
                <a:solidFill>
                  <a:srgbClr val="CCDCC8">
                    <a:alpha val="5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50" name="任意多边形: 形状 20449">
                  <a:extLst>
                    <a:ext uri="{FF2B5EF4-FFF2-40B4-BE49-F238E27FC236}">
                      <a16:creationId xmlns:a16="http://schemas.microsoft.com/office/drawing/2014/main" id="{4AE5F400-A003-1E1D-A7DA-DC53C46487D2}"/>
                    </a:ext>
                  </a:extLst>
                </p:cNvPr>
                <p:cNvSpPr/>
                <p:nvPr/>
              </p:nvSpPr>
              <p:spPr>
                <a:xfrm>
                  <a:off x="2310570" y="2972532"/>
                  <a:ext cx="615412" cy="95832"/>
                </a:xfrm>
                <a:custGeom>
                  <a:avLst/>
                  <a:gdLst>
                    <a:gd name="connsiteX0" fmla="*/ 0 w 615412"/>
                    <a:gd name="connsiteY0" fmla="*/ 95393 h 95832"/>
                    <a:gd name="connsiteX1" fmla="*/ 189748 w 615412"/>
                    <a:gd name="connsiteY1" fmla="*/ 38721 h 95832"/>
                    <a:gd name="connsiteX2" fmla="*/ 370176 w 615412"/>
                    <a:gd name="connsiteY2" fmla="*/ 2436 h 95832"/>
                    <a:gd name="connsiteX3" fmla="*/ 615412 w 615412"/>
                    <a:gd name="connsiteY3" fmla="*/ 20454 h 95832"/>
                    <a:gd name="connsiteX4" fmla="*/ 418058 w 615412"/>
                    <a:gd name="connsiteY4" fmla="*/ 51253 h 95832"/>
                    <a:gd name="connsiteX5" fmla="*/ 180428 w 615412"/>
                    <a:gd name="connsiteY5" fmla="*/ 77345 h 95832"/>
                    <a:gd name="connsiteX6" fmla="*/ 0 w 615412"/>
                    <a:gd name="connsiteY6" fmla="*/ 95393 h 95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5412" h="95832">
                      <a:moveTo>
                        <a:pt x="0" y="95393"/>
                      </a:moveTo>
                      <a:cubicBezTo>
                        <a:pt x="36659" y="64720"/>
                        <a:pt x="129273" y="45330"/>
                        <a:pt x="189748" y="38721"/>
                      </a:cubicBezTo>
                      <a:cubicBezTo>
                        <a:pt x="250223" y="32113"/>
                        <a:pt x="298978" y="9793"/>
                        <a:pt x="370176" y="2436"/>
                      </a:cubicBezTo>
                      <a:cubicBezTo>
                        <a:pt x="441375" y="-4920"/>
                        <a:pt x="546676" y="5336"/>
                        <a:pt x="615412" y="20454"/>
                      </a:cubicBezTo>
                      <a:cubicBezTo>
                        <a:pt x="552319" y="29183"/>
                        <a:pt x="480496" y="26689"/>
                        <a:pt x="418058" y="51253"/>
                      </a:cubicBezTo>
                      <a:cubicBezTo>
                        <a:pt x="342619" y="80960"/>
                        <a:pt x="243864" y="87257"/>
                        <a:pt x="180428" y="77345"/>
                      </a:cubicBezTo>
                      <a:cubicBezTo>
                        <a:pt x="117022" y="67400"/>
                        <a:pt x="40275" y="99945"/>
                        <a:pt x="0" y="95393"/>
                      </a:cubicBezTo>
                      <a:close/>
                    </a:path>
                  </a:pathLst>
                </a:custGeom>
                <a:solidFill>
                  <a:srgbClr val="C9DBC4">
                    <a:alpha val="6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51" name="任意多边形: 形状 20450">
                  <a:extLst>
                    <a:ext uri="{FF2B5EF4-FFF2-40B4-BE49-F238E27FC236}">
                      <a16:creationId xmlns:a16="http://schemas.microsoft.com/office/drawing/2014/main" id="{37431B17-0C76-B156-D8EC-6C94992B8340}"/>
                    </a:ext>
                  </a:extLst>
                </p:cNvPr>
                <p:cNvSpPr/>
                <p:nvPr/>
              </p:nvSpPr>
              <p:spPr>
                <a:xfrm>
                  <a:off x="2311505" y="2973437"/>
                  <a:ext cx="609333" cy="93633"/>
                </a:xfrm>
                <a:custGeom>
                  <a:avLst/>
                  <a:gdLst>
                    <a:gd name="connsiteX0" fmla="*/ 0 w 609333"/>
                    <a:gd name="connsiteY0" fmla="*/ 93616 h 93633"/>
                    <a:gd name="connsiteX1" fmla="*/ 188657 w 609333"/>
                    <a:gd name="connsiteY1" fmla="*/ 38346 h 93633"/>
                    <a:gd name="connsiteX2" fmla="*/ 369615 w 609333"/>
                    <a:gd name="connsiteY2" fmla="*/ 2560 h 93633"/>
                    <a:gd name="connsiteX3" fmla="*/ 609333 w 609333"/>
                    <a:gd name="connsiteY3" fmla="*/ 19082 h 93633"/>
                    <a:gd name="connsiteX4" fmla="*/ 410358 w 609333"/>
                    <a:gd name="connsiteY4" fmla="*/ 47387 h 93633"/>
                    <a:gd name="connsiteX5" fmla="*/ 179493 w 609333"/>
                    <a:gd name="connsiteY5" fmla="*/ 73322 h 93633"/>
                    <a:gd name="connsiteX6" fmla="*/ 0 w 609333"/>
                    <a:gd name="connsiteY6" fmla="*/ 93616 h 9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9333" h="93633">
                      <a:moveTo>
                        <a:pt x="0" y="93616"/>
                      </a:moveTo>
                      <a:cubicBezTo>
                        <a:pt x="40649" y="64033"/>
                        <a:pt x="127684" y="45142"/>
                        <a:pt x="188657" y="38346"/>
                      </a:cubicBezTo>
                      <a:cubicBezTo>
                        <a:pt x="249631" y="31551"/>
                        <a:pt x="299040" y="10042"/>
                        <a:pt x="369615" y="2560"/>
                      </a:cubicBezTo>
                      <a:cubicBezTo>
                        <a:pt x="440190" y="-4921"/>
                        <a:pt x="541346" y="5023"/>
                        <a:pt x="609333" y="19082"/>
                      </a:cubicBezTo>
                      <a:cubicBezTo>
                        <a:pt x="546520" y="27311"/>
                        <a:pt x="471893" y="24412"/>
                        <a:pt x="410358" y="47387"/>
                      </a:cubicBezTo>
                      <a:cubicBezTo>
                        <a:pt x="334390" y="75754"/>
                        <a:pt x="243459" y="82238"/>
                        <a:pt x="179493" y="73322"/>
                      </a:cubicBezTo>
                      <a:cubicBezTo>
                        <a:pt x="115526" y="64500"/>
                        <a:pt x="43985" y="94457"/>
                        <a:pt x="0" y="93616"/>
                      </a:cubicBezTo>
                      <a:close/>
                    </a:path>
                  </a:pathLst>
                </a:custGeom>
                <a:solidFill>
                  <a:srgbClr val="C5D9C0">
                    <a:alpha val="6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52" name="任意多边形: 形状 20451">
                  <a:extLst>
                    <a:ext uri="{FF2B5EF4-FFF2-40B4-BE49-F238E27FC236}">
                      <a16:creationId xmlns:a16="http://schemas.microsoft.com/office/drawing/2014/main" id="{AE6DED95-AB8B-B20F-B8DF-0EA09DE0B00B}"/>
                    </a:ext>
                  </a:extLst>
                </p:cNvPr>
                <p:cNvSpPr/>
                <p:nvPr/>
              </p:nvSpPr>
              <p:spPr>
                <a:xfrm>
                  <a:off x="2312440" y="2974416"/>
                  <a:ext cx="603254" cy="91795"/>
                </a:xfrm>
                <a:custGeom>
                  <a:avLst/>
                  <a:gdLst>
                    <a:gd name="connsiteX0" fmla="*/ 0 w 603254"/>
                    <a:gd name="connsiteY0" fmla="*/ 91795 h 91795"/>
                    <a:gd name="connsiteX1" fmla="*/ 187597 w 603254"/>
                    <a:gd name="connsiteY1" fmla="*/ 37960 h 91795"/>
                    <a:gd name="connsiteX2" fmla="*/ 369085 w 603254"/>
                    <a:gd name="connsiteY2" fmla="*/ 2673 h 91795"/>
                    <a:gd name="connsiteX3" fmla="*/ 603255 w 603254"/>
                    <a:gd name="connsiteY3" fmla="*/ 17729 h 91795"/>
                    <a:gd name="connsiteX4" fmla="*/ 402627 w 603254"/>
                    <a:gd name="connsiteY4" fmla="*/ 43540 h 91795"/>
                    <a:gd name="connsiteX5" fmla="*/ 178526 w 603254"/>
                    <a:gd name="connsiteY5" fmla="*/ 69351 h 91795"/>
                    <a:gd name="connsiteX6" fmla="*/ 0 w 603254"/>
                    <a:gd name="connsiteY6" fmla="*/ 91795 h 91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3254" h="91795">
                      <a:moveTo>
                        <a:pt x="0" y="91795"/>
                      </a:moveTo>
                      <a:cubicBezTo>
                        <a:pt x="44608" y="63303"/>
                        <a:pt x="126125" y="44912"/>
                        <a:pt x="187597" y="37960"/>
                      </a:cubicBezTo>
                      <a:cubicBezTo>
                        <a:pt x="249070" y="30977"/>
                        <a:pt x="299165" y="10279"/>
                        <a:pt x="369085" y="2673"/>
                      </a:cubicBezTo>
                      <a:cubicBezTo>
                        <a:pt x="439006" y="-4902"/>
                        <a:pt x="536046" y="4730"/>
                        <a:pt x="603255" y="17729"/>
                      </a:cubicBezTo>
                      <a:cubicBezTo>
                        <a:pt x="540753" y="25491"/>
                        <a:pt x="463289" y="22156"/>
                        <a:pt x="402627" y="43540"/>
                      </a:cubicBezTo>
                      <a:cubicBezTo>
                        <a:pt x="326098" y="70536"/>
                        <a:pt x="242991" y="77207"/>
                        <a:pt x="178526" y="69351"/>
                      </a:cubicBezTo>
                      <a:cubicBezTo>
                        <a:pt x="114030" y="61527"/>
                        <a:pt x="47725" y="88928"/>
                        <a:pt x="0" y="91795"/>
                      </a:cubicBezTo>
                      <a:close/>
                    </a:path>
                  </a:pathLst>
                </a:custGeom>
                <a:solidFill>
                  <a:srgbClr val="C2D8BC">
                    <a:alpha val="7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53" name="任意多边形: 形状 20452">
                  <a:extLst>
                    <a:ext uri="{FF2B5EF4-FFF2-40B4-BE49-F238E27FC236}">
                      <a16:creationId xmlns:a16="http://schemas.microsoft.com/office/drawing/2014/main" id="{A356956F-5D96-A0A4-C236-77E909F6C116}"/>
                    </a:ext>
                  </a:extLst>
                </p:cNvPr>
                <p:cNvSpPr/>
                <p:nvPr/>
              </p:nvSpPr>
              <p:spPr>
                <a:xfrm>
                  <a:off x="2313375" y="2975339"/>
                  <a:ext cx="597144" cy="90030"/>
                </a:xfrm>
                <a:custGeom>
                  <a:avLst/>
                  <a:gdLst>
                    <a:gd name="connsiteX0" fmla="*/ 0 w 597144"/>
                    <a:gd name="connsiteY0" fmla="*/ 90030 h 90030"/>
                    <a:gd name="connsiteX1" fmla="*/ 186506 w 597144"/>
                    <a:gd name="connsiteY1" fmla="*/ 37598 h 90030"/>
                    <a:gd name="connsiteX2" fmla="*/ 368524 w 597144"/>
                    <a:gd name="connsiteY2" fmla="*/ 2809 h 90030"/>
                    <a:gd name="connsiteX3" fmla="*/ 597145 w 597144"/>
                    <a:gd name="connsiteY3" fmla="*/ 16369 h 90030"/>
                    <a:gd name="connsiteX4" fmla="*/ 394896 w 597144"/>
                    <a:gd name="connsiteY4" fmla="*/ 39717 h 90030"/>
                    <a:gd name="connsiteX5" fmla="*/ 177529 w 597144"/>
                    <a:gd name="connsiteY5" fmla="*/ 65404 h 90030"/>
                    <a:gd name="connsiteX6" fmla="*/ 0 w 597144"/>
                    <a:gd name="connsiteY6" fmla="*/ 90030 h 90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7144" h="90030">
                      <a:moveTo>
                        <a:pt x="0" y="90030"/>
                      </a:moveTo>
                      <a:cubicBezTo>
                        <a:pt x="48598" y="62629"/>
                        <a:pt x="124535" y="44767"/>
                        <a:pt x="186506" y="37598"/>
                      </a:cubicBezTo>
                      <a:cubicBezTo>
                        <a:pt x="248478" y="30428"/>
                        <a:pt x="299227" y="10509"/>
                        <a:pt x="368524" y="2809"/>
                      </a:cubicBezTo>
                      <a:cubicBezTo>
                        <a:pt x="437821" y="-4891"/>
                        <a:pt x="530747" y="4430"/>
                        <a:pt x="597145" y="16369"/>
                      </a:cubicBezTo>
                      <a:cubicBezTo>
                        <a:pt x="534924" y="23632"/>
                        <a:pt x="454654" y="19860"/>
                        <a:pt x="394896" y="39717"/>
                      </a:cubicBezTo>
                      <a:cubicBezTo>
                        <a:pt x="317837" y="65310"/>
                        <a:pt x="242555" y="72199"/>
                        <a:pt x="177529" y="65404"/>
                      </a:cubicBezTo>
                      <a:cubicBezTo>
                        <a:pt x="112534" y="58608"/>
                        <a:pt x="51435" y="83453"/>
                        <a:pt x="0" y="90030"/>
                      </a:cubicBezTo>
                      <a:close/>
                    </a:path>
                  </a:pathLst>
                </a:custGeom>
                <a:solidFill>
                  <a:srgbClr val="BED6B8">
                    <a:alpha val="8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54" name="任意多边形: 形状 20453">
                  <a:extLst>
                    <a:ext uri="{FF2B5EF4-FFF2-40B4-BE49-F238E27FC236}">
                      <a16:creationId xmlns:a16="http://schemas.microsoft.com/office/drawing/2014/main" id="{240F1A76-0AA4-C452-710D-927A6820D465}"/>
                    </a:ext>
                  </a:extLst>
                </p:cNvPr>
                <p:cNvSpPr/>
                <p:nvPr/>
              </p:nvSpPr>
              <p:spPr>
                <a:xfrm>
                  <a:off x="2314311" y="2976300"/>
                  <a:ext cx="591066" cy="88196"/>
                </a:xfrm>
                <a:custGeom>
                  <a:avLst/>
                  <a:gdLst>
                    <a:gd name="connsiteX0" fmla="*/ 0 w 591066"/>
                    <a:gd name="connsiteY0" fmla="*/ 88197 h 88196"/>
                    <a:gd name="connsiteX1" fmla="*/ 185415 w 591066"/>
                    <a:gd name="connsiteY1" fmla="*/ 37198 h 88196"/>
                    <a:gd name="connsiteX2" fmla="*/ 367963 w 591066"/>
                    <a:gd name="connsiteY2" fmla="*/ 2939 h 88196"/>
                    <a:gd name="connsiteX3" fmla="*/ 591066 w 591066"/>
                    <a:gd name="connsiteY3" fmla="*/ 15003 h 88196"/>
                    <a:gd name="connsiteX4" fmla="*/ 387165 w 591066"/>
                    <a:gd name="connsiteY4" fmla="*/ 35858 h 88196"/>
                    <a:gd name="connsiteX5" fmla="*/ 176562 w 591066"/>
                    <a:gd name="connsiteY5" fmla="*/ 61419 h 88196"/>
                    <a:gd name="connsiteX6" fmla="*/ 0 w 591066"/>
                    <a:gd name="connsiteY6" fmla="*/ 88197 h 88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1066" h="88196">
                      <a:moveTo>
                        <a:pt x="0" y="88197"/>
                      </a:moveTo>
                      <a:cubicBezTo>
                        <a:pt x="52557" y="61887"/>
                        <a:pt x="122945" y="44524"/>
                        <a:pt x="185415" y="37198"/>
                      </a:cubicBezTo>
                      <a:cubicBezTo>
                        <a:pt x="247886" y="29873"/>
                        <a:pt x="299321" y="10732"/>
                        <a:pt x="367963" y="2939"/>
                      </a:cubicBezTo>
                      <a:cubicBezTo>
                        <a:pt x="436605" y="-4854"/>
                        <a:pt x="525416" y="4124"/>
                        <a:pt x="591066" y="15003"/>
                      </a:cubicBezTo>
                      <a:cubicBezTo>
                        <a:pt x="529157" y="21768"/>
                        <a:pt x="446019" y="17528"/>
                        <a:pt x="387165" y="35858"/>
                      </a:cubicBezTo>
                      <a:cubicBezTo>
                        <a:pt x="309545" y="60017"/>
                        <a:pt x="242087" y="67155"/>
                        <a:pt x="176562" y="61419"/>
                      </a:cubicBezTo>
                      <a:cubicBezTo>
                        <a:pt x="111037" y="55652"/>
                        <a:pt x="55145" y="77910"/>
                        <a:pt x="0" y="88197"/>
                      </a:cubicBezTo>
                      <a:close/>
                    </a:path>
                  </a:pathLst>
                </a:custGeom>
                <a:solidFill>
                  <a:srgbClr val="BBD4B4">
                    <a:alpha val="8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55" name="任意多边形: 形状 20454">
                  <a:extLst>
                    <a:ext uri="{FF2B5EF4-FFF2-40B4-BE49-F238E27FC236}">
                      <a16:creationId xmlns:a16="http://schemas.microsoft.com/office/drawing/2014/main" id="{04DF157B-920B-DBD6-0DCE-D1FD73F3B126}"/>
                    </a:ext>
                  </a:extLst>
                </p:cNvPr>
                <p:cNvSpPr/>
                <p:nvPr/>
              </p:nvSpPr>
              <p:spPr>
                <a:xfrm>
                  <a:off x="2315246" y="2977209"/>
                  <a:ext cx="584987" cy="86446"/>
                </a:xfrm>
                <a:custGeom>
                  <a:avLst/>
                  <a:gdLst>
                    <a:gd name="connsiteX0" fmla="*/ 0 w 584987"/>
                    <a:gd name="connsiteY0" fmla="*/ 86447 h 86446"/>
                    <a:gd name="connsiteX1" fmla="*/ 184355 w 584987"/>
                    <a:gd name="connsiteY1" fmla="*/ 36851 h 86446"/>
                    <a:gd name="connsiteX2" fmla="*/ 367433 w 584987"/>
                    <a:gd name="connsiteY2" fmla="*/ 3091 h 86446"/>
                    <a:gd name="connsiteX3" fmla="*/ 584987 w 584987"/>
                    <a:gd name="connsiteY3" fmla="*/ 13658 h 86446"/>
                    <a:gd name="connsiteX4" fmla="*/ 379466 w 584987"/>
                    <a:gd name="connsiteY4" fmla="*/ 32019 h 86446"/>
                    <a:gd name="connsiteX5" fmla="*/ 175627 w 584987"/>
                    <a:gd name="connsiteY5" fmla="*/ 57456 h 86446"/>
                    <a:gd name="connsiteX6" fmla="*/ 0 w 584987"/>
                    <a:gd name="connsiteY6" fmla="*/ 86447 h 86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4987" h="86446">
                      <a:moveTo>
                        <a:pt x="0" y="86447"/>
                      </a:moveTo>
                      <a:cubicBezTo>
                        <a:pt x="56547" y="61228"/>
                        <a:pt x="121355" y="44363"/>
                        <a:pt x="184355" y="36851"/>
                      </a:cubicBezTo>
                      <a:cubicBezTo>
                        <a:pt x="247324" y="29338"/>
                        <a:pt x="299414" y="11009"/>
                        <a:pt x="367433" y="3091"/>
                      </a:cubicBezTo>
                      <a:cubicBezTo>
                        <a:pt x="435452" y="-4827"/>
                        <a:pt x="520148" y="3839"/>
                        <a:pt x="584987" y="13658"/>
                      </a:cubicBezTo>
                      <a:cubicBezTo>
                        <a:pt x="523359" y="19955"/>
                        <a:pt x="437416" y="15217"/>
                        <a:pt x="379466" y="32019"/>
                      </a:cubicBezTo>
                      <a:cubicBezTo>
                        <a:pt x="301253" y="54682"/>
                        <a:pt x="241682" y="62163"/>
                        <a:pt x="175627" y="57456"/>
                      </a:cubicBezTo>
                      <a:cubicBezTo>
                        <a:pt x="109572" y="52749"/>
                        <a:pt x="58854" y="72450"/>
                        <a:pt x="0" y="86447"/>
                      </a:cubicBezTo>
                      <a:close/>
                    </a:path>
                  </a:pathLst>
                </a:custGeom>
                <a:solidFill>
                  <a:srgbClr val="B7D3B0">
                    <a:alpha val="9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56" name="任意多边形: 形状 20455">
                  <a:extLst>
                    <a:ext uri="{FF2B5EF4-FFF2-40B4-BE49-F238E27FC236}">
                      <a16:creationId xmlns:a16="http://schemas.microsoft.com/office/drawing/2014/main" id="{6D55A8B2-4037-D38E-54D9-4CF4D0C4302A}"/>
                    </a:ext>
                  </a:extLst>
                </p:cNvPr>
                <p:cNvSpPr/>
                <p:nvPr/>
              </p:nvSpPr>
              <p:spPr>
                <a:xfrm>
                  <a:off x="2316181" y="2978145"/>
                  <a:ext cx="578908" cy="84668"/>
                </a:xfrm>
                <a:custGeom>
                  <a:avLst/>
                  <a:gdLst>
                    <a:gd name="connsiteX0" fmla="*/ 0 w 578908"/>
                    <a:gd name="connsiteY0" fmla="*/ 84668 h 84668"/>
                    <a:gd name="connsiteX1" fmla="*/ 183265 w 578908"/>
                    <a:gd name="connsiteY1" fmla="*/ 36506 h 84668"/>
                    <a:gd name="connsiteX2" fmla="*/ 366872 w 578908"/>
                    <a:gd name="connsiteY2" fmla="*/ 3245 h 84668"/>
                    <a:gd name="connsiteX3" fmla="*/ 578909 w 578908"/>
                    <a:gd name="connsiteY3" fmla="*/ 12347 h 84668"/>
                    <a:gd name="connsiteX4" fmla="*/ 371735 w 578908"/>
                    <a:gd name="connsiteY4" fmla="*/ 28214 h 84668"/>
                    <a:gd name="connsiteX5" fmla="*/ 174661 w 578908"/>
                    <a:gd name="connsiteY5" fmla="*/ 53495 h 84668"/>
                    <a:gd name="connsiteX6" fmla="*/ 0 w 578908"/>
                    <a:gd name="connsiteY6" fmla="*/ 84668 h 84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8908" h="84668">
                      <a:moveTo>
                        <a:pt x="0" y="84668"/>
                      </a:moveTo>
                      <a:cubicBezTo>
                        <a:pt x="60506" y="60572"/>
                        <a:pt x="119766" y="44175"/>
                        <a:pt x="183265" y="36506"/>
                      </a:cubicBezTo>
                      <a:cubicBezTo>
                        <a:pt x="246763" y="28807"/>
                        <a:pt x="299508" y="11287"/>
                        <a:pt x="366872" y="3245"/>
                      </a:cubicBezTo>
                      <a:cubicBezTo>
                        <a:pt x="434236" y="-4798"/>
                        <a:pt x="514818" y="3588"/>
                        <a:pt x="578909" y="12347"/>
                      </a:cubicBezTo>
                      <a:cubicBezTo>
                        <a:pt x="517592" y="18146"/>
                        <a:pt x="428781" y="12909"/>
                        <a:pt x="371735" y="28214"/>
                      </a:cubicBezTo>
                      <a:cubicBezTo>
                        <a:pt x="292961" y="49349"/>
                        <a:pt x="241215" y="57174"/>
                        <a:pt x="174661" y="53495"/>
                      </a:cubicBezTo>
                      <a:cubicBezTo>
                        <a:pt x="108076" y="49817"/>
                        <a:pt x="62564" y="66962"/>
                        <a:pt x="0" y="84668"/>
                      </a:cubicBezTo>
                      <a:close/>
                    </a:path>
                  </a:pathLst>
                </a:custGeom>
                <a:solidFill>
                  <a:srgbClr val="B4D1AC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339" name="任意多边形: 形状 20338">
              <a:extLst>
                <a:ext uri="{FF2B5EF4-FFF2-40B4-BE49-F238E27FC236}">
                  <a16:creationId xmlns:a16="http://schemas.microsoft.com/office/drawing/2014/main" id="{C762587F-AB45-A0BA-D975-68EDC59FF7A2}"/>
                </a:ext>
              </a:extLst>
            </p:cNvPr>
            <p:cNvSpPr/>
            <p:nvPr/>
          </p:nvSpPr>
          <p:spPr>
            <a:xfrm>
              <a:off x="1156152" y="2959108"/>
              <a:ext cx="1138725" cy="148469"/>
            </a:xfrm>
            <a:custGeom>
              <a:avLst/>
              <a:gdLst>
                <a:gd name="connsiteX0" fmla="*/ 1110464 w 1138725"/>
                <a:gd name="connsiteY0" fmla="*/ 148470 h 148469"/>
                <a:gd name="connsiteX1" fmla="*/ 1095626 w 1138725"/>
                <a:gd name="connsiteY1" fmla="*/ 144230 h 148469"/>
                <a:gd name="connsiteX2" fmla="*/ 888920 w 1138725"/>
                <a:gd name="connsiteY2" fmla="*/ 56884 h 148469"/>
                <a:gd name="connsiteX3" fmla="*/ 699857 w 1138725"/>
                <a:gd name="connsiteY3" fmla="*/ 76710 h 148469"/>
                <a:gd name="connsiteX4" fmla="*/ 586981 w 1138725"/>
                <a:gd name="connsiteY4" fmla="*/ 84940 h 148469"/>
                <a:gd name="connsiteX5" fmla="*/ 484173 w 1138725"/>
                <a:gd name="connsiteY5" fmla="*/ 74497 h 148469"/>
                <a:gd name="connsiteX6" fmla="*/ 370580 w 1138725"/>
                <a:gd name="connsiteY6" fmla="*/ 60781 h 148469"/>
                <a:gd name="connsiteX7" fmla="*/ 30548 w 1138725"/>
                <a:gd name="connsiteY7" fmla="*/ 85096 h 148469"/>
                <a:gd name="connsiteX8" fmla="*/ 92 w 1138725"/>
                <a:gd name="connsiteY8" fmla="*/ 59191 h 148469"/>
                <a:gd name="connsiteX9" fmla="*/ 25996 w 1138725"/>
                <a:gd name="connsiteY9" fmla="*/ 28735 h 148469"/>
                <a:gd name="connsiteX10" fmla="*/ 367743 w 1138725"/>
                <a:gd name="connsiteY10" fmla="*/ 4296 h 148469"/>
                <a:gd name="connsiteX11" fmla="*/ 498045 w 1138725"/>
                <a:gd name="connsiteY11" fmla="*/ 19664 h 148469"/>
                <a:gd name="connsiteX12" fmla="*/ 579593 w 1138725"/>
                <a:gd name="connsiteY12" fmla="*/ 28860 h 148469"/>
                <a:gd name="connsiteX13" fmla="*/ 696771 w 1138725"/>
                <a:gd name="connsiteY13" fmla="*/ 20225 h 148469"/>
                <a:gd name="connsiteX14" fmla="*/ 872336 w 1138725"/>
                <a:gd name="connsiteY14" fmla="*/ 2831 h 148469"/>
                <a:gd name="connsiteX15" fmla="*/ 1125334 w 1138725"/>
                <a:gd name="connsiteY15" fmla="*/ 96100 h 148469"/>
                <a:gd name="connsiteX16" fmla="*/ 1134499 w 1138725"/>
                <a:gd name="connsiteY16" fmla="*/ 135003 h 148469"/>
                <a:gd name="connsiteX17" fmla="*/ 1110464 w 1138725"/>
                <a:gd name="connsiteY17" fmla="*/ 148470 h 14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8725" h="148469">
                  <a:moveTo>
                    <a:pt x="1110464" y="148470"/>
                  </a:moveTo>
                  <a:cubicBezTo>
                    <a:pt x="1105383" y="148470"/>
                    <a:pt x="1100240" y="147098"/>
                    <a:pt x="1095626" y="144230"/>
                  </a:cubicBezTo>
                  <a:cubicBezTo>
                    <a:pt x="1016884" y="95570"/>
                    <a:pt x="915043" y="48842"/>
                    <a:pt x="888920" y="56884"/>
                  </a:cubicBezTo>
                  <a:cubicBezTo>
                    <a:pt x="851232" y="68449"/>
                    <a:pt x="774267" y="72658"/>
                    <a:pt x="699857" y="76710"/>
                  </a:cubicBezTo>
                  <a:cubicBezTo>
                    <a:pt x="655623" y="79110"/>
                    <a:pt x="613821" y="81386"/>
                    <a:pt x="586981" y="84940"/>
                  </a:cubicBezTo>
                  <a:cubicBezTo>
                    <a:pt x="546612" y="90301"/>
                    <a:pt x="516312" y="82602"/>
                    <a:pt x="484173" y="74497"/>
                  </a:cubicBezTo>
                  <a:cubicBezTo>
                    <a:pt x="452595" y="66517"/>
                    <a:pt x="420020" y="58318"/>
                    <a:pt x="370580" y="60781"/>
                  </a:cubicBezTo>
                  <a:cubicBezTo>
                    <a:pt x="268208" y="65955"/>
                    <a:pt x="32886" y="84909"/>
                    <a:pt x="30548" y="85096"/>
                  </a:cubicBezTo>
                  <a:cubicBezTo>
                    <a:pt x="14805" y="86498"/>
                    <a:pt x="1370" y="74746"/>
                    <a:pt x="92" y="59191"/>
                  </a:cubicBezTo>
                  <a:cubicBezTo>
                    <a:pt x="-1155" y="43636"/>
                    <a:pt x="10441" y="30013"/>
                    <a:pt x="25996" y="28735"/>
                  </a:cubicBezTo>
                  <a:cubicBezTo>
                    <a:pt x="28366" y="28548"/>
                    <a:pt x="264499" y="9533"/>
                    <a:pt x="367743" y="4296"/>
                  </a:cubicBezTo>
                  <a:cubicBezTo>
                    <a:pt x="425568" y="1334"/>
                    <a:pt x="464098" y="11060"/>
                    <a:pt x="498045" y="19664"/>
                  </a:cubicBezTo>
                  <a:cubicBezTo>
                    <a:pt x="527067" y="26990"/>
                    <a:pt x="550010" y="32725"/>
                    <a:pt x="579593" y="28860"/>
                  </a:cubicBezTo>
                  <a:cubicBezTo>
                    <a:pt x="608584" y="25026"/>
                    <a:pt x="651415" y="22688"/>
                    <a:pt x="696771" y="20225"/>
                  </a:cubicBezTo>
                  <a:cubicBezTo>
                    <a:pt x="764509" y="16516"/>
                    <a:pt x="841257" y="12338"/>
                    <a:pt x="872336" y="2831"/>
                  </a:cubicBezTo>
                  <a:cubicBezTo>
                    <a:pt x="935679" y="-16590"/>
                    <a:pt x="1082004" y="69322"/>
                    <a:pt x="1125334" y="96100"/>
                  </a:cubicBezTo>
                  <a:cubicBezTo>
                    <a:pt x="1138613" y="104298"/>
                    <a:pt x="1142697" y="121723"/>
                    <a:pt x="1134499" y="135003"/>
                  </a:cubicBezTo>
                  <a:cubicBezTo>
                    <a:pt x="1129199" y="143700"/>
                    <a:pt x="1119941" y="148470"/>
                    <a:pt x="1110464" y="148470"/>
                  </a:cubicBezTo>
                  <a:close/>
                </a:path>
              </a:pathLst>
            </a:custGeom>
            <a:gradFill>
              <a:gsLst>
                <a:gs pos="0">
                  <a:srgbClr val="724B53"/>
                </a:gs>
                <a:gs pos="60820">
                  <a:srgbClr val="946D73"/>
                </a:gs>
                <a:gs pos="100000">
                  <a:srgbClr val="B7858C"/>
                </a:gs>
              </a:gsLst>
              <a:lin ang="3733527" scaled="1"/>
            </a:gradFill>
            <a:ln w="3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340" name="图形 9">
              <a:extLst>
                <a:ext uri="{FF2B5EF4-FFF2-40B4-BE49-F238E27FC236}">
                  <a16:creationId xmlns:a16="http://schemas.microsoft.com/office/drawing/2014/main" id="{72101E64-DF30-1D53-0428-D7F05FEF1E07}"/>
                </a:ext>
              </a:extLst>
            </p:cNvPr>
            <p:cNvGrpSpPr/>
            <p:nvPr/>
          </p:nvGrpSpPr>
          <p:grpSpPr>
            <a:xfrm>
              <a:off x="2251030" y="2628737"/>
              <a:ext cx="322019" cy="416526"/>
              <a:chOff x="2251030" y="2628737"/>
              <a:chExt cx="322019" cy="416526"/>
            </a:xfrm>
          </p:grpSpPr>
          <p:sp>
            <p:nvSpPr>
              <p:cNvPr id="20418" name="任意多边形: 形状 20417">
                <a:extLst>
                  <a:ext uri="{FF2B5EF4-FFF2-40B4-BE49-F238E27FC236}">
                    <a16:creationId xmlns:a16="http://schemas.microsoft.com/office/drawing/2014/main" id="{D424B1D6-4B09-BD67-E560-6E9B2E6C4479}"/>
                  </a:ext>
                </a:extLst>
              </p:cNvPr>
              <p:cNvSpPr/>
              <p:nvPr/>
            </p:nvSpPr>
            <p:spPr>
              <a:xfrm>
                <a:off x="2253583" y="2638878"/>
                <a:ext cx="318855" cy="406198"/>
              </a:xfrm>
              <a:custGeom>
                <a:avLst/>
                <a:gdLst>
                  <a:gd name="connsiteX0" fmla="*/ 312946 w 318855"/>
                  <a:gd name="connsiteY0" fmla="*/ 166605 h 406198"/>
                  <a:gd name="connsiteX1" fmla="*/ 305247 w 318855"/>
                  <a:gd name="connsiteY1" fmla="*/ 234094 h 406198"/>
                  <a:gd name="connsiteX2" fmla="*/ 259018 w 318855"/>
                  <a:gd name="connsiteY2" fmla="*/ 299026 h 406198"/>
                  <a:gd name="connsiteX3" fmla="*/ 3 w 318855"/>
                  <a:gd name="connsiteY3" fmla="*/ 406198 h 406198"/>
                  <a:gd name="connsiteX4" fmla="*/ 102718 w 318855"/>
                  <a:gd name="connsiteY4" fmla="*/ 274961 h 406198"/>
                  <a:gd name="connsiteX5" fmla="*/ 222733 w 318855"/>
                  <a:gd name="connsiteY5" fmla="*/ 165358 h 406198"/>
                  <a:gd name="connsiteX6" fmla="*/ 244491 w 318855"/>
                  <a:gd name="connsiteY6" fmla="*/ 51951 h 406198"/>
                  <a:gd name="connsiteX7" fmla="*/ 281774 w 318855"/>
                  <a:gd name="connsiteY7" fmla="*/ 27605 h 406198"/>
                  <a:gd name="connsiteX8" fmla="*/ 312946 w 318855"/>
                  <a:gd name="connsiteY8" fmla="*/ 166605 h 40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8855" h="406198">
                    <a:moveTo>
                      <a:pt x="312946" y="166605"/>
                    </a:moveTo>
                    <a:cubicBezTo>
                      <a:pt x="303127" y="190857"/>
                      <a:pt x="314848" y="209311"/>
                      <a:pt x="305247" y="234094"/>
                    </a:cubicBezTo>
                    <a:cubicBezTo>
                      <a:pt x="295646" y="258876"/>
                      <a:pt x="274947" y="274462"/>
                      <a:pt x="259018" y="299026"/>
                    </a:cubicBezTo>
                    <a:cubicBezTo>
                      <a:pt x="200849" y="388741"/>
                      <a:pt x="80897" y="349246"/>
                      <a:pt x="3" y="406198"/>
                    </a:cubicBezTo>
                    <a:cubicBezTo>
                      <a:pt x="-495" y="338491"/>
                      <a:pt x="52779" y="305510"/>
                      <a:pt x="102718" y="274961"/>
                    </a:cubicBezTo>
                    <a:cubicBezTo>
                      <a:pt x="152656" y="244412"/>
                      <a:pt x="196454" y="214392"/>
                      <a:pt x="222733" y="165358"/>
                    </a:cubicBezTo>
                    <a:cubicBezTo>
                      <a:pt x="244086" y="125519"/>
                      <a:pt x="247141" y="93006"/>
                      <a:pt x="244491" y="51951"/>
                    </a:cubicBezTo>
                    <a:cubicBezTo>
                      <a:pt x="241841" y="10866"/>
                      <a:pt x="253064" y="-27944"/>
                      <a:pt x="281774" y="27605"/>
                    </a:cubicBezTo>
                    <a:cubicBezTo>
                      <a:pt x="302815" y="68379"/>
                      <a:pt x="331338" y="121217"/>
                      <a:pt x="312946" y="166605"/>
                    </a:cubicBezTo>
                    <a:close/>
                  </a:path>
                </a:pathLst>
              </a:custGeom>
              <a:gradFill>
                <a:gsLst>
                  <a:gs pos="0">
                    <a:srgbClr val="52AC3A"/>
                  </a:gs>
                  <a:gs pos="3860">
                    <a:srgbClr val="54AD3C"/>
                  </a:gs>
                  <a:gs pos="44600">
                    <a:srgbClr val="69BA53"/>
                  </a:gs>
                  <a:gs pos="70620">
                    <a:srgbClr val="71BE5B"/>
                  </a:gs>
                  <a:gs pos="75800">
                    <a:srgbClr val="79C164"/>
                  </a:gs>
                  <a:gs pos="90570">
                    <a:srgbClr val="8AC87B"/>
                  </a:gs>
                  <a:gs pos="100000">
                    <a:srgbClr val="91CA83"/>
                  </a:gs>
                </a:gsLst>
                <a:lin ang="18473381" scaled="1"/>
              </a:gra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419" name="图形 9">
                <a:extLst>
                  <a:ext uri="{FF2B5EF4-FFF2-40B4-BE49-F238E27FC236}">
                    <a16:creationId xmlns:a16="http://schemas.microsoft.com/office/drawing/2014/main" id="{B6DE93E5-D744-AC5B-0B33-DACE6E07E704}"/>
                  </a:ext>
                </a:extLst>
              </p:cNvPr>
              <p:cNvGrpSpPr/>
              <p:nvPr/>
            </p:nvGrpSpPr>
            <p:grpSpPr>
              <a:xfrm>
                <a:off x="2253493" y="2652131"/>
                <a:ext cx="319556" cy="393131"/>
                <a:chOff x="2253493" y="2652131"/>
                <a:chExt cx="319556" cy="393131"/>
              </a:xfrm>
            </p:grpSpPr>
            <p:sp>
              <p:nvSpPr>
                <p:cNvPr id="20421" name="任意多边形: 形状 20420">
                  <a:extLst>
                    <a:ext uri="{FF2B5EF4-FFF2-40B4-BE49-F238E27FC236}">
                      <a16:creationId xmlns:a16="http://schemas.microsoft.com/office/drawing/2014/main" id="{38BF36FB-0594-264D-AB9B-FC25C6917E89}"/>
                    </a:ext>
                  </a:extLst>
                </p:cNvPr>
                <p:cNvSpPr/>
                <p:nvPr/>
              </p:nvSpPr>
              <p:spPr>
                <a:xfrm>
                  <a:off x="2253493" y="2652131"/>
                  <a:ext cx="319022" cy="393131"/>
                </a:xfrm>
                <a:custGeom>
                  <a:avLst/>
                  <a:gdLst>
                    <a:gd name="connsiteX0" fmla="*/ 313068 w 319022"/>
                    <a:gd name="connsiteY0" fmla="*/ 153476 h 393131"/>
                    <a:gd name="connsiteX1" fmla="*/ 305368 w 319022"/>
                    <a:gd name="connsiteY1" fmla="*/ 220903 h 393131"/>
                    <a:gd name="connsiteX2" fmla="*/ 259139 w 319022"/>
                    <a:gd name="connsiteY2" fmla="*/ 285804 h 393131"/>
                    <a:gd name="connsiteX3" fmla="*/ 0 w 319022"/>
                    <a:gd name="connsiteY3" fmla="*/ 393132 h 393131"/>
                    <a:gd name="connsiteX4" fmla="*/ 151562 w 319022"/>
                    <a:gd name="connsiteY4" fmla="*/ 312395 h 393131"/>
                    <a:gd name="connsiteX5" fmla="*/ 255803 w 319022"/>
                    <a:gd name="connsiteY5" fmla="*/ 194562 h 393131"/>
                    <a:gd name="connsiteX6" fmla="*/ 279152 w 319022"/>
                    <a:gd name="connsiteY6" fmla="*/ 85332 h 393131"/>
                    <a:gd name="connsiteX7" fmla="*/ 282051 w 319022"/>
                    <a:gd name="connsiteY7" fmla="*/ 14913 h 393131"/>
                    <a:gd name="connsiteX8" fmla="*/ 313068 w 319022"/>
                    <a:gd name="connsiteY8" fmla="*/ 153476 h 39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22" h="393131">
                      <a:moveTo>
                        <a:pt x="313068" y="153476"/>
                      </a:moveTo>
                      <a:cubicBezTo>
                        <a:pt x="303092" y="176856"/>
                        <a:pt x="315032" y="196401"/>
                        <a:pt x="305368" y="220903"/>
                      </a:cubicBezTo>
                      <a:cubicBezTo>
                        <a:pt x="295704" y="245404"/>
                        <a:pt x="275099" y="261240"/>
                        <a:pt x="259139" y="285804"/>
                      </a:cubicBezTo>
                      <a:cubicBezTo>
                        <a:pt x="200908" y="375488"/>
                        <a:pt x="81143" y="335836"/>
                        <a:pt x="0" y="393132"/>
                      </a:cubicBezTo>
                      <a:cubicBezTo>
                        <a:pt x="8448" y="320188"/>
                        <a:pt x="92895" y="324303"/>
                        <a:pt x="151562" y="312395"/>
                      </a:cubicBezTo>
                      <a:cubicBezTo>
                        <a:pt x="210229" y="300487"/>
                        <a:pt x="232736" y="239731"/>
                        <a:pt x="255803" y="194562"/>
                      </a:cubicBezTo>
                      <a:cubicBezTo>
                        <a:pt x="274538" y="157871"/>
                        <a:pt x="279121" y="113637"/>
                        <a:pt x="279152" y="85332"/>
                      </a:cubicBezTo>
                      <a:cubicBezTo>
                        <a:pt x="279183" y="57028"/>
                        <a:pt x="254401" y="-35867"/>
                        <a:pt x="282051" y="14913"/>
                      </a:cubicBezTo>
                      <a:cubicBezTo>
                        <a:pt x="302344" y="52196"/>
                        <a:pt x="331740" y="109709"/>
                        <a:pt x="313068" y="153476"/>
                      </a:cubicBezTo>
                      <a:close/>
                    </a:path>
                  </a:pathLst>
                </a:custGeom>
                <a:solidFill>
                  <a:srgbClr val="252525">
                    <a:alpha val="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22" name="任意多边形: 形状 20421">
                  <a:extLst>
                    <a:ext uri="{FF2B5EF4-FFF2-40B4-BE49-F238E27FC236}">
                      <a16:creationId xmlns:a16="http://schemas.microsoft.com/office/drawing/2014/main" id="{9DEBB950-3029-FFD8-DCCC-74ABF390052E}"/>
                    </a:ext>
                  </a:extLst>
                </p:cNvPr>
                <p:cNvSpPr/>
                <p:nvPr/>
              </p:nvSpPr>
              <p:spPr>
                <a:xfrm>
                  <a:off x="2253524" y="2652863"/>
                  <a:ext cx="319026" cy="392400"/>
                </a:xfrm>
                <a:custGeom>
                  <a:avLst/>
                  <a:gdLst>
                    <a:gd name="connsiteX0" fmla="*/ 313037 w 319026"/>
                    <a:gd name="connsiteY0" fmla="*/ 152775 h 392400"/>
                    <a:gd name="connsiteX1" fmla="*/ 305337 w 319026"/>
                    <a:gd name="connsiteY1" fmla="*/ 220202 h 392400"/>
                    <a:gd name="connsiteX2" fmla="*/ 259108 w 319026"/>
                    <a:gd name="connsiteY2" fmla="*/ 285103 h 392400"/>
                    <a:gd name="connsiteX3" fmla="*/ 0 w 319026"/>
                    <a:gd name="connsiteY3" fmla="*/ 392400 h 392400"/>
                    <a:gd name="connsiteX4" fmla="*/ 155147 w 319026"/>
                    <a:gd name="connsiteY4" fmla="*/ 312536 h 392400"/>
                    <a:gd name="connsiteX5" fmla="*/ 258328 w 319026"/>
                    <a:gd name="connsiteY5" fmla="*/ 195388 h 392400"/>
                    <a:gd name="connsiteX6" fmla="*/ 280960 w 319026"/>
                    <a:gd name="connsiteY6" fmla="*/ 86907 h 392400"/>
                    <a:gd name="connsiteX7" fmla="*/ 282113 w 319026"/>
                    <a:gd name="connsiteY7" fmla="*/ 14368 h 392400"/>
                    <a:gd name="connsiteX8" fmla="*/ 313037 w 319026"/>
                    <a:gd name="connsiteY8" fmla="*/ 152775 h 39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26" h="392400">
                      <a:moveTo>
                        <a:pt x="313037" y="152775"/>
                      </a:moveTo>
                      <a:cubicBezTo>
                        <a:pt x="302999" y="176030"/>
                        <a:pt x="315000" y="195731"/>
                        <a:pt x="305337" y="220202"/>
                      </a:cubicBezTo>
                      <a:cubicBezTo>
                        <a:pt x="295642" y="244673"/>
                        <a:pt x="275068" y="260539"/>
                        <a:pt x="259108" y="285103"/>
                      </a:cubicBezTo>
                      <a:cubicBezTo>
                        <a:pt x="200877" y="374787"/>
                        <a:pt x="81080" y="335136"/>
                        <a:pt x="0" y="392400"/>
                      </a:cubicBezTo>
                      <a:cubicBezTo>
                        <a:pt x="10287" y="320360"/>
                        <a:pt x="96635" y="324880"/>
                        <a:pt x="155147" y="312536"/>
                      </a:cubicBezTo>
                      <a:cubicBezTo>
                        <a:pt x="213658" y="300160"/>
                        <a:pt x="235822" y="240059"/>
                        <a:pt x="258328" y="195388"/>
                      </a:cubicBezTo>
                      <a:cubicBezTo>
                        <a:pt x="276783" y="158667"/>
                        <a:pt x="280648" y="115243"/>
                        <a:pt x="280960" y="86907"/>
                      </a:cubicBezTo>
                      <a:cubicBezTo>
                        <a:pt x="281272" y="58571"/>
                        <a:pt x="254899" y="-35602"/>
                        <a:pt x="282113" y="14368"/>
                      </a:cubicBezTo>
                      <a:cubicBezTo>
                        <a:pt x="302064" y="51028"/>
                        <a:pt x="331865" y="109227"/>
                        <a:pt x="313037" y="152775"/>
                      </a:cubicBezTo>
                      <a:close/>
                    </a:path>
                  </a:pathLst>
                </a:custGeom>
                <a:solidFill>
                  <a:srgbClr val="2C2C25">
                    <a:alpha val="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23" name="任意多边形: 形状 20422">
                  <a:extLst>
                    <a:ext uri="{FF2B5EF4-FFF2-40B4-BE49-F238E27FC236}">
                      <a16:creationId xmlns:a16="http://schemas.microsoft.com/office/drawing/2014/main" id="{3347FE6F-65D6-F314-C045-45E345E89CC4}"/>
                    </a:ext>
                  </a:extLst>
                </p:cNvPr>
                <p:cNvSpPr/>
                <p:nvPr/>
              </p:nvSpPr>
              <p:spPr>
                <a:xfrm>
                  <a:off x="2253555" y="2653532"/>
                  <a:ext cx="319032" cy="391700"/>
                </a:xfrm>
                <a:custGeom>
                  <a:avLst/>
                  <a:gdLst>
                    <a:gd name="connsiteX0" fmla="*/ 313037 w 319032"/>
                    <a:gd name="connsiteY0" fmla="*/ 152107 h 391700"/>
                    <a:gd name="connsiteX1" fmla="*/ 305306 w 319032"/>
                    <a:gd name="connsiteY1" fmla="*/ 219533 h 391700"/>
                    <a:gd name="connsiteX2" fmla="*/ 259077 w 319032"/>
                    <a:gd name="connsiteY2" fmla="*/ 284404 h 391700"/>
                    <a:gd name="connsiteX3" fmla="*/ 0 w 319032"/>
                    <a:gd name="connsiteY3" fmla="*/ 391700 h 391700"/>
                    <a:gd name="connsiteX4" fmla="*/ 158732 w 319032"/>
                    <a:gd name="connsiteY4" fmla="*/ 312677 h 391700"/>
                    <a:gd name="connsiteX5" fmla="*/ 260853 w 319032"/>
                    <a:gd name="connsiteY5" fmla="*/ 196216 h 391700"/>
                    <a:gd name="connsiteX6" fmla="*/ 282799 w 319032"/>
                    <a:gd name="connsiteY6" fmla="*/ 88483 h 391700"/>
                    <a:gd name="connsiteX7" fmla="*/ 282176 w 319032"/>
                    <a:gd name="connsiteY7" fmla="*/ 13824 h 391700"/>
                    <a:gd name="connsiteX8" fmla="*/ 313037 w 319032"/>
                    <a:gd name="connsiteY8" fmla="*/ 152107 h 391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32" h="391700">
                      <a:moveTo>
                        <a:pt x="313037" y="152107"/>
                      </a:moveTo>
                      <a:cubicBezTo>
                        <a:pt x="302905" y="175237"/>
                        <a:pt x="315032" y="195125"/>
                        <a:pt x="305306" y="219533"/>
                      </a:cubicBezTo>
                      <a:cubicBezTo>
                        <a:pt x="295611" y="243941"/>
                        <a:pt x="275006" y="259871"/>
                        <a:pt x="259077" y="284404"/>
                      </a:cubicBezTo>
                      <a:cubicBezTo>
                        <a:pt x="200846" y="374056"/>
                        <a:pt x="81018" y="334467"/>
                        <a:pt x="0" y="391700"/>
                      </a:cubicBezTo>
                      <a:cubicBezTo>
                        <a:pt x="12126" y="320564"/>
                        <a:pt x="100376" y="325520"/>
                        <a:pt x="158732" y="312677"/>
                      </a:cubicBezTo>
                      <a:cubicBezTo>
                        <a:pt x="217087" y="299865"/>
                        <a:pt x="238877" y="240357"/>
                        <a:pt x="260853" y="196216"/>
                      </a:cubicBezTo>
                      <a:cubicBezTo>
                        <a:pt x="279027" y="159463"/>
                        <a:pt x="282207" y="116850"/>
                        <a:pt x="282799" y="88483"/>
                      </a:cubicBezTo>
                      <a:cubicBezTo>
                        <a:pt x="283360" y="60116"/>
                        <a:pt x="255429" y="-35304"/>
                        <a:pt x="282176" y="13824"/>
                      </a:cubicBezTo>
                      <a:cubicBezTo>
                        <a:pt x="301783" y="49891"/>
                        <a:pt x="331958" y="108808"/>
                        <a:pt x="313037" y="152107"/>
                      </a:cubicBezTo>
                      <a:close/>
                    </a:path>
                  </a:pathLst>
                </a:custGeom>
                <a:solidFill>
                  <a:srgbClr val="343326">
                    <a:alpha val="1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24" name="任意多边形: 形状 20423">
                  <a:extLst>
                    <a:ext uri="{FF2B5EF4-FFF2-40B4-BE49-F238E27FC236}">
                      <a16:creationId xmlns:a16="http://schemas.microsoft.com/office/drawing/2014/main" id="{D7D7151D-DEC4-5D18-6D58-1BC80323CADC}"/>
                    </a:ext>
                  </a:extLst>
                </p:cNvPr>
                <p:cNvSpPr/>
                <p:nvPr/>
              </p:nvSpPr>
              <p:spPr>
                <a:xfrm>
                  <a:off x="2253586" y="2654176"/>
                  <a:ext cx="319035" cy="391056"/>
                </a:xfrm>
                <a:custGeom>
                  <a:avLst/>
                  <a:gdLst>
                    <a:gd name="connsiteX0" fmla="*/ 313005 w 319035"/>
                    <a:gd name="connsiteY0" fmla="*/ 151494 h 391056"/>
                    <a:gd name="connsiteX1" fmla="*/ 305275 w 319035"/>
                    <a:gd name="connsiteY1" fmla="*/ 218920 h 391056"/>
                    <a:gd name="connsiteX2" fmla="*/ 259045 w 319035"/>
                    <a:gd name="connsiteY2" fmla="*/ 283791 h 391056"/>
                    <a:gd name="connsiteX3" fmla="*/ 0 w 319035"/>
                    <a:gd name="connsiteY3" fmla="*/ 391056 h 391056"/>
                    <a:gd name="connsiteX4" fmla="*/ 162316 w 319035"/>
                    <a:gd name="connsiteY4" fmla="*/ 312906 h 391056"/>
                    <a:gd name="connsiteX5" fmla="*/ 263378 w 319035"/>
                    <a:gd name="connsiteY5" fmla="*/ 197099 h 391056"/>
                    <a:gd name="connsiteX6" fmla="*/ 284607 w 319035"/>
                    <a:gd name="connsiteY6" fmla="*/ 90084 h 391056"/>
                    <a:gd name="connsiteX7" fmla="*/ 282207 w 319035"/>
                    <a:gd name="connsiteY7" fmla="*/ 13305 h 391056"/>
                    <a:gd name="connsiteX8" fmla="*/ 313005 w 319035"/>
                    <a:gd name="connsiteY8" fmla="*/ 151494 h 391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35" h="391056">
                      <a:moveTo>
                        <a:pt x="313005" y="151494"/>
                      </a:moveTo>
                      <a:cubicBezTo>
                        <a:pt x="302812" y="174499"/>
                        <a:pt x="315000" y="194543"/>
                        <a:pt x="305275" y="218920"/>
                      </a:cubicBezTo>
                      <a:cubicBezTo>
                        <a:pt x="295549" y="243297"/>
                        <a:pt x="274975" y="259258"/>
                        <a:pt x="259045" y="283791"/>
                      </a:cubicBezTo>
                      <a:cubicBezTo>
                        <a:pt x="200815" y="373412"/>
                        <a:pt x="80956" y="333854"/>
                        <a:pt x="0" y="391056"/>
                      </a:cubicBezTo>
                      <a:cubicBezTo>
                        <a:pt x="13934" y="320793"/>
                        <a:pt x="104117" y="326186"/>
                        <a:pt x="162316" y="312906"/>
                      </a:cubicBezTo>
                      <a:cubicBezTo>
                        <a:pt x="220516" y="299626"/>
                        <a:pt x="241963" y="240772"/>
                        <a:pt x="263378" y="197099"/>
                      </a:cubicBezTo>
                      <a:cubicBezTo>
                        <a:pt x="281271" y="160316"/>
                        <a:pt x="283765" y="118482"/>
                        <a:pt x="284607" y="90084"/>
                      </a:cubicBezTo>
                      <a:cubicBezTo>
                        <a:pt x="285449" y="61685"/>
                        <a:pt x="255928" y="-35013"/>
                        <a:pt x="282207" y="13305"/>
                      </a:cubicBezTo>
                      <a:cubicBezTo>
                        <a:pt x="301503" y="48780"/>
                        <a:pt x="332083" y="108413"/>
                        <a:pt x="313005" y="151494"/>
                      </a:cubicBezTo>
                      <a:close/>
                    </a:path>
                  </a:pathLst>
                </a:custGeom>
                <a:solidFill>
                  <a:srgbClr val="3B3926">
                    <a:alpha val="1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25" name="任意多边形: 形状 20424">
                  <a:extLst>
                    <a:ext uri="{FF2B5EF4-FFF2-40B4-BE49-F238E27FC236}">
                      <a16:creationId xmlns:a16="http://schemas.microsoft.com/office/drawing/2014/main" id="{EE3C83A7-B99F-2AFD-6332-666FD6A7F271}"/>
                    </a:ext>
                  </a:extLst>
                </p:cNvPr>
                <p:cNvSpPr/>
                <p:nvPr/>
              </p:nvSpPr>
              <p:spPr>
                <a:xfrm>
                  <a:off x="2253617" y="2654834"/>
                  <a:ext cx="319027" cy="390367"/>
                </a:xfrm>
                <a:custGeom>
                  <a:avLst/>
                  <a:gdLst>
                    <a:gd name="connsiteX0" fmla="*/ 312974 w 319027"/>
                    <a:gd name="connsiteY0" fmla="*/ 150836 h 390367"/>
                    <a:gd name="connsiteX1" fmla="*/ 305243 w 319027"/>
                    <a:gd name="connsiteY1" fmla="*/ 218231 h 390367"/>
                    <a:gd name="connsiteX2" fmla="*/ 259014 w 319027"/>
                    <a:gd name="connsiteY2" fmla="*/ 283102 h 390367"/>
                    <a:gd name="connsiteX3" fmla="*/ 0 w 319027"/>
                    <a:gd name="connsiteY3" fmla="*/ 390367 h 390367"/>
                    <a:gd name="connsiteX4" fmla="*/ 165901 w 319027"/>
                    <a:gd name="connsiteY4" fmla="*/ 313090 h 390367"/>
                    <a:gd name="connsiteX5" fmla="*/ 265903 w 319027"/>
                    <a:gd name="connsiteY5" fmla="*/ 197969 h 390367"/>
                    <a:gd name="connsiteX6" fmla="*/ 286415 w 319027"/>
                    <a:gd name="connsiteY6" fmla="*/ 91701 h 390367"/>
                    <a:gd name="connsiteX7" fmla="*/ 282269 w 319027"/>
                    <a:gd name="connsiteY7" fmla="*/ 12772 h 390367"/>
                    <a:gd name="connsiteX8" fmla="*/ 312974 w 319027"/>
                    <a:gd name="connsiteY8" fmla="*/ 150836 h 390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27" h="390367">
                      <a:moveTo>
                        <a:pt x="312974" y="150836"/>
                      </a:moveTo>
                      <a:cubicBezTo>
                        <a:pt x="302718" y="173717"/>
                        <a:pt x="315000" y="193917"/>
                        <a:pt x="305243" y="218231"/>
                      </a:cubicBezTo>
                      <a:cubicBezTo>
                        <a:pt x="295486" y="242577"/>
                        <a:pt x="274943" y="258569"/>
                        <a:pt x="259014" y="283102"/>
                      </a:cubicBezTo>
                      <a:cubicBezTo>
                        <a:pt x="200783" y="372723"/>
                        <a:pt x="80893" y="333165"/>
                        <a:pt x="0" y="390367"/>
                      </a:cubicBezTo>
                      <a:cubicBezTo>
                        <a:pt x="15773" y="321008"/>
                        <a:pt x="107858" y="326806"/>
                        <a:pt x="165901" y="313090"/>
                      </a:cubicBezTo>
                      <a:cubicBezTo>
                        <a:pt x="223945" y="299374"/>
                        <a:pt x="245049" y="241143"/>
                        <a:pt x="265903" y="197969"/>
                      </a:cubicBezTo>
                      <a:cubicBezTo>
                        <a:pt x="283516" y="161154"/>
                        <a:pt x="285324" y="120131"/>
                        <a:pt x="286415" y="91701"/>
                      </a:cubicBezTo>
                      <a:cubicBezTo>
                        <a:pt x="287506" y="63272"/>
                        <a:pt x="256427" y="-34673"/>
                        <a:pt x="282269" y="12772"/>
                      </a:cubicBezTo>
                      <a:cubicBezTo>
                        <a:pt x="301222" y="47685"/>
                        <a:pt x="332177" y="108005"/>
                        <a:pt x="312974" y="150836"/>
                      </a:cubicBezTo>
                      <a:close/>
                    </a:path>
                  </a:pathLst>
                </a:custGeom>
                <a:solidFill>
                  <a:srgbClr val="424026">
                    <a:alpha val="2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26" name="任意多边形: 形状 20425">
                  <a:extLst>
                    <a:ext uri="{FF2B5EF4-FFF2-40B4-BE49-F238E27FC236}">
                      <a16:creationId xmlns:a16="http://schemas.microsoft.com/office/drawing/2014/main" id="{D4115F33-AC67-CBAF-F5DC-E98E5E818646}"/>
                    </a:ext>
                  </a:extLst>
                </p:cNvPr>
                <p:cNvSpPr/>
                <p:nvPr/>
              </p:nvSpPr>
              <p:spPr>
                <a:xfrm>
                  <a:off x="2253680" y="2655546"/>
                  <a:ext cx="319015" cy="389686"/>
                </a:xfrm>
                <a:custGeom>
                  <a:avLst/>
                  <a:gdLst>
                    <a:gd name="connsiteX0" fmla="*/ 312943 w 319015"/>
                    <a:gd name="connsiteY0" fmla="*/ 150155 h 389686"/>
                    <a:gd name="connsiteX1" fmla="*/ 305212 w 319015"/>
                    <a:gd name="connsiteY1" fmla="*/ 217550 h 389686"/>
                    <a:gd name="connsiteX2" fmla="*/ 258983 w 319015"/>
                    <a:gd name="connsiteY2" fmla="*/ 282421 h 389686"/>
                    <a:gd name="connsiteX3" fmla="*/ 0 w 319015"/>
                    <a:gd name="connsiteY3" fmla="*/ 389686 h 389686"/>
                    <a:gd name="connsiteX4" fmla="*/ 169486 w 319015"/>
                    <a:gd name="connsiteY4" fmla="*/ 313282 h 389686"/>
                    <a:gd name="connsiteX5" fmla="*/ 268428 w 319015"/>
                    <a:gd name="connsiteY5" fmla="*/ 198847 h 389686"/>
                    <a:gd name="connsiteX6" fmla="*/ 288254 w 319015"/>
                    <a:gd name="connsiteY6" fmla="*/ 93327 h 389686"/>
                    <a:gd name="connsiteX7" fmla="*/ 282331 w 319015"/>
                    <a:gd name="connsiteY7" fmla="*/ 12278 h 389686"/>
                    <a:gd name="connsiteX8" fmla="*/ 312943 w 319015"/>
                    <a:gd name="connsiteY8" fmla="*/ 150155 h 389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15" h="389686">
                      <a:moveTo>
                        <a:pt x="312943" y="150155"/>
                      </a:moveTo>
                      <a:cubicBezTo>
                        <a:pt x="302625" y="172911"/>
                        <a:pt x="314969" y="193267"/>
                        <a:pt x="305212" y="217550"/>
                      </a:cubicBezTo>
                      <a:cubicBezTo>
                        <a:pt x="295424" y="241834"/>
                        <a:pt x="274912" y="257888"/>
                        <a:pt x="258983" y="282421"/>
                      </a:cubicBezTo>
                      <a:cubicBezTo>
                        <a:pt x="200784" y="372011"/>
                        <a:pt x="80831" y="332515"/>
                        <a:pt x="0" y="389686"/>
                      </a:cubicBezTo>
                      <a:cubicBezTo>
                        <a:pt x="17613" y="321231"/>
                        <a:pt x="111598" y="327465"/>
                        <a:pt x="169486" y="313282"/>
                      </a:cubicBezTo>
                      <a:cubicBezTo>
                        <a:pt x="227374" y="299098"/>
                        <a:pt x="248197" y="241553"/>
                        <a:pt x="268428" y="198847"/>
                      </a:cubicBezTo>
                      <a:cubicBezTo>
                        <a:pt x="285854" y="162032"/>
                        <a:pt x="286883" y="121788"/>
                        <a:pt x="288254" y="93327"/>
                      </a:cubicBezTo>
                      <a:cubicBezTo>
                        <a:pt x="289626" y="64866"/>
                        <a:pt x="256988" y="-34357"/>
                        <a:pt x="282331" y="12278"/>
                      </a:cubicBezTo>
                      <a:cubicBezTo>
                        <a:pt x="300910" y="46505"/>
                        <a:pt x="332270" y="107542"/>
                        <a:pt x="312943" y="150155"/>
                      </a:cubicBezTo>
                      <a:close/>
                    </a:path>
                  </a:pathLst>
                </a:custGeom>
                <a:solidFill>
                  <a:srgbClr val="4A4726">
                    <a:alpha val="3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27" name="任意多边形: 形状 20426">
                  <a:extLst>
                    <a:ext uri="{FF2B5EF4-FFF2-40B4-BE49-F238E27FC236}">
                      <a16:creationId xmlns:a16="http://schemas.microsoft.com/office/drawing/2014/main" id="{6C82A992-ACDA-74E5-0F9E-BDDB959077CA}"/>
                    </a:ext>
                  </a:extLst>
                </p:cNvPr>
                <p:cNvSpPr/>
                <p:nvPr/>
              </p:nvSpPr>
              <p:spPr>
                <a:xfrm>
                  <a:off x="2253649" y="2656195"/>
                  <a:ext cx="319068" cy="389005"/>
                </a:xfrm>
                <a:custGeom>
                  <a:avLst/>
                  <a:gdLst>
                    <a:gd name="connsiteX0" fmla="*/ 312974 w 319068"/>
                    <a:gd name="connsiteY0" fmla="*/ 149506 h 389005"/>
                    <a:gd name="connsiteX1" fmla="*/ 305243 w 319068"/>
                    <a:gd name="connsiteY1" fmla="*/ 216901 h 389005"/>
                    <a:gd name="connsiteX2" fmla="*/ 258983 w 319068"/>
                    <a:gd name="connsiteY2" fmla="*/ 281771 h 389005"/>
                    <a:gd name="connsiteX3" fmla="*/ 0 w 319068"/>
                    <a:gd name="connsiteY3" fmla="*/ 389006 h 389005"/>
                    <a:gd name="connsiteX4" fmla="*/ 173071 w 319068"/>
                    <a:gd name="connsiteY4" fmla="*/ 313474 h 389005"/>
                    <a:gd name="connsiteX5" fmla="*/ 270953 w 319068"/>
                    <a:gd name="connsiteY5" fmla="*/ 199725 h 389005"/>
                    <a:gd name="connsiteX6" fmla="*/ 290062 w 319068"/>
                    <a:gd name="connsiteY6" fmla="*/ 94953 h 389005"/>
                    <a:gd name="connsiteX7" fmla="*/ 282394 w 319068"/>
                    <a:gd name="connsiteY7" fmla="*/ 11784 h 389005"/>
                    <a:gd name="connsiteX8" fmla="*/ 312974 w 319068"/>
                    <a:gd name="connsiteY8" fmla="*/ 149506 h 389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68" h="389005">
                      <a:moveTo>
                        <a:pt x="312974" y="149506"/>
                      </a:moveTo>
                      <a:cubicBezTo>
                        <a:pt x="302594" y="172137"/>
                        <a:pt x="315032" y="192649"/>
                        <a:pt x="305243" y="216901"/>
                      </a:cubicBezTo>
                      <a:cubicBezTo>
                        <a:pt x="295455" y="241153"/>
                        <a:pt x="274944" y="257238"/>
                        <a:pt x="258983" y="281771"/>
                      </a:cubicBezTo>
                      <a:cubicBezTo>
                        <a:pt x="200784" y="371362"/>
                        <a:pt x="80800" y="331866"/>
                        <a:pt x="0" y="389006"/>
                      </a:cubicBezTo>
                      <a:cubicBezTo>
                        <a:pt x="19452" y="321454"/>
                        <a:pt x="115339" y="328094"/>
                        <a:pt x="173071" y="313474"/>
                      </a:cubicBezTo>
                      <a:cubicBezTo>
                        <a:pt x="230803" y="298854"/>
                        <a:pt x="251283" y="241933"/>
                        <a:pt x="270953" y="199725"/>
                      </a:cubicBezTo>
                      <a:cubicBezTo>
                        <a:pt x="288098" y="162910"/>
                        <a:pt x="288441" y="123414"/>
                        <a:pt x="290062" y="94953"/>
                      </a:cubicBezTo>
                      <a:cubicBezTo>
                        <a:pt x="291683" y="66461"/>
                        <a:pt x="257487" y="-34008"/>
                        <a:pt x="282394" y="11784"/>
                      </a:cubicBezTo>
                      <a:cubicBezTo>
                        <a:pt x="300692" y="45420"/>
                        <a:pt x="332426" y="107142"/>
                        <a:pt x="312974" y="149506"/>
                      </a:cubicBezTo>
                      <a:close/>
                    </a:path>
                  </a:pathLst>
                </a:custGeom>
                <a:solidFill>
                  <a:srgbClr val="514E27">
                    <a:alpha val="3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28" name="任意多边形: 形状 20427">
                  <a:extLst>
                    <a:ext uri="{FF2B5EF4-FFF2-40B4-BE49-F238E27FC236}">
                      <a16:creationId xmlns:a16="http://schemas.microsoft.com/office/drawing/2014/main" id="{1B8AE628-B75E-6F22-115A-2A18E7314286}"/>
                    </a:ext>
                  </a:extLst>
                </p:cNvPr>
                <p:cNvSpPr/>
                <p:nvPr/>
              </p:nvSpPr>
              <p:spPr>
                <a:xfrm>
                  <a:off x="2253680" y="2656823"/>
                  <a:ext cx="319068" cy="388377"/>
                </a:xfrm>
                <a:custGeom>
                  <a:avLst/>
                  <a:gdLst>
                    <a:gd name="connsiteX0" fmla="*/ 312943 w 319068"/>
                    <a:gd name="connsiteY0" fmla="*/ 148909 h 388377"/>
                    <a:gd name="connsiteX1" fmla="*/ 305212 w 319068"/>
                    <a:gd name="connsiteY1" fmla="*/ 216304 h 388377"/>
                    <a:gd name="connsiteX2" fmla="*/ 258952 w 319068"/>
                    <a:gd name="connsiteY2" fmla="*/ 281143 h 388377"/>
                    <a:gd name="connsiteX3" fmla="*/ 0 w 319068"/>
                    <a:gd name="connsiteY3" fmla="*/ 388378 h 388377"/>
                    <a:gd name="connsiteX4" fmla="*/ 176656 w 319068"/>
                    <a:gd name="connsiteY4" fmla="*/ 313688 h 388377"/>
                    <a:gd name="connsiteX5" fmla="*/ 273478 w 319068"/>
                    <a:gd name="connsiteY5" fmla="*/ 200624 h 388377"/>
                    <a:gd name="connsiteX6" fmla="*/ 291870 w 319068"/>
                    <a:gd name="connsiteY6" fmla="*/ 96601 h 388377"/>
                    <a:gd name="connsiteX7" fmla="*/ 282425 w 319068"/>
                    <a:gd name="connsiteY7" fmla="*/ 11312 h 388377"/>
                    <a:gd name="connsiteX8" fmla="*/ 312943 w 319068"/>
                    <a:gd name="connsiteY8" fmla="*/ 148909 h 388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68" h="388377">
                      <a:moveTo>
                        <a:pt x="312943" y="148909"/>
                      </a:moveTo>
                      <a:cubicBezTo>
                        <a:pt x="302469" y="171415"/>
                        <a:pt x="315032" y="192083"/>
                        <a:pt x="305212" y="216304"/>
                      </a:cubicBezTo>
                      <a:cubicBezTo>
                        <a:pt x="295393" y="240525"/>
                        <a:pt x="274912" y="256642"/>
                        <a:pt x="258952" y="281143"/>
                      </a:cubicBezTo>
                      <a:cubicBezTo>
                        <a:pt x="200752" y="370703"/>
                        <a:pt x="80737" y="331269"/>
                        <a:pt x="0" y="388378"/>
                      </a:cubicBezTo>
                      <a:cubicBezTo>
                        <a:pt x="21260" y="321699"/>
                        <a:pt x="119080" y="328775"/>
                        <a:pt x="176656" y="313688"/>
                      </a:cubicBezTo>
                      <a:cubicBezTo>
                        <a:pt x="234263" y="298600"/>
                        <a:pt x="254369" y="242333"/>
                        <a:pt x="273478" y="200624"/>
                      </a:cubicBezTo>
                      <a:cubicBezTo>
                        <a:pt x="290343" y="163778"/>
                        <a:pt x="289969" y="125093"/>
                        <a:pt x="291870" y="96601"/>
                      </a:cubicBezTo>
                      <a:cubicBezTo>
                        <a:pt x="293772" y="68109"/>
                        <a:pt x="257986" y="-33670"/>
                        <a:pt x="282425" y="11312"/>
                      </a:cubicBezTo>
                      <a:cubicBezTo>
                        <a:pt x="300380" y="44324"/>
                        <a:pt x="332551" y="106763"/>
                        <a:pt x="312943" y="148909"/>
                      </a:cubicBezTo>
                      <a:close/>
                    </a:path>
                  </a:pathLst>
                </a:custGeom>
                <a:solidFill>
                  <a:srgbClr val="585527">
                    <a:alpha val="4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29" name="任意多边形: 形状 20428">
                  <a:extLst>
                    <a:ext uri="{FF2B5EF4-FFF2-40B4-BE49-F238E27FC236}">
                      <a16:creationId xmlns:a16="http://schemas.microsoft.com/office/drawing/2014/main" id="{A63F8A9E-7E5E-6EC2-39C1-B265C369282E}"/>
                    </a:ext>
                  </a:extLst>
                </p:cNvPr>
                <p:cNvSpPr/>
                <p:nvPr/>
              </p:nvSpPr>
              <p:spPr>
                <a:xfrm>
                  <a:off x="2253711" y="2657386"/>
                  <a:ext cx="319060" cy="387783"/>
                </a:xfrm>
                <a:custGeom>
                  <a:avLst/>
                  <a:gdLst>
                    <a:gd name="connsiteX0" fmla="*/ 312912 w 319060"/>
                    <a:gd name="connsiteY0" fmla="*/ 148346 h 387783"/>
                    <a:gd name="connsiteX1" fmla="*/ 305181 w 319060"/>
                    <a:gd name="connsiteY1" fmla="*/ 215710 h 387783"/>
                    <a:gd name="connsiteX2" fmla="*/ 258921 w 319060"/>
                    <a:gd name="connsiteY2" fmla="*/ 280550 h 387783"/>
                    <a:gd name="connsiteX3" fmla="*/ 0 w 319060"/>
                    <a:gd name="connsiteY3" fmla="*/ 387784 h 387783"/>
                    <a:gd name="connsiteX4" fmla="*/ 180241 w 319060"/>
                    <a:gd name="connsiteY4" fmla="*/ 313967 h 387783"/>
                    <a:gd name="connsiteX5" fmla="*/ 276003 w 319060"/>
                    <a:gd name="connsiteY5" fmla="*/ 201558 h 387783"/>
                    <a:gd name="connsiteX6" fmla="*/ 293709 w 319060"/>
                    <a:gd name="connsiteY6" fmla="*/ 98252 h 387783"/>
                    <a:gd name="connsiteX7" fmla="*/ 282487 w 319060"/>
                    <a:gd name="connsiteY7" fmla="*/ 10843 h 387783"/>
                    <a:gd name="connsiteX8" fmla="*/ 312912 w 319060"/>
                    <a:gd name="connsiteY8" fmla="*/ 148346 h 387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60" h="387783">
                      <a:moveTo>
                        <a:pt x="312912" y="148346"/>
                      </a:moveTo>
                      <a:cubicBezTo>
                        <a:pt x="302375" y="170728"/>
                        <a:pt x="315000" y="191551"/>
                        <a:pt x="305181" y="215710"/>
                      </a:cubicBezTo>
                      <a:cubicBezTo>
                        <a:pt x="295330" y="239869"/>
                        <a:pt x="274881" y="256048"/>
                        <a:pt x="258921" y="280550"/>
                      </a:cubicBezTo>
                      <a:cubicBezTo>
                        <a:pt x="200721" y="370078"/>
                        <a:pt x="80675" y="330675"/>
                        <a:pt x="0" y="387784"/>
                      </a:cubicBezTo>
                      <a:cubicBezTo>
                        <a:pt x="23099" y="322009"/>
                        <a:pt x="122789" y="329522"/>
                        <a:pt x="180241" y="313967"/>
                      </a:cubicBezTo>
                      <a:cubicBezTo>
                        <a:pt x="237692" y="298443"/>
                        <a:pt x="257456" y="242799"/>
                        <a:pt x="276003" y="201558"/>
                      </a:cubicBezTo>
                      <a:cubicBezTo>
                        <a:pt x="292618" y="164681"/>
                        <a:pt x="291527" y="126806"/>
                        <a:pt x="293709" y="98252"/>
                      </a:cubicBezTo>
                      <a:cubicBezTo>
                        <a:pt x="295860" y="69729"/>
                        <a:pt x="258515" y="-33297"/>
                        <a:pt x="282487" y="10843"/>
                      </a:cubicBezTo>
                      <a:cubicBezTo>
                        <a:pt x="300100" y="43294"/>
                        <a:pt x="332644" y="106450"/>
                        <a:pt x="312912" y="148346"/>
                      </a:cubicBezTo>
                      <a:close/>
                    </a:path>
                  </a:pathLst>
                </a:custGeom>
                <a:solidFill>
                  <a:srgbClr val="605C27">
                    <a:alpha val="5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30" name="任意多边形: 形状 20429">
                  <a:extLst>
                    <a:ext uri="{FF2B5EF4-FFF2-40B4-BE49-F238E27FC236}">
                      <a16:creationId xmlns:a16="http://schemas.microsoft.com/office/drawing/2014/main" id="{7D1610CB-379D-450F-A874-AA96091EBAC3}"/>
                    </a:ext>
                  </a:extLst>
                </p:cNvPr>
                <p:cNvSpPr/>
                <p:nvPr/>
              </p:nvSpPr>
              <p:spPr>
                <a:xfrm>
                  <a:off x="2253742" y="2658030"/>
                  <a:ext cx="319066" cy="387139"/>
                </a:xfrm>
                <a:custGeom>
                  <a:avLst/>
                  <a:gdLst>
                    <a:gd name="connsiteX0" fmla="*/ 312912 w 319066"/>
                    <a:gd name="connsiteY0" fmla="*/ 147733 h 387139"/>
                    <a:gd name="connsiteX1" fmla="*/ 305150 w 319066"/>
                    <a:gd name="connsiteY1" fmla="*/ 215097 h 387139"/>
                    <a:gd name="connsiteX2" fmla="*/ 258890 w 319066"/>
                    <a:gd name="connsiteY2" fmla="*/ 279937 h 387139"/>
                    <a:gd name="connsiteX3" fmla="*/ 0 w 319066"/>
                    <a:gd name="connsiteY3" fmla="*/ 387140 h 387139"/>
                    <a:gd name="connsiteX4" fmla="*/ 183826 w 319066"/>
                    <a:gd name="connsiteY4" fmla="*/ 314196 h 387139"/>
                    <a:gd name="connsiteX5" fmla="*/ 278528 w 319066"/>
                    <a:gd name="connsiteY5" fmla="*/ 202473 h 387139"/>
                    <a:gd name="connsiteX6" fmla="*/ 295518 w 319066"/>
                    <a:gd name="connsiteY6" fmla="*/ 99914 h 387139"/>
                    <a:gd name="connsiteX7" fmla="*/ 282550 w 319066"/>
                    <a:gd name="connsiteY7" fmla="*/ 10386 h 387139"/>
                    <a:gd name="connsiteX8" fmla="*/ 312912 w 319066"/>
                    <a:gd name="connsiteY8" fmla="*/ 147733 h 387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66" h="387139">
                      <a:moveTo>
                        <a:pt x="312912" y="147733"/>
                      </a:moveTo>
                      <a:cubicBezTo>
                        <a:pt x="302313" y="169991"/>
                        <a:pt x="315032" y="190970"/>
                        <a:pt x="305150" y="215097"/>
                      </a:cubicBezTo>
                      <a:cubicBezTo>
                        <a:pt x="295299" y="239225"/>
                        <a:pt x="274819" y="255435"/>
                        <a:pt x="258890" y="279937"/>
                      </a:cubicBezTo>
                      <a:cubicBezTo>
                        <a:pt x="200690" y="369465"/>
                        <a:pt x="80613" y="330063"/>
                        <a:pt x="0" y="387140"/>
                      </a:cubicBezTo>
                      <a:cubicBezTo>
                        <a:pt x="24938" y="322269"/>
                        <a:pt x="126530" y="330187"/>
                        <a:pt x="183826" y="314196"/>
                      </a:cubicBezTo>
                      <a:cubicBezTo>
                        <a:pt x="241121" y="298204"/>
                        <a:pt x="260511" y="243184"/>
                        <a:pt x="278528" y="202473"/>
                      </a:cubicBezTo>
                      <a:cubicBezTo>
                        <a:pt x="294863" y="165564"/>
                        <a:pt x="293086" y="128469"/>
                        <a:pt x="295518" y="99914"/>
                      </a:cubicBezTo>
                      <a:cubicBezTo>
                        <a:pt x="297949" y="71360"/>
                        <a:pt x="259014" y="-32913"/>
                        <a:pt x="282550" y="10386"/>
                      </a:cubicBezTo>
                      <a:cubicBezTo>
                        <a:pt x="299819" y="42213"/>
                        <a:pt x="332738" y="106055"/>
                        <a:pt x="312912" y="147733"/>
                      </a:cubicBezTo>
                      <a:close/>
                    </a:path>
                  </a:pathLst>
                </a:custGeom>
                <a:solidFill>
                  <a:srgbClr val="676227">
                    <a:alpha val="5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31" name="任意多边形: 形状 20430">
                  <a:extLst>
                    <a:ext uri="{FF2B5EF4-FFF2-40B4-BE49-F238E27FC236}">
                      <a16:creationId xmlns:a16="http://schemas.microsoft.com/office/drawing/2014/main" id="{56A5C768-2B02-EA40-2114-7B0CA08BD39E}"/>
                    </a:ext>
                  </a:extLst>
                </p:cNvPr>
                <p:cNvSpPr/>
                <p:nvPr/>
              </p:nvSpPr>
              <p:spPr>
                <a:xfrm>
                  <a:off x="2253773" y="2658664"/>
                  <a:ext cx="319070" cy="386536"/>
                </a:xfrm>
                <a:custGeom>
                  <a:avLst/>
                  <a:gdLst>
                    <a:gd name="connsiteX0" fmla="*/ 312881 w 319070"/>
                    <a:gd name="connsiteY0" fmla="*/ 147130 h 386536"/>
                    <a:gd name="connsiteX1" fmla="*/ 305119 w 319070"/>
                    <a:gd name="connsiteY1" fmla="*/ 214494 h 386536"/>
                    <a:gd name="connsiteX2" fmla="*/ 258858 w 319070"/>
                    <a:gd name="connsiteY2" fmla="*/ 279334 h 386536"/>
                    <a:gd name="connsiteX3" fmla="*/ 0 w 319070"/>
                    <a:gd name="connsiteY3" fmla="*/ 386537 h 386536"/>
                    <a:gd name="connsiteX4" fmla="*/ 187410 w 319070"/>
                    <a:gd name="connsiteY4" fmla="*/ 314465 h 386536"/>
                    <a:gd name="connsiteX5" fmla="*/ 281053 w 319070"/>
                    <a:gd name="connsiteY5" fmla="*/ 203428 h 386536"/>
                    <a:gd name="connsiteX6" fmla="*/ 297326 w 319070"/>
                    <a:gd name="connsiteY6" fmla="*/ 101618 h 386536"/>
                    <a:gd name="connsiteX7" fmla="*/ 282581 w 319070"/>
                    <a:gd name="connsiteY7" fmla="*/ 9939 h 386536"/>
                    <a:gd name="connsiteX8" fmla="*/ 312881 w 319070"/>
                    <a:gd name="connsiteY8" fmla="*/ 147130 h 386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70" h="386536">
                      <a:moveTo>
                        <a:pt x="312881" y="147130"/>
                      </a:moveTo>
                      <a:cubicBezTo>
                        <a:pt x="302220" y="169263"/>
                        <a:pt x="315000" y="190398"/>
                        <a:pt x="305119" y="214494"/>
                      </a:cubicBezTo>
                      <a:cubicBezTo>
                        <a:pt x="295237" y="238591"/>
                        <a:pt x="274788" y="254832"/>
                        <a:pt x="258858" y="279334"/>
                      </a:cubicBezTo>
                      <a:cubicBezTo>
                        <a:pt x="200690" y="368830"/>
                        <a:pt x="80550" y="329491"/>
                        <a:pt x="0" y="386537"/>
                      </a:cubicBezTo>
                      <a:cubicBezTo>
                        <a:pt x="26746" y="322570"/>
                        <a:pt x="130271" y="330893"/>
                        <a:pt x="187410" y="314465"/>
                      </a:cubicBezTo>
                      <a:cubicBezTo>
                        <a:pt x="244550" y="298037"/>
                        <a:pt x="263597" y="243641"/>
                        <a:pt x="281053" y="203428"/>
                      </a:cubicBezTo>
                      <a:cubicBezTo>
                        <a:pt x="297107" y="166488"/>
                        <a:pt x="294645" y="130203"/>
                        <a:pt x="297326" y="101618"/>
                      </a:cubicBezTo>
                      <a:cubicBezTo>
                        <a:pt x="300006" y="73032"/>
                        <a:pt x="259513" y="-32518"/>
                        <a:pt x="282581" y="9939"/>
                      </a:cubicBezTo>
                      <a:cubicBezTo>
                        <a:pt x="299539" y="41112"/>
                        <a:pt x="332862" y="105670"/>
                        <a:pt x="312881" y="147130"/>
                      </a:cubicBezTo>
                      <a:close/>
                    </a:path>
                  </a:pathLst>
                </a:custGeom>
                <a:solidFill>
                  <a:srgbClr val="6E6928">
                    <a:alpha val="6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32" name="任意多边形: 形状 20431">
                  <a:extLst>
                    <a:ext uri="{FF2B5EF4-FFF2-40B4-BE49-F238E27FC236}">
                      <a16:creationId xmlns:a16="http://schemas.microsoft.com/office/drawing/2014/main" id="{CC43BDA2-D07D-AED5-44E4-95CD6FA5158F}"/>
                    </a:ext>
                  </a:extLst>
                </p:cNvPr>
                <p:cNvSpPr/>
                <p:nvPr/>
              </p:nvSpPr>
              <p:spPr>
                <a:xfrm>
                  <a:off x="2253804" y="2659254"/>
                  <a:ext cx="319062" cy="385916"/>
                </a:xfrm>
                <a:custGeom>
                  <a:avLst/>
                  <a:gdLst>
                    <a:gd name="connsiteX0" fmla="*/ 312849 w 319062"/>
                    <a:gd name="connsiteY0" fmla="*/ 146541 h 385916"/>
                    <a:gd name="connsiteX1" fmla="*/ 305087 w 319062"/>
                    <a:gd name="connsiteY1" fmla="*/ 213905 h 385916"/>
                    <a:gd name="connsiteX2" fmla="*/ 258827 w 319062"/>
                    <a:gd name="connsiteY2" fmla="*/ 278744 h 385916"/>
                    <a:gd name="connsiteX3" fmla="*/ 0 w 319062"/>
                    <a:gd name="connsiteY3" fmla="*/ 385916 h 385916"/>
                    <a:gd name="connsiteX4" fmla="*/ 190995 w 319062"/>
                    <a:gd name="connsiteY4" fmla="*/ 314718 h 385916"/>
                    <a:gd name="connsiteX5" fmla="*/ 283578 w 319062"/>
                    <a:gd name="connsiteY5" fmla="*/ 204366 h 385916"/>
                    <a:gd name="connsiteX6" fmla="*/ 299165 w 319062"/>
                    <a:gd name="connsiteY6" fmla="*/ 103304 h 385916"/>
                    <a:gd name="connsiteX7" fmla="*/ 282643 w 319062"/>
                    <a:gd name="connsiteY7" fmla="*/ 9505 h 385916"/>
                    <a:gd name="connsiteX8" fmla="*/ 312849 w 319062"/>
                    <a:gd name="connsiteY8" fmla="*/ 146541 h 38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62" h="385916">
                      <a:moveTo>
                        <a:pt x="312849" y="146541"/>
                      </a:moveTo>
                      <a:cubicBezTo>
                        <a:pt x="302126" y="168549"/>
                        <a:pt x="315000" y="189840"/>
                        <a:pt x="305087" y="213905"/>
                      </a:cubicBezTo>
                      <a:cubicBezTo>
                        <a:pt x="295175" y="237939"/>
                        <a:pt x="274756" y="254243"/>
                        <a:pt x="258827" y="278744"/>
                      </a:cubicBezTo>
                      <a:cubicBezTo>
                        <a:pt x="200659" y="368241"/>
                        <a:pt x="80488" y="328901"/>
                        <a:pt x="0" y="385916"/>
                      </a:cubicBezTo>
                      <a:cubicBezTo>
                        <a:pt x="28585" y="322823"/>
                        <a:pt x="134012" y="331613"/>
                        <a:pt x="190995" y="314718"/>
                      </a:cubicBezTo>
                      <a:cubicBezTo>
                        <a:pt x="247979" y="297822"/>
                        <a:pt x="266651" y="244080"/>
                        <a:pt x="283578" y="204366"/>
                      </a:cubicBezTo>
                      <a:cubicBezTo>
                        <a:pt x="299352" y="167395"/>
                        <a:pt x="296203" y="131921"/>
                        <a:pt x="299165" y="103304"/>
                      </a:cubicBezTo>
                      <a:cubicBezTo>
                        <a:pt x="302126" y="74688"/>
                        <a:pt x="260043" y="-32110"/>
                        <a:pt x="282643" y="9505"/>
                      </a:cubicBezTo>
                      <a:cubicBezTo>
                        <a:pt x="299258" y="40055"/>
                        <a:pt x="332956" y="105330"/>
                        <a:pt x="312849" y="146541"/>
                      </a:cubicBezTo>
                      <a:close/>
                    </a:path>
                  </a:pathLst>
                </a:custGeom>
                <a:solidFill>
                  <a:srgbClr val="757028">
                    <a:alpha val="6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33" name="任意多边形: 形状 20432">
                  <a:extLst>
                    <a:ext uri="{FF2B5EF4-FFF2-40B4-BE49-F238E27FC236}">
                      <a16:creationId xmlns:a16="http://schemas.microsoft.com/office/drawing/2014/main" id="{B509E9F0-008B-386B-4563-409FD558F93F}"/>
                    </a:ext>
                  </a:extLst>
                </p:cNvPr>
                <p:cNvSpPr/>
                <p:nvPr/>
              </p:nvSpPr>
              <p:spPr>
                <a:xfrm>
                  <a:off x="2253836" y="2659821"/>
                  <a:ext cx="319081" cy="385348"/>
                </a:xfrm>
                <a:custGeom>
                  <a:avLst/>
                  <a:gdLst>
                    <a:gd name="connsiteX0" fmla="*/ 312850 w 319081"/>
                    <a:gd name="connsiteY0" fmla="*/ 146005 h 385348"/>
                    <a:gd name="connsiteX1" fmla="*/ 305087 w 319081"/>
                    <a:gd name="connsiteY1" fmla="*/ 213338 h 385348"/>
                    <a:gd name="connsiteX2" fmla="*/ 258827 w 319081"/>
                    <a:gd name="connsiteY2" fmla="*/ 278177 h 385348"/>
                    <a:gd name="connsiteX3" fmla="*/ 0 w 319081"/>
                    <a:gd name="connsiteY3" fmla="*/ 385349 h 385348"/>
                    <a:gd name="connsiteX4" fmla="*/ 194580 w 319081"/>
                    <a:gd name="connsiteY4" fmla="*/ 314992 h 385348"/>
                    <a:gd name="connsiteX5" fmla="*/ 286103 w 319081"/>
                    <a:gd name="connsiteY5" fmla="*/ 205326 h 385348"/>
                    <a:gd name="connsiteX6" fmla="*/ 300973 w 319081"/>
                    <a:gd name="connsiteY6" fmla="*/ 105013 h 385348"/>
                    <a:gd name="connsiteX7" fmla="*/ 282705 w 319081"/>
                    <a:gd name="connsiteY7" fmla="*/ 9094 h 385348"/>
                    <a:gd name="connsiteX8" fmla="*/ 312850 w 319081"/>
                    <a:gd name="connsiteY8" fmla="*/ 146005 h 385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81" h="385348">
                      <a:moveTo>
                        <a:pt x="312850" y="146005"/>
                      </a:moveTo>
                      <a:cubicBezTo>
                        <a:pt x="302033" y="167888"/>
                        <a:pt x="315000" y="189335"/>
                        <a:pt x="305087" y="213338"/>
                      </a:cubicBezTo>
                      <a:cubicBezTo>
                        <a:pt x="295175" y="237341"/>
                        <a:pt x="274756" y="253644"/>
                        <a:pt x="258827" y="278177"/>
                      </a:cubicBezTo>
                      <a:cubicBezTo>
                        <a:pt x="200659" y="367643"/>
                        <a:pt x="80457" y="328334"/>
                        <a:pt x="0" y="385349"/>
                      </a:cubicBezTo>
                      <a:cubicBezTo>
                        <a:pt x="30425" y="323159"/>
                        <a:pt x="137752" y="332355"/>
                        <a:pt x="194580" y="314992"/>
                      </a:cubicBezTo>
                      <a:cubicBezTo>
                        <a:pt x="251408" y="297629"/>
                        <a:pt x="269707" y="244511"/>
                        <a:pt x="286103" y="205326"/>
                      </a:cubicBezTo>
                      <a:cubicBezTo>
                        <a:pt x="301565" y="168324"/>
                        <a:pt x="297731" y="133629"/>
                        <a:pt x="300973" y="105013"/>
                      </a:cubicBezTo>
                      <a:cubicBezTo>
                        <a:pt x="304215" y="76365"/>
                        <a:pt x="260542" y="-31711"/>
                        <a:pt x="282705" y="9094"/>
                      </a:cubicBezTo>
                      <a:cubicBezTo>
                        <a:pt x="298978" y="39051"/>
                        <a:pt x="333081" y="105013"/>
                        <a:pt x="312850" y="146005"/>
                      </a:cubicBezTo>
                      <a:close/>
                    </a:path>
                  </a:pathLst>
                </a:custGeom>
                <a:solidFill>
                  <a:srgbClr val="7D7728">
                    <a:alpha val="7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34" name="任意多边形: 形状 20433">
                  <a:extLst>
                    <a:ext uri="{FF2B5EF4-FFF2-40B4-BE49-F238E27FC236}">
                      <a16:creationId xmlns:a16="http://schemas.microsoft.com/office/drawing/2014/main" id="{7FBC4F57-7F5C-B111-1A76-07CD1665138A}"/>
                    </a:ext>
                  </a:extLst>
                </p:cNvPr>
                <p:cNvSpPr/>
                <p:nvPr/>
              </p:nvSpPr>
              <p:spPr>
                <a:xfrm>
                  <a:off x="2253867" y="2660327"/>
                  <a:ext cx="319073" cy="384811"/>
                </a:xfrm>
                <a:custGeom>
                  <a:avLst/>
                  <a:gdLst>
                    <a:gd name="connsiteX0" fmla="*/ 312818 w 319073"/>
                    <a:gd name="connsiteY0" fmla="*/ 145499 h 384811"/>
                    <a:gd name="connsiteX1" fmla="*/ 305056 w 319073"/>
                    <a:gd name="connsiteY1" fmla="*/ 212832 h 384811"/>
                    <a:gd name="connsiteX2" fmla="*/ 258796 w 319073"/>
                    <a:gd name="connsiteY2" fmla="*/ 277640 h 384811"/>
                    <a:gd name="connsiteX3" fmla="*/ 0 w 319073"/>
                    <a:gd name="connsiteY3" fmla="*/ 384812 h 384811"/>
                    <a:gd name="connsiteX4" fmla="*/ 198165 w 319073"/>
                    <a:gd name="connsiteY4" fmla="*/ 315328 h 384811"/>
                    <a:gd name="connsiteX5" fmla="*/ 288628 w 319073"/>
                    <a:gd name="connsiteY5" fmla="*/ 206317 h 384811"/>
                    <a:gd name="connsiteX6" fmla="*/ 302781 w 319073"/>
                    <a:gd name="connsiteY6" fmla="*/ 106720 h 384811"/>
                    <a:gd name="connsiteX7" fmla="*/ 282737 w 319073"/>
                    <a:gd name="connsiteY7" fmla="*/ 8682 h 384811"/>
                    <a:gd name="connsiteX8" fmla="*/ 312818 w 319073"/>
                    <a:gd name="connsiteY8" fmla="*/ 145499 h 38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73" h="384811">
                      <a:moveTo>
                        <a:pt x="312818" y="145499"/>
                      </a:moveTo>
                      <a:cubicBezTo>
                        <a:pt x="301939" y="167257"/>
                        <a:pt x="315000" y="188860"/>
                        <a:pt x="305056" y="212832"/>
                      </a:cubicBezTo>
                      <a:cubicBezTo>
                        <a:pt x="295112" y="236804"/>
                        <a:pt x="274725" y="253138"/>
                        <a:pt x="258796" y="277640"/>
                      </a:cubicBezTo>
                      <a:cubicBezTo>
                        <a:pt x="200628" y="367075"/>
                        <a:pt x="80394" y="327828"/>
                        <a:pt x="0" y="384812"/>
                      </a:cubicBezTo>
                      <a:cubicBezTo>
                        <a:pt x="32264" y="323526"/>
                        <a:pt x="141493" y="333128"/>
                        <a:pt x="198165" y="315328"/>
                      </a:cubicBezTo>
                      <a:cubicBezTo>
                        <a:pt x="254837" y="297528"/>
                        <a:pt x="272699" y="245002"/>
                        <a:pt x="288628" y="206317"/>
                      </a:cubicBezTo>
                      <a:cubicBezTo>
                        <a:pt x="303747" y="169252"/>
                        <a:pt x="299289" y="135399"/>
                        <a:pt x="302781" y="106720"/>
                      </a:cubicBezTo>
                      <a:cubicBezTo>
                        <a:pt x="306272" y="78072"/>
                        <a:pt x="261040" y="-31282"/>
                        <a:pt x="282737" y="8682"/>
                      </a:cubicBezTo>
                      <a:cubicBezTo>
                        <a:pt x="298697" y="38078"/>
                        <a:pt x="333174" y="104756"/>
                        <a:pt x="312818" y="145499"/>
                      </a:cubicBezTo>
                      <a:close/>
                    </a:path>
                  </a:pathLst>
                </a:custGeom>
                <a:solidFill>
                  <a:srgbClr val="847E28">
                    <a:alpha val="8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35" name="任意多边形: 形状 20434">
                  <a:extLst>
                    <a:ext uri="{FF2B5EF4-FFF2-40B4-BE49-F238E27FC236}">
                      <a16:creationId xmlns:a16="http://schemas.microsoft.com/office/drawing/2014/main" id="{E6DE68A3-73BB-0C05-19F0-66CE1BFECE3B}"/>
                    </a:ext>
                  </a:extLst>
                </p:cNvPr>
                <p:cNvSpPr/>
                <p:nvPr/>
              </p:nvSpPr>
              <p:spPr>
                <a:xfrm>
                  <a:off x="2253898" y="2660903"/>
                  <a:ext cx="319078" cy="384235"/>
                </a:xfrm>
                <a:custGeom>
                  <a:avLst/>
                  <a:gdLst>
                    <a:gd name="connsiteX0" fmla="*/ 312787 w 319078"/>
                    <a:gd name="connsiteY0" fmla="*/ 144954 h 384235"/>
                    <a:gd name="connsiteX1" fmla="*/ 305025 w 319078"/>
                    <a:gd name="connsiteY1" fmla="*/ 212287 h 384235"/>
                    <a:gd name="connsiteX2" fmla="*/ 258765 w 319078"/>
                    <a:gd name="connsiteY2" fmla="*/ 277095 h 384235"/>
                    <a:gd name="connsiteX3" fmla="*/ 0 w 319078"/>
                    <a:gd name="connsiteY3" fmla="*/ 384236 h 384235"/>
                    <a:gd name="connsiteX4" fmla="*/ 201750 w 319078"/>
                    <a:gd name="connsiteY4" fmla="*/ 315624 h 384235"/>
                    <a:gd name="connsiteX5" fmla="*/ 291153 w 319078"/>
                    <a:gd name="connsiteY5" fmla="*/ 207299 h 384235"/>
                    <a:gd name="connsiteX6" fmla="*/ 304620 w 319078"/>
                    <a:gd name="connsiteY6" fmla="*/ 108451 h 384235"/>
                    <a:gd name="connsiteX7" fmla="*/ 282830 w 319078"/>
                    <a:gd name="connsiteY7" fmla="*/ 8293 h 384235"/>
                    <a:gd name="connsiteX8" fmla="*/ 312787 w 319078"/>
                    <a:gd name="connsiteY8" fmla="*/ 144954 h 38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78" h="384235">
                      <a:moveTo>
                        <a:pt x="312787" y="144954"/>
                      </a:moveTo>
                      <a:cubicBezTo>
                        <a:pt x="301846" y="166588"/>
                        <a:pt x="314969" y="188346"/>
                        <a:pt x="305025" y="212287"/>
                      </a:cubicBezTo>
                      <a:cubicBezTo>
                        <a:pt x="295081" y="236228"/>
                        <a:pt x="274694" y="252593"/>
                        <a:pt x="258765" y="277095"/>
                      </a:cubicBezTo>
                      <a:cubicBezTo>
                        <a:pt x="200596" y="366530"/>
                        <a:pt x="80332" y="327283"/>
                        <a:pt x="0" y="384236"/>
                      </a:cubicBezTo>
                      <a:cubicBezTo>
                        <a:pt x="34072" y="323854"/>
                        <a:pt x="145234" y="333892"/>
                        <a:pt x="201750" y="315624"/>
                      </a:cubicBezTo>
                      <a:cubicBezTo>
                        <a:pt x="258266" y="297357"/>
                        <a:pt x="275785" y="245455"/>
                        <a:pt x="291153" y="207299"/>
                      </a:cubicBezTo>
                      <a:cubicBezTo>
                        <a:pt x="305992" y="170204"/>
                        <a:pt x="300848" y="137130"/>
                        <a:pt x="304620" y="108451"/>
                      </a:cubicBezTo>
                      <a:cubicBezTo>
                        <a:pt x="308392" y="79772"/>
                        <a:pt x="261570" y="-30860"/>
                        <a:pt x="282830" y="8293"/>
                      </a:cubicBezTo>
                      <a:cubicBezTo>
                        <a:pt x="298416" y="37034"/>
                        <a:pt x="333299" y="104429"/>
                        <a:pt x="312787" y="144954"/>
                      </a:cubicBezTo>
                      <a:close/>
                    </a:path>
                  </a:pathLst>
                </a:custGeom>
                <a:solidFill>
                  <a:srgbClr val="8B8429">
                    <a:alpha val="8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36" name="任意多边形: 形状 20435">
                  <a:extLst>
                    <a:ext uri="{FF2B5EF4-FFF2-40B4-BE49-F238E27FC236}">
                      <a16:creationId xmlns:a16="http://schemas.microsoft.com/office/drawing/2014/main" id="{3563F420-1045-33E6-FB4D-9D4F01BE4FE8}"/>
                    </a:ext>
                  </a:extLst>
                </p:cNvPr>
                <p:cNvSpPr/>
                <p:nvPr/>
              </p:nvSpPr>
              <p:spPr>
                <a:xfrm>
                  <a:off x="2253960" y="2661478"/>
                  <a:ext cx="319053" cy="383660"/>
                </a:xfrm>
                <a:custGeom>
                  <a:avLst/>
                  <a:gdLst>
                    <a:gd name="connsiteX0" fmla="*/ 312756 w 319053"/>
                    <a:gd name="connsiteY0" fmla="*/ 144378 h 383660"/>
                    <a:gd name="connsiteX1" fmla="*/ 304994 w 319053"/>
                    <a:gd name="connsiteY1" fmla="*/ 211712 h 383660"/>
                    <a:gd name="connsiteX2" fmla="*/ 258734 w 319053"/>
                    <a:gd name="connsiteY2" fmla="*/ 276520 h 383660"/>
                    <a:gd name="connsiteX3" fmla="*/ 0 w 319053"/>
                    <a:gd name="connsiteY3" fmla="*/ 383660 h 383660"/>
                    <a:gd name="connsiteX4" fmla="*/ 205335 w 319053"/>
                    <a:gd name="connsiteY4" fmla="*/ 315922 h 383660"/>
                    <a:gd name="connsiteX5" fmla="*/ 293678 w 319053"/>
                    <a:gd name="connsiteY5" fmla="*/ 208283 h 383660"/>
                    <a:gd name="connsiteX6" fmla="*/ 306428 w 319053"/>
                    <a:gd name="connsiteY6" fmla="*/ 110182 h 383660"/>
                    <a:gd name="connsiteX7" fmla="*/ 282861 w 319053"/>
                    <a:gd name="connsiteY7" fmla="*/ 7904 h 383660"/>
                    <a:gd name="connsiteX8" fmla="*/ 312756 w 319053"/>
                    <a:gd name="connsiteY8" fmla="*/ 144378 h 383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53" h="383660">
                      <a:moveTo>
                        <a:pt x="312756" y="144378"/>
                      </a:moveTo>
                      <a:cubicBezTo>
                        <a:pt x="301752" y="165888"/>
                        <a:pt x="314969" y="187833"/>
                        <a:pt x="304994" y="211712"/>
                      </a:cubicBezTo>
                      <a:cubicBezTo>
                        <a:pt x="295019" y="235590"/>
                        <a:pt x="274663" y="252018"/>
                        <a:pt x="258734" y="276520"/>
                      </a:cubicBezTo>
                      <a:cubicBezTo>
                        <a:pt x="200597" y="365923"/>
                        <a:pt x="80270" y="326739"/>
                        <a:pt x="0" y="383660"/>
                      </a:cubicBezTo>
                      <a:cubicBezTo>
                        <a:pt x="35911" y="324152"/>
                        <a:pt x="148975" y="334626"/>
                        <a:pt x="205335" y="315922"/>
                      </a:cubicBezTo>
                      <a:cubicBezTo>
                        <a:pt x="261695" y="297218"/>
                        <a:pt x="278840" y="245939"/>
                        <a:pt x="293678" y="208283"/>
                      </a:cubicBezTo>
                      <a:cubicBezTo>
                        <a:pt x="308236" y="171156"/>
                        <a:pt x="302407" y="138892"/>
                        <a:pt x="306428" y="110182"/>
                      </a:cubicBezTo>
                      <a:cubicBezTo>
                        <a:pt x="310449" y="81472"/>
                        <a:pt x="262069" y="-30407"/>
                        <a:pt x="282861" y="7904"/>
                      </a:cubicBezTo>
                      <a:cubicBezTo>
                        <a:pt x="298105" y="36022"/>
                        <a:pt x="333361" y="104103"/>
                        <a:pt x="312756" y="144378"/>
                      </a:cubicBezTo>
                      <a:close/>
                    </a:path>
                  </a:pathLst>
                </a:custGeom>
                <a:solidFill>
                  <a:srgbClr val="938B29">
                    <a:alpha val="9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37" name="任意多边形: 形状 20436">
                  <a:extLst>
                    <a:ext uri="{FF2B5EF4-FFF2-40B4-BE49-F238E27FC236}">
                      <a16:creationId xmlns:a16="http://schemas.microsoft.com/office/drawing/2014/main" id="{A76C209A-E960-FC32-A7E8-ECC317113E87}"/>
                    </a:ext>
                  </a:extLst>
                </p:cNvPr>
                <p:cNvSpPr/>
                <p:nvPr/>
              </p:nvSpPr>
              <p:spPr>
                <a:xfrm>
                  <a:off x="2253960" y="2662013"/>
                  <a:ext cx="319089" cy="383125"/>
                </a:xfrm>
                <a:custGeom>
                  <a:avLst/>
                  <a:gdLst>
                    <a:gd name="connsiteX0" fmla="*/ 312756 w 319089"/>
                    <a:gd name="connsiteY0" fmla="*/ 143875 h 383125"/>
                    <a:gd name="connsiteX1" fmla="*/ 304994 w 319089"/>
                    <a:gd name="connsiteY1" fmla="*/ 211177 h 383125"/>
                    <a:gd name="connsiteX2" fmla="*/ 258702 w 319089"/>
                    <a:gd name="connsiteY2" fmla="*/ 275985 h 383125"/>
                    <a:gd name="connsiteX3" fmla="*/ 0 w 319089"/>
                    <a:gd name="connsiteY3" fmla="*/ 383126 h 383125"/>
                    <a:gd name="connsiteX4" fmla="*/ 208951 w 319089"/>
                    <a:gd name="connsiteY4" fmla="*/ 316260 h 383125"/>
                    <a:gd name="connsiteX5" fmla="*/ 296234 w 319089"/>
                    <a:gd name="connsiteY5" fmla="*/ 209306 h 383125"/>
                    <a:gd name="connsiteX6" fmla="*/ 308267 w 319089"/>
                    <a:gd name="connsiteY6" fmla="*/ 111954 h 383125"/>
                    <a:gd name="connsiteX7" fmla="*/ 282924 w 319089"/>
                    <a:gd name="connsiteY7" fmla="*/ 7525 h 383125"/>
                    <a:gd name="connsiteX8" fmla="*/ 312756 w 319089"/>
                    <a:gd name="connsiteY8" fmla="*/ 143875 h 383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9089" h="383125">
                      <a:moveTo>
                        <a:pt x="312756" y="143875"/>
                      </a:moveTo>
                      <a:cubicBezTo>
                        <a:pt x="301690" y="165259"/>
                        <a:pt x="315000" y="187361"/>
                        <a:pt x="304994" y="211177"/>
                      </a:cubicBezTo>
                      <a:cubicBezTo>
                        <a:pt x="294988" y="235024"/>
                        <a:pt x="274632" y="251483"/>
                        <a:pt x="258702" y="275985"/>
                      </a:cubicBezTo>
                      <a:cubicBezTo>
                        <a:pt x="200565" y="365388"/>
                        <a:pt x="80207" y="326204"/>
                        <a:pt x="0" y="383126"/>
                      </a:cubicBezTo>
                      <a:cubicBezTo>
                        <a:pt x="37750" y="324521"/>
                        <a:pt x="152715" y="335400"/>
                        <a:pt x="208951" y="316260"/>
                      </a:cubicBezTo>
                      <a:cubicBezTo>
                        <a:pt x="265186" y="297089"/>
                        <a:pt x="281957" y="246464"/>
                        <a:pt x="296234" y="209306"/>
                      </a:cubicBezTo>
                      <a:cubicBezTo>
                        <a:pt x="310512" y="172149"/>
                        <a:pt x="303996" y="140695"/>
                        <a:pt x="308267" y="111954"/>
                      </a:cubicBezTo>
                      <a:cubicBezTo>
                        <a:pt x="312569" y="83213"/>
                        <a:pt x="262599" y="-29944"/>
                        <a:pt x="282924" y="7525"/>
                      </a:cubicBezTo>
                      <a:cubicBezTo>
                        <a:pt x="297855" y="35020"/>
                        <a:pt x="333517" y="103818"/>
                        <a:pt x="312756" y="143875"/>
                      </a:cubicBezTo>
                      <a:close/>
                    </a:path>
                  </a:pathLst>
                </a:custGeom>
                <a:solidFill>
                  <a:srgbClr val="9A9229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420" name="任意多边形: 形状 20419">
                <a:extLst>
                  <a:ext uri="{FF2B5EF4-FFF2-40B4-BE49-F238E27FC236}">
                    <a16:creationId xmlns:a16="http://schemas.microsoft.com/office/drawing/2014/main" id="{C3AA70F0-2E3C-6DD0-4EB7-3840B5591BE2}"/>
                  </a:ext>
                </a:extLst>
              </p:cNvPr>
              <p:cNvSpPr/>
              <p:nvPr/>
            </p:nvSpPr>
            <p:spPr>
              <a:xfrm>
                <a:off x="2251030" y="2628737"/>
                <a:ext cx="266330" cy="394393"/>
              </a:xfrm>
              <a:custGeom>
                <a:avLst/>
                <a:gdLst>
                  <a:gd name="connsiteX0" fmla="*/ 266184 w 266330"/>
                  <a:gd name="connsiteY0" fmla="*/ 146415 h 394393"/>
                  <a:gd name="connsiteX1" fmla="*/ 222449 w 266330"/>
                  <a:gd name="connsiteY1" fmla="*/ 284042 h 394393"/>
                  <a:gd name="connsiteX2" fmla="*/ 179150 w 266330"/>
                  <a:gd name="connsiteY2" fmla="*/ 301873 h 394393"/>
                  <a:gd name="connsiteX3" fmla="*/ 0 w 266330"/>
                  <a:gd name="connsiteY3" fmla="*/ 394394 h 394393"/>
                  <a:gd name="connsiteX4" fmla="*/ 42083 w 266330"/>
                  <a:gd name="connsiteY4" fmla="*/ 320701 h 394393"/>
                  <a:gd name="connsiteX5" fmla="*/ 85413 w 266330"/>
                  <a:gd name="connsiteY5" fmla="*/ 274316 h 394393"/>
                  <a:gd name="connsiteX6" fmla="*/ 233172 w 266330"/>
                  <a:gd name="connsiteY6" fmla="*/ 76494 h 394393"/>
                  <a:gd name="connsiteX7" fmla="*/ 234512 w 266330"/>
                  <a:gd name="connsiteY7" fmla="*/ 29267 h 394393"/>
                  <a:gd name="connsiteX8" fmla="*/ 259669 w 266330"/>
                  <a:gd name="connsiteY8" fmla="*/ 1898 h 394393"/>
                  <a:gd name="connsiteX9" fmla="*/ 256240 w 266330"/>
                  <a:gd name="connsiteY9" fmla="*/ 48875 h 394393"/>
                  <a:gd name="connsiteX10" fmla="*/ 266184 w 266330"/>
                  <a:gd name="connsiteY10" fmla="*/ 146415 h 39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6330" h="394393">
                    <a:moveTo>
                      <a:pt x="266184" y="146415"/>
                    </a:moveTo>
                    <a:cubicBezTo>
                      <a:pt x="264282" y="197881"/>
                      <a:pt x="261290" y="249970"/>
                      <a:pt x="222449" y="284042"/>
                    </a:cubicBezTo>
                    <a:cubicBezTo>
                      <a:pt x="210229" y="294766"/>
                      <a:pt x="196232" y="296387"/>
                      <a:pt x="179150" y="301873"/>
                    </a:cubicBezTo>
                    <a:cubicBezTo>
                      <a:pt x="115339" y="322447"/>
                      <a:pt x="47788" y="345733"/>
                      <a:pt x="0" y="394394"/>
                    </a:cubicBezTo>
                    <a:cubicBezTo>
                      <a:pt x="4146" y="365933"/>
                      <a:pt x="25624" y="338408"/>
                      <a:pt x="42083" y="320701"/>
                    </a:cubicBezTo>
                    <a:cubicBezTo>
                      <a:pt x="58542" y="302995"/>
                      <a:pt x="71167" y="286785"/>
                      <a:pt x="85413" y="274316"/>
                    </a:cubicBezTo>
                    <a:cubicBezTo>
                      <a:pt x="157547" y="211223"/>
                      <a:pt x="223415" y="179395"/>
                      <a:pt x="233172" y="76494"/>
                    </a:cubicBezTo>
                    <a:cubicBezTo>
                      <a:pt x="234824" y="59193"/>
                      <a:pt x="232673" y="43077"/>
                      <a:pt x="234512" y="29267"/>
                    </a:cubicBezTo>
                    <a:cubicBezTo>
                      <a:pt x="236352" y="15458"/>
                      <a:pt x="250909" y="-6612"/>
                      <a:pt x="259669" y="1898"/>
                    </a:cubicBezTo>
                    <a:cubicBezTo>
                      <a:pt x="268428" y="10377"/>
                      <a:pt x="255305" y="41830"/>
                      <a:pt x="256240" y="48875"/>
                    </a:cubicBezTo>
                    <a:cubicBezTo>
                      <a:pt x="261103" y="84537"/>
                      <a:pt x="267368" y="113777"/>
                      <a:pt x="266184" y="146415"/>
                    </a:cubicBezTo>
                    <a:close/>
                  </a:path>
                </a:pathLst>
              </a:custGeom>
              <a:gradFill>
                <a:gsLst>
                  <a:gs pos="5410">
                    <a:srgbClr val="37751E"/>
                  </a:gs>
                  <a:gs pos="10970">
                    <a:srgbClr val="3A7921"/>
                  </a:gs>
                  <a:gs pos="43750">
                    <a:srgbClr val="499033"/>
                  </a:gs>
                  <a:gs pos="64690">
                    <a:srgbClr val="4E9839"/>
                  </a:gs>
                  <a:gs pos="98710">
                    <a:srgbClr val="4E9839"/>
                  </a:gs>
                </a:gsLst>
                <a:lin ang="18367051" scaled="1"/>
              </a:gra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341" name="图形 9">
              <a:extLst>
                <a:ext uri="{FF2B5EF4-FFF2-40B4-BE49-F238E27FC236}">
                  <a16:creationId xmlns:a16="http://schemas.microsoft.com/office/drawing/2014/main" id="{30115BEB-22DE-96D9-C3C7-46AA78077DDC}"/>
                </a:ext>
              </a:extLst>
            </p:cNvPr>
            <p:cNvGrpSpPr/>
            <p:nvPr/>
          </p:nvGrpSpPr>
          <p:grpSpPr>
            <a:xfrm>
              <a:off x="2266429" y="3095015"/>
              <a:ext cx="296945" cy="390095"/>
              <a:chOff x="2266429" y="3095015"/>
              <a:chExt cx="296945" cy="390095"/>
            </a:xfrm>
          </p:grpSpPr>
          <p:sp>
            <p:nvSpPr>
              <p:cNvPr id="20399" name="任意多边形: 形状 20398">
                <a:extLst>
                  <a:ext uri="{FF2B5EF4-FFF2-40B4-BE49-F238E27FC236}">
                    <a16:creationId xmlns:a16="http://schemas.microsoft.com/office/drawing/2014/main" id="{57B635A2-F9DA-8B61-B083-2ACE546ADF22}"/>
                  </a:ext>
                </a:extLst>
              </p:cNvPr>
              <p:cNvSpPr/>
              <p:nvPr/>
            </p:nvSpPr>
            <p:spPr>
              <a:xfrm>
                <a:off x="2266429" y="3095015"/>
                <a:ext cx="296945" cy="384765"/>
              </a:xfrm>
              <a:custGeom>
                <a:avLst/>
                <a:gdLst>
                  <a:gd name="connsiteX0" fmla="*/ 156425 w 296945"/>
                  <a:gd name="connsiteY0" fmla="*/ 77277 h 384765"/>
                  <a:gd name="connsiteX1" fmla="*/ 220796 w 296945"/>
                  <a:gd name="connsiteY1" fmla="*/ 151219 h 384765"/>
                  <a:gd name="connsiteX2" fmla="*/ 262007 w 296945"/>
                  <a:gd name="connsiteY2" fmla="*/ 193084 h 384765"/>
                  <a:gd name="connsiteX3" fmla="*/ 296484 w 296945"/>
                  <a:gd name="connsiteY3" fmla="*/ 300817 h 384765"/>
                  <a:gd name="connsiteX4" fmla="*/ 287880 w 296945"/>
                  <a:gd name="connsiteY4" fmla="*/ 346797 h 384765"/>
                  <a:gd name="connsiteX5" fmla="*/ 278715 w 296945"/>
                  <a:gd name="connsiteY5" fmla="*/ 384765 h 384765"/>
                  <a:gd name="connsiteX6" fmla="*/ 140277 w 296945"/>
                  <a:gd name="connsiteY6" fmla="*/ 296546 h 384765"/>
                  <a:gd name="connsiteX7" fmla="*/ 74503 w 296945"/>
                  <a:gd name="connsiteY7" fmla="*/ 239407 h 384765"/>
                  <a:gd name="connsiteX8" fmla="*/ 52339 w 296945"/>
                  <a:gd name="connsiteY8" fmla="*/ 125657 h 384765"/>
                  <a:gd name="connsiteX9" fmla="*/ 0 w 296945"/>
                  <a:gd name="connsiteY9" fmla="*/ 0 h 384765"/>
                  <a:gd name="connsiteX10" fmla="*/ 156425 w 296945"/>
                  <a:gd name="connsiteY10" fmla="*/ 77277 h 384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6945" h="384765">
                    <a:moveTo>
                      <a:pt x="156425" y="77277"/>
                    </a:moveTo>
                    <a:cubicBezTo>
                      <a:pt x="178807" y="101218"/>
                      <a:pt x="197791" y="127746"/>
                      <a:pt x="220796" y="151219"/>
                    </a:cubicBezTo>
                    <a:cubicBezTo>
                      <a:pt x="234512" y="165184"/>
                      <a:pt x="249662" y="178059"/>
                      <a:pt x="262007" y="193084"/>
                    </a:cubicBezTo>
                    <a:cubicBezTo>
                      <a:pt x="287070" y="223571"/>
                      <a:pt x="299570" y="262568"/>
                      <a:pt x="296484" y="300817"/>
                    </a:cubicBezTo>
                    <a:cubicBezTo>
                      <a:pt x="295237" y="316341"/>
                      <a:pt x="291559" y="331584"/>
                      <a:pt x="287880" y="346797"/>
                    </a:cubicBezTo>
                    <a:cubicBezTo>
                      <a:pt x="284825" y="359453"/>
                      <a:pt x="281770" y="372109"/>
                      <a:pt x="278715" y="384765"/>
                    </a:cubicBezTo>
                    <a:cubicBezTo>
                      <a:pt x="232580" y="355369"/>
                      <a:pt x="186413" y="325942"/>
                      <a:pt x="140277" y="296546"/>
                    </a:cubicBezTo>
                    <a:cubicBezTo>
                      <a:pt x="115214" y="280586"/>
                      <a:pt x="89341" y="263784"/>
                      <a:pt x="74503" y="239407"/>
                    </a:cubicBezTo>
                    <a:cubicBezTo>
                      <a:pt x="53929" y="205584"/>
                      <a:pt x="58418" y="164093"/>
                      <a:pt x="52339" y="125657"/>
                    </a:cubicBezTo>
                    <a:cubicBezTo>
                      <a:pt x="45263" y="80987"/>
                      <a:pt x="23442" y="39589"/>
                      <a:pt x="0" y="0"/>
                    </a:cubicBezTo>
                    <a:cubicBezTo>
                      <a:pt x="59384" y="6733"/>
                      <a:pt x="118020" y="36223"/>
                      <a:pt x="156425" y="77277"/>
                    </a:cubicBezTo>
                    <a:close/>
                  </a:path>
                </a:pathLst>
              </a:custGeom>
              <a:gradFill>
                <a:gsLst>
                  <a:gs pos="5410">
                    <a:srgbClr val="37751E"/>
                  </a:gs>
                  <a:gs pos="10970">
                    <a:srgbClr val="3A7921"/>
                  </a:gs>
                  <a:gs pos="43750">
                    <a:srgbClr val="499033"/>
                  </a:gs>
                  <a:gs pos="64690">
                    <a:srgbClr val="4E9839"/>
                  </a:gs>
                  <a:gs pos="98710">
                    <a:srgbClr val="4E9839"/>
                  </a:gs>
                </a:gsLst>
                <a:lin ang="3502872" scaled="1"/>
              </a:gra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400" name="图形 9">
                <a:extLst>
                  <a:ext uri="{FF2B5EF4-FFF2-40B4-BE49-F238E27FC236}">
                    <a16:creationId xmlns:a16="http://schemas.microsoft.com/office/drawing/2014/main" id="{1BDA9D63-CE1E-E0B6-88C3-475466B196A7}"/>
                  </a:ext>
                </a:extLst>
              </p:cNvPr>
              <p:cNvGrpSpPr/>
              <p:nvPr/>
            </p:nvGrpSpPr>
            <p:grpSpPr>
              <a:xfrm>
                <a:off x="2285119" y="3101245"/>
                <a:ext cx="256841" cy="383865"/>
                <a:chOff x="2285119" y="3101245"/>
                <a:chExt cx="256841" cy="383865"/>
              </a:xfrm>
            </p:grpSpPr>
            <p:sp>
              <p:nvSpPr>
                <p:cNvPr id="20401" name="任意多边形: 形状 20400">
                  <a:extLst>
                    <a:ext uri="{FF2B5EF4-FFF2-40B4-BE49-F238E27FC236}">
                      <a16:creationId xmlns:a16="http://schemas.microsoft.com/office/drawing/2014/main" id="{11CD7C1A-BB33-01FC-1B3C-FF756CDD1A7D}"/>
                    </a:ext>
                  </a:extLst>
                </p:cNvPr>
                <p:cNvSpPr/>
                <p:nvPr/>
              </p:nvSpPr>
              <p:spPr>
                <a:xfrm>
                  <a:off x="2285119" y="3101245"/>
                  <a:ext cx="256841" cy="383865"/>
                </a:xfrm>
                <a:custGeom>
                  <a:avLst/>
                  <a:gdLst>
                    <a:gd name="connsiteX0" fmla="*/ 3848 w 256841"/>
                    <a:gd name="connsiteY0" fmla="*/ 1313 h 383865"/>
                    <a:gd name="connsiteX1" fmla="*/ 136208 w 256841"/>
                    <a:gd name="connsiteY1" fmla="*/ 110324 h 383865"/>
                    <a:gd name="connsiteX2" fmla="*/ 224614 w 256841"/>
                    <a:gd name="connsiteY2" fmla="*/ 225196 h 383865"/>
                    <a:gd name="connsiteX3" fmla="*/ 252763 w 256841"/>
                    <a:gd name="connsiteY3" fmla="*/ 383865 h 383865"/>
                    <a:gd name="connsiteX4" fmla="*/ 181096 w 256841"/>
                    <a:gd name="connsiteY4" fmla="*/ 291001 h 383865"/>
                    <a:gd name="connsiteX5" fmla="*/ 71026 w 256841"/>
                    <a:gd name="connsiteY5" fmla="*/ 112319 h 383865"/>
                    <a:gd name="connsiteX6" fmla="*/ 3848 w 256841"/>
                    <a:gd name="connsiteY6" fmla="*/ 1313 h 383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6841" h="383865">
                      <a:moveTo>
                        <a:pt x="3848" y="1313"/>
                      </a:moveTo>
                      <a:cubicBezTo>
                        <a:pt x="26043" y="-9878"/>
                        <a:pt x="98021" y="52499"/>
                        <a:pt x="136208" y="110324"/>
                      </a:cubicBezTo>
                      <a:cubicBezTo>
                        <a:pt x="174394" y="168150"/>
                        <a:pt x="204570" y="198169"/>
                        <a:pt x="224614" y="225196"/>
                      </a:cubicBezTo>
                      <a:cubicBezTo>
                        <a:pt x="244658" y="252223"/>
                        <a:pt x="265949" y="313570"/>
                        <a:pt x="252763" y="383865"/>
                      </a:cubicBezTo>
                      <a:cubicBezTo>
                        <a:pt x="252763" y="383865"/>
                        <a:pt x="232313" y="318246"/>
                        <a:pt x="181096" y="291001"/>
                      </a:cubicBezTo>
                      <a:cubicBezTo>
                        <a:pt x="129848" y="263725"/>
                        <a:pt x="79754" y="155556"/>
                        <a:pt x="71026" y="112319"/>
                      </a:cubicBezTo>
                      <a:cubicBezTo>
                        <a:pt x="62328" y="69083"/>
                        <a:pt x="-18347" y="12504"/>
                        <a:pt x="3848" y="1313"/>
                      </a:cubicBezTo>
                      <a:close/>
                    </a:path>
                  </a:pathLst>
                </a:custGeom>
                <a:solidFill>
                  <a:srgbClr val="E0E0E0">
                    <a:alpha val="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02" name="任意多边形: 形状 20401">
                  <a:extLst>
                    <a:ext uri="{FF2B5EF4-FFF2-40B4-BE49-F238E27FC236}">
                      <a16:creationId xmlns:a16="http://schemas.microsoft.com/office/drawing/2014/main" id="{E68511CE-A965-1434-5BFC-6C3D7720C335}"/>
                    </a:ext>
                  </a:extLst>
                </p:cNvPr>
                <p:cNvSpPr/>
                <p:nvPr/>
              </p:nvSpPr>
              <p:spPr>
                <a:xfrm>
                  <a:off x="2286773" y="3101910"/>
                  <a:ext cx="254404" cy="379677"/>
                </a:xfrm>
                <a:custGeom>
                  <a:avLst/>
                  <a:gdLst>
                    <a:gd name="connsiteX0" fmla="*/ 3441 w 254404"/>
                    <a:gd name="connsiteY0" fmla="*/ 1179 h 379677"/>
                    <a:gd name="connsiteX1" fmla="*/ 134148 w 254404"/>
                    <a:gd name="connsiteY1" fmla="*/ 109722 h 379677"/>
                    <a:gd name="connsiteX2" fmla="*/ 222242 w 254404"/>
                    <a:gd name="connsiteY2" fmla="*/ 224874 h 379677"/>
                    <a:gd name="connsiteX3" fmla="*/ 250734 w 254404"/>
                    <a:gd name="connsiteY3" fmla="*/ 379678 h 379677"/>
                    <a:gd name="connsiteX4" fmla="*/ 180159 w 254404"/>
                    <a:gd name="connsiteY4" fmla="*/ 286659 h 379677"/>
                    <a:gd name="connsiteX5" fmla="*/ 71927 w 254404"/>
                    <a:gd name="connsiteY5" fmla="*/ 111312 h 379677"/>
                    <a:gd name="connsiteX6" fmla="*/ 3441 w 254404"/>
                    <a:gd name="connsiteY6" fmla="*/ 1179 h 379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404" h="379677">
                      <a:moveTo>
                        <a:pt x="3441" y="1179"/>
                      </a:moveTo>
                      <a:cubicBezTo>
                        <a:pt x="24233" y="-9295"/>
                        <a:pt x="95962" y="51928"/>
                        <a:pt x="134148" y="109722"/>
                      </a:cubicBezTo>
                      <a:cubicBezTo>
                        <a:pt x="172335" y="167547"/>
                        <a:pt x="202198" y="197848"/>
                        <a:pt x="222242" y="224874"/>
                      </a:cubicBezTo>
                      <a:cubicBezTo>
                        <a:pt x="242286" y="251901"/>
                        <a:pt x="262985" y="311472"/>
                        <a:pt x="250734" y="379678"/>
                      </a:cubicBezTo>
                      <a:cubicBezTo>
                        <a:pt x="250734" y="379678"/>
                        <a:pt x="230004" y="314309"/>
                        <a:pt x="180159" y="286659"/>
                      </a:cubicBezTo>
                      <a:cubicBezTo>
                        <a:pt x="129441" y="258510"/>
                        <a:pt x="81186" y="154580"/>
                        <a:pt x="71927" y="111312"/>
                      </a:cubicBezTo>
                      <a:cubicBezTo>
                        <a:pt x="62731" y="68169"/>
                        <a:pt x="-17382" y="11684"/>
                        <a:pt x="3441" y="1179"/>
                      </a:cubicBezTo>
                      <a:close/>
                    </a:path>
                  </a:pathLst>
                </a:custGeom>
                <a:solidFill>
                  <a:srgbClr val="DCDEDB">
                    <a:alpha val="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03" name="任意多边形: 形状 20402">
                  <a:extLst>
                    <a:ext uri="{FF2B5EF4-FFF2-40B4-BE49-F238E27FC236}">
                      <a16:creationId xmlns:a16="http://schemas.microsoft.com/office/drawing/2014/main" id="{768DFA2B-BB90-5A76-72C4-105A25E05594}"/>
                    </a:ext>
                  </a:extLst>
                </p:cNvPr>
                <p:cNvSpPr/>
                <p:nvPr/>
              </p:nvSpPr>
              <p:spPr>
                <a:xfrm>
                  <a:off x="2288419" y="3102595"/>
                  <a:ext cx="251972" cy="375532"/>
                </a:xfrm>
                <a:custGeom>
                  <a:avLst/>
                  <a:gdLst>
                    <a:gd name="connsiteX0" fmla="*/ 3042 w 251972"/>
                    <a:gd name="connsiteY0" fmla="*/ 1055 h 375532"/>
                    <a:gd name="connsiteX1" fmla="*/ 132097 w 251972"/>
                    <a:gd name="connsiteY1" fmla="*/ 109162 h 375532"/>
                    <a:gd name="connsiteX2" fmla="*/ 219879 w 251972"/>
                    <a:gd name="connsiteY2" fmla="*/ 224594 h 375532"/>
                    <a:gd name="connsiteX3" fmla="*/ 248714 w 251972"/>
                    <a:gd name="connsiteY3" fmla="*/ 375533 h 375532"/>
                    <a:gd name="connsiteX4" fmla="*/ 179261 w 251972"/>
                    <a:gd name="connsiteY4" fmla="*/ 282389 h 375532"/>
                    <a:gd name="connsiteX5" fmla="*/ 72869 w 251972"/>
                    <a:gd name="connsiteY5" fmla="*/ 110346 h 375532"/>
                    <a:gd name="connsiteX6" fmla="*/ 3042 w 251972"/>
                    <a:gd name="connsiteY6" fmla="*/ 1055 h 375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972" h="375532">
                      <a:moveTo>
                        <a:pt x="3042" y="1055"/>
                      </a:moveTo>
                      <a:cubicBezTo>
                        <a:pt x="22462" y="-8733"/>
                        <a:pt x="93910" y="51336"/>
                        <a:pt x="132097" y="109162"/>
                      </a:cubicBezTo>
                      <a:cubicBezTo>
                        <a:pt x="170283" y="166987"/>
                        <a:pt x="199835" y="197537"/>
                        <a:pt x="219879" y="224594"/>
                      </a:cubicBezTo>
                      <a:cubicBezTo>
                        <a:pt x="239923" y="251621"/>
                        <a:pt x="259998" y="309447"/>
                        <a:pt x="248714" y="375533"/>
                      </a:cubicBezTo>
                      <a:cubicBezTo>
                        <a:pt x="248714" y="375533"/>
                        <a:pt x="227735" y="310413"/>
                        <a:pt x="179261" y="282389"/>
                      </a:cubicBezTo>
                      <a:cubicBezTo>
                        <a:pt x="129073" y="253367"/>
                        <a:pt x="82657" y="153645"/>
                        <a:pt x="72869" y="110346"/>
                      </a:cubicBezTo>
                      <a:cubicBezTo>
                        <a:pt x="63174" y="67235"/>
                        <a:pt x="-16379" y="10843"/>
                        <a:pt x="3042" y="1055"/>
                      </a:cubicBezTo>
                      <a:close/>
                    </a:path>
                  </a:pathLst>
                </a:custGeom>
                <a:solidFill>
                  <a:srgbClr val="D7DBD6">
                    <a:alpha val="1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04" name="任意多边形: 形状 20403">
                  <a:extLst>
                    <a:ext uri="{FF2B5EF4-FFF2-40B4-BE49-F238E27FC236}">
                      <a16:creationId xmlns:a16="http://schemas.microsoft.com/office/drawing/2014/main" id="{505B8130-1283-E91C-EA38-F3951455B576}"/>
                    </a:ext>
                  </a:extLst>
                </p:cNvPr>
                <p:cNvSpPr/>
                <p:nvPr/>
              </p:nvSpPr>
              <p:spPr>
                <a:xfrm>
                  <a:off x="2290038" y="3103275"/>
                  <a:ext cx="249559" cy="371329"/>
                </a:xfrm>
                <a:custGeom>
                  <a:avLst/>
                  <a:gdLst>
                    <a:gd name="connsiteX0" fmla="*/ 2670 w 249559"/>
                    <a:gd name="connsiteY0" fmla="*/ 935 h 371329"/>
                    <a:gd name="connsiteX1" fmla="*/ 130042 w 249559"/>
                    <a:gd name="connsiteY1" fmla="*/ 108575 h 371329"/>
                    <a:gd name="connsiteX2" fmla="*/ 217513 w 249559"/>
                    <a:gd name="connsiteY2" fmla="*/ 224257 h 371329"/>
                    <a:gd name="connsiteX3" fmla="*/ 246690 w 249559"/>
                    <a:gd name="connsiteY3" fmla="*/ 371330 h 371329"/>
                    <a:gd name="connsiteX4" fmla="*/ 178360 w 249559"/>
                    <a:gd name="connsiteY4" fmla="*/ 278030 h 371329"/>
                    <a:gd name="connsiteX5" fmla="*/ 73806 w 249559"/>
                    <a:gd name="connsiteY5" fmla="*/ 109292 h 371329"/>
                    <a:gd name="connsiteX6" fmla="*/ 2670 w 249559"/>
                    <a:gd name="connsiteY6" fmla="*/ 935 h 371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9559" h="371329">
                      <a:moveTo>
                        <a:pt x="2670" y="935"/>
                      </a:moveTo>
                      <a:cubicBezTo>
                        <a:pt x="20688" y="-8167"/>
                        <a:pt x="91855" y="50749"/>
                        <a:pt x="130042" y="108575"/>
                      </a:cubicBezTo>
                      <a:cubicBezTo>
                        <a:pt x="168229" y="166400"/>
                        <a:pt x="197469" y="197230"/>
                        <a:pt x="217513" y="224257"/>
                      </a:cubicBezTo>
                      <a:cubicBezTo>
                        <a:pt x="237557" y="251284"/>
                        <a:pt x="257040" y="307332"/>
                        <a:pt x="246690" y="371330"/>
                      </a:cubicBezTo>
                      <a:cubicBezTo>
                        <a:pt x="246690" y="371330"/>
                        <a:pt x="225431" y="306428"/>
                        <a:pt x="178360" y="278030"/>
                      </a:cubicBezTo>
                      <a:cubicBezTo>
                        <a:pt x="128701" y="248104"/>
                        <a:pt x="84124" y="152622"/>
                        <a:pt x="73806" y="109292"/>
                      </a:cubicBezTo>
                      <a:cubicBezTo>
                        <a:pt x="63613" y="66336"/>
                        <a:pt x="-15379" y="10007"/>
                        <a:pt x="2670" y="935"/>
                      </a:cubicBezTo>
                      <a:close/>
                    </a:path>
                  </a:pathLst>
                </a:custGeom>
                <a:solidFill>
                  <a:srgbClr val="D3D9D2">
                    <a:alpha val="1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05" name="任意多边形: 形状 20404">
                  <a:extLst>
                    <a:ext uri="{FF2B5EF4-FFF2-40B4-BE49-F238E27FC236}">
                      <a16:creationId xmlns:a16="http://schemas.microsoft.com/office/drawing/2014/main" id="{16F085C1-A771-11C9-B6EC-946ECCA601A2}"/>
                    </a:ext>
                  </a:extLst>
                </p:cNvPr>
                <p:cNvSpPr/>
                <p:nvPr/>
              </p:nvSpPr>
              <p:spPr>
                <a:xfrm>
                  <a:off x="2291645" y="3103926"/>
                  <a:ext cx="247188" cy="367188"/>
                </a:xfrm>
                <a:custGeom>
                  <a:avLst/>
                  <a:gdLst>
                    <a:gd name="connsiteX0" fmla="*/ 2310 w 247188"/>
                    <a:gd name="connsiteY0" fmla="*/ 815 h 367188"/>
                    <a:gd name="connsiteX1" fmla="*/ 128029 w 247188"/>
                    <a:gd name="connsiteY1" fmla="*/ 108018 h 367188"/>
                    <a:gd name="connsiteX2" fmla="*/ 215188 w 247188"/>
                    <a:gd name="connsiteY2" fmla="*/ 223980 h 367188"/>
                    <a:gd name="connsiteX3" fmla="*/ 244709 w 247188"/>
                    <a:gd name="connsiteY3" fmla="*/ 367188 h 367188"/>
                    <a:gd name="connsiteX4" fmla="*/ 177469 w 247188"/>
                    <a:gd name="connsiteY4" fmla="*/ 273764 h 367188"/>
                    <a:gd name="connsiteX5" fmla="*/ 74724 w 247188"/>
                    <a:gd name="connsiteY5" fmla="*/ 108330 h 367188"/>
                    <a:gd name="connsiteX6" fmla="*/ 2310 w 247188"/>
                    <a:gd name="connsiteY6" fmla="*/ 815 h 367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188" h="367188">
                      <a:moveTo>
                        <a:pt x="2310" y="815"/>
                      </a:moveTo>
                      <a:cubicBezTo>
                        <a:pt x="18956" y="-7571"/>
                        <a:pt x="89843" y="50193"/>
                        <a:pt x="128029" y="108018"/>
                      </a:cubicBezTo>
                      <a:cubicBezTo>
                        <a:pt x="166216" y="165844"/>
                        <a:pt x="195144" y="196954"/>
                        <a:pt x="215188" y="223980"/>
                      </a:cubicBezTo>
                      <a:cubicBezTo>
                        <a:pt x="235232" y="251007"/>
                        <a:pt x="254092" y="305310"/>
                        <a:pt x="244709" y="367188"/>
                      </a:cubicBezTo>
                      <a:cubicBezTo>
                        <a:pt x="244709" y="367188"/>
                        <a:pt x="223200" y="302473"/>
                        <a:pt x="177469" y="273764"/>
                      </a:cubicBezTo>
                      <a:cubicBezTo>
                        <a:pt x="128341" y="242902"/>
                        <a:pt x="85603" y="151722"/>
                        <a:pt x="74724" y="108330"/>
                      </a:cubicBezTo>
                      <a:cubicBezTo>
                        <a:pt x="64094" y="65436"/>
                        <a:pt x="-14337" y="9232"/>
                        <a:pt x="2310" y="815"/>
                      </a:cubicBezTo>
                      <a:close/>
                    </a:path>
                  </a:pathLst>
                </a:custGeom>
                <a:solidFill>
                  <a:srgbClr val="CFD7CD">
                    <a:alpha val="2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06" name="任意多边形: 形状 20405">
                  <a:extLst>
                    <a:ext uri="{FF2B5EF4-FFF2-40B4-BE49-F238E27FC236}">
                      <a16:creationId xmlns:a16="http://schemas.microsoft.com/office/drawing/2014/main" id="{AD9DFE80-7796-4A6C-B607-BA18F306F1DF}"/>
                    </a:ext>
                  </a:extLst>
                </p:cNvPr>
                <p:cNvSpPr/>
                <p:nvPr/>
              </p:nvSpPr>
              <p:spPr>
                <a:xfrm>
                  <a:off x="2293224" y="3104596"/>
                  <a:ext cx="244870" cy="363026"/>
                </a:xfrm>
                <a:custGeom>
                  <a:avLst/>
                  <a:gdLst>
                    <a:gd name="connsiteX0" fmla="*/ 1978 w 244870"/>
                    <a:gd name="connsiteY0" fmla="*/ 706 h 363026"/>
                    <a:gd name="connsiteX1" fmla="*/ 126045 w 244870"/>
                    <a:gd name="connsiteY1" fmla="*/ 107441 h 363026"/>
                    <a:gd name="connsiteX2" fmla="*/ 212892 w 244870"/>
                    <a:gd name="connsiteY2" fmla="*/ 223684 h 363026"/>
                    <a:gd name="connsiteX3" fmla="*/ 242756 w 244870"/>
                    <a:gd name="connsiteY3" fmla="*/ 363026 h 363026"/>
                    <a:gd name="connsiteX4" fmla="*/ 176638 w 244870"/>
                    <a:gd name="connsiteY4" fmla="*/ 269446 h 363026"/>
                    <a:gd name="connsiteX5" fmla="*/ 75732 w 244870"/>
                    <a:gd name="connsiteY5" fmla="*/ 107348 h 363026"/>
                    <a:gd name="connsiteX6" fmla="*/ 1978 w 244870"/>
                    <a:gd name="connsiteY6" fmla="*/ 706 h 363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4870" h="363026">
                      <a:moveTo>
                        <a:pt x="1978" y="706"/>
                      </a:moveTo>
                      <a:cubicBezTo>
                        <a:pt x="17221" y="-6994"/>
                        <a:pt x="87859" y="49616"/>
                        <a:pt x="126045" y="107441"/>
                      </a:cubicBezTo>
                      <a:cubicBezTo>
                        <a:pt x="164232" y="165266"/>
                        <a:pt x="192848" y="196626"/>
                        <a:pt x="212892" y="223684"/>
                      </a:cubicBezTo>
                      <a:cubicBezTo>
                        <a:pt x="232936" y="250711"/>
                        <a:pt x="251204" y="303237"/>
                        <a:pt x="242756" y="363026"/>
                      </a:cubicBezTo>
                      <a:cubicBezTo>
                        <a:pt x="242756" y="363026"/>
                        <a:pt x="220997" y="298468"/>
                        <a:pt x="176638" y="269446"/>
                      </a:cubicBezTo>
                      <a:cubicBezTo>
                        <a:pt x="128071" y="237650"/>
                        <a:pt x="87141" y="150740"/>
                        <a:pt x="75732" y="107348"/>
                      </a:cubicBezTo>
                      <a:cubicBezTo>
                        <a:pt x="64572" y="64516"/>
                        <a:pt x="-13297" y="8405"/>
                        <a:pt x="1978" y="706"/>
                      </a:cubicBezTo>
                      <a:close/>
                    </a:path>
                  </a:pathLst>
                </a:custGeom>
                <a:solidFill>
                  <a:srgbClr val="CBD4C8">
                    <a:alpha val="3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07" name="任意多边形: 形状 20406">
                  <a:extLst>
                    <a:ext uri="{FF2B5EF4-FFF2-40B4-BE49-F238E27FC236}">
                      <a16:creationId xmlns:a16="http://schemas.microsoft.com/office/drawing/2014/main" id="{86AD6415-77D0-468B-410C-F2178B54077C}"/>
                    </a:ext>
                  </a:extLst>
                </p:cNvPr>
                <p:cNvSpPr/>
                <p:nvPr/>
              </p:nvSpPr>
              <p:spPr>
                <a:xfrm>
                  <a:off x="2294789" y="3105266"/>
                  <a:ext cx="242582" cy="358802"/>
                </a:xfrm>
                <a:custGeom>
                  <a:avLst/>
                  <a:gdLst>
                    <a:gd name="connsiteX0" fmla="*/ 1660 w 242582"/>
                    <a:gd name="connsiteY0" fmla="*/ 597 h 358802"/>
                    <a:gd name="connsiteX1" fmla="*/ 124044 w 242582"/>
                    <a:gd name="connsiteY1" fmla="*/ 106865 h 358802"/>
                    <a:gd name="connsiteX2" fmla="*/ 210610 w 242582"/>
                    <a:gd name="connsiteY2" fmla="*/ 223357 h 358802"/>
                    <a:gd name="connsiteX3" fmla="*/ 240817 w 242582"/>
                    <a:gd name="connsiteY3" fmla="*/ 358802 h 358802"/>
                    <a:gd name="connsiteX4" fmla="*/ 175822 w 242582"/>
                    <a:gd name="connsiteY4" fmla="*/ 265097 h 358802"/>
                    <a:gd name="connsiteX5" fmla="*/ 76755 w 242582"/>
                    <a:gd name="connsiteY5" fmla="*/ 106303 h 358802"/>
                    <a:gd name="connsiteX6" fmla="*/ 1660 w 242582"/>
                    <a:gd name="connsiteY6" fmla="*/ 597 h 358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2582" h="358802">
                      <a:moveTo>
                        <a:pt x="1660" y="597"/>
                      </a:moveTo>
                      <a:cubicBezTo>
                        <a:pt x="15531" y="-6386"/>
                        <a:pt x="85857" y="49070"/>
                        <a:pt x="124044" y="106865"/>
                      </a:cubicBezTo>
                      <a:cubicBezTo>
                        <a:pt x="162230" y="164690"/>
                        <a:pt x="190535" y="196330"/>
                        <a:pt x="210610" y="223357"/>
                      </a:cubicBezTo>
                      <a:cubicBezTo>
                        <a:pt x="230655" y="250384"/>
                        <a:pt x="248329" y="301164"/>
                        <a:pt x="240817" y="358802"/>
                      </a:cubicBezTo>
                      <a:cubicBezTo>
                        <a:pt x="240817" y="358802"/>
                        <a:pt x="218809" y="294399"/>
                        <a:pt x="175822" y="265097"/>
                      </a:cubicBezTo>
                      <a:cubicBezTo>
                        <a:pt x="127785" y="232335"/>
                        <a:pt x="88694" y="149727"/>
                        <a:pt x="76755" y="106303"/>
                      </a:cubicBezTo>
                      <a:cubicBezTo>
                        <a:pt x="65096" y="63628"/>
                        <a:pt x="-12212" y="7579"/>
                        <a:pt x="1660" y="597"/>
                      </a:cubicBezTo>
                      <a:close/>
                    </a:path>
                  </a:pathLst>
                </a:custGeom>
                <a:solidFill>
                  <a:srgbClr val="C7D2C4">
                    <a:alpha val="3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08" name="任意多边形: 形状 20407">
                  <a:extLst>
                    <a:ext uri="{FF2B5EF4-FFF2-40B4-BE49-F238E27FC236}">
                      <a16:creationId xmlns:a16="http://schemas.microsoft.com/office/drawing/2014/main" id="{2CD5FF19-EEE0-E72D-F96D-43E28FD5A04E}"/>
                    </a:ext>
                  </a:extLst>
                </p:cNvPr>
                <p:cNvSpPr/>
                <p:nvPr/>
              </p:nvSpPr>
              <p:spPr>
                <a:xfrm>
                  <a:off x="2296324" y="3105894"/>
                  <a:ext cx="240330" cy="354683"/>
                </a:xfrm>
                <a:custGeom>
                  <a:avLst/>
                  <a:gdLst>
                    <a:gd name="connsiteX0" fmla="*/ 1371 w 240330"/>
                    <a:gd name="connsiteY0" fmla="*/ 499 h 354683"/>
                    <a:gd name="connsiteX1" fmla="*/ 122103 w 240330"/>
                    <a:gd name="connsiteY1" fmla="*/ 106330 h 354683"/>
                    <a:gd name="connsiteX2" fmla="*/ 208358 w 240330"/>
                    <a:gd name="connsiteY2" fmla="*/ 223104 h 354683"/>
                    <a:gd name="connsiteX3" fmla="*/ 238908 w 240330"/>
                    <a:gd name="connsiteY3" fmla="*/ 354684 h 354683"/>
                    <a:gd name="connsiteX4" fmla="*/ 175004 w 240330"/>
                    <a:gd name="connsiteY4" fmla="*/ 260823 h 354683"/>
                    <a:gd name="connsiteX5" fmla="*/ 77776 w 240330"/>
                    <a:gd name="connsiteY5" fmla="*/ 105333 h 354683"/>
                    <a:gd name="connsiteX6" fmla="*/ 1371 w 240330"/>
                    <a:gd name="connsiteY6" fmla="*/ 499 h 35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0330" h="354683">
                      <a:moveTo>
                        <a:pt x="1371" y="499"/>
                      </a:moveTo>
                      <a:cubicBezTo>
                        <a:pt x="13841" y="-5798"/>
                        <a:pt x="83917" y="48505"/>
                        <a:pt x="122103" y="106330"/>
                      </a:cubicBezTo>
                      <a:cubicBezTo>
                        <a:pt x="160290" y="164156"/>
                        <a:pt x="188314" y="196077"/>
                        <a:pt x="208358" y="223104"/>
                      </a:cubicBezTo>
                      <a:cubicBezTo>
                        <a:pt x="228402" y="250130"/>
                        <a:pt x="245454" y="299134"/>
                        <a:pt x="238908" y="354684"/>
                      </a:cubicBezTo>
                      <a:cubicBezTo>
                        <a:pt x="238908" y="354684"/>
                        <a:pt x="216681" y="290437"/>
                        <a:pt x="175004" y="260823"/>
                      </a:cubicBezTo>
                      <a:cubicBezTo>
                        <a:pt x="127527" y="227093"/>
                        <a:pt x="90245" y="148819"/>
                        <a:pt x="77776" y="105333"/>
                      </a:cubicBezTo>
                      <a:cubicBezTo>
                        <a:pt x="65618" y="62751"/>
                        <a:pt x="-11129" y="6796"/>
                        <a:pt x="1371" y="499"/>
                      </a:cubicBezTo>
                      <a:close/>
                    </a:path>
                  </a:pathLst>
                </a:custGeom>
                <a:solidFill>
                  <a:srgbClr val="C2CFBF">
                    <a:alpha val="4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09" name="任意多边形: 形状 20408">
                  <a:extLst>
                    <a:ext uri="{FF2B5EF4-FFF2-40B4-BE49-F238E27FC236}">
                      <a16:creationId xmlns:a16="http://schemas.microsoft.com/office/drawing/2014/main" id="{411C8E6C-F9B2-E358-5FEA-D74C60021F87}"/>
                    </a:ext>
                  </a:extLst>
                </p:cNvPr>
                <p:cNvSpPr/>
                <p:nvPr/>
              </p:nvSpPr>
              <p:spPr>
                <a:xfrm>
                  <a:off x="2297842" y="3106550"/>
                  <a:ext cx="238127" cy="350535"/>
                </a:xfrm>
                <a:custGeom>
                  <a:avLst/>
                  <a:gdLst>
                    <a:gd name="connsiteX0" fmla="*/ 1101 w 238127"/>
                    <a:gd name="connsiteY0" fmla="*/ 404 h 350535"/>
                    <a:gd name="connsiteX1" fmla="*/ 120180 w 238127"/>
                    <a:gd name="connsiteY1" fmla="*/ 105768 h 350535"/>
                    <a:gd name="connsiteX2" fmla="*/ 206124 w 238127"/>
                    <a:gd name="connsiteY2" fmla="*/ 222821 h 350535"/>
                    <a:gd name="connsiteX3" fmla="*/ 237016 w 238127"/>
                    <a:gd name="connsiteY3" fmla="*/ 350536 h 350535"/>
                    <a:gd name="connsiteX4" fmla="*/ 174234 w 238127"/>
                    <a:gd name="connsiteY4" fmla="*/ 256550 h 350535"/>
                    <a:gd name="connsiteX5" fmla="*/ 78814 w 238127"/>
                    <a:gd name="connsiteY5" fmla="*/ 104396 h 350535"/>
                    <a:gd name="connsiteX6" fmla="*/ 1101 w 238127"/>
                    <a:gd name="connsiteY6" fmla="*/ 404 h 350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8127" h="350535">
                      <a:moveTo>
                        <a:pt x="1101" y="404"/>
                      </a:moveTo>
                      <a:cubicBezTo>
                        <a:pt x="12198" y="-5176"/>
                        <a:pt x="81994" y="47942"/>
                        <a:pt x="120180" y="105768"/>
                      </a:cubicBezTo>
                      <a:cubicBezTo>
                        <a:pt x="158367" y="163593"/>
                        <a:pt x="186080" y="195763"/>
                        <a:pt x="206124" y="222821"/>
                      </a:cubicBezTo>
                      <a:cubicBezTo>
                        <a:pt x="226168" y="249848"/>
                        <a:pt x="242627" y="297106"/>
                        <a:pt x="237016" y="350536"/>
                      </a:cubicBezTo>
                      <a:cubicBezTo>
                        <a:pt x="237016" y="350536"/>
                        <a:pt x="214571" y="286413"/>
                        <a:pt x="174234" y="256550"/>
                      </a:cubicBezTo>
                      <a:cubicBezTo>
                        <a:pt x="127350" y="221824"/>
                        <a:pt x="91844" y="147882"/>
                        <a:pt x="78814" y="104396"/>
                      </a:cubicBezTo>
                      <a:cubicBezTo>
                        <a:pt x="66189" y="61845"/>
                        <a:pt x="-9997" y="6015"/>
                        <a:pt x="1101" y="404"/>
                      </a:cubicBezTo>
                      <a:close/>
                    </a:path>
                  </a:pathLst>
                </a:custGeom>
                <a:solidFill>
                  <a:srgbClr val="BECDBA">
                    <a:alpha val="5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10" name="任意多边形: 形状 20409">
                  <a:extLst>
                    <a:ext uri="{FF2B5EF4-FFF2-40B4-BE49-F238E27FC236}">
                      <a16:creationId xmlns:a16="http://schemas.microsoft.com/office/drawing/2014/main" id="{5AF359E8-43B1-1942-C358-CBD75D76B019}"/>
                    </a:ext>
                  </a:extLst>
                </p:cNvPr>
                <p:cNvSpPr/>
                <p:nvPr/>
              </p:nvSpPr>
              <p:spPr>
                <a:xfrm>
                  <a:off x="2299329" y="3107195"/>
                  <a:ext cx="235918" cy="346399"/>
                </a:xfrm>
                <a:custGeom>
                  <a:avLst/>
                  <a:gdLst>
                    <a:gd name="connsiteX0" fmla="*/ 861 w 235918"/>
                    <a:gd name="connsiteY0" fmla="*/ 320 h 346399"/>
                    <a:gd name="connsiteX1" fmla="*/ 118257 w 235918"/>
                    <a:gd name="connsiteY1" fmla="*/ 105247 h 346399"/>
                    <a:gd name="connsiteX2" fmla="*/ 203889 w 235918"/>
                    <a:gd name="connsiteY2" fmla="*/ 222550 h 346399"/>
                    <a:gd name="connsiteX3" fmla="*/ 235093 w 235918"/>
                    <a:gd name="connsiteY3" fmla="*/ 346400 h 346399"/>
                    <a:gd name="connsiteX4" fmla="*/ 173433 w 235918"/>
                    <a:gd name="connsiteY4" fmla="*/ 252258 h 346399"/>
                    <a:gd name="connsiteX5" fmla="*/ 79853 w 235918"/>
                    <a:gd name="connsiteY5" fmla="*/ 103408 h 346399"/>
                    <a:gd name="connsiteX6" fmla="*/ 861 w 235918"/>
                    <a:gd name="connsiteY6" fmla="*/ 320 h 346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5918" h="346399">
                      <a:moveTo>
                        <a:pt x="861" y="320"/>
                      </a:moveTo>
                      <a:cubicBezTo>
                        <a:pt x="10556" y="-4574"/>
                        <a:pt x="80071" y="47422"/>
                        <a:pt x="118257" y="105247"/>
                      </a:cubicBezTo>
                      <a:cubicBezTo>
                        <a:pt x="156444" y="163073"/>
                        <a:pt x="183845" y="195524"/>
                        <a:pt x="203889" y="222550"/>
                      </a:cubicBezTo>
                      <a:cubicBezTo>
                        <a:pt x="223933" y="249577"/>
                        <a:pt x="239769" y="295058"/>
                        <a:pt x="235093" y="346400"/>
                      </a:cubicBezTo>
                      <a:cubicBezTo>
                        <a:pt x="235093" y="346400"/>
                        <a:pt x="212430" y="282371"/>
                        <a:pt x="173433" y="252258"/>
                      </a:cubicBezTo>
                      <a:cubicBezTo>
                        <a:pt x="127110" y="216503"/>
                        <a:pt x="93382" y="146925"/>
                        <a:pt x="79853" y="103408"/>
                      </a:cubicBezTo>
                      <a:cubicBezTo>
                        <a:pt x="66760" y="60951"/>
                        <a:pt x="-8865" y="5214"/>
                        <a:pt x="861" y="320"/>
                      </a:cubicBezTo>
                      <a:close/>
                    </a:path>
                  </a:pathLst>
                </a:custGeom>
                <a:solidFill>
                  <a:srgbClr val="BACBB5">
                    <a:alpha val="5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11" name="任意多边形: 形状 20410">
                  <a:extLst>
                    <a:ext uri="{FF2B5EF4-FFF2-40B4-BE49-F238E27FC236}">
                      <a16:creationId xmlns:a16="http://schemas.microsoft.com/office/drawing/2014/main" id="{815C81C4-33B8-5899-7E4F-521A8501BC3A}"/>
                    </a:ext>
                  </a:extLst>
                </p:cNvPr>
                <p:cNvSpPr/>
                <p:nvPr/>
              </p:nvSpPr>
              <p:spPr>
                <a:xfrm>
                  <a:off x="2300767" y="3107801"/>
                  <a:ext cx="233815" cy="342271"/>
                </a:xfrm>
                <a:custGeom>
                  <a:avLst/>
                  <a:gdLst>
                    <a:gd name="connsiteX0" fmla="*/ 638 w 233815"/>
                    <a:gd name="connsiteY0" fmla="*/ 244 h 342271"/>
                    <a:gd name="connsiteX1" fmla="*/ 116382 w 233815"/>
                    <a:gd name="connsiteY1" fmla="*/ 104704 h 342271"/>
                    <a:gd name="connsiteX2" fmla="*/ 201702 w 233815"/>
                    <a:gd name="connsiteY2" fmla="*/ 222287 h 342271"/>
                    <a:gd name="connsiteX3" fmla="*/ 233249 w 233815"/>
                    <a:gd name="connsiteY3" fmla="*/ 342271 h 342271"/>
                    <a:gd name="connsiteX4" fmla="*/ 172711 w 233815"/>
                    <a:gd name="connsiteY4" fmla="*/ 248005 h 342271"/>
                    <a:gd name="connsiteX5" fmla="*/ 80970 w 233815"/>
                    <a:gd name="connsiteY5" fmla="*/ 102459 h 342271"/>
                    <a:gd name="connsiteX6" fmla="*/ 638 w 233815"/>
                    <a:gd name="connsiteY6" fmla="*/ 244 h 342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3815" h="342271">
                      <a:moveTo>
                        <a:pt x="638" y="244"/>
                      </a:moveTo>
                      <a:cubicBezTo>
                        <a:pt x="8961" y="-3964"/>
                        <a:pt x="78195" y="46878"/>
                        <a:pt x="116382" y="104704"/>
                      </a:cubicBezTo>
                      <a:cubicBezTo>
                        <a:pt x="154569" y="162529"/>
                        <a:pt x="181658" y="195261"/>
                        <a:pt x="201702" y="222287"/>
                      </a:cubicBezTo>
                      <a:cubicBezTo>
                        <a:pt x="221746" y="249314"/>
                        <a:pt x="236989" y="293018"/>
                        <a:pt x="233249" y="342271"/>
                      </a:cubicBezTo>
                      <a:cubicBezTo>
                        <a:pt x="233249" y="342271"/>
                        <a:pt x="210399" y="278336"/>
                        <a:pt x="172711" y="248005"/>
                      </a:cubicBezTo>
                      <a:cubicBezTo>
                        <a:pt x="127012" y="211221"/>
                        <a:pt x="95029" y="146039"/>
                        <a:pt x="80970" y="102459"/>
                      </a:cubicBezTo>
                      <a:cubicBezTo>
                        <a:pt x="67410" y="60127"/>
                        <a:pt x="-7654" y="4452"/>
                        <a:pt x="638" y="244"/>
                      </a:cubicBezTo>
                      <a:close/>
                    </a:path>
                  </a:pathLst>
                </a:custGeom>
                <a:solidFill>
                  <a:srgbClr val="B6C8B1">
                    <a:alpha val="6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12" name="任意多边形: 形状 20411">
                  <a:extLst>
                    <a:ext uri="{FF2B5EF4-FFF2-40B4-BE49-F238E27FC236}">
                      <a16:creationId xmlns:a16="http://schemas.microsoft.com/office/drawing/2014/main" id="{98759F2C-992D-9179-C059-31FC9A693BEB}"/>
                    </a:ext>
                  </a:extLst>
                </p:cNvPr>
                <p:cNvSpPr/>
                <p:nvPr/>
              </p:nvSpPr>
              <p:spPr>
                <a:xfrm>
                  <a:off x="2302199" y="3108433"/>
                  <a:ext cx="231780" cy="338148"/>
                </a:xfrm>
                <a:custGeom>
                  <a:avLst/>
                  <a:gdLst>
                    <a:gd name="connsiteX0" fmla="*/ 453 w 231780"/>
                    <a:gd name="connsiteY0" fmla="*/ 174 h 338148"/>
                    <a:gd name="connsiteX1" fmla="*/ 114545 w 231780"/>
                    <a:gd name="connsiteY1" fmla="*/ 104166 h 338148"/>
                    <a:gd name="connsiteX2" fmla="*/ 199553 w 231780"/>
                    <a:gd name="connsiteY2" fmla="*/ 222030 h 338148"/>
                    <a:gd name="connsiteX3" fmla="*/ 231443 w 231780"/>
                    <a:gd name="connsiteY3" fmla="*/ 338148 h 338148"/>
                    <a:gd name="connsiteX4" fmla="*/ 171996 w 231780"/>
                    <a:gd name="connsiteY4" fmla="*/ 243726 h 338148"/>
                    <a:gd name="connsiteX5" fmla="*/ 82094 w 231780"/>
                    <a:gd name="connsiteY5" fmla="*/ 101485 h 338148"/>
                    <a:gd name="connsiteX6" fmla="*/ 453 w 231780"/>
                    <a:gd name="connsiteY6" fmla="*/ 174 h 338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1780" h="338148">
                      <a:moveTo>
                        <a:pt x="453" y="174"/>
                      </a:moveTo>
                      <a:cubicBezTo>
                        <a:pt x="7373" y="-3318"/>
                        <a:pt x="76358" y="46372"/>
                        <a:pt x="114545" y="104166"/>
                      </a:cubicBezTo>
                      <a:cubicBezTo>
                        <a:pt x="152731" y="161991"/>
                        <a:pt x="179509" y="195003"/>
                        <a:pt x="199553" y="222030"/>
                      </a:cubicBezTo>
                      <a:cubicBezTo>
                        <a:pt x="219597" y="249057"/>
                        <a:pt x="234217" y="291015"/>
                        <a:pt x="231443" y="338148"/>
                      </a:cubicBezTo>
                      <a:cubicBezTo>
                        <a:pt x="231443" y="338148"/>
                        <a:pt x="208406" y="274276"/>
                        <a:pt x="171996" y="243726"/>
                      </a:cubicBezTo>
                      <a:cubicBezTo>
                        <a:pt x="126920" y="205914"/>
                        <a:pt x="96683" y="145096"/>
                        <a:pt x="82094" y="101485"/>
                      </a:cubicBezTo>
                      <a:cubicBezTo>
                        <a:pt x="68035" y="59246"/>
                        <a:pt x="-6468" y="3665"/>
                        <a:pt x="453" y="174"/>
                      </a:cubicBezTo>
                      <a:close/>
                    </a:path>
                  </a:pathLst>
                </a:custGeom>
                <a:solidFill>
                  <a:srgbClr val="B1C6AC">
                    <a:alpha val="6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13" name="任意多边形: 形状 20412">
                  <a:extLst>
                    <a:ext uri="{FF2B5EF4-FFF2-40B4-BE49-F238E27FC236}">
                      <a16:creationId xmlns:a16="http://schemas.microsoft.com/office/drawing/2014/main" id="{A0BD2C7E-25EA-96C7-40D2-DCC774F60176}"/>
                    </a:ext>
                  </a:extLst>
                </p:cNvPr>
                <p:cNvSpPr/>
                <p:nvPr/>
              </p:nvSpPr>
              <p:spPr>
                <a:xfrm>
                  <a:off x="2303602" y="3109052"/>
                  <a:ext cx="229796" cy="334006"/>
                </a:xfrm>
                <a:custGeom>
                  <a:avLst/>
                  <a:gdLst>
                    <a:gd name="connsiteX0" fmla="*/ 297 w 229796"/>
                    <a:gd name="connsiteY0" fmla="*/ 116 h 334006"/>
                    <a:gd name="connsiteX1" fmla="*/ 112705 w 229796"/>
                    <a:gd name="connsiteY1" fmla="*/ 103672 h 334006"/>
                    <a:gd name="connsiteX2" fmla="*/ 197402 w 229796"/>
                    <a:gd name="connsiteY2" fmla="*/ 221785 h 334006"/>
                    <a:gd name="connsiteX3" fmla="*/ 229634 w 229796"/>
                    <a:gd name="connsiteY3" fmla="*/ 334007 h 334006"/>
                    <a:gd name="connsiteX4" fmla="*/ 171310 w 229796"/>
                    <a:gd name="connsiteY4" fmla="*/ 239460 h 334006"/>
                    <a:gd name="connsiteX5" fmla="*/ 83247 w 229796"/>
                    <a:gd name="connsiteY5" fmla="*/ 100554 h 334006"/>
                    <a:gd name="connsiteX6" fmla="*/ 297 w 229796"/>
                    <a:gd name="connsiteY6" fmla="*/ 116 h 334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796" h="334006">
                      <a:moveTo>
                        <a:pt x="297" y="116"/>
                      </a:moveTo>
                      <a:cubicBezTo>
                        <a:pt x="5845" y="-2690"/>
                        <a:pt x="74519" y="45846"/>
                        <a:pt x="112705" y="103672"/>
                      </a:cubicBezTo>
                      <a:cubicBezTo>
                        <a:pt x="150892" y="161497"/>
                        <a:pt x="177358" y="194758"/>
                        <a:pt x="197402" y="221785"/>
                      </a:cubicBezTo>
                      <a:cubicBezTo>
                        <a:pt x="217446" y="248812"/>
                        <a:pt x="231474" y="288993"/>
                        <a:pt x="229634" y="334007"/>
                      </a:cubicBezTo>
                      <a:cubicBezTo>
                        <a:pt x="229634" y="334007"/>
                        <a:pt x="206442" y="270196"/>
                        <a:pt x="171310" y="239460"/>
                      </a:cubicBezTo>
                      <a:cubicBezTo>
                        <a:pt x="126858" y="200556"/>
                        <a:pt x="98366" y="144165"/>
                        <a:pt x="83247" y="100554"/>
                      </a:cubicBezTo>
                      <a:cubicBezTo>
                        <a:pt x="68721" y="58378"/>
                        <a:pt x="-5252" y="2921"/>
                        <a:pt x="297" y="116"/>
                      </a:cubicBezTo>
                      <a:close/>
                    </a:path>
                  </a:pathLst>
                </a:custGeom>
                <a:solidFill>
                  <a:srgbClr val="ADC3A7">
                    <a:alpha val="7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14" name="任意多边形: 形状 20413">
                  <a:extLst>
                    <a:ext uri="{FF2B5EF4-FFF2-40B4-BE49-F238E27FC236}">
                      <a16:creationId xmlns:a16="http://schemas.microsoft.com/office/drawing/2014/main" id="{334E4AE0-0880-F1FE-0410-2376692774D9}"/>
                    </a:ext>
                  </a:extLst>
                </p:cNvPr>
                <p:cNvSpPr/>
                <p:nvPr/>
              </p:nvSpPr>
              <p:spPr>
                <a:xfrm>
                  <a:off x="2304977" y="3109631"/>
                  <a:ext cx="227959" cy="329905"/>
                </a:xfrm>
                <a:custGeom>
                  <a:avLst/>
                  <a:gdLst>
                    <a:gd name="connsiteX0" fmla="*/ 169 w 227959"/>
                    <a:gd name="connsiteY0" fmla="*/ 67 h 329905"/>
                    <a:gd name="connsiteX1" fmla="*/ 110926 w 227959"/>
                    <a:gd name="connsiteY1" fmla="*/ 103155 h 329905"/>
                    <a:gd name="connsiteX2" fmla="*/ 195341 w 227959"/>
                    <a:gd name="connsiteY2" fmla="*/ 221549 h 329905"/>
                    <a:gd name="connsiteX3" fmla="*/ 227917 w 227959"/>
                    <a:gd name="connsiteY3" fmla="*/ 329905 h 329905"/>
                    <a:gd name="connsiteX4" fmla="*/ 170715 w 227959"/>
                    <a:gd name="connsiteY4" fmla="*/ 235202 h 329905"/>
                    <a:gd name="connsiteX5" fmla="*/ 84460 w 227959"/>
                    <a:gd name="connsiteY5" fmla="*/ 99601 h 329905"/>
                    <a:gd name="connsiteX6" fmla="*/ 169 w 227959"/>
                    <a:gd name="connsiteY6" fmla="*/ 67 h 32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7959" h="329905">
                      <a:moveTo>
                        <a:pt x="169" y="67"/>
                      </a:moveTo>
                      <a:cubicBezTo>
                        <a:pt x="4315" y="-2022"/>
                        <a:pt x="72739" y="45329"/>
                        <a:pt x="110926" y="103155"/>
                      </a:cubicBezTo>
                      <a:cubicBezTo>
                        <a:pt x="149112" y="160980"/>
                        <a:pt x="175266" y="194522"/>
                        <a:pt x="195341" y="221549"/>
                      </a:cubicBezTo>
                      <a:cubicBezTo>
                        <a:pt x="215385" y="248576"/>
                        <a:pt x="228821" y="287011"/>
                        <a:pt x="227917" y="329905"/>
                      </a:cubicBezTo>
                      <a:cubicBezTo>
                        <a:pt x="227917" y="329905"/>
                        <a:pt x="204569" y="266126"/>
                        <a:pt x="170715" y="235202"/>
                      </a:cubicBezTo>
                      <a:cubicBezTo>
                        <a:pt x="126917" y="195208"/>
                        <a:pt x="100140" y="143243"/>
                        <a:pt x="84460" y="99601"/>
                      </a:cubicBezTo>
                      <a:cubicBezTo>
                        <a:pt x="69404" y="57580"/>
                        <a:pt x="-3977" y="2186"/>
                        <a:pt x="169" y="67"/>
                      </a:cubicBezTo>
                      <a:close/>
                    </a:path>
                  </a:pathLst>
                </a:custGeom>
                <a:solidFill>
                  <a:srgbClr val="A9C1A2">
                    <a:alpha val="8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15" name="任意多边形: 形状 20414">
                  <a:extLst>
                    <a:ext uri="{FF2B5EF4-FFF2-40B4-BE49-F238E27FC236}">
                      <a16:creationId xmlns:a16="http://schemas.microsoft.com/office/drawing/2014/main" id="{D7136A26-8B2B-EC35-697E-4093EE91875F}"/>
                    </a:ext>
                  </a:extLst>
                </p:cNvPr>
                <p:cNvSpPr/>
                <p:nvPr/>
              </p:nvSpPr>
              <p:spPr>
                <a:xfrm>
                  <a:off x="2306316" y="3110227"/>
                  <a:ext cx="226204" cy="325848"/>
                </a:xfrm>
                <a:custGeom>
                  <a:avLst/>
                  <a:gdLst>
                    <a:gd name="connsiteX0" fmla="*/ 77 w 226204"/>
                    <a:gd name="connsiteY0" fmla="*/ 31 h 325848"/>
                    <a:gd name="connsiteX1" fmla="*/ 109182 w 226204"/>
                    <a:gd name="connsiteY1" fmla="*/ 102683 h 325848"/>
                    <a:gd name="connsiteX2" fmla="*/ 193286 w 226204"/>
                    <a:gd name="connsiteY2" fmla="*/ 221357 h 325848"/>
                    <a:gd name="connsiteX3" fmla="*/ 226204 w 226204"/>
                    <a:gd name="connsiteY3" fmla="*/ 325849 h 325848"/>
                    <a:gd name="connsiteX4" fmla="*/ 170093 w 226204"/>
                    <a:gd name="connsiteY4" fmla="*/ 231021 h 325848"/>
                    <a:gd name="connsiteX5" fmla="*/ 85677 w 226204"/>
                    <a:gd name="connsiteY5" fmla="*/ 98724 h 325848"/>
                    <a:gd name="connsiteX6" fmla="*/ 77 w 226204"/>
                    <a:gd name="connsiteY6" fmla="*/ 31 h 32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6204" h="325848">
                      <a:moveTo>
                        <a:pt x="77" y="31"/>
                      </a:moveTo>
                      <a:cubicBezTo>
                        <a:pt x="2852" y="-1372"/>
                        <a:pt x="70995" y="44858"/>
                        <a:pt x="109182" y="102683"/>
                      </a:cubicBezTo>
                      <a:cubicBezTo>
                        <a:pt x="147368" y="160508"/>
                        <a:pt x="173242" y="194331"/>
                        <a:pt x="193286" y="221357"/>
                      </a:cubicBezTo>
                      <a:cubicBezTo>
                        <a:pt x="213330" y="248384"/>
                        <a:pt x="226142" y="285044"/>
                        <a:pt x="226204" y="325849"/>
                      </a:cubicBezTo>
                      <a:cubicBezTo>
                        <a:pt x="226204" y="325849"/>
                        <a:pt x="202731" y="262100"/>
                        <a:pt x="170093" y="231021"/>
                      </a:cubicBezTo>
                      <a:cubicBezTo>
                        <a:pt x="126981" y="189936"/>
                        <a:pt x="101887" y="142428"/>
                        <a:pt x="85677" y="98724"/>
                      </a:cubicBezTo>
                      <a:cubicBezTo>
                        <a:pt x="70153" y="56734"/>
                        <a:pt x="-2697" y="1434"/>
                        <a:pt x="77" y="31"/>
                      </a:cubicBezTo>
                      <a:close/>
                    </a:path>
                  </a:pathLst>
                </a:custGeom>
                <a:solidFill>
                  <a:srgbClr val="A5BF9E">
                    <a:alpha val="8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16" name="任意多边形: 形状 20415">
                  <a:extLst>
                    <a:ext uri="{FF2B5EF4-FFF2-40B4-BE49-F238E27FC236}">
                      <a16:creationId xmlns:a16="http://schemas.microsoft.com/office/drawing/2014/main" id="{0480A50C-7274-92F0-5B66-340C8CFA1425}"/>
                    </a:ext>
                  </a:extLst>
                </p:cNvPr>
                <p:cNvSpPr/>
                <p:nvPr/>
              </p:nvSpPr>
              <p:spPr>
                <a:xfrm>
                  <a:off x="2307620" y="3110812"/>
                  <a:ext cx="224494" cy="321772"/>
                </a:xfrm>
                <a:custGeom>
                  <a:avLst/>
                  <a:gdLst>
                    <a:gd name="connsiteX0" fmla="*/ 19 w 224494"/>
                    <a:gd name="connsiteY0" fmla="*/ 8 h 321772"/>
                    <a:gd name="connsiteX1" fmla="*/ 107440 w 224494"/>
                    <a:gd name="connsiteY1" fmla="*/ 102192 h 321772"/>
                    <a:gd name="connsiteX2" fmla="*/ 191233 w 224494"/>
                    <a:gd name="connsiteY2" fmla="*/ 221147 h 321772"/>
                    <a:gd name="connsiteX3" fmla="*/ 224494 w 224494"/>
                    <a:gd name="connsiteY3" fmla="*/ 321773 h 321772"/>
                    <a:gd name="connsiteX4" fmla="*/ 169505 w 224494"/>
                    <a:gd name="connsiteY4" fmla="*/ 226790 h 321772"/>
                    <a:gd name="connsiteX5" fmla="*/ 86929 w 224494"/>
                    <a:gd name="connsiteY5" fmla="*/ 97828 h 321772"/>
                    <a:gd name="connsiteX6" fmla="*/ 19 w 224494"/>
                    <a:gd name="connsiteY6" fmla="*/ 8 h 32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494" h="321772">
                      <a:moveTo>
                        <a:pt x="19" y="8"/>
                      </a:moveTo>
                      <a:cubicBezTo>
                        <a:pt x="1391" y="-678"/>
                        <a:pt x="69254" y="44366"/>
                        <a:pt x="107440" y="102192"/>
                      </a:cubicBezTo>
                      <a:cubicBezTo>
                        <a:pt x="145627" y="160017"/>
                        <a:pt x="171189" y="194089"/>
                        <a:pt x="191233" y="221147"/>
                      </a:cubicBezTo>
                      <a:cubicBezTo>
                        <a:pt x="211277" y="248174"/>
                        <a:pt x="223497" y="283087"/>
                        <a:pt x="224494" y="321773"/>
                      </a:cubicBezTo>
                      <a:cubicBezTo>
                        <a:pt x="224494" y="321773"/>
                        <a:pt x="200896" y="258055"/>
                        <a:pt x="169505" y="226790"/>
                      </a:cubicBezTo>
                      <a:cubicBezTo>
                        <a:pt x="127110" y="184550"/>
                        <a:pt x="103669" y="141532"/>
                        <a:pt x="86929" y="97828"/>
                      </a:cubicBezTo>
                      <a:cubicBezTo>
                        <a:pt x="70906" y="55900"/>
                        <a:pt x="-1352" y="694"/>
                        <a:pt x="19" y="8"/>
                      </a:cubicBezTo>
                      <a:close/>
                    </a:path>
                  </a:pathLst>
                </a:custGeom>
                <a:solidFill>
                  <a:srgbClr val="A0BC99">
                    <a:alpha val="9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17" name="任意多边形: 形状 20416">
                  <a:extLst>
                    <a:ext uri="{FF2B5EF4-FFF2-40B4-BE49-F238E27FC236}">
                      <a16:creationId xmlns:a16="http://schemas.microsoft.com/office/drawing/2014/main" id="{D8743F15-BF0B-0B36-1FDE-7CD8A9F8A279}"/>
                    </a:ext>
                  </a:extLst>
                </p:cNvPr>
                <p:cNvSpPr/>
                <p:nvPr/>
              </p:nvSpPr>
              <p:spPr>
                <a:xfrm>
                  <a:off x="2308887" y="3111381"/>
                  <a:ext cx="222853" cy="317681"/>
                </a:xfrm>
                <a:custGeom>
                  <a:avLst/>
                  <a:gdLst>
                    <a:gd name="connsiteX0" fmla="*/ 0 w 222853"/>
                    <a:gd name="connsiteY0" fmla="*/ 0 h 317681"/>
                    <a:gd name="connsiteX1" fmla="*/ 105769 w 222853"/>
                    <a:gd name="connsiteY1" fmla="*/ 101717 h 317681"/>
                    <a:gd name="connsiteX2" fmla="*/ 189250 w 222853"/>
                    <a:gd name="connsiteY2" fmla="*/ 220921 h 317681"/>
                    <a:gd name="connsiteX3" fmla="*/ 222854 w 222853"/>
                    <a:gd name="connsiteY3" fmla="*/ 317681 h 317681"/>
                    <a:gd name="connsiteX4" fmla="*/ 168987 w 222853"/>
                    <a:gd name="connsiteY4" fmla="*/ 222573 h 317681"/>
                    <a:gd name="connsiteX5" fmla="*/ 88250 w 222853"/>
                    <a:gd name="connsiteY5" fmla="*/ 96916 h 317681"/>
                    <a:gd name="connsiteX6" fmla="*/ 0 w 222853"/>
                    <a:gd name="connsiteY6" fmla="*/ 0 h 317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2853" h="317681">
                      <a:moveTo>
                        <a:pt x="0" y="0"/>
                      </a:moveTo>
                      <a:cubicBezTo>
                        <a:pt x="0" y="0"/>
                        <a:pt x="67582" y="43922"/>
                        <a:pt x="105769" y="101717"/>
                      </a:cubicBezTo>
                      <a:cubicBezTo>
                        <a:pt x="143956" y="159542"/>
                        <a:pt x="169206" y="193895"/>
                        <a:pt x="189250" y="220921"/>
                      </a:cubicBezTo>
                      <a:cubicBezTo>
                        <a:pt x="209294" y="247948"/>
                        <a:pt x="220890" y="281085"/>
                        <a:pt x="222854" y="317681"/>
                      </a:cubicBezTo>
                      <a:cubicBezTo>
                        <a:pt x="222854" y="317681"/>
                        <a:pt x="199163" y="253964"/>
                        <a:pt x="168987" y="222573"/>
                      </a:cubicBezTo>
                      <a:cubicBezTo>
                        <a:pt x="127341" y="179181"/>
                        <a:pt x="105520" y="140651"/>
                        <a:pt x="88250" y="96916"/>
                      </a:cubicBezTo>
                      <a:cubicBezTo>
                        <a:pt x="71728" y="5508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CBA94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342" name="图形 9">
              <a:extLst>
                <a:ext uri="{FF2B5EF4-FFF2-40B4-BE49-F238E27FC236}">
                  <a16:creationId xmlns:a16="http://schemas.microsoft.com/office/drawing/2014/main" id="{B1BF9CBC-5E4C-43F1-B098-40B1749D92F8}"/>
                </a:ext>
              </a:extLst>
            </p:cNvPr>
            <p:cNvGrpSpPr/>
            <p:nvPr/>
          </p:nvGrpSpPr>
          <p:grpSpPr>
            <a:xfrm>
              <a:off x="2295732" y="3018474"/>
              <a:ext cx="640474" cy="238324"/>
              <a:chOff x="2295732" y="3018474"/>
              <a:chExt cx="640474" cy="238324"/>
            </a:xfrm>
          </p:grpSpPr>
          <p:sp>
            <p:nvSpPr>
              <p:cNvPr id="20380" name="任意多边形: 形状 20379">
                <a:extLst>
                  <a:ext uri="{FF2B5EF4-FFF2-40B4-BE49-F238E27FC236}">
                    <a16:creationId xmlns:a16="http://schemas.microsoft.com/office/drawing/2014/main" id="{B0AC3B01-AC28-25D2-E8F0-579B6B477907}"/>
                  </a:ext>
                </a:extLst>
              </p:cNvPr>
              <p:cNvSpPr/>
              <p:nvPr/>
            </p:nvSpPr>
            <p:spPr>
              <a:xfrm>
                <a:off x="2295732" y="3018474"/>
                <a:ext cx="640474" cy="238324"/>
              </a:xfrm>
              <a:custGeom>
                <a:avLst/>
                <a:gdLst>
                  <a:gd name="connsiteX0" fmla="*/ 209387 w 640474"/>
                  <a:gd name="connsiteY0" fmla="*/ 183214 h 238324"/>
                  <a:gd name="connsiteX1" fmla="*/ 341154 w 640474"/>
                  <a:gd name="connsiteY1" fmla="*/ 212299 h 238324"/>
                  <a:gd name="connsiteX2" fmla="*/ 419585 w 640474"/>
                  <a:gd name="connsiteY2" fmla="*/ 233995 h 238324"/>
                  <a:gd name="connsiteX3" fmla="*/ 563915 w 640474"/>
                  <a:gd name="connsiteY3" fmla="*/ 210771 h 238324"/>
                  <a:gd name="connsiteX4" fmla="*/ 606777 w 640474"/>
                  <a:gd name="connsiteY4" fmla="*/ 175078 h 238324"/>
                  <a:gd name="connsiteX5" fmla="*/ 640475 w 640474"/>
                  <a:gd name="connsiteY5" fmla="*/ 143313 h 238324"/>
                  <a:gd name="connsiteX6" fmla="*/ 433675 w 640474"/>
                  <a:gd name="connsiteY6" fmla="*/ 40474 h 238324"/>
                  <a:gd name="connsiteX7" fmla="*/ 318959 w 640474"/>
                  <a:gd name="connsiteY7" fmla="*/ 293 h 238324"/>
                  <a:gd name="connsiteX8" fmla="*/ 178059 w 640474"/>
                  <a:gd name="connsiteY8" fmla="*/ 40537 h 238324"/>
                  <a:gd name="connsiteX9" fmla="*/ 0 w 640474"/>
                  <a:gd name="connsiteY9" fmla="*/ 54222 h 238324"/>
                  <a:gd name="connsiteX10" fmla="*/ 209387 w 640474"/>
                  <a:gd name="connsiteY10" fmla="*/ 183214 h 23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0474" h="238324">
                    <a:moveTo>
                      <a:pt x="209387" y="183214"/>
                    </a:moveTo>
                    <a:cubicBezTo>
                      <a:pt x="253310" y="194343"/>
                      <a:pt x="297294" y="200204"/>
                      <a:pt x="341154" y="212299"/>
                    </a:cubicBezTo>
                    <a:cubicBezTo>
                      <a:pt x="367308" y="219499"/>
                      <a:pt x="393400" y="228913"/>
                      <a:pt x="419585" y="233995"/>
                    </a:cubicBezTo>
                    <a:cubicBezTo>
                      <a:pt x="472734" y="244344"/>
                      <a:pt x="524949" y="235959"/>
                      <a:pt x="563915" y="210771"/>
                    </a:cubicBezTo>
                    <a:cubicBezTo>
                      <a:pt x="579688" y="200578"/>
                      <a:pt x="593248" y="187797"/>
                      <a:pt x="606777" y="175078"/>
                    </a:cubicBezTo>
                    <a:cubicBezTo>
                      <a:pt x="617999" y="164480"/>
                      <a:pt x="629253" y="153912"/>
                      <a:pt x="640475" y="143313"/>
                    </a:cubicBezTo>
                    <a:cubicBezTo>
                      <a:pt x="571552" y="109023"/>
                      <a:pt x="502629" y="74764"/>
                      <a:pt x="433675" y="40474"/>
                    </a:cubicBezTo>
                    <a:cubicBezTo>
                      <a:pt x="396268" y="21864"/>
                      <a:pt x="357271" y="2818"/>
                      <a:pt x="318959" y="293"/>
                    </a:cubicBezTo>
                    <a:cubicBezTo>
                      <a:pt x="265810" y="-3199"/>
                      <a:pt x="224506" y="25387"/>
                      <a:pt x="178059" y="40537"/>
                    </a:cubicBezTo>
                    <a:cubicBezTo>
                      <a:pt x="124005" y="58149"/>
                      <a:pt x="61691" y="57619"/>
                      <a:pt x="0" y="54222"/>
                    </a:cubicBezTo>
                    <a:cubicBezTo>
                      <a:pt x="55020" y="116131"/>
                      <a:pt x="134074" y="164168"/>
                      <a:pt x="209387" y="1832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2AC3A"/>
                  </a:gs>
                  <a:gs pos="3860">
                    <a:srgbClr val="54AD3C"/>
                  </a:gs>
                  <a:gs pos="44600">
                    <a:srgbClr val="69BA53"/>
                  </a:gs>
                  <a:gs pos="70620">
                    <a:srgbClr val="71BE5B"/>
                  </a:gs>
                  <a:gs pos="75800">
                    <a:srgbClr val="79C164"/>
                  </a:gs>
                  <a:gs pos="90570">
                    <a:srgbClr val="8AC87B"/>
                  </a:gs>
                  <a:gs pos="100000">
                    <a:srgbClr val="91CA83"/>
                  </a:gs>
                </a:gsLst>
                <a:lin ang="21571555" scaled="1"/>
              </a:gra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381" name="图形 9">
                <a:extLst>
                  <a:ext uri="{FF2B5EF4-FFF2-40B4-BE49-F238E27FC236}">
                    <a16:creationId xmlns:a16="http://schemas.microsoft.com/office/drawing/2014/main" id="{73CF3BD8-1F50-427F-A125-61105DC81C8B}"/>
                  </a:ext>
                </a:extLst>
              </p:cNvPr>
              <p:cNvGrpSpPr/>
              <p:nvPr/>
            </p:nvGrpSpPr>
            <p:grpSpPr>
              <a:xfrm>
                <a:off x="2321790" y="3084074"/>
                <a:ext cx="614354" cy="127660"/>
                <a:chOff x="2321790" y="3084074"/>
                <a:chExt cx="614354" cy="127660"/>
              </a:xfrm>
            </p:grpSpPr>
            <p:sp>
              <p:nvSpPr>
                <p:cNvPr id="20382" name="任意多边形: 形状 20381">
                  <a:extLst>
                    <a:ext uri="{FF2B5EF4-FFF2-40B4-BE49-F238E27FC236}">
                      <a16:creationId xmlns:a16="http://schemas.microsoft.com/office/drawing/2014/main" id="{0A64CFC9-621A-72B5-7FDD-452D3A948449}"/>
                    </a:ext>
                  </a:extLst>
                </p:cNvPr>
                <p:cNvSpPr/>
                <p:nvPr/>
              </p:nvSpPr>
              <p:spPr>
                <a:xfrm>
                  <a:off x="2321790" y="3084074"/>
                  <a:ext cx="614354" cy="127660"/>
                </a:xfrm>
                <a:custGeom>
                  <a:avLst/>
                  <a:gdLst>
                    <a:gd name="connsiteX0" fmla="*/ 189 w 614354"/>
                    <a:gd name="connsiteY0" fmla="*/ 9351 h 127660"/>
                    <a:gd name="connsiteX1" fmla="*/ 224602 w 614354"/>
                    <a:gd name="connsiteY1" fmla="*/ 93611 h 127660"/>
                    <a:gd name="connsiteX2" fmla="*/ 419992 w 614354"/>
                    <a:gd name="connsiteY2" fmla="*/ 125906 h 127660"/>
                    <a:gd name="connsiteX3" fmla="*/ 614355 w 614354"/>
                    <a:gd name="connsiteY3" fmla="*/ 66678 h 127660"/>
                    <a:gd name="connsiteX4" fmla="*/ 456215 w 614354"/>
                    <a:gd name="connsiteY4" fmla="*/ 40337 h 127660"/>
                    <a:gd name="connsiteX5" fmla="*/ 174351 w 614354"/>
                    <a:gd name="connsiteY5" fmla="*/ 20418 h 127660"/>
                    <a:gd name="connsiteX6" fmla="*/ 189 w 614354"/>
                    <a:gd name="connsiteY6" fmla="*/ 9351 h 127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4354" h="127660">
                      <a:moveTo>
                        <a:pt x="189" y="9351"/>
                      </a:moveTo>
                      <a:cubicBezTo>
                        <a:pt x="5925" y="40244"/>
                        <a:pt x="131302" y="84322"/>
                        <a:pt x="224602" y="93611"/>
                      </a:cubicBezTo>
                      <a:cubicBezTo>
                        <a:pt x="317871" y="102901"/>
                        <a:pt x="374605" y="119142"/>
                        <a:pt x="419992" y="125906"/>
                      </a:cubicBezTo>
                      <a:cubicBezTo>
                        <a:pt x="465380" y="132671"/>
                        <a:pt x="548861" y="121293"/>
                        <a:pt x="614355" y="66678"/>
                      </a:cubicBezTo>
                      <a:cubicBezTo>
                        <a:pt x="614355" y="66678"/>
                        <a:pt x="526915" y="81454"/>
                        <a:pt x="456215" y="40337"/>
                      </a:cubicBezTo>
                      <a:cubicBezTo>
                        <a:pt x="385515" y="-780"/>
                        <a:pt x="228156" y="5424"/>
                        <a:pt x="174351" y="20418"/>
                      </a:cubicBezTo>
                      <a:cubicBezTo>
                        <a:pt x="120547" y="35381"/>
                        <a:pt x="-5546" y="-21572"/>
                        <a:pt x="189" y="9351"/>
                      </a:cubicBezTo>
                      <a:close/>
                    </a:path>
                  </a:pathLst>
                </a:custGeom>
                <a:solidFill>
                  <a:srgbClr val="E0E0E0">
                    <a:alpha val="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83" name="任意多边形: 形状 20382">
                  <a:extLst>
                    <a:ext uri="{FF2B5EF4-FFF2-40B4-BE49-F238E27FC236}">
                      <a16:creationId xmlns:a16="http://schemas.microsoft.com/office/drawing/2014/main" id="{95130ED3-E32D-A114-AB31-46B150DAB274}"/>
                    </a:ext>
                  </a:extLst>
                </p:cNvPr>
                <p:cNvSpPr/>
                <p:nvPr/>
              </p:nvSpPr>
              <p:spPr>
                <a:xfrm>
                  <a:off x="2323402" y="3086071"/>
                  <a:ext cx="608627" cy="124733"/>
                </a:xfrm>
                <a:custGeom>
                  <a:avLst/>
                  <a:gdLst>
                    <a:gd name="connsiteX0" fmla="*/ 167 w 608627"/>
                    <a:gd name="connsiteY0" fmla="*/ 8414 h 124733"/>
                    <a:gd name="connsiteX1" fmla="*/ 222740 w 608627"/>
                    <a:gd name="connsiteY1" fmla="*/ 91115 h 124733"/>
                    <a:gd name="connsiteX2" fmla="*/ 418193 w 608627"/>
                    <a:gd name="connsiteY2" fmla="*/ 122943 h 124733"/>
                    <a:gd name="connsiteX3" fmla="*/ 608627 w 608627"/>
                    <a:gd name="connsiteY3" fmla="*/ 66271 h 124733"/>
                    <a:gd name="connsiteX4" fmla="*/ 451236 w 608627"/>
                    <a:gd name="connsiteY4" fmla="*/ 41239 h 124733"/>
                    <a:gd name="connsiteX5" fmla="*/ 174453 w 608627"/>
                    <a:gd name="connsiteY5" fmla="*/ 21444 h 124733"/>
                    <a:gd name="connsiteX6" fmla="*/ 167 w 608627"/>
                    <a:gd name="connsiteY6" fmla="*/ 8414 h 12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8627" h="124733">
                      <a:moveTo>
                        <a:pt x="167" y="8414"/>
                      </a:moveTo>
                      <a:cubicBezTo>
                        <a:pt x="5559" y="37405"/>
                        <a:pt x="129471" y="81826"/>
                        <a:pt x="222740" y="91115"/>
                      </a:cubicBezTo>
                      <a:cubicBezTo>
                        <a:pt x="316009" y="100405"/>
                        <a:pt x="372805" y="116147"/>
                        <a:pt x="418193" y="122943"/>
                      </a:cubicBezTo>
                      <a:cubicBezTo>
                        <a:pt x="463580" y="129707"/>
                        <a:pt x="544661" y="118672"/>
                        <a:pt x="608627" y="66271"/>
                      </a:cubicBezTo>
                      <a:cubicBezTo>
                        <a:pt x="608627" y="66271"/>
                        <a:pt x="521250" y="80579"/>
                        <a:pt x="451236" y="41239"/>
                      </a:cubicBezTo>
                      <a:cubicBezTo>
                        <a:pt x="380006" y="1182"/>
                        <a:pt x="228694" y="7011"/>
                        <a:pt x="174453" y="21444"/>
                      </a:cubicBezTo>
                      <a:cubicBezTo>
                        <a:pt x="120337" y="35815"/>
                        <a:pt x="-5195" y="-20577"/>
                        <a:pt x="167" y="8414"/>
                      </a:cubicBezTo>
                      <a:close/>
                    </a:path>
                  </a:pathLst>
                </a:custGeom>
                <a:solidFill>
                  <a:srgbClr val="DCDEDB">
                    <a:alpha val="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84" name="任意多边形: 形状 20383">
                  <a:extLst>
                    <a:ext uri="{FF2B5EF4-FFF2-40B4-BE49-F238E27FC236}">
                      <a16:creationId xmlns:a16="http://schemas.microsoft.com/office/drawing/2014/main" id="{4ABB03E0-D99F-56FA-6B26-1033739F8DE7}"/>
                    </a:ext>
                  </a:extLst>
                </p:cNvPr>
                <p:cNvSpPr/>
                <p:nvPr/>
              </p:nvSpPr>
              <p:spPr>
                <a:xfrm>
                  <a:off x="2325043" y="3088037"/>
                  <a:ext cx="602902" cy="121775"/>
                </a:xfrm>
                <a:custGeom>
                  <a:avLst/>
                  <a:gdLst>
                    <a:gd name="connsiteX0" fmla="*/ 147 w 602902"/>
                    <a:gd name="connsiteY0" fmla="*/ 7508 h 121775"/>
                    <a:gd name="connsiteX1" fmla="*/ 220881 w 602902"/>
                    <a:gd name="connsiteY1" fmla="*/ 88620 h 121775"/>
                    <a:gd name="connsiteX2" fmla="*/ 416365 w 602902"/>
                    <a:gd name="connsiteY2" fmla="*/ 119948 h 121775"/>
                    <a:gd name="connsiteX3" fmla="*/ 602903 w 602902"/>
                    <a:gd name="connsiteY3" fmla="*/ 65863 h 121775"/>
                    <a:gd name="connsiteX4" fmla="*/ 446260 w 602902"/>
                    <a:gd name="connsiteY4" fmla="*/ 42141 h 121775"/>
                    <a:gd name="connsiteX5" fmla="*/ 174527 w 602902"/>
                    <a:gd name="connsiteY5" fmla="*/ 22502 h 121775"/>
                    <a:gd name="connsiteX6" fmla="*/ 147 w 602902"/>
                    <a:gd name="connsiteY6" fmla="*/ 7508 h 121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2902" h="121775">
                      <a:moveTo>
                        <a:pt x="147" y="7508"/>
                      </a:moveTo>
                      <a:cubicBezTo>
                        <a:pt x="5166" y="34566"/>
                        <a:pt x="127612" y="79330"/>
                        <a:pt x="220881" y="88620"/>
                      </a:cubicBezTo>
                      <a:cubicBezTo>
                        <a:pt x="314150" y="97909"/>
                        <a:pt x="370978" y="113153"/>
                        <a:pt x="416365" y="119948"/>
                      </a:cubicBezTo>
                      <a:cubicBezTo>
                        <a:pt x="461753" y="126713"/>
                        <a:pt x="540432" y="115989"/>
                        <a:pt x="602903" y="65863"/>
                      </a:cubicBezTo>
                      <a:cubicBezTo>
                        <a:pt x="602903" y="65863"/>
                        <a:pt x="515557" y="79767"/>
                        <a:pt x="446260" y="42141"/>
                      </a:cubicBezTo>
                      <a:cubicBezTo>
                        <a:pt x="374500" y="3175"/>
                        <a:pt x="229266" y="8630"/>
                        <a:pt x="174527" y="22502"/>
                      </a:cubicBezTo>
                      <a:cubicBezTo>
                        <a:pt x="120099" y="36281"/>
                        <a:pt x="-4872" y="-19550"/>
                        <a:pt x="147" y="7508"/>
                      </a:cubicBezTo>
                      <a:close/>
                    </a:path>
                  </a:pathLst>
                </a:custGeom>
                <a:solidFill>
                  <a:srgbClr val="D7DBD6">
                    <a:alpha val="1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85" name="任意多边形: 形状 20384">
                  <a:extLst>
                    <a:ext uri="{FF2B5EF4-FFF2-40B4-BE49-F238E27FC236}">
                      <a16:creationId xmlns:a16="http://schemas.microsoft.com/office/drawing/2014/main" id="{55D2AD47-7224-536E-6639-FA068D552DA7}"/>
                    </a:ext>
                  </a:extLst>
                </p:cNvPr>
                <p:cNvSpPr/>
                <p:nvPr/>
              </p:nvSpPr>
              <p:spPr>
                <a:xfrm>
                  <a:off x="2326652" y="3089969"/>
                  <a:ext cx="597179" cy="118886"/>
                </a:xfrm>
                <a:custGeom>
                  <a:avLst/>
                  <a:gdLst>
                    <a:gd name="connsiteX0" fmla="*/ 128 w 597179"/>
                    <a:gd name="connsiteY0" fmla="*/ 6636 h 118886"/>
                    <a:gd name="connsiteX1" fmla="*/ 219054 w 597179"/>
                    <a:gd name="connsiteY1" fmla="*/ 86189 h 118886"/>
                    <a:gd name="connsiteX2" fmla="*/ 414570 w 597179"/>
                    <a:gd name="connsiteY2" fmla="*/ 117018 h 118886"/>
                    <a:gd name="connsiteX3" fmla="*/ 597180 w 597179"/>
                    <a:gd name="connsiteY3" fmla="*/ 65521 h 118886"/>
                    <a:gd name="connsiteX4" fmla="*/ 441253 w 597179"/>
                    <a:gd name="connsiteY4" fmla="*/ 43108 h 118886"/>
                    <a:gd name="connsiteX5" fmla="*/ 174571 w 597179"/>
                    <a:gd name="connsiteY5" fmla="*/ 23594 h 118886"/>
                    <a:gd name="connsiteX6" fmla="*/ 128 w 597179"/>
                    <a:gd name="connsiteY6" fmla="*/ 6636 h 118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7179" h="118886">
                      <a:moveTo>
                        <a:pt x="128" y="6636"/>
                      </a:moveTo>
                      <a:cubicBezTo>
                        <a:pt x="4804" y="31761"/>
                        <a:pt x="125754" y="76868"/>
                        <a:pt x="219054" y="86189"/>
                      </a:cubicBezTo>
                      <a:cubicBezTo>
                        <a:pt x="312323" y="95478"/>
                        <a:pt x="369213" y="110254"/>
                        <a:pt x="414570" y="117018"/>
                      </a:cubicBezTo>
                      <a:cubicBezTo>
                        <a:pt x="459957" y="123783"/>
                        <a:pt x="536268" y="113402"/>
                        <a:pt x="597180" y="65521"/>
                      </a:cubicBezTo>
                      <a:cubicBezTo>
                        <a:pt x="597180" y="65521"/>
                        <a:pt x="509865" y="78988"/>
                        <a:pt x="441253" y="43108"/>
                      </a:cubicBezTo>
                      <a:cubicBezTo>
                        <a:pt x="368933" y="5264"/>
                        <a:pt x="229778" y="10314"/>
                        <a:pt x="174571" y="23594"/>
                      </a:cubicBezTo>
                      <a:cubicBezTo>
                        <a:pt x="119925" y="36780"/>
                        <a:pt x="-4548" y="-18490"/>
                        <a:pt x="128" y="6636"/>
                      </a:cubicBezTo>
                      <a:close/>
                    </a:path>
                  </a:pathLst>
                </a:custGeom>
                <a:solidFill>
                  <a:srgbClr val="D3D9D2">
                    <a:alpha val="1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86" name="任意多边形: 形状 20385">
                  <a:extLst>
                    <a:ext uri="{FF2B5EF4-FFF2-40B4-BE49-F238E27FC236}">
                      <a16:creationId xmlns:a16="http://schemas.microsoft.com/office/drawing/2014/main" id="{322F5EFD-D163-AA5A-E234-8746C85F867A}"/>
                    </a:ext>
                  </a:extLst>
                </p:cNvPr>
                <p:cNvSpPr/>
                <p:nvPr/>
              </p:nvSpPr>
              <p:spPr>
                <a:xfrm>
                  <a:off x="2328260" y="3091865"/>
                  <a:ext cx="591487" cy="116003"/>
                </a:xfrm>
                <a:custGeom>
                  <a:avLst/>
                  <a:gdLst>
                    <a:gd name="connsiteX0" fmla="*/ 109 w 591487"/>
                    <a:gd name="connsiteY0" fmla="*/ 5799 h 116003"/>
                    <a:gd name="connsiteX1" fmla="*/ 217196 w 591487"/>
                    <a:gd name="connsiteY1" fmla="*/ 83762 h 116003"/>
                    <a:gd name="connsiteX2" fmla="*/ 412774 w 591487"/>
                    <a:gd name="connsiteY2" fmla="*/ 114093 h 116003"/>
                    <a:gd name="connsiteX3" fmla="*/ 591487 w 591487"/>
                    <a:gd name="connsiteY3" fmla="*/ 65183 h 116003"/>
                    <a:gd name="connsiteX4" fmla="*/ 436309 w 591487"/>
                    <a:gd name="connsiteY4" fmla="*/ 44079 h 116003"/>
                    <a:gd name="connsiteX5" fmla="*/ 174676 w 591487"/>
                    <a:gd name="connsiteY5" fmla="*/ 24690 h 116003"/>
                    <a:gd name="connsiteX6" fmla="*/ 109 w 591487"/>
                    <a:gd name="connsiteY6" fmla="*/ 5799 h 116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1487" h="116003">
                      <a:moveTo>
                        <a:pt x="109" y="5799"/>
                      </a:moveTo>
                      <a:cubicBezTo>
                        <a:pt x="4411" y="28992"/>
                        <a:pt x="123927" y="74473"/>
                        <a:pt x="217196" y="83762"/>
                      </a:cubicBezTo>
                      <a:cubicBezTo>
                        <a:pt x="310465" y="93052"/>
                        <a:pt x="367386" y="107329"/>
                        <a:pt x="412774" y="114093"/>
                      </a:cubicBezTo>
                      <a:cubicBezTo>
                        <a:pt x="458161" y="120858"/>
                        <a:pt x="532072" y="110820"/>
                        <a:pt x="591487" y="65183"/>
                      </a:cubicBezTo>
                      <a:cubicBezTo>
                        <a:pt x="591487" y="65183"/>
                        <a:pt x="504172" y="78276"/>
                        <a:pt x="436309" y="44079"/>
                      </a:cubicBezTo>
                      <a:cubicBezTo>
                        <a:pt x="363459" y="7358"/>
                        <a:pt x="230351" y="12003"/>
                        <a:pt x="174676" y="24690"/>
                      </a:cubicBezTo>
                      <a:cubicBezTo>
                        <a:pt x="119719" y="37315"/>
                        <a:pt x="-4193" y="-17393"/>
                        <a:pt x="109" y="5799"/>
                      </a:cubicBezTo>
                      <a:close/>
                    </a:path>
                  </a:pathLst>
                </a:custGeom>
                <a:solidFill>
                  <a:srgbClr val="CFD7CD">
                    <a:alpha val="2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87" name="任意多边形: 形状 20386">
                  <a:extLst>
                    <a:ext uri="{FF2B5EF4-FFF2-40B4-BE49-F238E27FC236}">
                      <a16:creationId xmlns:a16="http://schemas.microsoft.com/office/drawing/2014/main" id="{7B18442A-4601-22B0-9B80-4897DE9E43FD}"/>
                    </a:ext>
                  </a:extLst>
                </p:cNvPr>
                <p:cNvSpPr/>
                <p:nvPr/>
              </p:nvSpPr>
              <p:spPr>
                <a:xfrm>
                  <a:off x="2329868" y="3093723"/>
                  <a:ext cx="585733" cy="113159"/>
                </a:xfrm>
                <a:custGeom>
                  <a:avLst/>
                  <a:gdLst>
                    <a:gd name="connsiteX0" fmla="*/ 92 w 585733"/>
                    <a:gd name="connsiteY0" fmla="*/ 5002 h 113159"/>
                    <a:gd name="connsiteX1" fmla="*/ 215339 w 585733"/>
                    <a:gd name="connsiteY1" fmla="*/ 81375 h 113159"/>
                    <a:gd name="connsiteX2" fmla="*/ 410948 w 585733"/>
                    <a:gd name="connsiteY2" fmla="*/ 111207 h 113159"/>
                    <a:gd name="connsiteX3" fmla="*/ 585734 w 585733"/>
                    <a:gd name="connsiteY3" fmla="*/ 64853 h 113159"/>
                    <a:gd name="connsiteX4" fmla="*/ 431304 w 585733"/>
                    <a:gd name="connsiteY4" fmla="*/ 45059 h 113159"/>
                    <a:gd name="connsiteX5" fmla="*/ 174752 w 585733"/>
                    <a:gd name="connsiteY5" fmla="*/ 25825 h 113159"/>
                    <a:gd name="connsiteX6" fmla="*/ 92 w 585733"/>
                    <a:gd name="connsiteY6" fmla="*/ 5002 h 11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5733" h="113159">
                      <a:moveTo>
                        <a:pt x="92" y="5002"/>
                      </a:moveTo>
                      <a:cubicBezTo>
                        <a:pt x="4051" y="26262"/>
                        <a:pt x="122071" y="72085"/>
                        <a:pt x="215339" y="81375"/>
                      </a:cubicBezTo>
                      <a:cubicBezTo>
                        <a:pt x="308608" y="90664"/>
                        <a:pt x="365592" y="104443"/>
                        <a:pt x="410948" y="111207"/>
                      </a:cubicBezTo>
                      <a:cubicBezTo>
                        <a:pt x="456336" y="117972"/>
                        <a:pt x="527846" y="108246"/>
                        <a:pt x="585734" y="64853"/>
                      </a:cubicBezTo>
                      <a:cubicBezTo>
                        <a:pt x="585734" y="64853"/>
                        <a:pt x="498419" y="77572"/>
                        <a:pt x="431304" y="45059"/>
                      </a:cubicBezTo>
                      <a:cubicBezTo>
                        <a:pt x="357861" y="9459"/>
                        <a:pt x="230863" y="13699"/>
                        <a:pt x="174752" y="25825"/>
                      </a:cubicBezTo>
                      <a:cubicBezTo>
                        <a:pt x="119514" y="37889"/>
                        <a:pt x="-3836" y="-16258"/>
                        <a:pt x="92" y="5002"/>
                      </a:cubicBezTo>
                      <a:close/>
                    </a:path>
                  </a:pathLst>
                </a:custGeom>
                <a:solidFill>
                  <a:srgbClr val="CBD4C8">
                    <a:alpha val="3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88" name="任意多边形: 形状 20387">
                  <a:extLst>
                    <a:ext uri="{FF2B5EF4-FFF2-40B4-BE49-F238E27FC236}">
                      <a16:creationId xmlns:a16="http://schemas.microsoft.com/office/drawing/2014/main" id="{AEBCA4CF-6D7D-B4CD-FB23-A6CD2B885120}"/>
                    </a:ext>
                  </a:extLst>
                </p:cNvPr>
                <p:cNvSpPr/>
                <p:nvPr/>
              </p:nvSpPr>
              <p:spPr>
                <a:xfrm>
                  <a:off x="2331504" y="3095549"/>
                  <a:ext cx="580045" cy="110383"/>
                </a:xfrm>
                <a:custGeom>
                  <a:avLst/>
                  <a:gdLst>
                    <a:gd name="connsiteX0" fmla="*/ 77 w 580045"/>
                    <a:gd name="connsiteY0" fmla="*/ 4235 h 110383"/>
                    <a:gd name="connsiteX1" fmla="*/ 213517 w 580045"/>
                    <a:gd name="connsiteY1" fmla="*/ 79050 h 110383"/>
                    <a:gd name="connsiteX2" fmla="*/ 409188 w 580045"/>
                    <a:gd name="connsiteY2" fmla="*/ 108384 h 110383"/>
                    <a:gd name="connsiteX3" fmla="*/ 580046 w 580045"/>
                    <a:gd name="connsiteY3" fmla="*/ 64617 h 110383"/>
                    <a:gd name="connsiteX4" fmla="*/ 426364 w 580045"/>
                    <a:gd name="connsiteY4" fmla="*/ 46131 h 110383"/>
                    <a:gd name="connsiteX5" fmla="*/ 174862 w 580045"/>
                    <a:gd name="connsiteY5" fmla="*/ 27023 h 110383"/>
                    <a:gd name="connsiteX6" fmla="*/ 77 w 580045"/>
                    <a:gd name="connsiteY6" fmla="*/ 4235 h 110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0045" h="110383">
                      <a:moveTo>
                        <a:pt x="77" y="4235"/>
                      </a:moveTo>
                      <a:cubicBezTo>
                        <a:pt x="3662" y="23562"/>
                        <a:pt x="120217" y="69729"/>
                        <a:pt x="213517" y="79050"/>
                      </a:cubicBezTo>
                      <a:cubicBezTo>
                        <a:pt x="306785" y="88339"/>
                        <a:pt x="363800" y="101619"/>
                        <a:pt x="409188" y="108384"/>
                      </a:cubicBezTo>
                      <a:cubicBezTo>
                        <a:pt x="454575" y="115148"/>
                        <a:pt x="523685" y="105765"/>
                        <a:pt x="580046" y="64617"/>
                      </a:cubicBezTo>
                      <a:cubicBezTo>
                        <a:pt x="580046" y="64617"/>
                        <a:pt x="492699" y="76992"/>
                        <a:pt x="426364" y="46131"/>
                      </a:cubicBezTo>
                      <a:cubicBezTo>
                        <a:pt x="352329" y="11686"/>
                        <a:pt x="231472" y="15489"/>
                        <a:pt x="174862" y="27023"/>
                      </a:cubicBezTo>
                      <a:cubicBezTo>
                        <a:pt x="119281" y="38494"/>
                        <a:pt x="-3508" y="-15061"/>
                        <a:pt x="77" y="4235"/>
                      </a:cubicBezTo>
                      <a:close/>
                    </a:path>
                  </a:pathLst>
                </a:custGeom>
                <a:solidFill>
                  <a:srgbClr val="C7D2C4">
                    <a:alpha val="3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89" name="任意多边形: 形状 20388">
                  <a:extLst>
                    <a:ext uri="{FF2B5EF4-FFF2-40B4-BE49-F238E27FC236}">
                      <a16:creationId xmlns:a16="http://schemas.microsoft.com/office/drawing/2014/main" id="{33E51595-83F7-0A5B-F047-50C651F7B8EE}"/>
                    </a:ext>
                  </a:extLst>
                </p:cNvPr>
                <p:cNvSpPr/>
                <p:nvPr/>
              </p:nvSpPr>
              <p:spPr>
                <a:xfrm>
                  <a:off x="2333107" y="3097319"/>
                  <a:ext cx="574327" cy="107666"/>
                </a:xfrm>
                <a:custGeom>
                  <a:avLst/>
                  <a:gdLst>
                    <a:gd name="connsiteX0" fmla="*/ 63 w 574327"/>
                    <a:gd name="connsiteY0" fmla="*/ 3525 h 107666"/>
                    <a:gd name="connsiteX1" fmla="*/ 211664 w 574327"/>
                    <a:gd name="connsiteY1" fmla="*/ 76750 h 107666"/>
                    <a:gd name="connsiteX2" fmla="*/ 407366 w 574327"/>
                    <a:gd name="connsiteY2" fmla="*/ 105616 h 107666"/>
                    <a:gd name="connsiteX3" fmla="*/ 574327 w 574327"/>
                    <a:gd name="connsiteY3" fmla="*/ 64437 h 107666"/>
                    <a:gd name="connsiteX4" fmla="*/ 421394 w 574327"/>
                    <a:gd name="connsiteY4" fmla="*/ 47261 h 107666"/>
                    <a:gd name="connsiteX5" fmla="*/ 174942 w 574327"/>
                    <a:gd name="connsiteY5" fmla="*/ 28307 h 107666"/>
                    <a:gd name="connsiteX6" fmla="*/ 63 w 574327"/>
                    <a:gd name="connsiteY6" fmla="*/ 3525 h 107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4327" h="107666">
                      <a:moveTo>
                        <a:pt x="63" y="3525"/>
                      </a:moveTo>
                      <a:cubicBezTo>
                        <a:pt x="3305" y="20920"/>
                        <a:pt x="118395" y="67460"/>
                        <a:pt x="211664" y="76750"/>
                      </a:cubicBezTo>
                      <a:cubicBezTo>
                        <a:pt x="304932" y="86039"/>
                        <a:pt x="362010" y="98820"/>
                        <a:pt x="407366" y="105616"/>
                      </a:cubicBezTo>
                      <a:cubicBezTo>
                        <a:pt x="452754" y="112380"/>
                        <a:pt x="519463" y="103340"/>
                        <a:pt x="574327" y="64437"/>
                      </a:cubicBezTo>
                      <a:cubicBezTo>
                        <a:pt x="574327" y="64437"/>
                        <a:pt x="486950" y="76469"/>
                        <a:pt x="421394" y="47261"/>
                      </a:cubicBezTo>
                      <a:cubicBezTo>
                        <a:pt x="346766" y="13999"/>
                        <a:pt x="232020" y="17335"/>
                        <a:pt x="174942" y="28307"/>
                      </a:cubicBezTo>
                      <a:cubicBezTo>
                        <a:pt x="119081" y="39155"/>
                        <a:pt x="-3179" y="-13838"/>
                        <a:pt x="63" y="3525"/>
                      </a:cubicBezTo>
                      <a:close/>
                    </a:path>
                  </a:pathLst>
                </a:custGeom>
                <a:solidFill>
                  <a:srgbClr val="C2CFBF">
                    <a:alpha val="4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0" name="任意多边形: 形状 20389">
                  <a:extLst>
                    <a:ext uri="{FF2B5EF4-FFF2-40B4-BE49-F238E27FC236}">
                      <a16:creationId xmlns:a16="http://schemas.microsoft.com/office/drawing/2014/main" id="{75D52F62-15D0-0FC4-7CCA-D53A3C3C5E81}"/>
                    </a:ext>
                  </a:extLst>
                </p:cNvPr>
                <p:cNvSpPr/>
                <p:nvPr/>
              </p:nvSpPr>
              <p:spPr>
                <a:xfrm>
                  <a:off x="2334710" y="3099039"/>
                  <a:ext cx="568609" cy="104968"/>
                </a:xfrm>
                <a:custGeom>
                  <a:avLst/>
                  <a:gdLst>
                    <a:gd name="connsiteX0" fmla="*/ 50 w 568609"/>
                    <a:gd name="connsiteY0" fmla="*/ 2866 h 104968"/>
                    <a:gd name="connsiteX1" fmla="*/ 209811 w 568609"/>
                    <a:gd name="connsiteY1" fmla="*/ 74500 h 104968"/>
                    <a:gd name="connsiteX2" fmla="*/ 405576 w 568609"/>
                    <a:gd name="connsiteY2" fmla="*/ 102868 h 104968"/>
                    <a:gd name="connsiteX3" fmla="*/ 568609 w 568609"/>
                    <a:gd name="connsiteY3" fmla="*/ 64276 h 104968"/>
                    <a:gd name="connsiteX4" fmla="*/ 416424 w 568609"/>
                    <a:gd name="connsiteY4" fmla="*/ 48409 h 104968"/>
                    <a:gd name="connsiteX5" fmla="*/ 175053 w 568609"/>
                    <a:gd name="connsiteY5" fmla="*/ 29581 h 104968"/>
                    <a:gd name="connsiteX6" fmla="*/ 50 w 568609"/>
                    <a:gd name="connsiteY6" fmla="*/ 2866 h 104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8609" h="104968">
                      <a:moveTo>
                        <a:pt x="50" y="2866"/>
                      </a:moveTo>
                      <a:cubicBezTo>
                        <a:pt x="2918" y="18327"/>
                        <a:pt x="116542" y="65211"/>
                        <a:pt x="209811" y="74500"/>
                      </a:cubicBezTo>
                      <a:cubicBezTo>
                        <a:pt x="303080" y="83790"/>
                        <a:pt x="360188" y="96072"/>
                        <a:pt x="405576" y="102868"/>
                      </a:cubicBezTo>
                      <a:cubicBezTo>
                        <a:pt x="450963" y="109632"/>
                        <a:pt x="515304" y="100904"/>
                        <a:pt x="568609" y="64276"/>
                      </a:cubicBezTo>
                      <a:cubicBezTo>
                        <a:pt x="568609" y="64276"/>
                        <a:pt x="481201" y="75997"/>
                        <a:pt x="416424" y="48409"/>
                      </a:cubicBezTo>
                      <a:cubicBezTo>
                        <a:pt x="341204" y="16363"/>
                        <a:pt x="232567" y="19200"/>
                        <a:pt x="175053" y="29581"/>
                      </a:cubicBezTo>
                      <a:cubicBezTo>
                        <a:pt x="118880" y="39836"/>
                        <a:pt x="-2818" y="-12565"/>
                        <a:pt x="50" y="2866"/>
                      </a:cubicBezTo>
                      <a:close/>
                    </a:path>
                  </a:pathLst>
                </a:custGeom>
                <a:solidFill>
                  <a:srgbClr val="BECDBA">
                    <a:alpha val="5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1" name="任意多边形: 形状 20390">
                  <a:extLst>
                    <a:ext uri="{FF2B5EF4-FFF2-40B4-BE49-F238E27FC236}">
                      <a16:creationId xmlns:a16="http://schemas.microsoft.com/office/drawing/2014/main" id="{5EEE01D4-6CDE-3060-5FA5-04DA8C796C6D}"/>
                    </a:ext>
                  </a:extLst>
                </p:cNvPr>
                <p:cNvSpPr/>
                <p:nvPr/>
              </p:nvSpPr>
              <p:spPr>
                <a:xfrm>
                  <a:off x="2336312" y="3100728"/>
                  <a:ext cx="562892" cy="102368"/>
                </a:xfrm>
                <a:custGeom>
                  <a:avLst/>
                  <a:gdLst>
                    <a:gd name="connsiteX0" fmla="*/ 38 w 562892"/>
                    <a:gd name="connsiteY0" fmla="*/ 2267 h 102368"/>
                    <a:gd name="connsiteX1" fmla="*/ 207960 w 562892"/>
                    <a:gd name="connsiteY1" fmla="*/ 72344 h 102368"/>
                    <a:gd name="connsiteX2" fmla="*/ 403756 w 562892"/>
                    <a:gd name="connsiteY2" fmla="*/ 100212 h 102368"/>
                    <a:gd name="connsiteX3" fmla="*/ 562893 w 562892"/>
                    <a:gd name="connsiteY3" fmla="*/ 64176 h 102368"/>
                    <a:gd name="connsiteX4" fmla="*/ 411425 w 562892"/>
                    <a:gd name="connsiteY4" fmla="*/ 49619 h 102368"/>
                    <a:gd name="connsiteX5" fmla="*/ 175104 w 562892"/>
                    <a:gd name="connsiteY5" fmla="*/ 30946 h 102368"/>
                    <a:gd name="connsiteX6" fmla="*/ 38 w 562892"/>
                    <a:gd name="connsiteY6" fmla="*/ 2267 h 102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2892" h="102368">
                      <a:moveTo>
                        <a:pt x="38" y="2267"/>
                      </a:moveTo>
                      <a:cubicBezTo>
                        <a:pt x="2563" y="15796"/>
                        <a:pt x="114691" y="63023"/>
                        <a:pt x="207960" y="72344"/>
                      </a:cubicBezTo>
                      <a:cubicBezTo>
                        <a:pt x="301229" y="81633"/>
                        <a:pt x="358400" y="93448"/>
                        <a:pt x="403756" y="100212"/>
                      </a:cubicBezTo>
                      <a:cubicBezTo>
                        <a:pt x="449143" y="106977"/>
                        <a:pt x="511084" y="98591"/>
                        <a:pt x="562893" y="64176"/>
                      </a:cubicBezTo>
                      <a:cubicBezTo>
                        <a:pt x="562893" y="64176"/>
                        <a:pt x="475422" y="75617"/>
                        <a:pt x="411425" y="49619"/>
                      </a:cubicBezTo>
                      <a:cubicBezTo>
                        <a:pt x="335581" y="18789"/>
                        <a:pt x="233085" y="21127"/>
                        <a:pt x="175104" y="30946"/>
                      </a:cubicBezTo>
                      <a:cubicBezTo>
                        <a:pt x="118681" y="40579"/>
                        <a:pt x="-2456" y="-11262"/>
                        <a:pt x="38" y="2267"/>
                      </a:cubicBezTo>
                      <a:close/>
                    </a:path>
                  </a:pathLst>
                </a:custGeom>
                <a:solidFill>
                  <a:srgbClr val="BACBB5">
                    <a:alpha val="56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2" name="任意多边形: 形状 20391">
                  <a:extLst>
                    <a:ext uri="{FF2B5EF4-FFF2-40B4-BE49-F238E27FC236}">
                      <a16:creationId xmlns:a16="http://schemas.microsoft.com/office/drawing/2014/main" id="{6C10F7EB-E34E-3DEC-E304-76892766DCCD}"/>
                    </a:ext>
                  </a:extLst>
                </p:cNvPr>
                <p:cNvSpPr/>
                <p:nvPr/>
              </p:nvSpPr>
              <p:spPr>
                <a:xfrm>
                  <a:off x="2337942" y="3102338"/>
                  <a:ext cx="557209" cy="99790"/>
                </a:xfrm>
                <a:custGeom>
                  <a:avLst/>
                  <a:gdLst>
                    <a:gd name="connsiteX0" fmla="*/ 28 w 557209"/>
                    <a:gd name="connsiteY0" fmla="*/ 1717 h 99790"/>
                    <a:gd name="connsiteX1" fmla="*/ 206142 w 557209"/>
                    <a:gd name="connsiteY1" fmla="*/ 70203 h 99790"/>
                    <a:gd name="connsiteX2" fmla="*/ 402001 w 557209"/>
                    <a:gd name="connsiteY2" fmla="*/ 97573 h 99790"/>
                    <a:gd name="connsiteX3" fmla="*/ 557210 w 557209"/>
                    <a:gd name="connsiteY3" fmla="*/ 64125 h 99790"/>
                    <a:gd name="connsiteX4" fmla="*/ 406490 w 557209"/>
                    <a:gd name="connsiteY4" fmla="*/ 50876 h 99790"/>
                    <a:gd name="connsiteX5" fmla="*/ 175219 w 557209"/>
                    <a:gd name="connsiteY5" fmla="*/ 32328 h 99790"/>
                    <a:gd name="connsiteX6" fmla="*/ 28 w 557209"/>
                    <a:gd name="connsiteY6" fmla="*/ 1717 h 99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7209" h="99790">
                      <a:moveTo>
                        <a:pt x="28" y="1717"/>
                      </a:moveTo>
                      <a:cubicBezTo>
                        <a:pt x="2179" y="13313"/>
                        <a:pt x="112874" y="60914"/>
                        <a:pt x="206142" y="70203"/>
                      </a:cubicBezTo>
                      <a:cubicBezTo>
                        <a:pt x="299411" y="79493"/>
                        <a:pt x="356613" y="90808"/>
                        <a:pt x="402001" y="97573"/>
                      </a:cubicBezTo>
                      <a:cubicBezTo>
                        <a:pt x="447388" y="104338"/>
                        <a:pt x="506928" y="96295"/>
                        <a:pt x="557210" y="64125"/>
                      </a:cubicBezTo>
                      <a:cubicBezTo>
                        <a:pt x="557210" y="64125"/>
                        <a:pt x="469677" y="75284"/>
                        <a:pt x="406490" y="50876"/>
                      </a:cubicBezTo>
                      <a:cubicBezTo>
                        <a:pt x="330023" y="21293"/>
                        <a:pt x="233668" y="23070"/>
                        <a:pt x="175219" y="32328"/>
                      </a:cubicBezTo>
                      <a:cubicBezTo>
                        <a:pt x="118454" y="41400"/>
                        <a:pt x="-2123" y="-9880"/>
                        <a:pt x="28" y="1717"/>
                      </a:cubicBezTo>
                      <a:close/>
                    </a:path>
                  </a:pathLst>
                </a:custGeom>
                <a:solidFill>
                  <a:srgbClr val="B6C8B1">
                    <a:alpha val="63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3" name="任意多边形: 形状 20392">
                  <a:extLst>
                    <a:ext uri="{FF2B5EF4-FFF2-40B4-BE49-F238E27FC236}">
                      <a16:creationId xmlns:a16="http://schemas.microsoft.com/office/drawing/2014/main" id="{570995E2-6529-339E-D284-B3F4C157DB02}"/>
                    </a:ext>
                  </a:extLst>
                </p:cNvPr>
                <p:cNvSpPr/>
                <p:nvPr/>
              </p:nvSpPr>
              <p:spPr>
                <a:xfrm>
                  <a:off x="2339540" y="3103885"/>
                  <a:ext cx="551465" cy="97279"/>
                </a:xfrm>
                <a:custGeom>
                  <a:avLst/>
                  <a:gdLst>
                    <a:gd name="connsiteX0" fmla="*/ 20 w 551465"/>
                    <a:gd name="connsiteY0" fmla="*/ 1230 h 97279"/>
                    <a:gd name="connsiteX1" fmla="*/ 204295 w 551465"/>
                    <a:gd name="connsiteY1" fmla="*/ 68127 h 97279"/>
                    <a:gd name="connsiteX2" fmla="*/ 400185 w 551465"/>
                    <a:gd name="connsiteY2" fmla="*/ 94998 h 97279"/>
                    <a:gd name="connsiteX3" fmla="*/ 551466 w 551465"/>
                    <a:gd name="connsiteY3" fmla="*/ 64137 h 97279"/>
                    <a:gd name="connsiteX4" fmla="*/ 401494 w 551465"/>
                    <a:gd name="connsiteY4" fmla="*/ 52197 h 97279"/>
                    <a:gd name="connsiteX5" fmla="*/ 175273 w 551465"/>
                    <a:gd name="connsiteY5" fmla="*/ 33805 h 97279"/>
                    <a:gd name="connsiteX6" fmla="*/ 20 w 551465"/>
                    <a:gd name="connsiteY6" fmla="*/ 1230 h 97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1465" h="97279">
                      <a:moveTo>
                        <a:pt x="20" y="1230"/>
                      </a:moveTo>
                      <a:cubicBezTo>
                        <a:pt x="1828" y="10894"/>
                        <a:pt x="111026" y="58837"/>
                        <a:pt x="204295" y="68127"/>
                      </a:cubicBezTo>
                      <a:cubicBezTo>
                        <a:pt x="297564" y="77416"/>
                        <a:pt x="354828" y="88233"/>
                        <a:pt x="400185" y="94998"/>
                      </a:cubicBezTo>
                      <a:cubicBezTo>
                        <a:pt x="445572" y="101762"/>
                        <a:pt x="502712" y="94062"/>
                        <a:pt x="551466" y="64137"/>
                      </a:cubicBezTo>
                      <a:cubicBezTo>
                        <a:pt x="551466" y="64137"/>
                        <a:pt x="463870" y="75078"/>
                        <a:pt x="401494" y="52197"/>
                      </a:cubicBezTo>
                      <a:cubicBezTo>
                        <a:pt x="324373" y="23924"/>
                        <a:pt x="234221" y="25108"/>
                        <a:pt x="175273" y="33805"/>
                      </a:cubicBezTo>
                      <a:cubicBezTo>
                        <a:pt x="118258" y="42285"/>
                        <a:pt x="-1788" y="-8434"/>
                        <a:pt x="20" y="1230"/>
                      </a:cubicBezTo>
                      <a:close/>
                    </a:path>
                  </a:pathLst>
                </a:custGeom>
                <a:solidFill>
                  <a:srgbClr val="B1C6AC">
                    <a:alpha val="69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4" name="任意多边形: 形状 20393">
                  <a:extLst>
                    <a:ext uri="{FF2B5EF4-FFF2-40B4-BE49-F238E27FC236}">
                      <a16:creationId xmlns:a16="http://schemas.microsoft.com/office/drawing/2014/main" id="{B8A03632-0924-44B1-2E95-8636C150002A}"/>
                    </a:ext>
                  </a:extLst>
                </p:cNvPr>
                <p:cNvSpPr/>
                <p:nvPr/>
              </p:nvSpPr>
              <p:spPr>
                <a:xfrm>
                  <a:off x="2341138" y="3105362"/>
                  <a:ext cx="545784" cy="94870"/>
                </a:xfrm>
                <a:custGeom>
                  <a:avLst/>
                  <a:gdLst>
                    <a:gd name="connsiteX0" fmla="*/ 13 w 545784"/>
                    <a:gd name="connsiteY0" fmla="*/ 813 h 94870"/>
                    <a:gd name="connsiteX1" fmla="*/ 202449 w 545784"/>
                    <a:gd name="connsiteY1" fmla="*/ 66151 h 94870"/>
                    <a:gd name="connsiteX2" fmla="*/ 398400 w 545784"/>
                    <a:gd name="connsiteY2" fmla="*/ 92523 h 94870"/>
                    <a:gd name="connsiteX3" fmla="*/ 545785 w 545784"/>
                    <a:gd name="connsiteY3" fmla="*/ 64249 h 94870"/>
                    <a:gd name="connsiteX4" fmla="*/ 396561 w 545784"/>
                    <a:gd name="connsiteY4" fmla="*/ 53619 h 94870"/>
                    <a:gd name="connsiteX5" fmla="*/ 175422 w 545784"/>
                    <a:gd name="connsiteY5" fmla="*/ 35352 h 94870"/>
                    <a:gd name="connsiteX6" fmla="*/ 13 w 545784"/>
                    <a:gd name="connsiteY6" fmla="*/ 813 h 94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5784" h="94870">
                      <a:moveTo>
                        <a:pt x="13" y="813"/>
                      </a:moveTo>
                      <a:cubicBezTo>
                        <a:pt x="1447" y="8544"/>
                        <a:pt x="109180" y="56830"/>
                        <a:pt x="202449" y="66151"/>
                      </a:cubicBezTo>
                      <a:cubicBezTo>
                        <a:pt x="295717" y="75440"/>
                        <a:pt x="353013" y="85759"/>
                        <a:pt x="398400" y="92523"/>
                      </a:cubicBezTo>
                      <a:cubicBezTo>
                        <a:pt x="443788" y="99288"/>
                        <a:pt x="498527" y="91900"/>
                        <a:pt x="545785" y="64249"/>
                      </a:cubicBezTo>
                      <a:cubicBezTo>
                        <a:pt x="545785" y="64249"/>
                        <a:pt x="458127" y="74973"/>
                        <a:pt x="396561" y="53619"/>
                      </a:cubicBezTo>
                      <a:cubicBezTo>
                        <a:pt x="318785" y="26655"/>
                        <a:pt x="234806" y="27247"/>
                        <a:pt x="175422" y="35352"/>
                      </a:cubicBezTo>
                      <a:cubicBezTo>
                        <a:pt x="118095" y="43239"/>
                        <a:pt x="-1421" y="-6918"/>
                        <a:pt x="13" y="813"/>
                      </a:cubicBezTo>
                      <a:close/>
                    </a:path>
                  </a:pathLst>
                </a:custGeom>
                <a:solidFill>
                  <a:srgbClr val="ADC3A7">
                    <a:alpha val="75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5" name="任意多边形: 形状 20394">
                  <a:extLst>
                    <a:ext uri="{FF2B5EF4-FFF2-40B4-BE49-F238E27FC236}">
                      <a16:creationId xmlns:a16="http://schemas.microsoft.com/office/drawing/2014/main" id="{65B26EFE-AD70-778F-769F-26A1FABFE110}"/>
                    </a:ext>
                  </a:extLst>
                </p:cNvPr>
                <p:cNvSpPr/>
                <p:nvPr/>
              </p:nvSpPr>
              <p:spPr>
                <a:xfrm>
                  <a:off x="2342764" y="3106762"/>
                  <a:ext cx="540074" cy="92515"/>
                </a:xfrm>
                <a:custGeom>
                  <a:avLst/>
                  <a:gdLst>
                    <a:gd name="connsiteX0" fmla="*/ 7 w 540074"/>
                    <a:gd name="connsiteY0" fmla="*/ 473 h 92515"/>
                    <a:gd name="connsiteX1" fmla="*/ 200635 w 540074"/>
                    <a:gd name="connsiteY1" fmla="*/ 64221 h 92515"/>
                    <a:gd name="connsiteX2" fmla="*/ 396618 w 540074"/>
                    <a:gd name="connsiteY2" fmla="*/ 90094 h 92515"/>
                    <a:gd name="connsiteX3" fmla="*/ 540075 w 540074"/>
                    <a:gd name="connsiteY3" fmla="*/ 64377 h 92515"/>
                    <a:gd name="connsiteX4" fmla="*/ 391599 w 540074"/>
                    <a:gd name="connsiteY4" fmla="*/ 55056 h 92515"/>
                    <a:gd name="connsiteX5" fmla="*/ 175510 w 540074"/>
                    <a:gd name="connsiteY5" fmla="*/ 36945 h 92515"/>
                    <a:gd name="connsiteX6" fmla="*/ 7 w 540074"/>
                    <a:gd name="connsiteY6" fmla="*/ 473 h 92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0074" h="92515">
                      <a:moveTo>
                        <a:pt x="7" y="473"/>
                      </a:moveTo>
                      <a:cubicBezTo>
                        <a:pt x="1099" y="6271"/>
                        <a:pt x="107335" y="54931"/>
                        <a:pt x="200635" y="64221"/>
                      </a:cubicBezTo>
                      <a:cubicBezTo>
                        <a:pt x="293904" y="73510"/>
                        <a:pt x="351262" y="83330"/>
                        <a:pt x="396618" y="90094"/>
                      </a:cubicBezTo>
                      <a:cubicBezTo>
                        <a:pt x="442006" y="96859"/>
                        <a:pt x="494376" y="89813"/>
                        <a:pt x="540075" y="64377"/>
                      </a:cubicBezTo>
                      <a:cubicBezTo>
                        <a:pt x="540075" y="64377"/>
                        <a:pt x="452324" y="74882"/>
                        <a:pt x="391599" y="55056"/>
                      </a:cubicBezTo>
                      <a:cubicBezTo>
                        <a:pt x="313169" y="29432"/>
                        <a:pt x="235362" y="29401"/>
                        <a:pt x="175510" y="36945"/>
                      </a:cubicBezTo>
                      <a:cubicBezTo>
                        <a:pt x="117872" y="44270"/>
                        <a:pt x="-1084" y="-5326"/>
                        <a:pt x="7" y="473"/>
                      </a:cubicBezTo>
                      <a:close/>
                    </a:path>
                  </a:pathLst>
                </a:custGeom>
                <a:solidFill>
                  <a:srgbClr val="A9C1A2">
                    <a:alpha val="81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6" name="任意多边形: 形状 20395">
                  <a:extLst>
                    <a:ext uri="{FF2B5EF4-FFF2-40B4-BE49-F238E27FC236}">
                      <a16:creationId xmlns:a16="http://schemas.microsoft.com/office/drawing/2014/main" id="{9370D604-1B63-3789-6AF4-B986AFEEA7E4}"/>
                    </a:ext>
                  </a:extLst>
                </p:cNvPr>
                <p:cNvSpPr/>
                <p:nvPr/>
              </p:nvSpPr>
              <p:spPr>
                <a:xfrm>
                  <a:off x="2344358" y="3108077"/>
                  <a:ext cx="534397" cy="90284"/>
                </a:xfrm>
                <a:custGeom>
                  <a:avLst/>
                  <a:gdLst>
                    <a:gd name="connsiteX0" fmla="*/ 3 w 534397"/>
                    <a:gd name="connsiteY0" fmla="*/ 217 h 90284"/>
                    <a:gd name="connsiteX1" fmla="*/ 198792 w 534397"/>
                    <a:gd name="connsiteY1" fmla="*/ 62376 h 90284"/>
                    <a:gd name="connsiteX2" fmla="*/ 394837 w 534397"/>
                    <a:gd name="connsiteY2" fmla="*/ 87782 h 90284"/>
                    <a:gd name="connsiteX3" fmla="*/ 534397 w 534397"/>
                    <a:gd name="connsiteY3" fmla="*/ 64651 h 90284"/>
                    <a:gd name="connsiteX4" fmla="*/ 386670 w 534397"/>
                    <a:gd name="connsiteY4" fmla="*/ 56640 h 90284"/>
                    <a:gd name="connsiteX5" fmla="*/ 175630 w 534397"/>
                    <a:gd name="connsiteY5" fmla="*/ 38653 h 90284"/>
                    <a:gd name="connsiteX6" fmla="*/ 3 w 534397"/>
                    <a:gd name="connsiteY6" fmla="*/ 217 h 90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4397" h="90284">
                      <a:moveTo>
                        <a:pt x="3" y="217"/>
                      </a:moveTo>
                      <a:cubicBezTo>
                        <a:pt x="720" y="4083"/>
                        <a:pt x="105523" y="53086"/>
                        <a:pt x="198792" y="62376"/>
                      </a:cubicBezTo>
                      <a:cubicBezTo>
                        <a:pt x="292061" y="71665"/>
                        <a:pt x="349450" y="80986"/>
                        <a:pt x="394837" y="87782"/>
                      </a:cubicBezTo>
                      <a:cubicBezTo>
                        <a:pt x="440224" y="94546"/>
                        <a:pt x="490194" y="87844"/>
                        <a:pt x="534397" y="64651"/>
                      </a:cubicBezTo>
                      <a:cubicBezTo>
                        <a:pt x="534397" y="64651"/>
                        <a:pt x="446584" y="75001"/>
                        <a:pt x="386670" y="56640"/>
                      </a:cubicBezTo>
                      <a:cubicBezTo>
                        <a:pt x="307585" y="32388"/>
                        <a:pt x="235950" y="31702"/>
                        <a:pt x="175630" y="38653"/>
                      </a:cubicBezTo>
                      <a:cubicBezTo>
                        <a:pt x="117680" y="45387"/>
                        <a:pt x="-714" y="-3648"/>
                        <a:pt x="3" y="217"/>
                      </a:cubicBezTo>
                      <a:close/>
                    </a:path>
                  </a:pathLst>
                </a:custGeom>
                <a:solidFill>
                  <a:srgbClr val="A5BF9E">
                    <a:alpha val="88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7" name="任意多边形: 形状 20396">
                  <a:extLst>
                    <a:ext uri="{FF2B5EF4-FFF2-40B4-BE49-F238E27FC236}">
                      <a16:creationId xmlns:a16="http://schemas.microsoft.com/office/drawing/2014/main" id="{C2AB887B-FC0E-A2AF-E7D1-A6CA04A87E6D}"/>
                    </a:ext>
                  </a:extLst>
                </p:cNvPr>
                <p:cNvSpPr/>
                <p:nvPr/>
              </p:nvSpPr>
              <p:spPr>
                <a:xfrm>
                  <a:off x="2345950" y="3109298"/>
                  <a:ext cx="528658" cy="88149"/>
                </a:xfrm>
                <a:custGeom>
                  <a:avLst/>
                  <a:gdLst>
                    <a:gd name="connsiteX0" fmla="*/ 1 w 528658"/>
                    <a:gd name="connsiteY0" fmla="*/ 56 h 88149"/>
                    <a:gd name="connsiteX1" fmla="*/ 196950 w 528658"/>
                    <a:gd name="connsiteY1" fmla="*/ 60656 h 88149"/>
                    <a:gd name="connsiteX2" fmla="*/ 393027 w 528658"/>
                    <a:gd name="connsiteY2" fmla="*/ 85563 h 88149"/>
                    <a:gd name="connsiteX3" fmla="*/ 528659 w 528658"/>
                    <a:gd name="connsiteY3" fmla="*/ 65020 h 88149"/>
                    <a:gd name="connsiteX4" fmla="*/ 381648 w 528658"/>
                    <a:gd name="connsiteY4" fmla="*/ 58318 h 88149"/>
                    <a:gd name="connsiteX5" fmla="*/ 175690 w 528658"/>
                    <a:gd name="connsiteY5" fmla="*/ 40487 h 88149"/>
                    <a:gd name="connsiteX6" fmla="*/ 1 w 528658"/>
                    <a:gd name="connsiteY6" fmla="*/ 56 h 88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8658" h="88149">
                      <a:moveTo>
                        <a:pt x="1" y="56"/>
                      </a:moveTo>
                      <a:cubicBezTo>
                        <a:pt x="375" y="1989"/>
                        <a:pt x="103681" y="51335"/>
                        <a:pt x="196950" y="60656"/>
                      </a:cubicBezTo>
                      <a:cubicBezTo>
                        <a:pt x="290219" y="69946"/>
                        <a:pt x="347670" y="78798"/>
                        <a:pt x="393027" y="85563"/>
                      </a:cubicBezTo>
                      <a:cubicBezTo>
                        <a:pt x="438414" y="92328"/>
                        <a:pt x="485983" y="85937"/>
                        <a:pt x="528659" y="65020"/>
                      </a:cubicBezTo>
                      <a:cubicBezTo>
                        <a:pt x="528659" y="65020"/>
                        <a:pt x="440752" y="75214"/>
                        <a:pt x="381648" y="58318"/>
                      </a:cubicBezTo>
                      <a:cubicBezTo>
                        <a:pt x="301877" y="35500"/>
                        <a:pt x="236477" y="34097"/>
                        <a:pt x="175690" y="40487"/>
                      </a:cubicBezTo>
                      <a:cubicBezTo>
                        <a:pt x="117491" y="46597"/>
                        <a:pt x="-342" y="-1876"/>
                        <a:pt x="1" y="56"/>
                      </a:cubicBezTo>
                      <a:close/>
                    </a:path>
                  </a:pathLst>
                </a:custGeom>
                <a:solidFill>
                  <a:srgbClr val="A0BC99">
                    <a:alpha val="94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98" name="任意多边形: 形状 20397">
                  <a:extLst>
                    <a:ext uri="{FF2B5EF4-FFF2-40B4-BE49-F238E27FC236}">
                      <a16:creationId xmlns:a16="http://schemas.microsoft.com/office/drawing/2014/main" id="{63D60CD4-4DAA-6706-633A-ED76A3EC80E9}"/>
                    </a:ext>
                  </a:extLst>
                </p:cNvPr>
                <p:cNvSpPr/>
                <p:nvPr/>
              </p:nvSpPr>
              <p:spPr>
                <a:xfrm>
                  <a:off x="2347541" y="3110414"/>
                  <a:ext cx="522984" cy="86100"/>
                </a:xfrm>
                <a:custGeom>
                  <a:avLst/>
                  <a:gdLst>
                    <a:gd name="connsiteX0" fmla="*/ 0 w 522984"/>
                    <a:gd name="connsiteY0" fmla="*/ 0 h 86100"/>
                    <a:gd name="connsiteX1" fmla="*/ 195141 w 522984"/>
                    <a:gd name="connsiteY1" fmla="*/ 59010 h 86100"/>
                    <a:gd name="connsiteX2" fmla="*/ 391280 w 522984"/>
                    <a:gd name="connsiteY2" fmla="*/ 83418 h 86100"/>
                    <a:gd name="connsiteX3" fmla="*/ 522985 w 522984"/>
                    <a:gd name="connsiteY3" fmla="*/ 65463 h 86100"/>
                    <a:gd name="connsiteX4" fmla="*/ 376722 w 522984"/>
                    <a:gd name="connsiteY4" fmla="*/ 60070 h 86100"/>
                    <a:gd name="connsiteX5" fmla="*/ 175814 w 522984"/>
                    <a:gd name="connsiteY5" fmla="*/ 42364 h 86100"/>
                    <a:gd name="connsiteX6" fmla="*/ 0 w 522984"/>
                    <a:gd name="connsiteY6" fmla="*/ 0 h 86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2984" h="86100">
                      <a:moveTo>
                        <a:pt x="0" y="0"/>
                      </a:moveTo>
                      <a:cubicBezTo>
                        <a:pt x="0" y="0"/>
                        <a:pt x="101841" y="49721"/>
                        <a:pt x="195141" y="59010"/>
                      </a:cubicBezTo>
                      <a:cubicBezTo>
                        <a:pt x="288410" y="68300"/>
                        <a:pt x="345893" y="76654"/>
                        <a:pt x="391280" y="83418"/>
                      </a:cubicBezTo>
                      <a:cubicBezTo>
                        <a:pt x="436668" y="90183"/>
                        <a:pt x="481837" y="84135"/>
                        <a:pt x="522985" y="65463"/>
                      </a:cubicBezTo>
                      <a:cubicBezTo>
                        <a:pt x="522985" y="65463"/>
                        <a:pt x="434984" y="75532"/>
                        <a:pt x="376722" y="60070"/>
                      </a:cubicBezTo>
                      <a:cubicBezTo>
                        <a:pt x="296297" y="38716"/>
                        <a:pt x="237069" y="36566"/>
                        <a:pt x="175814" y="42364"/>
                      </a:cubicBezTo>
                      <a:cubicBezTo>
                        <a:pt x="117303" y="4791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CBA94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343" name="图形 9">
              <a:extLst>
                <a:ext uri="{FF2B5EF4-FFF2-40B4-BE49-F238E27FC236}">
                  <a16:creationId xmlns:a16="http://schemas.microsoft.com/office/drawing/2014/main" id="{3EF0E750-E585-FFCD-4E0C-251434C509F7}"/>
                </a:ext>
              </a:extLst>
            </p:cNvPr>
            <p:cNvGrpSpPr/>
            <p:nvPr/>
          </p:nvGrpSpPr>
          <p:grpSpPr>
            <a:xfrm>
              <a:off x="1995437" y="2906428"/>
              <a:ext cx="300675" cy="237754"/>
              <a:chOff x="1995437" y="2906428"/>
              <a:chExt cx="300675" cy="237754"/>
            </a:xfrm>
          </p:grpSpPr>
          <p:sp>
            <p:nvSpPr>
              <p:cNvPr id="20369" name="任意多边形: 形状 20368">
                <a:extLst>
                  <a:ext uri="{FF2B5EF4-FFF2-40B4-BE49-F238E27FC236}">
                    <a16:creationId xmlns:a16="http://schemas.microsoft.com/office/drawing/2014/main" id="{B496BBF0-16C1-CB89-8C14-BBAFEEFC197D}"/>
                  </a:ext>
                </a:extLst>
              </p:cNvPr>
              <p:cNvSpPr/>
              <p:nvPr/>
            </p:nvSpPr>
            <p:spPr>
              <a:xfrm>
                <a:off x="2123251" y="2906428"/>
                <a:ext cx="69290" cy="60328"/>
              </a:xfrm>
              <a:custGeom>
                <a:avLst/>
                <a:gdLst>
                  <a:gd name="connsiteX0" fmla="*/ 4554 w 69290"/>
                  <a:gd name="connsiteY0" fmla="*/ 12991 h 60328"/>
                  <a:gd name="connsiteX1" fmla="*/ 44766 w 69290"/>
                  <a:gd name="connsiteY1" fmla="*/ 3452 h 60328"/>
                  <a:gd name="connsiteX2" fmla="*/ 69144 w 69290"/>
                  <a:gd name="connsiteY2" fmla="*/ 39300 h 60328"/>
                  <a:gd name="connsiteX3" fmla="*/ 38625 w 69290"/>
                  <a:gd name="connsiteY3" fmla="*/ 60155 h 60328"/>
                  <a:gd name="connsiteX4" fmla="*/ 4554 w 69290"/>
                  <a:gd name="connsiteY4" fmla="*/ 12991 h 6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90" h="60328">
                    <a:moveTo>
                      <a:pt x="4554" y="12991"/>
                    </a:moveTo>
                    <a:cubicBezTo>
                      <a:pt x="10009" y="-196"/>
                      <a:pt x="30334" y="-3282"/>
                      <a:pt x="44766" y="3452"/>
                    </a:cubicBezTo>
                    <a:cubicBezTo>
                      <a:pt x="59231" y="10185"/>
                      <a:pt x="70733" y="28920"/>
                      <a:pt x="69144" y="39300"/>
                    </a:cubicBezTo>
                    <a:cubicBezTo>
                      <a:pt x="67523" y="49712"/>
                      <a:pt x="55272" y="61932"/>
                      <a:pt x="38625" y="60155"/>
                    </a:cubicBezTo>
                    <a:cubicBezTo>
                      <a:pt x="5801" y="58440"/>
                      <a:pt x="-7915" y="43135"/>
                      <a:pt x="4554" y="12991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0" name="任意多边形: 形状 20369">
                <a:extLst>
                  <a:ext uri="{FF2B5EF4-FFF2-40B4-BE49-F238E27FC236}">
                    <a16:creationId xmlns:a16="http://schemas.microsoft.com/office/drawing/2014/main" id="{324398CC-DC90-FA2D-B7F7-106B7F57AD67}"/>
                  </a:ext>
                </a:extLst>
              </p:cNvPr>
              <p:cNvSpPr/>
              <p:nvPr/>
            </p:nvSpPr>
            <p:spPr>
              <a:xfrm>
                <a:off x="2141492" y="3098075"/>
                <a:ext cx="38758" cy="37474"/>
              </a:xfrm>
              <a:custGeom>
                <a:avLst/>
                <a:gdLst>
                  <a:gd name="connsiteX0" fmla="*/ 6232 w 38758"/>
                  <a:gd name="connsiteY0" fmla="*/ 30793 h 37474"/>
                  <a:gd name="connsiteX1" fmla="*/ 3675 w 38758"/>
                  <a:gd name="connsiteY1" fmla="*/ 7663 h 37474"/>
                  <a:gd name="connsiteX2" fmla="*/ 27865 w 38758"/>
                  <a:gd name="connsiteY2" fmla="*/ 1023 h 37474"/>
                  <a:gd name="connsiteX3" fmla="*/ 38215 w 38758"/>
                  <a:gd name="connsiteY3" fmla="*/ 20943 h 37474"/>
                  <a:gd name="connsiteX4" fmla="*/ 6232 w 38758"/>
                  <a:gd name="connsiteY4" fmla="*/ 30793 h 3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58" h="37474">
                    <a:moveTo>
                      <a:pt x="6232" y="30793"/>
                    </a:moveTo>
                    <a:cubicBezTo>
                      <a:pt x="-1468" y="25556"/>
                      <a:pt x="-1686" y="14178"/>
                      <a:pt x="3675" y="7663"/>
                    </a:cubicBezTo>
                    <a:cubicBezTo>
                      <a:pt x="9037" y="1148"/>
                      <a:pt x="21569" y="-1689"/>
                      <a:pt x="27865" y="1023"/>
                    </a:cubicBezTo>
                    <a:cubicBezTo>
                      <a:pt x="34162" y="3704"/>
                      <a:pt x="40709" y="12401"/>
                      <a:pt x="38215" y="20943"/>
                    </a:cubicBezTo>
                    <a:cubicBezTo>
                      <a:pt x="34412" y="38150"/>
                      <a:pt x="23813" y="42764"/>
                      <a:pt x="6232" y="30793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1" name="任意多边形: 形状 20370">
                <a:extLst>
                  <a:ext uri="{FF2B5EF4-FFF2-40B4-BE49-F238E27FC236}">
                    <a16:creationId xmlns:a16="http://schemas.microsoft.com/office/drawing/2014/main" id="{1E973871-D54F-4C7F-3504-C8F8FA5B4AAD}"/>
                  </a:ext>
                </a:extLst>
              </p:cNvPr>
              <p:cNvSpPr/>
              <p:nvPr/>
            </p:nvSpPr>
            <p:spPr>
              <a:xfrm>
                <a:off x="2162061" y="3012353"/>
                <a:ext cx="69290" cy="60328"/>
              </a:xfrm>
              <a:custGeom>
                <a:avLst/>
                <a:gdLst>
                  <a:gd name="connsiteX0" fmla="*/ 4554 w 69290"/>
                  <a:gd name="connsiteY0" fmla="*/ 12991 h 60328"/>
                  <a:gd name="connsiteX1" fmla="*/ 44766 w 69290"/>
                  <a:gd name="connsiteY1" fmla="*/ 3452 h 60328"/>
                  <a:gd name="connsiteX2" fmla="*/ 69144 w 69290"/>
                  <a:gd name="connsiteY2" fmla="*/ 39300 h 60328"/>
                  <a:gd name="connsiteX3" fmla="*/ 38625 w 69290"/>
                  <a:gd name="connsiteY3" fmla="*/ 60155 h 60328"/>
                  <a:gd name="connsiteX4" fmla="*/ 4554 w 69290"/>
                  <a:gd name="connsiteY4" fmla="*/ 12991 h 6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90" h="60328">
                    <a:moveTo>
                      <a:pt x="4554" y="12991"/>
                    </a:moveTo>
                    <a:cubicBezTo>
                      <a:pt x="10009" y="-196"/>
                      <a:pt x="30334" y="-3282"/>
                      <a:pt x="44766" y="3452"/>
                    </a:cubicBezTo>
                    <a:cubicBezTo>
                      <a:pt x="59231" y="10185"/>
                      <a:pt x="70733" y="28920"/>
                      <a:pt x="69144" y="39300"/>
                    </a:cubicBezTo>
                    <a:cubicBezTo>
                      <a:pt x="67523" y="49712"/>
                      <a:pt x="55272" y="61932"/>
                      <a:pt x="38625" y="60155"/>
                    </a:cubicBezTo>
                    <a:cubicBezTo>
                      <a:pt x="5801" y="58440"/>
                      <a:pt x="-7915" y="43134"/>
                      <a:pt x="4554" y="12991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2" name="任意多边形: 形状 20371">
                <a:extLst>
                  <a:ext uri="{FF2B5EF4-FFF2-40B4-BE49-F238E27FC236}">
                    <a16:creationId xmlns:a16="http://schemas.microsoft.com/office/drawing/2014/main" id="{E5A45F20-6812-9896-1860-A3E7A0D5C180}"/>
                  </a:ext>
                </a:extLst>
              </p:cNvPr>
              <p:cNvSpPr/>
              <p:nvPr/>
            </p:nvSpPr>
            <p:spPr>
              <a:xfrm>
                <a:off x="2186627" y="2962567"/>
                <a:ext cx="66822" cy="64475"/>
              </a:xfrm>
              <a:custGeom>
                <a:avLst/>
                <a:gdLst>
                  <a:gd name="connsiteX0" fmla="*/ 26653 w 66822"/>
                  <a:gd name="connsiteY0" fmla="*/ 1118 h 64475"/>
                  <a:gd name="connsiteX1" fmla="*/ 64528 w 66822"/>
                  <a:gd name="connsiteY1" fmla="*/ 21785 h 64475"/>
                  <a:gd name="connsiteX2" fmla="*/ 55270 w 66822"/>
                  <a:gd name="connsiteY2" fmla="*/ 61000 h 64475"/>
                  <a:gd name="connsiteX3" fmla="*/ 16054 w 66822"/>
                  <a:gd name="connsiteY3" fmla="*/ 54049 h 64475"/>
                  <a:gd name="connsiteX4" fmla="*/ 26653 w 66822"/>
                  <a:gd name="connsiteY4" fmla="*/ 1118 h 6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22" h="64475">
                    <a:moveTo>
                      <a:pt x="26653" y="1118"/>
                    </a:moveTo>
                    <a:cubicBezTo>
                      <a:pt x="40993" y="-3714"/>
                      <a:pt x="58761" y="7851"/>
                      <a:pt x="64528" y="21785"/>
                    </a:cubicBezTo>
                    <a:cubicBezTo>
                      <a:pt x="70264" y="35719"/>
                      <a:pt x="64528" y="55389"/>
                      <a:pt x="55270" y="61000"/>
                    </a:cubicBezTo>
                    <a:cubicBezTo>
                      <a:pt x="46011" y="66580"/>
                      <a:pt x="27277" y="66237"/>
                      <a:pt x="16054" y="54049"/>
                    </a:cubicBezTo>
                    <a:cubicBezTo>
                      <a:pt x="-7512" y="31075"/>
                      <a:pt x="-6078" y="12122"/>
                      <a:pt x="26653" y="1118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3" name="任意多边形: 形状 20372">
                <a:extLst>
                  <a:ext uri="{FF2B5EF4-FFF2-40B4-BE49-F238E27FC236}">
                    <a16:creationId xmlns:a16="http://schemas.microsoft.com/office/drawing/2014/main" id="{7A6BB450-FE38-8FFD-D1CD-F431F7BC74C9}"/>
                  </a:ext>
                </a:extLst>
              </p:cNvPr>
              <p:cNvSpPr/>
              <p:nvPr/>
            </p:nvSpPr>
            <p:spPr>
              <a:xfrm>
                <a:off x="2076103" y="3043543"/>
                <a:ext cx="64616" cy="59590"/>
              </a:xfrm>
              <a:custGeom>
                <a:avLst/>
                <a:gdLst>
                  <a:gd name="connsiteX0" fmla="*/ 1326 w 64616"/>
                  <a:gd name="connsiteY0" fmla="*/ 17026 h 59590"/>
                  <a:gd name="connsiteX1" fmla="*/ 36240 w 64616"/>
                  <a:gd name="connsiteY1" fmla="*/ 1502 h 59590"/>
                  <a:gd name="connsiteX2" fmla="*/ 64607 w 64616"/>
                  <a:gd name="connsiteY2" fmla="*/ 33765 h 59590"/>
                  <a:gd name="connsiteX3" fmla="*/ 40479 w 64616"/>
                  <a:gd name="connsiteY3" fmla="*/ 59140 h 59590"/>
                  <a:gd name="connsiteX4" fmla="*/ 1326 w 64616"/>
                  <a:gd name="connsiteY4" fmla="*/ 17026 h 59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16" h="59590">
                    <a:moveTo>
                      <a:pt x="1326" y="17026"/>
                    </a:moveTo>
                    <a:cubicBezTo>
                      <a:pt x="4007" y="3029"/>
                      <a:pt x="21931" y="-3081"/>
                      <a:pt x="36240" y="1502"/>
                    </a:cubicBezTo>
                    <a:cubicBezTo>
                      <a:pt x="50548" y="6084"/>
                      <a:pt x="64264" y="23104"/>
                      <a:pt x="64607" y="33765"/>
                    </a:cubicBezTo>
                    <a:cubicBezTo>
                      <a:pt x="64950" y="44396"/>
                      <a:pt x="55910" y="58454"/>
                      <a:pt x="40479" y="59140"/>
                    </a:cubicBezTo>
                    <a:cubicBezTo>
                      <a:pt x="10366" y="62289"/>
                      <a:pt x="-4752" y="49009"/>
                      <a:pt x="1326" y="17026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4" name="任意多边形: 形状 20373">
                <a:extLst>
                  <a:ext uri="{FF2B5EF4-FFF2-40B4-BE49-F238E27FC236}">
                    <a16:creationId xmlns:a16="http://schemas.microsoft.com/office/drawing/2014/main" id="{C60404F5-1505-F06A-209F-2B4581ED434B}"/>
                  </a:ext>
                </a:extLst>
              </p:cNvPr>
              <p:cNvSpPr/>
              <p:nvPr/>
            </p:nvSpPr>
            <p:spPr>
              <a:xfrm>
                <a:off x="2038279" y="2907724"/>
                <a:ext cx="64628" cy="59590"/>
              </a:xfrm>
              <a:custGeom>
                <a:avLst/>
                <a:gdLst>
                  <a:gd name="connsiteX0" fmla="*/ 1338 w 64628"/>
                  <a:gd name="connsiteY0" fmla="*/ 17026 h 59590"/>
                  <a:gd name="connsiteX1" fmla="*/ 36251 w 64628"/>
                  <a:gd name="connsiteY1" fmla="*/ 1502 h 59590"/>
                  <a:gd name="connsiteX2" fmla="*/ 64619 w 64628"/>
                  <a:gd name="connsiteY2" fmla="*/ 33765 h 59590"/>
                  <a:gd name="connsiteX3" fmla="*/ 40491 w 64628"/>
                  <a:gd name="connsiteY3" fmla="*/ 59140 h 59590"/>
                  <a:gd name="connsiteX4" fmla="*/ 1338 w 64628"/>
                  <a:gd name="connsiteY4" fmla="*/ 17026 h 59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28" h="59590">
                    <a:moveTo>
                      <a:pt x="1338" y="17026"/>
                    </a:moveTo>
                    <a:cubicBezTo>
                      <a:pt x="4019" y="3029"/>
                      <a:pt x="21943" y="-3081"/>
                      <a:pt x="36251" y="1502"/>
                    </a:cubicBezTo>
                    <a:cubicBezTo>
                      <a:pt x="50560" y="6084"/>
                      <a:pt x="64276" y="23104"/>
                      <a:pt x="64619" y="33765"/>
                    </a:cubicBezTo>
                    <a:cubicBezTo>
                      <a:pt x="64962" y="44396"/>
                      <a:pt x="55921" y="58454"/>
                      <a:pt x="40491" y="59140"/>
                    </a:cubicBezTo>
                    <a:cubicBezTo>
                      <a:pt x="10347" y="62289"/>
                      <a:pt x="-4772" y="49009"/>
                      <a:pt x="1338" y="17026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5" name="任意多边形: 形状 20374">
                <a:extLst>
                  <a:ext uri="{FF2B5EF4-FFF2-40B4-BE49-F238E27FC236}">
                    <a16:creationId xmlns:a16="http://schemas.microsoft.com/office/drawing/2014/main" id="{5580BA69-6E47-F0DA-02A8-996E34357A60}"/>
                  </a:ext>
                </a:extLst>
              </p:cNvPr>
              <p:cNvSpPr/>
              <p:nvPr/>
            </p:nvSpPr>
            <p:spPr>
              <a:xfrm>
                <a:off x="2249035" y="3052869"/>
                <a:ext cx="47077" cy="43382"/>
              </a:xfrm>
              <a:custGeom>
                <a:avLst/>
                <a:gdLst>
                  <a:gd name="connsiteX0" fmla="*/ 966 w 47077"/>
                  <a:gd name="connsiteY0" fmla="*/ 12407 h 43382"/>
                  <a:gd name="connsiteX1" fmla="*/ 26403 w 47077"/>
                  <a:gd name="connsiteY1" fmla="*/ 1092 h 43382"/>
                  <a:gd name="connsiteX2" fmla="*/ 47070 w 47077"/>
                  <a:gd name="connsiteY2" fmla="*/ 24565 h 43382"/>
                  <a:gd name="connsiteX3" fmla="*/ 29520 w 47077"/>
                  <a:gd name="connsiteY3" fmla="*/ 43050 h 43382"/>
                  <a:gd name="connsiteX4" fmla="*/ 966 w 47077"/>
                  <a:gd name="connsiteY4" fmla="*/ 12407 h 43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077" h="43382">
                    <a:moveTo>
                      <a:pt x="966" y="12407"/>
                    </a:moveTo>
                    <a:cubicBezTo>
                      <a:pt x="2899" y="2214"/>
                      <a:pt x="15960" y="-2244"/>
                      <a:pt x="26403" y="1092"/>
                    </a:cubicBezTo>
                    <a:cubicBezTo>
                      <a:pt x="36815" y="4427"/>
                      <a:pt x="46821" y="16834"/>
                      <a:pt x="47070" y="24565"/>
                    </a:cubicBezTo>
                    <a:cubicBezTo>
                      <a:pt x="47320" y="32327"/>
                      <a:pt x="40742" y="42551"/>
                      <a:pt x="29520" y="43050"/>
                    </a:cubicBezTo>
                    <a:cubicBezTo>
                      <a:pt x="7543" y="45357"/>
                      <a:pt x="-3461" y="35693"/>
                      <a:pt x="966" y="12407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6" name="任意多边形: 形状 20375">
                <a:extLst>
                  <a:ext uri="{FF2B5EF4-FFF2-40B4-BE49-F238E27FC236}">
                    <a16:creationId xmlns:a16="http://schemas.microsoft.com/office/drawing/2014/main" id="{DAC6B81E-0E33-EFE6-A4A4-BFA03773DD93}"/>
                  </a:ext>
                </a:extLst>
              </p:cNvPr>
              <p:cNvSpPr/>
              <p:nvPr/>
            </p:nvSpPr>
            <p:spPr>
              <a:xfrm>
                <a:off x="1995437" y="2953688"/>
                <a:ext cx="48138" cy="43694"/>
              </a:xfrm>
              <a:custGeom>
                <a:avLst/>
                <a:gdLst>
                  <a:gd name="connsiteX0" fmla="*/ 6554 w 48138"/>
                  <a:gd name="connsiteY0" fmla="*/ 33625 h 43694"/>
                  <a:gd name="connsiteX1" fmla="*/ 5650 w 48138"/>
                  <a:gd name="connsiteY1" fmla="*/ 6599 h 43694"/>
                  <a:gd name="connsiteX2" fmla="*/ 36199 w 48138"/>
                  <a:gd name="connsiteY2" fmla="*/ 2110 h 43694"/>
                  <a:gd name="connsiteX3" fmla="*/ 47047 w 48138"/>
                  <a:gd name="connsiteY3" fmla="*/ 26518 h 43694"/>
                  <a:gd name="connsiteX4" fmla="*/ 6554 w 48138"/>
                  <a:gd name="connsiteY4" fmla="*/ 33625 h 43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38" h="43694">
                    <a:moveTo>
                      <a:pt x="6554" y="33625"/>
                    </a:moveTo>
                    <a:cubicBezTo>
                      <a:pt x="-2455" y="26549"/>
                      <a:pt x="-1613" y="13394"/>
                      <a:pt x="5650" y="6599"/>
                    </a:cubicBezTo>
                    <a:cubicBezTo>
                      <a:pt x="12913" y="-228"/>
                      <a:pt x="28687" y="-1818"/>
                      <a:pt x="36199" y="2110"/>
                    </a:cubicBezTo>
                    <a:cubicBezTo>
                      <a:pt x="43712" y="6069"/>
                      <a:pt x="50944" y="16979"/>
                      <a:pt x="47047" y="26518"/>
                    </a:cubicBezTo>
                    <a:cubicBezTo>
                      <a:pt x="40688" y="45845"/>
                      <a:pt x="27128" y="49773"/>
                      <a:pt x="6554" y="33625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7" name="任意多边形: 形状 20376">
                <a:extLst>
                  <a:ext uri="{FF2B5EF4-FFF2-40B4-BE49-F238E27FC236}">
                    <a16:creationId xmlns:a16="http://schemas.microsoft.com/office/drawing/2014/main" id="{F41B02C0-216E-71DE-C376-45942F6B7B18}"/>
                  </a:ext>
                </a:extLst>
              </p:cNvPr>
              <p:cNvSpPr/>
              <p:nvPr/>
            </p:nvSpPr>
            <p:spPr>
              <a:xfrm>
                <a:off x="2039838" y="2985947"/>
                <a:ext cx="66860" cy="64450"/>
              </a:xfrm>
              <a:custGeom>
                <a:avLst/>
                <a:gdLst>
                  <a:gd name="connsiteX0" fmla="*/ 26400 w 66860"/>
                  <a:gd name="connsiteY0" fmla="*/ 1179 h 64450"/>
                  <a:gd name="connsiteX1" fmla="*/ 64431 w 66860"/>
                  <a:gd name="connsiteY1" fmla="*/ 21535 h 64450"/>
                  <a:gd name="connsiteX2" fmla="*/ 55578 w 66860"/>
                  <a:gd name="connsiteY2" fmla="*/ 60844 h 64450"/>
                  <a:gd name="connsiteX3" fmla="*/ 16300 w 66860"/>
                  <a:gd name="connsiteY3" fmla="*/ 54204 h 64450"/>
                  <a:gd name="connsiteX4" fmla="*/ 26400 w 66860"/>
                  <a:gd name="connsiteY4" fmla="*/ 1179 h 6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60" h="64450">
                    <a:moveTo>
                      <a:pt x="26400" y="1179"/>
                    </a:moveTo>
                    <a:cubicBezTo>
                      <a:pt x="40677" y="-3777"/>
                      <a:pt x="58539" y="7632"/>
                      <a:pt x="64431" y="21535"/>
                    </a:cubicBezTo>
                    <a:cubicBezTo>
                      <a:pt x="70322" y="35438"/>
                      <a:pt x="64774" y="55171"/>
                      <a:pt x="55578" y="60844"/>
                    </a:cubicBezTo>
                    <a:cubicBezTo>
                      <a:pt x="46382" y="66517"/>
                      <a:pt x="27647" y="66330"/>
                      <a:pt x="16300" y="54204"/>
                    </a:cubicBezTo>
                    <a:cubicBezTo>
                      <a:pt x="-7453" y="31448"/>
                      <a:pt x="-6207" y="12495"/>
                      <a:pt x="26400" y="1179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8" name="任意多边形: 形状 20377">
                <a:extLst>
                  <a:ext uri="{FF2B5EF4-FFF2-40B4-BE49-F238E27FC236}">
                    <a16:creationId xmlns:a16="http://schemas.microsoft.com/office/drawing/2014/main" id="{AD2389F7-DAFD-FF55-BA4A-F4C9BA0A6AF5}"/>
                  </a:ext>
                </a:extLst>
              </p:cNvPr>
              <p:cNvSpPr/>
              <p:nvPr/>
            </p:nvSpPr>
            <p:spPr>
              <a:xfrm>
                <a:off x="2115269" y="2976847"/>
                <a:ext cx="50918" cy="49066"/>
              </a:xfrm>
              <a:custGeom>
                <a:avLst/>
                <a:gdLst>
                  <a:gd name="connsiteX0" fmla="*/ 20110 w 50918"/>
                  <a:gd name="connsiteY0" fmla="*/ 896 h 49066"/>
                  <a:gd name="connsiteX1" fmla="*/ 49070 w 50918"/>
                  <a:gd name="connsiteY1" fmla="*/ 16389 h 49066"/>
                  <a:gd name="connsiteX2" fmla="*/ 42305 w 50918"/>
                  <a:gd name="connsiteY2" fmla="*/ 46315 h 49066"/>
                  <a:gd name="connsiteX3" fmla="*/ 12410 w 50918"/>
                  <a:gd name="connsiteY3" fmla="*/ 41265 h 49066"/>
                  <a:gd name="connsiteX4" fmla="*/ 20110 w 50918"/>
                  <a:gd name="connsiteY4" fmla="*/ 896 h 49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18" h="49066">
                    <a:moveTo>
                      <a:pt x="20110" y="896"/>
                    </a:moveTo>
                    <a:cubicBezTo>
                      <a:pt x="30989" y="-2875"/>
                      <a:pt x="44612" y="5822"/>
                      <a:pt x="49070" y="16389"/>
                    </a:cubicBezTo>
                    <a:cubicBezTo>
                      <a:pt x="53558" y="26988"/>
                      <a:pt x="49319" y="42013"/>
                      <a:pt x="42305" y="46315"/>
                    </a:cubicBezTo>
                    <a:cubicBezTo>
                      <a:pt x="35291" y="50648"/>
                      <a:pt x="21045" y="50492"/>
                      <a:pt x="12410" y="41265"/>
                    </a:cubicBezTo>
                    <a:cubicBezTo>
                      <a:pt x="-5670" y="23933"/>
                      <a:pt x="-4735" y="9500"/>
                      <a:pt x="20110" y="896"/>
                    </a:cubicBezTo>
                    <a:close/>
                  </a:path>
                </a:pathLst>
              </a:custGeom>
              <a:solidFill>
                <a:srgbClr val="B9892F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79" name="任意多边形: 形状 20378">
                <a:extLst>
                  <a:ext uri="{FF2B5EF4-FFF2-40B4-BE49-F238E27FC236}">
                    <a16:creationId xmlns:a16="http://schemas.microsoft.com/office/drawing/2014/main" id="{82F57338-E989-0589-FE84-DEBAECD7C99B}"/>
                  </a:ext>
                </a:extLst>
              </p:cNvPr>
              <p:cNvSpPr/>
              <p:nvPr/>
            </p:nvSpPr>
            <p:spPr>
              <a:xfrm>
                <a:off x="2195326" y="3095085"/>
                <a:ext cx="50914" cy="49097"/>
              </a:xfrm>
              <a:custGeom>
                <a:avLst/>
                <a:gdLst>
                  <a:gd name="connsiteX0" fmla="*/ 20105 w 50914"/>
                  <a:gd name="connsiteY0" fmla="*/ 896 h 49097"/>
                  <a:gd name="connsiteX1" fmla="*/ 49064 w 50914"/>
                  <a:gd name="connsiteY1" fmla="*/ 16420 h 49097"/>
                  <a:gd name="connsiteX2" fmla="*/ 42331 w 50914"/>
                  <a:gd name="connsiteY2" fmla="*/ 46346 h 49097"/>
                  <a:gd name="connsiteX3" fmla="*/ 12436 w 50914"/>
                  <a:gd name="connsiteY3" fmla="*/ 41296 h 49097"/>
                  <a:gd name="connsiteX4" fmla="*/ 20105 w 50914"/>
                  <a:gd name="connsiteY4" fmla="*/ 896 h 49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14" h="49097">
                    <a:moveTo>
                      <a:pt x="20105" y="896"/>
                    </a:moveTo>
                    <a:cubicBezTo>
                      <a:pt x="30984" y="-2875"/>
                      <a:pt x="44607" y="5822"/>
                      <a:pt x="49064" y="16420"/>
                    </a:cubicBezTo>
                    <a:cubicBezTo>
                      <a:pt x="53553" y="27019"/>
                      <a:pt x="49314" y="42044"/>
                      <a:pt x="42331" y="46346"/>
                    </a:cubicBezTo>
                    <a:cubicBezTo>
                      <a:pt x="35317" y="50679"/>
                      <a:pt x="21071" y="50523"/>
                      <a:pt x="12436" y="41296"/>
                    </a:cubicBezTo>
                    <a:cubicBezTo>
                      <a:pt x="-5675" y="23933"/>
                      <a:pt x="-4740" y="9500"/>
                      <a:pt x="20105" y="896"/>
                    </a:cubicBezTo>
                    <a:close/>
                  </a:path>
                </a:pathLst>
              </a:custGeom>
              <a:solidFill>
                <a:srgbClr val="B9892F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344" name="图形 9">
              <a:extLst>
                <a:ext uri="{FF2B5EF4-FFF2-40B4-BE49-F238E27FC236}">
                  <a16:creationId xmlns:a16="http://schemas.microsoft.com/office/drawing/2014/main" id="{22A5A03E-8D19-CA16-ED49-BF1F220F46D6}"/>
                </a:ext>
              </a:extLst>
            </p:cNvPr>
            <p:cNvGrpSpPr/>
            <p:nvPr/>
          </p:nvGrpSpPr>
          <p:grpSpPr>
            <a:xfrm>
              <a:off x="2011000" y="2799418"/>
              <a:ext cx="322314" cy="187451"/>
              <a:chOff x="2011000" y="2799418"/>
              <a:chExt cx="322314" cy="187451"/>
            </a:xfrm>
          </p:grpSpPr>
          <p:sp>
            <p:nvSpPr>
              <p:cNvPr id="20358" name="任意多边形: 形状 20357">
                <a:extLst>
                  <a:ext uri="{FF2B5EF4-FFF2-40B4-BE49-F238E27FC236}">
                    <a16:creationId xmlns:a16="http://schemas.microsoft.com/office/drawing/2014/main" id="{B2603703-8604-B6C6-6A51-ACF24BC2FCE0}"/>
                  </a:ext>
                </a:extLst>
              </p:cNvPr>
              <p:cNvSpPr/>
              <p:nvPr/>
            </p:nvSpPr>
            <p:spPr>
              <a:xfrm>
                <a:off x="2123904" y="2935299"/>
                <a:ext cx="52783" cy="46147"/>
              </a:xfrm>
              <a:custGeom>
                <a:avLst/>
                <a:gdLst>
                  <a:gd name="connsiteX0" fmla="*/ 48664 w 52783"/>
                  <a:gd name="connsiteY0" fmla="*/ 36926 h 46147"/>
                  <a:gd name="connsiteX1" fmla="*/ 17647 w 52783"/>
                  <a:gd name="connsiteY1" fmla="*/ 43068 h 46147"/>
                  <a:gd name="connsiteX2" fmla="*/ 191 w 52783"/>
                  <a:gd name="connsiteY2" fmla="*/ 15199 h 46147"/>
                  <a:gd name="connsiteX3" fmla="*/ 24162 w 52783"/>
                  <a:gd name="connsiteY3" fmla="*/ 236 h 46147"/>
                  <a:gd name="connsiteX4" fmla="*/ 48664 w 52783"/>
                  <a:gd name="connsiteY4" fmla="*/ 36926 h 46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83" h="46147">
                    <a:moveTo>
                      <a:pt x="48664" y="36926"/>
                    </a:moveTo>
                    <a:cubicBezTo>
                      <a:pt x="44082" y="46777"/>
                      <a:pt x="28464" y="48585"/>
                      <a:pt x="17647" y="43068"/>
                    </a:cubicBezTo>
                    <a:cubicBezTo>
                      <a:pt x="6830" y="37550"/>
                      <a:pt x="-1368" y="23055"/>
                      <a:pt x="191" y="15199"/>
                    </a:cubicBezTo>
                    <a:cubicBezTo>
                      <a:pt x="1749" y="7344"/>
                      <a:pt x="11506" y="-1572"/>
                      <a:pt x="24162" y="236"/>
                    </a:cubicBezTo>
                    <a:cubicBezTo>
                      <a:pt x="49163" y="2418"/>
                      <a:pt x="59138" y="14389"/>
                      <a:pt x="48664" y="36926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59" name="任意多边形: 形状 20358">
                <a:extLst>
                  <a:ext uri="{FF2B5EF4-FFF2-40B4-BE49-F238E27FC236}">
                    <a16:creationId xmlns:a16="http://schemas.microsoft.com/office/drawing/2014/main" id="{7326F81D-C23C-1103-A5A1-3AAB27E63C42}"/>
                  </a:ext>
                </a:extLst>
              </p:cNvPr>
              <p:cNvSpPr/>
              <p:nvPr/>
            </p:nvSpPr>
            <p:spPr>
              <a:xfrm>
                <a:off x="2245900" y="2821365"/>
                <a:ext cx="29637" cy="28452"/>
              </a:xfrm>
              <a:custGeom>
                <a:avLst/>
                <a:gdLst>
                  <a:gd name="connsiteX0" fmla="*/ 25267 w 29637"/>
                  <a:gd name="connsiteY0" fmla="*/ 5533 h 28452"/>
                  <a:gd name="connsiteX1" fmla="*/ 26483 w 29637"/>
                  <a:gd name="connsiteY1" fmla="*/ 23146 h 28452"/>
                  <a:gd name="connsiteX2" fmla="*/ 7810 w 29637"/>
                  <a:gd name="connsiteY2" fmla="*/ 27510 h 28452"/>
                  <a:gd name="connsiteX3" fmla="*/ 547 w 29637"/>
                  <a:gd name="connsiteY3" fmla="*/ 12111 h 28452"/>
                  <a:gd name="connsiteX4" fmla="*/ 25267 w 29637"/>
                  <a:gd name="connsiteY4" fmla="*/ 5533 h 28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37" h="28452">
                    <a:moveTo>
                      <a:pt x="25267" y="5533"/>
                    </a:moveTo>
                    <a:cubicBezTo>
                      <a:pt x="30972" y="9710"/>
                      <a:pt x="30785" y="18345"/>
                      <a:pt x="26483" y="23146"/>
                    </a:cubicBezTo>
                    <a:cubicBezTo>
                      <a:pt x="22181" y="27946"/>
                      <a:pt x="12517" y="29723"/>
                      <a:pt x="7810" y="27510"/>
                    </a:cubicBezTo>
                    <a:cubicBezTo>
                      <a:pt x="3103" y="25297"/>
                      <a:pt x="-1635" y="18532"/>
                      <a:pt x="547" y="12111"/>
                    </a:cubicBezTo>
                    <a:cubicBezTo>
                      <a:pt x="3976" y="-826"/>
                      <a:pt x="12206" y="-4006"/>
                      <a:pt x="25267" y="5533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0" name="任意多边形: 形状 20359">
                <a:extLst>
                  <a:ext uri="{FF2B5EF4-FFF2-40B4-BE49-F238E27FC236}">
                    <a16:creationId xmlns:a16="http://schemas.microsoft.com/office/drawing/2014/main" id="{E8533238-71F6-4841-533F-DC8C6A742AB3}"/>
                  </a:ext>
                </a:extLst>
              </p:cNvPr>
              <p:cNvSpPr/>
              <p:nvPr/>
            </p:nvSpPr>
            <p:spPr>
              <a:xfrm>
                <a:off x="2077052" y="2831961"/>
                <a:ext cx="52783" cy="46147"/>
              </a:xfrm>
              <a:custGeom>
                <a:avLst/>
                <a:gdLst>
                  <a:gd name="connsiteX0" fmla="*/ 48664 w 52783"/>
                  <a:gd name="connsiteY0" fmla="*/ 36927 h 46147"/>
                  <a:gd name="connsiteX1" fmla="*/ 17647 w 52783"/>
                  <a:gd name="connsiteY1" fmla="*/ 43068 h 46147"/>
                  <a:gd name="connsiteX2" fmla="*/ 191 w 52783"/>
                  <a:gd name="connsiteY2" fmla="*/ 15199 h 46147"/>
                  <a:gd name="connsiteX3" fmla="*/ 24162 w 52783"/>
                  <a:gd name="connsiteY3" fmla="*/ 236 h 46147"/>
                  <a:gd name="connsiteX4" fmla="*/ 48664 w 52783"/>
                  <a:gd name="connsiteY4" fmla="*/ 36927 h 46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83" h="46147">
                    <a:moveTo>
                      <a:pt x="48664" y="36927"/>
                    </a:moveTo>
                    <a:cubicBezTo>
                      <a:pt x="44082" y="46777"/>
                      <a:pt x="28464" y="48585"/>
                      <a:pt x="17647" y="43068"/>
                    </a:cubicBezTo>
                    <a:cubicBezTo>
                      <a:pt x="6830" y="37550"/>
                      <a:pt x="-1368" y="23055"/>
                      <a:pt x="191" y="15199"/>
                    </a:cubicBezTo>
                    <a:cubicBezTo>
                      <a:pt x="1749" y="7344"/>
                      <a:pt x="11506" y="-1572"/>
                      <a:pt x="24162" y="236"/>
                    </a:cubicBezTo>
                    <a:cubicBezTo>
                      <a:pt x="49163" y="2418"/>
                      <a:pt x="59138" y="14389"/>
                      <a:pt x="48664" y="36927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1" name="任意多边形: 形状 20360">
                <a:extLst>
                  <a:ext uri="{FF2B5EF4-FFF2-40B4-BE49-F238E27FC236}">
                    <a16:creationId xmlns:a16="http://schemas.microsoft.com/office/drawing/2014/main" id="{8C92C399-317A-5863-CB40-1A28A31ADBA0}"/>
                  </a:ext>
                </a:extLst>
              </p:cNvPr>
              <p:cNvSpPr/>
              <p:nvPr/>
            </p:nvSpPr>
            <p:spPr>
              <a:xfrm>
                <a:off x="2052595" y="2877531"/>
                <a:ext cx="50801" cy="49133"/>
              </a:xfrm>
              <a:custGeom>
                <a:avLst/>
                <a:gdLst>
                  <a:gd name="connsiteX0" fmla="*/ 29635 w 50801"/>
                  <a:gd name="connsiteY0" fmla="*/ 48466 h 49133"/>
                  <a:gd name="connsiteX1" fmla="*/ 1392 w 50801"/>
                  <a:gd name="connsiteY1" fmla="*/ 31757 h 49133"/>
                  <a:gd name="connsiteX2" fmla="*/ 9715 w 50801"/>
                  <a:gd name="connsiteY2" fmla="*/ 2268 h 49133"/>
                  <a:gd name="connsiteX3" fmla="*/ 39423 w 50801"/>
                  <a:gd name="connsiteY3" fmla="*/ 8627 h 49133"/>
                  <a:gd name="connsiteX4" fmla="*/ 29635 w 50801"/>
                  <a:gd name="connsiteY4" fmla="*/ 48466 h 49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01" h="49133">
                    <a:moveTo>
                      <a:pt x="29635" y="48466"/>
                    </a:moveTo>
                    <a:cubicBezTo>
                      <a:pt x="18537" y="51739"/>
                      <a:pt x="5351" y="42480"/>
                      <a:pt x="1392" y="31757"/>
                    </a:cubicBezTo>
                    <a:cubicBezTo>
                      <a:pt x="-2567" y="21034"/>
                      <a:pt x="2452" y="6258"/>
                      <a:pt x="9715" y="2268"/>
                    </a:cubicBezTo>
                    <a:cubicBezTo>
                      <a:pt x="16947" y="-1723"/>
                      <a:pt x="31256" y="-943"/>
                      <a:pt x="39423" y="8627"/>
                    </a:cubicBezTo>
                    <a:cubicBezTo>
                      <a:pt x="56693" y="26707"/>
                      <a:pt x="54978" y="41015"/>
                      <a:pt x="29635" y="48466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2" name="任意多边形: 形状 20361">
                <a:extLst>
                  <a:ext uri="{FF2B5EF4-FFF2-40B4-BE49-F238E27FC236}">
                    <a16:creationId xmlns:a16="http://schemas.microsoft.com/office/drawing/2014/main" id="{D85F31F3-C52A-305B-4788-8730325BF708}"/>
                  </a:ext>
                </a:extLst>
              </p:cNvPr>
              <p:cNvSpPr/>
              <p:nvPr/>
            </p:nvSpPr>
            <p:spPr>
              <a:xfrm>
                <a:off x="2171695" y="2842110"/>
                <a:ext cx="49249" cy="45407"/>
              </a:xfrm>
              <a:custGeom>
                <a:avLst/>
                <a:gdLst>
                  <a:gd name="connsiteX0" fmla="*/ 47788 w 49249"/>
                  <a:gd name="connsiteY0" fmla="*/ 33169 h 45407"/>
                  <a:gd name="connsiteX1" fmla="*/ 20637 w 49249"/>
                  <a:gd name="connsiteY1" fmla="*/ 43986 h 45407"/>
                  <a:gd name="connsiteX2" fmla="*/ 0 w 49249"/>
                  <a:gd name="connsiteY2" fmla="*/ 18736 h 45407"/>
                  <a:gd name="connsiteX3" fmla="*/ 19234 w 49249"/>
                  <a:gd name="connsiteY3" fmla="*/ 157 h 45407"/>
                  <a:gd name="connsiteX4" fmla="*/ 47788 w 49249"/>
                  <a:gd name="connsiteY4" fmla="*/ 33169 h 4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9" h="45407">
                    <a:moveTo>
                      <a:pt x="47788" y="33169"/>
                    </a:moveTo>
                    <a:cubicBezTo>
                      <a:pt x="45294" y="43705"/>
                      <a:pt x="31422" y="47851"/>
                      <a:pt x="20637" y="43986"/>
                    </a:cubicBezTo>
                    <a:cubicBezTo>
                      <a:pt x="9851" y="40120"/>
                      <a:pt x="-62" y="26809"/>
                      <a:pt x="0" y="18736"/>
                    </a:cubicBezTo>
                    <a:cubicBezTo>
                      <a:pt x="94" y="10662"/>
                      <a:pt x="7419" y="250"/>
                      <a:pt x="19234" y="157"/>
                    </a:cubicBezTo>
                    <a:cubicBezTo>
                      <a:pt x="42333" y="-1433"/>
                      <a:pt x="53462" y="9041"/>
                      <a:pt x="47788" y="33169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3" name="任意多边形: 形状 20362">
                <a:extLst>
                  <a:ext uri="{FF2B5EF4-FFF2-40B4-BE49-F238E27FC236}">
                    <a16:creationId xmlns:a16="http://schemas.microsoft.com/office/drawing/2014/main" id="{B79DE665-6601-6BD0-B438-FD314F7A4D4D}"/>
                  </a:ext>
                </a:extLst>
              </p:cNvPr>
              <p:cNvSpPr/>
              <p:nvPr/>
            </p:nvSpPr>
            <p:spPr>
              <a:xfrm>
                <a:off x="2201060" y="2941463"/>
                <a:ext cx="49248" cy="45406"/>
              </a:xfrm>
              <a:custGeom>
                <a:avLst/>
                <a:gdLst>
                  <a:gd name="connsiteX0" fmla="*/ 47788 w 49248"/>
                  <a:gd name="connsiteY0" fmla="*/ 33163 h 45406"/>
                  <a:gd name="connsiteX1" fmla="*/ 20637 w 49248"/>
                  <a:gd name="connsiteY1" fmla="*/ 43980 h 45406"/>
                  <a:gd name="connsiteX2" fmla="*/ 0 w 49248"/>
                  <a:gd name="connsiteY2" fmla="*/ 18730 h 45406"/>
                  <a:gd name="connsiteX3" fmla="*/ 19234 w 49248"/>
                  <a:gd name="connsiteY3" fmla="*/ 151 h 45406"/>
                  <a:gd name="connsiteX4" fmla="*/ 47788 w 49248"/>
                  <a:gd name="connsiteY4" fmla="*/ 33163 h 45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8" h="45406">
                    <a:moveTo>
                      <a:pt x="47788" y="33163"/>
                    </a:moveTo>
                    <a:cubicBezTo>
                      <a:pt x="45294" y="43730"/>
                      <a:pt x="31422" y="47845"/>
                      <a:pt x="20637" y="43980"/>
                    </a:cubicBezTo>
                    <a:cubicBezTo>
                      <a:pt x="9851" y="40114"/>
                      <a:pt x="-62" y="26804"/>
                      <a:pt x="0" y="18730"/>
                    </a:cubicBezTo>
                    <a:cubicBezTo>
                      <a:pt x="94" y="10656"/>
                      <a:pt x="7419" y="244"/>
                      <a:pt x="19234" y="151"/>
                    </a:cubicBezTo>
                    <a:cubicBezTo>
                      <a:pt x="42333" y="-1408"/>
                      <a:pt x="53462" y="9066"/>
                      <a:pt x="47788" y="33163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4" name="任意多边形: 形状 20363">
                <a:extLst>
                  <a:ext uri="{FF2B5EF4-FFF2-40B4-BE49-F238E27FC236}">
                    <a16:creationId xmlns:a16="http://schemas.microsoft.com/office/drawing/2014/main" id="{9CB9D920-FFD8-C389-73AF-188F60D492D9}"/>
                  </a:ext>
                </a:extLst>
              </p:cNvPr>
              <p:cNvSpPr/>
              <p:nvPr/>
            </p:nvSpPr>
            <p:spPr>
              <a:xfrm>
                <a:off x="2011000" y="2803873"/>
                <a:ext cx="35859" cy="33063"/>
              </a:xfrm>
              <a:custGeom>
                <a:avLst/>
                <a:gdLst>
                  <a:gd name="connsiteX0" fmla="*/ 34789 w 35859"/>
                  <a:gd name="connsiteY0" fmla="*/ 24147 h 33063"/>
                  <a:gd name="connsiteX1" fmla="*/ 15026 w 35859"/>
                  <a:gd name="connsiteY1" fmla="*/ 32034 h 33063"/>
                  <a:gd name="connsiteX2" fmla="*/ 0 w 35859"/>
                  <a:gd name="connsiteY2" fmla="*/ 13642 h 33063"/>
                  <a:gd name="connsiteX3" fmla="*/ 13997 w 35859"/>
                  <a:gd name="connsiteY3" fmla="*/ 113 h 33063"/>
                  <a:gd name="connsiteX4" fmla="*/ 34789 w 35859"/>
                  <a:gd name="connsiteY4" fmla="*/ 24147 h 33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59" h="33063">
                    <a:moveTo>
                      <a:pt x="34789" y="24147"/>
                    </a:moveTo>
                    <a:cubicBezTo>
                      <a:pt x="32981" y="31816"/>
                      <a:pt x="22881" y="34840"/>
                      <a:pt x="15026" y="32034"/>
                    </a:cubicBezTo>
                    <a:cubicBezTo>
                      <a:pt x="7170" y="29229"/>
                      <a:pt x="-62" y="19534"/>
                      <a:pt x="0" y="13642"/>
                    </a:cubicBezTo>
                    <a:cubicBezTo>
                      <a:pt x="63" y="7751"/>
                      <a:pt x="5424" y="176"/>
                      <a:pt x="13997" y="113"/>
                    </a:cubicBezTo>
                    <a:cubicBezTo>
                      <a:pt x="30830" y="-1040"/>
                      <a:pt x="38935" y="6597"/>
                      <a:pt x="34789" y="24147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5" name="任意多边形: 形状 20364">
                <a:extLst>
                  <a:ext uri="{FF2B5EF4-FFF2-40B4-BE49-F238E27FC236}">
                    <a16:creationId xmlns:a16="http://schemas.microsoft.com/office/drawing/2014/main" id="{CA631637-1CB2-FF5D-2BFC-687E6F59751E}"/>
                  </a:ext>
                </a:extLst>
              </p:cNvPr>
              <p:cNvSpPr/>
              <p:nvPr/>
            </p:nvSpPr>
            <p:spPr>
              <a:xfrm>
                <a:off x="2296567" y="2906168"/>
                <a:ext cx="36747" cy="33276"/>
              </a:xfrm>
              <a:custGeom>
                <a:avLst/>
                <a:gdLst>
                  <a:gd name="connsiteX0" fmla="*/ 32177 w 36747"/>
                  <a:gd name="connsiteY0" fmla="*/ 8263 h 33276"/>
                  <a:gd name="connsiteX1" fmla="*/ 31990 w 36747"/>
                  <a:gd name="connsiteY1" fmla="*/ 28806 h 33276"/>
                  <a:gd name="connsiteX2" fmla="*/ 8517 w 36747"/>
                  <a:gd name="connsiteY2" fmla="*/ 31362 h 33276"/>
                  <a:gd name="connsiteX3" fmla="*/ 1035 w 36747"/>
                  <a:gd name="connsiteY3" fmla="*/ 12565 h 33276"/>
                  <a:gd name="connsiteX4" fmla="*/ 32177 w 36747"/>
                  <a:gd name="connsiteY4" fmla="*/ 8263 h 3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47" h="33276">
                    <a:moveTo>
                      <a:pt x="32177" y="8263"/>
                    </a:moveTo>
                    <a:cubicBezTo>
                      <a:pt x="38817" y="13874"/>
                      <a:pt x="37757" y="23818"/>
                      <a:pt x="31990" y="28806"/>
                    </a:cubicBezTo>
                    <a:cubicBezTo>
                      <a:pt x="26223" y="33762"/>
                      <a:pt x="14128" y="34573"/>
                      <a:pt x="8517" y="31362"/>
                    </a:cubicBezTo>
                    <a:cubicBezTo>
                      <a:pt x="2906" y="28151"/>
                      <a:pt x="-2269" y="19672"/>
                      <a:pt x="1035" y="12565"/>
                    </a:cubicBezTo>
                    <a:cubicBezTo>
                      <a:pt x="6491" y="-1962"/>
                      <a:pt x="16965" y="-4549"/>
                      <a:pt x="32177" y="8263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6" name="任意多边形: 形状 20365">
                <a:extLst>
                  <a:ext uri="{FF2B5EF4-FFF2-40B4-BE49-F238E27FC236}">
                    <a16:creationId xmlns:a16="http://schemas.microsoft.com/office/drawing/2014/main" id="{145B2630-D051-5ABC-56DC-3217204F810F}"/>
                  </a:ext>
                </a:extLst>
              </p:cNvPr>
              <p:cNvSpPr/>
              <p:nvPr/>
            </p:nvSpPr>
            <p:spPr>
              <a:xfrm>
                <a:off x="2218823" y="2878192"/>
                <a:ext cx="50827" cy="49136"/>
              </a:xfrm>
              <a:custGeom>
                <a:avLst/>
                <a:gdLst>
                  <a:gd name="connsiteX0" fmla="*/ 29869 w 50827"/>
                  <a:gd name="connsiteY0" fmla="*/ 48428 h 49136"/>
                  <a:gd name="connsiteX1" fmla="*/ 1471 w 50827"/>
                  <a:gd name="connsiteY1" fmla="*/ 31938 h 49136"/>
                  <a:gd name="connsiteX2" fmla="*/ 9482 w 50827"/>
                  <a:gd name="connsiteY2" fmla="*/ 2355 h 49136"/>
                  <a:gd name="connsiteX3" fmla="*/ 39252 w 50827"/>
                  <a:gd name="connsiteY3" fmla="*/ 8465 h 49136"/>
                  <a:gd name="connsiteX4" fmla="*/ 29869 w 50827"/>
                  <a:gd name="connsiteY4" fmla="*/ 48428 h 49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27" h="49136">
                    <a:moveTo>
                      <a:pt x="29869" y="48428"/>
                    </a:moveTo>
                    <a:cubicBezTo>
                      <a:pt x="18803" y="51795"/>
                      <a:pt x="5523" y="42630"/>
                      <a:pt x="1471" y="31938"/>
                    </a:cubicBezTo>
                    <a:cubicBezTo>
                      <a:pt x="-2582" y="21246"/>
                      <a:pt x="2281" y="6407"/>
                      <a:pt x="9482" y="2355"/>
                    </a:cubicBezTo>
                    <a:cubicBezTo>
                      <a:pt x="16683" y="-1697"/>
                      <a:pt x="30991" y="-1043"/>
                      <a:pt x="39252" y="8465"/>
                    </a:cubicBezTo>
                    <a:cubicBezTo>
                      <a:pt x="56677" y="26420"/>
                      <a:pt x="55119" y="40760"/>
                      <a:pt x="29869" y="48428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7" name="任意多边形: 形状 20366">
                <a:extLst>
                  <a:ext uri="{FF2B5EF4-FFF2-40B4-BE49-F238E27FC236}">
                    <a16:creationId xmlns:a16="http://schemas.microsoft.com/office/drawing/2014/main" id="{2A8B88C2-3B2E-DCA3-108B-E7F4512C93C9}"/>
                  </a:ext>
                </a:extLst>
              </p:cNvPr>
              <p:cNvSpPr/>
              <p:nvPr/>
            </p:nvSpPr>
            <p:spPr>
              <a:xfrm>
                <a:off x="2138438" y="2879626"/>
                <a:ext cx="38689" cy="37431"/>
              </a:xfrm>
              <a:custGeom>
                <a:avLst/>
                <a:gdLst>
                  <a:gd name="connsiteX0" fmla="*/ 22722 w 38689"/>
                  <a:gd name="connsiteY0" fmla="*/ 36894 h 37431"/>
                  <a:gd name="connsiteX1" fmla="*/ 1119 w 38689"/>
                  <a:gd name="connsiteY1" fmla="*/ 24332 h 37431"/>
                  <a:gd name="connsiteX2" fmla="*/ 7229 w 38689"/>
                  <a:gd name="connsiteY2" fmla="*/ 1794 h 37431"/>
                  <a:gd name="connsiteX3" fmla="*/ 29891 w 38689"/>
                  <a:gd name="connsiteY3" fmla="*/ 6439 h 37431"/>
                  <a:gd name="connsiteX4" fmla="*/ 22722 w 38689"/>
                  <a:gd name="connsiteY4" fmla="*/ 36894 h 37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89" h="37431">
                    <a:moveTo>
                      <a:pt x="22722" y="36894"/>
                    </a:moveTo>
                    <a:cubicBezTo>
                      <a:pt x="14305" y="39450"/>
                      <a:pt x="4174" y="32499"/>
                      <a:pt x="1119" y="24332"/>
                    </a:cubicBezTo>
                    <a:cubicBezTo>
                      <a:pt x="-1967" y="16164"/>
                      <a:pt x="1742" y="4880"/>
                      <a:pt x="7229" y="1794"/>
                    </a:cubicBezTo>
                    <a:cubicBezTo>
                      <a:pt x="12715" y="-1292"/>
                      <a:pt x="23594" y="-794"/>
                      <a:pt x="29891" y="6439"/>
                    </a:cubicBezTo>
                    <a:cubicBezTo>
                      <a:pt x="43140" y="20123"/>
                      <a:pt x="41955" y="31065"/>
                      <a:pt x="22722" y="36894"/>
                    </a:cubicBezTo>
                    <a:close/>
                  </a:path>
                </a:pathLst>
              </a:custGeom>
              <a:solidFill>
                <a:srgbClr val="B9892F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68" name="任意多边形: 形状 20367">
                <a:extLst>
                  <a:ext uri="{FF2B5EF4-FFF2-40B4-BE49-F238E27FC236}">
                    <a16:creationId xmlns:a16="http://schemas.microsoft.com/office/drawing/2014/main" id="{8B33E30E-4292-117C-739A-D9D5B1093689}"/>
                  </a:ext>
                </a:extLst>
              </p:cNvPr>
              <p:cNvSpPr/>
              <p:nvPr/>
            </p:nvSpPr>
            <p:spPr>
              <a:xfrm>
                <a:off x="2133107" y="2799418"/>
                <a:ext cx="38689" cy="37431"/>
              </a:xfrm>
              <a:custGeom>
                <a:avLst/>
                <a:gdLst>
                  <a:gd name="connsiteX0" fmla="*/ 22721 w 38689"/>
                  <a:gd name="connsiteY0" fmla="*/ 36894 h 37431"/>
                  <a:gd name="connsiteX1" fmla="*/ 1119 w 38689"/>
                  <a:gd name="connsiteY1" fmla="*/ 24332 h 37431"/>
                  <a:gd name="connsiteX2" fmla="*/ 7229 w 38689"/>
                  <a:gd name="connsiteY2" fmla="*/ 1794 h 37431"/>
                  <a:gd name="connsiteX3" fmla="*/ 29891 w 38689"/>
                  <a:gd name="connsiteY3" fmla="*/ 6438 h 37431"/>
                  <a:gd name="connsiteX4" fmla="*/ 22721 w 38689"/>
                  <a:gd name="connsiteY4" fmla="*/ 36894 h 37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689" h="37431">
                    <a:moveTo>
                      <a:pt x="22721" y="36894"/>
                    </a:moveTo>
                    <a:cubicBezTo>
                      <a:pt x="14305" y="39450"/>
                      <a:pt x="4174" y="32499"/>
                      <a:pt x="1119" y="24332"/>
                    </a:cubicBezTo>
                    <a:cubicBezTo>
                      <a:pt x="-1967" y="16164"/>
                      <a:pt x="1742" y="4880"/>
                      <a:pt x="7229" y="1794"/>
                    </a:cubicBezTo>
                    <a:cubicBezTo>
                      <a:pt x="12715" y="-1292"/>
                      <a:pt x="23594" y="-793"/>
                      <a:pt x="29891" y="6438"/>
                    </a:cubicBezTo>
                    <a:cubicBezTo>
                      <a:pt x="43140" y="20123"/>
                      <a:pt x="41955" y="31034"/>
                      <a:pt x="22721" y="36894"/>
                    </a:cubicBezTo>
                    <a:close/>
                  </a:path>
                </a:pathLst>
              </a:custGeom>
              <a:solidFill>
                <a:srgbClr val="B9892F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345" name="任意多边形: 形状 20344">
              <a:extLst>
                <a:ext uri="{FF2B5EF4-FFF2-40B4-BE49-F238E27FC236}">
                  <a16:creationId xmlns:a16="http://schemas.microsoft.com/office/drawing/2014/main" id="{E6742689-8D41-AC14-EC42-6F3833C9A15B}"/>
                </a:ext>
              </a:extLst>
            </p:cNvPr>
            <p:cNvSpPr/>
            <p:nvPr/>
          </p:nvSpPr>
          <p:spPr>
            <a:xfrm>
              <a:off x="1243466" y="3010585"/>
              <a:ext cx="603571" cy="383314"/>
            </a:xfrm>
            <a:custGeom>
              <a:avLst/>
              <a:gdLst>
                <a:gd name="connsiteX0" fmla="*/ 587386 w 603571"/>
                <a:gd name="connsiteY0" fmla="*/ 383314 h 383314"/>
                <a:gd name="connsiteX1" fmla="*/ 578502 w 603571"/>
                <a:gd name="connsiteY1" fmla="*/ 380633 h 383314"/>
                <a:gd name="connsiteX2" fmla="*/ 494585 w 603571"/>
                <a:gd name="connsiteY2" fmla="*/ 305850 h 383314"/>
                <a:gd name="connsiteX3" fmla="*/ 462259 w 603571"/>
                <a:gd name="connsiteY3" fmla="*/ 262831 h 383314"/>
                <a:gd name="connsiteX4" fmla="*/ 412819 w 603571"/>
                <a:gd name="connsiteY4" fmla="*/ 201484 h 383314"/>
                <a:gd name="connsiteX5" fmla="*/ 282424 w 603571"/>
                <a:gd name="connsiteY5" fmla="*/ 122523 h 383314"/>
                <a:gd name="connsiteX6" fmla="*/ 153556 w 603571"/>
                <a:gd name="connsiteY6" fmla="*/ 65477 h 383314"/>
                <a:gd name="connsiteX7" fmla="*/ 18141 w 603571"/>
                <a:gd name="connsiteY7" fmla="*/ 33276 h 383314"/>
                <a:gd name="connsiteX8" fmla="*/ 123 w 603571"/>
                <a:gd name="connsiteY8" fmla="*/ 19248 h 383314"/>
                <a:gd name="connsiteX9" fmla="*/ 14151 w 603571"/>
                <a:gd name="connsiteY9" fmla="*/ 1230 h 383314"/>
                <a:gd name="connsiteX10" fmla="*/ 166305 w 603571"/>
                <a:gd name="connsiteY10" fmla="*/ 35832 h 383314"/>
                <a:gd name="connsiteX11" fmla="*/ 295859 w 603571"/>
                <a:gd name="connsiteY11" fmla="*/ 93221 h 383314"/>
                <a:gd name="connsiteX12" fmla="*/ 435357 w 603571"/>
                <a:gd name="connsiteY12" fmla="*/ 178416 h 383314"/>
                <a:gd name="connsiteX13" fmla="*/ 488600 w 603571"/>
                <a:gd name="connsiteY13" fmla="*/ 244159 h 383314"/>
                <a:gd name="connsiteX14" fmla="*/ 519461 w 603571"/>
                <a:gd name="connsiteY14" fmla="*/ 285245 h 383314"/>
                <a:gd name="connsiteX15" fmla="*/ 596302 w 603571"/>
                <a:gd name="connsiteY15" fmla="*/ 353731 h 383314"/>
                <a:gd name="connsiteX16" fmla="*/ 600915 w 603571"/>
                <a:gd name="connsiteY16" fmla="*/ 376113 h 383314"/>
                <a:gd name="connsiteX17" fmla="*/ 587386 w 603571"/>
                <a:gd name="connsiteY17" fmla="*/ 383314 h 38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3571" h="383314">
                  <a:moveTo>
                    <a:pt x="587386" y="383314"/>
                  </a:moveTo>
                  <a:cubicBezTo>
                    <a:pt x="584331" y="383314"/>
                    <a:pt x="581245" y="382441"/>
                    <a:pt x="578502" y="380633"/>
                  </a:cubicBezTo>
                  <a:cubicBezTo>
                    <a:pt x="546675" y="359685"/>
                    <a:pt x="518464" y="334529"/>
                    <a:pt x="494585" y="305850"/>
                  </a:cubicBezTo>
                  <a:cubicBezTo>
                    <a:pt x="482958" y="291853"/>
                    <a:pt x="472421" y="277109"/>
                    <a:pt x="462259" y="262831"/>
                  </a:cubicBezTo>
                  <a:cubicBezTo>
                    <a:pt x="446455" y="240668"/>
                    <a:pt x="431554" y="219720"/>
                    <a:pt x="412819" y="201484"/>
                  </a:cubicBezTo>
                  <a:cubicBezTo>
                    <a:pt x="378124" y="167724"/>
                    <a:pt x="333235" y="145747"/>
                    <a:pt x="282424" y="122523"/>
                  </a:cubicBezTo>
                  <a:cubicBezTo>
                    <a:pt x="239686" y="103009"/>
                    <a:pt x="196730" y="83962"/>
                    <a:pt x="153556" y="65477"/>
                  </a:cubicBezTo>
                  <a:cubicBezTo>
                    <a:pt x="106765" y="45433"/>
                    <a:pt x="61128" y="27789"/>
                    <a:pt x="18141" y="33276"/>
                  </a:cubicBezTo>
                  <a:cubicBezTo>
                    <a:pt x="9382" y="34367"/>
                    <a:pt x="1246" y="28101"/>
                    <a:pt x="123" y="19248"/>
                  </a:cubicBezTo>
                  <a:cubicBezTo>
                    <a:pt x="-968" y="10395"/>
                    <a:pt x="5298" y="2321"/>
                    <a:pt x="14151" y="1230"/>
                  </a:cubicBezTo>
                  <a:cubicBezTo>
                    <a:pt x="65306" y="-5098"/>
                    <a:pt x="115275" y="13980"/>
                    <a:pt x="166305" y="35832"/>
                  </a:cubicBezTo>
                  <a:cubicBezTo>
                    <a:pt x="209729" y="54442"/>
                    <a:pt x="252903" y="73582"/>
                    <a:pt x="295859" y="93221"/>
                  </a:cubicBezTo>
                  <a:cubicBezTo>
                    <a:pt x="347481" y="116818"/>
                    <a:pt x="397015" y="141071"/>
                    <a:pt x="435357" y="178416"/>
                  </a:cubicBezTo>
                  <a:cubicBezTo>
                    <a:pt x="456180" y="198678"/>
                    <a:pt x="472671" y="221777"/>
                    <a:pt x="488600" y="244159"/>
                  </a:cubicBezTo>
                  <a:cubicBezTo>
                    <a:pt x="498419" y="257937"/>
                    <a:pt x="508582" y="272214"/>
                    <a:pt x="519461" y="285245"/>
                  </a:cubicBezTo>
                  <a:cubicBezTo>
                    <a:pt x="541282" y="311492"/>
                    <a:pt x="567155" y="334529"/>
                    <a:pt x="596302" y="353731"/>
                  </a:cubicBezTo>
                  <a:cubicBezTo>
                    <a:pt x="603752" y="358625"/>
                    <a:pt x="605809" y="368632"/>
                    <a:pt x="600915" y="376113"/>
                  </a:cubicBezTo>
                  <a:cubicBezTo>
                    <a:pt x="597767" y="380727"/>
                    <a:pt x="592623" y="383314"/>
                    <a:pt x="587386" y="383314"/>
                  </a:cubicBezTo>
                  <a:close/>
                </a:path>
              </a:pathLst>
            </a:custGeom>
            <a:gradFill>
              <a:gsLst>
                <a:gs pos="0">
                  <a:srgbClr val="724B53"/>
                </a:gs>
                <a:gs pos="60820">
                  <a:srgbClr val="946D73"/>
                </a:gs>
                <a:gs pos="100000">
                  <a:srgbClr val="B7858C"/>
                </a:gs>
              </a:gsLst>
              <a:lin ang="3733527" scaled="1"/>
            </a:gradFill>
            <a:ln w="31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346" name="图形 9">
              <a:extLst>
                <a:ext uri="{FF2B5EF4-FFF2-40B4-BE49-F238E27FC236}">
                  <a16:creationId xmlns:a16="http://schemas.microsoft.com/office/drawing/2014/main" id="{C3DD9129-76B9-A95D-8C0A-B2194439E158}"/>
                </a:ext>
              </a:extLst>
            </p:cNvPr>
            <p:cNvGrpSpPr/>
            <p:nvPr/>
          </p:nvGrpSpPr>
          <p:grpSpPr>
            <a:xfrm>
              <a:off x="1469464" y="2974361"/>
              <a:ext cx="251962" cy="270304"/>
              <a:chOff x="1469464" y="2974361"/>
              <a:chExt cx="251962" cy="270304"/>
            </a:xfrm>
          </p:grpSpPr>
          <p:sp>
            <p:nvSpPr>
              <p:cNvPr id="20347" name="任意多边形: 形状 20346">
                <a:extLst>
                  <a:ext uri="{FF2B5EF4-FFF2-40B4-BE49-F238E27FC236}">
                    <a16:creationId xmlns:a16="http://schemas.microsoft.com/office/drawing/2014/main" id="{70BF029A-84FD-0152-CD6E-28D5E3F3C331}"/>
                  </a:ext>
                </a:extLst>
              </p:cNvPr>
              <p:cNvSpPr/>
              <p:nvPr/>
            </p:nvSpPr>
            <p:spPr>
              <a:xfrm>
                <a:off x="1656974" y="3096591"/>
                <a:ext cx="64452" cy="64294"/>
              </a:xfrm>
              <a:custGeom>
                <a:avLst/>
                <a:gdLst>
                  <a:gd name="connsiteX0" fmla="*/ 48627 w 64452"/>
                  <a:gd name="connsiteY0" fmla="*/ 6217 h 64294"/>
                  <a:gd name="connsiteX1" fmla="*/ 61751 w 64452"/>
                  <a:gd name="connsiteY1" fmla="*/ 44559 h 64294"/>
                  <a:gd name="connsiteX2" fmla="*/ 24686 w 64452"/>
                  <a:gd name="connsiteY2" fmla="*/ 63886 h 64294"/>
                  <a:gd name="connsiteX3" fmla="*/ 29 w 64452"/>
                  <a:gd name="connsiteY3" fmla="*/ 33524 h 64294"/>
                  <a:gd name="connsiteX4" fmla="*/ 48627 w 64452"/>
                  <a:gd name="connsiteY4" fmla="*/ 6217 h 6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52" h="64294">
                    <a:moveTo>
                      <a:pt x="48627" y="6217"/>
                    </a:moveTo>
                    <a:cubicBezTo>
                      <a:pt x="63278" y="12545"/>
                      <a:pt x="68016" y="31747"/>
                      <a:pt x="61751" y="44559"/>
                    </a:cubicBezTo>
                    <a:cubicBezTo>
                      <a:pt x="55485" y="57402"/>
                      <a:pt x="36033" y="66349"/>
                      <a:pt x="24686" y="63886"/>
                    </a:cubicBezTo>
                    <a:cubicBezTo>
                      <a:pt x="13339" y="61424"/>
                      <a:pt x="-720" y="48830"/>
                      <a:pt x="29" y="33524"/>
                    </a:cubicBezTo>
                    <a:cubicBezTo>
                      <a:pt x="-408" y="3131"/>
                      <a:pt x="15179" y="-8216"/>
                      <a:pt x="48627" y="6217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48" name="任意多边形: 形状 20347">
                <a:extLst>
                  <a:ext uri="{FF2B5EF4-FFF2-40B4-BE49-F238E27FC236}">
                    <a16:creationId xmlns:a16="http://schemas.microsoft.com/office/drawing/2014/main" id="{77459467-1E76-F06C-4868-B21DB528DCB4}"/>
                  </a:ext>
                </a:extLst>
              </p:cNvPr>
              <p:cNvSpPr/>
              <p:nvPr/>
            </p:nvSpPr>
            <p:spPr>
              <a:xfrm>
                <a:off x="1474500" y="3096937"/>
                <a:ext cx="40480" cy="36352"/>
              </a:xfrm>
              <a:custGeom>
                <a:avLst/>
                <a:gdLst>
                  <a:gd name="connsiteX0" fmla="*/ 6065 w 40480"/>
                  <a:gd name="connsiteY0" fmla="*/ 4718 h 36352"/>
                  <a:gd name="connsiteX1" fmla="*/ 30878 w 40480"/>
                  <a:gd name="connsiteY1" fmla="*/ 4500 h 36352"/>
                  <a:gd name="connsiteX2" fmla="*/ 39732 w 40480"/>
                  <a:gd name="connsiteY2" fmla="*/ 27661 h 36352"/>
                  <a:gd name="connsiteX3" fmla="*/ 18908 w 40480"/>
                  <a:gd name="connsiteY3" fmla="*/ 35423 h 36352"/>
                  <a:gd name="connsiteX4" fmla="*/ 6065 w 40480"/>
                  <a:gd name="connsiteY4" fmla="*/ 4718 h 36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80" h="36352">
                    <a:moveTo>
                      <a:pt x="6065" y="4718"/>
                    </a:moveTo>
                    <a:cubicBezTo>
                      <a:pt x="11177" y="-1953"/>
                      <a:pt x="23459" y="-1111"/>
                      <a:pt x="30878" y="4500"/>
                    </a:cubicBezTo>
                    <a:cubicBezTo>
                      <a:pt x="38298" y="10111"/>
                      <a:pt x="42225" y="22050"/>
                      <a:pt x="39732" y="27661"/>
                    </a:cubicBezTo>
                    <a:cubicBezTo>
                      <a:pt x="37269" y="33272"/>
                      <a:pt x="28322" y="38540"/>
                      <a:pt x="18908" y="35423"/>
                    </a:cubicBezTo>
                    <a:cubicBezTo>
                      <a:pt x="80" y="30280"/>
                      <a:pt x="-5625" y="19993"/>
                      <a:pt x="6065" y="4718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49" name="任意多边形: 形状 20348">
                <a:extLst>
                  <a:ext uri="{FF2B5EF4-FFF2-40B4-BE49-F238E27FC236}">
                    <a16:creationId xmlns:a16="http://schemas.microsoft.com/office/drawing/2014/main" id="{BC260233-8986-9BE5-F939-F9007CD33AA9}"/>
                  </a:ext>
                </a:extLst>
              </p:cNvPr>
              <p:cNvSpPr/>
              <p:nvPr/>
            </p:nvSpPr>
            <p:spPr>
              <a:xfrm>
                <a:off x="1545157" y="3122771"/>
                <a:ext cx="64452" cy="64300"/>
              </a:xfrm>
              <a:custGeom>
                <a:avLst/>
                <a:gdLst>
                  <a:gd name="connsiteX0" fmla="*/ 48627 w 64452"/>
                  <a:gd name="connsiteY0" fmla="*/ 6222 h 64300"/>
                  <a:gd name="connsiteX1" fmla="*/ 61751 w 64452"/>
                  <a:gd name="connsiteY1" fmla="*/ 44565 h 64300"/>
                  <a:gd name="connsiteX2" fmla="*/ 24686 w 64452"/>
                  <a:gd name="connsiteY2" fmla="*/ 63892 h 64300"/>
                  <a:gd name="connsiteX3" fmla="*/ 29 w 64452"/>
                  <a:gd name="connsiteY3" fmla="*/ 33530 h 64300"/>
                  <a:gd name="connsiteX4" fmla="*/ 48627 w 64452"/>
                  <a:gd name="connsiteY4" fmla="*/ 6222 h 6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52" h="64300">
                    <a:moveTo>
                      <a:pt x="48627" y="6222"/>
                    </a:moveTo>
                    <a:cubicBezTo>
                      <a:pt x="63278" y="12550"/>
                      <a:pt x="68016" y="31753"/>
                      <a:pt x="61751" y="44565"/>
                    </a:cubicBezTo>
                    <a:cubicBezTo>
                      <a:pt x="55485" y="57408"/>
                      <a:pt x="36033" y="66354"/>
                      <a:pt x="24686" y="63892"/>
                    </a:cubicBezTo>
                    <a:cubicBezTo>
                      <a:pt x="13339" y="61429"/>
                      <a:pt x="-720" y="48835"/>
                      <a:pt x="29" y="33530"/>
                    </a:cubicBezTo>
                    <a:cubicBezTo>
                      <a:pt x="-408" y="3105"/>
                      <a:pt x="15179" y="-8211"/>
                      <a:pt x="48627" y="6222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50" name="任意多边形: 形状 20349">
                <a:extLst>
                  <a:ext uri="{FF2B5EF4-FFF2-40B4-BE49-F238E27FC236}">
                    <a16:creationId xmlns:a16="http://schemas.microsoft.com/office/drawing/2014/main" id="{935F8C48-4E5F-DD50-24B0-2BDBDB018650}"/>
                  </a:ext>
                </a:extLst>
              </p:cNvPr>
              <p:cNvSpPr/>
              <p:nvPr/>
            </p:nvSpPr>
            <p:spPr>
              <a:xfrm>
                <a:off x="1596144" y="3150986"/>
                <a:ext cx="69305" cy="61739"/>
              </a:xfrm>
              <a:custGeom>
                <a:avLst/>
                <a:gdLst>
                  <a:gd name="connsiteX0" fmla="*/ 67561 w 69305"/>
                  <a:gd name="connsiteY0" fmla="*/ 27260 h 61739"/>
                  <a:gd name="connsiteX1" fmla="*/ 47859 w 69305"/>
                  <a:gd name="connsiteY1" fmla="*/ 60583 h 61739"/>
                  <a:gd name="connsiteX2" fmla="*/ 4841 w 69305"/>
                  <a:gd name="connsiteY2" fmla="*/ 48270 h 61739"/>
                  <a:gd name="connsiteX3" fmla="*/ 9642 w 69305"/>
                  <a:gd name="connsiteY3" fmla="*/ 12390 h 61739"/>
                  <a:gd name="connsiteX4" fmla="*/ 67561 w 69305"/>
                  <a:gd name="connsiteY4" fmla="*/ 27260 h 61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05" h="61739">
                    <a:moveTo>
                      <a:pt x="67561" y="27260"/>
                    </a:moveTo>
                    <a:cubicBezTo>
                      <a:pt x="73764" y="41069"/>
                      <a:pt x="62542" y="56531"/>
                      <a:pt x="47859" y="60583"/>
                    </a:cubicBezTo>
                    <a:cubicBezTo>
                      <a:pt x="33177" y="64636"/>
                      <a:pt x="11543" y="57435"/>
                      <a:pt x="4841" y="48270"/>
                    </a:cubicBezTo>
                    <a:cubicBezTo>
                      <a:pt x="-1861" y="39136"/>
                      <a:pt x="-2765" y="21711"/>
                      <a:pt x="9642" y="12390"/>
                    </a:cubicBezTo>
                    <a:cubicBezTo>
                      <a:pt x="32803" y="-7373"/>
                      <a:pt x="53377" y="-4256"/>
                      <a:pt x="67561" y="27260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51" name="任意多边形: 形状 20350">
                <a:extLst>
                  <a:ext uri="{FF2B5EF4-FFF2-40B4-BE49-F238E27FC236}">
                    <a16:creationId xmlns:a16="http://schemas.microsoft.com/office/drawing/2014/main" id="{3E9358EA-94EE-07C4-85D0-32E05F2A94FB}"/>
                  </a:ext>
                </a:extLst>
              </p:cNvPr>
              <p:cNvSpPr/>
              <p:nvPr/>
            </p:nvSpPr>
            <p:spPr>
              <a:xfrm>
                <a:off x="1505525" y="3039959"/>
                <a:ext cx="64215" cy="60073"/>
              </a:xfrm>
              <a:custGeom>
                <a:avLst/>
                <a:gdLst>
                  <a:gd name="connsiteX0" fmla="*/ 43994 w 64215"/>
                  <a:gd name="connsiteY0" fmla="*/ 2685 h 60073"/>
                  <a:gd name="connsiteX1" fmla="*/ 63196 w 64215"/>
                  <a:gd name="connsiteY1" fmla="*/ 36664 h 60073"/>
                  <a:gd name="connsiteX2" fmla="*/ 30309 w 64215"/>
                  <a:gd name="connsiteY2" fmla="*/ 60043 h 60073"/>
                  <a:gd name="connsiteX3" fmla="*/ 1194 w 64215"/>
                  <a:gd name="connsiteY3" fmla="*/ 35199 h 60073"/>
                  <a:gd name="connsiteX4" fmla="*/ 43994 w 64215"/>
                  <a:gd name="connsiteY4" fmla="*/ 2685 h 60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15" h="60073">
                    <a:moveTo>
                      <a:pt x="43994" y="2685"/>
                    </a:moveTo>
                    <a:cubicBezTo>
                      <a:pt x="59331" y="6489"/>
                      <a:pt x="67155" y="23758"/>
                      <a:pt x="63196" y="36664"/>
                    </a:cubicBezTo>
                    <a:cubicBezTo>
                      <a:pt x="59238" y="49569"/>
                      <a:pt x="41781" y="60729"/>
                      <a:pt x="30309" y="60043"/>
                    </a:cubicBezTo>
                    <a:cubicBezTo>
                      <a:pt x="18838" y="59357"/>
                      <a:pt x="3033" y="49632"/>
                      <a:pt x="1194" y="35199"/>
                    </a:cubicBezTo>
                    <a:cubicBezTo>
                      <a:pt x="-4292" y="6831"/>
                      <a:pt x="8987" y="-6012"/>
                      <a:pt x="43994" y="2685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52" name="任意多边形: 形状 20351">
                <a:extLst>
                  <a:ext uri="{FF2B5EF4-FFF2-40B4-BE49-F238E27FC236}">
                    <a16:creationId xmlns:a16="http://schemas.microsoft.com/office/drawing/2014/main" id="{14BEE0CB-8D00-5210-1C49-44CA5A79292C}"/>
                  </a:ext>
                </a:extLst>
              </p:cNvPr>
              <p:cNvSpPr/>
              <p:nvPr/>
            </p:nvSpPr>
            <p:spPr>
              <a:xfrm>
                <a:off x="1649718" y="3017515"/>
                <a:ext cx="64226" cy="60073"/>
              </a:xfrm>
              <a:custGeom>
                <a:avLst/>
                <a:gdLst>
                  <a:gd name="connsiteX0" fmla="*/ 44006 w 64226"/>
                  <a:gd name="connsiteY0" fmla="*/ 2685 h 60073"/>
                  <a:gd name="connsiteX1" fmla="*/ 63208 w 64226"/>
                  <a:gd name="connsiteY1" fmla="*/ 36664 h 60073"/>
                  <a:gd name="connsiteX2" fmla="*/ 30321 w 64226"/>
                  <a:gd name="connsiteY2" fmla="*/ 60043 h 60073"/>
                  <a:gd name="connsiteX3" fmla="*/ 1205 w 64226"/>
                  <a:gd name="connsiteY3" fmla="*/ 35199 h 60073"/>
                  <a:gd name="connsiteX4" fmla="*/ 44006 w 64226"/>
                  <a:gd name="connsiteY4" fmla="*/ 2685 h 60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26" h="60073">
                    <a:moveTo>
                      <a:pt x="44006" y="2685"/>
                    </a:moveTo>
                    <a:cubicBezTo>
                      <a:pt x="59343" y="6489"/>
                      <a:pt x="67167" y="23758"/>
                      <a:pt x="63208" y="36664"/>
                    </a:cubicBezTo>
                    <a:cubicBezTo>
                      <a:pt x="59249" y="49569"/>
                      <a:pt x="41792" y="60729"/>
                      <a:pt x="30321" y="60043"/>
                    </a:cubicBezTo>
                    <a:cubicBezTo>
                      <a:pt x="18849" y="59357"/>
                      <a:pt x="3045" y="49632"/>
                      <a:pt x="1205" y="35199"/>
                    </a:cubicBezTo>
                    <a:cubicBezTo>
                      <a:pt x="-4312" y="6831"/>
                      <a:pt x="8967" y="-6012"/>
                      <a:pt x="44006" y="2685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53" name="任意多边形: 形状 20352">
                <a:extLst>
                  <a:ext uri="{FF2B5EF4-FFF2-40B4-BE49-F238E27FC236}">
                    <a16:creationId xmlns:a16="http://schemas.microsoft.com/office/drawing/2014/main" id="{586B71D9-CA5F-412E-A634-14A4312319EE}"/>
                  </a:ext>
                </a:extLst>
              </p:cNvPr>
              <p:cNvSpPr/>
              <p:nvPr/>
            </p:nvSpPr>
            <p:spPr>
              <a:xfrm>
                <a:off x="1524418" y="3200950"/>
                <a:ext cx="46752" cy="43715"/>
              </a:xfrm>
              <a:custGeom>
                <a:avLst/>
                <a:gdLst>
                  <a:gd name="connsiteX0" fmla="*/ 32021 w 46752"/>
                  <a:gd name="connsiteY0" fmla="*/ 1953 h 43715"/>
                  <a:gd name="connsiteX1" fmla="*/ 46018 w 46752"/>
                  <a:gd name="connsiteY1" fmla="*/ 26673 h 43715"/>
                  <a:gd name="connsiteX2" fmla="*/ 22077 w 46752"/>
                  <a:gd name="connsiteY2" fmla="*/ 43694 h 43715"/>
                  <a:gd name="connsiteX3" fmla="*/ 880 w 46752"/>
                  <a:gd name="connsiteY3" fmla="*/ 25614 h 43715"/>
                  <a:gd name="connsiteX4" fmla="*/ 32021 w 46752"/>
                  <a:gd name="connsiteY4" fmla="*/ 1953 h 43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52" h="43715">
                    <a:moveTo>
                      <a:pt x="32021" y="1953"/>
                    </a:moveTo>
                    <a:cubicBezTo>
                      <a:pt x="43181" y="4728"/>
                      <a:pt x="48886" y="17290"/>
                      <a:pt x="46018" y="26673"/>
                    </a:cubicBezTo>
                    <a:cubicBezTo>
                      <a:pt x="43119" y="36056"/>
                      <a:pt x="30431" y="44192"/>
                      <a:pt x="22077" y="43694"/>
                    </a:cubicBezTo>
                    <a:cubicBezTo>
                      <a:pt x="13723" y="43195"/>
                      <a:pt x="2220" y="36119"/>
                      <a:pt x="880" y="25614"/>
                    </a:cubicBezTo>
                    <a:cubicBezTo>
                      <a:pt x="-3142" y="4977"/>
                      <a:pt x="6522" y="-4375"/>
                      <a:pt x="32021" y="1953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54" name="任意多边形: 形状 20353">
                <a:extLst>
                  <a:ext uri="{FF2B5EF4-FFF2-40B4-BE49-F238E27FC236}">
                    <a16:creationId xmlns:a16="http://schemas.microsoft.com/office/drawing/2014/main" id="{271F223A-6B44-8467-9669-9D48C5838175}"/>
                  </a:ext>
                </a:extLst>
              </p:cNvPr>
              <p:cNvSpPr/>
              <p:nvPr/>
            </p:nvSpPr>
            <p:spPr>
              <a:xfrm>
                <a:off x="1614086" y="2974361"/>
                <a:ext cx="47136" cy="44950"/>
              </a:xfrm>
              <a:custGeom>
                <a:avLst/>
                <a:gdLst>
                  <a:gd name="connsiteX0" fmla="*/ 9374 w 47136"/>
                  <a:gd name="connsiteY0" fmla="*/ 4909 h 44950"/>
                  <a:gd name="connsiteX1" fmla="*/ 38552 w 47136"/>
                  <a:gd name="connsiteY1" fmla="*/ 6624 h 44950"/>
                  <a:gd name="connsiteX2" fmla="*/ 45504 w 47136"/>
                  <a:gd name="connsiteY2" fmla="*/ 35521 h 44950"/>
                  <a:gd name="connsiteX3" fmla="*/ 19880 w 47136"/>
                  <a:gd name="connsiteY3" fmla="*/ 43314 h 44950"/>
                  <a:gd name="connsiteX4" fmla="*/ 9374 w 47136"/>
                  <a:gd name="connsiteY4" fmla="*/ 4909 h 4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136" h="44950">
                    <a:moveTo>
                      <a:pt x="9374" y="4909"/>
                    </a:moveTo>
                    <a:cubicBezTo>
                      <a:pt x="16388" y="-2821"/>
                      <a:pt x="30665" y="-795"/>
                      <a:pt x="38552" y="6624"/>
                    </a:cubicBezTo>
                    <a:cubicBezTo>
                      <a:pt x="46408" y="14043"/>
                      <a:pt x="49244" y="28881"/>
                      <a:pt x="45504" y="35521"/>
                    </a:cubicBezTo>
                    <a:cubicBezTo>
                      <a:pt x="41763" y="42161"/>
                      <a:pt x="30478" y="47866"/>
                      <a:pt x="19880" y="43314"/>
                    </a:cubicBezTo>
                    <a:cubicBezTo>
                      <a:pt x="-1474" y="35552"/>
                      <a:pt x="-6648" y="22553"/>
                      <a:pt x="9374" y="4909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55" name="任意多边形: 形状 20354">
                <a:extLst>
                  <a:ext uri="{FF2B5EF4-FFF2-40B4-BE49-F238E27FC236}">
                    <a16:creationId xmlns:a16="http://schemas.microsoft.com/office/drawing/2014/main" id="{73883857-AD2C-D061-E358-34D2F2CFB730}"/>
                  </a:ext>
                </a:extLst>
              </p:cNvPr>
              <p:cNvSpPr/>
              <p:nvPr/>
            </p:nvSpPr>
            <p:spPr>
              <a:xfrm>
                <a:off x="1560640" y="3012111"/>
                <a:ext cx="69297" cy="61758"/>
              </a:xfrm>
              <a:custGeom>
                <a:avLst/>
                <a:gdLst>
                  <a:gd name="connsiteX0" fmla="*/ 67465 w 69297"/>
                  <a:gd name="connsiteY0" fmla="*/ 27011 h 61758"/>
                  <a:gd name="connsiteX1" fmla="*/ 48107 w 69297"/>
                  <a:gd name="connsiteY1" fmla="*/ 60522 h 61758"/>
                  <a:gd name="connsiteX2" fmla="*/ 4995 w 69297"/>
                  <a:gd name="connsiteY2" fmla="*/ 48583 h 61758"/>
                  <a:gd name="connsiteX3" fmla="*/ 9422 w 69297"/>
                  <a:gd name="connsiteY3" fmla="*/ 12640 h 61758"/>
                  <a:gd name="connsiteX4" fmla="*/ 67465 w 69297"/>
                  <a:gd name="connsiteY4" fmla="*/ 27011 h 6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97" h="61758">
                    <a:moveTo>
                      <a:pt x="67465" y="27011"/>
                    </a:moveTo>
                    <a:cubicBezTo>
                      <a:pt x="73825" y="40758"/>
                      <a:pt x="62727" y="56345"/>
                      <a:pt x="48107" y="60522"/>
                    </a:cubicBezTo>
                    <a:cubicBezTo>
                      <a:pt x="33487" y="64699"/>
                      <a:pt x="11760" y="57685"/>
                      <a:pt x="4995" y="48583"/>
                    </a:cubicBezTo>
                    <a:cubicBezTo>
                      <a:pt x="-1769" y="39480"/>
                      <a:pt x="-2892" y="22055"/>
                      <a:pt x="9422" y="12640"/>
                    </a:cubicBezTo>
                    <a:cubicBezTo>
                      <a:pt x="32396" y="-7341"/>
                      <a:pt x="53001" y="-4411"/>
                      <a:pt x="67465" y="27011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56" name="任意多边形: 形状 20355">
                <a:extLst>
                  <a:ext uri="{FF2B5EF4-FFF2-40B4-BE49-F238E27FC236}">
                    <a16:creationId xmlns:a16="http://schemas.microsoft.com/office/drawing/2014/main" id="{B79BAC23-AB97-6573-DDBE-11AAA4AC9AD6}"/>
                  </a:ext>
                </a:extLst>
              </p:cNvPr>
              <p:cNvSpPr/>
              <p:nvPr/>
            </p:nvSpPr>
            <p:spPr>
              <a:xfrm>
                <a:off x="1591692" y="3083806"/>
                <a:ext cx="52766" cy="47030"/>
              </a:xfrm>
              <a:custGeom>
                <a:avLst/>
                <a:gdLst>
                  <a:gd name="connsiteX0" fmla="*/ 51376 w 52766"/>
                  <a:gd name="connsiteY0" fmla="*/ 20561 h 47030"/>
                  <a:gd name="connsiteX1" fmla="*/ 36632 w 52766"/>
                  <a:gd name="connsiteY1" fmla="*/ 46091 h 47030"/>
                  <a:gd name="connsiteX2" fmla="*/ 3807 w 52766"/>
                  <a:gd name="connsiteY2" fmla="*/ 36989 h 47030"/>
                  <a:gd name="connsiteX3" fmla="*/ 7173 w 52766"/>
                  <a:gd name="connsiteY3" fmla="*/ 9619 h 47030"/>
                  <a:gd name="connsiteX4" fmla="*/ 51376 w 52766"/>
                  <a:gd name="connsiteY4" fmla="*/ 20561 h 4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6" h="47030">
                    <a:moveTo>
                      <a:pt x="51376" y="20561"/>
                    </a:moveTo>
                    <a:cubicBezTo>
                      <a:pt x="56208" y="31035"/>
                      <a:pt x="47760" y="42912"/>
                      <a:pt x="36632" y="46091"/>
                    </a:cubicBezTo>
                    <a:cubicBezTo>
                      <a:pt x="25503" y="49271"/>
                      <a:pt x="8950" y="43909"/>
                      <a:pt x="3807" y="36989"/>
                    </a:cubicBezTo>
                    <a:cubicBezTo>
                      <a:pt x="-1368" y="30068"/>
                      <a:pt x="-2178" y="16789"/>
                      <a:pt x="7173" y="9619"/>
                    </a:cubicBezTo>
                    <a:cubicBezTo>
                      <a:pt x="24661" y="-5593"/>
                      <a:pt x="40341" y="-3349"/>
                      <a:pt x="51376" y="20561"/>
                    </a:cubicBezTo>
                    <a:close/>
                  </a:path>
                </a:pathLst>
              </a:custGeom>
              <a:solidFill>
                <a:srgbClr val="B9892F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57" name="任意多边形: 形状 20356">
                <a:extLst>
                  <a:ext uri="{FF2B5EF4-FFF2-40B4-BE49-F238E27FC236}">
                    <a16:creationId xmlns:a16="http://schemas.microsoft.com/office/drawing/2014/main" id="{7582A66D-9BEB-A9B5-0B56-E6E31D3F60FC}"/>
                  </a:ext>
                </a:extLst>
              </p:cNvPr>
              <p:cNvSpPr/>
              <p:nvPr/>
            </p:nvSpPr>
            <p:spPr>
              <a:xfrm>
                <a:off x="1469464" y="3147243"/>
                <a:ext cx="52766" cy="47030"/>
              </a:xfrm>
              <a:custGeom>
                <a:avLst/>
                <a:gdLst>
                  <a:gd name="connsiteX0" fmla="*/ 51376 w 52766"/>
                  <a:gd name="connsiteY0" fmla="*/ 20561 h 47030"/>
                  <a:gd name="connsiteX1" fmla="*/ 36632 w 52766"/>
                  <a:gd name="connsiteY1" fmla="*/ 46091 h 47030"/>
                  <a:gd name="connsiteX2" fmla="*/ 3807 w 52766"/>
                  <a:gd name="connsiteY2" fmla="*/ 36989 h 47030"/>
                  <a:gd name="connsiteX3" fmla="*/ 7173 w 52766"/>
                  <a:gd name="connsiteY3" fmla="*/ 9619 h 47030"/>
                  <a:gd name="connsiteX4" fmla="*/ 51376 w 52766"/>
                  <a:gd name="connsiteY4" fmla="*/ 20561 h 4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6" h="47030">
                    <a:moveTo>
                      <a:pt x="51376" y="20561"/>
                    </a:moveTo>
                    <a:cubicBezTo>
                      <a:pt x="56208" y="31035"/>
                      <a:pt x="47760" y="42912"/>
                      <a:pt x="36632" y="46091"/>
                    </a:cubicBezTo>
                    <a:cubicBezTo>
                      <a:pt x="25503" y="49271"/>
                      <a:pt x="8950" y="43909"/>
                      <a:pt x="3807" y="36989"/>
                    </a:cubicBezTo>
                    <a:cubicBezTo>
                      <a:pt x="-1368" y="30068"/>
                      <a:pt x="-2178" y="16789"/>
                      <a:pt x="7173" y="9619"/>
                    </a:cubicBezTo>
                    <a:cubicBezTo>
                      <a:pt x="24693" y="-5593"/>
                      <a:pt x="40372" y="-3349"/>
                      <a:pt x="51376" y="20561"/>
                    </a:cubicBezTo>
                    <a:close/>
                  </a:path>
                </a:pathLst>
              </a:custGeom>
              <a:solidFill>
                <a:srgbClr val="B9892F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547" name="组合 20546" descr="D:\51PPT模板网\51pptmoban.com\图片001.jpg">
            <a:extLst>
              <a:ext uri="{FF2B5EF4-FFF2-40B4-BE49-F238E27FC236}">
                <a16:creationId xmlns:a16="http://schemas.microsoft.com/office/drawing/2014/main" id="{CF71E713-50BF-403E-4FE6-B4C560044439}"/>
              </a:ext>
            </a:extLst>
          </p:cNvPr>
          <p:cNvGrpSpPr/>
          <p:nvPr/>
        </p:nvGrpSpPr>
        <p:grpSpPr>
          <a:xfrm>
            <a:off x="7538006" y="1440993"/>
            <a:ext cx="4707582" cy="3976013"/>
            <a:chOff x="5212888" y="2983587"/>
            <a:chExt cx="4707582" cy="3976013"/>
          </a:xfrm>
        </p:grpSpPr>
        <p:grpSp>
          <p:nvGrpSpPr>
            <p:cNvPr id="4" name="图形 9">
              <a:extLst>
                <a:ext uri="{FF2B5EF4-FFF2-40B4-BE49-F238E27FC236}">
                  <a16:creationId xmlns:a16="http://schemas.microsoft.com/office/drawing/2014/main" id="{444B894B-0F37-563D-798B-9F6E299960E8}"/>
                </a:ext>
              </a:extLst>
            </p:cNvPr>
            <p:cNvGrpSpPr/>
            <p:nvPr/>
          </p:nvGrpSpPr>
          <p:grpSpPr>
            <a:xfrm flipH="1">
              <a:off x="6107945" y="5332633"/>
              <a:ext cx="145945" cy="147075"/>
              <a:chOff x="3092216" y="4589729"/>
              <a:chExt cx="89151" cy="79052"/>
            </a:xfrm>
          </p:grpSpPr>
          <p:sp>
            <p:nvSpPr>
              <p:cNvPr id="20333" name="任意多边形: 形状 20332">
                <a:extLst>
                  <a:ext uri="{FF2B5EF4-FFF2-40B4-BE49-F238E27FC236}">
                    <a16:creationId xmlns:a16="http://schemas.microsoft.com/office/drawing/2014/main" id="{806D77F8-34B6-388C-434B-A7EBC86CA702}"/>
                  </a:ext>
                </a:extLst>
              </p:cNvPr>
              <p:cNvSpPr/>
              <p:nvPr/>
            </p:nvSpPr>
            <p:spPr>
              <a:xfrm>
                <a:off x="3092216" y="4589729"/>
                <a:ext cx="89151" cy="79052"/>
              </a:xfrm>
              <a:custGeom>
                <a:avLst/>
                <a:gdLst>
                  <a:gd name="connsiteX0" fmla="*/ 73952 w 89151"/>
                  <a:gd name="connsiteY0" fmla="*/ 3977 h 79052"/>
                  <a:gd name="connsiteX1" fmla="*/ 87169 w 89151"/>
                  <a:gd name="connsiteY1" fmla="*/ 9869 h 79052"/>
                  <a:gd name="connsiteX2" fmla="*/ 87481 w 89151"/>
                  <a:gd name="connsiteY2" fmla="*/ 22213 h 79052"/>
                  <a:gd name="connsiteX3" fmla="*/ 68528 w 89151"/>
                  <a:gd name="connsiteY3" fmla="*/ 41416 h 79052"/>
                  <a:gd name="connsiteX4" fmla="*/ 83865 w 89151"/>
                  <a:gd name="connsiteY4" fmla="*/ 59995 h 79052"/>
                  <a:gd name="connsiteX5" fmla="*/ 82026 w 89151"/>
                  <a:gd name="connsiteY5" fmla="*/ 74365 h 79052"/>
                  <a:gd name="connsiteX6" fmla="*/ 65348 w 89151"/>
                  <a:gd name="connsiteY6" fmla="*/ 78636 h 79052"/>
                  <a:gd name="connsiteX7" fmla="*/ 39132 w 89151"/>
                  <a:gd name="connsiteY7" fmla="*/ 64764 h 79052"/>
                  <a:gd name="connsiteX8" fmla="*/ 21333 w 89151"/>
                  <a:gd name="connsiteY8" fmla="*/ 74708 h 79052"/>
                  <a:gd name="connsiteX9" fmla="*/ 2286 w 89151"/>
                  <a:gd name="connsiteY9" fmla="*/ 68349 h 79052"/>
                  <a:gd name="connsiteX10" fmla="*/ 2286 w 89151"/>
                  <a:gd name="connsiteY10" fmla="*/ 52202 h 79052"/>
                  <a:gd name="connsiteX11" fmla="*/ 13976 w 89151"/>
                  <a:gd name="connsiteY11" fmla="*/ 39358 h 79052"/>
                  <a:gd name="connsiteX12" fmla="*/ 3284 w 89151"/>
                  <a:gd name="connsiteY12" fmla="*/ 23585 h 79052"/>
                  <a:gd name="connsiteX13" fmla="*/ 7118 w 89151"/>
                  <a:gd name="connsiteY13" fmla="*/ 2045 h 79052"/>
                  <a:gd name="connsiteX14" fmla="*/ 19868 w 89151"/>
                  <a:gd name="connsiteY14" fmla="*/ 206 h 79052"/>
                  <a:gd name="connsiteX15" fmla="*/ 46769 w 89151"/>
                  <a:gd name="connsiteY15" fmla="*/ 13142 h 79052"/>
                  <a:gd name="connsiteX16" fmla="*/ 73952 w 89151"/>
                  <a:gd name="connsiteY16" fmla="*/ 3977 h 7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9151" h="79052">
                    <a:moveTo>
                      <a:pt x="73952" y="3977"/>
                    </a:moveTo>
                    <a:cubicBezTo>
                      <a:pt x="77350" y="4133"/>
                      <a:pt x="82899" y="4694"/>
                      <a:pt x="87169" y="9869"/>
                    </a:cubicBezTo>
                    <a:cubicBezTo>
                      <a:pt x="90100" y="13423"/>
                      <a:pt x="89414" y="19283"/>
                      <a:pt x="87481" y="22213"/>
                    </a:cubicBezTo>
                    <a:cubicBezTo>
                      <a:pt x="83023" y="28947"/>
                      <a:pt x="75573" y="36771"/>
                      <a:pt x="68528" y="41416"/>
                    </a:cubicBezTo>
                    <a:cubicBezTo>
                      <a:pt x="70056" y="42632"/>
                      <a:pt x="79813" y="49583"/>
                      <a:pt x="83865" y="59995"/>
                    </a:cubicBezTo>
                    <a:cubicBezTo>
                      <a:pt x="85735" y="64795"/>
                      <a:pt x="85517" y="70500"/>
                      <a:pt x="82026" y="74365"/>
                    </a:cubicBezTo>
                    <a:cubicBezTo>
                      <a:pt x="78223" y="78605"/>
                      <a:pt x="71365" y="79789"/>
                      <a:pt x="65348" y="78636"/>
                    </a:cubicBezTo>
                    <a:cubicBezTo>
                      <a:pt x="51975" y="76049"/>
                      <a:pt x="40784" y="66198"/>
                      <a:pt x="39132" y="64764"/>
                    </a:cubicBezTo>
                    <a:cubicBezTo>
                      <a:pt x="34207" y="69347"/>
                      <a:pt x="28315" y="73430"/>
                      <a:pt x="21333" y="74708"/>
                    </a:cubicBezTo>
                    <a:cubicBezTo>
                      <a:pt x="14350" y="75986"/>
                      <a:pt x="6120" y="73867"/>
                      <a:pt x="2286" y="68349"/>
                    </a:cubicBezTo>
                    <a:cubicBezTo>
                      <a:pt x="-1081" y="63548"/>
                      <a:pt x="-426" y="57220"/>
                      <a:pt x="2286" y="52202"/>
                    </a:cubicBezTo>
                    <a:cubicBezTo>
                      <a:pt x="4998" y="47214"/>
                      <a:pt x="9549" y="43224"/>
                      <a:pt x="13976" y="39358"/>
                    </a:cubicBezTo>
                    <a:cubicBezTo>
                      <a:pt x="8957" y="32656"/>
                      <a:pt x="7149" y="30817"/>
                      <a:pt x="3284" y="23585"/>
                    </a:cubicBezTo>
                    <a:cubicBezTo>
                      <a:pt x="-582" y="16322"/>
                      <a:pt x="-333" y="6253"/>
                      <a:pt x="7118" y="2045"/>
                    </a:cubicBezTo>
                    <a:cubicBezTo>
                      <a:pt x="10796" y="-44"/>
                      <a:pt x="15472" y="-262"/>
                      <a:pt x="19868" y="206"/>
                    </a:cubicBezTo>
                    <a:cubicBezTo>
                      <a:pt x="34487" y="1764"/>
                      <a:pt x="46769" y="13142"/>
                      <a:pt x="46769" y="13142"/>
                    </a:cubicBezTo>
                    <a:cubicBezTo>
                      <a:pt x="46769" y="13142"/>
                      <a:pt x="59644" y="3385"/>
                      <a:pt x="73952" y="3977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34" name="任意多边形: 形状 20333">
                <a:extLst>
                  <a:ext uri="{FF2B5EF4-FFF2-40B4-BE49-F238E27FC236}">
                    <a16:creationId xmlns:a16="http://schemas.microsoft.com/office/drawing/2014/main" id="{E2C3F6E2-9D89-394F-5DEF-CBF139BE3E8D}"/>
                  </a:ext>
                </a:extLst>
              </p:cNvPr>
              <p:cNvSpPr/>
              <p:nvPr/>
            </p:nvSpPr>
            <p:spPr>
              <a:xfrm>
                <a:off x="3116062" y="4613103"/>
                <a:ext cx="35434" cy="31782"/>
              </a:xfrm>
              <a:custGeom>
                <a:avLst/>
                <a:gdLst>
                  <a:gd name="connsiteX0" fmla="*/ 29594 w 35434"/>
                  <a:gd name="connsiteY0" fmla="*/ 27924 h 31782"/>
                  <a:gd name="connsiteX1" fmla="*/ 4563 w 35434"/>
                  <a:gd name="connsiteY1" fmla="*/ 26272 h 31782"/>
                  <a:gd name="connsiteX2" fmla="*/ 5841 w 35434"/>
                  <a:gd name="connsiteY2" fmla="*/ 3858 h 31782"/>
                  <a:gd name="connsiteX3" fmla="*/ 30872 w 35434"/>
                  <a:gd name="connsiteY3" fmla="*/ 5511 h 31782"/>
                  <a:gd name="connsiteX4" fmla="*/ 29594 w 35434"/>
                  <a:gd name="connsiteY4" fmla="*/ 27924 h 31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34" h="31782">
                    <a:moveTo>
                      <a:pt x="29594" y="27924"/>
                    </a:moveTo>
                    <a:cubicBezTo>
                      <a:pt x="22331" y="33660"/>
                      <a:pt x="11140" y="32911"/>
                      <a:pt x="4563" y="26272"/>
                    </a:cubicBezTo>
                    <a:cubicBezTo>
                      <a:pt x="-1984" y="19632"/>
                      <a:pt x="-1423" y="9563"/>
                      <a:pt x="5841" y="3858"/>
                    </a:cubicBezTo>
                    <a:cubicBezTo>
                      <a:pt x="13104" y="-1877"/>
                      <a:pt x="24295" y="-1129"/>
                      <a:pt x="30872" y="5511"/>
                    </a:cubicBezTo>
                    <a:cubicBezTo>
                      <a:pt x="37419" y="12150"/>
                      <a:pt x="36857" y="22188"/>
                      <a:pt x="29594" y="27924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图形 9">
              <a:extLst>
                <a:ext uri="{FF2B5EF4-FFF2-40B4-BE49-F238E27FC236}">
                  <a16:creationId xmlns:a16="http://schemas.microsoft.com/office/drawing/2014/main" id="{50C4086A-4830-244A-FC40-41A8BDF35703}"/>
                </a:ext>
              </a:extLst>
            </p:cNvPr>
            <p:cNvGrpSpPr/>
            <p:nvPr/>
          </p:nvGrpSpPr>
          <p:grpSpPr>
            <a:xfrm flipH="1">
              <a:off x="5212888" y="6820914"/>
              <a:ext cx="133061" cy="138686"/>
              <a:chOff x="3646834" y="5389674"/>
              <a:chExt cx="81281" cy="74543"/>
            </a:xfrm>
          </p:grpSpPr>
          <p:sp>
            <p:nvSpPr>
              <p:cNvPr id="20331" name="任意多边形: 形状 20330">
                <a:extLst>
                  <a:ext uri="{FF2B5EF4-FFF2-40B4-BE49-F238E27FC236}">
                    <a16:creationId xmlns:a16="http://schemas.microsoft.com/office/drawing/2014/main" id="{EEEBEA75-A616-F53A-D82C-1DC7A45607C9}"/>
                  </a:ext>
                </a:extLst>
              </p:cNvPr>
              <p:cNvSpPr/>
              <p:nvPr/>
            </p:nvSpPr>
            <p:spPr>
              <a:xfrm>
                <a:off x="3646834" y="5389674"/>
                <a:ext cx="81281" cy="74543"/>
              </a:xfrm>
              <a:custGeom>
                <a:avLst/>
                <a:gdLst>
                  <a:gd name="connsiteX0" fmla="*/ 80350 w 81281"/>
                  <a:gd name="connsiteY0" fmla="*/ 49904 h 74543"/>
                  <a:gd name="connsiteX1" fmla="*/ 79103 w 81281"/>
                  <a:gd name="connsiteY1" fmla="*/ 60783 h 74543"/>
                  <a:gd name="connsiteX2" fmla="*/ 68348 w 81281"/>
                  <a:gd name="connsiteY2" fmla="*/ 64212 h 74543"/>
                  <a:gd name="connsiteX3" fmla="*/ 45872 w 81281"/>
                  <a:gd name="connsiteY3" fmla="*/ 55826 h 74543"/>
                  <a:gd name="connsiteX4" fmla="*/ 34120 w 81281"/>
                  <a:gd name="connsiteY4" fmla="*/ 71506 h 74543"/>
                  <a:gd name="connsiteX5" fmla="*/ 20965 w 81281"/>
                  <a:gd name="connsiteY5" fmla="*/ 73938 h 74543"/>
                  <a:gd name="connsiteX6" fmla="*/ 12268 w 81281"/>
                  <a:gd name="connsiteY6" fmla="*/ 63277 h 74543"/>
                  <a:gd name="connsiteX7" fmla="*/ 16664 w 81281"/>
                  <a:gd name="connsiteY7" fmla="*/ 41144 h 74543"/>
                  <a:gd name="connsiteX8" fmla="*/ 2636 w 81281"/>
                  <a:gd name="connsiteY8" fmla="*/ 31138 h 74543"/>
                  <a:gd name="connsiteX9" fmla="*/ 2542 w 81281"/>
                  <a:gd name="connsiteY9" fmla="*/ 16019 h 74543"/>
                  <a:gd name="connsiteX10" fmla="*/ 16695 w 81281"/>
                  <a:gd name="connsiteY10" fmla="*/ 11811 h 74543"/>
                  <a:gd name="connsiteX11" fmla="*/ 31439 w 81281"/>
                  <a:gd name="connsiteY11" fmla="*/ 16736 h 74543"/>
                  <a:gd name="connsiteX12" fmla="*/ 42101 w 81281"/>
                  <a:gd name="connsiteY12" fmla="*/ 5046 h 74543"/>
                  <a:gd name="connsiteX13" fmla="*/ 62145 w 81281"/>
                  <a:gd name="connsiteY13" fmla="*/ 2147 h 74543"/>
                  <a:gd name="connsiteX14" fmla="*/ 67538 w 81281"/>
                  <a:gd name="connsiteY14" fmla="*/ 10688 h 74543"/>
                  <a:gd name="connsiteX15" fmla="*/ 64202 w 81281"/>
                  <a:gd name="connsiteY15" fmla="*/ 33070 h 74543"/>
                  <a:gd name="connsiteX16" fmla="*/ 80350 w 81281"/>
                  <a:gd name="connsiteY16" fmla="*/ 49904 h 7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1281" h="74543">
                    <a:moveTo>
                      <a:pt x="80350" y="49904"/>
                    </a:moveTo>
                    <a:cubicBezTo>
                      <a:pt x="81222" y="52335"/>
                      <a:pt x="82376" y="56419"/>
                      <a:pt x="79103" y="60783"/>
                    </a:cubicBezTo>
                    <a:cubicBezTo>
                      <a:pt x="76858" y="63776"/>
                      <a:pt x="71528" y="64835"/>
                      <a:pt x="68348" y="64212"/>
                    </a:cubicBezTo>
                    <a:cubicBezTo>
                      <a:pt x="61116" y="62809"/>
                      <a:pt x="52045" y="59598"/>
                      <a:pt x="45872" y="55826"/>
                    </a:cubicBezTo>
                    <a:cubicBezTo>
                      <a:pt x="45249" y="57229"/>
                      <a:pt x="42069" y="65926"/>
                      <a:pt x="34120" y="71506"/>
                    </a:cubicBezTo>
                    <a:cubicBezTo>
                      <a:pt x="30442" y="74062"/>
                      <a:pt x="25392" y="75403"/>
                      <a:pt x="20965" y="73938"/>
                    </a:cubicBezTo>
                    <a:cubicBezTo>
                      <a:pt x="16134" y="72348"/>
                      <a:pt x="13016" y="67828"/>
                      <a:pt x="12268" y="63277"/>
                    </a:cubicBezTo>
                    <a:cubicBezTo>
                      <a:pt x="10585" y="53146"/>
                      <a:pt x="15884" y="42672"/>
                      <a:pt x="16664" y="41144"/>
                    </a:cubicBezTo>
                    <a:cubicBezTo>
                      <a:pt x="11177" y="38868"/>
                      <a:pt x="5847" y="35751"/>
                      <a:pt x="2636" y="31138"/>
                    </a:cubicBezTo>
                    <a:cubicBezTo>
                      <a:pt x="-575" y="26524"/>
                      <a:pt x="-1136" y="20165"/>
                      <a:pt x="2542" y="16019"/>
                    </a:cubicBezTo>
                    <a:cubicBezTo>
                      <a:pt x="5784" y="12403"/>
                      <a:pt x="11520" y="11187"/>
                      <a:pt x="16695" y="11811"/>
                    </a:cubicBezTo>
                    <a:cubicBezTo>
                      <a:pt x="21901" y="12434"/>
                      <a:pt x="26733" y="14616"/>
                      <a:pt x="31439" y="16736"/>
                    </a:cubicBezTo>
                    <a:cubicBezTo>
                      <a:pt x="35835" y="11437"/>
                      <a:pt x="36895" y="9691"/>
                      <a:pt x="42101" y="5046"/>
                    </a:cubicBezTo>
                    <a:cubicBezTo>
                      <a:pt x="47306" y="401"/>
                      <a:pt x="56222" y="-2030"/>
                      <a:pt x="62145" y="2147"/>
                    </a:cubicBezTo>
                    <a:cubicBezTo>
                      <a:pt x="65075" y="4204"/>
                      <a:pt x="66634" y="7446"/>
                      <a:pt x="67538" y="10688"/>
                    </a:cubicBezTo>
                    <a:cubicBezTo>
                      <a:pt x="70499" y="21412"/>
                      <a:pt x="64202" y="33070"/>
                      <a:pt x="64202" y="33070"/>
                    </a:cubicBezTo>
                    <a:cubicBezTo>
                      <a:pt x="64202" y="33070"/>
                      <a:pt x="76609" y="39617"/>
                      <a:pt x="80350" y="49904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32" name="任意多边形: 形状 20331">
                <a:extLst>
                  <a:ext uri="{FF2B5EF4-FFF2-40B4-BE49-F238E27FC236}">
                    <a16:creationId xmlns:a16="http://schemas.microsoft.com/office/drawing/2014/main" id="{E7D7C6BB-E62E-37E2-563E-24A83FEC93E0}"/>
                  </a:ext>
                </a:extLst>
              </p:cNvPr>
              <p:cNvSpPr/>
              <p:nvPr/>
            </p:nvSpPr>
            <p:spPr>
              <a:xfrm>
                <a:off x="3671791" y="5412592"/>
                <a:ext cx="29610" cy="26560"/>
              </a:xfrm>
              <a:custGeom>
                <a:avLst/>
                <a:gdLst>
                  <a:gd name="connsiteX0" fmla="*/ 7760 w 29610"/>
                  <a:gd name="connsiteY0" fmla="*/ 24804 h 26560"/>
                  <a:gd name="connsiteX1" fmla="*/ 1775 w 29610"/>
                  <a:gd name="connsiteY1" fmla="*/ 6693 h 26560"/>
                  <a:gd name="connsiteX2" fmla="*/ 21850 w 29610"/>
                  <a:gd name="connsiteY2" fmla="*/ 1736 h 26560"/>
                  <a:gd name="connsiteX3" fmla="*/ 27836 w 29610"/>
                  <a:gd name="connsiteY3" fmla="*/ 19847 h 26560"/>
                  <a:gd name="connsiteX4" fmla="*/ 7760 w 29610"/>
                  <a:gd name="connsiteY4" fmla="*/ 24804 h 2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0" h="26560">
                    <a:moveTo>
                      <a:pt x="7760" y="24804"/>
                    </a:moveTo>
                    <a:cubicBezTo>
                      <a:pt x="559" y="21157"/>
                      <a:pt x="-2090" y="13052"/>
                      <a:pt x="1775" y="6693"/>
                    </a:cubicBezTo>
                    <a:cubicBezTo>
                      <a:pt x="5672" y="334"/>
                      <a:pt x="14650" y="-1880"/>
                      <a:pt x="21850" y="1736"/>
                    </a:cubicBezTo>
                    <a:cubicBezTo>
                      <a:pt x="29051" y="5384"/>
                      <a:pt x="31701" y="13488"/>
                      <a:pt x="27836" y="19847"/>
                    </a:cubicBezTo>
                    <a:cubicBezTo>
                      <a:pt x="23908" y="26238"/>
                      <a:pt x="14930" y="28451"/>
                      <a:pt x="7760" y="24804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9">
              <a:extLst>
                <a:ext uri="{FF2B5EF4-FFF2-40B4-BE49-F238E27FC236}">
                  <a16:creationId xmlns:a16="http://schemas.microsoft.com/office/drawing/2014/main" id="{319C489E-E43F-2781-EA2D-7F532FA24135}"/>
                </a:ext>
              </a:extLst>
            </p:cNvPr>
            <p:cNvGrpSpPr/>
            <p:nvPr/>
          </p:nvGrpSpPr>
          <p:grpSpPr>
            <a:xfrm flipH="1">
              <a:off x="5500074" y="6002080"/>
              <a:ext cx="129231" cy="131402"/>
              <a:chOff x="3473746" y="4949554"/>
              <a:chExt cx="78941" cy="70628"/>
            </a:xfrm>
          </p:grpSpPr>
          <p:sp>
            <p:nvSpPr>
              <p:cNvPr id="20329" name="任意多边形: 形状 20328">
                <a:extLst>
                  <a:ext uri="{FF2B5EF4-FFF2-40B4-BE49-F238E27FC236}">
                    <a16:creationId xmlns:a16="http://schemas.microsoft.com/office/drawing/2014/main" id="{A59FE82C-1ED9-16F9-F685-667984BECE59}"/>
                  </a:ext>
                </a:extLst>
              </p:cNvPr>
              <p:cNvSpPr/>
              <p:nvPr/>
            </p:nvSpPr>
            <p:spPr>
              <a:xfrm>
                <a:off x="3473746" y="4949554"/>
                <a:ext cx="78941" cy="70628"/>
              </a:xfrm>
              <a:custGeom>
                <a:avLst/>
                <a:gdLst>
                  <a:gd name="connsiteX0" fmla="*/ 74007 w 78941"/>
                  <a:gd name="connsiteY0" fmla="*/ 28107 h 70628"/>
                  <a:gd name="connsiteX1" fmla="*/ 78902 w 78941"/>
                  <a:gd name="connsiteY1" fmla="*/ 38238 h 70628"/>
                  <a:gd name="connsiteX2" fmla="*/ 71919 w 78941"/>
                  <a:gd name="connsiteY2" fmla="*/ 46842 h 70628"/>
                  <a:gd name="connsiteX3" fmla="*/ 55023 w 78941"/>
                  <a:gd name="connsiteY3" fmla="*/ 50551 h 70628"/>
                  <a:gd name="connsiteX4" fmla="*/ 52311 w 78941"/>
                  <a:gd name="connsiteY4" fmla="*/ 62521 h 70628"/>
                  <a:gd name="connsiteX5" fmla="*/ 42336 w 78941"/>
                  <a:gd name="connsiteY5" fmla="*/ 70502 h 70628"/>
                  <a:gd name="connsiteX6" fmla="*/ 29025 w 78941"/>
                  <a:gd name="connsiteY6" fmla="*/ 64922 h 70628"/>
                  <a:gd name="connsiteX7" fmla="*/ 21856 w 78941"/>
                  <a:gd name="connsiteY7" fmla="*/ 50489 h 70628"/>
                  <a:gd name="connsiteX8" fmla="*/ 8483 w 78941"/>
                  <a:gd name="connsiteY8" fmla="*/ 47746 h 70628"/>
                  <a:gd name="connsiteX9" fmla="*/ 128 w 78941"/>
                  <a:gd name="connsiteY9" fmla="*/ 34435 h 70628"/>
                  <a:gd name="connsiteX10" fmla="*/ 9979 w 78941"/>
                  <a:gd name="connsiteY10" fmla="*/ 24460 h 70628"/>
                  <a:gd name="connsiteX11" fmla="*/ 21201 w 78941"/>
                  <a:gd name="connsiteY11" fmla="*/ 22433 h 70628"/>
                  <a:gd name="connsiteX12" fmla="*/ 24194 w 78941"/>
                  <a:gd name="connsiteY12" fmla="*/ 11991 h 70628"/>
                  <a:gd name="connsiteX13" fmla="*/ 41744 w 78941"/>
                  <a:gd name="connsiteY13" fmla="*/ 114 h 70628"/>
                  <a:gd name="connsiteX14" fmla="*/ 51064 w 78941"/>
                  <a:gd name="connsiteY14" fmla="*/ 5257 h 70628"/>
                  <a:gd name="connsiteX15" fmla="*/ 58328 w 78941"/>
                  <a:gd name="connsiteY15" fmla="*/ 22371 h 70628"/>
                  <a:gd name="connsiteX16" fmla="*/ 74007 w 78941"/>
                  <a:gd name="connsiteY16" fmla="*/ 28107 h 7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8941" h="70628">
                    <a:moveTo>
                      <a:pt x="74007" y="28107"/>
                    </a:moveTo>
                    <a:cubicBezTo>
                      <a:pt x="76096" y="29852"/>
                      <a:pt x="79338" y="32938"/>
                      <a:pt x="78902" y="38238"/>
                    </a:cubicBezTo>
                    <a:cubicBezTo>
                      <a:pt x="78621" y="41854"/>
                      <a:pt x="74662" y="45408"/>
                      <a:pt x="71919" y="46842"/>
                    </a:cubicBezTo>
                    <a:cubicBezTo>
                      <a:pt x="68396" y="48681"/>
                      <a:pt x="62380" y="51174"/>
                      <a:pt x="55023" y="50551"/>
                    </a:cubicBezTo>
                    <a:cubicBezTo>
                      <a:pt x="55242" y="52079"/>
                      <a:pt x="56083" y="54105"/>
                      <a:pt x="52311" y="62521"/>
                    </a:cubicBezTo>
                    <a:cubicBezTo>
                      <a:pt x="50566" y="66418"/>
                      <a:pt x="46950" y="69816"/>
                      <a:pt x="42336" y="70502"/>
                    </a:cubicBezTo>
                    <a:cubicBezTo>
                      <a:pt x="37317" y="71250"/>
                      <a:pt x="32174" y="68600"/>
                      <a:pt x="29025" y="64922"/>
                    </a:cubicBezTo>
                    <a:cubicBezTo>
                      <a:pt x="22011" y="56723"/>
                      <a:pt x="22043" y="52172"/>
                      <a:pt x="21856" y="50489"/>
                    </a:cubicBezTo>
                    <a:cubicBezTo>
                      <a:pt x="15902" y="50894"/>
                      <a:pt x="13751" y="50395"/>
                      <a:pt x="8483" y="47746"/>
                    </a:cubicBezTo>
                    <a:cubicBezTo>
                      <a:pt x="3214" y="45096"/>
                      <a:pt x="-776" y="39734"/>
                      <a:pt x="128" y="34435"/>
                    </a:cubicBezTo>
                    <a:cubicBezTo>
                      <a:pt x="908" y="29821"/>
                      <a:pt x="5178" y="26205"/>
                      <a:pt x="9979" y="24460"/>
                    </a:cubicBezTo>
                    <a:cubicBezTo>
                      <a:pt x="14779" y="22714"/>
                      <a:pt x="15995" y="22621"/>
                      <a:pt x="21201" y="22433"/>
                    </a:cubicBezTo>
                    <a:cubicBezTo>
                      <a:pt x="22074" y="15825"/>
                      <a:pt x="22230" y="18381"/>
                      <a:pt x="24194" y="11991"/>
                    </a:cubicBezTo>
                    <a:cubicBezTo>
                      <a:pt x="26126" y="5600"/>
                      <a:pt x="34387" y="-946"/>
                      <a:pt x="41744" y="114"/>
                    </a:cubicBezTo>
                    <a:cubicBezTo>
                      <a:pt x="45391" y="644"/>
                      <a:pt x="48508" y="2826"/>
                      <a:pt x="51064" y="5257"/>
                    </a:cubicBezTo>
                    <a:cubicBezTo>
                      <a:pt x="59512" y="13393"/>
                      <a:pt x="58328" y="22371"/>
                      <a:pt x="58328" y="22371"/>
                    </a:cubicBezTo>
                    <a:cubicBezTo>
                      <a:pt x="58328" y="22371"/>
                      <a:pt x="65155" y="20688"/>
                      <a:pt x="74007" y="28107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30" name="任意多边形: 形状 20329">
                <a:extLst>
                  <a:ext uri="{FF2B5EF4-FFF2-40B4-BE49-F238E27FC236}">
                    <a16:creationId xmlns:a16="http://schemas.microsoft.com/office/drawing/2014/main" id="{28FF5112-5B97-B7ED-8C57-9979E36EBC10}"/>
                  </a:ext>
                </a:extLst>
              </p:cNvPr>
              <p:cNvSpPr/>
              <p:nvPr/>
            </p:nvSpPr>
            <p:spPr>
              <a:xfrm>
                <a:off x="3497968" y="4972237"/>
                <a:ext cx="29588" cy="26559"/>
              </a:xfrm>
              <a:custGeom>
                <a:avLst/>
                <a:gdLst>
                  <a:gd name="connsiteX0" fmla="*/ 15059 w 29588"/>
                  <a:gd name="connsiteY0" fmla="*/ 26559 h 26559"/>
                  <a:gd name="connsiteX1" fmla="*/ 3 w 29588"/>
                  <a:gd name="connsiteY1" fmla="*/ 13217 h 26559"/>
                  <a:gd name="connsiteX2" fmla="*/ 14529 w 29588"/>
                  <a:gd name="connsiteY2" fmla="*/ 0 h 26559"/>
                  <a:gd name="connsiteX3" fmla="*/ 29586 w 29588"/>
                  <a:gd name="connsiteY3" fmla="*/ 13342 h 26559"/>
                  <a:gd name="connsiteX4" fmla="*/ 15059 w 29588"/>
                  <a:gd name="connsiteY4" fmla="*/ 26559 h 26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8" h="26559">
                    <a:moveTo>
                      <a:pt x="15059" y="26559"/>
                    </a:moveTo>
                    <a:cubicBezTo>
                      <a:pt x="6892" y="26528"/>
                      <a:pt x="127" y="20543"/>
                      <a:pt x="3" y="13217"/>
                    </a:cubicBezTo>
                    <a:cubicBezTo>
                      <a:pt x="-153" y="5891"/>
                      <a:pt x="6362" y="-31"/>
                      <a:pt x="14529" y="0"/>
                    </a:cubicBezTo>
                    <a:cubicBezTo>
                      <a:pt x="22696" y="31"/>
                      <a:pt x="29461" y="6016"/>
                      <a:pt x="29586" y="13342"/>
                    </a:cubicBezTo>
                    <a:cubicBezTo>
                      <a:pt x="29741" y="20698"/>
                      <a:pt x="23226" y="26590"/>
                      <a:pt x="15059" y="26559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图形 9">
              <a:extLst>
                <a:ext uri="{FF2B5EF4-FFF2-40B4-BE49-F238E27FC236}">
                  <a16:creationId xmlns:a16="http://schemas.microsoft.com/office/drawing/2014/main" id="{CE7A7009-50DD-185C-4118-F027E5C264C4}"/>
                </a:ext>
              </a:extLst>
            </p:cNvPr>
            <p:cNvGrpSpPr/>
            <p:nvPr/>
          </p:nvGrpSpPr>
          <p:grpSpPr>
            <a:xfrm flipH="1">
              <a:off x="5584914" y="6303463"/>
              <a:ext cx="108051" cy="112351"/>
              <a:chOff x="3434859" y="5111546"/>
              <a:chExt cx="66003" cy="60388"/>
            </a:xfrm>
          </p:grpSpPr>
          <p:sp>
            <p:nvSpPr>
              <p:cNvPr id="20327" name="任意多边形: 形状 20326">
                <a:extLst>
                  <a:ext uri="{FF2B5EF4-FFF2-40B4-BE49-F238E27FC236}">
                    <a16:creationId xmlns:a16="http://schemas.microsoft.com/office/drawing/2014/main" id="{9D2EEDE7-44AD-D5D1-CE77-B3617AAB4642}"/>
                  </a:ext>
                </a:extLst>
              </p:cNvPr>
              <p:cNvSpPr/>
              <p:nvPr/>
            </p:nvSpPr>
            <p:spPr>
              <a:xfrm>
                <a:off x="3434859" y="5111546"/>
                <a:ext cx="66003" cy="60388"/>
              </a:xfrm>
              <a:custGeom>
                <a:avLst/>
                <a:gdLst>
                  <a:gd name="connsiteX0" fmla="*/ 53510 w 66003"/>
                  <a:gd name="connsiteY0" fmla="*/ 5363 h 60388"/>
                  <a:gd name="connsiteX1" fmla="*/ 64358 w 66003"/>
                  <a:gd name="connsiteY1" fmla="*/ 10600 h 60388"/>
                  <a:gd name="connsiteX2" fmla="*/ 65076 w 66003"/>
                  <a:gd name="connsiteY2" fmla="*/ 21355 h 60388"/>
                  <a:gd name="connsiteX3" fmla="*/ 54820 w 66003"/>
                  <a:gd name="connsiteY3" fmla="*/ 33855 h 60388"/>
                  <a:gd name="connsiteX4" fmla="*/ 61148 w 66003"/>
                  <a:gd name="connsiteY4" fmla="*/ 44859 h 60388"/>
                  <a:gd name="connsiteX5" fmla="*/ 59153 w 66003"/>
                  <a:gd name="connsiteY5" fmla="*/ 56798 h 60388"/>
                  <a:gd name="connsiteX6" fmla="*/ 45094 w 66003"/>
                  <a:gd name="connsiteY6" fmla="*/ 59916 h 60388"/>
                  <a:gd name="connsiteX7" fmla="*/ 29507 w 66003"/>
                  <a:gd name="connsiteY7" fmla="*/ 52559 h 60388"/>
                  <a:gd name="connsiteX8" fmla="*/ 17381 w 66003"/>
                  <a:gd name="connsiteY8" fmla="*/ 57952 h 60388"/>
                  <a:gd name="connsiteX9" fmla="*/ 1670 w 66003"/>
                  <a:gd name="connsiteY9" fmla="*/ 52154 h 60388"/>
                  <a:gd name="connsiteX10" fmla="*/ 2200 w 66003"/>
                  <a:gd name="connsiteY10" fmla="*/ 38687 h 60388"/>
                  <a:gd name="connsiteX11" fmla="*/ 9307 w 66003"/>
                  <a:gd name="connsiteY11" fmla="*/ 30738 h 60388"/>
                  <a:gd name="connsiteX12" fmla="*/ 4226 w 66003"/>
                  <a:gd name="connsiteY12" fmla="*/ 20794 h 60388"/>
                  <a:gd name="connsiteX13" fmla="*/ 9276 w 66003"/>
                  <a:gd name="connsiteY13" fmla="*/ 1467 h 60388"/>
                  <a:gd name="connsiteX14" fmla="*/ 19969 w 66003"/>
                  <a:gd name="connsiteY14" fmla="*/ 282 h 60388"/>
                  <a:gd name="connsiteX15" fmla="*/ 37519 w 66003"/>
                  <a:gd name="connsiteY15" fmla="*/ 9728 h 60388"/>
                  <a:gd name="connsiteX16" fmla="*/ 53510 w 66003"/>
                  <a:gd name="connsiteY16" fmla="*/ 5363 h 60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6003" h="60388">
                    <a:moveTo>
                      <a:pt x="53510" y="5363"/>
                    </a:moveTo>
                    <a:cubicBezTo>
                      <a:pt x="56347" y="5582"/>
                      <a:pt x="60961" y="6174"/>
                      <a:pt x="64358" y="10600"/>
                    </a:cubicBezTo>
                    <a:cubicBezTo>
                      <a:pt x="66696" y="13624"/>
                      <a:pt x="66167" y="18674"/>
                      <a:pt x="65076" y="21355"/>
                    </a:cubicBezTo>
                    <a:cubicBezTo>
                      <a:pt x="63673" y="24815"/>
                      <a:pt x="60836" y="30177"/>
                      <a:pt x="54820" y="33855"/>
                    </a:cubicBezTo>
                    <a:cubicBezTo>
                      <a:pt x="56067" y="34915"/>
                      <a:pt x="58124" y="36068"/>
                      <a:pt x="61148" y="44859"/>
                    </a:cubicBezTo>
                    <a:cubicBezTo>
                      <a:pt x="62551" y="48911"/>
                      <a:pt x="62177" y="53650"/>
                      <a:pt x="59153" y="56798"/>
                    </a:cubicBezTo>
                    <a:cubicBezTo>
                      <a:pt x="55848" y="60227"/>
                      <a:pt x="50050" y="61038"/>
                      <a:pt x="45094" y="59916"/>
                    </a:cubicBezTo>
                    <a:cubicBezTo>
                      <a:pt x="33996" y="57391"/>
                      <a:pt x="30817" y="53775"/>
                      <a:pt x="29507" y="52559"/>
                    </a:cubicBezTo>
                    <a:cubicBezTo>
                      <a:pt x="25237" y="56237"/>
                      <a:pt x="23273" y="57048"/>
                      <a:pt x="17381" y="57952"/>
                    </a:cubicBezTo>
                    <a:cubicBezTo>
                      <a:pt x="11490" y="58856"/>
                      <a:pt x="4694" y="56861"/>
                      <a:pt x="1670" y="52154"/>
                    </a:cubicBezTo>
                    <a:cubicBezTo>
                      <a:pt x="-979" y="48039"/>
                      <a:pt x="-231" y="42802"/>
                      <a:pt x="2200" y="38687"/>
                    </a:cubicBezTo>
                    <a:cubicBezTo>
                      <a:pt x="4632" y="34572"/>
                      <a:pt x="5473" y="33824"/>
                      <a:pt x="9307" y="30738"/>
                    </a:cubicBezTo>
                    <a:cubicBezTo>
                      <a:pt x="5317" y="25033"/>
                      <a:pt x="7250" y="26935"/>
                      <a:pt x="4226" y="20794"/>
                    </a:cubicBezTo>
                    <a:cubicBezTo>
                      <a:pt x="1234" y="14653"/>
                      <a:pt x="2917" y="4802"/>
                      <a:pt x="9276" y="1467"/>
                    </a:cubicBezTo>
                    <a:cubicBezTo>
                      <a:pt x="12425" y="-186"/>
                      <a:pt x="16321" y="-216"/>
                      <a:pt x="19969" y="282"/>
                    </a:cubicBezTo>
                    <a:cubicBezTo>
                      <a:pt x="32126" y="1966"/>
                      <a:pt x="37519" y="9728"/>
                      <a:pt x="37519" y="9728"/>
                    </a:cubicBezTo>
                    <a:cubicBezTo>
                      <a:pt x="37519" y="9728"/>
                      <a:pt x="41571" y="4490"/>
                      <a:pt x="53510" y="5363"/>
                    </a:cubicBezTo>
                    <a:close/>
                  </a:path>
                </a:pathLst>
              </a:custGeom>
              <a:solidFill>
                <a:srgbClr val="E6BC67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28" name="任意多边形: 形状 20327">
                <a:extLst>
                  <a:ext uri="{FF2B5EF4-FFF2-40B4-BE49-F238E27FC236}">
                    <a16:creationId xmlns:a16="http://schemas.microsoft.com/office/drawing/2014/main" id="{9DAD7DF3-C7B2-F6F7-F1C4-66CBB3446DE7}"/>
                  </a:ext>
                </a:extLst>
              </p:cNvPr>
              <p:cNvSpPr/>
              <p:nvPr/>
            </p:nvSpPr>
            <p:spPr>
              <a:xfrm>
                <a:off x="3452439" y="5129635"/>
                <a:ext cx="29590" cy="26572"/>
              </a:xfrm>
              <a:custGeom>
                <a:avLst/>
                <a:gdLst>
                  <a:gd name="connsiteX0" fmla="*/ 24334 w 29590"/>
                  <a:gd name="connsiteY0" fmla="*/ 23652 h 26572"/>
                  <a:gd name="connsiteX1" fmla="*/ 3480 w 29590"/>
                  <a:gd name="connsiteY1" fmla="*/ 21595 h 26572"/>
                  <a:gd name="connsiteX2" fmla="*/ 5256 w 29590"/>
                  <a:gd name="connsiteY2" fmla="*/ 2922 h 26572"/>
                  <a:gd name="connsiteX3" fmla="*/ 26111 w 29590"/>
                  <a:gd name="connsiteY3" fmla="*/ 4949 h 26572"/>
                  <a:gd name="connsiteX4" fmla="*/ 24334 w 29590"/>
                  <a:gd name="connsiteY4" fmla="*/ 23652 h 2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90" h="26572">
                    <a:moveTo>
                      <a:pt x="24334" y="23652"/>
                    </a:moveTo>
                    <a:cubicBezTo>
                      <a:pt x="18068" y="28235"/>
                      <a:pt x="8748" y="27331"/>
                      <a:pt x="3480" y="21595"/>
                    </a:cubicBezTo>
                    <a:cubicBezTo>
                      <a:pt x="-1789" y="15890"/>
                      <a:pt x="-978" y="7505"/>
                      <a:pt x="5256" y="2922"/>
                    </a:cubicBezTo>
                    <a:cubicBezTo>
                      <a:pt x="11522" y="-1660"/>
                      <a:pt x="20843" y="-756"/>
                      <a:pt x="26111" y="4949"/>
                    </a:cubicBezTo>
                    <a:cubicBezTo>
                      <a:pt x="31379" y="10684"/>
                      <a:pt x="30569" y="19039"/>
                      <a:pt x="24334" y="23652"/>
                    </a:cubicBezTo>
                    <a:close/>
                  </a:path>
                </a:pathLst>
              </a:custGeom>
              <a:solidFill>
                <a:srgbClr val="CD9A3E"/>
              </a:soli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9">
              <a:extLst>
                <a:ext uri="{FF2B5EF4-FFF2-40B4-BE49-F238E27FC236}">
                  <a16:creationId xmlns:a16="http://schemas.microsoft.com/office/drawing/2014/main" id="{239E9BA7-E9DA-B362-B2ED-EAEF35AA9882}"/>
                </a:ext>
              </a:extLst>
            </p:cNvPr>
            <p:cNvGrpSpPr/>
            <p:nvPr/>
          </p:nvGrpSpPr>
          <p:grpSpPr>
            <a:xfrm flipH="1">
              <a:off x="6025049" y="2983587"/>
              <a:ext cx="3895421" cy="2893432"/>
              <a:chOff x="852474" y="3327127"/>
              <a:chExt cx="2379530" cy="1555207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AAC8406-0BA2-690B-4CAE-B3DB97507A38}"/>
                  </a:ext>
                </a:extLst>
              </p:cNvPr>
              <p:cNvSpPr/>
              <p:nvPr/>
            </p:nvSpPr>
            <p:spPr>
              <a:xfrm>
                <a:off x="852474" y="3538718"/>
                <a:ext cx="1631094" cy="812619"/>
              </a:xfrm>
              <a:custGeom>
                <a:avLst/>
                <a:gdLst>
                  <a:gd name="connsiteX0" fmla="*/ 1602270 w 1631094"/>
                  <a:gd name="connsiteY0" fmla="*/ 812620 h 812619"/>
                  <a:gd name="connsiteX1" fmla="*/ 1585842 w 1631094"/>
                  <a:gd name="connsiteY1" fmla="*/ 807414 h 812619"/>
                  <a:gd name="connsiteX2" fmla="*/ 1249363 w 1631094"/>
                  <a:gd name="connsiteY2" fmla="*/ 534809 h 812619"/>
                  <a:gd name="connsiteX3" fmla="*/ 987481 w 1631094"/>
                  <a:gd name="connsiteY3" fmla="*/ 336768 h 812619"/>
                  <a:gd name="connsiteX4" fmla="*/ 570982 w 1631094"/>
                  <a:gd name="connsiteY4" fmla="*/ 218904 h 812619"/>
                  <a:gd name="connsiteX5" fmla="*/ 17105 w 1631094"/>
                  <a:gd name="connsiteY5" fmla="*/ 55123 h 812619"/>
                  <a:gd name="connsiteX6" fmla="*/ 2485 w 1631094"/>
                  <a:gd name="connsiteY6" fmla="*/ 17092 h 812619"/>
                  <a:gd name="connsiteX7" fmla="*/ 40516 w 1631094"/>
                  <a:gd name="connsiteY7" fmla="*/ 2472 h 812619"/>
                  <a:gd name="connsiteX8" fmla="*/ 584355 w 1631094"/>
                  <a:gd name="connsiteY8" fmla="*/ 162855 h 812619"/>
                  <a:gd name="connsiteX9" fmla="*/ 1009738 w 1631094"/>
                  <a:gd name="connsiteY9" fmla="*/ 283619 h 812619"/>
                  <a:gd name="connsiteX10" fmla="*/ 1287456 w 1631094"/>
                  <a:gd name="connsiteY10" fmla="*/ 491572 h 812619"/>
                  <a:gd name="connsiteX11" fmla="*/ 1618760 w 1631094"/>
                  <a:gd name="connsiteY11" fmla="*/ 760156 h 812619"/>
                  <a:gd name="connsiteX12" fmla="*/ 1625930 w 1631094"/>
                  <a:gd name="connsiteY12" fmla="*/ 800244 h 812619"/>
                  <a:gd name="connsiteX13" fmla="*/ 1602270 w 1631094"/>
                  <a:gd name="connsiteY13" fmla="*/ 812620 h 812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31094" h="812619">
                    <a:moveTo>
                      <a:pt x="1602270" y="812620"/>
                    </a:moveTo>
                    <a:cubicBezTo>
                      <a:pt x="1596596" y="812620"/>
                      <a:pt x="1590829" y="810905"/>
                      <a:pt x="1585842" y="807414"/>
                    </a:cubicBezTo>
                    <a:cubicBezTo>
                      <a:pt x="1454075" y="715579"/>
                      <a:pt x="1345313" y="619536"/>
                      <a:pt x="1249363" y="534809"/>
                    </a:cubicBezTo>
                    <a:cubicBezTo>
                      <a:pt x="1143064" y="440979"/>
                      <a:pt x="1059147" y="366850"/>
                      <a:pt x="987481" y="336768"/>
                    </a:cubicBezTo>
                    <a:cubicBezTo>
                      <a:pt x="885983" y="294155"/>
                      <a:pt x="732956" y="257620"/>
                      <a:pt x="570982" y="218904"/>
                    </a:cubicBezTo>
                    <a:cubicBezTo>
                      <a:pt x="373752" y="171771"/>
                      <a:pt x="169820" y="123048"/>
                      <a:pt x="17105" y="55123"/>
                    </a:cubicBezTo>
                    <a:cubicBezTo>
                      <a:pt x="2579" y="48670"/>
                      <a:pt x="-3968" y="31618"/>
                      <a:pt x="2485" y="17092"/>
                    </a:cubicBezTo>
                    <a:cubicBezTo>
                      <a:pt x="8938" y="2565"/>
                      <a:pt x="25958" y="-3950"/>
                      <a:pt x="40516" y="2472"/>
                    </a:cubicBezTo>
                    <a:cubicBezTo>
                      <a:pt x="188368" y="68246"/>
                      <a:pt x="389682" y="116346"/>
                      <a:pt x="584355" y="162855"/>
                    </a:cubicBezTo>
                    <a:cubicBezTo>
                      <a:pt x="748698" y="202133"/>
                      <a:pt x="903907" y="239198"/>
                      <a:pt x="1009738" y="283619"/>
                    </a:cubicBezTo>
                    <a:cubicBezTo>
                      <a:pt x="1090133" y="317348"/>
                      <a:pt x="1177198" y="394220"/>
                      <a:pt x="1287456" y="491572"/>
                    </a:cubicBezTo>
                    <a:cubicBezTo>
                      <a:pt x="1382253" y="575271"/>
                      <a:pt x="1489705" y="670161"/>
                      <a:pt x="1618760" y="760156"/>
                    </a:cubicBezTo>
                    <a:cubicBezTo>
                      <a:pt x="1631821" y="769259"/>
                      <a:pt x="1635001" y="787183"/>
                      <a:pt x="1625930" y="800244"/>
                    </a:cubicBezTo>
                    <a:cubicBezTo>
                      <a:pt x="1620350" y="808318"/>
                      <a:pt x="1611372" y="812620"/>
                      <a:pt x="1602270" y="8126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24B53"/>
                  </a:gs>
                  <a:gs pos="60820">
                    <a:srgbClr val="946D73"/>
                  </a:gs>
                  <a:gs pos="100000">
                    <a:srgbClr val="B7858C"/>
                  </a:gs>
                </a:gsLst>
                <a:lin ang="2846142" scaled="1"/>
              </a:gradFill>
              <a:ln w="31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" name="图形 9">
                <a:extLst>
                  <a:ext uri="{FF2B5EF4-FFF2-40B4-BE49-F238E27FC236}">
                    <a16:creationId xmlns:a16="http://schemas.microsoft.com/office/drawing/2014/main" id="{780F028E-4F65-D59E-96F5-5767C17CAB1B}"/>
                  </a:ext>
                </a:extLst>
              </p:cNvPr>
              <p:cNvGrpSpPr/>
              <p:nvPr/>
            </p:nvGrpSpPr>
            <p:grpSpPr>
              <a:xfrm>
                <a:off x="2397579" y="3714070"/>
                <a:ext cx="220885" cy="640260"/>
                <a:chOff x="2397579" y="3714070"/>
                <a:chExt cx="220885" cy="640260"/>
              </a:xfrm>
            </p:grpSpPr>
            <p:sp>
              <p:nvSpPr>
                <p:cNvPr id="20307" name="任意多边形: 形状 20306">
                  <a:extLst>
                    <a:ext uri="{FF2B5EF4-FFF2-40B4-BE49-F238E27FC236}">
                      <a16:creationId xmlns:a16="http://schemas.microsoft.com/office/drawing/2014/main" id="{1B59ACDC-F9C3-476B-723C-4A201CA10634}"/>
                    </a:ext>
                  </a:extLst>
                </p:cNvPr>
                <p:cNvSpPr/>
                <p:nvPr/>
              </p:nvSpPr>
              <p:spPr>
                <a:xfrm>
                  <a:off x="2427924" y="3720633"/>
                  <a:ext cx="190540" cy="633697"/>
                </a:xfrm>
                <a:custGeom>
                  <a:avLst/>
                  <a:gdLst>
                    <a:gd name="connsiteX0" fmla="*/ 175826 w 190540"/>
                    <a:gd name="connsiteY0" fmla="*/ 169473 h 633697"/>
                    <a:gd name="connsiteX1" fmla="*/ 165227 w 190540"/>
                    <a:gd name="connsiteY1" fmla="*/ 253297 h 633697"/>
                    <a:gd name="connsiteX2" fmla="*/ 188264 w 190540"/>
                    <a:gd name="connsiteY2" fmla="*/ 337494 h 633697"/>
                    <a:gd name="connsiteX3" fmla="*/ 65318 w 190540"/>
                    <a:gd name="connsiteY3" fmla="*/ 633697 h 633697"/>
                    <a:gd name="connsiteX4" fmla="*/ 1009 w 190540"/>
                    <a:gd name="connsiteY4" fmla="*/ 445975 h 633697"/>
                    <a:gd name="connsiteX5" fmla="*/ 30997 w 190540"/>
                    <a:gd name="connsiteY5" fmla="*/ 236090 h 633697"/>
                    <a:gd name="connsiteX6" fmla="*/ 20149 w 190540"/>
                    <a:gd name="connsiteY6" fmla="*/ 70562 h 633697"/>
                    <a:gd name="connsiteX7" fmla="*/ 59863 w 190540"/>
                    <a:gd name="connsiteY7" fmla="*/ 22026 h 633697"/>
                    <a:gd name="connsiteX8" fmla="*/ 175826 w 190540"/>
                    <a:gd name="connsiteY8" fmla="*/ 169473 h 633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540" h="633697">
                      <a:moveTo>
                        <a:pt x="175826" y="169473"/>
                      </a:moveTo>
                      <a:cubicBezTo>
                        <a:pt x="178631" y="197841"/>
                        <a:pt x="164354" y="224929"/>
                        <a:pt x="165227" y="253297"/>
                      </a:cubicBezTo>
                      <a:cubicBezTo>
                        <a:pt x="166100" y="281913"/>
                        <a:pt x="182185" y="309127"/>
                        <a:pt x="188264" y="337494"/>
                      </a:cubicBezTo>
                      <a:cubicBezTo>
                        <a:pt x="210427" y="441081"/>
                        <a:pt x="63417" y="529206"/>
                        <a:pt x="65318" y="633697"/>
                      </a:cubicBezTo>
                      <a:cubicBezTo>
                        <a:pt x="9363" y="587375"/>
                        <a:pt x="-4135" y="511158"/>
                        <a:pt x="1009" y="445975"/>
                      </a:cubicBezTo>
                      <a:cubicBezTo>
                        <a:pt x="6152" y="380793"/>
                        <a:pt x="14195" y="311278"/>
                        <a:pt x="30997" y="236090"/>
                      </a:cubicBezTo>
                      <a:cubicBezTo>
                        <a:pt x="44651" y="174991"/>
                        <a:pt x="46708" y="130165"/>
                        <a:pt x="20149" y="70562"/>
                      </a:cubicBezTo>
                      <a:cubicBezTo>
                        <a:pt x="-4914" y="14358"/>
                        <a:pt x="2381" y="-27538"/>
                        <a:pt x="59863" y="22026"/>
                      </a:cubicBezTo>
                      <a:cubicBezTo>
                        <a:pt x="102040" y="58405"/>
                        <a:pt x="170589" y="116355"/>
                        <a:pt x="175826" y="16947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2AC3A"/>
                    </a:gs>
                    <a:gs pos="3860">
                      <a:srgbClr val="54AD3C"/>
                    </a:gs>
                    <a:gs pos="44600">
                      <a:srgbClr val="69BA53"/>
                    </a:gs>
                    <a:gs pos="70620">
                      <a:srgbClr val="71BE5B"/>
                    </a:gs>
                    <a:gs pos="75800">
                      <a:srgbClr val="79C164"/>
                    </a:gs>
                    <a:gs pos="90570">
                      <a:srgbClr val="8AC87B"/>
                    </a:gs>
                    <a:gs pos="100000">
                      <a:srgbClr val="91CA83"/>
                    </a:gs>
                  </a:gsLst>
                  <a:lin ang="16255906" scaled="1"/>
                </a:gra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308" name="图形 9">
                  <a:extLst>
                    <a:ext uri="{FF2B5EF4-FFF2-40B4-BE49-F238E27FC236}">
                      <a16:creationId xmlns:a16="http://schemas.microsoft.com/office/drawing/2014/main" id="{BD774EB6-D600-5EFE-91B9-9F721F99E0CA}"/>
                    </a:ext>
                  </a:extLst>
                </p:cNvPr>
                <p:cNvGrpSpPr/>
                <p:nvPr/>
              </p:nvGrpSpPr>
              <p:grpSpPr>
                <a:xfrm>
                  <a:off x="2463345" y="3726645"/>
                  <a:ext cx="155118" cy="627685"/>
                  <a:chOff x="2463345" y="3726645"/>
                  <a:chExt cx="155118" cy="627685"/>
                </a:xfrm>
              </p:grpSpPr>
              <p:sp>
                <p:nvSpPr>
                  <p:cNvPr id="20310" name="任意多边形: 形状 20309">
                    <a:extLst>
                      <a:ext uri="{FF2B5EF4-FFF2-40B4-BE49-F238E27FC236}">
                        <a16:creationId xmlns:a16="http://schemas.microsoft.com/office/drawing/2014/main" id="{FC6E6A5E-3690-F965-5C39-F79A9ABD7870}"/>
                      </a:ext>
                    </a:extLst>
                  </p:cNvPr>
                  <p:cNvSpPr/>
                  <p:nvPr/>
                </p:nvSpPr>
                <p:spPr>
                  <a:xfrm>
                    <a:off x="2463345" y="3726645"/>
                    <a:ext cx="155118" cy="627685"/>
                  </a:xfrm>
                  <a:custGeom>
                    <a:avLst/>
                    <a:gdLst>
                      <a:gd name="connsiteX0" fmla="*/ 140404 w 155118"/>
                      <a:gd name="connsiteY0" fmla="*/ 163462 h 627685"/>
                      <a:gd name="connsiteX1" fmla="*/ 129805 w 155118"/>
                      <a:gd name="connsiteY1" fmla="*/ 247285 h 627685"/>
                      <a:gd name="connsiteX2" fmla="*/ 152842 w 155118"/>
                      <a:gd name="connsiteY2" fmla="*/ 331483 h 627685"/>
                      <a:gd name="connsiteX3" fmla="*/ 29897 w 155118"/>
                      <a:gd name="connsiteY3" fmla="*/ 627686 h 627685"/>
                      <a:gd name="connsiteX4" fmla="*/ 61911 w 155118"/>
                      <a:gd name="connsiteY4" fmla="*/ 441834 h 627685"/>
                      <a:gd name="connsiteX5" fmla="*/ 80833 w 155118"/>
                      <a:gd name="connsiteY5" fmla="*/ 244230 h 627685"/>
                      <a:gd name="connsiteX6" fmla="*/ 50658 w 155118"/>
                      <a:gd name="connsiteY6" fmla="*/ 98872 h 627685"/>
                      <a:gd name="connsiteX7" fmla="*/ 24441 w 155118"/>
                      <a:gd name="connsiteY7" fmla="*/ 16015 h 627685"/>
                      <a:gd name="connsiteX8" fmla="*/ 140404 w 155118"/>
                      <a:gd name="connsiteY8" fmla="*/ 163462 h 627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5118" h="627685">
                        <a:moveTo>
                          <a:pt x="140404" y="163462"/>
                        </a:moveTo>
                        <a:cubicBezTo>
                          <a:pt x="143209" y="191829"/>
                          <a:pt x="128932" y="218918"/>
                          <a:pt x="129805" y="247285"/>
                        </a:cubicBezTo>
                        <a:cubicBezTo>
                          <a:pt x="130678" y="275902"/>
                          <a:pt x="146763" y="303115"/>
                          <a:pt x="152842" y="331483"/>
                        </a:cubicBezTo>
                        <a:cubicBezTo>
                          <a:pt x="175006" y="435070"/>
                          <a:pt x="27995" y="523195"/>
                          <a:pt x="29897" y="627686"/>
                        </a:cubicBezTo>
                        <a:cubicBezTo>
                          <a:pt x="-26058" y="581363"/>
                          <a:pt x="23350" y="496418"/>
                          <a:pt x="61911" y="441834"/>
                        </a:cubicBezTo>
                        <a:cubicBezTo>
                          <a:pt x="101937" y="385131"/>
                          <a:pt x="64031" y="319419"/>
                          <a:pt x="80833" y="244230"/>
                        </a:cubicBezTo>
                        <a:cubicBezTo>
                          <a:pt x="94487" y="183132"/>
                          <a:pt x="77248" y="158505"/>
                          <a:pt x="50658" y="98872"/>
                        </a:cubicBezTo>
                        <a:cubicBezTo>
                          <a:pt x="25595" y="42667"/>
                          <a:pt x="-33041" y="-33550"/>
                          <a:pt x="24441" y="16015"/>
                        </a:cubicBezTo>
                        <a:cubicBezTo>
                          <a:pt x="66618" y="52393"/>
                          <a:pt x="135167" y="110343"/>
                          <a:pt x="140404" y="163462"/>
                        </a:cubicBezTo>
                        <a:close/>
                      </a:path>
                    </a:pathLst>
                  </a:custGeom>
                  <a:solidFill>
                    <a:srgbClr val="252525">
                      <a:alpha val="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1" name="任意多边形: 形状 20310">
                    <a:extLst>
                      <a:ext uri="{FF2B5EF4-FFF2-40B4-BE49-F238E27FC236}">
                        <a16:creationId xmlns:a16="http://schemas.microsoft.com/office/drawing/2014/main" id="{95C62869-A542-6E44-CC0F-3D0F8BAFD641}"/>
                      </a:ext>
                    </a:extLst>
                  </p:cNvPr>
                  <p:cNvSpPr/>
                  <p:nvPr/>
                </p:nvSpPr>
                <p:spPr>
                  <a:xfrm>
                    <a:off x="2464183" y="3726856"/>
                    <a:ext cx="154280" cy="627474"/>
                  </a:xfrm>
                  <a:custGeom>
                    <a:avLst/>
                    <a:gdLst>
                      <a:gd name="connsiteX0" fmla="*/ 139566 w 154280"/>
                      <a:gd name="connsiteY0" fmla="*/ 163251 h 627474"/>
                      <a:gd name="connsiteX1" fmla="*/ 128967 w 154280"/>
                      <a:gd name="connsiteY1" fmla="*/ 247074 h 627474"/>
                      <a:gd name="connsiteX2" fmla="*/ 152004 w 154280"/>
                      <a:gd name="connsiteY2" fmla="*/ 331271 h 627474"/>
                      <a:gd name="connsiteX3" fmla="*/ 29059 w 154280"/>
                      <a:gd name="connsiteY3" fmla="*/ 627475 h 627474"/>
                      <a:gd name="connsiteX4" fmla="*/ 65468 w 154280"/>
                      <a:gd name="connsiteY4" fmla="*/ 439285 h 627474"/>
                      <a:gd name="connsiteX5" fmla="*/ 82021 w 154280"/>
                      <a:gd name="connsiteY5" fmla="*/ 244331 h 627474"/>
                      <a:gd name="connsiteX6" fmla="*/ 53623 w 154280"/>
                      <a:gd name="connsiteY6" fmla="*/ 100406 h 627474"/>
                      <a:gd name="connsiteX7" fmla="*/ 23604 w 154280"/>
                      <a:gd name="connsiteY7" fmla="*/ 15772 h 627474"/>
                      <a:gd name="connsiteX8" fmla="*/ 139566 w 154280"/>
                      <a:gd name="connsiteY8" fmla="*/ 163251 h 627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4280" h="627474">
                        <a:moveTo>
                          <a:pt x="139566" y="163251"/>
                        </a:moveTo>
                        <a:cubicBezTo>
                          <a:pt x="142372" y="191618"/>
                          <a:pt x="128094" y="218707"/>
                          <a:pt x="128967" y="247074"/>
                        </a:cubicBezTo>
                        <a:cubicBezTo>
                          <a:pt x="129840" y="275691"/>
                          <a:pt x="145925" y="302904"/>
                          <a:pt x="152004" y="331271"/>
                        </a:cubicBezTo>
                        <a:cubicBezTo>
                          <a:pt x="174168" y="434859"/>
                          <a:pt x="27157" y="522984"/>
                          <a:pt x="29059" y="627475"/>
                        </a:cubicBezTo>
                        <a:cubicBezTo>
                          <a:pt x="-24964" y="580716"/>
                          <a:pt x="27001" y="493931"/>
                          <a:pt x="65468" y="439285"/>
                        </a:cubicBezTo>
                        <a:cubicBezTo>
                          <a:pt x="105463" y="382457"/>
                          <a:pt x="66497" y="318054"/>
                          <a:pt x="82021" y="244331"/>
                        </a:cubicBezTo>
                        <a:cubicBezTo>
                          <a:pt x="94927" y="183139"/>
                          <a:pt x="80213" y="160009"/>
                          <a:pt x="53623" y="100406"/>
                        </a:cubicBezTo>
                        <a:cubicBezTo>
                          <a:pt x="28560" y="44202"/>
                          <a:pt x="-33879" y="-33761"/>
                          <a:pt x="23604" y="15772"/>
                        </a:cubicBezTo>
                        <a:cubicBezTo>
                          <a:pt x="65780" y="52182"/>
                          <a:pt x="134329" y="110132"/>
                          <a:pt x="139566" y="163251"/>
                        </a:cubicBezTo>
                        <a:close/>
                      </a:path>
                    </a:pathLst>
                  </a:custGeom>
                  <a:solidFill>
                    <a:srgbClr val="2C2C25">
                      <a:alpha val="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2" name="任意多边形: 形状 20311">
                    <a:extLst>
                      <a:ext uri="{FF2B5EF4-FFF2-40B4-BE49-F238E27FC236}">
                        <a16:creationId xmlns:a16="http://schemas.microsoft.com/office/drawing/2014/main" id="{C921D9C1-AB65-8865-132E-3B7C32895F72}"/>
                      </a:ext>
                    </a:extLst>
                  </p:cNvPr>
                  <p:cNvSpPr/>
                  <p:nvPr/>
                </p:nvSpPr>
                <p:spPr>
                  <a:xfrm>
                    <a:off x="2464969" y="3727094"/>
                    <a:ext cx="153494" cy="627236"/>
                  </a:xfrm>
                  <a:custGeom>
                    <a:avLst/>
                    <a:gdLst>
                      <a:gd name="connsiteX0" fmla="*/ 138780 w 153494"/>
                      <a:gd name="connsiteY0" fmla="*/ 163012 h 627236"/>
                      <a:gd name="connsiteX1" fmla="*/ 128181 w 153494"/>
                      <a:gd name="connsiteY1" fmla="*/ 246836 h 627236"/>
                      <a:gd name="connsiteX2" fmla="*/ 151218 w 153494"/>
                      <a:gd name="connsiteY2" fmla="*/ 331033 h 627236"/>
                      <a:gd name="connsiteX3" fmla="*/ 28273 w 153494"/>
                      <a:gd name="connsiteY3" fmla="*/ 627236 h 627236"/>
                      <a:gd name="connsiteX4" fmla="*/ 69078 w 153494"/>
                      <a:gd name="connsiteY4" fmla="*/ 436740 h 627236"/>
                      <a:gd name="connsiteX5" fmla="*/ 83261 w 153494"/>
                      <a:gd name="connsiteY5" fmla="*/ 244435 h 627236"/>
                      <a:gd name="connsiteX6" fmla="*/ 56640 w 153494"/>
                      <a:gd name="connsiteY6" fmla="*/ 101945 h 627236"/>
                      <a:gd name="connsiteX7" fmla="*/ 22818 w 153494"/>
                      <a:gd name="connsiteY7" fmla="*/ 15565 h 627236"/>
                      <a:gd name="connsiteX8" fmla="*/ 138780 w 153494"/>
                      <a:gd name="connsiteY8" fmla="*/ 163012 h 627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3494" h="627236">
                        <a:moveTo>
                          <a:pt x="138780" y="163012"/>
                        </a:moveTo>
                        <a:cubicBezTo>
                          <a:pt x="141586" y="191379"/>
                          <a:pt x="127309" y="218468"/>
                          <a:pt x="128181" y="246836"/>
                        </a:cubicBezTo>
                        <a:cubicBezTo>
                          <a:pt x="129054" y="275452"/>
                          <a:pt x="145139" y="302666"/>
                          <a:pt x="151218" y="331033"/>
                        </a:cubicBezTo>
                        <a:cubicBezTo>
                          <a:pt x="173382" y="434620"/>
                          <a:pt x="26371" y="522745"/>
                          <a:pt x="28273" y="627236"/>
                        </a:cubicBezTo>
                        <a:cubicBezTo>
                          <a:pt x="-23848" y="580041"/>
                          <a:pt x="30704" y="491417"/>
                          <a:pt x="69078" y="436740"/>
                        </a:cubicBezTo>
                        <a:cubicBezTo>
                          <a:pt x="109041" y="379756"/>
                          <a:pt x="68984" y="316694"/>
                          <a:pt x="83261" y="244435"/>
                        </a:cubicBezTo>
                        <a:cubicBezTo>
                          <a:pt x="95388" y="183150"/>
                          <a:pt x="83230" y="161547"/>
                          <a:pt x="56640" y="101945"/>
                        </a:cubicBezTo>
                        <a:cubicBezTo>
                          <a:pt x="31577" y="45741"/>
                          <a:pt x="-34665" y="-34000"/>
                          <a:pt x="22818" y="15565"/>
                        </a:cubicBezTo>
                        <a:cubicBezTo>
                          <a:pt x="64994" y="51944"/>
                          <a:pt x="133543" y="109894"/>
                          <a:pt x="138780" y="163012"/>
                        </a:cubicBezTo>
                        <a:close/>
                      </a:path>
                    </a:pathLst>
                  </a:custGeom>
                  <a:solidFill>
                    <a:srgbClr val="343326">
                      <a:alpha val="1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3" name="任意多边形: 形状 20312">
                    <a:extLst>
                      <a:ext uri="{FF2B5EF4-FFF2-40B4-BE49-F238E27FC236}">
                        <a16:creationId xmlns:a16="http://schemas.microsoft.com/office/drawing/2014/main" id="{7BC8C467-4255-B2EB-FD75-D63576278908}"/>
                      </a:ext>
                    </a:extLst>
                  </p:cNvPr>
                  <p:cNvSpPr/>
                  <p:nvPr/>
                </p:nvSpPr>
                <p:spPr>
                  <a:xfrm>
                    <a:off x="2465696" y="3727308"/>
                    <a:ext cx="152768" cy="627022"/>
                  </a:xfrm>
                  <a:custGeom>
                    <a:avLst/>
                    <a:gdLst>
                      <a:gd name="connsiteX0" fmla="*/ 138054 w 152768"/>
                      <a:gd name="connsiteY0" fmla="*/ 162798 h 627022"/>
                      <a:gd name="connsiteX1" fmla="*/ 127455 w 152768"/>
                      <a:gd name="connsiteY1" fmla="*/ 246622 h 627022"/>
                      <a:gd name="connsiteX2" fmla="*/ 150492 w 152768"/>
                      <a:gd name="connsiteY2" fmla="*/ 330819 h 627022"/>
                      <a:gd name="connsiteX3" fmla="*/ 27546 w 152768"/>
                      <a:gd name="connsiteY3" fmla="*/ 627022 h 627022"/>
                      <a:gd name="connsiteX4" fmla="*/ 72716 w 152768"/>
                      <a:gd name="connsiteY4" fmla="*/ 434188 h 627022"/>
                      <a:gd name="connsiteX5" fmla="*/ 84561 w 152768"/>
                      <a:gd name="connsiteY5" fmla="*/ 244533 h 627022"/>
                      <a:gd name="connsiteX6" fmla="*/ 59717 w 152768"/>
                      <a:gd name="connsiteY6" fmla="*/ 103476 h 627022"/>
                      <a:gd name="connsiteX7" fmla="*/ 22060 w 152768"/>
                      <a:gd name="connsiteY7" fmla="*/ 15351 h 627022"/>
                      <a:gd name="connsiteX8" fmla="*/ 138054 w 152768"/>
                      <a:gd name="connsiteY8" fmla="*/ 162798 h 627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2768" h="627022">
                        <a:moveTo>
                          <a:pt x="138054" y="162798"/>
                        </a:moveTo>
                        <a:cubicBezTo>
                          <a:pt x="140859" y="191165"/>
                          <a:pt x="126582" y="218254"/>
                          <a:pt x="127455" y="246622"/>
                        </a:cubicBezTo>
                        <a:cubicBezTo>
                          <a:pt x="128328" y="275238"/>
                          <a:pt x="144413" y="302452"/>
                          <a:pt x="150492" y="330819"/>
                        </a:cubicBezTo>
                        <a:cubicBezTo>
                          <a:pt x="172655" y="434406"/>
                          <a:pt x="25645" y="522531"/>
                          <a:pt x="27546" y="627022"/>
                        </a:cubicBezTo>
                        <a:cubicBezTo>
                          <a:pt x="-22642" y="579391"/>
                          <a:pt x="34467" y="488927"/>
                          <a:pt x="72716" y="434188"/>
                        </a:cubicBezTo>
                        <a:cubicBezTo>
                          <a:pt x="112648" y="377079"/>
                          <a:pt x="71469" y="315295"/>
                          <a:pt x="84561" y="244533"/>
                        </a:cubicBezTo>
                        <a:cubicBezTo>
                          <a:pt x="95908" y="183154"/>
                          <a:pt x="86307" y="163079"/>
                          <a:pt x="59717" y="103476"/>
                        </a:cubicBezTo>
                        <a:cubicBezTo>
                          <a:pt x="34654" y="47272"/>
                          <a:pt x="-35391" y="-34214"/>
                          <a:pt x="22060" y="15351"/>
                        </a:cubicBezTo>
                        <a:cubicBezTo>
                          <a:pt x="64268" y="51730"/>
                          <a:pt x="132817" y="109680"/>
                          <a:pt x="138054" y="162798"/>
                        </a:cubicBezTo>
                        <a:close/>
                      </a:path>
                    </a:pathLst>
                  </a:custGeom>
                  <a:solidFill>
                    <a:srgbClr val="3B3926">
                      <a:alpha val="1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4" name="任意多边形: 形状 20313">
                    <a:extLst>
                      <a:ext uri="{FF2B5EF4-FFF2-40B4-BE49-F238E27FC236}">
                        <a16:creationId xmlns:a16="http://schemas.microsoft.com/office/drawing/2014/main" id="{7DECEDB2-746D-361E-A1DF-4FF9B59F4D62}"/>
                      </a:ext>
                    </a:extLst>
                  </p:cNvPr>
                  <p:cNvSpPr/>
                  <p:nvPr/>
                </p:nvSpPr>
                <p:spPr>
                  <a:xfrm>
                    <a:off x="2466390" y="3727533"/>
                    <a:ext cx="152074" cy="626797"/>
                  </a:xfrm>
                  <a:custGeom>
                    <a:avLst/>
                    <a:gdLst>
                      <a:gd name="connsiteX0" fmla="*/ 137360 w 152074"/>
                      <a:gd name="connsiteY0" fmla="*/ 162573 h 626797"/>
                      <a:gd name="connsiteX1" fmla="*/ 126761 w 152074"/>
                      <a:gd name="connsiteY1" fmla="*/ 246397 h 626797"/>
                      <a:gd name="connsiteX2" fmla="*/ 149798 w 152074"/>
                      <a:gd name="connsiteY2" fmla="*/ 330594 h 626797"/>
                      <a:gd name="connsiteX3" fmla="*/ 26852 w 152074"/>
                      <a:gd name="connsiteY3" fmla="*/ 626797 h 626797"/>
                      <a:gd name="connsiteX4" fmla="*/ 76417 w 152074"/>
                      <a:gd name="connsiteY4" fmla="*/ 431656 h 626797"/>
                      <a:gd name="connsiteX5" fmla="*/ 85894 w 152074"/>
                      <a:gd name="connsiteY5" fmla="*/ 244651 h 626797"/>
                      <a:gd name="connsiteX6" fmla="*/ 62826 w 152074"/>
                      <a:gd name="connsiteY6" fmla="*/ 105028 h 626797"/>
                      <a:gd name="connsiteX7" fmla="*/ 21366 w 152074"/>
                      <a:gd name="connsiteY7" fmla="*/ 15126 h 626797"/>
                      <a:gd name="connsiteX8" fmla="*/ 137360 w 152074"/>
                      <a:gd name="connsiteY8" fmla="*/ 162573 h 626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2074" h="626797">
                        <a:moveTo>
                          <a:pt x="137360" y="162573"/>
                        </a:moveTo>
                        <a:cubicBezTo>
                          <a:pt x="140165" y="190940"/>
                          <a:pt x="125888" y="218029"/>
                          <a:pt x="126761" y="246397"/>
                        </a:cubicBezTo>
                        <a:cubicBezTo>
                          <a:pt x="127634" y="275013"/>
                          <a:pt x="143719" y="302227"/>
                          <a:pt x="149798" y="330594"/>
                        </a:cubicBezTo>
                        <a:cubicBezTo>
                          <a:pt x="171961" y="434181"/>
                          <a:pt x="24951" y="522306"/>
                          <a:pt x="26852" y="626797"/>
                        </a:cubicBezTo>
                        <a:cubicBezTo>
                          <a:pt x="-21403" y="578729"/>
                          <a:pt x="38230" y="486427"/>
                          <a:pt x="76417" y="431656"/>
                        </a:cubicBezTo>
                        <a:cubicBezTo>
                          <a:pt x="116318" y="374392"/>
                          <a:pt x="73985" y="313948"/>
                          <a:pt x="85894" y="244651"/>
                        </a:cubicBezTo>
                        <a:cubicBezTo>
                          <a:pt x="96461" y="183179"/>
                          <a:pt x="89416" y="164631"/>
                          <a:pt x="62826" y="105028"/>
                        </a:cubicBezTo>
                        <a:cubicBezTo>
                          <a:pt x="37763" y="48824"/>
                          <a:pt x="-36085" y="-34407"/>
                          <a:pt x="21366" y="15126"/>
                        </a:cubicBezTo>
                        <a:cubicBezTo>
                          <a:pt x="63574" y="51505"/>
                          <a:pt x="132123" y="109455"/>
                          <a:pt x="137360" y="162573"/>
                        </a:cubicBezTo>
                        <a:close/>
                      </a:path>
                    </a:pathLst>
                  </a:custGeom>
                  <a:solidFill>
                    <a:srgbClr val="424026">
                      <a:alpha val="2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5" name="任意多边形: 形状 20314">
                    <a:extLst>
                      <a:ext uri="{FF2B5EF4-FFF2-40B4-BE49-F238E27FC236}">
                        <a16:creationId xmlns:a16="http://schemas.microsoft.com/office/drawing/2014/main" id="{6C061CAF-B39E-7275-F924-88711FC22598}"/>
                      </a:ext>
                    </a:extLst>
                  </p:cNvPr>
                  <p:cNvSpPr/>
                  <p:nvPr/>
                </p:nvSpPr>
                <p:spPr>
                  <a:xfrm>
                    <a:off x="2467030" y="3727693"/>
                    <a:ext cx="151433" cy="626637"/>
                  </a:xfrm>
                  <a:custGeom>
                    <a:avLst/>
                    <a:gdLst>
                      <a:gd name="connsiteX0" fmla="*/ 136719 w 151433"/>
                      <a:gd name="connsiteY0" fmla="*/ 162414 h 626637"/>
                      <a:gd name="connsiteX1" fmla="*/ 126120 w 151433"/>
                      <a:gd name="connsiteY1" fmla="*/ 246237 h 626637"/>
                      <a:gd name="connsiteX2" fmla="*/ 149157 w 151433"/>
                      <a:gd name="connsiteY2" fmla="*/ 330434 h 626637"/>
                      <a:gd name="connsiteX3" fmla="*/ 26212 w 151433"/>
                      <a:gd name="connsiteY3" fmla="*/ 626638 h 626637"/>
                      <a:gd name="connsiteX4" fmla="*/ 80172 w 151433"/>
                      <a:gd name="connsiteY4" fmla="*/ 429159 h 626637"/>
                      <a:gd name="connsiteX5" fmla="*/ 87279 w 151433"/>
                      <a:gd name="connsiteY5" fmla="*/ 244803 h 626637"/>
                      <a:gd name="connsiteX6" fmla="*/ 65988 w 151433"/>
                      <a:gd name="connsiteY6" fmla="*/ 106583 h 626637"/>
                      <a:gd name="connsiteX7" fmla="*/ 20726 w 151433"/>
                      <a:gd name="connsiteY7" fmla="*/ 14935 h 626637"/>
                      <a:gd name="connsiteX8" fmla="*/ 136719 w 151433"/>
                      <a:gd name="connsiteY8" fmla="*/ 162414 h 626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1433" h="626637">
                        <a:moveTo>
                          <a:pt x="136719" y="162414"/>
                        </a:moveTo>
                        <a:cubicBezTo>
                          <a:pt x="139525" y="190781"/>
                          <a:pt x="125248" y="217870"/>
                          <a:pt x="126120" y="246237"/>
                        </a:cubicBezTo>
                        <a:cubicBezTo>
                          <a:pt x="126993" y="274854"/>
                          <a:pt x="143078" y="302067"/>
                          <a:pt x="149157" y="330434"/>
                        </a:cubicBezTo>
                        <a:cubicBezTo>
                          <a:pt x="171321" y="434022"/>
                          <a:pt x="24310" y="522147"/>
                          <a:pt x="26212" y="626638"/>
                        </a:cubicBezTo>
                        <a:cubicBezTo>
                          <a:pt x="-20142" y="578133"/>
                          <a:pt x="42079" y="484022"/>
                          <a:pt x="80172" y="429159"/>
                        </a:cubicBezTo>
                        <a:cubicBezTo>
                          <a:pt x="120042" y="371769"/>
                          <a:pt x="76556" y="312572"/>
                          <a:pt x="87279" y="244803"/>
                        </a:cubicBezTo>
                        <a:cubicBezTo>
                          <a:pt x="97036" y="183237"/>
                          <a:pt x="92579" y="166217"/>
                          <a:pt x="65988" y="106583"/>
                        </a:cubicBezTo>
                        <a:cubicBezTo>
                          <a:pt x="40925" y="50379"/>
                          <a:pt x="-36757" y="-34629"/>
                          <a:pt x="20726" y="14935"/>
                        </a:cubicBezTo>
                        <a:cubicBezTo>
                          <a:pt x="62933" y="51345"/>
                          <a:pt x="131482" y="109295"/>
                          <a:pt x="136719" y="162414"/>
                        </a:cubicBezTo>
                        <a:close/>
                      </a:path>
                    </a:pathLst>
                  </a:custGeom>
                  <a:solidFill>
                    <a:srgbClr val="4A4726">
                      <a:alpha val="3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6" name="任意多边形: 形状 20315">
                    <a:extLst>
                      <a:ext uri="{FF2B5EF4-FFF2-40B4-BE49-F238E27FC236}">
                        <a16:creationId xmlns:a16="http://schemas.microsoft.com/office/drawing/2014/main" id="{76C3BA92-B187-E06B-40FB-061B58E273AA}"/>
                      </a:ext>
                    </a:extLst>
                  </p:cNvPr>
                  <p:cNvSpPr/>
                  <p:nvPr/>
                </p:nvSpPr>
                <p:spPr>
                  <a:xfrm>
                    <a:off x="2467647" y="3727922"/>
                    <a:ext cx="150817" cy="626408"/>
                  </a:xfrm>
                  <a:custGeom>
                    <a:avLst/>
                    <a:gdLst>
                      <a:gd name="connsiteX0" fmla="*/ 136102 w 150817"/>
                      <a:gd name="connsiteY0" fmla="*/ 162184 h 626408"/>
                      <a:gd name="connsiteX1" fmla="*/ 125504 w 150817"/>
                      <a:gd name="connsiteY1" fmla="*/ 246008 h 626408"/>
                      <a:gd name="connsiteX2" fmla="*/ 148540 w 150817"/>
                      <a:gd name="connsiteY2" fmla="*/ 330205 h 626408"/>
                      <a:gd name="connsiteX3" fmla="*/ 25595 w 150817"/>
                      <a:gd name="connsiteY3" fmla="*/ 626408 h 626408"/>
                      <a:gd name="connsiteX4" fmla="*/ 83951 w 150817"/>
                      <a:gd name="connsiteY4" fmla="*/ 426622 h 626408"/>
                      <a:gd name="connsiteX5" fmla="*/ 88689 w 150817"/>
                      <a:gd name="connsiteY5" fmla="*/ 244916 h 626408"/>
                      <a:gd name="connsiteX6" fmla="*/ 69175 w 150817"/>
                      <a:gd name="connsiteY6" fmla="*/ 108130 h 626408"/>
                      <a:gd name="connsiteX7" fmla="*/ 20109 w 150817"/>
                      <a:gd name="connsiteY7" fmla="*/ 14737 h 626408"/>
                      <a:gd name="connsiteX8" fmla="*/ 136102 w 150817"/>
                      <a:gd name="connsiteY8" fmla="*/ 162184 h 626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0817" h="626408">
                        <a:moveTo>
                          <a:pt x="136102" y="162184"/>
                        </a:moveTo>
                        <a:cubicBezTo>
                          <a:pt x="138908" y="190551"/>
                          <a:pt x="124631" y="217640"/>
                          <a:pt x="125504" y="246008"/>
                        </a:cubicBezTo>
                        <a:cubicBezTo>
                          <a:pt x="126377" y="274624"/>
                          <a:pt x="142462" y="301838"/>
                          <a:pt x="148540" y="330205"/>
                        </a:cubicBezTo>
                        <a:cubicBezTo>
                          <a:pt x="170704" y="433792"/>
                          <a:pt x="23694" y="521917"/>
                          <a:pt x="25595" y="626408"/>
                        </a:cubicBezTo>
                        <a:cubicBezTo>
                          <a:pt x="-18826" y="577467"/>
                          <a:pt x="45951" y="481517"/>
                          <a:pt x="83951" y="426622"/>
                        </a:cubicBezTo>
                        <a:cubicBezTo>
                          <a:pt x="123789" y="369078"/>
                          <a:pt x="79119" y="311190"/>
                          <a:pt x="88689" y="244916"/>
                        </a:cubicBezTo>
                        <a:cubicBezTo>
                          <a:pt x="97604" y="183226"/>
                          <a:pt x="95765" y="167764"/>
                          <a:pt x="69175" y="108130"/>
                        </a:cubicBezTo>
                        <a:cubicBezTo>
                          <a:pt x="44112" y="51926"/>
                          <a:pt x="-37374" y="-34828"/>
                          <a:pt x="20109" y="14737"/>
                        </a:cubicBezTo>
                        <a:cubicBezTo>
                          <a:pt x="62317" y="51116"/>
                          <a:pt x="130865" y="109066"/>
                          <a:pt x="136102" y="162184"/>
                        </a:cubicBezTo>
                        <a:close/>
                      </a:path>
                    </a:pathLst>
                  </a:custGeom>
                  <a:solidFill>
                    <a:srgbClr val="514E27">
                      <a:alpha val="3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7" name="任意多边形: 形状 20316">
                    <a:extLst>
                      <a:ext uri="{FF2B5EF4-FFF2-40B4-BE49-F238E27FC236}">
                        <a16:creationId xmlns:a16="http://schemas.microsoft.com/office/drawing/2014/main" id="{C5273563-DFA0-F462-A562-F41C658CF82A}"/>
                      </a:ext>
                    </a:extLst>
                  </p:cNvPr>
                  <p:cNvSpPr/>
                  <p:nvPr/>
                </p:nvSpPr>
                <p:spPr>
                  <a:xfrm>
                    <a:off x="2468230" y="3728100"/>
                    <a:ext cx="150234" cy="626230"/>
                  </a:xfrm>
                  <a:custGeom>
                    <a:avLst/>
                    <a:gdLst>
                      <a:gd name="connsiteX0" fmla="*/ 135520 w 150234"/>
                      <a:gd name="connsiteY0" fmla="*/ 162006 h 626230"/>
                      <a:gd name="connsiteX1" fmla="*/ 124921 w 150234"/>
                      <a:gd name="connsiteY1" fmla="*/ 245830 h 626230"/>
                      <a:gd name="connsiteX2" fmla="*/ 147958 w 150234"/>
                      <a:gd name="connsiteY2" fmla="*/ 330027 h 626230"/>
                      <a:gd name="connsiteX3" fmla="*/ 25013 w 150234"/>
                      <a:gd name="connsiteY3" fmla="*/ 626230 h 626230"/>
                      <a:gd name="connsiteX4" fmla="*/ 87763 w 150234"/>
                      <a:gd name="connsiteY4" fmla="*/ 424107 h 626230"/>
                      <a:gd name="connsiteX5" fmla="*/ 90132 w 150234"/>
                      <a:gd name="connsiteY5" fmla="*/ 245051 h 626230"/>
                      <a:gd name="connsiteX6" fmla="*/ 72395 w 150234"/>
                      <a:gd name="connsiteY6" fmla="*/ 109699 h 626230"/>
                      <a:gd name="connsiteX7" fmla="*/ 19526 w 150234"/>
                      <a:gd name="connsiteY7" fmla="*/ 14528 h 626230"/>
                      <a:gd name="connsiteX8" fmla="*/ 135520 w 150234"/>
                      <a:gd name="connsiteY8" fmla="*/ 162006 h 626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0234" h="626230">
                        <a:moveTo>
                          <a:pt x="135520" y="162006"/>
                        </a:moveTo>
                        <a:cubicBezTo>
                          <a:pt x="138325" y="190374"/>
                          <a:pt x="124048" y="217462"/>
                          <a:pt x="124921" y="245830"/>
                        </a:cubicBezTo>
                        <a:cubicBezTo>
                          <a:pt x="125794" y="274446"/>
                          <a:pt x="141879" y="301660"/>
                          <a:pt x="147958" y="330027"/>
                        </a:cubicBezTo>
                        <a:cubicBezTo>
                          <a:pt x="170122" y="433614"/>
                          <a:pt x="23111" y="521739"/>
                          <a:pt x="25013" y="626230"/>
                        </a:cubicBezTo>
                        <a:cubicBezTo>
                          <a:pt x="-17476" y="576853"/>
                          <a:pt x="49857" y="479064"/>
                          <a:pt x="87763" y="424107"/>
                        </a:cubicBezTo>
                        <a:cubicBezTo>
                          <a:pt x="127571" y="366437"/>
                          <a:pt x="81685" y="309827"/>
                          <a:pt x="90132" y="245051"/>
                        </a:cubicBezTo>
                        <a:cubicBezTo>
                          <a:pt x="98206" y="183266"/>
                          <a:pt x="98985" y="169301"/>
                          <a:pt x="72395" y="109699"/>
                        </a:cubicBezTo>
                        <a:cubicBezTo>
                          <a:pt x="47332" y="53494"/>
                          <a:pt x="-37956" y="-35005"/>
                          <a:pt x="19526" y="14528"/>
                        </a:cubicBezTo>
                        <a:cubicBezTo>
                          <a:pt x="61734" y="50938"/>
                          <a:pt x="130283" y="108888"/>
                          <a:pt x="135520" y="162006"/>
                        </a:cubicBezTo>
                        <a:close/>
                      </a:path>
                    </a:pathLst>
                  </a:custGeom>
                  <a:solidFill>
                    <a:srgbClr val="585527">
                      <a:alpha val="4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8" name="任意多边形: 形状 20317">
                    <a:extLst>
                      <a:ext uri="{FF2B5EF4-FFF2-40B4-BE49-F238E27FC236}">
                        <a16:creationId xmlns:a16="http://schemas.microsoft.com/office/drawing/2014/main" id="{910B7E4A-999B-E75D-7D60-E952C9F5B880}"/>
                      </a:ext>
                    </a:extLst>
                  </p:cNvPr>
                  <p:cNvSpPr/>
                  <p:nvPr/>
                </p:nvSpPr>
                <p:spPr>
                  <a:xfrm>
                    <a:off x="2468798" y="3728277"/>
                    <a:ext cx="149666" cy="626054"/>
                  </a:xfrm>
                  <a:custGeom>
                    <a:avLst/>
                    <a:gdLst>
                      <a:gd name="connsiteX0" fmla="*/ 134951 w 149666"/>
                      <a:gd name="connsiteY0" fmla="*/ 161830 h 626054"/>
                      <a:gd name="connsiteX1" fmla="*/ 124353 w 149666"/>
                      <a:gd name="connsiteY1" fmla="*/ 245654 h 626054"/>
                      <a:gd name="connsiteX2" fmla="*/ 147389 w 149666"/>
                      <a:gd name="connsiteY2" fmla="*/ 329851 h 626054"/>
                      <a:gd name="connsiteX3" fmla="*/ 24444 w 149666"/>
                      <a:gd name="connsiteY3" fmla="*/ 626054 h 626054"/>
                      <a:gd name="connsiteX4" fmla="*/ 91590 w 149666"/>
                      <a:gd name="connsiteY4" fmla="*/ 421592 h 626054"/>
                      <a:gd name="connsiteX5" fmla="*/ 91621 w 149666"/>
                      <a:gd name="connsiteY5" fmla="*/ 245186 h 626054"/>
                      <a:gd name="connsiteX6" fmla="*/ 75661 w 149666"/>
                      <a:gd name="connsiteY6" fmla="*/ 111268 h 626054"/>
                      <a:gd name="connsiteX7" fmla="*/ 18958 w 149666"/>
                      <a:gd name="connsiteY7" fmla="*/ 14352 h 626054"/>
                      <a:gd name="connsiteX8" fmla="*/ 134951 w 149666"/>
                      <a:gd name="connsiteY8" fmla="*/ 161830 h 626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9666" h="626054">
                        <a:moveTo>
                          <a:pt x="134951" y="161830"/>
                        </a:moveTo>
                        <a:cubicBezTo>
                          <a:pt x="137757" y="190197"/>
                          <a:pt x="123480" y="217286"/>
                          <a:pt x="124353" y="245654"/>
                        </a:cubicBezTo>
                        <a:cubicBezTo>
                          <a:pt x="125226" y="274270"/>
                          <a:pt x="141311" y="301484"/>
                          <a:pt x="147389" y="329851"/>
                        </a:cubicBezTo>
                        <a:cubicBezTo>
                          <a:pt x="169553" y="433438"/>
                          <a:pt x="22543" y="521563"/>
                          <a:pt x="24444" y="626054"/>
                        </a:cubicBezTo>
                        <a:cubicBezTo>
                          <a:pt x="-16112" y="576240"/>
                          <a:pt x="53778" y="476612"/>
                          <a:pt x="91590" y="421592"/>
                        </a:cubicBezTo>
                        <a:cubicBezTo>
                          <a:pt x="131335" y="363767"/>
                          <a:pt x="84233" y="308435"/>
                          <a:pt x="91621" y="245186"/>
                        </a:cubicBezTo>
                        <a:cubicBezTo>
                          <a:pt x="98822" y="183277"/>
                          <a:pt x="102251" y="170870"/>
                          <a:pt x="75661" y="111268"/>
                        </a:cubicBezTo>
                        <a:cubicBezTo>
                          <a:pt x="50598" y="55063"/>
                          <a:pt x="-38494" y="-35213"/>
                          <a:pt x="18958" y="14352"/>
                        </a:cubicBezTo>
                        <a:cubicBezTo>
                          <a:pt x="61166" y="50762"/>
                          <a:pt x="129714" y="108712"/>
                          <a:pt x="134951" y="161830"/>
                        </a:cubicBezTo>
                        <a:close/>
                      </a:path>
                    </a:pathLst>
                  </a:custGeom>
                  <a:solidFill>
                    <a:srgbClr val="605C27">
                      <a:alpha val="50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19" name="任意多边形: 形状 20318">
                    <a:extLst>
                      <a:ext uri="{FF2B5EF4-FFF2-40B4-BE49-F238E27FC236}">
                        <a16:creationId xmlns:a16="http://schemas.microsoft.com/office/drawing/2014/main" id="{61D333A0-74CF-6C56-14BA-9530483DD688}"/>
                      </a:ext>
                    </a:extLst>
                  </p:cNvPr>
                  <p:cNvSpPr/>
                  <p:nvPr/>
                </p:nvSpPr>
                <p:spPr>
                  <a:xfrm>
                    <a:off x="2469319" y="3728492"/>
                    <a:ext cx="149144" cy="625838"/>
                  </a:xfrm>
                  <a:custGeom>
                    <a:avLst/>
                    <a:gdLst>
                      <a:gd name="connsiteX0" fmla="*/ 134430 w 149144"/>
                      <a:gd name="connsiteY0" fmla="*/ 161615 h 625838"/>
                      <a:gd name="connsiteX1" fmla="*/ 123831 w 149144"/>
                      <a:gd name="connsiteY1" fmla="*/ 245438 h 625838"/>
                      <a:gd name="connsiteX2" fmla="*/ 146868 w 149144"/>
                      <a:gd name="connsiteY2" fmla="*/ 329636 h 625838"/>
                      <a:gd name="connsiteX3" fmla="*/ 23923 w 149144"/>
                      <a:gd name="connsiteY3" fmla="*/ 625839 h 625838"/>
                      <a:gd name="connsiteX4" fmla="*/ 95464 w 149144"/>
                      <a:gd name="connsiteY4" fmla="*/ 419070 h 625838"/>
                      <a:gd name="connsiteX5" fmla="*/ 93126 w 149144"/>
                      <a:gd name="connsiteY5" fmla="*/ 245314 h 625838"/>
                      <a:gd name="connsiteX6" fmla="*/ 78943 w 149144"/>
                      <a:gd name="connsiteY6" fmla="*/ 112829 h 625838"/>
                      <a:gd name="connsiteX7" fmla="*/ 18436 w 149144"/>
                      <a:gd name="connsiteY7" fmla="*/ 14168 h 625838"/>
                      <a:gd name="connsiteX8" fmla="*/ 134430 w 149144"/>
                      <a:gd name="connsiteY8" fmla="*/ 161615 h 625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9144" h="625838">
                        <a:moveTo>
                          <a:pt x="134430" y="161615"/>
                        </a:moveTo>
                        <a:cubicBezTo>
                          <a:pt x="137236" y="189982"/>
                          <a:pt x="122958" y="217071"/>
                          <a:pt x="123831" y="245438"/>
                        </a:cubicBezTo>
                        <a:cubicBezTo>
                          <a:pt x="124704" y="274055"/>
                          <a:pt x="140789" y="301268"/>
                          <a:pt x="146868" y="329636"/>
                        </a:cubicBezTo>
                        <a:cubicBezTo>
                          <a:pt x="169032" y="433223"/>
                          <a:pt x="22021" y="521348"/>
                          <a:pt x="23923" y="625839"/>
                        </a:cubicBezTo>
                        <a:cubicBezTo>
                          <a:pt x="-14732" y="575588"/>
                          <a:pt x="57745" y="474121"/>
                          <a:pt x="95464" y="419070"/>
                        </a:cubicBezTo>
                        <a:cubicBezTo>
                          <a:pt x="135178" y="361120"/>
                          <a:pt x="86829" y="307067"/>
                          <a:pt x="93126" y="245314"/>
                        </a:cubicBezTo>
                        <a:cubicBezTo>
                          <a:pt x="99454" y="183280"/>
                          <a:pt x="105533" y="172432"/>
                          <a:pt x="78943" y="112829"/>
                        </a:cubicBezTo>
                        <a:cubicBezTo>
                          <a:pt x="53880" y="56625"/>
                          <a:pt x="-39015" y="-35397"/>
                          <a:pt x="18436" y="14168"/>
                        </a:cubicBezTo>
                        <a:cubicBezTo>
                          <a:pt x="60644" y="50546"/>
                          <a:pt x="129193" y="108496"/>
                          <a:pt x="134430" y="161615"/>
                        </a:cubicBezTo>
                        <a:close/>
                      </a:path>
                    </a:pathLst>
                  </a:custGeom>
                  <a:solidFill>
                    <a:srgbClr val="676227">
                      <a:alpha val="5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20" name="任意多边形: 形状 20319">
                    <a:extLst>
                      <a:ext uri="{FF2B5EF4-FFF2-40B4-BE49-F238E27FC236}">
                        <a16:creationId xmlns:a16="http://schemas.microsoft.com/office/drawing/2014/main" id="{4973C636-6695-0DDC-3B5A-880CE9D17710}"/>
                      </a:ext>
                    </a:extLst>
                  </p:cNvPr>
                  <p:cNvSpPr/>
                  <p:nvPr/>
                </p:nvSpPr>
                <p:spPr>
                  <a:xfrm>
                    <a:off x="2469801" y="3728655"/>
                    <a:ext cx="148662" cy="625675"/>
                  </a:xfrm>
                  <a:custGeom>
                    <a:avLst/>
                    <a:gdLst>
                      <a:gd name="connsiteX0" fmla="*/ 133948 w 148662"/>
                      <a:gd name="connsiteY0" fmla="*/ 161451 h 625675"/>
                      <a:gd name="connsiteX1" fmla="*/ 123349 w 148662"/>
                      <a:gd name="connsiteY1" fmla="*/ 245275 h 625675"/>
                      <a:gd name="connsiteX2" fmla="*/ 146386 w 148662"/>
                      <a:gd name="connsiteY2" fmla="*/ 329472 h 625675"/>
                      <a:gd name="connsiteX3" fmla="*/ 23441 w 148662"/>
                      <a:gd name="connsiteY3" fmla="*/ 625675 h 625675"/>
                      <a:gd name="connsiteX4" fmla="*/ 99378 w 148662"/>
                      <a:gd name="connsiteY4" fmla="*/ 416569 h 625675"/>
                      <a:gd name="connsiteX5" fmla="*/ 94670 w 148662"/>
                      <a:gd name="connsiteY5" fmla="*/ 245462 h 625675"/>
                      <a:gd name="connsiteX6" fmla="*/ 82264 w 148662"/>
                      <a:gd name="connsiteY6" fmla="*/ 114411 h 625675"/>
                      <a:gd name="connsiteX7" fmla="*/ 17954 w 148662"/>
                      <a:gd name="connsiteY7" fmla="*/ 13973 h 625675"/>
                      <a:gd name="connsiteX8" fmla="*/ 133948 w 148662"/>
                      <a:gd name="connsiteY8" fmla="*/ 161451 h 625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8662" h="625675">
                        <a:moveTo>
                          <a:pt x="133948" y="161451"/>
                        </a:moveTo>
                        <a:cubicBezTo>
                          <a:pt x="136754" y="189818"/>
                          <a:pt x="122477" y="216907"/>
                          <a:pt x="123349" y="245275"/>
                        </a:cubicBezTo>
                        <a:cubicBezTo>
                          <a:pt x="124222" y="273891"/>
                          <a:pt x="140307" y="301105"/>
                          <a:pt x="146386" y="329472"/>
                        </a:cubicBezTo>
                        <a:cubicBezTo>
                          <a:pt x="168550" y="433059"/>
                          <a:pt x="21539" y="521184"/>
                          <a:pt x="23441" y="625675"/>
                        </a:cubicBezTo>
                        <a:cubicBezTo>
                          <a:pt x="-13281" y="574989"/>
                          <a:pt x="61721" y="471682"/>
                          <a:pt x="99378" y="416569"/>
                        </a:cubicBezTo>
                        <a:cubicBezTo>
                          <a:pt x="139060" y="358463"/>
                          <a:pt x="89433" y="305687"/>
                          <a:pt x="94670" y="245462"/>
                        </a:cubicBezTo>
                        <a:cubicBezTo>
                          <a:pt x="100063" y="183303"/>
                          <a:pt x="108854" y="174014"/>
                          <a:pt x="82264" y="114411"/>
                        </a:cubicBezTo>
                        <a:cubicBezTo>
                          <a:pt x="57201" y="58207"/>
                          <a:pt x="-39528" y="-35561"/>
                          <a:pt x="17954" y="13973"/>
                        </a:cubicBezTo>
                        <a:cubicBezTo>
                          <a:pt x="60162" y="50383"/>
                          <a:pt x="128711" y="108333"/>
                          <a:pt x="133948" y="161451"/>
                        </a:cubicBezTo>
                        <a:close/>
                      </a:path>
                    </a:pathLst>
                  </a:custGeom>
                  <a:solidFill>
                    <a:srgbClr val="6E6928">
                      <a:alpha val="6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21" name="任意多边形: 形状 20320">
                    <a:extLst>
                      <a:ext uri="{FF2B5EF4-FFF2-40B4-BE49-F238E27FC236}">
                        <a16:creationId xmlns:a16="http://schemas.microsoft.com/office/drawing/2014/main" id="{A75369C4-7906-5503-05D1-DBF3CE515357}"/>
                      </a:ext>
                    </a:extLst>
                  </p:cNvPr>
                  <p:cNvSpPr/>
                  <p:nvPr/>
                </p:nvSpPr>
                <p:spPr>
                  <a:xfrm>
                    <a:off x="2470271" y="3728819"/>
                    <a:ext cx="148193" cy="625512"/>
                  </a:xfrm>
                  <a:custGeom>
                    <a:avLst/>
                    <a:gdLst>
                      <a:gd name="connsiteX0" fmla="*/ 133478 w 148193"/>
                      <a:gd name="connsiteY0" fmla="*/ 161288 h 625512"/>
                      <a:gd name="connsiteX1" fmla="*/ 122880 w 148193"/>
                      <a:gd name="connsiteY1" fmla="*/ 245112 h 625512"/>
                      <a:gd name="connsiteX2" fmla="*/ 145916 w 148193"/>
                      <a:gd name="connsiteY2" fmla="*/ 329309 h 625512"/>
                      <a:gd name="connsiteX3" fmla="*/ 22971 w 148193"/>
                      <a:gd name="connsiteY3" fmla="*/ 625512 h 625512"/>
                      <a:gd name="connsiteX4" fmla="*/ 103303 w 148193"/>
                      <a:gd name="connsiteY4" fmla="*/ 414099 h 625512"/>
                      <a:gd name="connsiteX5" fmla="*/ 96227 w 148193"/>
                      <a:gd name="connsiteY5" fmla="*/ 245641 h 625512"/>
                      <a:gd name="connsiteX6" fmla="*/ 85597 w 148193"/>
                      <a:gd name="connsiteY6" fmla="*/ 115994 h 625512"/>
                      <a:gd name="connsiteX7" fmla="*/ 17485 w 148193"/>
                      <a:gd name="connsiteY7" fmla="*/ 13810 h 625512"/>
                      <a:gd name="connsiteX8" fmla="*/ 133478 w 148193"/>
                      <a:gd name="connsiteY8" fmla="*/ 161288 h 6255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8193" h="625512">
                        <a:moveTo>
                          <a:pt x="133478" y="161288"/>
                        </a:moveTo>
                        <a:cubicBezTo>
                          <a:pt x="136284" y="189655"/>
                          <a:pt x="122007" y="216744"/>
                          <a:pt x="122880" y="245112"/>
                        </a:cubicBezTo>
                        <a:cubicBezTo>
                          <a:pt x="123753" y="273728"/>
                          <a:pt x="139838" y="300942"/>
                          <a:pt x="145916" y="329309"/>
                        </a:cubicBezTo>
                        <a:cubicBezTo>
                          <a:pt x="168080" y="432896"/>
                          <a:pt x="21070" y="521021"/>
                          <a:pt x="22971" y="625512"/>
                        </a:cubicBezTo>
                        <a:cubicBezTo>
                          <a:pt x="-11818" y="574389"/>
                          <a:pt x="65740" y="469243"/>
                          <a:pt x="103303" y="414099"/>
                        </a:cubicBezTo>
                        <a:cubicBezTo>
                          <a:pt x="142955" y="355868"/>
                          <a:pt x="92019" y="304340"/>
                          <a:pt x="96227" y="245641"/>
                        </a:cubicBezTo>
                        <a:cubicBezTo>
                          <a:pt x="100685" y="183358"/>
                          <a:pt x="112188" y="175627"/>
                          <a:pt x="85597" y="115994"/>
                        </a:cubicBezTo>
                        <a:cubicBezTo>
                          <a:pt x="60534" y="59789"/>
                          <a:pt x="-39998" y="-35755"/>
                          <a:pt x="17485" y="13810"/>
                        </a:cubicBezTo>
                        <a:cubicBezTo>
                          <a:pt x="59693" y="50220"/>
                          <a:pt x="128241" y="108170"/>
                          <a:pt x="133478" y="161288"/>
                        </a:cubicBezTo>
                        <a:close/>
                      </a:path>
                    </a:pathLst>
                  </a:custGeom>
                  <a:solidFill>
                    <a:srgbClr val="757028">
                      <a:alpha val="6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22" name="任意多边形: 形状 20321">
                    <a:extLst>
                      <a:ext uri="{FF2B5EF4-FFF2-40B4-BE49-F238E27FC236}">
                        <a16:creationId xmlns:a16="http://schemas.microsoft.com/office/drawing/2014/main" id="{163005F5-8480-FB44-AAA9-2BDE6B50A20E}"/>
                      </a:ext>
                    </a:extLst>
                  </p:cNvPr>
                  <p:cNvSpPr/>
                  <p:nvPr/>
                </p:nvSpPr>
                <p:spPr>
                  <a:xfrm>
                    <a:off x="2470717" y="3728990"/>
                    <a:ext cx="147746" cy="625340"/>
                  </a:xfrm>
                  <a:custGeom>
                    <a:avLst/>
                    <a:gdLst>
                      <a:gd name="connsiteX0" fmla="*/ 133032 w 147746"/>
                      <a:gd name="connsiteY0" fmla="*/ 161117 h 625340"/>
                      <a:gd name="connsiteX1" fmla="*/ 122433 w 147746"/>
                      <a:gd name="connsiteY1" fmla="*/ 244940 h 625340"/>
                      <a:gd name="connsiteX2" fmla="*/ 145470 w 147746"/>
                      <a:gd name="connsiteY2" fmla="*/ 329138 h 625340"/>
                      <a:gd name="connsiteX3" fmla="*/ 22525 w 147746"/>
                      <a:gd name="connsiteY3" fmla="*/ 625341 h 625340"/>
                      <a:gd name="connsiteX4" fmla="*/ 107252 w 147746"/>
                      <a:gd name="connsiteY4" fmla="*/ 411590 h 625340"/>
                      <a:gd name="connsiteX5" fmla="*/ 97807 w 147746"/>
                      <a:gd name="connsiteY5" fmla="*/ 245782 h 625340"/>
                      <a:gd name="connsiteX6" fmla="*/ 88954 w 147746"/>
                      <a:gd name="connsiteY6" fmla="*/ 117568 h 625340"/>
                      <a:gd name="connsiteX7" fmla="*/ 17038 w 147746"/>
                      <a:gd name="connsiteY7" fmla="*/ 13639 h 625340"/>
                      <a:gd name="connsiteX8" fmla="*/ 133032 w 147746"/>
                      <a:gd name="connsiteY8" fmla="*/ 161117 h 625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7746" h="625340">
                        <a:moveTo>
                          <a:pt x="133032" y="161117"/>
                        </a:moveTo>
                        <a:cubicBezTo>
                          <a:pt x="135838" y="189484"/>
                          <a:pt x="121561" y="216573"/>
                          <a:pt x="122433" y="244940"/>
                        </a:cubicBezTo>
                        <a:cubicBezTo>
                          <a:pt x="123306" y="273557"/>
                          <a:pt x="139391" y="300771"/>
                          <a:pt x="145470" y="329138"/>
                        </a:cubicBezTo>
                        <a:cubicBezTo>
                          <a:pt x="167634" y="432725"/>
                          <a:pt x="20623" y="520850"/>
                          <a:pt x="22525" y="625341"/>
                        </a:cubicBezTo>
                        <a:cubicBezTo>
                          <a:pt x="-10362" y="573782"/>
                          <a:pt x="69783" y="466797"/>
                          <a:pt x="107252" y="411590"/>
                        </a:cubicBezTo>
                        <a:cubicBezTo>
                          <a:pt x="146873" y="353203"/>
                          <a:pt x="94596" y="302984"/>
                          <a:pt x="97807" y="245782"/>
                        </a:cubicBezTo>
                        <a:cubicBezTo>
                          <a:pt x="101298" y="183374"/>
                          <a:pt x="115544" y="177202"/>
                          <a:pt x="88954" y="117568"/>
                        </a:cubicBezTo>
                        <a:cubicBezTo>
                          <a:pt x="63891" y="61364"/>
                          <a:pt x="-40444" y="-35926"/>
                          <a:pt x="17038" y="13639"/>
                        </a:cubicBezTo>
                        <a:cubicBezTo>
                          <a:pt x="59246" y="50048"/>
                          <a:pt x="127795" y="107998"/>
                          <a:pt x="133032" y="161117"/>
                        </a:cubicBezTo>
                        <a:close/>
                      </a:path>
                    </a:pathLst>
                  </a:custGeom>
                  <a:solidFill>
                    <a:srgbClr val="7D7728">
                      <a:alpha val="7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23" name="任意多边形: 形状 20322">
                    <a:extLst>
                      <a:ext uri="{FF2B5EF4-FFF2-40B4-BE49-F238E27FC236}">
                        <a16:creationId xmlns:a16="http://schemas.microsoft.com/office/drawing/2014/main" id="{904E0031-95C7-5BD8-EBE2-DF5C938717E6}"/>
                      </a:ext>
                    </a:extLst>
                  </p:cNvPr>
                  <p:cNvSpPr/>
                  <p:nvPr/>
                </p:nvSpPr>
                <p:spPr>
                  <a:xfrm>
                    <a:off x="2471126" y="3729171"/>
                    <a:ext cx="147337" cy="625159"/>
                  </a:xfrm>
                  <a:custGeom>
                    <a:avLst/>
                    <a:gdLst>
                      <a:gd name="connsiteX0" fmla="*/ 132623 w 147337"/>
                      <a:gd name="connsiteY0" fmla="*/ 160935 h 625159"/>
                      <a:gd name="connsiteX1" fmla="*/ 122024 w 147337"/>
                      <a:gd name="connsiteY1" fmla="*/ 244759 h 625159"/>
                      <a:gd name="connsiteX2" fmla="*/ 145061 w 147337"/>
                      <a:gd name="connsiteY2" fmla="*/ 328956 h 625159"/>
                      <a:gd name="connsiteX3" fmla="*/ 22116 w 147337"/>
                      <a:gd name="connsiteY3" fmla="*/ 625159 h 625159"/>
                      <a:gd name="connsiteX4" fmla="*/ 111239 w 147337"/>
                      <a:gd name="connsiteY4" fmla="*/ 409101 h 625159"/>
                      <a:gd name="connsiteX5" fmla="*/ 99424 w 147337"/>
                      <a:gd name="connsiteY5" fmla="*/ 245943 h 625159"/>
                      <a:gd name="connsiteX6" fmla="*/ 92348 w 147337"/>
                      <a:gd name="connsiteY6" fmla="*/ 119164 h 625159"/>
                      <a:gd name="connsiteX7" fmla="*/ 16598 w 147337"/>
                      <a:gd name="connsiteY7" fmla="*/ 13457 h 625159"/>
                      <a:gd name="connsiteX8" fmla="*/ 132623 w 147337"/>
                      <a:gd name="connsiteY8" fmla="*/ 160935 h 625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7337" h="625159">
                        <a:moveTo>
                          <a:pt x="132623" y="160935"/>
                        </a:moveTo>
                        <a:cubicBezTo>
                          <a:pt x="135429" y="189302"/>
                          <a:pt x="121152" y="216391"/>
                          <a:pt x="122024" y="244759"/>
                        </a:cubicBezTo>
                        <a:cubicBezTo>
                          <a:pt x="122897" y="273375"/>
                          <a:pt x="138982" y="300589"/>
                          <a:pt x="145061" y="328956"/>
                        </a:cubicBezTo>
                        <a:cubicBezTo>
                          <a:pt x="167225" y="432543"/>
                          <a:pt x="20214" y="520668"/>
                          <a:pt x="22116" y="625159"/>
                        </a:cubicBezTo>
                        <a:cubicBezTo>
                          <a:pt x="-8839" y="573163"/>
                          <a:pt x="73862" y="464339"/>
                          <a:pt x="111239" y="409101"/>
                        </a:cubicBezTo>
                        <a:cubicBezTo>
                          <a:pt x="150828" y="350590"/>
                          <a:pt x="97211" y="301618"/>
                          <a:pt x="99424" y="245943"/>
                        </a:cubicBezTo>
                        <a:cubicBezTo>
                          <a:pt x="101918" y="183411"/>
                          <a:pt x="118938" y="178766"/>
                          <a:pt x="92348" y="119164"/>
                        </a:cubicBezTo>
                        <a:cubicBezTo>
                          <a:pt x="67285" y="62959"/>
                          <a:pt x="-40853" y="-36077"/>
                          <a:pt x="16598" y="13457"/>
                        </a:cubicBezTo>
                        <a:cubicBezTo>
                          <a:pt x="58837" y="49867"/>
                          <a:pt x="127386" y="107817"/>
                          <a:pt x="132623" y="160935"/>
                        </a:cubicBezTo>
                        <a:close/>
                      </a:path>
                    </a:pathLst>
                  </a:custGeom>
                  <a:solidFill>
                    <a:srgbClr val="847E28">
                      <a:alpha val="8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24" name="任意多边形: 形状 20323">
                    <a:extLst>
                      <a:ext uri="{FF2B5EF4-FFF2-40B4-BE49-F238E27FC236}">
                        <a16:creationId xmlns:a16="http://schemas.microsoft.com/office/drawing/2014/main" id="{86F8506B-1AB2-698A-07B7-53315230ED2C}"/>
                      </a:ext>
                    </a:extLst>
                  </p:cNvPr>
                  <p:cNvSpPr/>
                  <p:nvPr/>
                </p:nvSpPr>
                <p:spPr>
                  <a:xfrm>
                    <a:off x="2471562" y="3729323"/>
                    <a:ext cx="146902" cy="625007"/>
                  </a:xfrm>
                  <a:custGeom>
                    <a:avLst/>
                    <a:gdLst>
                      <a:gd name="connsiteX0" fmla="*/ 132188 w 146902"/>
                      <a:gd name="connsiteY0" fmla="*/ 160784 h 625007"/>
                      <a:gd name="connsiteX1" fmla="*/ 121589 w 146902"/>
                      <a:gd name="connsiteY1" fmla="*/ 244607 h 625007"/>
                      <a:gd name="connsiteX2" fmla="*/ 144626 w 146902"/>
                      <a:gd name="connsiteY2" fmla="*/ 328804 h 625007"/>
                      <a:gd name="connsiteX3" fmla="*/ 21680 w 146902"/>
                      <a:gd name="connsiteY3" fmla="*/ 625008 h 625007"/>
                      <a:gd name="connsiteX4" fmla="*/ 115198 w 146902"/>
                      <a:gd name="connsiteY4" fmla="*/ 406612 h 625007"/>
                      <a:gd name="connsiteX5" fmla="*/ 101046 w 146902"/>
                      <a:gd name="connsiteY5" fmla="*/ 246103 h 625007"/>
                      <a:gd name="connsiteX6" fmla="*/ 95747 w 146902"/>
                      <a:gd name="connsiteY6" fmla="*/ 120758 h 625007"/>
                      <a:gd name="connsiteX7" fmla="*/ 16194 w 146902"/>
                      <a:gd name="connsiteY7" fmla="*/ 13305 h 625007"/>
                      <a:gd name="connsiteX8" fmla="*/ 132188 w 146902"/>
                      <a:gd name="connsiteY8" fmla="*/ 160784 h 625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6902" h="625007">
                        <a:moveTo>
                          <a:pt x="132188" y="160784"/>
                        </a:moveTo>
                        <a:cubicBezTo>
                          <a:pt x="134993" y="189151"/>
                          <a:pt x="120716" y="216240"/>
                          <a:pt x="121589" y="244607"/>
                        </a:cubicBezTo>
                        <a:cubicBezTo>
                          <a:pt x="122462" y="273224"/>
                          <a:pt x="138547" y="300437"/>
                          <a:pt x="144626" y="328804"/>
                        </a:cubicBezTo>
                        <a:cubicBezTo>
                          <a:pt x="166789" y="432392"/>
                          <a:pt x="19779" y="520517"/>
                          <a:pt x="21680" y="625008"/>
                        </a:cubicBezTo>
                        <a:cubicBezTo>
                          <a:pt x="-7342" y="572575"/>
                          <a:pt x="77916" y="461912"/>
                          <a:pt x="115198" y="406612"/>
                        </a:cubicBezTo>
                        <a:cubicBezTo>
                          <a:pt x="154757" y="347944"/>
                          <a:pt x="99768" y="300250"/>
                          <a:pt x="101046" y="246103"/>
                        </a:cubicBezTo>
                        <a:cubicBezTo>
                          <a:pt x="102511" y="183446"/>
                          <a:pt x="122337" y="180360"/>
                          <a:pt x="95747" y="120758"/>
                        </a:cubicBezTo>
                        <a:cubicBezTo>
                          <a:pt x="70684" y="64553"/>
                          <a:pt x="-41257" y="-36259"/>
                          <a:pt x="16194" y="13305"/>
                        </a:cubicBezTo>
                        <a:cubicBezTo>
                          <a:pt x="58402" y="49715"/>
                          <a:pt x="126951" y="107665"/>
                          <a:pt x="132188" y="160784"/>
                        </a:cubicBezTo>
                        <a:close/>
                      </a:path>
                    </a:pathLst>
                  </a:custGeom>
                  <a:solidFill>
                    <a:srgbClr val="8B8429">
                      <a:alpha val="8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25" name="任意多边形: 形状 20324">
                    <a:extLst>
                      <a:ext uri="{FF2B5EF4-FFF2-40B4-BE49-F238E27FC236}">
                        <a16:creationId xmlns:a16="http://schemas.microsoft.com/office/drawing/2014/main" id="{EB24C502-F8E3-D3E1-5F90-C7B9522BDACC}"/>
                      </a:ext>
                    </a:extLst>
                  </p:cNvPr>
                  <p:cNvSpPr/>
                  <p:nvPr/>
                </p:nvSpPr>
                <p:spPr>
                  <a:xfrm>
                    <a:off x="2471967" y="3729514"/>
                    <a:ext cx="146497" cy="624817"/>
                  </a:xfrm>
                  <a:custGeom>
                    <a:avLst/>
                    <a:gdLst>
                      <a:gd name="connsiteX0" fmla="*/ 131783 w 146497"/>
                      <a:gd name="connsiteY0" fmla="*/ 160593 h 624817"/>
                      <a:gd name="connsiteX1" fmla="*/ 121184 w 146497"/>
                      <a:gd name="connsiteY1" fmla="*/ 244417 h 624817"/>
                      <a:gd name="connsiteX2" fmla="*/ 144221 w 146497"/>
                      <a:gd name="connsiteY2" fmla="*/ 328614 h 624817"/>
                      <a:gd name="connsiteX3" fmla="*/ 21275 w 146497"/>
                      <a:gd name="connsiteY3" fmla="*/ 624817 h 624817"/>
                      <a:gd name="connsiteX4" fmla="*/ 119189 w 146497"/>
                      <a:gd name="connsiteY4" fmla="*/ 404114 h 624817"/>
                      <a:gd name="connsiteX5" fmla="*/ 102667 w 146497"/>
                      <a:gd name="connsiteY5" fmla="*/ 246256 h 624817"/>
                      <a:gd name="connsiteX6" fmla="*/ 99176 w 146497"/>
                      <a:gd name="connsiteY6" fmla="*/ 122344 h 624817"/>
                      <a:gd name="connsiteX7" fmla="*/ 15820 w 146497"/>
                      <a:gd name="connsiteY7" fmla="*/ 13146 h 624817"/>
                      <a:gd name="connsiteX8" fmla="*/ 131783 w 146497"/>
                      <a:gd name="connsiteY8" fmla="*/ 160593 h 624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6497" h="624817">
                        <a:moveTo>
                          <a:pt x="131783" y="160593"/>
                        </a:moveTo>
                        <a:cubicBezTo>
                          <a:pt x="134588" y="188960"/>
                          <a:pt x="120311" y="216049"/>
                          <a:pt x="121184" y="244417"/>
                        </a:cubicBezTo>
                        <a:cubicBezTo>
                          <a:pt x="122057" y="273033"/>
                          <a:pt x="138142" y="300247"/>
                          <a:pt x="144221" y="328614"/>
                        </a:cubicBezTo>
                        <a:cubicBezTo>
                          <a:pt x="166384" y="432201"/>
                          <a:pt x="19374" y="520326"/>
                          <a:pt x="21275" y="624817"/>
                        </a:cubicBezTo>
                        <a:cubicBezTo>
                          <a:pt x="-5814" y="571948"/>
                          <a:pt x="82000" y="459446"/>
                          <a:pt x="119189" y="404114"/>
                        </a:cubicBezTo>
                        <a:cubicBezTo>
                          <a:pt x="158716" y="345323"/>
                          <a:pt x="102325" y="298906"/>
                          <a:pt x="102667" y="246256"/>
                        </a:cubicBezTo>
                        <a:cubicBezTo>
                          <a:pt x="103073" y="183474"/>
                          <a:pt x="125735" y="181946"/>
                          <a:pt x="99176" y="122344"/>
                        </a:cubicBezTo>
                        <a:cubicBezTo>
                          <a:pt x="74113" y="66140"/>
                          <a:pt x="-41662" y="-36419"/>
                          <a:pt x="15820" y="13146"/>
                        </a:cubicBezTo>
                        <a:cubicBezTo>
                          <a:pt x="57997" y="49525"/>
                          <a:pt x="126546" y="107475"/>
                          <a:pt x="131783" y="160593"/>
                        </a:cubicBezTo>
                        <a:close/>
                      </a:path>
                    </a:pathLst>
                  </a:custGeom>
                  <a:solidFill>
                    <a:srgbClr val="938B29">
                      <a:alpha val="9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26" name="任意多边形: 形状 20325">
                    <a:extLst>
                      <a:ext uri="{FF2B5EF4-FFF2-40B4-BE49-F238E27FC236}">
                        <a16:creationId xmlns:a16="http://schemas.microsoft.com/office/drawing/2014/main" id="{95BD5C6B-77DE-0344-DD16-6E595261FD02}"/>
                      </a:ext>
                    </a:extLst>
                  </p:cNvPr>
                  <p:cNvSpPr/>
                  <p:nvPr/>
                </p:nvSpPr>
                <p:spPr>
                  <a:xfrm>
                    <a:off x="2472335" y="3729652"/>
                    <a:ext cx="146129" cy="624678"/>
                  </a:xfrm>
                  <a:custGeom>
                    <a:avLst/>
                    <a:gdLst>
                      <a:gd name="connsiteX0" fmla="*/ 131415 w 146129"/>
                      <a:gd name="connsiteY0" fmla="*/ 160454 h 624678"/>
                      <a:gd name="connsiteX1" fmla="*/ 120816 w 146129"/>
                      <a:gd name="connsiteY1" fmla="*/ 244278 h 624678"/>
                      <a:gd name="connsiteX2" fmla="*/ 143853 w 146129"/>
                      <a:gd name="connsiteY2" fmla="*/ 328475 h 624678"/>
                      <a:gd name="connsiteX3" fmla="*/ 20907 w 146129"/>
                      <a:gd name="connsiteY3" fmla="*/ 624678 h 624678"/>
                      <a:gd name="connsiteX4" fmla="*/ 123216 w 146129"/>
                      <a:gd name="connsiteY4" fmla="*/ 401638 h 624678"/>
                      <a:gd name="connsiteX5" fmla="*/ 104325 w 146129"/>
                      <a:gd name="connsiteY5" fmla="*/ 246428 h 624678"/>
                      <a:gd name="connsiteX6" fmla="*/ 102611 w 146129"/>
                      <a:gd name="connsiteY6" fmla="*/ 123951 h 624678"/>
                      <a:gd name="connsiteX7" fmla="*/ 15452 w 146129"/>
                      <a:gd name="connsiteY7" fmla="*/ 12976 h 624678"/>
                      <a:gd name="connsiteX8" fmla="*/ 131415 w 146129"/>
                      <a:gd name="connsiteY8" fmla="*/ 160454 h 6246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6129" h="624678">
                        <a:moveTo>
                          <a:pt x="131415" y="160454"/>
                        </a:moveTo>
                        <a:cubicBezTo>
                          <a:pt x="134220" y="188821"/>
                          <a:pt x="119943" y="215910"/>
                          <a:pt x="120816" y="244278"/>
                        </a:cubicBezTo>
                        <a:cubicBezTo>
                          <a:pt x="121689" y="272894"/>
                          <a:pt x="137774" y="300108"/>
                          <a:pt x="143853" y="328475"/>
                        </a:cubicBezTo>
                        <a:cubicBezTo>
                          <a:pt x="166016" y="432062"/>
                          <a:pt x="19006" y="520187"/>
                          <a:pt x="20907" y="624678"/>
                        </a:cubicBezTo>
                        <a:cubicBezTo>
                          <a:pt x="-4280" y="571373"/>
                          <a:pt x="86089" y="457032"/>
                          <a:pt x="123216" y="401638"/>
                        </a:cubicBezTo>
                        <a:cubicBezTo>
                          <a:pt x="162712" y="342690"/>
                          <a:pt x="104887" y="297583"/>
                          <a:pt x="104325" y="246428"/>
                        </a:cubicBezTo>
                        <a:cubicBezTo>
                          <a:pt x="103640" y="183553"/>
                          <a:pt x="129170" y="183553"/>
                          <a:pt x="102611" y="123951"/>
                        </a:cubicBezTo>
                        <a:cubicBezTo>
                          <a:pt x="77548" y="67747"/>
                          <a:pt x="-42030" y="-36558"/>
                          <a:pt x="15452" y="12976"/>
                        </a:cubicBezTo>
                        <a:cubicBezTo>
                          <a:pt x="57629" y="49386"/>
                          <a:pt x="126178" y="107336"/>
                          <a:pt x="131415" y="160454"/>
                        </a:cubicBezTo>
                        <a:close/>
                      </a:path>
                    </a:pathLst>
                  </a:custGeom>
                  <a:solidFill>
                    <a:srgbClr val="9A9229"/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309" name="任意多边形: 形状 20308">
                  <a:extLst>
                    <a:ext uri="{FF2B5EF4-FFF2-40B4-BE49-F238E27FC236}">
                      <a16:creationId xmlns:a16="http://schemas.microsoft.com/office/drawing/2014/main" id="{C4F83A78-CA65-EFDE-22DA-DC69DC3045CC}"/>
                    </a:ext>
                  </a:extLst>
                </p:cNvPr>
                <p:cNvSpPr/>
                <p:nvPr/>
              </p:nvSpPr>
              <p:spPr>
                <a:xfrm>
                  <a:off x="2397579" y="3714070"/>
                  <a:ext cx="153118" cy="623396"/>
                </a:xfrm>
                <a:custGeom>
                  <a:avLst/>
                  <a:gdLst>
                    <a:gd name="connsiteX0" fmla="*/ 116674 w 153118"/>
                    <a:gd name="connsiteY0" fmla="*/ 171766 h 623396"/>
                    <a:gd name="connsiteX1" fmla="*/ 142204 w 153118"/>
                    <a:gd name="connsiteY1" fmla="*/ 357181 h 623396"/>
                    <a:gd name="connsiteX2" fmla="*/ 111811 w 153118"/>
                    <a:gd name="connsiteY2" fmla="*/ 408429 h 623396"/>
                    <a:gd name="connsiteX3" fmla="*/ 73842 w 153118"/>
                    <a:gd name="connsiteY3" fmla="*/ 623396 h 623396"/>
                    <a:gd name="connsiteX4" fmla="*/ 25213 w 153118"/>
                    <a:gd name="connsiteY4" fmla="*/ 527976 h 623396"/>
                    <a:gd name="connsiteX5" fmla="*/ 3953 w 153118"/>
                    <a:gd name="connsiteY5" fmla="*/ 458149 h 623396"/>
                    <a:gd name="connsiteX6" fmla="*/ 35126 w 153118"/>
                    <a:gd name="connsiteY6" fmla="*/ 105243 h 623396"/>
                    <a:gd name="connsiteX7" fmla="*/ 21503 w 153118"/>
                    <a:gd name="connsiteY7" fmla="*/ 45266 h 623396"/>
                    <a:gd name="connsiteX8" fmla="*/ 43324 w 153118"/>
                    <a:gd name="connsiteY8" fmla="*/ 845 h 623396"/>
                    <a:gd name="connsiteX9" fmla="*/ 61404 w 153118"/>
                    <a:gd name="connsiteY9" fmla="*/ 57642 h 623396"/>
                    <a:gd name="connsiteX10" fmla="*/ 116674 w 153118"/>
                    <a:gd name="connsiteY10" fmla="*/ 171766 h 623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118" h="623396">
                      <a:moveTo>
                        <a:pt x="116674" y="171766"/>
                      </a:moveTo>
                      <a:cubicBezTo>
                        <a:pt x="145664" y="231711"/>
                        <a:pt x="167018" y="299543"/>
                        <a:pt x="142204" y="357181"/>
                      </a:cubicBezTo>
                      <a:cubicBezTo>
                        <a:pt x="134411" y="375323"/>
                        <a:pt x="122347" y="391533"/>
                        <a:pt x="111811" y="408429"/>
                      </a:cubicBezTo>
                      <a:cubicBezTo>
                        <a:pt x="72408" y="471522"/>
                        <a:pt x="68948" y="548831"/>
                        <a:pt x="73842" y="623396"/>
                      </a:cubicBezTo>
                      <a:cubicBezTo>
                        <a:pt x="47252" y="592909"/>
                        <a:pt x="36404" y="558681"/>
                        <a:pt x="25213" y="527976"/>
                      </a:cubicBezTo>
                      <a:cubicBezTo>
                        <a:pt x="16827" y="504940"/>
                        <a:pt x="8380" y="481778"/>
                        <a:pt x="3953" y="458149"/>
                      </a:cubicBezTo>
                      <a:cubicBezTo>
                        <a:pt x="-18460" y="338664"/>
                        <a:pt x="62994" y="224198"/>
                        <a:pt x="35126" y="105243"/>
                      </a:cubicBezTo>
                      <a:cubicBezTo>
                        <a:pt x="30450" y="85230"/>
                        <a:pt x="22688" y="65435"/>
                        <a:pt x="21503" y="45266"/>
                      </a:cubicBezTo>
                      <a:cubicBezTo>
                        <a:pt x="21005" y="36694"/>
                        <a:pt x="25369" y="-6543"/>
                        <a:pt x="43324" y="845"/>
                      </a:cubicBezTo>
                      <a:cubicBezTo>
                        <a:pt x="49247" y="3277"/>
                        <a:pt x="58381" y="49974"/>
                        <a:pt x="61404" y="57642"/>
                      </a:cubicBezTo>
                      <a:cubicBezTo>
                        <a:pt x="76773" y="96577"/>
                        <a:pt x="98282" y="133735"/>
                        <a:pt x="116674" y="171766"/>
                      </a:cubicBezTo>
                      <a:close/>
                    </a:path>
                  </a:pathLst>
                </a:custGeom>
                <a:gradFill>
                  <a:gsLst>
                    <a:gs pos="5410">
                      <a:srgbClr val="37751E"/>
                    </a:gs>
                    <a:gs pos="10970">
                      <a:srgbClr val="3A7921"/>
                    </a:gs>
                    <a:gs pos="43750">
                      <a:srgbClr val="499033"/>
                    </a:gs>
                    <a:gs pos="64690">
                      <a:srgbClr val="4E9839"/>
                    </a:gs>
                    <a:gs pos="98710">
                      <a:srgbClr val="4E9839"/>
                    </a:gs>
                  </a:gsLst>
                  <a:lin ang="16146550" scaled="1"/>
                </a:gra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图形 9">
                <a:extLst>
                  <a:ext uri="{FF2B5EF4-FFF2-40B4-BE49-F238E27FC236}">
                    <a16:creationId xmlns:a16="http://schemas.microsoft.com/office/drawing/2014/main" id="{98B4FA0C-AE1F-894E-DE56-B928F8F341B2}"/>
                  </a:ext>
                </a:extLst>
              </p:cNvPr>
              <p:cNvGrpSpPr/>
              <p:nvPr/>
            </p:nvGrpSpPr>
            <p:grpSpPr>
              <a:xfrm>
                <a:off x="1658995" y="3773302"/>
                <a:ext cx="310909" cy="626739"/>
                <a:chOff x="1658995" y="3773302"/>
                <a:chExt cx="310909" cy="626739"/>
              </a:xfrm>
            </p:grpSpPr>
            <p:sp>
              <p:nvSpPr>
                <p:cNvPr id="20287" name="任意多边形: 形状 20286">
                  <a:extLst>
                    <a:ext uri="{FF2B5EF4-FFF2-40B4-BE49-F238E27FC236}">
                      <a16:creationId xmlns:a16="http://schemas.microsoft.com/office/drawing/2014/main" id="{3F0D15AB-D6C2-0AE7-F014-A78AF7753B18}"/>
                    </a:ext>
                  </a:extLst>
                </p:cNvPr>
                <p:cNvSpPr/>
                <p:nvPr/>
              </p:nvSpPr>
              <p:spPr>
                <a:xfrm>
                  <a:off x="1663955" y="3773302"/>
                  <a:ext cx="305949" cy="618387"/>
                </a:xfrm>
                <a:custGeom>
                  <a:avLst/>
                  <a:gdLst>
                    <a:gd name="connsiteX0" fmla="*/ 302874 w 305949"/>
                    <a:gd name="connsiteY0" fmla="*/ 423606 h 618387"/>
                    <a:gd name="connsiteX1" fmla="*/ 260946 w 305949"/>
                    <a:gd name="connsiteY1" fmla="*/ 345207 h 618387"/>
                    <a:gd name="connsiteX2" fmla="*/ 251189 w 305949"/>
                    <a:gd name="connsiteY2" fmla="*/ 259638 h 618387"/>
                    <a:gd name="connsiteX3" fmla="*/ 20916 w 305949"/>
                    <a:gd name="connsiteY3" fmla="*/ 0 h 618387"/>
                    <a:gd name="connsiteX4" fmla="*/ 30206 w 305949"/>
                    <a:gd name="connsiteY4" fmla="*/ 193427 h 618387"/>
                    <a:gd name="connsiteX5" fmla="*/ 138500 w 305949"/>
                    <a:gd name="connsiteY5" fmla="*/ 389005 h 618387"/>
                    <a:gd name="connsiteX6" fmla="*/ 190745 w 305949"/>
                    <a:gd name="connsiteY6" fmla="*/ 550261 h 618387"/>
                    <a:gd name="connsiteX7" fmla="*/ 247262 w 305949"/>
                    <a:gd name="connsiteY7" fmla="*/ 588853 h 618387"/>
                    <a:gd name="connsiteX8" fmla="*/ 302874 w 305949"/>
                    <a:gd name="connsiteY8" fmla="*/ 423606 h 618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5949" h="618387">
                      <a:moveTo>
                        <a:pt x="302874" y="423606"/>
                      </a:moveTo>
                      <a:cubicBezTo>
                        <a:pt x="294831" y="395800"/>
                        <a:pt x="270859" y="372670"/>
                        <a:pt x="260946" y="345207"/>
                      </a:cubicBezTo>
                      <a:cubicBezTo>
                        <a:pt x="250940" y="317526"/>
                        <a:pt x="256115" y="288130"/>
                        <a:pt x="251189" y="259638"/>
                      </a:cubicBezTo>
                      <a:cubicBezTo>
                        <a:pt x="233265" y="155614"/>
                        <a:pt x="58667" y="100782"/>
                        <a:pt x="20916" y="0"/>
                      </a:cubicBezTo>
                      <a:cubicBezTo>
                        <a:pt x="-15306" y="55862"/>
                        <a:pt x="592" y="131830"/>
                        <a:pt x="30206" y="193427"/>
                      </a:cubicBezTo>
                      <a:cubicBezTo>
                        <a:pt x="59851" y="255024"/>
                        <a:pt x="93892" y="320144"/>
                        <a:pt x="138500" y="389005"/>
                      </a:cubicBezTo>
                      <a:cubicBezTo>
                        <a:pt x="174754" y="444959"/>
                        <a:pt x="193707" y="487573"/>
                        <a:pt x="190745" y="550261"/>
                      </a:cubicBezTo>
                      <a:cubicBezTo>
                        <a:pt x="187940" y="609365"/>
                        <a:pt x="210821" y="648112"/>
                        <a:pt x="247262" y="588853"/>
                      </a:cubicBezTo>
                      <a:cubicBezTo>
                        <a:pt x="274039" y="545305"/>
                        <a:pt x="317961" y="475727"/>
                        <a:pt x="302874" y="42360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449332"/>
                    </a:gs>
                    <a:gs pos="12460">
                      <a:srgbClr val="4D983B"/>
                    </a:gs>
                    <a:gs pos="47950">
                      <a:srgbClr val="62A452"/>
                    </a:gs>
                    <a:gs pos="70620">
                      <a:srgbClr val="6AA95A"/>
                    </a:gs>
                    <a:gs pos="74410">
                      <a:srgbClr val="70AC60"/>
                    </a:gs>
                    <a:gs pos="90030">
                      <a:srgbClr val="83B677"/>
                    </a:gs>
                    <a:gs pos="100000">
                      <a:srgbClr val="8ABA7F"/>
                    </a:gs>
                  </a:gsLst>
                  <a:lin ang="4354506" scaled="1"/>
                </a:gra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288" name="图形 9">
                  <a:extLst>
                    <a:ext uri="{FF2B5EF4-FFF2-40B4-BE49-F238E27FC236}">
                      <a16:creationId xmlns:a16="http://schemas.microsoft.com/office/drawing/2014/main" id="{AA62C4D7-A1A9-0818-309C-FB8BDF0F6779}"/>
                    </a:ext>
                  </a:extLst>
                </p:cNvPr>
                <p:cNvGrpSpPr/>
                <p:nvPr/>
              </p:nvGrpSpPr>
              <p:grpSpPr>
                <a:xfrm>
                  <a:off x="1675761" y="3773302"/>
                  <a:ext cx="294143" cy="608867"/>
                  <a:chOff x="1675761" y="3773302"/>
                  <a:chExt cx="294143" cy="608867"/>
                </a:xfrm>
              </p:grpSpPr>
              <p:sp>
                <p:nvSpPr>
                  <p:cNvPr id="20290" name="任意多边形: 形状 20289">
                    <a:extLst>
                      <a:ext uri="{FF2B5EF4-FFF2-40B4-BE49-F238E27FC236}">
                        <a16:creationId xmlns:a16="http://schemas.microsoft.com/office/drawing/2014/main" id="{B8E0BA71-A410-65EE-016C-F75F53A30B27}"/>
                      </a:ext>
                    </a:extLst>
                  </p:cNvPr>
                  <p:cNvSpPr/>
                  <p:nvPr/>
                </p:nvSpPr>
                <p:spPr>
                  <a:xfrm>
                    <a:off x="1675761" y="3773302"/>
                    <a:ext cx="294143" cy="608867"/>
                  </a:xfrm>
                  <a:custGeom>
                    <a:avLst/>
                    <a:gdLst>
                      <a:gd name="connsiteX0" fmla="*/ 291068 w 294143"/>
                      <a:gd name="connsiteY0" fmla="*/ 423606 h 608867"/>
                      <a:gd name="connsiteX1" fmla="*/ 249140 w 294143"/>
                      <a:gd name="connsiteY1" fmla="*/ 345207 h 608867"/>
                      <a:gd name="connsiteX2" fmla="*/ 239383 w 294143"/>
                      <a:gd name="connsiteY2" fmla="*/ 259638 h 608867"/>
                      <a:gd name="connsiteX3" fmla="*/ 9110 w 294143"/>
                      <a:gd name="connsiteY3" fmla="*/ 0 h 608867"/>
                      <a:gd name="connsiteX4" fmla="*/ 110234 w 294143"/>
                      <a:gd name="connsiteY4" fmla="*/ 172074 h 608867"/>
                      <a:gd name="connsiteX5" fmla="*/ 203223 w 294143"/>
                      <a:gd name="connsiteY5" fmla="*/ 358081 h 608867"/>
                      <a:gd name="connsiteX6" fmla="*/ 229252 w 294143"/>
                      <a:gd name="connsiteY6" fmla="*/ 503845 h 608867"/>
                      <a:gd name="connsiteX7" fmla="*/ 235455 w 294143"/>
                      <a:gd name="connsiteY7" fmla="*/ 588791 h 608867"/>
                      <a:gd name="connsiteX8" fmla="*/ 291068 w 294143"/>
                      <a:gd name="connsiteY8" fmla="*/ 423606 h 608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4143" h="608867">
                        <a:moveTo>
                          <a:pt x="291068" y="423606"/>
                        </a:moveTo>
                        <a:cubicBezTo>
                          <a:pt x="283025" y="395800"/>
                          <a:pt x="259053" y="372670"/>
                          <a:pt x="249140" y="345207"/>
                        </a:cubicBezTo>
                        <a:cubicBezTo>
                          <a:pt x="239134" y="317526"/>
                          <a:pt x="244308" y="288130"/>
                          <a:pt x="239383" y="259638"/>
                        </a:cubicBezTo>
                        <a:cubicBezTo>
                          <a:pt x="221459" y="155614"/>
                          <a:pt x="46860" y="100782"/>
                          <a:pt x="9110" y="0"/>
                        </a:cubicBezTo>
                        <a:cubicBezTo>
                          <a:pt x="-27113" y="55862"/>
                          <a:pt x="52534" y="127434"/>
                          <a:pt x="110234" y="172074"/>
                        </a:cubicBezTo>
                        <a:cubicBezTo>
                          <a:pt x="170148" y="218428"/>
                          <a:pt x="158646" y="289252"/>
                          <a:pt x="203223" y="358081"/>
                        </a:cubicBezTo>
                        <a:cubicBezTo>
                          <a:pt x="239477" y="414036"/>
                          <a:pt x="232245" y="441188"/>
                          <a:pt x="229252" y="503845"/>
                        </a:cubicBezTo>
                        <a:cubicBezTo>
                          <a:pt x="226446" y="562949"/>
                          <a:pt x="198983" y="648050"/>
                          <a:pt x="235455" y="588791"/>
                        </a:cubicBezTo>
                        <a:cubicBezTo>
                          <a:pt x="262233" y="545305"/>
                          <a:pt x="306155" y="475727"/>
                          <a:pt x="291068" y="423606"/>
                        </a:cubicBezTo>
                        <a:close/>
                      </a:path>
                    </a:pathLst>
                  </a:custGeom>
                  <a:solidFill>
                    <a:srgbClr val="252525">
                      <a:alpha val="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1" name="任意多边形: 形状 20290">
                    <a:extLst>
                      <a:ext uri="{FF2B5EF4-FFF2-40B4-BE49-F238E27FC236}">
                        <a16:creationId xmlns:a16="http://schemas.microsoft.com/office/drawing/2014/main" id="{285FDCF6-AC66-A783-FD09-0D45BD57D4E5}"/>
                      </a:ext>
                    </a:extLst>
                  </p:cNvPr>
                  <p:cNvSpPr/>
                  <p:nvPr/>
                </p:nvSpPr>
                <p:spPr>
                  <a:xfrm>
                    <a:off x="1676858" y="3773302"/>
                    <a:ext cx="293046" cy="608549"/>
                  </a:xfrm>
                  <a:custGeom>
                    <a:avLst/>
                    <a:gdLst>
                      <a:gd name="connsiteX0" fmla="*/ 289970 w 293046"/>
                      <a:gd name="connsiteY0" fmla="*/ 423606 h 608549"/>
                      <a:gd name="connsiteX1" fmla="*/ 248043 w 293046"/>
                      <a:gd name="connsiteY1" fmla="*/ 345207 h 608549"/>
                      <a:gd name="connsiteX2" fmla="*/ 238286 w 293046"/>
                      <a:gd name="connsiteY2" fmla="*/ 259638 h 608549"/>
                      <a:gd name="connsiteX3" fmla="*/ 8013 w 293046"/>
                      <a:gd name="connsiteY3" fmla="*/ 0 h 608549"/>
                      <a:gd name="connsiteX4" fmla="*/ 114250 w 293046"/>
                      <a:gd name="connsiteY4" fmla="*/ 173414 h 608549"/>
                      <a:gd name="connsiteX5" fmla="*/ 203965 w 293046"/>
                      <a:gd name="connsiteY5" fmla="*/ 357364 h 608549"/>
                      <a:gd name="connsiteX6" fmla="*/ 231178 w 293046"/>
                      <a:gd name="connsiteY6" fmla="*/ 501414 h 608549"/>
                      <a:gd name="connsiteX7" fmla="*/ 234389 w 293046"/>
                      <a:gd name="connsiteY7" fmla="*/ 588822 h 608549"/>
                      <a:gd name="connsiteX8" fmla="*/ 289970 w 293046"/>
                      <a:gd name="connsiteY8" fmla="*/ 423606 h 608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3046" h="608549">
                        <a:moveTo>
                          <a:pt x="289970" y="423606"/>
                        </a:moveTo>
                        <a:cubicBezTo>
                          <a:pt x="281928" y="395800"/>
                          <a:pt x="257956" y="372670"/>
                          <a:pt x="248043" y="345207"/>
                        </a:cubicBezTo>
                        <a:cubicBezTo>
                          <a:pt x="238036" y="317526"/>
                          <a:pt x="243211" y="288130"/>
                          <a:pt x="238286" y="259638"/>
                        </a:cubicBezTo>
                        <a:cubicBezTo>
                          <a:pt x="220362" y="155614"/>
                          <a:pt x="45763" y="100782"/>
                          <a:pt x="8013" y="0"/>
                        </a:cubicBezTo>
                        <a:cubicBezTo>
                          <a:pt x="-26184" y="55893"/>
                          <a:pt x="56611" y="128712"/>
                          <a:pt x="114250" y="173414"/>
                        </a:cubicBezTo>
                        <a:cubicBezTo>
                          <a:pt x="174195" y="219924"/>
                          <a:pt x="161133" y="289657"/>
                          <a:pt x="203965" y="357364"/>
                        </a:cubicBezTo>
                        <a:cubicBezTo>
                          <a:pt x="239502" y="413538"/>
                          <a:pt x="234140" y="438725"/>
                          <a:pt x="231178" y="501414"/>
                        </a:cubicBezTo>
                        <a:cubicBezTo>
                          <a:pt x="228373" y="560517"/>
                          <a:pt x="197917" y="648081"/>
                          <a:pt x="234389" y="588822"/>
                        </a:cubicBezTo>
                        <a:cubicBezTo>
                          <a:pt x="261135" y="545305"/>
                          <a:pt x="305058" y="475727"/>
                          <a:pt x="289970" y="423606"/>
                        </a:cubicBezTo>
                        <a:close/>
                      </a:path>
                    </a:pathLst>
                  </a:custGeom>
                  <a:solidFill>
                    <a:srgbClr val="2B2A25">
                      <a:alpha val="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2" name="任意多边形: 形状 20291">
                    <a:extLst>
                      <a:ext uri="{FF2B5EF4-FFF2-40B4-BE49-F238E27FC236}">
                        <a16:creationId xmlns:a16="http://schemas.microsoft.com/office/drawing/2014/main" id="{9D180010-7954-1C4E-EB9C-972D058C16D0}"/>
                      </a:ext>
                    </a:extLst>
                  </p:cNvPr>
                  <p:cNvSpPr/>
                  <p:nvPr/>
                </p:nvSpPr>
                <p:spPr>
                  <a:xfrm>
                    <a:off x="1677861" y="3773302"/>
                    <a:ext cx="292043" cy="608211"/>
                  </a:xfrm>
                  <a:custGeom>
                    <a:avLst/>
                    <a:gdLst>
                      <a:gd name="connsiteX0" fmla="*/ 288968 w 292043"/>
                      <a:gd name="connsiteY0" fmla="*/ 423606 h 608211"/>
                      <a:gd name="connsiteX1" fmla="*/ 247040 w 292043"/>
                      <a:gd name="connsiteY1" fmla="*/ 345207 h 608211"/>
                      <a:gd name="connsiteX2" fmla="*/ 237283 w 292043"/>
                      <a:gd name="connsiteY2" fmla="*/ 259638 h 608211"/>
                      <a:gd name="connsiteX3" fmla="*/ 7010 w 292043"/>
                      <a:gd name="connsiteY3" fmla="*/ 0 h 608211"/>
                      <a:gd name="connsiteX4" fmla="*/ 118328 w 292043"/>
                      <a:gd name="connsiteY4" fmla="*/ 174754 h 608211"/>
                      <a:gd name="connsiteX5" fmla="*/ 204770 w 292043"/>
                      <a:gd name="connsiteY5" fmla="*/ 356647 h 608211"/>
                      <a:gd name="connsiteX6" fmla="*/ 233137 w 292043"/>
                      <a:gd name="connsiteY6" fmla="*/ 498951 h 608211"/>
                      <a:gd name="connsiteX7" fmla="*/ 233324 w 292043"/>
                      <a:gd name="connsiteY7" fmla="*/ 588822 h 608211"/>
                      <a:gd name="connsiteX8" fmla="*/ 288968 w 292043"/>
                      <a:gd name="connsiteY8" fmla="*/ 423606 h 60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2043" h="608211">
                        <a:moveTo>
                          <a:pt x="288968" y="423606"/>
                        </a:moveTo>
                        <a:cubicBezTo>
                          <a:pt x="280925" y="395800"/>
                          <a:pt x="256953" y="372670"/>
                          <a:pt x="247040" y="345207"/>
                        </a:cubicBezTo>
                        <a:cubicBezTo>
                          <a:pt x="237034" y="317526"/>
                          <a:pt x="242209" y="288130"/>
                          <a:pt x="237283" y="259638"/>
                        </a:cubicBezTo>
                        <a:cubicBezTo>
                          <a:pt x="219359" y="155614"/>
                          <a:pt x="44761" y="100782"/>
                          <a:pt x="7010" y="0"/>
                        </a:cubicBezTo>
                        <a:cubicBezTo>
                          <a:pt x="-25191" y="55924"/>
                          <a:pt x="60752" y="129991"/>
                          <a:pt x="118328" y="174754"/>
                        </a:cubicBezTo>
                        <a:cubicBezTo>
                          <a:pt x="178305" y="221389"/>
                          <a:pt x="163653" y="290094"/>
                          <a:pt x="204770" y="356647"/>
                        </a:cubicBezTo>
                        <a:cubicBezTo>
                          <a:pt x="239590" y="413039"/>
                          <a:pt x="236130" y="436294"/>
                          <a:pt x="233137" y="498951"/>
                        </a:cubicBezTo>
                        <a:cubicBezTo>
                          <a:pt x="230332" y="558054"/>
                          <a:pt x="196883" y="648081"/>
                          <a:pt x="233324" y="588822"/>
                        </a:cubicBezTo>
                        <a:cubicBezTo>
                          <a:pt x="260133" y="545305"/>
                          <a:pt x="304055" y="475727"/>
                          <a:pt x="288968" y="423606"/>
                        </a:cubicBezTo>
                        <a:close/>
                      </a:path>
                    </a:pathLst>
                  </a:custGeom>
                  <a:solidFill>
                    <a:srgbClr val="302F24">
                      <a:alpha val="1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3" name="任意多边形: 形状 20292">
                    <a:extLst>
                      <a:ext uri="{FF2B5EF4-FFF2-40B4-BE49-F238E27FC236}">
                        <a16:creationId xmlns:a16="http://schemas.microsoft.com/office/drawing/2014/main" id="{0E6FE75D-1A94-DE92-25A7-9646046B0BA0}"/>
                      </a:ext>
                    </a:extLst>
                  </p:cNvPr>
                  <p:cNvSpPr/>
                  <p:nvPr/>
                </p:nvSpPr>
                <p:spPr>
                  <a:xfrm>
                    <a:off x="1678796" y="3773302"/>
                    <a:ext cx="291108" cy="607915"/>
                  </a:xfrm>
                  <a:custGeom>
                    <a:avLst/>
                    <a:gdLst>
                      <a:gd name="connsiteX0" fmla="*/ 288033 w 291108"/>
                      <a:gd name="connsiteY0" fmla="*/ 423606 h 607915"/>
                      <a:gd name="connsiteX1" fmla="*/ 246105 w 291108"/>
                      <a:gd name="connsiteY1" fmla="*/ 345207 h 607915"/>
                      <a:gd name="connsiteX2" fmla="*/ 236348 w 291108"/>
                      <a:gd name="connsiteY2" fmla="*/ 259638 h 607915"/>
                      <a:gd name="connsiteX3" fmla="*/ 6075 w 291108"/>
                      <a:gd name="connsiteY3" fmla="*/ 0 h 607915"/>
                      <a:gd name="connsiteX4" fmla="*/ 122505 w 291108"/>
                      <a:gd name="connsiteY4" fmla="*/ 176095 h 607915"/>
                      <a:gd name="connsiteX5" fmla="*/ 205674 w 291108"/>
                      <a:gd name="connsiteY5" fmla="*/ 355930 h 607915"/>
                      <a:gd name="connsiteX6" fmla="*/ 235226 w 291108"/>
                      <a:gd name="connsiteY6" fmla="*/ 496519 h 607915"/>
                      <a:gd name="connsiteX7" fmla="*/ 232420 w 291108"/>
                      <a:gd name="connsiteY7" fmla="*/ 588853 h 607915"/>
                      <a:gd name="connsiteX8" fmla="*/ 288033 w 291108"/>
                      <a:gd name="connsiteY8" fmla="*/ 423606 h 607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108" h="607915">
                        <a:moveTo>
                          <a:pt x="288033" y="423606"/>
                        </a:moveTo>
                        <a:cubicBezTo>
                          <a:pt x="279990" y="395800"/>
                          <a:pt x="256018" y="372670"/>
                          <a:pt x="246105" y="345207"/>
                        </a:cubicBezTo>
                        <a:cubicBezTo>
                          <a:pt x="236099" y="317526"/>
                          <a:pt x="241273" y="288130"/>
                          <a:pt x="236348" y="259638"/>
                        </a:cubicBezTo>
                        <a:cubicBezTo>
                          <a:pt x="218424" y="155614"/>
                          <a:pt x="43825" y="100782"/>
                          <a:pt x="6075" y="0"/>
                        </a:cubicBezTo>
                        <a:cubicBezTo>
                          <a:pt x="-24100" y="55955"/>
                          <a:pt x="64992" y="131269"/>
                          <a:pt x="122505" y="176095"/>
                        </a:cubicBezTo>
                        <a:cubicBezTo>
                          <a:pt x="182482" y="222885"/>
                          <a:pt x="166272" y="290530"/>
                          <a:pt x="205674" y="355930"/>
                        </a:cubicBezTo>
                        <a:cubicBezTo>
                          <a:pt x="239777" y="412540"/>
                          <a:pt x="238187" y="433831"/>
                          <a:pt x="235226" y="496519"/>
                        </a:cubicBezTo>
                        <a:cubicBezTo>
                          <a:pt x="232420" y="555623"/>
                          <a:pt x="195979" y="648112"/>
                          <a:pt x="232420" y="588853"/>
                        </a:cubicBezTo>
                        <a:cubicBezTo>
                          <a:pt x="259198" y="545305"/>
                          <a:pt x="303120" y="475727"/>
                          <a:pt x="288033" y="423606"/>
                        </a:cubicBezTo>
                        <a:close/>
                      </a:path>
                    </a:pathLst>
                  </a:custGeom>
                  <a:solidFill>
                    <a:srgbClr val="363524">
                      <a:alpha val="1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4" name="任意多边形: 形状 20293">
                    <a:extLst>
                      <a:ext uri="{FF2B5EF4-FFF2-40B4-BE49-F238E27FC236}">
                        <a16:creationId xmlns:a16="http://schemas.microsoft.com/office/drawing/2014/main" id="{2BBA7FE5-39BE-5152-E49B-D9C3F3CD8A80}"/>
                      </a:ext>
                    </a:extLst>
                  </p:cNvPr>
                  <p:cNvSpPr/>
                  <p:nvPr/>
                </p:nvSpPr>
                <p:spPr>
                  <a:xfrm>
                    <a:off x="1679644" y="3773302"/>
                    <a:ext cx="290259" cy="607567"/>
                  </a:xfrm>
                  <a:custGeom>
                    <a:avLst/>
                    <a:gdLst>
                      <a:gd name="connsiteX0" fmla="*/ 287184 w 290259"/>
                      <a:gd name="connsiteY0" fmla="*/ 423606 h 607567"/>
                      <a:gd name="connsiteX1" fmla="*/ 245256 w 290259"/>
                      <a:gd name="connsiteY1" fmla="*/ 345207 h 607567"/>
                      <a:gd name="connsiteX2" fmla="*/ 235499 w 290259"/>
                      <a:gd name="connsiteY2" fmla="*/ 259638 h 607567"/>
                      <a:gd name="connsiteX3" fmla="*/ 5226 w 290259"/>
                      <a:gd name="connsiteY3" fmla="*/ 0 h 607567"/>
                      <a:gd name="connsiteX4" fmla="*/ 126769 w 290259"/>
                      <a:gd name="connsiteY4" fmla="*/ 177435 h 607567"/>
                      <a:gd name="connsiteX5" fmla="*/ 206665 w 290259"/>
                      <a:gd name="connsiteY5" fmla="*/ 355182 h 607567"/>
                      <a:gd name="connsiteX6" fmla="*/ 237370 w 290259"/>
                      <a:gd name="connsiteY6" fmla="*/ 494026 h 607567"/>
                      <a:gd name="connsiteX7" fmla="*/ 231572 w 290259"/>
                      <a:gd name="connsiteY7" fmla="*/ 588822 h 607567"/>
                      <a:gd name="connsiteX8" fmla="*/ 287184 w 290259"/>
                      <a:gd name="connsiteY8" fmla="*/ 423606 h 607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0259" h="607567">
                        <a:moveTo>
                          <a:pt x="287184" y="423606"/>
                        </a:moveTo>
                        <a:cubicBezTo>
                          <a:pt x="279141" y="395800"/>
                          <a:pt x="255169" y="372670"/>
                          <a:pt x="245256" y="345207"/>
                        </a:cubicBezTo>
                        <a:cubicBezTo>
                          <a:pt x="235250" y="317526"/>
                          <a:pt x="240425" y="288130"/>
                          <a:pt x="235499" y="259638"/>
                        </a:cubicBezTo>
                        <a:cubicBezTo>
                          <a:pt x="217575" y="155614"/>
                          <a:pt x="42977" y="100782"/>
                          <a:pt x="5226" y="0"/>
                        </a:cubicBezTo>
                        <a:cubicBezTo>
                          <a:pt x="-22954" y="55986"/>
                          <a:pt x="69318" y="132547"/>
                          <a:pt x="126769" y="177435"/>
                        </a:cubicBezTo>
                        <a:cubicBezTo>
                          <a:pt x="186776" y="224350"/>
                          <a:pt x="168977" y="290967"/>
                          <a:pt x="206665" y="355182"/>
                        </a:cubicBezTo>
                        <a:cubicBezTo>
                          <a:pt x="240051" y="412041"/>
                          <a:pt x="240331" y="431368"/>
                          <a:pt x="237370" y="494026"/>
                        </a:cubicBezTo>
                        <a:cubicBezTo>
                          <a:pt x="234564" y="553129"/>
                          <a:pt x="195131" y="648081"/>
                          <a:pt x="231572" y="588822"/>
                        </a:cubicBezTo>
                        <a:cubicBezTo>
                          <a:pt x="258349" y="545305"/>
                          <a:pt x="302271" y="475727"/>
                          <a:pt x="287184" y="423606"/>
                        </a:cubicBezTo>
                        <a:close/>
                      </a:path>
                    </a:pathLst>
                  </a:custGeom>
                  <a:solidFill>
                    <a:srgbClr val="3C3A23">
                      <a:alpha val="2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5" name="任意多边形: 形状 20294">
                    <a:extLst>
                      <a:ext uri="{FF2B5EF4-FFF2-40B4-BE49-F238E27FC236}">
                        <a16:creationId xmlns:a16="http://schemas.microsoft.com/office/drawing/2014/main" id="{B795A664-87DE-D06A-6522-B57424658B75}"/>
                      </a:ext>
                    </a:extLst>
                  </p:cNvPr>
                  <p:cNvSpPr/>
                  <p:nvPr/>
                </p:nvSpPr>
                <p:spPr>
                  <a:xfrm>
                    <a:off x="1680428" y="3773302"/>
                    <a:ext cx="289476" cy="607245"/>
                  </a:xfrm>
                  <a:custGeom>
                    <a:avLst/>
                    <a:gdLst>
                      <a:gd name="connsiteX0" fmla="*/ 286401 w 289476"/>
                      <a:gd name="connsiteY0" fmla="*/ 423606 h 607245"/>
                      <a:gd name="connsiteX1" fmla="*/ 244473 w 289476"/>
                      <a:gd name="connsiteY1" fmla="*/ 345207 h 607245"/>
                      <a:gd name="connsiteX2" fmla="*/ 234716 w 289476"/>
                      <a:gd name="connsiteY2" fmla="*/ 259638 h 607245"/>
                      <a:gd name="connsiteX3" fmla="*/ 4443 w 289476"/>
                      <a:gd name="connsiteY3" fmla="*/ 0 h 607245"/>
                      <a:gd name="connsiteX4" fmla="*/ 131067 w 289476"/>
                      <a:gd name="connsiteY4" fmla="*/ 178776 h 607245"/>
                      <a:gd name="connsiteX5" fmla="*/ 207689 w 289476"/>
                      <a:gd name="connsiteY5" fmla="*/ 354465 h 607245"/>
                      <a:gd name="connsiteX6" fmla="*/ 239548 w 289476"/>
                      <a:gd name="connsiteY6" fmla="*/ 491563 h 607245"/>
                      <a:gd name="connsiteX7" fmla="*/ 230757 w 289476"/>
                      <a:gd name="connsiteY7" fmla="*/ 588791 h 607245"/>
                      <a:gd name="connsiteX8" fmla="*/ 286401 w 289476"/>
                      <a:gd name="connsiteY8" fmla="*/ 423606 h 607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9476" h="607245">
                        <a:moveTo>
                          <a:pt x="286401" y="423606"/>
                        </a:moveTo>
                        <a:cubicBezTo>
                          <a:pt x="278358" y="395800"/>
                          <a:pt x="254386" y="372670"/>
                          <a:pt x="244473" y="345207"/>
                        </a:cubicBezTo>
                        <a:cubicBezTo>
                          <a:pt x="234467" y="317526"/>
                          <a:pt x="239641" y="288130"/>
                          <a:pt x="234716" y="259638"/>
                        </a:cubicBezTo>
                        <a:cubicBezTo>
                          <a:pt x="216792" y="155614"/>
                          <a:pt x="42193" y="100782"/>
                          <a:pt x="4443" y="0"/>
                        </a:cubicBezTo>
                        <a:cubicBezTo>
                          <a:pt x="-21711" y="56018"/>
                          <a:pt x="73709" y="133825"/>
                          <a:pt x="131067" y="178776"/>
                        </a:cubicBezTo>
                        <a:cubicBezTo>
                          <a:pt x="191105" y="225847"/>
                          <a:pt x="171685" y="291434"/>
                          <a:pt x="207689" y="354465"/>
                        </a:cubicBezTo>
                        <a:cubicBezTo>
                          <a:pt x="240327" y="411574"/>
                          <a:pt x="242540" y="428906"/>
                          <a:pt x="239548" y="491563"/>
                        </a:cubicBezTo>
                        <a:cubicBezTo>
                          <a:pt x="236742" y="550666"/>
                          <a:pt x="194316" y="648081"/>
                          <a:pt x="230757" y="588791"/>
                        </a:cubicBezTo>
                        <a:cubicBezTo>
                          <a:pt x="257566" y="545305"/>
                          <a:pt x="301488" y="475727"/>
                          <a:pt x="286401" y="423606"/>
                        </a:cubicBezTo>
                        <a:close/>
                      </a:path>
                    </a:pathLst>
                  </a:custGeom>
                  <a:solidFill>
                    <a:srgbClr val="413F23">
                      <a:alpha val="3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6" name="任意多边形: 形状 20295">
                    <a:extLst>
                      <a:ext uri="{FF2B5EF4-FFF2-40B4-BE49-F238E27FC236}">
                        <a16:creationId xmlns:a16="http://schemas.microsoft.com/office/drawing/2014/main" id="{557FC40E-451C-6353-358F-5FC008C85C36}"/>
                      </a:ext>
                    </a:extLst>
                  </p:cNvPr>
                  <p:cNvSpPr/>
                  <p:nvPr/>
                </p:nvSpPr>
                <p:spPr>
                  <a:xfrm>
                    <a:off x="1681139" y="3773302"/>
                    <a:ext cx="288765" cy="606978"/>
                  </a:xfrm>
                  <a:custGeom>
                    <a:avLst/>
                    <a:gdLst>
                      <a:gd name="connsiteX0" fmla="*/ 285689 w 288765"/>
                      <a:gd name="connsiteY0" fmla="*/ 423606 h 606978"/>
                      <a:gd name="connsiteX1" fmla="*/ 243762 w 288765"/>
                      <a:gd name="connsiteY1" fmla="*/ 345207 h 606978"/>
                      <a:gd name="connsiteX2" fmla="*/ 234005 w 288765"/>
                      <a:gd name="connsiteY2" fmla="*/ 259638 h 606978"/>
                      <a:gd name="connsiteX3" fmla="*/ 3732 w 288765"/>
                      <a:gd name="connsiteY3" fmla="*/ 0 h 606978"/>
                      <a:gd name="connsiteX4" fmla="*/ 135468 w 288765"/>
                      <a:gd name="connsiteY4" fmla="*/ 180116 h 606978"/>
                      <a:gd name="connsiteX5" fmla="*/ 208817 w 288765"/>
                      <a:gd name="connsiteY5" fmla="*/ 353748 h 606978"/>
                      <a:gd name="connsiteX6" fmla="*/ 241861 w 288765"/>
                      <a:gd name="connsiteY6" fmla="*/ 489131 h 606978"/>
                      <a:gd name="connsiteX7" fmla="*/ 230077 w 288765"/>
                      <a:gd name="connsiteY7" fmla="*/ 588822 h 606978"/>
                      <a:gd name="connsiteX8" fmla="*/ 285689 w 288765"/>
                      <a:gd name="connsiteY8" fmla="*/ 423606 h 606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8765" h="606978">
                        <a:moveTo>
                          <a:pt x="285689" y="423606"/>
                        </a:moveTo>
                        <a:cubicBezTo>
                          <a:pt x="277647" y="395800"/>
                          <a:pt x="253675" y="372670"/>
                          <a:pt x="243762" y="345207"/>
                        </a:cubicBezTo>
                        <a:cubicBezTo>
                          <a:pt x="233756" y="317526"/>
                          <a:pt x="238930" y="288130"/>
                          <a:pt x="234005" y="259638"/>
                        </a:cubicBezTo>
                        <a:cubicBezTo>
                          <a:pt x="216081" y="155614"/>
                          <a:pt x="41482" y="100782"/>
                          <a:pt x="3732" y="0"/>
                        </a:cubicBezTo>
                        <a:cubicBezTo>
                          <a:pt x="-20396" y="56049"/>
                          <a:pt x="78173" y="135103"/>
                          <a:pt x="135468" y="180116"/>
                        </a:cubicBezTo>
                        <a:cubicBezTo>
                          <a:pt x="195507" y="227312"/>
                          <a:pt x="174465" y="291901"/>
                          <a:pt x="208817" y="353748"/>
                        </a:cubicBezTo>
                        <a:cubicBezTo>
                          <a:pt x="240707" y="411137"/>
                          <a:pt x="244822" y="426443"/>
                          <a:pt x="241861" y="489131"/>
                        </a:cubicBezTo>
                        <a:cubicBezTo>
                          <a:pt x="239055" y="548235"/>
                          <a:pt x="193636" y="648112"/>
                          <a:pt x="230077" y="588822"/>
                        </a:cubicBezTo>
                        <a:cubicBezTo>
                          <a:pt x="256855" y="545305"/>
                          <a:pt x="300777" y="475727"/>
                          <a:pt x="285689" y="423606"/>
                        </a:cubicBezTo>
                        <a:close/>
                      </a:path>
                    </a:pathLst>
                  </a:custGeom>
                  <a:solidFill>
                    <a:srgbClr val="474422">
                      <a:alpha val="3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7" name="任意多边形: 形状 20296">
                    <a:extLst>
                      <a:ext uri="{FF2B5EF4-FFF2-40B4-BE49-F238E27FC236}">
                        <a16:creationId xmlns:a16="http://schemas.microsoft.com/office/drawing/2014/main" id="{EB8F8C53-2F5A-3C36-F3AA-B295A80B1037}"/>
                      </a:ext>
                    </a:extLst>
                  </p:cNvPr>
                  <p:cNvSpPr/>
                  <p:nvPr/>
                </p:nvSpPr>
                <p:spPr>
                  <a:xfrm>
                    <a:off x="1681772" y="3773302"/>
                    <a:ext cx="288132" cy="606658"/>
                  </a:xfrm>
                  <a:custGeom>
                    <a:avLst/>
                    <a:gdLst>
                      <a:gd name="connsiteX0" fmla="*/ 285056 w 288132"/>
                      <a:gd name="connsiteY0" fmla="*/ 423606 h 606658"/>
                      <a:gd name="connsiteX1" fmla="*/ 243129 w 288132"/>
                      <a:gd name="connsiteY1" fmla="*/ 345207 h 606658"/>
                      <a:gd name="connsiteX2" fmla="*/ 233372 w 288132"/>
                      <a:gd name="connsiteY2" fmla="*/ 259638 h 606658"/>
                      <a:gd name="connsiteX3" fmla="*/ 3099 w 288132"/>
                      <a:gd name="connsiteY3" fmla="*/ 0 h 606658"/>
                      <a:gd name="connsiteX4" fmla="*/ 139947 w 288132"/>
                      <a:gd name="connsiteY4" fmla="*/ 181457 h 606658"/>
                      <a:gd name="connsiteX5" fmla="*/ 210024 w 288132"/>
                      <a:gd name="connsiteY5" fmla="*/ 353000 h 606658"/>
                      <a:gd name="connsiteX6" fmla="*/ 244220 w 288132"/>
                      <a:gd name="connsiteY6" fmla="*/ 486638 h 606658"/>
                      <a:gd name="connsiteX7" fmla="*/ 229444 w 288132"/>
                      <a:gd name="connsiteY7" fmla="*/ 588791 h 606658"/>
                      <a:gd name="connsiteX8" fmla="*/ 285056 w 288132"/>
                      <a:gd name="connsiteY8" fmla="*/ 423606 h 6066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8132" h="606658">
                        <a:moveTo>
                          <a:pt x="285056" y="423606"/>
                        </a:moveTo>
                        <a:cubicBezTo>
                          <a:pt x="277014" y="395800"/>
                          <a:pt x="253042" y="372670"/>
                          <a:pt x="243129" y="345207"/>
                        </a:cubicBezTo>
                        <a:cubicBezTo>
                          <a:pt x="233123" y="317526"/>
                          <a:pt x="238297" y="288130"/>
                          <a:pt x="233372" y="259638"/>
                        </a:cubicBezTo>
                        <a:cubicBezTo>
                          <a:pt x="215448" y="155614"/>
                          <a:pt x="40849" y="100782"/>
                          <a:pt x="3099" y="0"/>
                        </a:cubicBezTo>
                        <a:cubicBezTo>
                          <a:pt x="-19034" y="56080"/>
                          <a:pt x="82683" y="136381"/>
                          <a:pt x="139947" y="181457"/>
                        </a:cubicBezTo>
                        <a:cubicBezTo>
                          <a:pt x="200017" y="228808"/>
                          <a:pt x="177323" y="292400"/>
                          <a:pt x="210024" y="353000"/>
                        </a:cubicBezTo>
                        <a:cubicBezTo>
                          <a:pt x="241134" y="410639"/>
                          <a:pt x="247213" y="423980"/>
                          <a:pt x="244220" y="486638"/>
                        </a:cubicBezTo>
                        <a:cubicBezTo>
                          <a:pt x="241415" y="545741"/>
                          <a:pt x="192972" y="648081"/>
                          <a:pt x="229444" y="588791"/>
                        </a:cubicBezTo>
                        <a:cubicBezTo>
                          <a:pt x="256222" y="545305"/>
                          <a:pt x="300144" y="475727"/>
                          <a:pt x="285056" y="423606"/>
                        </a:cubicBezTo>
                        <a:close/>
                      </a:path>
                    </a:pathLst>
                  </a:custGeom>
                  <a:solidFill>
                    <a:srgbClr val="4D4922">
                      <a:alpha val="4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8" name="任意多边形: 形状 20297">
                    <a:extLst>
                      <a:ext uri="{FF2B5EF4-FFF2-40B4-BE49-F238E27FC236}">
                        <a16:creationId xmlns:a16="http://schemas.microsoft.com/office/drawing/2014/main" id="{B6E873DB-ACAE-EA0E-C6A6-293DD75E9D17}"/>
                      </a:ext>
                    </a:extLst>
                  </p:cNvPr>
                  <p:cNvSpPr/>
                  <p:nvPr/>
                </p:nvSpPr>
                <p:spPr>
                  <a:xfrm>
                    <a:off x="1682346" y="3773302"/>
                    <a:ext cx="287557" cy="606408"/>
                  </a:xfrm>
                  <a:custGeom>
                    <a:avLst/>
                    <a:gdLst>
                      <a:gd name="connsiteX0" fmla="*/ 284482 w 287557"/>
                      <a:gd name="connsiteY0" fmla="*/ 423606 h 606408"/>
                      <a:gd name="connsiteX1" fmla="*/ 242555 w 287557"/>
                      <a:gd name="connsiteY1" fmla="*/ 345207 h 606408"/>
                      <a:gd name="connsiteX2" fmla="*/ 232797 w 287557"/>
                      <a:gd name="connsiteY2" fmla="*/ 259638 h 606408"/>
                      <a:gd name="connsiteX3" fmla="*/ 2524 w 287557"/>
                      <a:gd name="connsiteY3" fmla="*/ 0 h 606408"/>
                      <a:gd name="connsiteX4" fmla="*/ 144454 w 287557"/>
                      <a:gd name="connsiteY4" fmla="*/ 182797 h 606408"/>
                      <a:gd name="connsiteX5" fmla="*/ 211257 w 287557"/>
                      <a:gd name="connsiteY5" fmla="*/ 352283 h 606408"/>
                      <a:gd name="connsiteX6" fmla="*/ 246638 w 287557"/>
                      <a:gd name="connsiteY6" fmla="*/ 484206 h 606408"/>
                      <a:gd name="connsiteX7" fmla="*/ 228870 w 287557"/>
                      <a:gd name="connsiteY7" fmla="*/ 588822 h 606408"/>
                      <a:gd name="connsiteX8" fmla="*/ 284482 w 287557"/>
                      <a:gd name="connsiteY8" fmla="*/ 423606 h 606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7557" h="606408">
                        <a:moveTo>
                          <a:pt x="284482" y="423606"/>
                        </a:moveTo>
                        <a:cubicBezTo>
                          <a:pt x="276439" y="395800"/>
                          <a:pt x="252467" y="372670"/>
                          <a:pt x="242555" y="345207"/>
                        </a:cubicBezTo>
                        <a:cubicBezTo>
                          <a:pt x="232548" y="317526"/>
                          <a:pt x="237723" y="288130"/>
                          <a:pt x="232797" y="259638"/>
                        </a:cubicBezTo>
                        <a:cubicBezTo>
                          <a:pt x="214873" y="155614"/>
                          <a:pt x="40275" y="100782"/>
                          <a:pt x="2524" y="0"/>
                        </a:cubicBezTo>
                        <a:cubicBezTo>
                          <a:pt x="-17582" y="56080"/>
                          <a:pt x="87283" y="137628"/>
                          <a:pt x="144454" y="182797"/>
                        </a:cubicBezTo>
                        <a:cubicBezTo>
                          <a:pt x="204555" y="230273"/>
                          <a:pt x="180178" y="292899"/>
                          <a:pt x="211257" y="352283"/>
                        </a:cubicBezTo>
                        <a:cubicBezTo>
                          <a:pt x="241588" y="410202"/>
                          <a:pt x="249600" y="421518"/>
                          <a:pt x="246638" y="484206"/>
                        </a:cubicBezTo>
                        <a:cubicBezTo>
                          <a:pt x="243833" y="543310"/>
                          <a:pt x="192398" y="648112"/>
                          <a:pt x="228870" y="588822"/>
                        </a:cubicBezTo>
                        <a:cubicBezTo>
                          <a:pt x="255647" y="545305"/>
                          <a:pt x="299569" y="475727"/>
                          <a:pt x="284482" y="423606"/>
                        </a:cubicBezTo>
                        <a:close/>
                      </a:path>
                    </a:pathLst>
                  </a:custGeom>
                  <a:solidFill>
                    <a:srgbClr val="534F22">
                      <a:alpha val="50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99" name="任意多边形: 形状 20298">
                    <a:extLst>
                      <a:ext uri="{FF2B5EF4-FFF2-40B4-BE49-F238E27FC236}">
                        <a16:creationId xmlns:a16="http://schemas.microsoft.com/office/drawing/2014/main" id="{51629345-6F6F-8430-1462-80386B481717}"/>
                      </a:ext>
                    </a:extLst>
                  </p:cNvPr>
                  <p:cNvSpPr/>
                  <p:nvPr/>
                </p:nvSpPr>
                <p:spPr>
                  <a:xfrm>
                    <a:off x="1682850" y="3773302"/>
                    <a:ext cx="287054" cy="606136"/>
                  </a:xfrm>
                  <a:custGeom>
                    <a:avLst/>
                    <a:gdLst>
                      <a:gd name="connsiteX0" fmla="*/ 283978 w 287054"/>
                      <a:gd name="connsiteY0" fmla="*/ 423606 h 606136"/>
                      <a:gd name="connsiteX1" fmla="*/ 242051 w 287054"/>
                      <a:gd name="connsiteY1" fmla="*/ 345207 h 606136"/>
                      <a:gd name="connsiteX2" fmla="*/ 232294 w 287054"/>
                      <a:gd name="connsiteY2" fmla="*/ 259638 h 606136"/>
                      <a:gd name="connsiteX3" fmla="*/ 2021 w 287054"/>
                      <a:gd name="connsiteY3" fmla="*/ 0 h 606136"/>
                      <a:gd name="connsiteX4" fmla="*/ 149063 w 287054"/>
                      <a:gd name="connsiteY4" fmla="*/ 184138 h 606136"/>
                      <a:gd name="connsiteX5" fmla="*/ 212593 w 287054"/>
                      <a:gd name="connsiteY5" fmla="*/ 351566 h 606136"/>
                      <a:gd name="connsiteX6" fmla="*/ 249127 w 287054"/>
                      <a:gd name="connsiteY6" fmla="*/ 481743 h 606136"/>
                      <a:gd name="connsiteX7" fmla="*/ 228366 w 287054"/>
                      <a:gd name="connsiteY7" fmla="*/ 588822 h 606136"/>
                      <a:gd name="connsiteX8" fmla="*/ 283978 w 287054"/>
                      <a:gd name="connsiteY8" fmla="*/ 423606 h 606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7054" h="606136">
                        <a:moveTo>
                          <a:pt x="283978" y="423606"/>
                        </a:moveTo>
                        <a:cubicBezTo>
                          <a:pt x="275936" y="395800"/>
                          <a:pt x="251964" y="372670"/>
                          <a:pt x="242051" y="345207"/>
                        </a:cubicBezTo>
                        <a:cubicBezTo>
                          <a:pt x="232045" y="317526"/>
                          <a:pt x="237219" y="288130"/>
                          <a:pt x="232294" y="259638"/>
                        </a:cubicBezTo>
                        <a:cubicBezTo>
                          <a:pt x="214370" y="155614"/>
                          <a:pt x="39771" y="100782"/>
                          <a:pt x="2021" y="0"/>
                        </a:cubicBezTo>
                        <a:cubicBezTo>
                          <a:pt x="-16090" y="56111"/>
                          <a:pt x="91954" y="138906"/>
                          <a:pt x="149063" y="184138"/>
                        </a:cubicBezTo>
                        <a:cubicBezTo>
                          <a:pt x="209164" y="231770"/>
                          <a:pt x="183135" y="293398"/>
                          <a:pt x="212593" y="351566"/>
                        </a:cubicBezTo>
                        <a:cubicBezTo>
                          <a:pt x="242113" y="409797"/>
                          <a:pt x="252120" y="419086"/>
                          <a:pt x="249127" y="481743"/>
                        </a:cubicBezTo>
                        <a:cubicBezTo>
                          <a:pt x="246322" y="540847"/>
                          <a:pt x="191894" y="648112"/>
                          <a:pt x="228366" y="588822"/>
                        </a:cubicBezTo>
                        <a:cubicBezTo>
                          <a:pt x="255144" y="545305"/>
                          <a:pt x="299066" y="475727"/>
                          <a:pt x="283978" y="423606"/>
                        </a:cubicBezTo>
                        <a:close/>
                      </a:path>
                    </a:pathLst>
                  </a:custGeom>
                  <a:solidFill>
                    <a:srgbClr val="585421">
                      <a:alpha val="5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00" name="任意多边形: 形状 20299">
                    <a:extLst>
                      <a:ext uri="{FF2B5EF4-FFF2-40B4-BE49-F238E27FC236}">
                        <a16:creationId xmlns:a16="http://schemas.microsoft.com/office/drawing/2014/main" id="{7C3FE005-809D-1413-7B64-F6DE85F49786}"/>
                      </a:ext>
                    </a:extLst>
                  </p:cNvPr>
                  <p:cNvSpPr/>
                  <p:nvPr/>
                </p:nvSpPr>
                <p:spPr>
                  <a:xfrm>
                    <a:off x="1683297" y="3773302"/>
                    <a:ext cx="286607" cy="605829"/>
                  </a:xfrm>
                  <a:custGeom>
                    <a:avLst/>
                    <a:gdLst>
                      <a:gd name="connsiteX0" fmla="*/ 283531 w 286607"/>
                      <a:gd name="connsiteY0" fmla="*/ 423606 h 605829"/>
                      <a:gd name="connsiteX1" fmla="*/ 241604 w 286607"/>
                      <a:gd name="connsiteY1" fmla="*/ 345207 h 605829"/>
                      <a:gd name="connsiteX2" fmla="*/ 231847 w 286607"/>
                      <a:gd name="connsiteY2" fmla="*/ 259638 h 605829"/>
                      <a:gd name="connsiteX3" fmla="*/ 1574 w 286607"/>
                      <a:gd name="connsiteY3" fmla="*/ 0 h 605829"/>
                      <a:gd name="connsiteX4" fmla="*/ 153728 w 286607"/>
                      <a:gd name="connsiteY4" fmla="*/ 185478 h 605829"/>
                      <a:gd name="connsiteX5" fmla="*/ 213985 w 286607"/>
                      <a:gd name="connsiteY5" fmla="*/ 350818 h 605829"/>
                      <a:gd name="connsiteX6" fmla="*/ 251704 w 286607"/>
                      <a:gd name="connsiteY6" fmla="*/ 479249 h 605829"/>
                      <a:gd name="connsiteX7" fmla="*/ 227950 w 286607"/>
                      <a:gd name="connsiteY7" fmla="*/ 588791 h 605829"/>
                      <a:gd name="connsiteX8" fmla="*/ 283531 w 286607"/>
                      <a:gd name="connsiteY8" fmla="*/ 423606 h 6058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6607" h="605829">
                        <a:moveTo>
                          <a:pt x="283531" y="423606"/>
                        </a:moveTo>
                        <a:cubicBezTo>
                          <a:pt x="275489" y="395800"/>
                          <a:pt x="251517" y="372670"/>
                          <a:pt x="241604" y="345207"/>
                        </a:cubicBezTo>
                        <a:cubicBezTo>
                          <a:pt x="231597" y="317526"/>
                          <a:pt x="236772" y="288130"/>
                          <a:pt x="231847" y="259638"/>
                        </a:cubicBezTo>
                        <a:cubicBezTo>
                          <a:pt x="213922" y="155614"/>
                          <a:pt x="39324" y="100782"/>
                          <a:pt x="1574" y="0"/>
                        </a:cubicBezTo>
                        <a:cubicBezTo>
                          <a:pt x="-14511" y="56142"/>
                          <a:pt x="96682" y="140184"/>
                          <a:pt x="153728" y="185478"/>
                        </a:cubicBezTo>
                        <a:cubicBezTo>
                          <a:pt x="213860" y="233235"/>
                          <a:pt x="186116" y="293928"/>
                          <a:pt x="213985" y="350818"/>
                        </a:cubicBezTo>
                        <a:cubicBezTo>
                          <a:pt x="242664" y="409360"/>
                          <a:pt x="254665" y="416592"/>
                          <a:pt x="251704" y="479249"/>
                        </a:cubicBezTo>
                        <a:cubicBezTo>
                          <a:pt x="248898" y="538353"/>
                          <a:pt x="191478" y="648050"/>
                          <a:pt x="227950" y="588791"/>
                        </a:cubicBezTo>
                        <a:cubicBezTo>
                          <a:pt x="254696" y="545305"/>
                          <a:pt x="298619" y="475727"/>
                          <a:pt x="283531" y="423606"/>
                        </a:cubicBezTo>
                        <a:close/>
                      </a:path>
                    </a:pathLst>
                  </a:custGeom>
                  <a:solidFill>
                    <a:srgbClr val="5E5921">
                      <a:alpha val="6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01" name="任意多边形: 形状 20300">
                    <a:extLst>
                      <a:ext uri="{FF2B5EF4-FFF2-40B4-BE49-F238E27FC236}">
                        <a16:creationId xmlns:a16="http://schemas.microsoft.com/office/drawing/2014/main" id="{36914D4A-8090-390D-5EE6-3882EBC2201C}"/>
                      </a:ext>
                    </a:extLst>
                  </p:cNvPr>
                  <p:cNvSpPr/>
                  <p:nvPr/>
                </p:nvSpPr>
                <p:spPr>
                  <a:xfrm>
                    <a:off x="1683679" y="3773302"/>
                    <a:ext cx="286225" cy="605603"/>
                  </a:xfrm>
                  <a:custGeom>
                    <a:avLst/>
                    <a:gdLst>
                      <a:gd name="connsiteX0" fmla="*/ 283149 w 286225"/>
                      <a:gd name="connsiteY0" fmla="*/ 423606 h 605603"/>
                      <a:gd name="connsiteX1" fmla="*/ 241222 w 286225"/>
                      <a:gd name="connsiteY1" fmla="*/ 345207 h 605603"/>
                      <a:gd name="connsiteX2" fmla="*/ 231465 w 286225"/>
                      <a:gd name="connsiteY2" fmla="*/ 259638 h 605603"/>
                      <a:gd name="connsiteX3" fmla="*/ 1192 w 286225"/>
                      <a:gd name="connsiteY3" fmla="*/ 0 h 605603"/>
                      <a:gd name="connsiteX4" fmla="*/ 158427 w 286225"/>
                      <a:gd name="connsiteY4" fmla="*/ 186818 h 605603"/>
                      <a:gd name="connsiteX5" fmla="*/ 215411 w 286225"/>
                      <a:gd name="connsiteY5" fmla="*/ 350101 h 605603"/>
                      <a:gd name="connsiteX6" fmla="*/ 254283 w 286225"/>
                      <a:gd name="connsiteY6" fmla="*/ 476818 h 605603"/>
                      <a:gd name="connsiteX7" fmla="*/ 227537 w 286225"/>
                      <a:gd name="connsiteY7" fmla="*/ 588822 h 605603"/>
                      <a:gd name="connsiteX8" fmla="*/ 283149 w 286225"/>
                      <a:gd name="connsiteY8" fmla="*/ 423606 h 605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6225" h="605603">
                        <a:moveTo>
                          <a:pt x="283149" y="423606"/>
                        </a:moveTo>
                        <a:cubicBezTo>
                          <a:pt x="275106" y="395800"/>
                          <a:pt x="251135" y="372670"/>
                          <a:pt x="241222" y="345207"/>
                        </a:cubicBezTo>
                        <a:cubicBezTo>
                          <a:pt x="231215" y="317526"/>
                          <a:pt x="236390" y="288130"/>
                          <a:pt x="231465" y="259638"/>
                        </a:cubicBezTo>
                        <a:cubicBezTo>
                          <a:pt x="213540" y="155614"/>
                          <a:pt x="38942" y="100782"/>
                          <a:pt x="1192" y="0"/>
                        </a:cubicBezTo>
                        <a:cubicBezTo>
                          <a:pt x="-12898" y="56173"/>
                          <a:pt x="101474" y="141462"/>
                          <a:pt x="158427" y="186818"/>
                        </a:cubicBezTo>
                        <a:cubicBezTo>
                          <a:pt x="218590" y="234731"/>
                          <a:pt x="189101" y="294458"/>
                          <a:pt x="215411" y="350101"/>
                        </a:cubicBezTo>
                        <a:cubicBezTo>
                          <a:pt x="243248" y="408955"/>
                          <a:pt x="257276" y="414130"/>
                          <a:pt x="254283" y="476818"/>
                        </a:cubicBezTo>
                        <a:cubicBezTo>
                          <a:pt x="251478" y="535922"/>
                          <a:pt x="191065" y="648081"/>
                          <a:pt x="227537" y="588822"/>
                        </a:cubicBezTo>
                        <a:cubicBezTo>
                          <a:pt x="254314" y="545305"/>
                          <a:pt x="298237" y="475727"/>
                          <a:pt x="283149" y="423606"/>
                        </a:cubicBezTo>
                        <a:close/>
                      </a:path>
                    </a:pathLst>
                  </a:custGeom>
                  <a:solidFill>
                    <a:srgbClr val="645E20">
                      <a:alpha val="6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02" name="任意多边形: 形状 20301">
                    <a:extLst>
                      <a:ext uri="{FF2B5EF4-FFF2-40B4-BE49-F238E27FC236}">
                        <a16:creationId xmlns:a16="http://schemas.microsoft.com/office/drawing/2014/main" id="{93544633-538F-FD08-2809-2578803B7786}"/>
                      </a:ext>
                    </a:extLst>
                  </p:cNvPr>
                  <p:cNvSpPr/>
                  <p:nvPr/>
                </p:nvSpPr>
                <p:spPr>
                  <a:xfrm>
                    <a:off x="1684008" y="3773302"/>
                    <a:ext cx="285896" cy="605354"/>
                  </a:xfrm>
                  <a:custGeom>
                    <a:avLst/>
                    <a:gdLst>
                      <a:gd name="connsiteX0" fmla="*/ 282820 w 285896"/>
                      <a:gd name="connsiteY0" fmla="*/ 423606 h 605354"/>
                      <a:gd name="connsiteX1" fmla="*/ 240893 w 285896"/>
                      <a:gd name="connsiteY1" fmla="*/ 345207 h 605354"/>
                      <a:gd name="connsiteX2" fmla="*/ 231136 w 285896"/>
                      <a:gd name="connsiteY2" fmla="*/ 259638 h 605354"/>
                      <a:gd name="connsiteX3" fmla="*/ 863 w 285896"/>
                      <a:gd name="connsiteY3" fmla="*/ 0 h 605354"/>
                      <a:gd name="connsiteX4" fmla="*/ 163210 w 285896"/>
                      <a:gd name="connsiteY4" fmla="*/ 188159 h 605354"/>
                      <a:gd name="connsiteX5" fmla="*/ 216921 w 285896"/>
                      <a:gd name="connsiteY5" fmla="*/ 349384 h 605354"/>
                      <a:gd name="connsiteX6" fmla="*/ 256978 w 285896"/>
                      <a:gd name="connsiteY6" fmla="*/ 474356 h 605354"/>
                      <a:gd name="connsiteX7" fmla="*/ 227239 w 285896"/>
                      <a:gd name="connsiteY7" fmla="*/ 588822 h 605354"/>
                      <a:gd name="connsiteX8" fmla="*/ 282820 w 285896"/>
                      <a:gd name="connsiteY8" fmla="*/ 423606 h 605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5896" h="605354">
                        <a:moveTo>
                          <a:pt x="282820" y="423606"/>
                        </a:moveTo>
                        <a:cubicBezTo>
                          <a:pt x="274778" y="395800"/>
                          <a:pt x="250806" y="372670"/>
                          <a:pt x="240893" y="345207"/>
                        </a:cubicBezTo>
                        <a:cubicBezTo>
                          <a:pt x="230886" y="317526"/>
                          <a:pt x="236061" y="288130"/>
                          <a:pt x="231136" y="259638"/>
                        </a:cubicBezTo>
                        <a:cubicBezTo>
                          <a:pt x="213211" y="155614"/>
                          <a:pt x="38613" y="100782"/>
                          <a:pt x="863" y="0"/>
                        </a:cubicBezTo>
                        <a:cubicBezTo>
                          <a:pt x="-11201" y="56205"/>
                          <a:pt x="106289" y="142740"/>
                          <a:pt x="163210" y="188159"/>
                        </a:cubicBezTo>
                        <a:cubicBezTo>
                          <a:pt x="223374" y="236196"/>
                          <a:pt x="192139" y="295019"/>
                          <a:pt x="216921" y="349384"/>
                        </a:cubicBezTo>
                        <a:cubicBezTo>
                          <a:pt x="243885" y="408550"/>
                          <a:pt x="259939" y="411698"/>
                          <a:pt x="256978" y="474356"/>
                        </a:cubicBezTo>
                        <a:cubicBezTo>
                          <a:pt x="254172" y="533459"/>
                          <a:pt x="190767" y="648081"/>
                          <a:pt x="227239" y="588822"/>
                        </a:cubicBezTo>
                        <a:cubicBezTo>
                          <a:pt x="253985" y="545305"/>
                          <a:pt x="297908" y="475727"/>
                          <a:pt x="282820" y="423606"/>
                        </a:cubicBezTo>
                        <a:close/>
                      </a:path>
                    </a:pathLst>
                  </a:custGeom>
                  <a:solidFill>
                    <a:srgbClr val="696320">
                      <a:alpha val="7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03" name="任意多边形: 形状 20302">
                    <a:extLst>
                      <a:ext uri="{FF2B5EF4-FFF2-40B4-BE49-F238E27FC236}">
                        <a16:creationId xmlns:a16="http://schemas.microsoft.com/office/drawing/2014/main" id="{1FCF7997-E93E-0148-55FC-293C5BAE6E54}"/>
                      </a:ext>
                    </a:extLst>
                  </p:cNvPr>
                  <p:cNvSpPr/>
                  <p:nvPr/>
                </p:nvSpPr>
                <p:spPr>
                  <a:xfrm>
                    <a:off x="1684281" y="3773302"/>
                    <a:ext cx="285623" cy="605111"/>
                  </a:xfrm>
                  <a:custGeom>
                    <a:avLst/>
                    <a:gdLst>
                      <a:gd name="connsiteX0" fmla="*/ 282547 w 285623"/>
                      <a:gd name="connsiteY0" fmla="*/ 423606 h 605111"/>
                      <a:gd name="connsiteX1" fmla="*/ 240620 w 285623"/>
                      <a:gd name="connsiteY1" fmla="*/ 345207 h 605111"/>
                      <a:gd name="connsiteX2" fmla="*/ 230863 w 285623"/>
                      <a:gd name="connsiteY2" fmla="*/ 259638 h 605111"/>
                      <a:gd name="connsiteX3" fmla="*/ 590 w 285623"/>
                      <a:gd name="connsiteY3" fmla="*/ 0 h 605111"/>
                      <a:gd name="connsiteX4" fmla="*/ 168050 w 285623"/>
                      <a:gd name="connsiteY4" fmla="*/ 189499 h 605111"/>
                      <a:gd name="connsiteX5" fmla="*/ 218487 w 285623"/>
                      <a:gd name="connsiteY5" fmla="*/ 348667 h 605111"/>
                      <a:gd name="connsiteX6" fmla="*/ 259697 w 285623"/>
                      <a:gd name="connsiteY6" fmla="*/ 471893 h 605111"/>
                      <a:gd name="connsiteX7" fmla="*/ 226935 w 285623"/>
                      <a:gd name="connsiteY7" fmla="*/ 588822 h 605111"/>
                      <a:gd name="connsiteX8" fmla="*/ 282547 w 285623"/>
                      <a:gd name="connsiteY8" fmla="*/ 423606 h 605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5623" h="605111">
                        <a:moveTo>
                          <a:pt x="282547" y="423606"/>
                        </a:moveTo>
                        <a:cubicBezTo>
                          <a:pt x="274505" y="395800"/>
                          <a:pt x="250533" y="372670"/>
                          <a:pt x="240620" y="345207"/>
                        </a:cubicBezTo>
                        <a:cubicBezTo>
                          <a:pt x="230613" y="317526"/>
                          <a:pt x="235788" y="288130"/>
                          <a:pt x="230863" y="259638"/>
                        </a:cubicBezTo>
                        <a:cubicBezTo>
                          <a:pt x="212938" y="155614"/>
                          <a:pt x="38340" y="100782"/>
                          <a:pt x="590" y="0"/>
                        </a:cubicBezTo>
                        <a:cubicBezTo>
                          <a:pt x="-9448" y="56236"/>
                          <a:pt x="111191" y="144018"/>
                          <a:pt x="168050" y="189499"/>
                        </a:cubicBezTo>
                        <a:cubicBezTo>
                          <a:pt x="228244" y="237692"/>
                          <a:pt x="195232" y="295549"/>
                          <a:pt x="218487" y="348667"/>
                        </a:cubicBezTo>
                        <a:cubicBezTo>
                          <a:pt x="244548" y="408176"/>
                          <a:pt x="262690" y="409236"/>
                          <a:pt x="259697" y="471893"/>
                        </a:cubicBezTo>
                        <a:cubicBezTo>
                          <a:pt x="256892" y="530997"/>
                          <a:pt x="190494" y="648081"/>
                          <a:pt x="226935" y="588822"/>
                        </a:cubicBezTo>
                        <a:cubicBezTo>
                          <a:pt x="253712" y="545305"/>
                          <a:pt x="297635" y="475727"/>
                          <a:pt x="282547" y="423606"/>
                        </a:cubicBezTo>
                        <a:close/>
                      </a:path>
                    </a:pathLst>
                  </a:custGeom>
                  <a:solidFill>
                    <a:srgbClr val="6F681F">
                      <a:alpha val="8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04" name="任意多边形: 形状 20303">
                    <a:extLst>
                      <a:ext uri="{FF2B5EF4-FFF2-40B4-BE49-F238E27FC236}">
                        <a16:creationId xmlns:a16="http://schemas.microsoft.com/office/drawing/2014/main" id="{211FEC33-1932-A1A9-6634-C3D2D20EFD5A}"/>
                      </a:ext>
                    </a:extLst>
                  </p:cNvPr>
                  <p:cNvSpPr/>
                  <p:nvPr/>
                </p:nvSpPr>
                <p:spPr>
                  <a:xfrm>
                    <a:off x="1684497" y="3773302"/>
                    <a:ext cx="285407" cy="604875"/>
                  </a:xfrm>
                  <a:custGeom>
                    <a:avLst/>
                    <a:gdLst>
                      <a:gd name="connsiteX0" fmla="*/ 282331 w 285407"/>
                      <a:gd name="connsiteY0" fmla="*/ 423606 h 604875"/>
                      <a:gd name="connsiteX1" fmla="*/ 240404 w 285407"/>
                      <a:gd name="connsiteY1" fmla="*/ 345207 h 604875"/>
                      <a:gd name="connsiteX2" fmla="*/ 230647 w 285407"/>
                      <a:gd name="connsiteY2" fmla="*/ 259638 h 604875"/>
                      <a:gd name="connsiteX3" fmla="*/ 374 w 285407"/>
                      <a:gd name="connsiteY3" fmla="*/ 0 h 604875"/>
                      <a:gd name="connsiteX4" fmla="*/ 172915 w 285407"/>
                      <a:gd name="connsiteY4" fmla="*/ 190840 h 604875"/>
                      <a:gd name="connsiteX5" fmla="*/ 220079 w 285407"/>
                      <a:gd name="connsiteY5" fmla="*/ 347919 h 604875"/>
                      <a:gd name="connsiteX6" fmla="*/ 262474 w 285407"/>
                      <a:gd name="connsiteY6" fmla="*/ 469430 h 604875"/>
                      <a:gd name="connsiteX7" fmla="*/ 226719 w 285407"/>
                      <a:gd name="connsiteY7" fmla="*/ 588822 h 604875"/>
                      <a:gd name="connsiteX8" fmla="*/ 282331 w 285407"/>
                      <a:gd name="connsiteY8" fmla="*/ 423606 h 604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5407" h="604875">
                        <a:moveTo>
                          <a:pt x="282331" y="423606"/>
                        </a:moveTo>
                        <a:cubicBezTo>
                          <a:pt x="274289" y="395800"/>
                          <a:pt x="250317" y="372670"/>
                          <a:pt x="240404" y="345207"/>
                        </a:cubicBezTo>
                        <a:cubicBezTo>
                          <a:pt x="230397" y="317526"/>
                          <a:pt x="235572" y="288130"/>
                          <a:pt x="230647" y="259638"/>
                        </a:cubicBezTo>
                        <a:cubicBezTo>
                          <a:pt x="212722" y="155614"/>
                          <a:pt x="38124" y="100782"/>
                          <a:pt x="374" y="0"/>
                        </a:cubicBezTo>
                        <a:cubicBezTo>
                          <a:pt x="-7669" y="56267"/>
                          <a:pt x="116149" y="145296"/>
                          <a:pt x="172915" y="190840"/>
                        </a:cubicBezTo>
                        <a:cubicBezTo>
                          <a:pt x="233140" y="239157"/>
                          <a:pt x="198321" y="296110"/>
                          <a:pt x="220079" y="347919"/>
                        </a:cubicBezTo>
                        <a:cubicBezTo>
                          <a:pt x="245204" y="407771"/>
                          <a:pt x="265435" y="406773"/>
                          <a:pt x="262474" y="469430"/>
                        </a:cubicBezTo>
                        <a:cubicBezTo>
                          <a:pt x="259668" y="528534"/>
                          <a:pt x="190278" y="648081"/>
                          <a:pt x="226719" y="588822"/>
                        </a:cubicBezTo>
                        <a:cubicBezTo>
                          <a:pt x="253496" y="545305"/>
                          <a:pt x="297419" y="475727"/>
                          <a:pt x="282331" y="423606"/>
                        </a:cubicBezTo>
                        <a:close/>
                      </a:path>
                    </a:pathLst>
                  </a:custGeom>
                  <a:solidFill>
                    <a:srgbClr val="756E1F">
                      <a:alpha val="8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05" name="任意多边形: 形状 20304">
                    <a:extLst>
                      <a:ext uri="{FF2B5EF4-FFF2-40B4-BE49-F238E27FC236}">
                        <a16:creationId xmlns:a16="http://schemas.microsoft.com/office/drawing/2014/main" id="{498509A5-1C60-05AC-6338-B12CC419D585}"/>
                      </a:ext>
                    </a:extLst>
                  </p:cNvPr>
                  <p:cNvSpPr/>
                  <p:nvPr/>
                </p:nvSpPr>
                <p:spPr>
                  <a:xfrm>
                    <a:off x="1684664" y="3773302"/>
                    <a:ext cx="285239" cy="604646"/>
                  </a:xfrm>
                  <a:custGeom>
                    <a:avLst/>
                    <a:gdLst>
                      <a:gd name="connsiteX0" fmla="*/ 282164 w 285239"/>
                      <a:gd name="connsiteY0" fmla="*/ 423606 h 604646"/>
                      <a:gd name="connsiteX1" fmla="*/ 240237 w 285239"/>
                      <a:gd name="connsiteY1" fmla="*/ 345207 h 604646"/>
                      <a:gd name="connsiteX2" fmla="*/ 230479 w 285239"/>
                      <a:gd name="connsiteY2" fmla="*/ 259638 h 604646"/>
                      <a:gd name="connsiteX3" fmla="*/ 207 w 285239"/>
                      <a:gd name="connsiteY3" fmla="*/ 0 h 604646"/>
                      <a:gd name="connsiteX4" fmla="*/ 177860 w 285239"/>
                      <a:gd name="connsiteY4" fmla="*/ 192180 h 604646"/>
                      <a:gd name="connsiteX5" fmla="*/ 221751 w 285239"/>
                      <a:gd name="connsiteY5" fmla="*/ 347202 h 604646"/>
                      <a:gd name="connsiteX6" fmla="*/ 265299 w 285239"/>
                      <a:gd name="connsiteY6" fmla="*/ 466968 h 604646"/>
                      <a:gd name="connsiteX7" fmla="*/ 226552 w 285239"/>
                      <a:gd name="connsiteY7" fmla="*/ 588822 h 604646"/>
                      <a:gd name="connsiteX8" fmla="*/ 282164 w 285239"/>
                      <a:gd name="connsiteY8" fmla="*/ 423606 h 6046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5239" h="604646">
                        <a:moveTo>
                          <a:pt x="282164" y="423606"/>
                        </a:moveTo>
                        <a:cubicBezTo>
                          <a:pt x="274121" y="395800"/>
                          <a:pt x="250149" y="372670"/>
                          <a:pt x="240237" y="345207"/>
                        </a:cubicBezTo>
                        <a:cubicBezTo>
                          <a:pt x="230230" y="317526"/>
                          <a:pt x="235405" y="288130"/>
                          <a:pt x="230479" y="259638"/>
                        </a:cubicBezTo>
                        <a:cubicBezTo>
                          <a:pt x="212555" y="155614"/>
                          <a:pt x="37957" y="100782"/>
                          <a:pt x="207" y="0"/>
                        </a:cubicBezTo>
                        <a:cubicBezTo>
                          <a:pt x="-5810" y="56298"/>
                          <a:pt x="121157" y="146574"/>
                          <a:pt x="177860" y="192180"/>
                        </a:cubicBezTo>
                        <a:cubicBezTo>
                          <a:pt x="238086" y="240654"/>
                          <a:pt x="201489" y="296671"/>
                          <a:pt x="221751" y="347202"/>
                        </a:cubicBezTo>
                        <a:cubicBezTo>
                          <a:pt x="245910" y="407397"/>
                          <a:pt x="268292" y="404311"/>
                          <a:pt x="265299" y="466968"/>
                        </a:cubicBezTo>
                        <a:cubicBezTo>
                          <a:pt x="262494" y="526071"/>
                          <a:pt x="190111" y="648081"/>
                          <a:pt x="226552" y="588822"/>
                        </a:cubicBezTo>
                        <a:cubicBezTo>
                          <a:pt x="253329" y="545305"/>
                          <a:pt x="297252" y="475727"/>
                          <a:pt x="282164" y="423606"/>
                        </a:cubicBezTo>
                        <a:close/>
                      </a:path>
                    </a:pathLst>
                  </a:custGeom>
                  <a:solidFill>
                    <a:srgbClr val="7A731E">
                      <a:alpha val="9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06" name="任意多边形: 形状 20305">
                    <a:extLst>
                      <a:ext uri="{FF2B5EF4-FFF2-40B4-BE49-F238E27FC236}">
                        <a16:creationId xmlns:a16="http://schemas.microsoft.com/office/drawing/2014/main" id="{042A2B43-5552-8DA9-E266-2A51449E2CCB}"/>
                      </a:ext>
                    </a:extLst>
                  </p:cNvPr>
                  <p:cNvSpPr/>
                  <p:nvPr/>
                </p:nvSpPr>
                <p:spPr>
                  <a:xfrm>
                    <a:off x="1684780" y="3773302"/>
                    <a:ext cx="285124" cy="604454"/>
                  </a:xfrm>
                  <a:custGeom>
                    <a:avLst/>
                    <a:gdLst>
                      <a:gd name="connsiteX0" fmla="*/ 282048 w 285124"/>
                      <a:gd name="connsiteY0" fmla="*/ 423606 h 604454"/>
                      <a:gd name="connsiteX1" fmla="*/ 240121 w 285124"/>
                      <a:gd name="connsiteY1" fmla="*/ 345207 h 604454"/>
                      <a:gd name="connsiteX2" fmla="*/ 230364 w 285124"/>
                      <a:gd name="connsiteY2" fmla="*/ 259638 h 604454"/>
                      <a:gd name="connsiteX3" fmla="*/ 91 w 285124"/>
                      <a:gd name="connsiteY3" fmla="*/ 0 h 604454"/>
                      <a:gd name="connsiteX4" fmla="*/ 182857 w 285124"/>
                      <a:gd name="connsiteY4" fmla="*/ 193521 h 604454"/>
                      <a:gd name="connsiteX5" fmla="*/ 223475 w 285124"/>
                      <a:gd name="connsiteY5" fmla="*/ 346485 h 604454"/>
                      <a:gd name="connsiteX6" fmla="*/ 268208 w 285124"/>
                      <a:gd name="connsiteY6" fmla="*/ 464536 h 604454"/>
                      <a:gd name="connsiteX7" fmla="*/ 226467 w 285124"/>
                      <a:gd name="connsiteY7" fmla="*/ 588853 h 604454"/>
                      <a:gd name="connsiteX8" fmla="*/ 282048 w 285124"/>
                      <a:gd name="connsiteY8" fmla="*/ 423606 h 604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5124" h="604454">
                        <a:moveTo>
                          <a:pt x="282048" y="423606"/>
                        </a:moveTo>
                        <a:cubicBezTo>
                          <a:pt x="274006" y="395800"/>
                          <a:pt x="250034" y="372670"/>
                          <a:pt x="240121" y="345207"/>
                        </a:cubicBezTo>
                        <a:cubicBezTo>
                          <a:pt x="230115" y="317526"/>
                          <a:pt x="235289" y="288130"/>
                          <a:pt x="230364" y="259638"/>
                        </a:cubicBezTo>
                        <a:cubicBezTo>
                          <a:pt x="212440" y="155614"/>
                          <a:pt x="37841" y="100782"/>
                          <a:pt x="91" y="0"/>
                        </a:cubicBezTo>
                        <a:cubicBezTo>
                          <a:pt x="-3930" y="56329"/>
                          <a:pt x="126216" y="147852"/>
                          <a:pt x="182857" y="193521"/>
                        </a:cubicBezTo>
                        <a:cubicBezTo>
                          <a:pt x="243114" y="242119"/>
                          <a:pt x="204647" y="297232"/>
                          <a:pt x="223475" y="346485"/>
                        </a:cubicBezTo>
                        <a:cubicBezTo>
                          <a:pt x="246605" y="407054"/>
                          <a:pt x="271169" y="401848"/>
                          <a:pt x="268208" y="464536"/>
                        </a:cubicBezTo>
                        <a:cubicBezTo>
                          <a:pt x="265402" y="523640"/>
                          <a:pt x="190027" y="648112"/>
                          <a:pt x="226467" y="588853"/>
                        </a:cubicBezTo>
                        <a:cubicBezTo>
                          <a:pt x="253214" y="545305"/>
                          <a:pt x="297136" y="475727"/>
                          <a:pt x="282048" y="423606"/>
                        </a:cubicBezTo>
                        <a:close/>
                      </a:path>
                    </a:pathLst>
                  </a:custGeom>
                  <a:solidFill>
                    <a:srgbClr val="80781E"/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289" name="任意多边形: 形状 20288">
                  <a:extLst>
                    <a:ext uri="{FF2B5EF4-FFF2-40B4-BE49-F238E27FC236}">
                      <a16:creationId xmlns:a16="http://schemas.microsoft.com/office/drawing/2014/main" id="{3967000E-D4B7-F1A2-E07B-FC168432D132}"/>
                    </a:ext>
                  </a:extLst>
                </p:cNvPr>
                <p:cNvSpPr/>
                <p:nvPr/>
              </p:nvSpPr>
              <p:spPr>
                <a:xfrm>
                  <a:off x="1658995" y="3793938"/>
                  <a:ext cx="225088" cy="606103"/>
                </a:xfrm>
                <a:custGeom>
                  <a:avLst/>
                  <a:gdLst>
                    <a:gd name="connsiteX0" fmla="*/ 223480 w 225088"/>
                    <a:gd name="connsiteY0" fmla="*/ 425258 h 606103"/>
                    <a:gd name="connsiteX1" fmla="*/ 177812 w 225088"/>
                    <a:gd name="connsiteY1" fmla="*/ 241932 h 606103"/>
                    <a:gd name="connsiteX2" fmla="*/ 129214 w 225088"/>
                    <a:gd name="connsiteY2" fmla="*/ 198851 h 606103"/>
                    <a:gd name="connsiteX3" fmla="*/ 11350 w 225088"/>
                    <a:gd name="connsiteY3" fmla="*/ 0 h 606103"/>
                    <a:gd name="connsiteX4" fmla="*/ 751 w 225088"/>
                    <a:gd name="connsiteY4" fmla="*/ 101530 h 606103"/>
                    <a:gd name="connsiteX5" fmla="*/ 6767 w 225088"/>
                    <a:gd name="connsiteY5" fmla="*/ 172947 h 606103"/>
                    <a:gd name="connsiteX6" fmla="*/ 170330 w 225088"/>
                    <a:gd name="connsiteY6" fmla="*/ 505684 h 606103"/>
                    <a:gd name="connsiteX7" fmla="*/ 179932 w 225088"/>
                    <a:gd name="connsiteY7" fmla="*/ 566066 h 606103"/>
                    <a:gd name="connsiteX8" fmla="*/ 217713 w 225088"/>
                    <a:gd name="connsiteY8" fmla="*/ 604315 h 606103"/>
                    <a:gd name="connsiteX9" fmla="*/ 213567 w 225088"/>
                    <a:gd name="connsiteY9" fmla="*/ 546084 h 606103"/>
                    <a:gd name="connsiteX10" fmla="*/ 223480 w 225088"/>
                    <a:gd name="connsiteY10" fmla="*/ 425258 h 606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5088" h="606103">
                      <a:moveTo>
                        <a:pt x="223480" y="425258"/>
                      </a:moveTo>
                      <a:cubicBezTo>
                        <a:pt x="228623" y="361791"/>
                        <a:pt x="223449" y="292276"/>
                        <a:pt x="177812" y="241932"/>
                      </a:cubicBezTo>
                      <a:cubicBezTo>
                        <a:pt x="163441" y="226096"/>
                        <a:pt x="145735" y="212941"/>
                        <a:pt x="129214" y="198851"/>
                      </a:cubicBezTo>
                      <a:cubicBezTo>
                        <a:pt x="67492" y="146231"/>
                        <a:pt x="34885" y="72633"/>
                        <a:pt x="11350" y="0"/>
                      </a:cubicBezTo>
                      <a:cubicBezTo>
                        <a:pt x="-2647" y="34695"/>
                        <a:pt x="-122" y="69765"/>
                        <a:pt x="751" y="101530"/>
                      </a:cubicBezTo>
                      <a:cubicBezTo>
                        <a:pt x="1405" y="125377"/>
                        <a:pt x="2091" y="149349"/>
                        <a:pt x="6767" y="172947"/>
                      </a:cubicBezTo>
                      <a:cubicBezTo>
                        <a:pt x="30458" y="292276"/>
                        <a:pt x="152063" y="385732"/>
                        <a:pt x="170330" y="505684"/>
                      </a:cubicBezTo>
                      <a:cubicBezTo>
                        <a:pt x="173385" y="525853"/>
                        <a:pt x="173448" y="546458"/>
                        <a:pt x="179932" y="566066"/>
                      </a:cubicBezTo>
                      <a:cubicBezTo>
                        <a:pt x="182706" y="574389"/>
                        <a:pt x="203280" y="615038"/>
                        <a:pt x="217713" y="604315"/>
                      </a:cubicBezTo>
                      <a:cubicBezTo>
                        <a:pt x="222482" y="600792"/>
                        <a:pt x="213567" y="554064"/>
                        <a:pt x="213567" y="546084"/>
                      </a:cubicBezTo>
                      <a:cubicBezTo>
                        <a:pt x="213598" y="505591"/>
                        <a:pt x="220207" y="465534"/>
                        <a:pt x="223480" y="425258"/>
                      </a:cubicBezTo>
                      <a:close/>
                    </a:path>
                  </a:pathLst>
                </a:custGeom>
                <a:gradFill>
                  <a:gsLst>
                    <a:gs pos="5410">
                      <a:srgbClr val="32591F"/>
                    </a:gs>
                    <a:gs pos="15870">
                      <a:srgbClr val="356223"/>
                    </a:gs>
                    <a:gs pos="45660">
                      <a:srgbClr val="3D792D"/>
                    </a:gs>
                    <a:gs pos="64690">
                      <a:srgbClr val="408130"/>
                    </a:gs>
                    <a:gs pos="98710">
                      <a:srgbClr val="408130"/>
                    </a:gs>
                  </a:gsLst>
                  <a:lin ang="4463861" scaled="1"/>
                </a:gra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图形 9">
                <a:extLst>
                  <a:ext uri="{FF2B5EF4-FFF2-40B4-BE49-F238E27FC236}">
                    <a16:creationId xmlns:a16="http://schemas.microsoft.com/office/drawing/2014/main" id="{68A40AA9-9666-4B0C-C36B-46E2BB8208E4}"/>
                  </a:ext>
                </a:extLst>
              </p:cNvPr>
              <p:cNvGrpSpPr/>
              <p:nvPr/>
            </p:nvGrpSpPr>
            <p:grpSpPr>
              <a:xfrm>
                <a:off x="2510013" y="4225332"/>
                <a:ext cx="721991" cy="237948"/>
                <a:chOff x="2510013" y="4225332"/>
                <a:chExt cx="721991" cy="237948"/>
              </a:xfrm>
            </p:grpSpPr>
            <p:sp>
              <p:nvSpPr>
                <p:cNvPr id="20268" name="任意多边形: 形状 20267">
                  <a:extLst>
                    <a:ext uri="{FF2B5EF4-FFF2-40B4-BE49-F238E27FC236}">
                      <a16:creationId xmlns:a16="http://schemas.microsoft.com/office/drawing/2014/main" id="{F20DD9D2-BD82-BBB2-4FC7-757A5219B394}"/>
                    </a:ext>
                  </a:extLst>
                </p:cNvPr>
                <p:cNvSpPr/>
                <p:nvPr/>
              </p:nvSpPr>
              <p:spPr>
                <a:xfrm>
                  <a:off x="2510013" y="4225332"/>
                  <a:ext cx="721991" cy="237948"/>
                </a:xfrm>
                <a:custGeom>
                  <a:avLst/>
                  <a:gdLst>
                    <a:gd name="connsiteX0" fmla="*/ 22257 w 721991"/>
                    <a:gd name="connsiteY0" fmla="*/ 106055 h 237948"/>
                    <a:gd name="connsiteX1" fmla="*/ 178339 w 721991"/>
                    <a:gd name="connsiteY1" fmla="*/ 69770 h 237948"/>
                    <a:gd name="connsiteX2" fmla="*/ 548204 w 721991"/>
                    <a:gd name="connsiteY2" fmla="*/ 37320 h 237948"/>
                    <a:gd name="connsiteX3" fmla="*/ 721992 w 721991"/>
                    <a:gd name="connsiteY3" fmla="*/ 199231 h 237948"/>
                    <a:gd name="connsiteX4" fmla="*/ 595368 w 721991"/>
                    <a:gd name="connsiteY4" fmla="*/ 213009 h 237948"/>
                    <a:gd name="connsiteX5" fmla="*/ 342651 w 721991"/>
                    <a:gd name="connsiteY5" fmla="*/ 214910 h 237948"/>
                    <a:gd name="connsiteX6" fmla="*/ 132515 w 721991"/>
                    <a:gd name="connsiteY6" fmla="*/ 148544 h 237948"/>
                    <a:gd name="connsiteX7" fmla="*/ 0 w 721991"/>
                    <a:gd name="connsiteY7" fmla="*/ 123761 h 237948"/>
                    <a:gd name="connsiteX8" fmla="*/ 22257 w 721991"/>
                    <a:gd name="connsiteY8" fmla="*/ 106055 h 237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1991" h="237948">
                      <a:moveTo>
                        <a:pt x="22257" y="106055"/>
                      </a:moveTo>
                      <a:cubicBezTo>
                        <a:pt x="80800" y="130557"/>
                        <a:pt x="138313" y="101629"/>
                        <a:pt x="178339" y="69770"/>
                      </a:cubicBezTo>
                      <a:cubicBezTo>
                        <a:pt x="218396" y="37912"/>
                        <a:pt x="408238" y="-49403"/>
                        <a:pt x="548204" y="37320"/>
                      </a:cubicBezTo>
                      <a:cubicBezTo>
                        <a:pt x="681031" y="119615"/>
                        <a:pt x="721992" y="199231"/>
                        <a:pt x="721992" y="199231"/>
                      </a:cubicBezTo>
                      <a:cubicBezTo>
                        <a:pt x="721992" y="199231"/>
                        <a:pt x="659428" y="180652"/>
                        <a:pt x="595368" y="213009"/>
                      </a:cubicBezTo>
                      <a:cubicBezTo>
                        <a:pt x="531308" y="245398"/>
                        <a:pt x="433239" y="246457"/>
                        <a:pt x="342651" y="214910"/>
                      </a:cubicBezTo>
                      <a:cubicBezTo>
                        <a:pt x="252063" y="183333"/>
                        <a:pt x="189343" y="132552"/>
                        <a:pt x="132515" y="148544"/>
                      </a:cubicBezTo>
                      <a:cubicBezTo>
                        <a:pt x="75718" y="164504"/>
                        <a:pt x="0" y="123761"/>
                        <a:pt x="0" y="123761"/>
                      </a:cubicBezTo>
                      <a:lnTo>
                        <a:pt x="22257" y="1060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2AC3A"/>
                    </a:gs>
                    <a:gs pos="3860">
                      <a:srgbClr val="54AD3C"/>
                    </a:gs>
                    <a:gs pos="44600">
                      <a:srgbClr val="69BA53"/>
                    </a:gs>
                    <a:gs pos="70620">
                      <a:srgbClr val="71BE5B"/>
                    </a:gs>
                    <a:gs pos="75800">
                      <a:srgbClr val="79C164"/>
                    </a:gs>
                    <a:gs pos="90570">
                      <a:srgbClr val="8AC87B"/>
                    </a:gs>
                    <a:gs pos="100000">
                      <a:srgbClr val="91CA83"/>
                    </a:gs>
                  </a:gsLst>
                  <a:lin ang="2846142" scaled="1"/>
                </a:gra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269" name="图形 9">
                  <a:extLst>
                    <a:ext uri="{FF2B5EF4-FFF2-40B4-BE49-F238E27FC236}">
                      <a16:creationId xmlns:a16="http://schemas.microsoft.com/office/drawing/2014/main" id="{DC84F0DC-51D8-F2CF-3E18-D3F0E34BBA9F}"/>
                    </a:ext>
                  </a:extLst>
                </p:cNvPr>
                <p:cNvGrpSpPr/>
                <p:nvPr/>
              </p:nvGrpSpPr>
              <p:grpSpPr>
                <a:xfrm>
                  <a:off x="2518673" y="4315554"/>
                  <a:ext cx="711710" cy="121250"/>
                  <a:chOff x="2518673" y="4315554"/>
                  <a:chExt cx="711710" cy="121250"/>
                </a:xfrm>
              </p:grpSpPr>
              <p:sp>
                <p:nvSpPr>
                  <p:cNvPr id="20270" name="任意多边形: 形状 20269">
                    <a:extLst>
                      <a:ext uri="{FF2B5EF4-FFF2-40B4-BE49-F238E27FC236}">
                        <a16:creationId xmlns:a16="http://schemas.microsoft.com/office/drawing/2014/main" id="{65339BD5-84C7-2FC9-E878-8137D5B430A5}"/>
                      </a:ext>
                    </a:extLst>
                  </p:cNvPr>
                  <p:cNvSpPr/>
                  <p:nvPr/>
                </p:nvSpPr>
                <p:spPr>
                  <a:xfrm>
                    <a:off x="2518673" y="4315554"/>
                    <a:ext cx="711710" cy="121250"/>
                  </a:xfrm>
                  <a:custGeom>
                    <a:avLst/>
                    <a:gdLst>
                      <a:gd name="connsiteX0" fmla="*/ 68 w 711710"/>
                      <a:gd name="connsiteY0" fmla="*/ 55798 h 121250"/>
                      <a:gd name="connsiteX1" fmla="*/ 253814 w 711710"/>
                      <a:gd name="connsiteY1" fmla="*/ 1152 h 121250"/>
                      <a:gd name="connsiteX2" fmla="*/ 478819 w 711710"/>
                      <a:gd name="connsiteY2" fmla="*/ 1277 h 121250"/>
                      <a:gd name="connsiteX3" fmla="*/ 711710 w 711710"/>
                      <a:gd name="connsiteY3" fmla="*/ 107482 h 121250"/>
                      <a:gd name="connsiteX4" fmla="*/ 529599 w 711710"/>
                      <a:gd name="connsiteY4" fmla="*/ 107638 h 121250"/>
                      <a:gd name="connsiteX5" fmla="*/ 202379 w 711710"/>
                      <a:gd name="connsiteY5" fmla="*/ 76496 h 121250"/>
                      <a:gd name="connsiteX6" fmla="*/ 68 w 711710"/>
                      <a:gd name="connsiteY6" fmla="*/ 55798 h 121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11710" h="121250">
                        <a:moveTo>
                          <a:pt x="68" y="55798"/>
                        </a:moveTo>
                        <a:cubicBezTo>
                          <a:pt x="3715" y="21009"/>
                          <a:pt x="145769" y="-5987"/>
                          <a:pt x="253814" y="1152"/>
                        </a:cubicBezTo>
                        <a:cubicBezTo>
                          <a:pt x="361827" y="8321"/>
                          <a:pt x="426511" y="404"/>
                          <a:pt x="478819" y="1277"/>
                        </a:cubicBezTo>
                        <a:cubicBezTo>
                          <a:pt x="531158" y="2149"/>
                          <a:pt x="629788" y="31452"/>
                          <a:pt x="711710" y="107482"/>
                        </a:cubicBezTo>
                        <a:cubicBezTo>
                          <a:pt x="711710" y="107482"/>
                          <a:pt x="608123" y="73504"/>
                          <a:pt x="529599" y="107638"/>
                        </a:cubicBezTo>
                        <a:cubicBezTo>
                          <a:pt x="451106" y="141772"/>
                          <a:pt x="266688" y="104271"/>
                          <a:pt x="202379" y="76496"/>
                        </a:cubicBezTo>
                        <a:cubicBezTo>
                          <a:pt x="138070" y="48721"/>
                          <a:pt x="-3548" y="90586"/>
                          <a:pt x="68" y="55798"/>
                        </a:cubicBezTo>
                        <a:close/>
                      </a:path>
                    </a:pathLst>
                  </a:custGeom>
                  <a:solidFill>
                    <a:srgbClr val="E0E0E0">
                      <a:alpha val="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71" name="任意多边形: 形状 20270">
                    <a:extLst>
                      <a:ext uri="{FF2B5EF4-FFF2-40B4-BE49-F238E27FC236}">
                        <a16:creationId xmlns:a16="http://schemas.microsoft.com/office/drawing/2014/main" id="{C42DF532-7657-7411-A6C1-4DB680728B42}"/>
                      </a:ext>
                    </a:extLst>
                  </p:cNvPr>
                  <p:cNvSpPr/>
                  <p:nvPr/>
                </p:nvSpPr>
                <p:spPr>
                  <a:xfrm>
                    <a:off x="2520457" y="4316578"/>
                    <a:ext cx="705032" cy="115711"/>
                  </a:xfrm>
                  <a:custGeom>
                    <a:avLst/>
                    <a:gdLst>
                      <a:gd name="connsiteX0" fmla="*/ 61 w 705032"/>
                      <a:gd name="connsiteY0" fmla="*/ 53837 h 115711"/>
                      <a:gd name="connsiteX1" fmla="*/ 251656 w 705032"/>
                      <a:gd name="connsiteY1" fmla="*/ 1155 h 115711"/>
                      <a:gd name="connsiteX2" fmla="*/ 476505 w 705032"/>
                      <a:gd name="connsiteY2" fmla="*/ 1966 h 115711"/>
                      <a:gd name="connsiteX3" fmla="*/ 705033 w 705032"/>
                      <a:gd name="connsiteY3" fmla="*/ 103839 h 115711"/>
                      <a:gd name="connsiteX4" fmla="*/ 523670 w 705032"/>
                      <a:gd name="connsiteY4" fmla="*/ 102623 h 115711"/>
                      <a:gd name="connsiteX5" fmla="*/ 202341 w 705032"/>
                      <a:gd name="connsiteY5" fmla="*/ 72292 h 115711"/>
                      <a:gd name="connsiteX6" fmla="*/ 61 w 705032"/>
                      <a:gd name="connsiteY6" fmla="*/ 53837 h 115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05032" h="115711">
                        <a:moveTo>
                          <a:pt x="61" y="53837"/>
                        </a:moveTo>
                        <a:cubicBezTo>
                          <a:pt x="3459" y="21231"/>
                          <a:pt x="143612" y="-6014"/>
                          <a:pt x="251656" y="1155"/>
                        </a:cubicBezTo>
                        <a:cubicBezTo>
                          <a:pt x="359670" y="8325"/>
                          <a:pt x="424166" y="1093"/>
                          <a:pt x="476505" y="1966"/>
                        </a:cubicBezTo>
                        <a:cubicBezTo>
                          <a:pt x="528844" y="2839"/>
                          <a:pt x="625106" y="30707"/>
                          <a:pt x="705033" y="103839"/>
                        </a:cubicBezTo>
                        <a:cubicBezTo>
                          <a:pt x="705033" y="103839"/>
                          <a:pt x="601508" y="70390"/>
                          <a:pt x="523670" y="102623"/>
                        </a:cubicBezTo>
                        <a:cubicBezTo>
                          <a:pt x="444429" y="135417"/>
                          <a:pt x="267149" y="99506"/>
                          <a:pt x="202341" y="72292"/>
                        </a:cubicBezTo>
                        <a:cubicBezTo>
                          <a:pt x="137689" y="45171"/>
                          <a:pt x="-3368" y="86444"/>
                          <a:pt x="61" y="53837"/>
                        </a:cubicBezTo>
                        <a:close/>
                      </a:path>
                    </a:pathLst>
                  </a:custGeom>
                  <a:solidFill>
                    <a:srgbClr val="DCDEDB">
                      <a:alpha val="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72" name="任意多边形: 形状 20271">
                    <a:extLst>
                      <a:ext uri="{FF2B5EF4-FFF2-40B4-BE49-F238E27FC236}">
                        <a16:creationId xmlns:a16="http://schemas.microsoft.com/office/drawing/2014/main" id="{E2722BEC-0750-C966-0C83-03CFCC9ACF9A}"/>
                      </a:ext>
                    </a:extLst>
                  </p:cNvPr>
                  <p:cNvSpPr/>
                  <p:nvPr/>
                </p:nvSpPr>
                <p:spPr>
                  <a:xfrm>
                    <a:off x="2522211" y="4317613"/>
                    <a:ext cx="698290" cy="110144"/>
                  </a:xfrm>
                  <a:custGeom>
                    <a:avLst/>
                    <a:gdLst>
                      <a:gd name="connsiteX0" fmla="*/ 53 w 698290"/>
                      <a:gd name="connsiteY0" fmla="*/ 51899 h 110144"/>
                      <a:gd name="connsiteX1" fmla="*/ 249497 w 698290"/>
                      <a:gd name="connsiteY1" fmla="*/ 1150 h 110144"/>
                      <a:gd name="connsiteX2" fmla="*/ 474159 w 698290"/>
                      <a:gd name="connsiteY2" fmla="*/ 2678 h 110144"/>
                      <a:gd name="connsiteX3" fmla="*/ 698291 w 698290"/>
                      <a:gd name="connsiteY3" fmla="*/ 100217 h 110144"/>
                      <a:gd name="connsiteX4" fmla="*/ 517676 w 698290"/>
                      <a:gd name="connsiteY4" fmla="*/ 97598 h 110144"/>
                      <a:gd name="connsiteX5" fmla="*/ 202239 w 698290"/>
                      <a:gd name="connsiteY5" fmla="*/ 68078 h 110144"/>
                      <a:gd name="connsiteX6" fmla="*/ 53 w 698290"/>
                      <a:gd name="connsiteY6" fmla="*/ 51899 h 110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8290" h="110144">
                        <a:moveTo>
                          <a:pt x="53" y="51899"/>
                        </a:moveTo>
                        <a:cubicBezTo>
                          <a:pt x="3233" y="21474"/>
                          <a:pt x="141453" y="-6020"/>
                          <a:pt x="249497" y="1150"/>
                        </a:cubicBezTo>
                        <a:cubicBezTo>
                          <a:pt x="357511" y="8320"/>
                          <a:pt x="421851" y="1805"/>
                          <a:pt x="474159" y="2678"/>
                        </a:cubicBezTo>
                        <a:cubicBezTo>
                          <a:pt x="526498" y="3550"/>
                          <a:pt x="620390" y="30016"/>
                          <a:pt x="698291" y="100217"/>
                        </a:cubicBezTo>
                        <a:cubicBezTo>
                          <a:pt x="698291" y="100217"/>
                          <a:pt x="594829" y="67299"/>
                          <a:pt x="517676" y="97598"/>
                        </a:cubicBezTo>
                        <a:cubicBezTo>
                          <a:pt x="437656" y="129020"/>
                          <a:pt x="267546" y="94699"/>
                          <a:pt x="202239" y="68078"/>
                        </a:cubicBezTo>
                        <a:cubicBezTo>
                          <a:pt x="137338" y="41581"/>
                          <a:pt x="-3127" y="82324"/>
                          <a:pt x="53" y="51899"/>
                        </a:cubicBezTo>
                        <a:close/>
                      </a:path>
                    </a:pathLst>
                  </a:custGeom>
                  <a:solidFill>
                    <a:srgbClr val="D7DBD6">
                      <a:alpha val="1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73" name="任意多边形: 形状 20272">
                    <a:extLst>
                      <a:ext uri="{FF2B5EF4-FFF2-40B4-BE49-F238E27FC236}">
                        <a16:creationId xmlns:a16="http://schemas.microsoft.com/office/drawing/2014/main" id="{4E2BD214-73B3-9283-C04B-0BA06C371F49}"/>
                      </a:ext>
                    </a:extLst>
                  </p:cNvPr>
                  <p:cNvSpPr/>
                  <p:nvPr/>
                </p:nvSpPr>
                <p:spPr>
                  <a:xfrm>
                    <a:off x="2523995" y="4318614"/>
                    <a:ext cx="691581" cy="104615"/>
                  </a:xfrm>
                  <a:custGeom>
                    <a:avLst/>
                    <a:gdLst>
                      <a:gd name="connsiteX0" fmla="*/ 46 w 691581"/>
                      <a:gd name="connsiteY0" fmla="*/ 49962 h 104615"/>
                      <a:gd name="connsiteX1" fmla="*/ 247308 w 691581"/>
                      <a:gd name="connsiteY1" fmla="*/ 1146 h 104615"/>
                      <a:gd name="connsiteX2" fmla="*/ 471814 w 691581"/>
                      <a:gd name="connsiteY2" fmla="*/ 3359 h 104615"/>
                      <a:gd name="connsiteX3" fmla="*/ 691582 w 691581"/>
                      <a:gd name="connsiteY3" fmla="*/ 96597 h 104615"/>
                      <a:gd name="connsiteX4" fmla="*/ 511684 w 691581"/>
                      <a:gd name="connsiteY4" fmla="*/ 92606 h 104615"/>
                      <a:gd name="connsiteX5" fmla="*/ 202139 w 691581"/>
                      <a:gd name="connsiteY5" fmla="*/ 63928 h 104615"/>
                      <a:gd name="connsiteX6" fmla="*/ 46 w 691581"/>
                      <a:gd name="connsiteY6" fmla="*/ 49962 h 104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1581" h="104615">
                        <a:moveTo>
                          <a:pt x="46" y="49962"/>
                        </a:moveTo>
                        <a:cubicBezTo>
                          <a:pt x="3008" y="21688"/>
                          <a:pt x="139295" y="-6024"/>
                          <a:pt x="247308" y="1146"/>
                        </a:cubicBezTo>
                        <a:cubicBezTo>
                          <a:pt x="355322" y="8316"/>
                          <a:pt x="419475" y="2486"/>
                          <a:pt x="471814" y="3359"/>
                        </a:cubicBezTo>
                        <a:cubicBezTo>
                          <a:pt x="524153" y="4232"/>
                          <a:pt x="615645" y="29264"/>
                          <a:pt x="691582" y="96597"/>
                        </a:cubicBezTo>
                        <a:cubicBezTo>
                          <a:pt x="691582" y="96597"/>
                          <a:pt x="588151" y="64177"/>
                          <a:pt x="511684" y="92606"/>
                        </a:cubicBezTo>
                        <a:cubicBezTo>
                          <a:pt x="430884" y="122657"/>
                          <a:pt x="267914" y="89957"/>
                          <a:pt x="202139" y="63928"/>
                        </a:cubicBezTo>
                        <a:cubicBezTo>
                          <a:pt x="136957" y="38023"/>
                          <a:pt x="-2915" y="78205"/>
                          <a:pt x="46" y="49962"/>
                        </a:cubicBezTo>
                        <a:close/>
                      </a:path>
                    </a:pathLst>
                  </a:custGeom>
                  <a:solidFill>
                    <a:srgbClr val="D3D9D2">
                      <a:alpha val="1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74" name="任意多边形: 形状 20273">
                    <a:extLst>
                      <a:ext uri="{FF2B5EF4-FFF2-40B4-BE49-F238E27FC236}">
                        <a16:creationId xmlns:a16="http://schemas.microsoft.com/office/drawing/2014/main" id="{C5287C29-C238-22F6-FAF9-3CEC14987132}"/>
                      </a:ext>
                    </a:extLst>
                  </p:cNvPr>
                  <p:cNvSpPr/>
                  <p:nvPr/>
                </p:nvSpPr>
                <p:spPr>
                  <a:xfrm>
                    <a:off x="2525747" y="4319617"/>
                    <a:ext cx="684872" cy="99066"/>
                  </a:xfrm>
                  <a:custGeom>
                    <a:avLst/>
                    <a:gdLst>
                      <a:gd name="connsiteX0" fmla="*/ 39 w 684872"/>
                      <a:gd name="connsiteY0" fmla="*/ 48024 h 99066"/>
                      <a:gd name="connsiteX1" fmla="*/ 245150 w 684872"/>
                      <a:gd name="connsiteY1" fmla="*/ 1140 h 99066"/>
                      <a:gd name="connsiteX2" fmla="*/ 469500 w 684872"/>
                      <a:gd name="connsiteY2" fmla="*/ 4071 h 99066"/>
                      <a:gd name="connsiteX3" fmla="*/ 684873 w 684872"/>
                      <a:gd name="connsiteY3" fmla="*/ 92975 h 99066"/>
                      <a:gd name="connsiteX4" fmla="*/ 505723 w 684872"/>
                      <a:gd name="connsiteY4" fmla="*/ 87614 h 99066"/>
                      <a:gd name="connsiteX5" fmla="*/ 202069 w 684872"/>
                      <a:gd name="connsiteY5" fmla="*/ 59745 h 99066"/>
                      <a:gd name="connsiteX6" fmla="*/ 39 w 684872"/>
                      <a:gd name="connsiteY6" fmla="*/ 48024 h 99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84872" h="99066">
                        <a:moveTo>
                          <a:pt x="39" y="48024"/>
                        </a:moveTo>
                        <a:cubicBezTo>
                          <a:pt x="2751" y="21933"/>
                          <a:pt x="137137" y="-6029"/>
                          <a:pt x="245150" y="1140"/>
                        </a:cubicBezTo>
                        <a:cubicBezTo>
                          <a:pt x="353164" y="8310"/>
                          <a:pt x="417161" y="3198"/>
                          <a:pt x="469500" y="4071"/>
                        </a:cubicBezTo>
                        <a:cubicBezTo>
                          <a:pt x="521839" y="4944"/>
                          <a:pt x="610962" y="28541"/>
                          <a:pt x="684873" y="92975"/>
                        </a:cubicBezTo>
                        <a:cubicBezTo>
                          <a:pt x="684873" y="92975"/>
                          <a:pt x="581473" y="61023"/>
                          <a:pt x="505723" y="87614"/>
                        </a:cubicBezTo>
                        <a:cubicBezTo>
                          <a:pt x="424144" y="116261"/>
                          <a:pt x="268343" y="85182"/>
                          <a:pt x="202069" y="59745"/>
                        </a:cubicBezTo>
                        <a:cubicBezTo>
                          <a:pt x="136607" y="34464"/>
                          <a:pt x="-2673" y="74116"/>
                          <a:pt x="39" y="48024"/>
                        </a:cubicBezTo>
                        <a:close/>
                      </a:path>
                    </a:pathLst>
                  </a:custGeom>
                  <a:solidFill>
                    <a:srgbClr val="CFD7CD">
                      <a:alpha val="2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75" name="任意多边形: 形状 20274">
                    <a:extLst>
                      <a:ext uri="{FF2B5EF4-FFF2-40B4-BE49-F238E27FC236}">
                        <a16:creationId xmlns:a16="http://schemas.microsoft.com/office/drawing/2014/main" id="{6DD309F1-8CF4-D71C-4020-987B16825026}"/>
                      </a:ext>
                    </a:extLst>
                  </p:cNvPr>
                  <p:cNvSpPr/>
                  <p:nvPr/>
                </p:nvSpPr>
                <p:spPr>
                  <a:xfrm>
                    <a:off x="2527530" y="4320620"/>
                    <a:ext cx="678164" cy="93509"/>
                  </a:xfrm>
                  <a:custGeom>
                    <a:avLst/>
                    <a:gdLst>
                      <a:gd name="connsiteX0" fmla="*/ 33 w 678164"/>
                      <a:gd name="connsiteY0" fmla="*/ 46086 h 93509"/>
                      <a:gd name="connsiteX1" fmla="*/ 242994 w 678164"/>
                      <a:gd name="connsiteY1" fmla="*/ 1135 h 93509"/>
                      <a:gd name="connsiteX2" fmla="*/ 467157 w 678164"/>
                      <a:gd name="connsiteY2" fmla="*/ 4782 h 93509"/>
                      <a:gd name="connsiteX3" fmla="*/ 678165 w 678164"/>
                      <a:gd name="connsiteY3" fmla="*/ 89354 h 93509"/>
                      <a:gd name="connsiteX4" fmla="*/ 499763 w 678164"/>
                      <a:gd name="connsiteY4" fmla="*/ 82621 h 93509"/>
                      <a:gd name="connsiteX5" fmla="*/ 202001 w 678164"/>
                      <a:gd name="connsiteY5" fmla="*/ 55562 h 93509"/>
                      <a:gd name="connsiteX6" fmla="*/ 33 w 678164"/>
                      <a:gd name="connsiteY6" fmla="*/ 46086 h 93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8164" h="93509">
                        <a:moveTo>
                          <a:pt x="33" y="46086"/>
                        </a:moveTo>
                        <a:cubicBezTo>
                          <a:pt x="2527" y="22177"/>
                          <a:pt x="134980" y="-6035"/>
                          <a:pt x="242994" y="1135"/>
                        </a:cubicBezTo>
                        <a:cubicBezTo>
                          <a:pt x="351007" y="8304"/>
                          <a:pt x="414818" y="3909"/>
                          <a:pt x="467157" y="4782"/>
                        </a:cubicBezTo>
                        <a:cubicBezTo>
                          <a:pt x="519495" y="5655"/>
                          <a:pt x="606249" y="27819"/>
                          <a:pt x="678165" y="89354"/>
                        </a:cubicBezTo>
                        <a:cubicBezTo>
                          <a:pt x="678165" y="89354"/>
                          <a:pt x="574765" y="57807"/>
                          <a:pt x="499763" y="82621"/>
                        </a:cubicBezTo>
                        <a:cubicBezTo>
                          <a:pt x="417374" y="109834"/>
                          <a:pt x="268773" y="80438"/>
                          <a:pt x="202001" y="55562"/>
                        </a:cubicBezTo>
                        <a:cubicBezTo>
                          <a:pt x="136227" y="30936"/>
                          <a:pt x="-2461" y="70027"/>
                          <a:pt x="33" y="46086"/>
                        </a:cubicBezTo>
                        <a:close/>
                      </a:path>
                    </a:pathLst>
                  </a:custGeom>
                  <a:solidFill>
                    <a:srgbClr val="CBD4C8">
                      <a:alpha val="3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76" name="任意多边形: 形状 20275">
                    <a:extLst>
                      <a:ext uri="{FF2B5EF4-FFF2-40B4-BE49-F238E27FC236}">
                        <a16:creationId xmlns:a16="http://schemas.microsoft.com/office/drawing/2014/main" id="{C6B0953E-E2F5-928E-36D8-A991C4CA00D2}"/>
                      </a:ext>
                    </a:extLst>
                  </p:cNvPr>
                  <p:cNvSpPr/>
                  <p:nvPr/>
                </p:nvSpPr>
                <p:spPr>
                  <a:xfrm>
                    <a:off x="2529281" y="4321654"/>
                    <a:ext cx="671457" cy="87915"/>
                  </a:xfrm>
                  <a:custGeom>
                    <a:avLst/>
                    <a:gdLst>
                      <a:gd name="connsiteX0" fmla="*/ 28 w 671457"/>
                      <a:gd name="connsiteY0" fmla="*/ 44148 h 87915"/>
                      <a:gd name="connsiteX1" fmla="*/ 240837 w 671457"/>
                      <a:gd name="connsiteY1" fmla="*/ 1130 h 87915"/>
                      <a:gd name="connsiteX2" fmla="*/ 464844 w 671457"/>
                      <a:gd name="connsiteY2" fmla="*/ 5463 h 87915"/>
                      <a:gd name="connsiteX3" fmla="*/ 671457 w 671457"/>
                      <a:gd name="connsiteY3" fmla="*/ 85701 h 87915"/>
                      <a:gd name="connsiteX4" fmla="*/ 493773 w 671457"/>
                      <a:gd name="connsiteY4" fmla="*/ 77596 h 87915"/>
                      <a:gd name="connsiteX5" fmla="*/ 201902 w 671457"/>
                      <a:gd name="connsiteY5" fmla="*/ 51349 h 87915"/>
                      <a:gd name="connsiteX6" fmla="*/ 28 w 671457"/>
                      <a:gd name="connsiteY6" fmla="*/ 44148 h 87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1457" h="87915">
                        <a:moveTo>
                          <a:pt x="28" y="44148"/>
                        </a:moveTo>
                        <a:cubicBezTo>
                          <a:pt x="2303" y="22421"/>
                          <a:pt x="132793" y="-6040"/>
                          <a:pt x="240837" y="1130"/>
                        </a:cubicBezTo>
                        <a:cubicBezTo>
                          <a:pt x="348851" y="8299"/>
                          <a:pt x="412505" y="4590"/>
                          <a:pt x="464844" y="5463"/>
                        </a:cubicBezTo>
                        <a:cubicBezTo>
                          <a:pt x="517183" y="6336"/>
                          <a:pt x="601537" y="27065"/>
                          <a:pt x="671457" y="85701"/>
                        </a:cubicBezTo>
                        <a:cubicBezTo>
                          <a:pt x="671457" y="85701"/>
                          <a:pt x="568057" y="54591"/>
                          <a:pt x="493773" y="77596"/>
                        </a:cubicBezTo>
                        <a:cubicBezTo>
                          <a:pt x="410573" y="103376"/>
                          <a:pt x="269142" y="75632"/>
                          <a:pt x="201902" y="51349"/>
                        </a:cubicBezTo>
                        <a:cubicBezTo>
                          <a:pt x="135879" y="27346"/>
                          <a:pt x="-2248" y="65875"/>
                          <a:pt x="28" y="44148"/>
                        </a:cubicBezTo>
                        <a:close/>
                      </a:path>
                    </a:pathLst>
                  </a:custGeom>
                  <a:solidFill>
                    <a:srgbClr val="C7D2C4">
                      <a:alpha val="3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77" name="任意多边形: 形状 20276">
                    <a:extLst>
                      <a:ext uri="{FF2B5EF4-FFF2-40B4-BE49-F238E27FC236}">
                        <a16:creationId xmlns:a16="http://schemas.microsoft.com/office/drawing/2014/main" id="{FB327C93-3112-B416-23C5-C8B223C4AADE}"/>
                      </a:ext>
                    </a:extLst>
                  </p:cNvPr>
                  <p:cNvSpPr/>
                  <p:nvPr/>
                </p:nvSpPr>
                <p:spPr>
                  <a:xfrm>
                    <a:off x="2531063" y="4322664"/>
                    <a:ext cx="664750" cy="82292"/>
                  </a:xfrm>
                  <a:custGeom>
                    <a:avLst/>
                    <a:gdLst>
                      <a:gd name="connsiteX0" fmla="*/ 23 w 664750"/>
                      <a:gd name="connsiteY0" fmla="*/ 42203 h 82292"/>
                      <a:gd name="connsiteX1" fmla="*/ 238681 w 664750"/>
                      <a:gd name="connsiteY1" fmla="*/ 1117 h 82292"/>
                      <a:gd name="connsiteX2" fmla="*/ 462501 w 664750"/>
                      <a:gd name="connsiteY2" fmla="*/ 6167 h 82292"/>
                      <a:gd name="connsiteX3" fmla="*/ 664750 w 664750"/>
                      <a:gd name="connsiteY3" fmla="*/ 82073 h 82292"/>
                      <a:gd name="connsiteX4" fmla="*/ 487814 w 664750"/>
                      <a:gd name="connsiteY4" fmla="*/ 72565 h 82292"/>
                      <a:gd name="connsiteX5" fmla="*/ 201835 w 664750"/>
                      <a:gd name="connsiteY5" fmla="*/ 47128 h 82292"/>
                      <a:gd name="connsiteX6" fmla="*/ 23 w 664750"/>
                      <a:gd name="connsiteY6" fmla="*/ 42203 h 82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4750" h="82292">
                        <a:moveTo>
                          <a:pt x="23" y="42203"/>
                        </a:moveTo>
                        <a:cubicBezTo>
                          <a:pt x="2080" y="22626"/>
                          <a:pt x="130637" y="-6021"/>
                          <a:pt x="238681" y="1117"/>
                        </a:cubicBezTo>
                        <a:cubicBezTo>
                          <a:pt x="346695" y="8287"/>
                          <a:pt x="410194" y="5294"/>
                          <a:pt x="462501" y="6167"/>
                        </a:cubicBezTo>
                        <a:cubicBezTo>
                          <a:pt x="514840" y="7040"/>
                          <a:pt x="596825" y="26367"/>
                          <a:pt x="664750" y="82073"/>
                        </a:cubicBezTo>
                        <a:cubicBezTo>
                          <a:pt x="664750" y="82073"/>
                          <a:pt x="561350" y="51337"/>
                          <a:pt x="487814" y="72565"/>
                        </a:cubicBezTo>
                        <a:cubicBezTo>
                          <a:pt x="403772" y="96849"/>
                          <a:pt x="269573" y="70851"/>
                          <a:pt x="201835" y="47128"/>
                        </a:cubicBezTo>
                        <a:cubicBezTo>
                          <a:pt x="135499" y="23780"/>
                          <a:pt x="-2035" y="61779"/>
                          <a:pt x="23" y="42203"/>
                        </a:cubicBezTo>
                        <a:close/>
                      </a:path>
                    </a:pathLst>
                  </a:custGeom>
                  <a:solidFill>
                    <a:srgbClr val="C2CFBF">
                      <a:alpha val="4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78" name="任意多边形: 形状 20277">
                    <a:extLst>
                      <a:ext uri="{FF2B5EF4-FFF2-40B4-BE49-F238E27FC236}">
                        <a16:creationId xmlns:a16="http://schemas.microsoft.com/office/drawing/2014/main" id="{A7E28F21-96FC-EA75-7BE8-F8091A555C96}"/>
                      </a:ext>
                    </a:extLst>
                  </p:cNvPr>
                  <p:cNvSpPr/>
                  <p:nvPr/>
                </p:nvSpPr>
                <p:spPr>
                  <a:xfrm>
                    <a:off x="2532814" y="4323689"/>
                    <a:ext cx="658042" cy="78429"/>
                  </a:xfrm>
                  <a:custGeom>
                    <a:avLst/>
                    <a:gdLst>
                      <a:gd name="connsiteX0" fmla="*/ 18 w 658042"/>
                      <a:gd name="connsiteY0" fmla="*/ 40243 h 78429"/>
                      <a:gd name="connsiteX1" fmla="*/ 236525 w 658042"/>
                      <a:gd name="connsiteY1" fmla="*/ 1121 h 78429"/>
                      <a:gd name="connsiteX2" fmla="*/ 460190 w 658042"/>
                      <a:gd name="connsiteY2" fmla="*/ 6857 h 78429"/>
                      <a:gd name="connsiteX3" fmla="*/ 658043 w 658042"/>
                      <a:gd name="connsiteY3" fmla="*/ 78430 h 78429"/>
                      <a:gd name="connsiteX4" fmla="*/ 481855 w 658042"/>
                      <a:gd name="connsiteY4" fmla="*/ 67550 h 78429"/>
                      <a:gd name="connsiteX5" fmla="*/ 201768 w 658042"/>
                      <a:gd name="connsiteY5" fmla="*/ 42924 h 78429"/>
                      <a:gd name="connsiteX6" fmla="*/ 18 w 658042"/>
                      <a:gd name="connsiteY6" fmla="*/ 40243 h 78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8042" h="78429">
                        <a:moveTo>
                          <a:pt x="18" y="40243"/>
                        </a:moveTo>
                        <a:cubicBezTo>
                          <a:pt x="1826" y="22848"/>
                          <a:pt x="128481" y="-6049"/>
                          <a:pt x="236525" y="1121"/>
                        </a:cubicBezTo>
                        <a:cubicBezTo>
                          <a:pt x="344539" y="8291"/>
                          <a:pt x="407851" y="5984"/>
                          <a:pt x="460190" y="6857"/>
                        </a:cubicBezTo>
                        <a:cubicBezTo>
                          <a:pt x="512529" y="7730"/>
                          <a:pt x="592113" y="25623"/>
                          <a:pt x="658043" y="78430"/>
                        </a:cubicBezTo>
                        <a:cubicBezTo>
                          <a:pt x="658043" y="78430"/>
                          <a:pt x="554612" y="48036"/>
                          <a:pt x="481855" y="67550"/>
                        </a:cubicBezTo>
                        <a:cubicBezTo>
                          <a:pt x="396971" y="90337"/>
                          <a:pt x="270005" y="66085"/>
                          <a:pt x="201768" y="42924"/>
                        </a:cubicBezTo>
                        <a:cubicBezTo>
                          <a:pt x="135152" y="20199"/>
                          <a:pt x="-1790" y="57637"/>
                          <a:pt x="18" y="40243"/>
                        </a:cubicBezTo>
                        <a:close/>
                      </a:path>
                    </a:pathLst>
                  </a:custGeom>
                  <a:solidFill>
                    <a:srgbClr val="BECDBA">
                      <a:alpha val="50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79" name="任意多边形: 形状 20278">
                    <a:extLst>
                      <a:ext uri="{FF2B5EF4-FFF2-40B4-BE49-F238E27FC236}">
                        <a16:creationId xmlns:a16="http://schemas.microsoft.com/office/drawing/2014/main" id="{072C1126-A06F-586E-290C-C54FA3E5B42B}"/>
                      </a:ext>
                    </a:extLst>
                  </p:cNvPr>
                  <p:cNvSpPr/>
                  <p:nvPr/>
                </p:nvSpPr>
                <p:spPr>
                  <a:xfrm>
                    <a:off x="2534595" y="4324723"/>
                    <a:ext cx="651305" cy="74808"/>
                  </a:xfrm>
                  <a:custGeom>
                    <a:avLst/>
                    <a:gdLst>
                      <a:gd name="connsiteX0" fmla="*/ 14 w 651305"/>
                      <a:gd name="connsiteY0" fmla="*/ 38305 h 74808"/>
                      <a:gd name="connsiteX1" fmla="*/ 234339 w 651305"/>
                      <a:gd name="connsiteY1" fmla="*/ 1116 h 74808"/>
                      <a:gd name="connsiteX2" fmla="*/ 457817 w 651305"/>
                      <a:gd name="connsiteY2" fmla="*/ 7569 h 74808"/>
                      <a:gd name="connsiteX3" fmla="*/ 651306 w 651305"/>
                      <a:gd name="connsiteY3" fmla="*/ 74808 h 74808"/>
                      <a:gd name="connsiteX4" fmla="*/ 475834 w 651305"/>
                      <a:gd name="connsiteY4" fmla="*/ 62557 h 74808"/>
                      <a:gd name="connsiteX5" fmla="*/ 201670 w 651305"/>
                      <a:gd name="connsiteY5" fmla="*/ 38741 h 74808"/>
                      <a:gd name="connsiteX6" fmla="*/ 14 w 651305"/>
                      <a:gd name="connsiteY6" fmla="*/ 38305 h 748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1305" h="74808">
                        <a:moveTo>
                          <a:pt x="14" y="38305"/>
                        </a:moveTo>
                        <a:cubicBezTo>
                          <a:pt x="1604" y="23093"/>
                          <a:pt x="126326" y="-6054"/>
                          <a:pt x="234339" y="1116"/>
                        </a:cubicBezTo>
                        <a:cubicBezTo>
                          <a:pt x="342353" y="8286"/>
                          <a:pt x="405509" y="6696"/>
                          <a:pt x="457817" y="7569"/>
                        </a:cubicBezTo>
                        <a:cubicBezTo>
                          <a:pt x="510155" y="8442"/>
                          <a:pt x="587370" y="24900"/>
                          <a:pt x="651306" y="74808"/>
                        </a:cubicBezTo>
                        <a:cubicBezTo>
                          <a:pt x="651306" y="74808"/>
                          <a:pt x="547843" y="44726"/>
                          <a:pt x="475834" y="62557"/>
                        </a:cubicBezTo>
                        <a:cubicBezTo>
                          <a:pt x="390078" y="83786"/>
                          <a:pt x="270375" y="61310"/>
                          <a:pt x="201670" y="38741"/>
                        </a:cubicBezTo>
                        <a:cubicBezTo>
                          <a:pt x="134774" y="16609"/>
                          <a:pt x="-1576" y="53517"/>
                          <a:pt x="14" y="38305"/>
                        </a:cubicBezTo>
                        <a:close/>
                      </a:path>
                    </a:pathLst>
                  </a:custGeom>
                  <a:solidFill>
                    <a:srgbClr val="BACBB5">
                      <a:alpha val="5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80" name="任意多边形: 形状 20279">
                    <a:extLst>
                      <a:ext uri="{FF2B5EF4-FFF2-40B4-BE49-F238E27FC236}">
                        <a16:creationId xmlns:a16="http://schemas.microsoft.com/office/drawing/2014/main" id="{4C59BF5E-E909-AABA-366C-5A8C700D9A8C}"/>
                      </a:ext>
                    </a:extLst>
                  </p:cNvPr>
                  <p:cNvSpPr/>
                  <p:nvPr/>
                </p:nvSpPr>
                <p:spPr>
                  <a:xfrm>
                    <a:off x="2536344" y="4325726"/>
                    <a:ext cx="644599" cy="71217"/>
                  </a:xfrm>
                  <a:custGeom>
                    <a:avLst/>
                    <a:gdLst>
                      <a:gd name="connsiteX0" fmla="*/ 10 w 644599"/>
                      <a:gd name="connsiteY0" fmla="*/ 36367 h 71217"/>
                      <a:gd name="connsiteX1" fmla="*/ 232185 w 644599"/>
                      <a:gd name="connsiteY1" fmla="*/ 1111 h 71217"/>
                      <a:gd name="connsiteX2" fmla="*/ 455506 w 644599"/>
                      <a:gd name="connsiteY2" fmla="*/ 8280 h 71217"/>
                      <a:gd name="connsiteX3" fmla="*/ 644600 w 644599"/>
                      <a:gd name="connsiteY3" fmla="*/ 71218 h 71217"/>
                      <a:gd name="connsiteX4" fmla="*/ 469877 w 644599"/>
                      <a:gd name="connsiteY4" fmla="*/ 57595 h 71217"/>
                      <a:gd name="connsiteX5" fmla="*/ 201604 w 644599"/>
                      <a:gd name="connsiteY5" fmla="*/ 34590 h 71217"/>
                      <a:gd name="connsiteX6" fmla="*/ 10 w 644599"/>
                      <a:gd name="connsiteY6" fmla="*/ 36367 h 71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4599" h="71217">
                        <a:moveTo>
                          <a:pt x="10" y="36367"/>
                        </a:moveTo>
                        <a:cubicBezTo>
                          <a:pt x="1382" y="23337"/>
                          <a:pt x="124171" y="-6059"/>
                          <a:pt x="232185" y="1111"/>
                        </a:cubicBezTo>
                        <a:cubicBezTo>
                          <a:pt x="340198" y="8280"/>
                          <a:pt x="403167" y="7407"/>
                          <a:pt x="455506" y="8280"/>
                        </a:cubicBezTo>
                        <a:cubicBezTo>
                          <a:pt x="507845" y="9153"/>
                          <a:pt x="582691" y="24178"/>
                          <a:pt x="644600" y="71218"/>
                        </a:cubicBezTo>
                        <a:cubicBezTo>
                          <a:pt x="644600" y="71218"/>
                          <a:pt x="541075" y="41417"/>
                          <a:pt x="469877" y="57595"/>
                        </a:cubicBezTo>
                        <a:cubicBezTo>
                          <a:pt x="383279" y="77234"/>
                          <a:pt x="270777" y="56598"/>
                          <a:pt x="201604" y="34590"/>
                        </a:cubicBezTo>
                        <a:cubicBezTo>
                          <a:pt x="134427" y="13081"/>
                          <a:pt x="-1361" y="49397"/>
                          <a:pt x="10" y="36367"/>
                        </a:cubicBezTo>
                        <a:close/>
                      </a:path>
                    </a:pathLst>
                  </a:custGeom>
                  <a:solidFill>
                    <a:srgbClr val="B6C8B1">
                      <a:alpha val="6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81" name="任意多边形: 形状 20280">
                    <a:extLst>
                      <a:ext uri="{FF2B5EF4-FFF2-40B4-BE49-F238E27FC236}">
                        <a16:creationId xmlns:a16="http://schemas.microsoft.com/office/drawing/2014/main" id="{AB38D7B1-8ED0-4E5C-A59F-2B27A3922168}"/>
                      </a:ext>
                    </a:extLst>
                  </p:cNvPr>
                  <p:cNvSpPr/>
                  <p:nvPr/>
                </p:nvSpPr>
                <p:spPr>
                  <a:xfrm>
                    <a:off x="2538124" y="4326728"/>
                    <a:ext cx="637894" cy="67566"/>
                  </a:xfrm>
                  <a:custGeom>
                    <a:avLst/>
                    <a:gdLst>
                      <a:gd name="connsiteX0" fmla="*/ 7 w 637894"/>
                      <a:gd name="connsiteY0" fmla="*/ 34430 h 67566"/>
                      <a:gd name="connsiteX1" fmla="*/ 230031 w 637894"/>
                      <a:gd name="connsiteY1" fmla="*/ 1106 h 67566"/>
                      <a:gd name="connsiteX2" fmla="*/ 453165 w 637894"/>
                      <a:gd name="connsiteY2" fmla="*/ 8962 h 67566"/>
                      <a:gd name="connsiteX3" fmla="*/ 637895 w 637894"/>
                      <a:gd name="connsiteY3" fmla="*/ 67567 h 67566"/>
                      <a:gd name="connsiteX4" fmla="*/ 463920 w 637894"/>
                      <a:gd name="connsiteY4" fmla="*/ 52572 h 67566"/>
                      <a:gd name="connsiteX5" fmla="*/ 201539 w 637894"/>
                      <a:gd name="connsiteY5" fmla="*/ 30377 h 67566"/>
                      <a:gd name="connsiteX6" fmla="*/ 7 w 637894"/>
                      <a:gd name="connsiteY6" fmla="*/ 34430 h 67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37894" h="67566">
                        <a:moveTo>
                          <a:pt x="7" y="34430"/>
                        </a:moveTo>
                        <a:cubicBezTo>
                          <a:pt x="1130" y="23551"/>
                          <a:pt x="122017" y="-6063"/>
                          <a:pt x="230031" y="1106"/>
                        </a:cubicBezTo>
                        <a:cubicBezTo>
                          <a:pt x="338044" y="8276"/>
                          <a:pt x="400857" y="8089"/>
                          <a:pt x="453165" y="8962"/>
                        </a:cubicBezTo>
                        <a:cubicBezTo>
                          <a:pt x="505504" y="9835"/>
                          <a:pt x="577950" y="23457"/>
                          <a:pt x="637895" y="67567"/>
                        </a:cubicBezTo>
                        <a:cubicBezTo>
                          <a:pt x="637895" y="67567"/>
                          <a:pt x="534339" y="38046"/>
                          <a:pt x="463920" y="52572"/>
                        </a:cubicBezTo>
                        <a:cubicBezTo>
                          <a:pt x="376449" y="70590"/>
                          <a:pt x="271210" y="51793"/>
                          <a:pt x="201539" y="30377"/>
                        </a:cubicBezTo>
                        <a:cubicBezTo>
                          <a:pt x="134050" y="9523"/>
                          <a:pt x="-1146" y="45309"/>
                          <a:pt x="7" y="34430"/>
                        </a:cubicBezTo>
                        <a:close/>
                      </a:path>
                    </a:pathLst>
                  </a:custGeom>
                  <a:solidFill>
                    <a:srgbClr val="B1C6AC">
                      <a:alpha val="6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82" name="任意多边形: 形状 20281">
                    <a:extLst>
                      <a:ext uri="{FF2B5EF4-FFF2-40B4-BE49-F238E27FC236}">
                        <a16:creationId xmlns:a16="http://schemas.microsoft.com/office/drawing/2014/main" id="{5288965B-5E36-90E5-1AA3-3530BF25F2B4}"/>
                      </a:ext>
                    </a:extLst>
                  </p:cNvPr>
                  <p:cNvSpPr/>
                  <p:nvPr/>
                </p:nvSpPr>
                <p:spPr>
                  <a:xfrm>
                    <a:off x="2539872" y="4327731"/>
                    <a:ext cx="631189" cy="63944"/>
                  </a:xfrm>
                  <a:custGeom>
                    <a:avLst/>
                    <a:gdLst>
                      <a:gd name="connsiteX0" fmla="*/ 5 w 631189"/>
                      <a:gd name="connsiteY0" fmla="*/ 32492 h 63944"/>
                      <a:gd name="connsiteX1" fmla="*/ 227877 w 631189"/>
                      <a:gd name="connsiteY1" fmla="*/ 1101 h 63944"/>
                      <a:gd name="connsiteX2" fmla="*/ 450856 w 631189"/>
                      <a:gd name="connsiteY2" fmla="*/ 9674 h 63944"/>
                      <a:gd name="connsiteX3" fmla="*/ 631190 w 631189"/>
                      <a:gd name="connsiteY3" fmla="*/ 63945 h 63944"/>
                      <a:gd name="connsiteX4" fmla="*/ 457932 w 631189"/>
                      <a:gd name="connsiteY4" fmla="*/ 47548 h 63944"/>
                      <a:gd name="connsiteX5" fmla="*/ 201443 w 631189"/>
                      <a:gd name="connsiteY5" fmla="*/ 26164 h 63944"/>
                      <a:gd name="connsiteX6" fmla="*/ 5 w 631189"/>
                      <a:gd name="connsiteY6" fmla="*/ 32492 h 63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31189" h="63944">
                        <a:moveTo>
                          <a:pt x="5" y="32492"/>
                        </a:moveTo>
                        <a:cubicBezTo>
                          <a:pt x="909" y="23794"/>
                          <a:pt x="119833" y="-6069"/>
                          <a:pt x="227877" y="1101"/>
                        </a:cubicBezTo>
                        <a:cubicBezTo>
                          <a:pt x="335891" y="8271"/>
                          <a:pt x="398517" y="8801"/>
                          <a:pt x="450856" y="9674"/>
                        </a:cubicBezTo>
                        <a:cubicBezTo>
                          <a:pt x="503195" y="10546"/>
                          <a:pt x="573271" y="22735"/>
                          <a:pt x="631190" y="63945"/>
                        </a:cubicBezTo>
                        <a:cubicBezTo>
                          <a:pt x="631190" y="63945"/>
                          <a:pt x="527572" y="34643"/>
                          <a:pt x="457932" y="47548"/>
                        </a:cubicBezTo>
                        <a:cubicBezTo>
                          <a:pt x="369588" y="63914"/>
                          <a:pt x="271612" y="47018"/>
                          <a:pt x="201443" y="26164"/>
                        </a:cubicBezTo>
                        <a:cubicBezTo>
                          <a:pt x="133704" y="5964"/>
                          <a:pt x="-900" y="41189"/>
                          <a:pt x="5" y="32492"/>
                        </a:cubicBezTo>
                        <a:close/>
                      </a:path>
                    </a:pathLst>
                  </a:custGeom>
                  <a:solidFill>
                    <a:srgbClr val="ADC3A7">
                      <a:alpha val="7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83" name="任意多边形: 形状 20282">
                    <a:extLst>
                      <a:ext uri="{FF2B5EF4-FFF2-40B4-BE49-F238E27FC236}">
                        <a16:creationId xmlns:a16="http://schemas.microsoft.com/office/drawing/2014/main" id="{64B6CA7C-D48A-ADCB-BBBF-E5F4D4AE123F}"/>
                      </a:ext>
                    </a:extLst>
                  </p:cNvPr>
                  <p:cNvSpPr/>
                  <p:nvPr/>
                </p:nvSpPr>
                <p:spPr>
                  <a:xfrm>
                    <a:off x="2541651" y="4328764"/>
                    <a:ext cx="624485" cy="60324"/>
                  </a:xfrm>
                  <a:custGeom>
                    <a:avLst/>
                    <a:gdLst>
                      <a:gd name="connsiteX0" fmla="*/ 3 w 624485"/>
                      <a:gd name="connsiteY0" fmla="*/ 30554 h 60324"/>
                      <a:gd name="connsiteX1" fmla="*/ 225724 w 624485"/>
                      <a:gd name="connsiteY1" fmla="*/ 1096 h 60324"/>
                      <a:gd name="connsiteX2" fmla="*/ 448547 w 624485"/>
                      <a:gd name="connsiteY2" fmla="*/ 10385 h 60324"/>
                      <a:gd name="connsiteX3" fmla="*/ 624486 w 624485"/>
                      <a:gd name="connsiteY3" fmla="*/ 60324 h 60324"/>
                      <a:gd name="connsiteX4" fmla="*/ 451976 w 624485"/>
                      <a:gd name="connsiteY4" fmla="*/ 42556 h 60324"/>
                      <a:gd name="connsiteX5" fmla="*/ 201378 w 624485"/>
                      <a:gd name="connsiteY5" fmla="*/ 21981 h 60324"/>
                      <a:gd name="connsiteX6" fmla="*/ 3 w 624485"/>
                      <a:gd name="connsiteY6" fmla="*/ 30554 h 60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24485" h="60324">
                        <a:moveTo>
                          <a:pt x="3" y="30554"/>
                        </a:moveTo>
                        <a:cubicBezTo>
                          <a:pt x="688" y="24039"/>
                          <a:pt x="117680" y="-6074"/>
                          <a:pt x="225724" y="1096"/>
                        </a:cubicBezTo>
                        <a:cubicBezTo>
                          <a:pt x="333738" y="8266"/>
                          <a:pt x="396208" y="9482"/>
                          <a:pt x="448547" y="10385"/>
                        </a:cubicBezTo>
                        <a:cubicBezTo>
                          <a:pt x="500886" y="11258"/>
                          <a:pt x="568593" y="22013"/>
                          <a:pt x="624486" y="60324"/>
                        </a:cubicBezTo>
                        <a:cubicBezTo>
                          <a:pt x="624486" y="60324"/>
                          <a:pt x="520837" y="31240"/>
                          <a:pt x="451976" y="42556"/>
                        </a:cubicBezTo>
                        <a:cubicBezTo>
                          <a:pt x="362760" y="57238"/>
                          <a:pt x="272047" y="42244"/>
                          <a:pt x="201378" y="21981"/>
                        </a:cubicBezTo>
                        <a:cubicBezTo>
                          <a:pt x="133328" y="2374"/>
                          <a:pt x="-683" y="37069"/>
                          <a:pt x="3" y="30554"/>
                        </a:cubicBezTo>
                        <a:close/>
                      </a:path>
                    </a:pathLst>
                  </a:custGeom>
                  <a:solidFill>
                    <a:srgbClr val="A9C1A2">
                      <a:alpha val="8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84" name="任意多边形: 形状 20283">
                    <a:extLst>
                      <a:ext uri="{FF2B5EF4-FFF2-40B4-BE49-F238E27FC236}">
                        <a16:creationId xmlns:a16="http://schemas.microsoft.com/office/drawing/2014/main" id="{26A37B03-B44E-DB0B-A8C4-46F4F6AB3316}"/>
                      </a:ext>
                    </a:extLst>
                  </p:cNvPr>
                  <p:cNvSpPr/>
                  <p:nvPr/>
                </p:nvSpPr>
                <p:spPr>
                  <a:xfrm>
                    <a:off x="2543398" y="4329775"/>
                    <a:ext cx="617782" cy="56663"/>
                  </a:xfrm>
                  <a:custGeom>
                    <a:avLst/>
                    <a:gdLst>
                      <a:gd name="connsiteX0" fmla="*/ 1 w 617782"/>
                      <a:gd name="connsiteY0" fmla="*/ 28608 h 56663"/>
                      <a:gd name="connsiteX1" fmla="*/ 223572 w 617782"/>
                      <a:gd name="connsiteY1" fmla="*/ 1083 h 56663"/>
                      <a:gd name="connsiteX2" fmla="*/ 446207 w 617782"/>
                      <a:gd name="connsiteY2" fmla="*/ 11058 h 56663"/>
                      <a:gd name="connsiteX3" fmla="*/ 617782 w 617782"/>
                      <a:gd name="connsiteY3" fmla="*/ 56664 h 56663"/>
                      <a:gd name="connsiteX4" fmla="*/ 446020 w 617782"/>
                      <a:gd name="connsiteY4" fmla="*/ 37524 h 56663"/>
                      <a:gd name="connsiteX5" fmla="*/ 201315 w 617782"/>
                      <a:gd name="connsiteY5" fmla="*/ 17760 h 56663"/>
                      <a:gd name="connsiteX6" fmla="*/ 1 w 617782"/>
                      <a:gd name="connsiteY6" fmla="*/ 28608 h 56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17782" h="56663">
                        <a:moveTo>
                          <a:pt x="1" y="28608"/>
                        </a:moveTo>
                        <a:cubicBezTo>
                          <a:pt x="469" y="24275"/>
                          <a:pt x="115527" y="-6056"/>
                          <a:pt x="223572" y="1083"/>
                        </a:cubicBezTo>
                        <a:cubicBezTo>
                          <a:pt x="331616" y="8221"/>
                          <a:pt x="393869" y="10185"/>
                          <a:pt x="446207" y="11058"/>
                        </a:cubicBezTo>
                        <a:cubicBezTo>
                          <a:pt x="498547" y="11931"/>
                          <a:pt x="563853" y="21252"/>
                          <a:pt x="617782" y="56664"/>
                        </a:cubicBezTo>
                        <a:cubicBezTo>
                          <a:pt x="617782" y="56664"/>
                          <a:pt x="514071" y="27767"/>
                          <a:pt x="446020" y="37524"/>
                        </a:cubicBezTo>
                        <a:cubicBezTo>
                          <a:pt x="355931" y="50460"/>
                          <a:pt x="272451" y="37461"/>
                          <a:pt x="201315" y="17760"/>
                        </a:cubicBezTo>
                        <a:cubicBezTo>
                          <a:pt x="132984" y="-1162"/>
                          <a:pt x="-435" y="32941"/>
                          <a:pt x="1" y="28608"/>
                        </a:cubicBezTo>
                        <a:close/>
                      </a:path>
                    </a:pathLst>
                  </a:custGeom>
                  <a:solidFill>
                    <a:srgbClr val="A5BF9E">
                      <a:alpha val="8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85" name="任意多边形: 形状 20284">
                    <a:extLst>
                      <a:ext uri="{FF2B5EF4-FFF2-40B4-BE49-F238E27FC236}">
                        <a16:creationId xmlns:a16="http://schemas.microsoft.com/office/drawing/2014/main" id="{CC6F483A-60A8-411F-B49D-E02E5AA3C5E9}"/>
                      </a:ext>
                    </a:extLst>
                  </p:cNvPr>
                  <p:cNvSpPr/>
                  <p:nvPr/>
                </p:nvSpPr>
                <p:spPr>
                  <a:xfrm>
                    <a:off x="2545176" y="4330799"/>
                    <a:ext cx="611048" cy="53052"/>
                  </a:xfrm>
                  <a:custGeom>
                    <a:avLst/>
                    <a:gdLst>
                      <a:gd name="connsiteX0" fmla="*/ 0 w 611048"/>
                      <a:gd name="connsiteY0" fmla="*/ 26649 h 53052"/>
                      <a:gd name="connsiteX1" fmla="*/ 221389 w 611048"/>
                      <a:gd name="connsiteY1" fmla="*/ 1087 h 53052"/>
                      <a:gd name="connsiteX2" fmla="*/ 443869 w 611048"/>
                      <a:gd name="connsiteY2" fmla="*/ 11779 h 53052"/>
                      <a:gd name="connsiteX3" fmla="*/ 611048 w 611048"/>
                      <a:gd name="connsiteY3" fmla="*/ 53053 h 53052"/>
                      <a:gd name="connsiteX4" fmla="*/ 440003 w 611048"/>
                      <a:gd name="connsiteY4" fmla="*/ 32541 h 53052"/>
                      <a:gd name="connsiteX5" fmla="*/ 201189 w 611048"/>
                      <a:gd name="connsiteY5" fmla="*/ 13588 h 53052"/>
                      <a:gd name="connsiteX6" fmla="*/ 0 w 611048"/>
                      <a:gd name="connsiteY6" fmla="*/ 26649 h 53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11048" h="53052">
                        <a:moveTo>
                          <a:pt x="0" y="26649"/>
                        </a:moveTo>
                        <a:cubicBezTo>
                          <a:pt x="218" y="24467"/>
                          <a:pt x="113376" y="-6082"/>
                          <a:pt x="221389" y="1087"/>
                        </a:cubicBezTo>
                        <a:cubicBezTo>
                          <a:pt x="329403" y="8257"/>
                          <a:pt x="391530" y="10907"/>
                          <a:pt x="443869" y="11779"/>
                        </a:cubicBezTo>
                        <a:cubicBezTo>
                          <a:pt x="496208" y="12652"/>
                          <a:pt x="559145" y="20539"/>
                          <a:pt x="611048" y="53053"/>
                        </a:cubicBezTo>
                        <a:cubicBezTo>
                          <a:pt x="611048" y="53053"/>
                          <a:pt x="507305" y="24280"/>
                          <a:pt x="440003" y="32541"/>
                        </a:cubicBezTo>
                        <a:cubicBezTo>
                          <a:pt x="349041" y="43670"/>
                          <a:pt x="272824" y="32697"/>
                          <a:pt x="201189" y="13588"/>
                        </a:cubicBezTo>
                        <a:cubicBezTo>
                          <a:pt x="132609" y="-4742"/>
                          <a:pt x="-249" y="28831"/>
                          <a:pt x="0" y="26649"/>
                        </a:cubicBezTo>
                        <a:close/>
                      </a:path>
                    </a:pathLst>
                  </a:custGeom>
                  <a:solidFill>
                    <a:srgbClr val="A0BC99">
                      <a:alpha val="9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86" name="任意多边形: 形状 20285">
                    <a:extLst>
                      <a:ext uri="{FF2B5EF4-FFF2-40B4-BE49-F238E27FC236}">
                        <a16:creationId xmlns:a16="http://schemas.microsoft.com/office/drawing/2014/main" id="{466E5A74-6E4B-4D48-A7F5-1E8424836F1C}"/>
                      </a:ext>
                    </a:extLst>
                  </p:cNvPr>
                  <p:cNvSpPr/>
                  <p:nvPr/>
                </p:nvSpPr>
                <p:spPr>
                  <a:xfrm>
                    <a:off x="2546922" y="4331802"/>
                    <a:ext cx="604345" cy="49431"/>
                  </a:xfrm>
                  <a:custGeom>
                    <a:avLst/>
                    <a:gdLst>
                      <a:gd name="connsiteX0" fmla="*/ 0 w 604345"/>
                      <a:gd name="connsiteY0" fmla="*/ 24711 h 49431"/>
                      <a:gd name="connsiteX1" fmla="*/ 219238 w 604345"/>
                      <a:gd name="connsiteY1" fmla="*/ 1082 h 49431"/>
                      <a:gd name="connsiteX2" fmla="*/ 441530 w 604345"/>
                      <a:gd name="connsiteY2" fmla="*/ 12460 h 49431"/>
                      <a:gd name="connsiteX3" fmla="*/ 604346 w 604345"/>
                      <a:gd name="connsiteY3" fmla="*/ 49431 h 49431"/>
                      <a:gd name="connsiteX4" fmla="*/ 434049 w 604345"/>
                      <a:gd name="connsiteY4" fmla="*/ 27548 h 49431"/>
                      <a:gd name="connsiteX5" fmla="*/ 201126 w 604345"/>
                      <a:gd name="connsiteY5" fmla="*/ 9406 h 49431"/>
                      <a:gd name="connsiteX6" fmla="*/ 0 w 604345"/>
                      <a:gd name="connsiteY6" fmla="*/ 24711 h 49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4345" h="49431">
                        <a:moveTo>
                          <a:pt x="0" y="24711"/>
                        </a:moveTo>
                        <a:cubicBezTo>
                          <a:pt x="0" y="24711"/>
                          <a:pt x="111224" y="-6087"/>
                          <a:pt x="219238" y="1082"/>
                        </a:cubicBezTo>
                        <a:cubicBezTo>
                          <a:pt x="327251" y="8252"/>
                          <a:pt x="389223" y="11587"/>
                          <a:pt x="441530" y="12460"/>
                        </a:cubicBezTo>
                        <a:cubicBezTo>
                          <a:pt x="493869" y="13333"/>
                          <a:pt x="554407" y="19817"/>
                          <a:pt x="604346" y="49431"/>
                        </a:cubicBezTo>
                        <a:cubicBezTo>
                          <a:pt x="604346" y="49431"/>
                          <a:pt x="500572" y="20784"/>
                          <a:pt x="434049" y="27548"/>
                        </a:cubicBezTo>
                        <a:cubicBezTo>
                          <a:pt x="342214" y="36838"/>
                          <a:pt x="273260" y="27953"/>
                          <a:pt x="201126" y="9406"/>
                        </a:cubicBezTo>
                        <a:cubicBezTo>
                          <a:pt x="132266" y="-8301"/>
                          <a:pt x="0" y="24711"/>
                          <a:pt x="0" y="24711"/>
                        </a:cubicBezTo>
                        <a:close/>
                      </a:path>
                    </a:pathLst>
                  </a:custGeom>
                  <a:solidFill>
                    <a:srgbClr val="9CBA94"/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" name="图形 9">
                <a:extLst>
                  <a:ext uri="{FF2B5EF4-FFF2-40B4-BE49-F238E27FC236}">
                    <a16:creationId xmlns:a16="http://schemas.microsoft.com/office/drawing/2014/main" id="{57360CE2-CBE8-30E7-C177-88EF8B0DFC1E}"/>
                  </a:ext>
                </a:extLst>
              </p:cNvPr>
              <p:cNvGrpSpPr/>
              <p:nvPr/>
            </p:nvGrpSpPr>
            <p:grpSpPr>
              <a:xfrm>
                <a:off x="1526055" y="3327127"/>
                <a:ext cx="200227" cy="463632"/>
                <a:chOff x="1526055" y="3327127"/>
                <a:chExt cx="200227" cy="463632"/>
              </a:xfrm>
            </p:grpSpPr>
            <p:sp>
              <p:nvSpPr>
                <p:cNvPr id="20249" name="任意多边形: 形状 20248">
                  <a:extLst>
                    <a:ext uri="{FF2B5EF4-FFF2-40B4-BE49-F238E27FC236}">
                      <a16:creationId xmlns:a16="http://schemas.microsoft.com/office/drawing/2014/main" id="{63038659-2B76-06CF-4CEB-78FC420F6836}"/>
                    </a:ext>
                  </a:extLst>
                </p:cNvPr>
                <p:cNvSpPr/>
                <p:nvPr/>
              </p:nvSpPr>
              <p:spPr>
                <a:xfrm>
                  <a:off x="1526055" y="3327127"/>
                  <a:ext cx="200227" cy="463632"/>
                </a:xfrm>
                <a:custGeom>
                  <a:avLst/>
                  <a:gdLst>
                    <a:gd name="connsiteX0" fmla="*/ 58783 w 200227"/>
                    <a:gd name="connsiteY0" fmla="*/ 449417 h 463632"/>
                    <a:gd name="connsiteX1" fmla="*/ 109221 w 200227"/>
                    <a:gd name="connsiteY1" fmla="*/ 349415 h 463632"/>
                    <a:gd name="connsiteX2" fmla="*/ 183193 w 200227"/>
                    <a:gd name="connsiteY2" fmla="*/ 112222 h 463632"/>
                    <a:gd name="connsiteX3" fmla="*/ 67324 w 200227"/>
                    <a:gd name="connsiteY3" fmla="*/ 0 h 463632"/>
                    <a:gd name="connsiteX4" fmla="*/ 39705 w 200227"/>
                    <a:gd name="connsiteY4" fmla="*/ 81205 h 463632"/>
                    <a:gd name="connsiteX5" fmla="*/ 6382 w 200227"/>
                    <a:gd name="connsiteY5" fmla="*/ 243366 h 463632"/>
                    <a:gd name="connsiteX6" fmla="*/ 36463 w 200227"/>
                    <a:gd name="connsiteY6" fmla="*/ 378499 h 463632"/>
                    <a:gd name="connsiteX7" fmla="*/ 40921 w 200227"/>
                    <a:gd name="connsiteY7" fmla="*/ 463632 h 463632"/>
                    <a:gd name="connsiteX8" fmla="*/ 58783 w 200227"/>
                    <a:gd name="connsiteY8" fmla="*/ 449417 h 463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0227" h="463632">
                      <a:moveTo>
                        <a:pt x="58783" y="449417"/>
                      </a:moveTo>
                      <a:cubicBezTo>
                        <a:pt x="45316" y="411730"/>
                        <a:pt x="77113" y="374977"/>
                        <a:pt x="109221" y="349415"/>
                      </a:cubicBezTo>
                      <a:cubicBezTo>
                        <a:pt x="141328" y="323854"/>
                        <a:pt x="239367" y="202405"/>
                        <a:pt x="183193" y="112222"/>
                      </a:cubicBezTo>
                      <a:cubicBezTo>
                        <a:pt x="129888" y="26653"/>
                        <a:pt x="67324" y="0"/>
                        <a:pt x="67324" y="0"/>
                      </a:cubicBezTo>
                      <a:cubicBezTo>
                        <a:pt x="67324" y="0"/>
                        <a:pt x="75273" y="40213"/>
                        <a:pt x="39705" y="81205"/>
                      </a:cubicBezTo>
                      <a:cubicBezTo>
                        <a:pt x="4137" y="122166"/>
                        <a:pt x="-9080" y="185104"/>
                        <a:pt x="6382" y="243366"/>
                      </a:cubicBezTo>
                      <a:cubicBezTo>
                        <a:pt x="21875" y="301627"/>
                        <a:pt x="57162" y="342090"/>
                        <a:pt x="36463" y="378499"/>
                      </a:cubicBezTo>
                      <a:cubicBezTo>
                        <a:pt x="15765" y="414878"/>
                        <a:pt x="40921" y="463632"/>
                        <a:pt x="40921" y="463632"/>
                      </a:cubicBezTo>
                      <a:lnTo>
                        <a:pt x="58783" y="44941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2AC3A"/>
                    </a:gs>
                    <a:gs pos="3860">
                      <a:srgbClr val="54AD3C"/>
                    </a:gs>
                    <a:gs pos="44600">
                      <a:srgbClr val="69BA53"/>
                    </a:gs>
                    <a:gs pos="70620">
                      <a:srgbClr val="71BE5B"/>
                    </a:gs>
                    <a:gs pos="75800">
                      <a:srgbClr val="79C164"/>
                    </a:gs>
                    <a:gs pos="90570">
                      <a:srgbClr val="8AC87B"/>
                    </a:gs>
                    <a:gs pos="100000">
                      <a:srgbClr val="91CA83"/>
                    </a:gs>
                  </a:gsLst>
                  <a:lin ang="13646142" scaled="1"/>
                </a:gra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250" name="图形 9">
                  <a:extLst>
                    <a:ext uri="{FF2B5EF4-FFF2-40B4-BE49-F238E27FC236}">
                      <a16:creationId xmlns:a16="http://schemas.microsoft.com/office/drawing/2014/main" id="{557FAD58-C1CC-0256-8C62-6B6CE837C72E}"/>
                    </a:ext>
                  </a:extLst>
                </p:cNvPr>
                <p:cNvGrpSpPr/>
                <p:nvPr/>
              </p:nvGrpSpPr>
              <p:grpSpPr>
                <a:xfrm>
                  <a:off x="1539811" y="3328156"/>
                  <a:ext cx="117063" cy="456907"/>
                  <a:chOff x="1539811" y="3328156"/>
                  <a:chExt cx="117063" cy="456907"/>
                </a:xfrm>
              </p:grpSpPr>
              <p:sp>
                <p:nvSpPr>
                  <p:cNvPr id="20251" name="任意多边形: 形状 20250">
                    <a:extLst>
                      <a:ext uri="{FF2B5EF4-FFF2-40B4-BE49-F238E27FC236}">
                        <a16:creationId xmlns:a16="http://schemas.microsoft.com/office/drawing/2014/main" id="{4B406816-5C1B-4342-44DA-EB330F649E2D}"/>
                      </a:ext>
                    </a:extLst>
                  </p:cNvPr>
                  <p:cNvSpPr/>
                  <p:nvPr/>
                </p:nvSpPr>
                <p:spPr>
                  <a:xfrm>
                    <a:off x="1539811" y="3328156"/>
                    <a:ext cx="117063" cy="456907"/>
                  </a:xfrm>
                  <a:custGeom>
                    <a:avLst/>
                    <a:gdLst>
                      <a:gd name="connsiteX0" fmla="*/ 9334 w 117063"/>
                      <a:gd name="connsiteY0" fmla="*/ 456867 h 456907"/>
                      <a:gd name="connsiteX1" fmla="*/ 87609 w 117063"/>
                      <a:gd name="connsiteY1" fmla="*/ 294302 h 456907"/>
                      <a:gd name="connsiteX2" fmla="*/ 115758 w 117063"/>
                      <a:gd name="connsiteY2" fmla="*/ 149910 h 456907"/>
                      <a:gd name="connsiteX3" fmla="*/ 54691 w 117063"/>
                      <a:gd name="connsiteY3" fmla="*/ 0 h 456907"/>
                      <a:gd name="connsiteX4" fmla="*/ 31716 w 117063"/>
                      <a:gd name="connsiteY4" fmla="*/ 116835 h 456907"/>
                      <a:gd name="connsiteX5" fmla="*/ 17127 w 117063"/>
                      <a:gd name="connsiteY5" fmla="*/ 326940 h 456907"/>
                      <a:gd name="connsiteX6" fmla="*/ 9334 w 117063"/>
                      <a:gd name="connsiteY6" fmla="*/ 456867 h 456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7063" h="456907">
                        <a:moveTo>
                          <a:pt x="9334" y="456867"/>
                        </a:moveTo>
                        <a:cubicBezTo>
                          <a:pt x="39354" y="454685"/>
                          <a:pt x="80159" y="363630"/>
                          <a:pt x="87609" y="294302"/>
                        </a:cubicBezTo>
                        <a:cubicBezTo>
                          <a:pt x="95059" y="224943"/>
                          <a:pt x="109929" y="183483"/>
                          <a:pt x="115758" y="149910"/>
                        </a:cubicBezTo>
                        <a:cubicBezTo>
                          <a:pt x="121587" y="116336"/>
                          <a:pt x="109056" y="52900"/>
                          <a:pt x="54691" y="0"/>
                        </a:cubicBezTo>
                        <a:cubicBezTo>
                          <a:pt x="54691" y="0"/>
                          <a:pt x="70589" y="66616"/>
                          <a:pt x="31716" y="116835"/>
                        </a:cubicBezTo>
                        <a:cubicBezTo>
                          <a:pt x="-7156" y="167055"/>
                          <a:pt x="1603" y="285542"/>
                          <a:pt x="17127" y="326940"/>
                        </a:cubicBezTo>
                        <a:cubicBezTo>
                          <a:pt x="32683" y="368368"/>
                          <a:pt x="-20685" y="459081"/>
                          <a:pt x="9334" y="456867"/>
                        </a:cubicBezTo>
                        <a:close/>
                      </a:path>
                    </a:pathLst>
                  </a:custGeom>
                  <a:solidFill>
                    <a:srgbClr val="E0E0E0">
                      <a:alpha val="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52" name="任意多边形: 形状 20251">
                    <a:extLst>
                      <a:ext uri="{FF2B5EF4-FFF2-40B4-BE49-F238E27FC236}">
                        <a16:creationId xmlns:a16="http://schemas.microsoft.com/office/drawing/2014/main" id="{24124AA0-2345-05AB-3C31-D1618D48A43C}"/>
                      </a:ext>
                    </a:extLst>
                  </p:cNvPr>
                  <p:cNvSpPr/>
                  <p:nvPr/>
                </p:nvSpPr>
                <p:spPr>
                  <a:xfrm>
                    <a:off x="1541766" y="3331367"/>
                    <a:ext cx="113673" cy="452568"/>
                  </a:xfrm>
                  <a:custGeom>
                    <a:avLst/>
                    <a:gdLst>
                      <a:gd name="connsiteX0" fmla="*/ 8408 w 113673"/>
                      <a:gd name="connsiteY0" fmla="*/ 452534 h 452568"/>
                      <a:gd name="connsiteX1" fmla="*/ 84781 w 113673"/>
                      <a:gd name="connsiteY1" fmla="*/ 291340 h 452568"/>
                      <a:gd name="connsiteX2" fmla="*/ 112307 w 113673"/>
                      <a:gd name="connsiteY2" fmla="*/ 147073 h 452568"/>
                      <a:gd name="connsiteX3" fmla="*/ 54357 w 113673"/>
                      <a:gd name="connsiteY3" fmla="*/ 0 h 452568"/>
                      <a:gd name="connsiteX4" fmla="*/ 32660 w 113673"/>
                      <a:gd name="connsiteY4" fmla="*/ 116368 h 452568"/>
                      <a:gd name="connsiteX5" fmla="*/ 18134 w 113673"/>
                      <a:gd name="connsiteY5" fmla="*/ 322700 h 452568"/>
                      <a:gd name="connsiteX6" fmla="*/ 8408 w 113673"/>
                      <a:gd name="connsiteY6" fmla="*/ 452534 h 4525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3673" h="452568">
                        <a:moveTo>
                          <a:pt x="8408" y="452534"/>
                        </a:moveTo>
                        <a:cubicBezTo>
                          <a:pt x="36557" y="450477"/>
                          <a:pt x="77300" y="360668"/>
                          <a:pt x="84781" y="291340"/>
                        </a:cubicBezTo>
                        <a:cubicBezTo>
                          <a:pt x="92232" y="221981"/>
                          <a:pt x="106477" y="180646"/>
                          <a:pt x="112307" y="147073"/>
                        </a:cubicBezTo>
                        <a:cubicBezTo>
                          <a:pt x="118136" y="113500"/>
                          <a:pt x="106509" y="51591"/>
                          <a:pt x="54357" y="0"/>
                        </a:cubicBezTo>
                        <a:cubicBezTo>
                          <a:pt x="54357" y="0"/>
                          <a:pt x="69818" y="66522"/>
                          <a:pt x="32660" y="116368"/>
                        </a:cubicBezTo>
                        <a:cubicBezTo>
                          <a:pt x="-5121" y="167023"/>
                          <a:pt x="3140" y="280991"/>
                          <a:pt x="18134" y="322700"/>
                        </a:cubicBezTo>
                        <a:cubicBezTo>
                          <a:pt x="33066" y="364253"/>
                          <a:pt x="-19741" y="454592"/>
                          <a:pt x="8408" y="452534"/>
                        </a:cubicBezTo>
                        <a:close/>
                      </a:path>
                    </a:pathLst>
                  </a:custGeom>
                  <a:solidFill>
                    <a:srgbClr val="DCDEDB">
                      <a:alpha val="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53" name="任意多边形: 形状 20252">
                    <a:extLst>
                      <a:ext uri="{FF2B5EF4-FFF2-40B4-BE49-F238E27FC236}">
                        <a16:creationId xmlns:a16="http://schemas.microsoft.com/office/drawing/2014/main" id="{2709B138-6230-0F30-2FB1-C443EF665B6E}"/>
                      </a:ext>
                    </a:extLst>
                  </p:cNvPr>
                  <p:cNvSpPr/>
                  <p:nvPr/>
                </p:nvSpPr>
                <p:spPr>
                  <a:xfrm>
                    <a:off x="1543662" y="3334546"/>
                    <a:ext cx="110285" cy="448263"/>
                  </a:xfrm>
                  <a:custGeom>
                    <a:avLst/>
                    <a:gdLst>
                      <a:gd name="connsiteX0" fmla="*/ 7509 w 110285"/>
                      <a:gd name="connsiteY0" fmla="*/ 448233 h 448263"/>
                      <a:gd name="connsiteX1" fmla="*/ 81950 w 110285"/>
                      <a:gd name="connsiteY1" fmla="*/ 288410 h 448263"/>
                      <a:gd name="connsiteX2" fmla="*/ 108852 w 110285"/>
                      <a:gd name="connsiteY2" fmla="*/ 144236 h 448263"/>
                      <a:gd name="connsiteX3" fmla="*/ 54050 w 110285"/>
                      <a:gd name="connsiteY3" fmla="*/ 0 h 448263"/>
                      <a:gd name="connsiteX4" fmla="*/ 33601 w 110285"/>
                      <a:gd name="connsiteY4" fmla="*/ 115900 h 448263"/>
                      <a:gd name="connsiteX5" fmla="*/ 19105 w 110285"/>
                      <a:gd name="connsiteY5" fmla="*/ 318430 h 448263"/>
                      <a:gd name="connsiteX6" fmla="*/ 7509 w 110285"/>
                      <a:gd name="connsiteY6" fmla="*/ 448233 h 4482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0285" h="448263">
                        <a:moveTo>
                          <a:pt x="7509" y="448233"/>
                        </a:moveTo>
                        <a:cubicBezTo>
                          <a:pt x="33788" y="446331"/>
                          <a:pt x="74499" y="357738"/>
                          <a:pt x="81950" y="288410"/>
                        </a:cubicBezTo>
                        <a:cubicBezTo>
                          <a:pt x="89400" y="219051"/>
                          <a:pt x="103022" y="177809"/>
                          <a:pt x="108852" y="144236"/>
                        </a:cubicBezTo>
                        <a:cubicBezTo>
                          <a:pt x="114681" y="110663"/>
                          <a:pt x="103958" y="50282"/>
                          <a:pt x="54050" y="0"/>
                        </a:cubicBezTo>
                        <a:cubicBezTo>
                          <a:pt x="54050" y="0"/>
                          <a:pt x="69106" y="66429"/>
                          <a:pt x="33601" y="115900"/>
                        </a:cubicBezTo>
                        <a:cubicBezTo>
                          <a:pt x="-3090" y="167024"/>
                          <a:pt x="4672" y="276409"/>
                          <a:pt x="19105" y="318430"/>
                        </a:cubicBezTo>
                        <a:cubicBezTo>
                          <a:pt x="33507" y="360201"/>
                          <a:pt x="-18769" y="450165"/>
                          <a:pt x="7509" y="448233"/>
                        </a:cubicBezTo>
                        <a:close/>
                      </a:path>
                    </a:pathLst>
                  </a:custGeom>
                  <a:solidFill>
                    <a:srgbClr val="D7DBD6">
                      <a:alpha val="1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54" name="任意多边形: 形状 20253">
                    <a:extLst>
                      <a:ext uri="{FF2B5EF4-FFF2-40B4-BE49-F238E27FC236}">
                        <a16:creationId xmlns:a16="http://schemas.microsoft.com/office/drawing/2014/main" id="{4F3AE2F1-26E1-3A14-F6F0-D8A5ABB99D8A}"/>
                      </a:ext>
                    </a:extLst>
                  </p:cNvPr>
                  <p:cNvSpPr/>
                  <p:nvPr/>
                </p:nvSpPr>
                <p:spPr>
                  <a:xfrm>
                    <a:off x="1545555" y="3337726"/>
                    <a:ext cx="106972" cy="443956"/>
                  </a:xfrm>
                  <a:custGeom>
                    <a:avLst/>
                    <a:gdLst>
                      <a:gd name="connsiteX0" fmla="*/ 6645 w 106972"/>
                      <a:gd name="connsiteY0" fmla="*/ 443931 h 443956"/>
                      <a:gd name="connsiteX1" fmla="*/ 79184 w 106972"/>
                      <a:gd name="connsiteY1" fmla="*/ 285480 h 443956"/>
                      <a:gd name="connsiteX2" fmla="*/ 105463 w 106972"/>
                      <a:gd name="connsiteY2" fmla="*/ 141399 h 443956"/>
                      <a:gd name="connsiteX3" fmla="*/ 53778 w 106972"/>
                      <a:gd name="connsiteY3" fmla="*/ 0 h 443956"/>
                      <a:gd name="connsiteX4" fmla="*/ 34607 w 106972"/>
                      <a:gd name="connsiteY4" fmla="*/ 115433 h 443956"/>
                      <a:gd name="connsiteX5" fmla="*/ 20174 w 106972"/>
                      <a:gd name="connsiteY5" fmla="*/ 314190 h 443956"/>
                      <a:gd name="connsiteX6" fmla="*/ 6645 w 106972"/>
                      <a:gd name="connsiteY6" fmla="*/ 443931 h 443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6972" h="443956">
                        <a:moveTo>
                          <a:pt x="6645" y="443931"/>
                        </a:moveTo>
                        <a:cubicBezTo>
                          <a:pt x="31054" y="442154"/>
                          <a:pt x="71703" y="354808"/>
                          <a:pt x="79184" y="285480"/>
                        </a:cubicBezTo>
                        <a:cubicBezTo>
                          <a:pt x="86634" y="216121"/>
                          <a:pt x="99634" y="175004"/>
                          <a:pt x="105463" y="141399"/>
                        </a:cubicBezTo>
                        <a:cubicBezTo>
                          <a:pt x="111292" y="107827"/>
                          <a:pt x="101504" y="49003"/>
                          <a:pt x="53778" y="0"/>
                        </a:cubicBezTo>
                        <a:cubicBezTo>
                          <a:pt x="53778" y="0"/>
                          <a:pt x="68461" y="66367"/>
                          <a:pt x="34607" y="115433"/>
                        </a:cubicBezTo>
                        <a:cubicBezTo>
                          <a:pt x="-992" y="167024"/>
                          <a:pt x="6271" y="271858"/>
                          <a:pt x="20174" y="314190"/>
                        </a:cubicBezTo>
                        <a:cubicBezTo>
                          <a:pt x="33953" y="356117"/>
                          <a:pt x="-17763" y="445708"/>
                          <a:pt x="6645" y="443931"/>
                        </a:cubicBezTo>
                        <a:close/>
                      </a:path>
                    </a:pathLst>
                  </a:custGeom>
                  <a:solidFill>
                    <a:srgbClr val="D3D9D2">
                      <a:alpha val="1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55" name="任意多边形: 形状 20254">
                    <a:extLst>
                      <a:ext uri="{FF2B5EF4-FFF2-40B4-BE49-F238E27FC236}">
                        <a16:creationId xmlns:a16="http://schemas.microsoft.com/office/drawing/2014/main" id="{26C3B0C3-C6E0-8F2A-0CBD-D43E67E012E8}"/>
                      </a:ext>
                    </a:extLst>
                  </p:cNvPr>
                  <p:cNvSpPr/>
                  <p:nvPr/>
                </p:nvSpPr>
                <p:spPr>
                  <a:xfrm>
                    <a:off x="1547383" y="3340905"/>
                    <a:ext cx="103666" cy="439651"/>
                  </a:xfrm>
                  <a:custGeom>
                    <a:avLst/>
                    <a:gdLst>
                      <a:gd name="connsiteX0" fmla="*/ 5814 w 103666"/>
                      <a:gd name="connsiteY0" fmla="*/ 439629 h 439651"/>
                      <a:gd name="connsiteX1" fmla="*/ 76420 w 103666"/>
                      <a:gd name="connsiteY1" fmla="*/ 282550 h 439651"/>
                      <a:gd name="connsiteX2" fmla="*/ 102075 w 103666"/>
                      <a:gd name="connsiteY2" fmla="*/ 138594 h 439651"/>
                      <a:gd name="connsiteX3" fmla="*/ 53508 w 103666"/>
                      <a:gd name="connsiteY3" fmla="*/ 0 h 439651"/>
                      <a:gd name="connsiteX4" fmla="*/ 35584 w 103666"/>
                      <a:gd name="connsiteY4" fmla="*/ 114965 h 439651"/>
                      <a:gd name="connsiteX5" fmla="*/ 21182 w 103666"/>
                      <a:gd name="connsiteY5" fmla="*/ 309919 h 439651"/>
                      <a:gd name="connsiteX6" fmla="*/ 5814 w 103666"/>
                      <a:gd name="connsiteY6" fmla="*/ 439629 h 439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3666" h="439651">
                        <a:moveTo>
                          <a:pt x="5814" y="439629"/>
                        </a:moveTo>
                        <a:cubicBezTo>
                          <a:pt x="28321" y="438008"/>
                          <a:pt x="68970" y="351909"/>
                          <a:pt x="76420" y="282550"/>
                        </a:cubicBezTo>
                        <a:cubicBezTo>
                          <a:pt x="83870" y="213190"/>
                          <a:pt x="96246" y="172167"/>
                          <a:pt x="102075" y="138594"/>
                        </a:cubicBezTo>
                        <a:cubicBezTo>
                          <a:pt x="107905" y="105021"/>
                          <a:pt x="99020" y="47726"/>
                          <a:pt x="53508" y="0"/>
                        </a:cubicBezTo>
                        <a:cubicBezTo>
                          <a:pt x="53508" y="0"/>
                          <a:pt x="67816" y="66336"/>
                          <a:pt x="35584" y="114965"/>
                        </a:cubicBezTo>
                        <a:cubicBezTo>
                          <a:pt x="1076" y="167023"/>
                          <a:pt x="7871" y="267306"/>
                          <a:pt x="21182" y="309919"/>
                        </a:cubicBezTo>
                        <a:cubicBezTo>
                          <a:pt x="34462" y="352065"/>
                          <a:pt x="-16724" y="441281"/>
                          <a:pt x="5814" y="439629"/>
                        </a:cubicBezTo>
                        <a:close/>
                      </a:path>
                    </a:pathLst>
                  </a:custGeom>
                  <a:solidFill>
                    <a:srgbClr val="CFD7CD">
                      <a:alpha val="2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56" name="任意多边形: 形状 20255">
                    <a:extLst>
                      <a:ext uri="{FF2B5EF4-FFF2-40B4-BE49-F238E27FC236}">
                        <a16:creationId xmlns:a16="http://schemas.microsoft.com/office/drawing/2014/main" id="{14DEF886-82E9-211A-234A-76229FAFFAA5}"/>
                      </a:ext>
                    </a:extLst>
                  </p:cNvPr>
                  <p:cNvSpPr/>
                  <p:nvPr/>
                </p:nvSpPr>
                <p:spPr>
                  <a:xfrm>
                    <a:off x="1549186" y="3344085"/>
                    <a:ext cx="100426" cy="435345"/>
                  </a:xfrm>
                  <a:custGeom>
                    <a:avLst/>
                    <a:gdLst>
                      <a:gd name="connsiteX0" fmla="*/ 5009 w 100426"/>
                      <a:gd name="connsiteY0" fmla="*/ 435327 h 435345"/>
                      <a:gd name="connsiteX1" fmla="*/ 73713 w 100426"/>
                      <a:gd name="connsiteY1" fmla="*/ 279619 h 435345"/>
                      <a:gd name="connsiteX2" fmla="*/ 98745 w 100426"/>
                      <a:gd name="connsiteY2" fmla="*/ 135757 h 435345"/>
                      <a:gd name="connsiteX3" fmla="*/ 53326 w 100426"/>
                      <a:gd name="connsiteY3" fmla="*/ 0 h 435345"/>
                      <a:gd name="connsiteX4" fmla="*/ 36680 w 100426"/>
                      <a:gd name="connsiteY4" fmla="*/ 114497 h 435345"/>
                      <a:gd name="connsiteX5" fmla="*/ 22341 w 100426"/>
                      <a:gd name="connsiteY5" fmla="*/ 305680 h 435345"/>
                      <a:gd name="connsiteX6" fmla="*/ 5009 w 100426"/>
                      <a:gd name="connsiteY6" fmla="*/ 435327 h 435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0426" h="435345">
                        <a:moveTo>
                          <a:pt x="5009" y="435327"/>
                        </a:moveTo>
                        <a:cubicBezTo>
                          <a:pt x="25645" y="433831"/>
                          <a:pt x="66232" y="348979"/>
                          <a:pt x="73713" y="279619"/>
                        </a:cubicBezTo>
                        <a:cubicBezTo>
                          <a:pt x="81164" y="210260"/>
                          <a:pt x="92916" y="169330"/>
                          <a:pt x="98745" y="135757"/>
                        </a:cubicBezTo>
                        <a:cubicBezTo>
                          <a:pt x="104574" y="102184"/>
                          <a:pt x="96594" y="46416"/>
                          <a:pt x="53326" y="0"/>
                        </a:cubicBezTo>
                        <a:cubicBezTo>
                          <a:pt x="53326" y="0"/>
                          <a:pt x="67261" y="66304"/>
                          <a:pt x="36680" y="114497"/>
                        </a:cubicBezTo>
                        <a:cubicBezTo>
                          <a:pt x="3325" y="167055"/>
                          <a:pt x="9560" y="262724"/>
                          <a:pt x="22341" y="305680"/>
                        </a:cubicBezTo>
                        <a:cubicBezTo>
                          <a:pt x="34997" y="347981"/>
                          <a:pt x="-15628" y="436823"/>
                          <a:pt x="5009" y="435327"/>
                        </a:cubicBezTo>
                        <a:close/>
                      </a:path>
                    </a:pathLst>
                  </a:custGeom>
                  <a:solidFill>
                    <a:srgbClr val="CBD4C8">
                      <a:alpha val="3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57" name="任意多边形: 形状 20256">
                    <a:extLst>
                      <a:ext uri="{FF2B5EF4-FFF2-40B4-BE49-F238E27FC236}">
                        <a16:creationId xmlns:a16="http://schemas.microsoft.com/office/drawing/2014/main" id="{E1BE2151-7EAC-E3FD-722B-BC5EE22EF313}"/>
                      </a:ext>
                    </a:extLst>
                  </p:cNvPr>
                  <p:cNvSpPr/>
                  <p:nvPr/>
                </p:nvSpPr>
                <p:spPr>
                  <a:xfrm>
                    <a:off x="1550967" y="3347296"/>
                    <a:ext cx="97221" cy="431009"/>
                  </a:xfrm>
                  <a:custGeom>
                    <a:avLst/>
                    <a:gdLst>
                      <a:gd name="connsiteX0" fmla="*/ 4256 w 97221"/>
                      <a:gd name="connsiteY0" fmla="*/ 430994 h 431009"/>
                      <a:gd name="connsiteX1" fmla="*/ 71028 w 97221"/>
                      <a:gd name="connsiteY1" fmla="*/ 276658 h 431009"/>
                      <a:gd name="connsiteX2" fmla="*/ 95437 w 97221"/>
                      <a:gd name="connsiteY2" fmla="*/ 132921 h 431009"/>
                      <a:gd name="connsiteX3" fmla="*/ 53135 w 97221"/>
                      <a:gd name="connsiteY3" fmla="*/ 0 h 431009"/>
                      <a:gd name="connsiteX4" fmla="*/ 37736 w 97221"/>
                      <a:gd name="connsiteY4" fmla="*/ 114030 h 431009"/>
                      <a:gd name="connsiteX5" fmla="*/ 23428 w 97221"/>
                      <a:gd name="connsiteY5" fmla="*/ 301409 h 431009"/>
                      <a:gd name="connsiteX6" fmla="*/ 4256 w 97221"/>
                      <a:gd name="connsiteY6" fmla="*/ 430994 h 431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7221" h="431009">
                        <a:moveTo>
                          <a:pt x="4256" y="430994"/>
                        </a:moveTo>
                        <a:cubicBezTo>
                          <a:pt x="23022" y="429622"/>
                          <a:pt x="63578" y="346017"/>
                          <a:pt x="71028" y="276658"/>
                        </a:cubicBezTo>
                        <a:cubicBezTo>
                          <a:pt x="78479" y="207299"/>
                          <a:pt x="89607" y="166493"/>
                          <a:pt x="95437" y="132921"/>
                        </a:cubicBezTo>
                        <a:cubicBezTo>
                          <a:pt x="101266" y="99347"/>
                          <a:pt x="94221" y="45107"/>
                          <a:pt x="53135" y="0"/>
                        </a:cubicBezTo>
                        <a:cubicBezTo>
                          <a:pt x="53135" y="0"/>
                          <a:pt x="66726" y="66304"/>
                          <a:pt x="37736" y="114030"/>
                        </a:cubicBezTo>
                        <a:cubicBezTo>
                          <a:pt x="5503" y="167117"/>
                          <a:pt x="11208" y="258172"/>
                          <a:pt x="23428" y="301409"/>
                        </a:cubicBezTo>
                        <a:cubicBezTo>
                          <a:pt x="35585" y="343897"/>
                          <a:pt x="-14510" y="432366"/>
                          <a:pt x="4256" y="430994"/>
                        </a:cubicBezTo>
                        <a:close/>
                      </a:path>
                    </a:pathLst>
                  </a:custGeom>
                  <a:solidFill>
                    <a:srgbClr val="C7D2C4">
                      <a:alpha val="3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58" name="任意多边形: 形状 20257">
                    <a:extLst>
                      <a:ext uri="{FF2B5EF4-FFF2-40B4-BE49-F238E27FC236}">
                        <a16:creationId xmlns:a16="http://schemas.microsoft.com/office/drawing/2014/main" id="{00D9AB1B-E8CF-6676-5D06-E61383182EBC}"/>
                      </a:ext>
                    </a:extLst>
                  </p:cNvPr>
                  <p:cNvSpPr/>
                  <p:nvPr/>
                </p:nvSpPr>
                <p:spPr>
                  <a:xfrm>
                    <a:off x="1552673" y="3350476"/>
                    <a:ext cx="94100" cy="426704"/>
                  </a:xfrm>
                  <a:custGeom>
                    <a:avLst/>
                    <a:gdLst>
                      <a:gd name="connsiteX0" fmla="*/ 3548 w 94100"/>
                      <a:gd name="connsiteY0" fmla="*/ 426692 h 426704"/>
                      <a:gd name="connsiteX1" fmla="*/ 68418 w 94100"/>
                      <a:gd name="connsiteY1" fmla="*/ 273728 h 426704"/>
                      <a:gd name="connsiteX2" fmla="*/ 92203 w 94100"/>
                      <a:gd name="connsiteY2" fmla="*/ 130084 h 426704"/>
                      <a:gd name="connsiteX3" fmla="*/ 53050 w 94100"/>
                      <a:gd name="connsiteY3" fmla="*/ 0 h 426704"/>
                      <a:gd name="connsiteX4" fmla="*/ 38929 w 94100"/>
                      <a:gd name="connsiteY4" fmla="*/ 113562 h 426704"/>
                      <a:gd name="connsiteX5" fmla="*/ 24683 w 94100"/>
                      <a:gd name="connsiteY5" fmla="*/ 297169 h 426704"/>
                      <a:gd name="connsiteX6" fmla="*/ 3548 w 94100"/>
                      <a:gd name="connsiteY6" fmla="*/ 426692 h 4267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4100" h="426704">
                        <a:moveTo>
                          <a:pt x="3548" y="426692"/>
                        </a:moveTo>
                        <a:cubicBezTo>
                          <a:pt x="20444" y="425477"/>
                          <a:pt x="60937" y="343087"/>
                          <a:pt x="68418" y="273728"/>
                        </a:cubicBezTo>
                        <a:cubicBezTo>
                          <a:pt x="75869" y="204368"/>
                          <a:pt x="86374" y="163657"/>
                          <a:pt x="92203" y="130084"/>
                        </a:cubicBezTo>
                        <a:cubicBezTo>
                          <a:pt x="98032" y="96511"/>
                          <a:pt x="91891" y="43797"/>
                          <a:pt x="53050" y="0"/>
                        </a:cubicBezTo>
                        <a:cubicBezTo>
                          <a:pt x="53050" y="0"/>
                          <a:pt x="66330" y="66304"/>
                          <a:pt x="38929" y="113562"/>
                        </a:cubicBezTo>
                        <a:cubicBezTo>
                          <a:pt x="7850" y="167179"/>
                          <a:pt x="12993" y="253590"/>
                          <a:pt x="24683" y="297169"/>
                        </a:cubicBezTo>
                        <a:cubicBezTo>
                          <a:pt x="36217" y="339814"/>
                          <a:pt x="-13348" y="427908"/>
                          <a:pt x="3548" y="426692"/>
                        </a:cubicBezTo>
                        <a:close/>
                      </a:path>
                    </a:pathLst>
                  </a:custGeom>
                  <a:solidFill>
                    <a:srgbClr val="C2CFBF">
                      <a:alpha val="4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59" name="任意多边形: 形状 20258">
                    <a:extLst>
                      <a:ext uri="{FF2B5EF4-FFF2-40B4-BE49-F238E27FC236}">
                        <a16:creationId xmlns:a16="http://schemas.microsoft.com/office/drawing/2014/main" id="{A44D57E1-3021-1956-B8BA-52035A659D40}"/>
                      </a:ext>
                    </a:extLst>
                  </p:cNvPr>
                  <p:cNvSpPr/>
                  <p:nvPr/>
                </p:nvSpPr>
                <p:spPr>
                  <a:xfrm>
                    <a:off x="1554340" y="3353624"/>
                    <a:ext cx="91001" cy="422431"/>
                  </a:xfrm>
                  <a:custGeom>
                    <a:avLst/>
                    <a:gdLst>
                      <a:gd name="connsiteX0" fmla="*/ 2879 w 91001"/>
                      <a:gd name="connsiteY0" fmla="*/ 422422 h 422431"/>
                      <a:gd name="connsiteX1" fmla="*/ 65816 w 91001"/>
                      <a:gd name="connsiteY1" fmla="*/ 270829 h 422431"/>
                      <a:gd name="connsiteX2" fmla="*/ 88978 w 91001"/>
                      <a:gd name="connsiteY2" fmla="*/ 127278 h 422431"/>
                      <a:gd name="connsiteX3" fmla="*/ 52942 w 91001"/>
                      <a:gd name="connsiteY3" fmla="*/ 0 h 422431"/>
                      <a:gd name="connsiteX4" fmla="*/ 40099 w 91001"/>
                      <a:gd name="connsiteY4" fmla="*/ 113095 h 422431"/>
                      <a:gd name="connsiteX5" fmla="*/ 25915 w 91001"/>
                      <a:gd name="connsiteY5" fmla="*/ 292899 h 422431"/>
                      <a:gd name="connsiteX6" fmla="*/ 2879 w 91001"/>
                      <a:gd name="connsiteY6" fmla="*/ 422422 h 422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1001" h="422431">
                        <a:moveTo>
                          <a:pt x="2879" y="422422"/>
                        </a:moveTo>
                        <a:cubicBezTo>
                          <a:pt x="17904" y="421331"/>
                          <a:pt x="58366" y="340188"/>
                          <a:pt x="65816" y="270829"/>
                        </a:cubicBezTo>
                        <a:cubicBezTo>
                          <a:pt x="73267" y="201469"/>
                          <a:pt x="83180" y="160883"/>
                          <a:pt x="88978" y="127278"/>
                        </a:cubicBezTo>
                        <a:cubicBezTo>
                          <a:pt x="94807" y="93705"/>
                          <a:pt x="89570" y="42551"/>
                          <a:pt x="52942" y="0"/>
                        </a:cubicBezTo>
                        <a:cubicBezTo>
                          <a:pt x="52942" y="0"/>
                          <a:pt x="65910" y="66304"/>
                          <a:pt x="40099" y="113095"/>
                        </a:cubicBezTo>
                        <a:cubicBezTo>
                          <a:pt x="10204" y="167242"/>
                          <a:pt x="14787" y="249039"/>
                          <a:pt x="25915" y="292899"/>
                        </a:cubicBezTo>
                        <a:cubicBezTo>
                          <a:pt x="36888" y="335793"/>
                          <a:pt x="-12116" y="423513"/>
                          <a:pt x="2879" y="422422"/>
                        </a:cubicBezTo>
                        <a:close/>
                      </a:path>
                    </a:pathLst>
                  </a:custGeom>
                  <a:solidFill>
                    <a:srgbClr val="BECDBA">
                      <a:alpha val="50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60" name="任意多边形: 形状 20259">
                    <a:extLst>
                      <a:ext uri="{FF2B5EF4-FFF2-40B4-BE49-F238E27FC236}">
                        <a16:creationId xmlns:a16="http://schemas.microsoft.com/office/drawing/2014/main" id="{7AA0A25A-BB8C-ADAD-BC71-D922DB0EBD2D}"/>
                      </a:ext>
                    </a:extLst>
                  </p:cNvPr>
                  <p:cNvSpPr/>
                  <p:nvPr/>
                </p:nvSpPr>
                <p:spPr>
                  <a:xfrm>
                    <a:off x="1555966" y="3356835"/>
                    <a:ext cx="88027" cy="418065"/>
                  </a:xfrm>
                  <a:custGeom>
                    <a:avLst/>
                    <a:gdLst>
                      <a:gd name="connsiteX0" fmla="*/ 2282 w 88027"/>
                      <a:gd name="connsiteY0" fmla="*/ 418057 h 418065"/>
                      <a:gd name="connsiteX1" fmla="*/ 63318 w 88027"/>
                      <a:gd name="connsiteY1" fmla="*/ 267867 h 418065"/>
                      <a:gd name="connsiteX2" fmla="*/ 85856 w 88027"/>
                      <a:gd name="connsiteY2" fmla="*/ 124442 h 418065"/>
                      <a:gd name="connsiteX3" fmla="*/ 52938 w 88027"/>
                      <a:gd name="connsiteY3" fmla="*/ 0 h 418065"/>
                      <a:gd name="connsiteX4" fmla="*/ 41341 w 88027"/>
                      <a:gd name="connsiteY4" fmla="*/ 112627 h 418065"/>
                      <a:gd name="connsiteX5" fmla="*/ 27189 w 88027"/>
                      <a:gd name="connsiteY5" fmla="*/ 288659 h 418065"/>
                      <a:gd name="connsiteX6" fmla="*/ 2282 w 88027"/>
                      <a:gd name="connsiteY6" fmla="*/ 418057 h 418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8027" h="418065">
                        <a:moveTo>
                          <a:pt x="2282" y="418057"/>
                        </a:moveTo>
                        <a:cubicBezTo>
                          <a:pt x="15406" y="417091"/>
                          <a:pt x="55837" y="337196"/>
                          <a:pt x="63318" y="267867"/>
                        </a:cubicBezTo>
                        <a:cubicBezTo>
                          <a:pt x="70768" y="198508"/>
                          <a:pt x="80058" y="158015"/>
                          <a:pt x="85856" y="124442"/>
                        </a:cubicBezTo>
                        <a:cubicBezTo>
                          <a:pt x="91685" y="90869"/>
                          <a:pt x="87383" y="41241"/>
                          <a:pt x="52938" y="0"/>
                        </a:cubicBezTo>
                        <a:cubicBezTo>
                          <a:pt x="52938" y="0"/>
                          <a:pt x="65625" y="66336"/>
                          <a:pt x="41341" y="112627"/>
                        </a:cubicBezTo>
                        <a:cubicBezTo>
                          <a:pt x="12662" y="167335"/>
                          <a:pt x="16621" y="244488"/>
                          <a:pt x="27189" y="288659"/>
                        </a:cubicBezTo>
                        <a:cubicBezTo>
                          <a:pt x="37600" y="331678"/>
                          <a:pt x="-10873" y="419024"/>
                          <a:pt x="2282" y="418057"/>
                        </a:cubicBezTo>
                        <a:close/>
                      </a:path>
                    </a:pathLst>
                  </a:custGeom>
                  <a:solidFill>
                    <a:srgbClr val="BACBB5">
                      <a:alpha val="5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61" name="任意多边形: 形状 20260">
                    <a:extLst>
                      <a:ext uri="{FF2B5EF4-FFF2-40B4-BE49-F238E27FC236}">
                        <a16:creationId xmlns:a16="http://schemas.microsoft.com/office/drawing/2014/main" id="{53A8FBF4-5785-9631-D321-1D789BBD2150}"/>
                      </a:ext>
                    </a:extLst>
                  </p:cNvPr>
                  <p:cNvSpPr/>
                  <p:nvPr/>
                </p:nvSpPr>
                <p:spPr>
                  <a:xfrm>
                    <a:off x="1557521" y="3360014"/>
                    <a:ext cx="85108" cy="413761"/>
                  </a:xfrm>
                  <a:custGeom>
                    <a:avLst/>
                    <a:gdLst>
                      <a:gd name="connsiteX0" fmla="*/ 1723 w 85108"/>
                      <a:gd name="connsiteY0" fmla="*/ 413756 h 413761"/>
                      <a:gd name="connsiteX1" fmla="*/ 60827 w 85108"/>
                      <a:gd name="connsiteY1" fmla="*/ 264937 h 413761"/>
                      <a:gd name="connsiteX2" fmla="*/ 82773 w 85108"/>
                      <a:gd name="connsiteY2" fmla="*/ 121605 h 413761"/>
                      <a:gd name="connsiteX3" fmla="*/ 53003 w 85108"/>
                      <a:gd name="connsiteY3" fmla="*/ 0 h 413761"/>
                      <a:gd name="connsiteX4" fmla="*/ 42684 w 85108"/>
                      <a:gd name="connsiteY4" fmla="*/ 112159 h 413761"/>
                      <a:gd name="connsiteX5" fmla="*/ 28594 w 85108"/>
                      <a:gd name="connsiteY5" fmla="*/ 284420 h 413761"/>
                      <a:gd name="connsiteX6" fmla="*/ 1723 w 85108"/>
                      <a:gd name="connsiteY6" fmla="*/ 413756 h 4137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5108" h="413761">
                        <a:moveTo>
                          <a:pt x="1723" y="413756"/>
                        </a:moveTo>
                        <a:cubicBezTo>
                          <a:pt x="12977" y="412945"/>
                          <a:pt x="53377" y="334265"/>
                          <a:pt x="60827" y="264937"/>
                        </a:cubicBezTo>
                        <a:cubicBezTo>
                          <a:pt x="68277" y="195578"/>
                          <a:pt x="76943" y="155178"/>
                          <a:pt x="82773" y="121605"/>
                        </a:cubicBezTo>
                        <a:cubicBezTo>
                          <a:pt x="88602" y="88032"/>
                          <a:pt x="85204" y="39932"/>
                          <a:pt x="53003" y="0"/>
                        </a:cubicBezTo>
                        <a:cubicBezTo>
                          <a:pt x="53003" y="0"/>
                          <a:pt x="65440" y="66367"/>
                          <a:pt x="42684" y="112159"/>
                        </a:cubicBezTo>
                        <a:cubicBezTo>
                          <a:pt x="15221" y="167429"/>
                          <a:pt x="18557" y="239905"/>
                          <a:pt x="28594" y="284420"/>
                        </a:cubicBezTo>
                        <a:cubicBezTo>
                          <a:pt x="38383" y="327625"/>
                          <a:pt x="-9530" y="414597"/>
                          <a:pt x="1723" y="413756"/>
                        </a:cubicBezTo>
                        <a:close/>
                      </a:path>
                    </a:pathLst>
                  </a:custGeom>
                  <a:solidFill>
                    <a:srgbClr val="B6C8B1">
                      <a:alpha val="6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62" name="任意多边形: 形状 20261">
                    <a:extLst>
                      <a:ext uri="{FF2B5EF4-FFF2-40B4-BE49-F238E27FC236}">
                        <a16:creationId xmlns:a16="http://schemas.microsoft.com/office/drawing/2014/main" id="{212803F2-6DC6-2B24-315A-AB4A0C5E8FB0}"/>
                      </a:ext>
                    </a:extLst>
                  </p:cNvPr>
                  <p:cNvSpPr/>
                  <p:nvPr/>
                </p:nvSpPr>
                <p:spPr>
                  <a:xfrm>
                    <a:off x="1559006" y="3363225"/>
                    <a:ext cx="82285" cy="409426"/>
                  </a:xfrm>
                  <a:custGeom>
                    <a:avLst/>
                    <a:gdLst>
                      <a:gd name="connsiteX0" fmla="*/ 1237 w 82285"/>
                      <a:gd name="connsiteY0" fmla="*/ 409423 h 409426"/>
                      <a:gd name="connsiteX1" fmla="*/ 58439 w 82285"/>
                      <a:gd name="connsiteY1" fmla="*/ 261975 h 409426"/>
                      <a:gd name="connsiteX2" fmla="*/ 79761 w 82285"/>
                      <a:gd name="connsiteY2" fmla="*/ 118768 h 409426"/>
                      <a:gd name="connsiteX3" fmla="*/ 53108 w 82285"/>
                      <a:gd name="connsiteY3" fmla="*/ 0 h 409426"/>
                      <a:gd name="connsiteX4" fmla="*/ 44037 w 82285"/>
                      <a:gd name="connsiteY4" fmla="*/ 111692 h 409426"/>
                      <a:gd name="connsiteX5" fmla="*/ 29978 w 82285"/>
                      <a:gd name="connsiteY5" fmla="*/ 280149 h 409426"/>
                      <a:gd name="connsiteX6" fmla="*/ 1237 w 82285"/>
                      <a:gd name="connsiteY6" fmla="*/ 409423 h 409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285" h="409426">
                        <a:moveTo>
                          <a:pt x="1237" y="409423"/>
                        </a:moveTo>
                        <a:cubicBezTo>
                          <a:pt x="10620" y="408737"/>
                          <a:pt x="50957" y="331304"/>
                          <a:pt x="58439" y="261975"/>
                        </a:cubicBezTo>
                        <a:cubicBezTo>
                          <a:pt x="65889" y="192616"/>
                          <a:pt x="73932" y="152341"/>
                          <a:pt x="79761" y="118768"/>
                        </a:cubicBezTo>
                        <a:cubicBezTo>
                          <a:pt x="85590" y="85195"/>
                          <a:pt x="83096" y="38623"/>
                          <a:pt x="53108" y="0"/>
                        </a:cubicBezTo>
                        <a:cubicBezTo>
                          <a:pt x="53108" y="0"/>
                          <a:pt x="65297" y="66398"/>
                          <a:pt x="44037" y="111692"/>
                        </a:cubicBezTo>
                        <a:cubicBezTo>
                          <a:pt x="17821" y="167553"/>
                          <a:pt x="20502" y="235354"/>
                          <a:pt x="29978" y="280149"/>
                        </a:cubicBezTo>
                        <a:cubicBezTo>
                          <a:pt x="39236" y="323511"/>
                          <a:pt x="-8146" y="410108"/>
                          <a:pt x="1237" y="409423"/>
                        </a:cubicBezTo>
                        <a:close/>
                      </a:path>
                    </a:pathLst>
                  </a:custGeom>
                  <a:solidFill>
                    <a:srgbClr val="B1C6AC">
                      <a:alpha val="6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63" name="任意多边形: 形状 20262">
                    <a:extLst>
                      <a:ext uri="{FF2B5EF4-FFF2-40B4-BE49-F238E27FC236}">
                        <a16:creationId xmlns:a16="http://schemas.microsoft.com/office/drawing/2014/main" id="{430A249F-013E-60F1-DB1C-95DCD6858869}"/>
                      </a:ext>
                    </a:extLst>
                  </p:cNvPr>
                  <p:cNvSpPr/>
                  <p:nvPr/>
                </p:nvSpPr>
                <p:spPr>
                  <a:xfrm>
                    <a:off x="1560452" y="3366405"/>
                    <a:ext cx="79535" cy="405123"/>
                  </a:xfrm>
                  <a:custGeom>
                    <a:avLst/>
                    <a:gdLst>
                      <a:gd name="connsiteX0" fmla="*/ 819 w 79535"/>
                      <a:gd name="connsiteY0" fmla="*/ 405121 h 405123"/>
                      <a:gd name="connsiteX1" fmla="*/ 56089 w 79535"/>
                      <a:gd name="connsiteY1" fmla="*/ 259045 h 405123"/>
                      <a:gd name="connsiteX2" fmla="*/ 76787 w 79535"/>
                      <a:gd name="connsiteY2" fmla="*/ 115931 h 405123"/>
                      <a:gd name="connsiteX3" fmla="*/ 53283 w 79535"/>
                      <a:gd name="connsiteY3" fmla="*/ 0 h 405123"/>
                      <a:gd name="connsiteX4" fmla="*/ 45490 w 79535"/>
                      <a:gd name="connsiteY4" fmla="*/ 111224 h 405123"/>
                      <a:gd name="connsiteX5" fmla="*/ 31493 w 79535"/>
                      <a:gd name="connsiteY5" fmla="*/ 275910 h 405123"/>
                      <a:gd name="connsiteX6" fmla="*/ 819 w 79535"/>
                      <a:gd name="connsiteY6" fmla="*/ 405121 h 40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9535" h="405123">
                        <a:moveTo>
                          <a:pt x="819" y="405121"/>
                        </a:moveTo>
                        <a:cubicBezTo>
                          <a:pt x="8332" y="404591"/>
                          <a:pt x="48638" y="328405"/>
                          <a:pt x="56089" y="259045"/>
                        </a:cubicBezTo>
                        <a:cubicBezTo>
                          <a:pt x="63539" y="189686"/>
                          <a:pt x="70958" y="149504"/>
                          <a:pt x="76787" y="115931"/>
                        </a:cubicBezTo>
                        <a:cubicBezTo>
                          <a:pt x="82617" y="82358"/>
                          <a:pt x="81058" y="37314"/>
                          <a:pt x="53283" y="0"/>
                        </a:cubicBezTo>
                        <a:cubicBezTo>
                          <a:pt x="53283" y="0"/>
                          <a:pt x="65253" y="66460"/>
                          <a:pt x="45490" y="111224"/>
                        </a:cubicBezTo>
                        <a:cubicBezTo>
                          <a:pt x="20552" y="167678"/>
                          <a:pt x="22578" y="230771"/>
                          <a:pt x="31493" y="275910"/>
                        </a:cubicBezTo>
                        <a:cubicBezTo>
                          <a:pt x="40159" y="319458"/>
                          <a:pt x="-6693" y="405682"/>
                          <a:pt x="819" y="405121"/>
                        </a:cubicBezTo>
                        <a:close/>
                      </a:path>
                    </a:pathLst>
                  </a:custGeom>
                  <a:solidFill>
                    <a:srgbClr val="ADC3A7">
                      <a:alpha val="7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64" name="任意多边形: 形状 20263">
                    <a:extLst>
                      <a:ext uri="{FF2B5EF4-FFF2-40B4-BE49-F238E27FC236}">
                        <a16:creationId xmlns:a16="http://schemas.microsoft.com/office/drawing/2014/main" id="{7BCA114F-1303-32AF-3CF3-EA989B64B267}"/>
                      </a:ext>
                    </a:extLst>
                  </p:cNvPr>
                  <p:cNvSpPr/>
                  <p:nvPr/>
                </p:nvSpPr>
                <p:spPr>
                  <a:xfrm>
                    <a:off x="1561795" y="3369553"/>
                    <a:ext cx="76919" cy="400851"/>
                  </a:xfrm>
                  <a:custGeom>
                    <a:avLst/>
                    <a:gdLst>
                      <a:gd name="connsiteX0" fmla="*/ 473 w 76919"/>
                      <a:gd name="connsiteY0" fmla="*/ 400850 h 400851"/>
                      <a:gd name="connsiteX1" fmla="*/ 53841 w 76919"/>
                      <a:gd name="connsiteY1" fmla="*/ 256146 h 400851"/>
                      <a:gd name="connsiteX2" fmla="*/ 73916 w 76919"/>
                      <a:gd name="connsiteY2" fmla="*/ 113126 h 400851"/>
                      <a:gd name="connsiteX3" fmla="*/ 53529 w 76919"/>
                      <a:gd name="connsiteY3" fmla="*/ 0 h 400851"/>
                      <a:gd name="connsiteX4" fmla="*/ 46983 w 76919"/>
                      <a:gd name="connsiteY4" fmla="*/ 110756 h 400851"/>
                      <a:gd name="connsiteX5" fmla="*/ 33018 w 76919"/>
                      <a:gd name="connsiteY5" fmla="*/ 271639 h 400851"/>
                      <a:gd name="connsiteX6" fmla="*/ 473 w 76919"/>
                      <a:gd name="connsiteY6" fmla="*/ 400850 h 4008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919" h="400851">
                        <a:moveTo>
                          <a:pt x="473" y="400850"/>
                        </a:moveTo>
                        <a:cubicBezTo>
                          <a:pt x="6116" y="400445"/>
                          <a:pt x="46360" y="325505"/>
                          <a:pt x="53841" y="256146"/>
                        </a:cubicBezTo>
                        <a:cubicBezTo>
                          <a:pt x="61291" y="186787"/>
                          <a:pt x="68087" y="146730"/>
                          <a:pt x="73916" y="113126"/>
                        </a:cubicBezTo>
                        <a:cubicBezTo>
                          <a:pt x="79746" y="79552"/>
                          <a:pt x="79091" y="36067"/>
                          <a:pt x="53529" y="0"/>
                        </a:cubicBezTo>
                        <a:cubicBezTo>
                          <a:pt x="53529" y="0"/>
                          <a:pt x="65313" y="66522"/>
                          <a:pt x="46983" y="110756"/>
                        </a:cubicBezTo>
                        <a:cubicBezTo>
                          <a:pt x="23385" y="167803"/>
                          <a:pt x="24663" y="226220"/>
                          <a:pt x="33018" y="271639"/>
                        </a:cubicBezTo>
                        <a:cubicBezTo>
                          <a:pt x="41154" y="315405"/>
                          <a:pt x="-5138" y="401255"/>
                          <a:pt x="473" y="400850"/>
                        </a:cubicBezTo>
                        <a:close/>
                      </a:path>
                    </a:pathLst>
                  </a:custGeom>
                  <a:solidFill>
                    <a:srgbClr val="A9C1A2">
                      <a:alpha val="8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65" name="任意多边形: 形状 20264">
                    <a:extLst>
                      <a:ext uri="{FF2B5EF4-FFF2-40B4-BE49-F238E27FC236}">
                        <a16:creationId xmlns:a16="http://schemas.microsoft.com/office/drawing/2014/main" id="{E5BB3D0E-D858-E0E7-5F47-1952A8E45FC7}"/>
                      </a:ext>
                    </a:extLst>
                  </p:cNvPr>
                  <p:cNvSpPr/>
                  <p:nvPr/>
                </p:nvSpPr>
                <p:spPr>
                  <a:xfrm>
                    <a:off x="1563076" y="3372764"/>
                    <a:ext cx="74410" cy="396518"/>
                  </a:xfrm>
                  <a:custGeom>
                    <a:avLst/>
                    <a:gdLst>
                      <a:gd name="connsiteX0" fmla="*/ 221 w 74410"/>
                      <a:gd name="connsiteY0" fmla="*/ 396517 h 396518"/>
                      <a:gd name="connsiteX1" fmla="*/ 51656 w 74410"/>
                      <a:gd name="connsiteY1" fmla="*/ 253185 h 396518"/>
                      <a:gd name="connsiteX2" fmla="*/ 71108 w 74410"/>
                      <a:gd name="connsiteY2" fmla="*/ 110289 h 396518"/>
                      <a:gd name="connsiteX3" fmla="*/ 53839 w 74410"/>
                      <a:gd name="connsiteY3" fmla="*/ 0 h 396518"/>
                      <a:gd name="connsiteX4" fmla="*/ 48570 w 74410"/>
                      <a:gd name="connsiteY4" fmla="*/ 110289 h 396518"/>
                      <a:gd name="connsiteX5" fmla="*/ 34667 w 74410"/>
                      <a:gd name="connsiteY5" fmla="*/ 267400 h 396518"/>
                      <a:gd name="connsiteX6" fmla="*/ 221 w 74410"/>
                      <a:gd name="connsiteY6" fmla="*/ 396517 h 396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4410" h="396518">
                        <a:moveTo>
                          <a:pt x="221" y="396517"/>
                        </a:moveTo>
                        <a:cubicBezTo>
                          <a:pt x="3962" y="396237"/>
                          <a:pt x="44206" y="322545"/>
                          <a:pt x="51656" y="253185"/>
                        </a:cubicBezTo>
                        <a:cubicBezTo>
                          <a:pt x="59107" y="183826"/>
                          <a:pt x="65279" y="143862"/>
                          <a:pt x="71108" y="110289"/>
                        </a:cubicBezTo>
                        <a:cubicBezTo>
                          <a:pt x="76938" y="76716"/>
                          <a:pt x="77187" y="34758"/>
                          <a:pt x="53839" y="0"/>
                        </a:cubicBezTo>
                        <a:cubicBezTo>
                          <a:pt x="53839" y="0"/>
                          <a:pt x="65435" y="66585"/>
                          <a:pt x="48570" y="110289"/>
                        </a:cubicBezTo>
                        <a:cubicBezTo>
                          <a:pt x="26313" y="167927"/>
                          <a:pt x="26843" y="221669"/>
                          <a:pt x="34667" y="267400"/>
                        </a:cubicBezTo>
                        <a:cubicBezTo>
                          <a:pt x="42211" y="311322"/>
                          <a:pt x="-3550" y="396798"/>
                          <a:pt x="221" y="396517"/>
                        </a:cubicBezTo>
                        <a:close/>
                      </a:path>
                    </a:pathLst>
                  </a:custGeom>
                  <a:solidFill>
                    <a:srgbClr val="A5BF9E">
                      <a:alpha val="8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66" name="任意多边形: 形状 20265">
                    <a:extLst>
                      <a:ext uri="{FF2B5EF4-FFF2-40B4-BE49-F238E27FC236}">
                        <a16:creationId xmlns:a16="http://schemas.microsoft.com/office/drawing/2014/main" id="{25FF8E5B-93FC-BFA2-7A8A-3FC6706926A3}"/>
                      </a:ext>
                    </a:extLst>
                  </p:cNvPr>
                  <p:cNvSpPr/>
                  <p:nvPr/>
                </p:nvSpPr>
                <p:spPr>
                  <a:xfrm>
                    <a:off x="1564238" y="3375943"/>
                    <a:ext cx="72086" cy="392215"/>
                  </a:xfrm>
                  <a:custGeom>
                    <a:avLst/>
                    <a:gdLst>
                      <a:gd name="connsiteX0" fmla="*/ 57 w 72086"/>
                      <a:gd name="connsiteY0" fmla="*/ 392215 h 392215"/>
                      <a:gd name="connsiteX1" fmla="*/ 49590 w 72086"/>
                      <a:gd name="connsiteY1" fmla="*/ 250255 h 392215"/>
                      <a:gd name="connsiteX2" fmla="*/ 68418 w 72086"/>
                      <a:gd name="connsiteY2" fmla="*/ 107452 h 392215"/>
                      <a:gd name="connsiteX3" fmla="*/ 54297 w 72086"/>
                      <a:gd name="connsiteY3" fmla="*/ 0 h 392215"/>
                      <a:gd name="connsiteX4" fmla="*/ 50276 w 72086"/>
                      <a:gd name="connsiteY4" fmla="*/ 109821 h 392215"/>
                      <a:gd name="connsiteX5" fmla="*/ 36404 w 72086"/>
                      <a:gd name="connsiteY5" fmla="*/ 263129 h 392215"/>
                      <a:gd name="connsiteX6" fmla="*/ 57 w 72086"/>
                      <a:gd name="connsiteY6" fmla="*/ 392215 h 392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2086" h="392215">
                        <a:moveTo>
                          <a:pt x="57" y="392215"/>
                        </a:moveTo>
                        <a:cubicBezTo>
                          <a:pt x="1927" y="392091"/>
                          <a:pt x="42109" y="319614"/>
                          <a:pt x="49590" y="250255"/>
                        </a:cubicBezTo>
                        <a:cubicBezTo>
                          <a:pt x="57040" y="180895"/>
                          <a:pt x="62589" y="141025"/>
                          <a:pt x="68418" y="107452"/>
                        </a:cubicBezTo>
                        <a:cubicBezTo>
                          <a:pt x="74248" y="73880"/>
                          <a:pt x="75432" y="33448"/>
                          <a:pt x="54297" y="0"/>
                        </a:cubicBezTo>
                        <a:cubicBezTo>
                          <a:pt x="54297" y="0"/>
                          <a:pt x="65738" y="66647"/>
                          <a:pt x="50276" y="109821"/>
                        </a:cubicBezTo>
                        <a:cubicBezTo>
                          <a:pt x="29421" y="168083"/>
                          <a:pt x="29141" y="217087"/>
                          <a:pt x="36404" y="263129"/>
                        </a:cubicBezTo>
                        <a:cubicBezTo>
                          <a:pt x="43387" y="307239"/>
                          <a:pt x="-1814" y="392340"/>
                          <a:pt x="57" y="392215"/>
                        </a:cubicBezTo>
                        <a:close/>
                      </a:path>
                    </a:pathLst>
                  </a:custGeom>
                  <a:solidFill>
                    <a:srgbClr val="A0BC99">
                      <a:alpha val="9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67" name="任意多边形: 形状 20266">
                    <a:extLst>
                      <a:ext uri="{FF2B5EF4-FFF2-40B4-BE49-F238E27FC236}">
                        <a16:creationId xmlns:a16="http://schemas.microsoft.com/office/drawing/2014/main" id="{5EFB68CF-0767-04DB-07FE-724CDD01BD23}"/>
                      </a:ext>
                    </a:extLst>
                  </p:cNvPr>
                  <p:cNvSpPr/>
                  <p:nvPr/>
                </p:nvSpPr>
                <p:spPr>
                  <a:xfrm>
                    <a:off x="1565292" y="3379154"/>
                    <a:ext cx="69900" cy="387882"/>
                  </a:xfrm>
                  <a:custGeom>
                    <a:avLst/>
                    <a:gdLst>
                      <a:gd name="connsiteX0" fmla="*/ 0 w 69900"/>
                      <a:gd name="connsiteY0" fmla="*/ 387882 h 387882"/>
                      <a:gd name="connsiteX1" fmla="*/ 47601 w 69900"/>
                      <a:gd name="connsiteY1" fmla="*/ 247293 h 387882"/>
                      <a:gd name="connsiteX2" fmla="*/ 65806 w 69900"/>
                      <a:gd name="connsiteY2" fmla="*/ 104615 h 387882"/>
                      <a:gd name="connsiteX3" fmla="*/ 54802 w 69900"/>
                      <a:gd name="connsiteY3" fmla="*/ 0 h 387882"/>
                      <a:gd name="connsiteX4" fmla="*/ 52058 w 69900"/>
                      <a:gd name="connsiteY4" fmla="*/ 109354 h 387882"/>
                      <a:gd name="connsiteX5" fmla="*/ 38249 w 69900"/>
                      <a:gd name="connsiteY5" fmla="*/ 258890 h 387882"/>
                      <a:gd name="connsiteX6" fmla="*/ 0 w 69900"/>
                      <a:gd name="connsiteY6" fmla="*/ 387882 h 387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900" h="387882">
                        <a:moveTo>
                          <a:pt x="0" y="387882"/>
                        </a:moveTo>
                        <a:cubicBezTo>
                          <a:pt x="0" y="387882"/>
                          <a:pt x="40150" y="316652"/>
                          <a:pt x="47601" y="247293"/>
                        </a:cubicBezTo>
                        <a:cubicBezTo>
                          <a:pt x="55051" y="177934"/>
                          <a:pt x="59976" y="138189"/>
                          <a:pt x="65806" y="104615"/>
                        </a:cubicBezTo>
                        <a:cubicBezTo>
                          <a:pt x="71635" y="71043"/>
                          <a:pt x="73723" y="32139"/>
                          <a:pt x="54802" y="0"/>
                        </a:cubicBezTo>
                        <a:cubicBezTo>
                          <a:pt x="54802" y="0"/>
                          <a:pt x="66117" y="66710"/>
                          <a:pt x="52058" y="109354"/>
                        </a:cubicBezTo>
                        <a:cubicBezTo>
                          <a:pt x="32638" y="168239"/>
                          <a:pt x="31547" y="212535"/>
                          <a:pt x="38249" y="258890"/>
                        </a:cubicBezTo>
                        <a:cubicBezTo>
                          <a:pt x="44671" y="303155"/>
                          <a:pt x="0" y="387882"/>
                          <a:pt x="0" y="387882"/>
                        </a:cubicBezTo>
                        <a:close/>
                      </a:path>
                    </a:pathLst>
                  </a:custGeom>
                  <a:solidFill>
                    <a:srgbClr val="9CBA94"/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4" name="图形 9">
                <a:extLst>
                  <a:ext uri="{FF2B5EF4-FFF2-40B4-BE49-F238E27FC236}">
                    <a16:creationId xmlns:a16="http://schemas.microsoft.com/office/drawing/2014/main" id="{5E08C34F-CC57-BDEF-B2D7-F371A2DFFAF8}"/>
                  </a:ext>
                </a:extLst>
              </p:cNvPr>
              <p:cNvGrpSpPr/>
              <p:nvPr/>
            </p:nvGrpSpPr>
            <p:grpSpPr>
              <a:xfrm>
                <a:off x="1075039" y="3782794"/>
                <a:ext cx="668499" cy="319818"/>
                <a:chOff x="1075039" y="3782794"/>
                <a:chExt cx="668499" cy="319818"/>
              </a:xfrm>
            </p:grpSpPr>
            <p:sp>
              <p:nvSpPr>
                <p:cNvPr id="20230" name="任意多边形: 形状 20229">
                  <a:extLst>
                    <a:ext uri="{FF2B5EF4-FFF2-40B4-BE49-F238E27FC236}">
                      <a16:creationId xmlns:a16="http://schemas.microsoft.com/office/drawing/2014/main" id="{8E4B0074-ACD2-7EDF-6980-7E3641042DA1}"/>
                    </a:ext>
                  </a:extLst>
                </p:cNvPr>
                <p:cNvSpPr/>
                <p:nvPr/>
              </p:nvSpPr>
              <p:spPr>
                <a:xfrm>
                  <a:off x="1075039" y="3806314"/>
                  <a:ext cx="668499" cy="296298"/>
                </a:xfrm>
                <a:custGeom>
                  <a:avLst/>
                  <a:gdLst>
                    <a:gd name="connsiteX0" fmla="*/ 658150 w 668499"/>
                    <a:gd name="connsiteY0" fmla="*/ 25624 h 296298"/>
                    <a:gd name="connsiteX1" fmla="*/ 540535 w 668499"/>
                    <a:gd name="connsiteY1" fmla="*/ 119734 h 296298"/>
                    <a:gd name="connsiteX2" fmla="*/ 234450 w 668499"/>
                    <a:gd name="connsiteY2" fmla="*/ 293554 h 296298"/>
                    <a:gd name="connsiteX3" fmla="*/ 0 w 668499"/>
                    <a:gd name="connsiteY3" fmla="*/ 212598 h 296298"/>
                    <a:gd name="connsiteX4" fmla="*/ 103431 w 668499"/>
                    <a:gd name="connsiteY4" fmla="*/ 150627 h 296298"/>
                    <a:gd name="connsiteX5" fmla="*/ 322949 w 668499"/>
                    <a:gd name="connsiteY5" fmla="*/ 50469 h 296298"/>
                    <a:gd name="connsiteX6" fmla="*/ 540223 w 668499"/>
                    <a:gd name="connsiteY6" fmla="*/ 29583 h 296298"/>
                    <a:gd name="connsiteX7" fmla="*/ 668499 w 668499"/>
                    <a:gd name="connsiteY7" fmla="*/ 717 h 296298"/>
                    <a:gd name="connsiteX8" fmla="*/ 658150 w 668499"/>
                    <a:gd name="connsiteY8" fmla="*/ 25624 h 296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68499" h="296298">
                      <a:moveTo>
                        <a:pt x="658150" y="25624"/>
                      </a:moveTo>
                      <a:cubicBezTo>
                        <a:pt x="594526" y="25936"/>
                        <a:pt x="559176" y="74877"/>
                        <a:pt x="540535" y="119734"/>
                      </a:cubicBezTo>
                      <a:cubicBezTo>
                        <a:pt x="521894" y="164592"/>
                        <a:pt x="400881" y="318648"/>
                        <a:pt x="234450" y="293554"/>
                      </a:cubicBezTo>
                      <a:cubicBezTo>
                        <a:pt x="76498" y="269738"/>
                        <a:pt x="0" y="212598"/>
                        <a:pt x="0" y="212598"/>
                      </a:cubicBezTo>
                      <a:cubicBezTo>
                        <a:pt x="0" y="212598"/>
                        <a:pt x="64091" y="205304"/>
                        <a:pt x="103431" y="150627"/>
                      </a:cubicBezTo>
                      <a:cubicBezTo>
                        <a:pt x="142771" y="95950"/>
                        <a:pt x="227779" y="56766"/>
                        <a:pt x="322949" y="50469"/>
                      </a:cubicBezTo>
                      <a:cubicBezTo>
                        <a:pt x="418120" y="44172"/>
                        <a:pt x="498826" y="66367"/>
                        <a:pt x="540223" y="29583"/>
                      </a:cubicBezTo>
                      <a:cubicBezTo>
                        <a:pt x="581621" y="-7201"/>
                        <a:pt x="668499" y="717"/>
                        <a:pt x="668499" y="717"/>
                      </a:cubicBezTo>
                      <a:lnTo>
                        <a:pt x="658150" y="25624"/>
                      </a:lnTo>
                      <a:close/>
                    </a:path>
                  </a:pathLst>
                </a:custGeom>
                <a:gradFill>
                  <a:gsLst>
                    <a:gs pos="5410">
                      <a:srgbClr val="37751E"/>
                    </a:gs>
                    <a:gs pos="10970">
                      <a:srgbClr val="3A7921"/>
                    </a:gs>
                    <a:gs pos="43750">
                      <a:srgbClr val="499033"/>
                    </a:gs>
                    <a:gs pos="64690">
                      <a:srgbClr val="4E9839"/>
                    </a:gs>
                    <a:gs pos="98710">
                      <a:srgbClr val="4E9839"/>
                    </a:gs>
                  </a:gsLst>
                  <a:lin ang="12057907" scaled="1"/>
                </a:gra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231" name="图形 9">
                  <a:extLst>
                    <a:ext uri="{FF2B5EF4-FFF2-40B4-BE49-F238E27FC236}">
                      <a16:creationId xmlns:a16="http://schemas.microsoft.com/office/drawing/2014/main" id="{44748839-DB43-3A43-43E0-871A116E133E}"/>
                    </a:ext>
                  </a:extLst>
                </p:cNvPr>
                <p:cNvGrpSpPr/>
                <p:nvPr/>
              </p:nvGrpSpPr>
              <p:grpSpPr>
                <a:xfrm>
                  <a:off x="1077190" y="3782794"/>
                  <a:ext cx="648678" cy="261887"/>
                  <a:chOff x="1077190" y="3782794"/>
                  <a:chExt cx="648678" cy="261887"/>
                </a:xfrm>
              </p:grpSpPr>
              <p:sp>
                <p:nvSpPr>
                  <p:cNvPr id="20232" name="任意多边形: 形状 20231">
                    <a:extLst>
                      <a:ext uri="{FF2B5EF4-FFF2-40B4-BE49-F238E27FC236}">
                        <a16:creationId xmlns:a16="http://schemas.microsoft.com/office/drawing/2014/main" id="{6EA9B4C4-EE06-C294-1392-4D27439BC60F}"/>
                      </a:ext>
                    </a:extLst>
                  </p:cNvPr>
                  <p:cNvSpPr/>
                  <p:nvPr/>
                </p:nvSpPr>
                <p:spPr>
                  <a:xfrm>
                    <a:off x="1077190" y="3782794"/>
                    <a:ext cx="648678" cy="261887"/>
                  </a:xfrm>
                  <a:custGeom>
                    <a:avLst/>
                    <a:gdLst>
                      <a:gd name="connsiteX0" fmla="*/ 647364 w 648678"/>
                      <a:gd name="connsiteY0" fmla="*/ 7186 h 261887"/>
                      <a:gd name="connsiteX1" fmla="*/ 453906 w 648678"/>
                      <a:gd name="connsiteY1" fmla="*/ 156160 h 261887"/>
                      <a:gd name="connsiteX2" fmla="*/ 257518 w 648678"/>
                      <a:gd name="connsiteY2" fmla="*/ 243693 h 261887"/>
                      <a:gd name="connsiteX3" fmla="*/ 0 w 648678"/>
                      <a:gd name="connsiteY3" fmla="*/ 236898 h 261887"/>
                      <a:gd name="connsiteX4" fmla="*/ 158794 w 648678"/>
                      <a:gd name="connsiteY4" fmla="*/ 165855 h 261887"/>
                      <a:gd name="connsiteX5" fmla="*/ 460234 w 648678"/>
                      <a:gd name="connsiteY5" fmla="*/ 67006 h 261887"/>
                      <a:gd name="connsiteX6" fmla="*/ 647364 w 648678"/>
                      <a:gd name="connsiteY6" fmla="*/ 7186 h 261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8678" h="261887">
                        <a:moveTo>
                          <a:pt x="647364" y="7186"/>
                        </a:moveTo>
                        <a:cubicBezTo>
                          <a:pt x="661984" y="40509"/>
                          <a:pt x="551851" y="120654"/>
                          <a:pt x="453906" y="156160"/>
                        </a:cubicBezTo>
                        <a:cubicBezTo>
                          <a:pt x="355993" y="191666"/>
                          <a:pt x="303622" y="224117"/>
                          <a:pt x="257518" y="243693"/>
                        </a:cubicBezTo>
                        <a:cubicBezTo>
                          <a:pt x="211413" y="263270"/>
                          <a:pt x="110351" y="274804"/>
                          <a:pt x="0" y="236898"/>
                        </a:cubicBezTo>
                        <a:cubicBezTo>
                          <a:pt x="0" y="236898"/>
                          <a:pt x="107764" y="227764"/>
                          <a:pt x="158794" y="165855"/>
                        </a:cubicBezTo>
                        <a:cubicBezTo>
                          <a:pt x="209824" y="103946"/>
                          <a:pt x="389909" y="66570"/>
                          <a:pt x="460234" y="67006"/>
                        </a:cubicBezTo>
                        <a:cubicBezTo>
                          <a:pt x="530560" y="67443"/>
                          <a:pt x="632744" y="-26169"/>
                          <a:pt x="647364" y="7186"/>
                        </a:cubicBezTo>
                        <a:close/>
                      </a:path>
                    </a:pathLst>
                  </a:custGeom>
                  <a:solidFill>
                    <a:srgbClr val="E0E0E0">
                      <a:alpha val="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33" name="任意多边形: 形状 20232">
                    <a:extLst>
                      <a:ext uri="{FF2B5EF4-FFF2-40B4-BE49-F238E27FC236}">
                        <a16:creationId xmlns:a16="http://schemas.microsoft.com/office/drawing/2014/main" id="{5EB0AF88-74BB-F9E7-DBD3-20E7C21E3528}"/>
                      </a:ext>
                    </a:extLst>
                  </p:cNvPr>
                  <p:cNvSpPr/>
                  <p:nvPr/>
                </p:nvSpPr>
                <p:spPr>
                  <a:xfrm>
                    <a:off x="1082894" y="3785073"/>
                    <a:ext cx="641780" cy="258279"/>
                  </a:xfrm>
                  <a:custGeom>
                    <a:avLst/>
                    <a:gdLst>
                      <a:gd name="connsiteX0" fmla="*/ 640600 w 641780"/>
                      <a:gd name="connsiteY0" fmla="*/ 6434 h 258279"/>
                      <a:gd name="connsiteX1" fmla="*/ 448046 w 641780"/>
                      <a:gd name="connsiteY1" fmla="*/ 152790 h 258279"/>
                      <a:gd name="connsiteX2" fmla="*/ 251470 w 641780"/>
                      <a:gd name="connsiteY2" fmla="*/ 239606 h 258279"/>
                      <a:gd name="connsiteX3" fmla="*/ 0 w 641780"/>
                      <a:gd name="connsiteY3" fmla="*/ 235086 h 258279"/>
                      <a:gd name="connsiteX4" fmla="*/ 158856 w 641780"/>
                      <a:gd name="connsiteY4" fmla="*/ 165602 h 258279"/>
                      <a:gd name="connsiteX5" fmla="*/ 454717 w 641780"/>
                      <a:gd name="connsiteY5" fmla="*/ 68312 h 258279"/>
                      <a:gd name="connsiteX6" fmla="*/ 640600 w 641780"/>
                      <a:gd name="connsiteY6" fmla="*/ 6434 h 258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1780" h="258279">
                        <a:moveTo>
                          <a:pt x="640600" y="6434"/>
                        </a:moveTo>
                        <a:cubicBezTo>
                          <a:pt x="654316" y="37700"/>
                          <a:pt x="545959" y="117284"/>
                          <a:pt x="448046" y="152790"/>
                        </a:cubicBezTo>
                        <a:cubicBezTo>
                          <a:pt x="350132" y="188296"/>
                          <a:pt x="297544" y="220030"/>
                          <a:pt x="251470" y="239606"/>
                        </a:cubicBezTo>
                        <a:cubicBezTo>
                          <a:pt x="205366" y="259182"/>
                          <a:pt x="107109" y="271090"/>
                          <a:pt x="0" y="235086"/>
                        </a:cubicBezTo>
                        <a:cubicBezTo>
                          <a:pt x="0" y="235086"/>
                          <a:pt x="107421" y="225454"/>
                          <a:pt x="158856" y="165602"/>
                        </a:cubicBezTo>
                        <a:cubicBezTo>
                          <a:pt x="211226" y="104628"/>
                          <a:pt x="384266" y="68592"/>
                          <a:pt x="454717" y="68312"/>
                        </a:cubicBezTo>
                        <a:cubicBezTo>
                          <a:pt x="524949" y="68000"/>
                          <a:pt x="626884" y="-24832"/>
                          <a:pt x="640600" y="6434"/>
                        </a:cubicBezTo>
                        <a:close/>
                      </a:path>
                    </a:pathLst>
                  </a:custGeom>
                  <a:solidFill>
                    <a:srgbClr val="DCDEDB">
                      <a:alpha val="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34" name="任意多边形: 形状 20233">
                    <a:extLst>
                      <a:ext uri="{FF2B5EF4-FFF2-40B4-BE49-F238E27FC236}">
                        <a16:creationId xmlns:a16="http://schemas.microsoft.com/office/drawing/2014/main" id="{30675D73-199E-F6C1-0D95-D6B8643ED55C}"/>
                      </a:ext>
                    </a:extLst>
                  </p:cNvPr>
                  <p:cNvSpPr/>
                  <p:nvPr/>
                </p:nvSpPr>
                <p:spPr>
                  <a:xfrm>
                    <a:off x="1088537" y="3787326"/>
                    <a:ext cx="634944" cy="254724"/>
                  </a:xfrm>
                  <a:custGeom>
                    <a:avLst/>
                    <a:gdLst>
                      <a:gd name="connsiteX0" fmla="*/ 633897 w 634944"/>
                      <a:gd name="connsiteY0" fmla="*/ 5709 h 254724"/>
                      <a:gd name="connsiteX1" fmla="*/ 442247 w 634944"/>
                      <a:gd name="connsiteY1" fmla="*/ 149446 h 254724"/>
                      <a:gd name="connsiteX2" fmla="*/ 245454 w 634944"/>
                      <a:gd name="connsiteY2" fmla="*/ 235545 h 254724"/>
                      <a:gd name="connsiteX3" fmla="*/ 0 w 634944"/>
                      <a:gd name="connsiteY3" fmla="*/ 233301 h 254724"/>
                      <a:gd name="connsiteX4" fmla="*/ 158919 w 634944"/>
                      <a:gd name="connsiteY4" fmla="*/ 165344 h 254724"/>
                      <a:gd name="connsiteX5" fmla="*/ 449230 w 634944"/>
                      <a:gd name="connsiteY5" fmla="*/ 69582 h 254724"/>
                      <a:gd name="connsiteX6" fmla="*/ 633897 w 634944"/>
                      <a:gd name="connsiteY6" fmla="*/ 5709 h 2547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34944" h="254724">
                        <a:moveTo>
                          <a:pt x="633897" y="5709"/>
                        </a:moveTo>
                        <a:cubicBezTo>
                          <a:pt x="646678" y="34886"/>
                          <a:pt x="540161" y="113940"/>
                          <a:pt x="442247" y="149446"/>
                        </a:cubicBezTo>
                        <a:cubicBezTo>
                          <a:pt x="344334" y="184952"/>
                          <a:pt x="291559" y="215969"/>
                          <a:pt x="245454" y="235545"/>
                        </a:cubicBezTo>
                        <a:cubicBezTo>
                          <a:pt x="199350" y="255122"/>
                          <a:pt x="103899" y="267404"/>
                          <a:pt x="0" y="233301"/>
                        </a:cubicBezTo>
                        <a:cubicBezTo>
                          <a:pt x="0" y="233301"/>
                          <a:pt x="107109" y="223232"/>
                          <a:pt x="158919" y="165344"/>
                        </a:cubicBezTo>
                        <a:cubicBezTo>
                          <a:pt x="212660" y="105337"/>
                          <a:pt x="378655" y="70579"/>
                          <a:pt x="449230" y="69582"/>
                        </a:cubicBezTo>
                        <a:cubicBezTo>
                          <a:pt x="519400" y="68646"/>
                          <a:pt x="621085" y="-23469"/>
                          <a:pt x="633897" y="5709"/>
                        </a:cubicBezTo>
                        <a:close/>
                      </a:path>
                    </a:pathLst>
                  </a:custGeom>
                  <a:solidFill>
                    <a:srgbClr val="D7DBD6">
                      <a:alpha val="1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35" name="任意多边形: 形状 20234">
                    <a:extLst>
                      <a:ext uri="{FF2B5EF4-FFF2-40B4-BE49-F238E27FC236}">
                        <a16:creationId xmlns:a16="http://schemas.microsoft.com/office/drawing/2014/main" id="{02FFB3C5-42A4-2DD5-F60F-B645F9401234}"/>
                      </a:ext>
                    </a:extLst>
                  </p:cNvPr>
                  <p:cNvSpPr/>
                  <p:nvPr/>
                </p:nvSpPr>
                <p:spPr>
                  <a:xfrm>
                    <a:off x="1094148" y="3789545"/>
                    <a:ext cx="628119" cy="251227"/>
                  </a:xfrm>
                  <a:custGeom>
                    <a:avLst/>
                    <a:gdLst>
                      <a:gd name="connsiteX0" fmla="*/ 627195 w 628119"/>
                      <a:gd name="connsiteY0" fmla="*/ 5017 h 251227"/>
                      <a:gd name="connsiteX1" fmla="*/ 436418 w 628119"/>
                      <a:gd name="connsiteY1" fmla="*/ 146136 h 251227"/>
                      <a:gd name="connsiteX2" fmla="*/ 239407 w 628119"/>
                      <a:gd name="connsiteY2" fmla="*/ 231518 h 251227"/>
                      <a:gd name="connsiteX3" fmla="*/ 0 w 628119"/>
                      <a:gd name="connsiteY3" fmla="*/ 231518 h 251227"/>
                      <a:gd name="connsiteX4" fmla="*/ 158981 w 628119"/>
                      <a:gd name="connsiteY4" fmla="*/ 165120 h 251227"/>
                      <a:gd name="connsiteX5" fmla="*/ 443744 w 628119"/>
                      <a:gd name="connsiteY5" fmla="*/ 70916 h 251227"/>
                      <a:gd name="connsiteX6" fmla="*/ 627195 w 628119"/>
                      <a:gd name="connsiteY6" fmla="*/ 5017 h 251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28119" h="251227">
                        <a:moveTo>
                          <a:pt x="627195" y="5017"/>
                        </a:moveTo>
                        <a:cubicBezTo>
                          <a:pt x="639072" y="32106"/>
                          <a:pt x="534332" y="110630"/>
                          <a:pt x="436418" y="146136"/>
                        </a:cubicBezTo>
                        <a:cubicBezTo>
                          <a:pt x="338505" y="181642"/>
                          <a:pt x="285511" y="211941"/>
                          <a:pt x="239407" y="231518"/>
                        </a:cubicBezTo>
                        <a:cubicBezTo>
                          <a:pt x="193302" y="251094"/>
                          <a:pt x="100657" y="263750"/>
                          <a:pt x="0" y="231518"/>
                        </a:cubicBezTo>
                        <a:cubicBezTo>
                          <a:pt x="0" y="231518"/>
                          <a:pt x="106829" y="221013"/>
                          <a:pt x="158981" y="165120"/>
                        </a:cubicBezTo>
                        <a:cubicBezTo>
                          <a:pt x="214094" y="106079"/>
                          <a:pt x="373013" y="72630"/>
                          <a:pt x="443744" y="70916"/>
                        </a:cubicBezTo>
                        <a:cubicBezTo>
                          <a:pt x="513851" y="69295"/>
                          <a:pt x="615350" y="-22073"/>
                          <a:pt x="627195" y="5017"/>
                        </a:cubicBezTo>
                        <a:close/>
                      </a:path>
                    </a:pathLst>
                  </a:custGeom>
                  <a:solidFill>
                    <a:srgbClr val="D3D9D2">
                      <a:alpha val="1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36" name="任意多边形: 形状 20235">
                    <a:extLst>
                      <a:ext uri="{FF2B5EF4-FFF2-40B4-BE49-F238E27FC236}">
                        <a16:creationId xmlns:a16="http://schemas.microsoft.com/office/drawing/2014/main" id="{B71C6627-1792-A308-234D-3EE18EC37A10}"/>
                      </a:ext>
                    </a:extLst>
                  </p:cNvPr>
                  <p:cNvSpPr/>
                  <p:nvPr/>
                </p:nvSpPr>
                <p:spPr>
                  <a:xfrm>
                    <a:off x="1099821" y="3791754"/>
                    <a:ext cx="621268" cy="247823"/>
                  </a:xfrm>
                  <a:custGeom>
                    <a:avLst/>
                    <a:gdLst>
                      <a:gd name="connsiteX0" fmla="*/ 620462 w 621268"/>
                      <a:gd name="connsiteY0" fmla="*/ 4367 h 247823"/>
                      <a:gd name="connsiteX1" fmla="*/ 430589 w 621268"/>
                      <a:gd name="connsiteY1" fmla="*/ 142867 h 247823"/>
                      <a:gd name="connsiteX2" fmla="*/ 233359 w 621268"/>
                      <a:gd name="connsiteY2" fmla="*/ 227532 h 247823"/>
                      <a:gd name="connsiteX3" fmla="*/ 0 w 621268"/>
                      <a:gd name="connsiteY3" fmla="*/ 229808 h 247823"/>
                      <a:gd name="connsiteX4" fmla="*/ 159043 w 621268"/>
                      <a:gd name="connsiteY4" fmla="*/ 164969 h 247823"/>
                      <a:gd name="connsiteX5" fmla="*/ 438226 w 621268"/>
                      <a:gd name="connsiteY5" fmla="*/ 72323 h 247823"/>
                      <a:gd name="connsiteX6" fmla="*/ 620462 w 621268"/>
                      <a:gd name="connsiteY6" fmla="*/ 4367 h 247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21268" h="247823">
                        <a:moveTo>
                          <a:pt x="620462" y="4367"/>
                        </a:moveTo>
                        <a:cubicBezTo>
                          <a:pt x="631435" y="29367"/>
                          <a:pt x="528502" y="107362"/>
                          <a:pt x="430589" y="142867"/>
                        </a:cubicBezTo>
                        <a:cubicBezTo>
                          <a:pt x="332675" y="178373"/>
                          <a:pt x="279464" y="207956"/>
                          <a:pt x="233359" y="227532"/>
                        </a:cubicBezTo>
                        <a:cubicBezTo>
                          <a:pt x="187255" y="247109"/>
                          <a:pt x="97415" y="260170"/>
                          <a:pt x="0" y="229808"/>
                        </a:cubicBezTo>
                        <a:cubicBezTo>
                          <a:pt x="0" y="229808"/>
                          <a:pt x="106548" y="218866"/>
                          <a:pt x="159043" y="164969"/>
                        </a:cubicBezTo>
                        <a:cubicBezTo>
                          <a:pt x="215559" y="106894"/>
                          <a:pt x="367402" y="74755"/>
                          <a:pt x="438226" y="72323"/>
                        </a:cubicBezTo>
                        <a:cubicBezTo>
                          <a:pt x="508271" y="69985"/>
                          <a:pt x="609520" y="-20665"/>
                          <a:pt x="620462" y="4367"/>
                        </a:cubicBezTo>
                        <a:close/>
                      </a:path>
                    </a:pathLst>
                  </a:custGeom>
                  <a:solidFill>
                    <a:srgbClr val="CFD7CD">
                      <a:alpha val="2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37" name="任意多边形: 形状 20236">
                    <a:extLst>
                      <a:ext uri="{FF2B5EF4-FFF2-40B4-BE49-F238E27FC236}">
                        <a16:creationId xmlns:a16="http://schemas.microsoft.com/office/drawing/2014/main" id="{2080FB12-F4CF-0793-4061-FA7BBACBBA6D}"/>
                      </a:ext>
                    </a:extLst>
                  </p:cNvPr>
                  <p:cNvSpPr/>
                  <p:nvPr/>
                </p:nvSpPr>
                <p:spPr>
                  <a:xfrm>
                    <a:off x="1105432" y="3793913"/>
                    <a:ext cx="614481" cy="244459"/>
                  </a:xfrm>
                  <a:custGeom>
                    <a:avLst/>
                    <a:gdLst>
                      <a:gd name="connsiteX0" fmla="*/ 613791 w 614481"/>
                      <a:gd name="connsiteY0" fmla="*/ 3735 h 244459"/>
                      <a:gd name="connsiteX1" fmla="*/ 424791 w 614481"/>
                      <a:gd name="connsiteY1" fmla="*/ 139617 h 244459"/>
                      <a:gd name="connsiteX2" fmla="*/ 227343 w 614481"/>
                      <a:gd name="connsiteY2" fmla="*/ 223565 h 244459"/>
                      <a:gd name="connsiteX3" fmla="*/ 0 w 614481"/>
                      <a:gd name="connsiteY3" fmla="*/ 228116 h 244459"/>
                      <a:gd name="connsiteX4" fmla="*/ 159106 w 614481"/>
                      <a:gd name="connsiteY4" fmla="*/ 164835 h 244459"/>
                      <a:gd name="connsiteX5" fmla="*/ 432740 w 614481"/>
                      <a:gd name="connsiteY5" fmla="*/ 73717 h 244459"/>
                      <a:gd name="connsiteX6" fmla="*/ 613791 w 614481"/>
                      <a:gd name="connsiteY6" fmla="*/ 3735 h 244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14481" h="244459">
                        <a:moveTo>
                          <a:pt x="613791" y="3735"/>
                        </a:moveTo>
                        <a:cubicBezTo>
                          <a:pt x="623829" y="26647"/>
                          <a:pt x="522704" y="104111"/>
                          <a:pt x="424791" y="139617"/>
                        </a:cubicBezTo>
                        <a:cubicBezTo>
                          <a:pt x="326877" y="175122"/>
                          <a:pt x="273447" y="203988"/>
                          <a:pt x="227343" y="223565"/>
                        </a:cubicBezTo>
                        <a:cubicBezTo>
                          <a:pt x="181238" y="243142"/>
                          <a:pt x="94204" y="256577"/>
                          <a:pt x="0" y="228116"/>
                        </a:cubicBezTo>
                        <a:cubicBezTo>
                          <a:pt x="0" y="228116"/>
                          <a:pt x="106330" y="216800"/>
                          <a:pt x="159106" y="164835"/>
                        </a:cubicBezTo>
                        <a:cubicBezTo>
                          <a:pt x="217087" y="107758"/>
                          <a:pt x="361760" y="76897"/>
                          <a:pt x="432740" y="73717"/>
                        </a:cubicBezTo>
                        <a:cubicBezTo>
                          <a:pt x="502723" y="70694"/>
                          <a:pt x="603753" y="-19177"/>
                          <a:pt x="613791" y="3735"/>
                        </a:cubicBezTo>
                        <a:close/>
                      </a:path>
                    </a:pathLst>
                  </a:custGeom>
                  <a:solidFill>
                    <a:srgbClr val="CBD4C8">
                      <a:alpha val="3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38" name="任意多边形: 形状 20237">
                    <a:extLst>
                      <a:ext uri="{FF2B5EF4-FFF2-40B4-BE49-F238E27FC236}">
                        <a16:creationId xmlns:a16="http://schemas.microsoft.com/office/drawing/2014/main" id="{E12E4948-37B2-1349-AAB6-7AF349EFBAB0}"/>
                      </a:ext>
                    </a:extLst>
                  </p:cNvPr>
                  <p:cNvSpPr/>
                  <p:nvPr/>
                </p:nvSpPr>
                <p:spPr>
                  <a:xfrm>
                    <a:off x="1111106" y="3796027"/>
                    <a:ext cx="607643" cy="241172"/>
                  </a:xfrm>
                  <a:custGeom>
                    <a:avLst/>
                    <a:gdLst>
                      <a:gd name="connsiteX0" fmla="*/ 607058 w 607643"/>
                      <a:gd name="connsiteY0" fmla="*/ 3148 h 241172"/>
                      <a:gd name="connsiteX1" fmla="*/ 418961 w 607643"/>
                      <a:gd name="connsiteY1" fmla="*/ 136412 h 241172"/>
                      <a:gd name="connsiteX2" fmla="*/ 221295 w 607643"/>
                      <a:gd name="connsiteY2" fmla="*/ 219643 h 241172"/>
                      <a:gd name="connsiteX3" fmla="*/ 0 w 607643"/>
                      <a:gd name="connsiteY3" fmla="*/ 226439 h 241172"/>
                      <a:gd name="connsiteX4" fmla="*/ 159168 w 607643"/>
                      <a:gd name="connsiteY4" fmla="*/ 164716 h 241172"/>
                      <a:gd name="connsiteX5" fmla="*/ 427222 w 607643"/>
                      <a:gd name="connsiteY5" fmla="*/ 75157 h 241172"/>
                      <a:gd name="connsiteX6" fmla="*/ 607058 w 607643"/>
                      <a:gd name="connsiteY6" fmla="*/ 3148 h 241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7643" h="241172">
                        <a:moveTo>
                          <a:pt x="607058" y="3148"/>
                        </a:moveTo>
                        <a:cubicBezTo>
                          <a:pt x="616191" y="23972"/>
                          <a:pt x="516875" y="100906"/>
                          <a:pt x="418961" y="136412"/>
                        </a:cubicBezTo>
                        <a:cubicBezTo>
                          <a:pt x="321048" y="171917"/>
                          <a:pt x="267400" y="200098"/>
                          <a:pt x="221295" y="219643"/>
                        </a:cubicBezTo>
                        <a:cubicBezTo>
                          <a:pt x="175191" y="239219"/>
                          <a:pt x="90962" y="253029"/>
                          <a:pt x="0" y="226439"/>
                        </a:cubicBezTo>
                        <a:cubicBezTo>
                          <a:pt x="0" y="226439"/>
                          <a:pt x="106143" y="214749"/>
                          <a:pt x="159168" y="164716"/>
                        </a:cubicBezTo>
                        <a:cubicBezTo>
                          <a:pt x="218614" y="108637"/>
                          <a:pt x="356148" y="79023"/>
                          <a:pt x="427222" y="75157"/>
                        </a:cubicBezTo>
                        <a:cubicBezTo>
                          <a:pt x="497143" y="71479"/>
                          <a:pt x="597924" y="-17675"/>
                          <a:pt x="607058" y="3148"/>
                        </a:cubicBezTo>
                        <a:close/>
                      </a:path>
                    </a:pathLst>
                  </a:custGeom>
                  <a:solidFill>
                    <a:srgbClr val="C7D2C4">
                      <a:alpha val="3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39" name="任意多边形: 形状 20238">
                    <a:extLst>
                      <a:ext uri="{FF2B5EF4-FFF2-40B4-BE49-F238E27FC236}">
                        <a16:creationId xmlns:a16="http://schemas.microsoft.com/office/drawing/2014/main" id="{A2367BDF-8FEE-2365-1B16-7464C746B8DE}"/>
                      </a:ext>
                    </a:extLst>
                  </p:cNvPr>
                  <p:cNvSpPr/>
                  <p:nvPr/>
                </p:nvSpPr>
                <p:spPr>
                  <a:xfrm>
                    <a:off x="1116748" y="3798124"/>
                    <a:ext cx="600842" cy="238027"/>
                  </a:xfrm>
                  <a:custGeom>
                    <a:avLst/>
                    <a:gdLst>
                      <a:gd name="connsiteX0" fmla="*/ 600356 w 600842"/>
                      <a:gd name="connsiteY0" fmla="*/ 2610 h 238027"/>
                      <a:gd name="connsiteX1" fmla="*/ 413132 w 600842"/>
                      <a:gd name="connsiteY1" fmla="*/ 133255 h 238027"/>
                      <a:gd name="connsiteX2" fmla="*/ 215279 w 600842"/>
                      <a:gd name="connsiteY2" fmla="*/ 215800 h 238027"/>
                      <a:gd name="connsiteX3" fmla="*/ 0 w 600842"/>
                      <a:gd name="connsiteY3" fmla="*/ 224872 h 238027"/>
                      <a:gd name="connsiteX4" fmla="*/ 159230 w 600842"/>
                      <a:gd name="connsiteY4" fmla="*/ 164677 h 238027"/>
                      <a:gd name="connsiteX5" fmla="*/ 421736 w 600842"/>
                      <a:gd name="connsiteY5" fmla="*/ 76676 h 238027"/>
                      <a:gd name="connsiteX6" fmla="*/ 600356 w 600842"/>
                      <a:gd name="connsiteY6" fmla="*/ 2610 h 238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0842" h="238027">
                        <a:moveTo>
                          <a:pt x="600356" y="2610"/>
                        </a:moveTo>
                        <a:cubicBezTo>
                          <a:pt x="608585" y="21376"/>
                          <a:pt x="511046" y="97749"/>
                          <a:pt x="413132" y="133255"/>
                        </a:cubicBezTo>
                        <a:cubicBezTo>
                          <a:pt x="315219" y="168761"/>
                          <a:pt x="261383" y="196224"/>
                          <a:pt x="215279" y="215800"/>
                        </a:cubicBezTo>
                        <a:cubicBezTo>
                          <a:pt x="169174" y="235377"/>
                          <a:pt x="87782" y="249591"/>
                          <a:pt x="0" y="224872"/>
                        </a:cubicBezTo>
                        <a:cubicBezTo>
                          <a:pt x="0" y="224872"/>
                          <a:pt x="105956" y="212808"/>
                          <a:pt x="159230" y="164677"/>
                        </a:cubicBezTo>
                        <a:cubicBezTo>
                          <a:pt x="220142" y="109626"/>
                          <a:pt x="350506" y="81259"/>
                          <a:pt x="421736" y="76676"/>
                        </a:cubicBezTo>
                        <a:cubicBezTo>
                          <a:pt x="491563" y="72281"/>
                          <a:pt x="592126" y="-16156"/>
                          <a:pt x="600356" y="2610"/>
                        </a:cubicBezTo>
                        <a:close/>
                      </a:path>
                    </a:pathLst>
                  </a:custGeom>
                  <a:solidFill>
                    <a:srgbClr val="C2CFBF">
                      <a:alpha val="4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0" name="任意多边形: 形状 20239">
                    <a:extLst>
                      <a:ext uri="{FF2B5EF4-FFF2-40B4-BE49-F238E27FC236}">
                        <a16:creationId xmlns:a16="http://schemas.microsoft.com/office/drawing/2014/main" id="{703B5A75-9FD5-64CF-0330-ABD511180B33}"/>
                      </a:ext>
                    </a:extLst>
                  </p:cNvPr>
                  <p:cNvSpPr/>
                  <p:nvPr/>
                </p:nvSpPr>
                <p:spPr>
                  <a:xfrm>
                    <a:off x="1122421" y="3800156"/>
                    <a:ext cx="594014" cy="234920"/>
                  </a:xfrm>
                  <a:custGeom>
                    <a:avLst/>
                    <a:gdLst>
                      <a:gd name="connsiteX0" fmla="*/ 593622 w 594014"/>
                      <a:gd name="connsiteY0" fmla="*/ 2106 h 234920"/>
                      <a:gd name="connsiteX1" fmla="*/ 407303 w 594014"/>
                      <a:gd name="connsiteY1" fmla="*/ 130133 h 234920"/>
                      <a:gd name="connsiteX2" fmla="*/ 209231 w 594014"/>
                      <a:gd name="connsiteY2" fmla="*/ 211961 h 234920"/>
                      <a:gd name="connsiteX3" fmla="*/ 0 w 594014"/>
                      <a:gd name="connsiteY3" fmla="*/ 223308 h 234920"/>
                      <a:gd name="connsiteX4" fmla="*/ 159293 w 594014"/>
                      <a:gd name="connsiteY4" fmla="*/ 164672 h 234920"/>
                      <a:gd name="connsiteX5" fmla="*/ 416249 w 594014"/>
                      <a:gd name="connsiteY5" fmla="*/ 78199 h 234920"/>
                      <a:gd name="connsiteX6" fmla="*/ 593622 w 594014"/>
                      <a:gd name="connsiteY6" fmla="*/ 2106 h 23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4014" h="234920">
                        <a:moveTo>
                          <a:pt x="593622" y="2106"/>
                        </a:moveTo>
                        <a:cubicBezTo>
                          <a:pt x="600917" y="18783"/>
                          <a:pt x="505216" y="94627"/>
                          <a:pt x="407303" y="130133"/>
                        </a:cubicBezTo>
                        <a:cubicBezTo>
                          <a:pt x="309389" y="165638"/>
                          <a:pt x="255336" y="192385"/>
                          <a:pt x="209231" y="211961"/>
                        </a:cubicBezTo>
                        <a:cubicBezTo>
                          <a:pt x="163127" y="231537"/>
                          <a:pt x="84540" y="246126"/>
                          <a:pt x="0" y="223308"/>
                        </a:cubicBezTo>
                        <a:cubicBezTo>
                          <a:pt x="0" y="223308"/>
                          <a:pt x="105800" y="210901"/>
                          <a:pt x="159293" y="164672"/>
                        </a:cubicBezTo>
                        <a:cubicBezTo>
                          <a:pt x="221732" y="110681"/>
                          <a:pt x="344895" y="83529"/>
                          <a:pt x="416249" y="78199"/>
                        </a:cubicBezTo>
                        <a:cubicBezTo>
                          <a:pt x="485983" y="73118"/>
                          <a:pt x="586328" y="-14571"/>
                          <a:pt x="593622" y="2106"/>
                        </a:cubicBezTo>
                        <a:close/>
                      </a:path>
                    </a:pathLst>
                  </a:custGeom>
                  <a:solidFill>
                    <a:srgbClr val="BECDBA">
                      <a:alpha val="50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1" name="任意多边形: 形状 20240">
                    <a:extLst>
                      <a:ext uri="{FF2B5EF4-FFF2-40B4-BE49-F238E27FC236}">
                        <a16:creationId xmlns:a16="http://schemas.microsoft.com/office/drawing/2014/main" id="{B069A8B3-4967-FF9D-63DB-49A6491A394B}"/>
                      </a:ext>
                    </a:extLst>
                  </p:cNvPr>
                  <p:cNvSpPr/>
                  <p:nvPr/>
                </p:nvSpPr>
                <p:spPr>
                  <a:xfrm>
                    <a:off x="1128095" y="3802142"/>
                    <a:ext cx="587197" cy="231910"/>
                  </a:xfrm>
                  <a:custGeom>
                    <a:avLst/>
                    <a:gdLst>
                      <a:gd name="connsiteX0" fmla="*/ 586889 w 587197"/>
                      <a:gd name="connsiteY0" fmla="*/ 1647 h 231910"/>
                      <a:gd name="connsiteX1" fmla="*/ 401474 w 587197"/>
                      <a:gd name="connsiteY1" fmla="*/ 127055 h 231910"/>
                      <a:gd name="connsiteX2" fmla="*/ 203184 w 587197"/>
                      <a:gd name="connsiteY2" fmla="*/ 208166 h 231910"/>
                      <a:gd name="connsiteX3" fmla="*/ 0 w 587197"/>
                      <a:gd name="connsiteY3" fmla="*/ 221789 h 231910"/>
                      <a:gd name="connsiteX4" fmla="*/ 159355 w 587197"/>
                      <a:gd name="connsiteY4" fmla="*/ 164712 h 231910"/>
                      <a:gd name="connsiteX5" fmla="*/ 410732 w 587197"/>
                      <a:gd name="connsiteY5" fmla="*/ 79797 h 231910"/>
                      <a:gd name="connsiteX6" fmla="*/ 586889 w 587197"/>
                      <a:gd name="connsiteY6" fmla="*/ 1647 h 231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87197" h="231910">
                        <a:moveTo>
                          <a:pt x="586889" y="1647"/>
                        </a:moveTo>
                        <a:cubicBezTo>
                          <a:pt x="593279" y="16236"/>
                          <a:pt x="499387" y="91549"/>
                          <a:pt x="401474" y="127055"/>
                        </a:cubicBezTo>
                        <a:cubicBezTo>
                          <a:pt x="303560" y="162561"/>
                          <a:pt x="249288" y="188590"/>
                          <a:pt x="203184" y="208166"/>
                        </a:cubicBezTo>
                        <a:cubicBezTo>
                          <a:pt x="157079" y="227743"/>
                          <a:pt x="81298" y="242706"/>
                          <a:pt x="0" y="221789"/>
                        </a:cubicBezTo>
                        <a:cubicBezTo>
                          <a:pt x="0" y="221789"/>
                          <a:pt x="105676" y="209070"/>
                          <a:pt x="159355" y="164712"/>
                        </a:cubicBezTo>
                        <a:cubicBezTo>
                          <a:pt x="223321" y="111811"/>
                          <a:pt x="339253" y="85845"/>
                          <a:pt x="410732" y="79797"/>
                        </a:cubicBezTo>
                        <a:cubicBezTo>
                          <a:pt x="480403" y="74030"/>
                          <a:pt x="580499" y="-12942"/>
                          <a:pt x="586889" y="1647"/>
                        </a:cubicBezTo>
                        <a:close/>
                      </a:path>
                    </a:pathLst>
                  </a:custGeom>
                  <a:solidFill>
                    <a:srgbClr val="BACBB5">
                      <a:alpha val="5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2" name="任意多边形: 形状 20241">
                    <a:extLst>
                      <a:ext uri="{FF2B5EF4-FFF2-40B4-BE49-F238E27FC236}">
                        <a16:creationId xmlns:a16="http://schemas.microsoft.com/office/drawing/2014/main" id="{F22274A4-0677-5ACA-4AAC-9234D94B712C}"/>
                      </a:ext>
                    </a:extLst>
                  </p:cNvPr>
                  <p:cNvSpPr/>
                  <p:nvPr/>
                </p:nvSpPr>
                <p:spPr>
                  <a:xfrm>
                    <a:off x="1133706" y="3804080"/>
                    <a:ext cx="580451" cy="228997"/>
                  </a:xfrm>
                  <a:custGeom>
                    <a:avLst/>
                    <a:gdLst>
                      <a:gd name="connsiteX0" fmla="*/ 580218 w 580451"/>
                      <a:gd name="connsiteY0" fmla="*/ 1237 h 228997"/>
                      <a:gd name="connsiteX1" fmla="*/ 395675 w 580451"/>
                      <a:gd name="connsiteY1" fmla="*/ 124026 h 228997"/>
                      <a:gd name="connsiteX2" fmla="*/ 197168 w 580451"/>
                      <a:gd name="connsiteY2" fmla="*/ 204421 h 228997"/>
                      <a:gd name="connsiteX3" fmla="*/ 0 w 580451"/>
                      <a:gd name="connsiteY3" fmla="*/ 220288 h 228997"/>
                      <a:gd name="connsiteX4" fmla="*/ 159417 w 580451"/>
                      <a:gd name="connsiteY4" fmla="*/ 164769 h 228997"/>
                      <a:gd name="connsiteX5" fmla="*/ 405245 w 580451"/>
                      <a:gd name="connsiteY5" fmla="*/ 81413 h 228997"/>
                      <a:gd name="connsiteX6" fmla="*/ 580218 w 580451"/>
                      <a:gd name="connsiteY6" fmla="*/ 1237 h 228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80451" h="228997">
                        <a:moveTo>
                          <a:pt x="580218" y="1237"/>
                        </a:moveTo>
                        <a:cubicBezTo>
                          <a:pt x="585704" y="13737"/>
                          <a:pt x="493589" y="88520"/>
                          <a:pt x="395675" y="124026"/>
                        </a:cubicBezTo>
                        <a:cubicBezTo>
                          <a:pt x="297762" y="159532"/>
                          <a:pt x="243272" y="184844"/>
                          <a:pt x="197168" y="204421"/>
                        </a:cubicBezTo>
                        <a:cubicBezTo>
                          <a:pt x="151063" y="223997"/>
                          <a:pt x="78088" y="239334"/>
                          <a:pt x="0" y="220288"/>
                        </a:cubicBezTo>
                        <a:cubicBezTo>
                          <a:pt x="0" y="220288"/>
                          <a:pt x="105582" y="207288"/>
                          <a:pt x="159417" y="164769"/>
                        </a:cubicBezTo>
                        <a:cubicBezTo>
                          <a:pt x="224974" y="112991"/>
                          <a:pt x="333642" y="88178"/>
                          <a:pt x="405245" y="81413"/>
                        </a:cubicBezTo>
                        <a:cubicBezTo>
                          <a:pt x="474854" y="74960"/>
                          <a:pt x="574732" y="-11264"/>
                          <a:pt x="580218" y="1237"/>
                        </a:cubicBezTo>
                        <a:close/>
                      </a:path>
                    </a:pathLst>
                  </a:custGeom>
                  <a:solidFill>
                    <a:srgbClr val="B6C8B1">
                      <a:alpha val="6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3" name="任意多边形: 形状 20242">
                    <a:extLst>
                      <a:ext uri="{FF2B5EF4-FFF2-40B4-BE49-F238E27FC236}">
                        <a16:creationId xmlns:a16="http://schemas.microsoft.com/office/drawing/2014/main" id="{5D6B0E39-7BAA-2E54-6E65-A4EF9EFFC326}"/>
                      </a:ext>
                    </a:extLst>
                  </p:cNvPr>
                  <p:cNvSpPr/>
                  <p:nvPr/>
                </p:nvSpPr>
                <p:spPr>
                  <a:xfrm>
                    <a:off x="1139379" y="3805992"/>
                    <a:ext cx="573651" cy="226229"/>
                  </a:xfrm>
                  <a:custGeom>
                    <a:avLst/>
                    <a:gdLst>
                      <a:gd name="connsiteX0" fmla="*/ 573485 w 573651"/>
                      <a:gd name="connsiteY0" fmla="*/ 883 h 226229"/>
                      <a:gd name="connsiteX1" fmla="*/ 389846 w 573651"/>
                      <a:gd name="connsiteY1" fmla="*/ 121054 h 226229"/>
                      <a:gd name="connsiteX2" fmla="*/ 191120 w 573651"/>
                      <a:gd name="connsiteY2" fmla="*/ 200731 h 226229"/>
                      <a:gd name="connsiteX3" fmla="*/ 0 w 573651"/>
                      <a:gd name="connsiteY3" fmla="*/ 218874 h 226229"/>
                      <a:gd name="connsiteX4" fmla="*/ 159480 w 573651"/>
                      <a:gd name="connsiteY4" fmla="*/ 164883 h 226229"/>
                      <a:gd name="connsiteX5" fmla="*/ 399759 w 573651"/>
                      <a:gd name="connsiteY5" fmla="*/ 83085 h 226229"/>
                      <a:gd name="connsiteX6" fmla="*/ 573485 w 573651"/>
                      <a:gd name="connsiteY6" fmla="*/ 883 h 2262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73651" h="226229">
                        <a:moveTo>
                          <a:pt x="573485" y="883"/>
                        </a:moveTo>
                        <a:cubicBezTo>
                          <a:pt x="578067" y="11295"/>
                          <a:pt x="487760" y="85548"/>
                          <a:pt x="389846" y="121054"/>
                        </a:cubicBezTo>
                        <a:cubicBezTo>
                          <a:pt x="291933" y="156560"/>
                          <a:pt x="237224" y="181155"/>
                          <a:pt x="191120" y="200731"/>
                        </a:cubicBezTo>
                        <a:cubicBezTo>
                          <a:pt x="145016" y="220308"/>
                          <a:pt x="74846" y="236050"/>
                          <a:pt x="0" y="218874"/>
                        </a:cubicBezTo>
                        <a:cubicBezTo>
                          <a:pt x="0" y="218874"/>
                          <a:pt x="105489" y="205625"/>
                          <a:pt x="159480" y="164883"/>
                        </a:cubicBezTo>
                        <a:cubicBezTo>
                          <a:pt x="226626" y="114227"/>
                          <a:pt x="327999" y="90536"/>
                          <a:pt x="399759" y="83085"/>
                        </a:cubicBezTo>
                        <a:cubicBezTo>
                          <a:pt x="469274" y="75947"/>
                          <a:pt x="568902" y="-9560"/>
                          <a:pt x="573485" y="883"/>
                        </a:cubicBezTo>
                        <a:close/>
                      </a:path>
                    </a:pathLst>
                  </a:custGeom>
                  <a:solidFill>
                    <a:srgbClr val="B1C6AC">
                      <a:alpha val="6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4" name="任意多边形: 形状 20243">
                    <a:extLst>
                      <a:ext uri="{FF2B5EF4-FFF2-40B4-BE49-F238E27FC236}">
                        <a16:creationId xmlns:a16="http://schemas.microsoft.com/office/drawing/2014/main" id="{33000873-51C7-93DA-635A-40849EC43960}"/>
                      </a:ext>
                    </a:extLst>
                  </p:cNvPr>
                  <p:cNvSpPr/>
                  <p:nvPr/>
                </p:nvSpPr>
                <p:spPr>
                  <a:xfrm>
                    <a:off x="1145022" y="3807828"/>
                    <a:ext cx="566891" cy="223566"/>
                  </a:xfrm>
                  <a:custGeom>
                    <a:avLst/>
                    <a:gdLst>
                      <a:gd name="connsiteX0" fmla="*/ 566783 w 566891"/>
                      <a:gd name="connsiteY0" fmla="*/ 575 h 223566"/>
                      <a:gd name="connsiteX1" fmla="*/ 384017 w 566891"/>
                      <a:gd name="connsiteY1" fmla="*/ 118127 h 223566"/>
                      <a:gd name="connsiteX2" fmla="*/ 185104 w 566891"/>
                      <a:gd name="connsiteY2" fmla="*/ 197088 h 223566"/>
                      <a:gd name="connsiteX3" fmla="*/ 0 w 566891"/>
                      <a:gd name="connsiteY3" fmla="*/ 217506 h 223566"/>
                      <a:gd name="connsiteX4" fmla="*/ 159542 w 566891"/>
                      <a:gd name="connsiteY4" fmla="*/ 165073 h 223566"/>
                      <a:gd name="connsiteX5" fmla="*/ 394241 w 566891"/>
                      <a:gd name="connsiteY5" fmla="*/ 84803 h 223566"/>
                      <a:gd name="connsiteX6" fmla="*/ 566783 w 566891"/>
                      <a:gd name="connsiteY6" fmla="*/ 575 h 223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6891" h="223566">
                        <a:moveTo>
                          <a:pt x="566783" y="575"/>
                        </a:moveTo>
                        <a:cubicBezTo>
                          <a:pt x="570430" y="8898"/>
                          <a:pt x="481930" y="82621"/>
                          <a:pt x="384017" y="118127"/>
                        </a:cubicBezTo>
                        <a:cubicBezTo>
                          <a:pt x="286103" y="153633"/>
                          <a:pt x="231208" y="177511"/>
                          <a:pt x="185104" y="197088"/>
                        </a:cubicBezTo>
                        <a:cubicBezTo>
                          <a:pt x="138999" y="216664"/>
                          <a:pt x="71635" y="232780"/>
                          <a:pt x="0" y="217506"/>
                        </a:cubicBezTo>
                        <a:cubicBezTo>
                          <a:pt x="0" y="217506"/>
                          <a:pt x="105395" y="204039"/>
                          <a:pt x="159542" y="165073"/>
                        </a:cubicBezTo>
                        <a:cubicBezTo>
                          <a:pt x="228278" y="115602"/>
                          <a:pt x="322388" y="93002"/>
                          <a:pt x="394241" y="84803"/>
                        </a:cubicBezTo>
                        <a:cubicBezTo>
                          <a:pt x="463694" y="76979"/>
                          <a:pt x="563135" y="-7748"/>
                          <a:pt x="566783" y="575"/>
                        </a:cubicBezTo>
                        <a:close/>
                      </a:path>
                    </a:pathLst>
                  </a:custGeom>
                  <a:solidFill>
                    <a:srgbClr val="ADC3A7">
                      <a:alpha val="7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5" name="任意多边形: 形状 20244">
                    <a:extLst>
                      <a:ext uri="{FF2B5EF4-FFF2-40B4-BE49-F238E27FC236}">
                        <a16:creationId xmlns:a16="http://schemas.microsoft.com/office/drawing/2014/main" id="{AB72D2C0-BAF6-8DF1-E1FA-84C82CC34687}"/>
                      </a:ext>
                    </a:extLst>
                  </p:cNvPr>
                  <p:cNvSpPr/>
                  <p:nvPr/>
                </p:nvSpPr>
                <p:spPr>
                  <a:xfrm>
                    <a:off x="1150695" y="3809600"/>
                    <a:ext cx="560112" cy="221037"/>
                  </a:xfrm>
                  <a:custGeom>
                    <a:avLst/>
                    <a:gdLst>
                      <a:gd name="connsiteX0" fmla="*/ 560049 w 560112"/>
                      <a:gd name="connsiteY0" fmla="*/ 330 h 221037"/>
                      <a:gd name="connsiteX1" fmla="*/ 378188 w 560112"/>
                      <a:gd name="connsiteY1" fmla="*/ 115264 h 221037"/>
                      <a:gd name="connsiteX2" fmla="*/ 179056 w 560112"/>
                      <a:gd name="connsiteY2" fmla="*/ 193508 h 221037"/>
                      <a:gd name="connsiteX3" fmla="*/ 0 w 560112"/>
                      <a:gd name="connsiteY3" fmla="*/ 216170 h 221037"/>
                      <a:gd name="connsiteX4" fmla="*/ 159604 w 560112"/>
                      <a:gd name="connsiteY4" fmla="*/ 165296 h 221037"/>
                      <a:gd name="connsiteX5" fmla="*/ 388755 w 560112"/>
                      <a:gd name="connsiteY5" fmla="*/ 86585 h 221037"/>
                      <a:gd name="connsiteX6" fmla="*/ 560049 w 560112"/>
                      <a:gd name="connsiteY6" fmla="*/ 330 h 221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0112" h="221037">
                        <a:moveTo>
                          <a:pt x="560049" y="330"/>
                        </a:moveTo>
                        <a:cubicBezTo>
                          <a:pt x="562792" y="6596"/>
                          <a:pt x="476101" y="79759"/>
                          <a:pt x="378188" y="115264"/>
                        </a:cubicBezTo>
                        <a:cubicBezTo>
                          <a:pt x="280274" y="150770"/>
                          <a:pt x="225161" y="173931"/>
                          <a:pt x="179056" y="193508"/>
                        </a:cubicBezTo>
                        <a:cubicBezTo>
                          <a:pt x="132952" y="213084"/>
                          <a:pt x="68393" y="229575"/>
                          <a:pt x="0" y="216170"/>
                        </a:cubicBezTo>
                        <a:cubicBezTo>
                          <a:pt x="0" y="216170"/>
                          <a:pt x="105333" y="202486"/>
                          <a:pt x="159604" y="165296"/>
                        </a:cubicBezTo>
                        <a:cubicBezTo>
                          <a:pt x="229961" y="117072"/>
                          <a:pt x="316746" y="95501"/>
                          <a:pt x="388755" y="86585"/>
                        </a:cubicBezTo>
                        <a:cubicBezTo>
                          <a:pt x="458114" y="78106"/>
                          <a:pt x="557306" y="-5904"/>
                          <a:pt x="560049" y="330"/>
                        </a:cubicBezTo>
                        <a:close/>
                      </a:path>
                    </a:pathLst>
                  </a:custGeom>
                  <a:solidFill>
                    <a:srgbClr val="A9C1A2">
                      <a:alpha val="8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6" name="任意多边形: 形状 20245">
                    <a:extLst>
                      <a:ext uri="{FF2B5EF4-FFF2-40B4-BE49-F238E27FC236}">
                        <a16:creationId xmlns:a16="http://schemas.microsoft.com/office/drawing/2014/main" id="{2BF116DC-766E-83DB-BBF5-B0428C235477}"/>
                      </a:ext>
                    </a:extLst>
                  </p:cNvPr>
                  <p:cNvSpPr/>
                  <p:nvPr/>
                </p:nvSpPr>
                <p:spPr>
                  <a:xfrm>
                    <a:off x="1156337" y="3811337"/>
                    <a:ext cx="553376" cy="218680"/>
                  </a:xfrm>
                  <a:custGeom>
                    <a:avLst/>
                    <a:gdLst>
                      <a:gd name="connsiteX0" fmla="*/ 553347 w 553376"/>
                      <a:gd name="connsiteY0" fmla="*/ 152 h 218680"/>
                      <a:gd name="connsiteX1" fmla="*/ 372358 w 553376"/>
                      <a:gd name="connsiteY1" fmla="*/ 112467 h 218680"/>
                      <a:gd name="connsiteX2" fmla="*/ 173009 w 553376"/>
                      <a:gd name="connsiteY2" fmla="*/ 189994 h 218680"/>
                      <a:gd name="connsiteX3" fmla="*/ 0 w 553376"/>
                      <a:gd name="connsiteY3" fmla="*/ 214932 h 218680"/>
                      <a:gd name="connsiteX4" fmla="*/ 159667 w 553376"/>
                      <a:gd name="connsiteY4" fmla="*/ 165617 h 218680"/>
                      <a:gd name="connsiteX5" fmla="*/ 383269 w 553376"/>
                      <a:gd name="connsiteY5" fmla="*/ 88464 h 218680"/>
                      <a:gd name="connsiteX6" fmla="*/ 553347 w 553376"/>
                      <a:gd name="connsiteY6" fmla="*/ 152 h 218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3376" h="218680">
                        <a:moveTo>
                          <a:pt x="553347" y="152"/>
                        </a:moveTo>
                        <a:cubicBezTo>
                          <a:pt x="555186" y="4329"/>
                          <a:pt x="470272" y="76962"/>
                          <a:pt x="372358" y="112467"/>
                        </a:cubicBezTo>
                        <a:cubicBezTo>
                          <a:pt x="274445" y="147973"/>
                          <a:pt x="219113" y="170449"/>
                          <a:pt x="173009" y="189994"/>
                        </a:cubicBezTo>
                        <a:cubicBezTo>
                          <a:pt x="126904" y="209570"/>
                          <a:pt x="65151" y="226435"/>
                          <a:pt x="0" y="214932"/>
                        </a:cubicBezTo>
                        <a:cubicBezTo>
                          <a:pt x="0" y="214932"/>
                          <a:pt x="105270" y="201060"/>
                          <a:pt x="159667" y="165617"/>
                        </a:cubicBezTo>
                        <a:cubicBezTo>
                          <a:pt x="231676" y="118639"/>
                          <a:pt x="311135" y="98097"/>
                          <a:pt x="383269" y="88464"/>
                        </a:cubicBezTo>
                        <a:cubicBezTo>
                          <a:pt x="452566" y="79268"/>
                          <a:pt x="551508" y="-4025"/>
                          <a:pt x="553347" y="152"/>
                        </a:cubicBezTo>
                        <a:close/>
                      </a:path>
                    </a:pathLst>
                  </a:custGeom>
                  <a:solidFill>
                    <a:srgbClr val="A5BF9E">
                      <a:alpha val="8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7" name="任意多边形: 形状 20246">
                    <a:extLst>
                      <a:ext uri="{FF2B5EF4-FFF2-40B4-BE49-F238E27FC236}">
                        <a16:creationId xmlns:a16="http://schemas.microsoft.com/office/drawing/2014/main" id="{23392FC0-6524-D968-A14D-DDACEDD5D503}"/>
                      </a:ext>
                    </a:extLst>
                  </p:cNvPr>
                  <p:cNvSpPr/>
                  <p:nvPr/>
                </p:nvSpPr>
                <p:spPr>
                  <a:xfrm>
                    <a:off x="1161980" y="3812977"/>
                    <a:ext cx="546652" cy="216539"/>
                  </a:xfrm>
                  <a:custGeom>
                    <a:avLst/>
                    <a:gdLst>
                      <a:gd name="connsiteX0" fmla="*/ 546645 w 546652"/>
                      <a:gd name="connsiteY0" fmla="*/ 39 h 216539"/>
                      <a:gd name="connsiteX1" fmla="*/ 366560 w 546652"/>
                      <a:gd name="connsiteY1" fmla="*/ 109736 h 216539"/>
                      <a:gd name="connsiteX2" fmla="*/ 166992 w 546652"/>
                      <a:gd name="connsiteY2" fmla="*/ 186577 h 216539"/>
                      <a:gd name="connsiteX3" fmla="*/ 0 w 546652"/>
                      <a:gd name="connsiteY3" fmla="*/ 213791 h 216539"/>
                      <a:gd name="connsiteX4" fmla="*/ 159729 w 546652"/>
                      <a:gd name="connsiteY4" fmla="*/ 166034 h 216539"/>
                      <a:gd name="connsiteX5" fmla="*/ 377751 w 546652"/>
                      <a:gd name="connsiteY5" fmla="*/ 90409 h 216539"/>
                      <a:gd name="connsiteX6" fmla="*/ 546645 w 546652"/>
                      <a:gd name="connsiteY6" fmla="*/ 39 h 216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46652" h="216539">
                        <a:moveTo>
                          <a:pt x="546645" y="39"/>
                        </a:moveTo>
                        <a:cubicBezTo>
                          <a:pt x="547549" y="2128"/>
                          <a:pt x="464474" y="74230"/>
                          <a:pt x="366560" y="109736"/>
                        </a:cubicBezTo>
                        <a:cubicBezTo>
                          <a:pt x="268647" y="145242"/>
                          <a:pt x="213097" y="167000"/>
                          <a:pt x="166992" y="186577"/>
                        </a:cubicBezTo>
                        <a:cubicBezTo>
                          <a:pt x="120888" y="206153"/>
                          <a:pt x="61940" y="223423"/>
                          <a:pt x="0" y="213791"/>
                        </a:cubicBezTo>
                        <a:cubicBezTo>
                          <a:pt x="0" y="213791"/>
                          <a:pt x="105239" y="199794"/>
                          <a:pt x="159729" y="166034"/>
                        </a:cubicBezTo>
                        <a:cubicBezTo>
                          <a:pt x="233421" y="120366"/>
                          <a:pt x="305493" y="100789"/>
                          <a:pt x="377751" y="90409"/>
                        </a:cubicBezTo>
                        <a:cubicBezTo>
                          <a:pt x="446986" y="80496"/>
                          <a:pt x="545710" y="-2049"/>
                          <a:pt x="546645" y="39"/>
                        </a:cubicBezTo>
                        <a:close/>
                      </a:path>
                    </a:pathLst>
                  </a:custGeom>
                  <a:solidFill>
                    <a:srgbClr val="A0BC99">
                      <a:alpha val="9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48" name="任意多边形: 形状 20247">
                    <a:extLst>
                      <a:ext uri="{FF2B5EF4-FFF2-40B4-BE49-F238E27FC236}">
                        <a16:creationId xmlns:a16="http://schemas.microsoft.com/office/drawing/2014/main" id="{B0B1A5DF-76E1-222A-87A1-C816E5C2B092}"/>
                      </a:ext>
                    </a:extLst>
                  </p:cNvPr>
                  <p:cNvSpPr/>
                  <p:nvPr/>
                </p:nvSpPr>
                <p:spPr>
                  <a:xfrm>
                    <a:off x="1167591" y="3814544"/>
                    <a:ext cx="539942" cy="214551"/>
                  </a:xfrm>
                  <a:custGeom>
                    <a:avLst/>
                    <a:gdLst>
                      <a:gd name="connsiteX0" fmla="*/ 539943 w 539942"/>
                      <a:gd name="connsiteY0" fmla="*/ 0 h 214551"/>
                      <a:gd name="connsiteX1" fmla="*/ 360731 w 539942"/>
                      <a:gd name="connsiteY1" fmla="*/ 107078 h 214551"/>
                      <a:gd name="connsiteX2" fmla="*/ 160945 w 539942"/>
                      <a:gd name="connsiteY2" fmla="*/ 183202 h 214551"/>
                      <a:gd name="connsiteX3" fmla="*/ 0 w 539942"/>
                      <a:gd name="connsiteY3" fmla="*/ 212691 h 214551"/>
                      <a:gd name="connsiteX4" fmla="*/ 159760 w 539942"/>
                      <a:gd name="connsiteY4" fmla="*/ 166462 h 214551"/>
                      <a:gd name="connsiteX5" fmla="*/ 372234 w 539942"/>
                      <a:gd name="connsiteY5" fmla="*/ 92396 h 214551"/>
                      <a:gd name="connsiteX6" fmla="*/ 539943 w 539942"/>
                      <a:gd name="connsiteY6" fmla="*/ 0 h 214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9942" h="214551">
                        <a:moveTo>
                          <a:pt x="539943" y="0"/>
                        </a:moveTo>
                        <a:cubicBezTo>
                          <a:pt x="539943" y="0"/>
                          <a:pt x="458676" y="71572"/>
                          <a:pt x="360731" y="107078"/>
                        </a:cubicBezTo>
                        <a:cubicBezTo>
                          <a:pt x="262817" y="142584"/>
                          <a:pt x="207049" y="163626"/>
                          <a:pt x="160945" y="183202"/>
                        </a:cubicBezTo>
                        <a:cubicBezTo>
                          <a:pt x="114840" y="202778"/>
                          <a:pt x="58698" y="220422"/>
                          <a:pt x="0" y="212691"/>
                        </a:cubicBezTo>
                        <a:cubicBezTo>
                          <a:pt x="0" y="212691"/>
                          <a:pt x="105177" y="198570"/>
                          <a:pt x="159760" y="166462"/>
                        </a:cubicBezTo>
                        <a:cubicBezTo>
                          <a:pt x="235136" y="122166"/>
                          <a:pt x="299850" y="103462"/>
                          <a:pt x="372234" y="92396"/>
                        </a:cubicBezTo>
                        <a:cubicBezTo>
                          <a:pt x="441468" y="81828"/>
                          <a:pt x="539943" y="0"/>
                          <a:pt x="539943" y="0"/>
                        </a:cubicBezTo>
                        <a:close/>
                      </a:path>
                    </a:pathLst>
                  </a:custGeom>
                  <a:solidFill>
                    <a:srgbClr val="9CBA94"/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" name="图形 9">
                <a:extLst>
                  <a:ext uri="{FF2B5EF4-FFF2-40B4-BE49-F238E27FC236}">
                    <a16:creationId xmlns:a16="http://schemas.microsoft.com/office/drawing/2014/main" id="{250C40D9-6D3F-3C29-E58B-E18E5401EC2D}"/>
                  </a:ext>
                </a:extLst>
              </p:cNvPr>
              <p:cNvGrpSpPr/>
              <p:nvPr/>
            </p:nvGrpSpPr>
            <p:grpSpPr>
              <a:xfrm>
                <a:off x="2479277" y="4346413"/>
                <a:ext cx="347902" cy="535921"/>
                <a:chOff x="2479277" y="4346413"/>
                <a:chExt cx="347902" cy="535921"/>
              </a:xfrm>
            </p:grpSpPr>
            <p:sp>
              <p:nvSpPr>
                <p:cNvPr id="20211" name="任意多边形: 形状 20210">
                  <a:extLst>
                    <a:ext uri="{FF2B5EF4-FFF2-40B4-BE49-F238E27FC236}">
                      <a16:creationId xmlns:a16="http://schemas.microsoft.com/office/drawing/2014/main" id="{D1B30EB5-E43D-70CC-1B52-5633C3BF21D7}"/>
                    </a:ext>
                  </a:extLst>
                </p:cNvPr>
                <p:cNvSpPr/>
                <p:nvPr/>
              </p:nvSpPr>
              <p:spPr>
                <a:xfrm>
                  <a:off x="2479277" y="4346413"/>
                  <a:ext cx="347902" cy="530154"/>
                </a:xfrm>
                <a:custGeom>
                  <a:avLst/>
                  <a:gdLst>
                    <a:gd name="connsiteX0" fmla="*/ 198633 w 347902"/>
                    <a:gd name="connsiteY0" fmla="*/ 120856 h 530154"/>
                    <a:gd name="connsiteX1" fmla="*/ 271016 w 347902"/>
                    <a:gd name="connsiteY1" fmla="*/ 224288 h 530154"/>
                    <a:gd name="connsiteX2" fmla="*/ 318523 w 347902"/>
                    <a:gd name="connsiteY2" fmla="*/ 283547 h 530154"/>
                    <a:gd name="connsiteX3" fmla="*/ 342121 w 347902"/>
                    <a:gd name="connsiteY3" fmla="*/ 425757 h 530154"/>
                    <a:gd name="connsiteX4" fmla="*/ 320019 w 347902"/>
                    <a:gd name="connsiteY4" fmla="*/ 483115 h 530154"/>
                    <a:gd name="connsiteX5" fmla="*/ 298915 w 347902"/>
                    <a:gd name="connsiteY5" fmla="*/ 530154 h 530154"/>
                    <a:gd name="connsiteX6" fmla="*/ 127559 w 347902"/>
                    <a:gd name="connsiteY6" fmla="*/ 397888 h 530154"/>
                    <a:gd name="connsiteX7" fmla="*/ 49534 w 347902"/>
                    <a:gd name="connsiteY7" fmla="*/ 315655 h 530154"/>
                    <a:gd name="connsiteX8" fmla="*/ 44265 w 347902"/>
                    <a:gd name="connsiteY8" fmla="*/ 167585 h 530154"/>
                    <a:gd name="connsiteX9" fmla="*/ 0 w 347902"/>
                    <a:gd name="connsiteY9" fmla="*/ 0 h 530154"/>
                    <a:gd name="connsiteX10" fmla="*/ 198633 w 347902"/>
                    <a:gd name="connsiteY10" fmla="*/ 120856 h 530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47902" h="530154">
                      <a:moveTo>
                        <a:pt x="198633" y="120856"/>
                      </a:moveTo>
                      <a:cubicBezTo>
                        <a:pt x="224194" y="154585"/>
                        <a:pt x="244457" y="191120"/>
                        <a:pt x="271016" y="224288"/>
                      </a:cubicBezTo>
                      <a:cubicBezTo>
                        <a:pt x="286820" y="244082"/>
                        <a:pt x="304838" y="262630"/>
                        <a:pt x="318523" y="283547"/>
                      </a:cubicBezTo>
                      <a:cubicBezTo>
                        <a:pt x="346329" y="326004"/>
                        <a:pt x="354870" y="377439"/>
                        <a:pt x="342121" y="425757"/>
                      </a:cubicBezTo>
                      <a:cubicBezTo>
                        <a:pt x="336946" y="445334"/>
                        <a:pt x="328467" y="464255"/>
                        <a:pt x="320019" y="483115"/>
                      </a:cubicBezTo>
                      <a:cubicBezTo>
                        <a:pt x="312974" y="498795"/>
                        <a:pt x="305960" y="514474"/>
                        <a:pt x="298915" y="530154"/>
                      </a:cubicBezTo>
                      <a:cubicBezTo>
                        <a:pt x="241807" y="486076"/>
                        <a:pt x="184667" y="441967"/>
                        <a:pt x="127559" y="397888"/>
                      </a:cubicBezTo>
                      <a:cubicBezTo>
                        <a:pt x="96542" y="373948"/>
                        <a:pt x="64559" y="348854"/>
                        <a:pt x="49534" y="315655"/>
                      </a:cubicBezTo>
                      <a:cubicBezTo>
                        <a:pt x="28679" y="269613"/>
                        <a:pt x="44109" y="217399"/>
                        <a:pt x="44265" y="167585"/>
                      </a:cubicBezTo>
                      <a:cubicBezTo>
                        <a:pt x="44452" y="109634"/>
                        <a:pt x="23567" y="53804"/>
                        <a:pt x="0" y="0"/>
                      </a:cubicBezTo>
                      <a:cubicBezTo>
                        <a:pt x="80457" y="17051"/>
                        <a:pt x="154804" y="63031"/>
                        <a:pt x="198633" y="120856"/>
                      </a:cubicBezTo>
                      <a:close/>
                    </a:path>
                  </a:pathLst>
                </a:custGeom>
                <a:gradFill>
                  <a:gsLst>
                    <a:gs pos="5410">
                      <a:srgbClr val="3E9219"/>
                    </a:gs>
                    <a:gs pos="22470">
                      <a:srgbClr val="4A9F2B"/>
                    </a:gs>
                    <a:gs pos="48230">
                      <a:srgbClr val="59AE42"/>
                    </a:gs>
                    <a:gs pos="64690">
                      <a:srgbClr val="5FB44A"/>
                    </a:gs>
                    <a:gs pos="98710">
                      <a:srgbClr val="5FB44A"/>
                    </a:gs>
                  </a:gsLst>
                  <a:lin ang="3966445" scaled="1"/>
                </a:gra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212" name="图形 9">
                  <a:extLst>
                    <a:ext uri="{FF2B5EF4-FFF2-40B4-BE49-F238E27FC236}">
                      <a16:creationId xmlns:a16="http://schemas.microsoft.com/office/drawing/2014/main" id="{62E07130-D88C-D2CA-02E6-39DA9F988B92}"/>
                    </a:ext>
                  </a:extLst>
                </p:cNvPr>
                <p:cNvGrpSpPr/>
                <p:nvPr/>
              </p:nvGrpSpPr>
              <p:grpSpPr>
                <a:xfrm>
                  <a:off x="2501981" y="4358264"/>
                  <a:ext cx="284699" cy="524070"/>
                  <a:chOff x="2501981" y="4358264"/>
                  <a:chExt cx="284699" cy="524070"/>
                </a:xfrm>
              </p:grpSpPr>
              <p:sp>
                <p:nvSpPr>
                  <p:cNvPr id="20213" name="任意多边形: 形状 20212">
                    <a:extLst>
                      <a:ext uri="{FF2B5EF4-FFF2-40B4-BE49-F238E27FC236}">
                        <a16:creationId xmlns:a16="http://schemas.microsoft.com/office/drawing/2014/main" id="{DD858C45-340D-2314-31BD-2329E693A6F3}"/>
                      </a:ext>
                    </a:extLst>
                  </p:cNvPr>
                  <p:cNvSpPr/>
                  <p:nvPr/>
                </p:nvSpPr>
                <p:spPr>
                  <a:xfrm>
                    <a:off x="2501981" y="4358264"/>
                    <a:ext cx="284699" cy="524070"/>
                  </a:xfrm>
                  <a:custGeom>
                    <a:avLst/>
                    <a:gdLst>
                      <a:gd name="connsiteX0" fmla="*/ 6785 w 284699"/>
                      <a:gd name="connsiteY0" fmla="*/ 930 h 524070"/>
                      <a:gd name="connsiteX1" fmla="*/ 165143 w 284699"/>
                      <a:gd name="connsiteY1" fmla="*/ 158820 h 524070"/>
                      <a:gd name="connsiteX2" fmla="*/ 261529 w 284699"/>
                      <a:gd name="connsiteY2" fmla="*/ 317863 h 524070"/>
                      <a:gd name="connsiteX3" fmla="*/ 265052 w 284699"/>
                      <a:gd name="connsiteY3" fmla="*/ 524070 h 524070"/>
                      <a:gd name="connsiteX4" fmla="*/ 186839 w 284699"/>
                      <a:gd name="connsiteY4" fmla="*/ 395452 h 524070"/>
                      <a:gd name="connsiteX5" fmla="*/ 74773 w 284699"/>
                      <a:gd name="connsiteY5" fmla="*/ 152024 h 524070"/>
                      <a:gd name="connsiteX6" fmla="*/ 6785 w 284699"/>
                      <a:gd name="connsiteY6" fmla="*/ 930 h 524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4699" h="524070">
                        <a:moveTo>
                          <a:pt x="6785" y="930"/>
                        </a:moveTo>
                        <a:cubicBezTo>
                          <a:pt x="39891" y="-10137"/>
                          <a:pt x="125304" y="79672"/>
                          <a:pt x="165143" y="158820"/>
                        </a:cubicBezTo>
                        <a:cubicBezTo>
                          <a:pt x="204951" y="237967"/>
                          <a:pt x="239864" y="280549"/>
                          <a:pt x="261529" y="317863"/>
                        </a:cubicBezTo>
                        <a:cubicBezTo>
                          <a:pt x="283163" y="355177"/>
                          <a:pt x="298905" y="436381"/>
                          <a:pt x="265052" y="524070"/>
                        </a:cubicBezTo>
                        <a:cubicBezTo>
                          <a:pt x="265052" y="524070"/>
                          <a:pt x="251460" y="437566"/>
                          <a:pt x="186839" y="395452"/>
                        </a:cubicBezTo>
                        <a:cubicBezTo>
                          <a:pt x="122218" y="353369"/>
                          <a:pt x="77174" y="208353"/>
                          <a:pt x="74773" y="152024"/>
                        </a:cubicBezTo>
                        <a:cubicBezTo>
                          <a:pt x="72342" y="95664"/>
                          <a:pt x="-26320" y="11996"/>
                          <a:pt x="6785" y="930"/>
                        </a:cubicBezTo>
                        <a:close/>
                      </a:path>
                    </a:pathLst>
                  </a:custGeom>
                  <a:solidFill>
                    <a:srgbClr val="E0E0E0">
                      <a:alpha val="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14" name="任意多边形: 形状 20213">
                    <a:extLst>
                      <a:ext uri="{FF2B5EF4-FFF2-40B4-BE49-F238E27FC236}">
                        <a16:creationId xmlns:a16="http://schemas.microsoft.com/office/drawing/2014/main" id="{F71EDD90-8D73-7623-BF3E-512FD5C277AA}"/>
                      </a:ext>
                    </a:extLst>
                  </p:cNvPr>
                  <p:cNvSpPr/>
                  <p:nvPr/>
                </p:nvSpPr>
                <p:spPr>
                  <a:xfrm>
                    <a:off x="2504283" y="4359231"/>
                    <a:ext cx="281374" cy="518551"/>
                  </a:xfrm>
                  <a:custGeom>
                    <a:avLst/>
                    <a:gdLst>
                      <a:gd name="connsiteX0" fmla="*/ 6073 w 281374"/>
                      <a:gd name="connsiteY0" fmla="*/ 835 h 518551"/>
                      <a:gd name="connsiteX1" fmla="*/ 162249 w 281374"/>
                      <a:gd name="connsiteY1" fmla="*/ 157884 h 518551"/>
                      <a:gd name="connsiteX2" fmla="*/ 258136 w 281374"/>
                      <a:gd name="connsiteY2" fmla="*/ 317239 h 518551"/>
                      <a:gd name="connsiteX3" fmla="*/ 262999 w 281374"/>
                      <a:gd name="connsiteY3" fmla="*/ 518552 h 518551"/>
                      <a:gd name="connsiteX4" fmla="*/ 186345 w 281374"/>
                      <a:gd name="connsiteY4" fmla="*/ 389933 h 518551"/>
                      <a:gd name="connsiteX5" fmla="*/ 76056 w 281374"/>
                      <a:gd name="connsiteY5" fmla="*/ 150994 h 518551"/>
                      <a:gd name="connsiteX6" fmla="*/ 6073 w 281374"/>
                      <a:gd name="connsiteY6" fmla="*/ 835 h 518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1374" h="518551">
                        <a:moveTo>
                          <a:pt x="6073" y="835"/>
                        </a:moveTo>
                        <a:cubicBezTo>
                          <a:pt x="37121" y="-9545"/>
                          <a:pt x="122410" y="78767"/>
                          <a:pt x="162249" y="157884"/>
                        </a:cubicBezTo>
                        <a:cubicBezTo>
                          <a:pt x="202056" y="237031"/>
                          <a:pt x="236502" y="279893"/>
                          <a:pt x="258136" y="317239"/>
                        </a:cubicBezTo>
                        <a:cubicBezTo>
                          <a:pt x="279770" y="354552"/>
                          <a:pt x="295044" y="433419"/>
                          <a:pt x="262999" y="518552"/>
                        </a:cubicBezTo>
                        <a:cubicBezTo>
                          <a:pt x="262999" y="518552"/>
                          <a:pt x="248971" y="432328"/>
                          <a:pt x="186345" y="389933"/>
                        </a:cubicBezTo>
                        <a:cubicBezTo>
                          <a:pt x="122659" y="346821"/>
                          <a:pt x="79204" y="207448"/>
                          <a:pt x="76056" y="150994"/>
                        </a:cubicBezTo>
                        <a:cubicBezTo>
                          <a:pt x="72970" y="94696"/>
                          <a:pt x="-24975" y="11216"/>
                          <a:pt x="6073" y="835"/>
                        </a:cubicBezTo>
                        <a:close/>
                      </a:path>
                    </a:pathLst>
                  </a:custGeom>
                  <a:solidFill>
                    <a:srgbClr val="DCDEDB">
                      <a:alpha val="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15" name="任意多边形: 形状 20214">
                    <a:extLst>
                      <a:ext uri="{FF2B5EF4-FFF2-40B4-BE49-F238E27FC236}">
                        <a16:creationId xmlns:a16="http://schemas.microsoft.com/office/drawing/2014/main" id="{CC9E3B7A-27EE-F9DA-5CAE-9B49002D97A1}"/>
                      </a:ext>
                    </a:extLst>
                  </p:cNvPr>
                  <p:cNvSpPr/>
                  <p:nvPr/>
                </p:nvSpPr>
                <p:spPr>
                  <a:xfrm>
                    <a:off x="2506564" y="4360195"/>
                    <a:ext cx="278092" cy="513037"/>
                  </a:xfrm>
                  <a:custGeom>
                    <a:avLst/>
                    <a:gdLst>
                      <a:gd name="connsiteX0" fmla="*/ 5382 w 278092"/>
                      <a:gd name="connsiteY0" fmla="*/ 744 h 513037"/>
                      <a:gd name="connsiteX1" fmla="*/ 159344 w 278092"/>
                      <a:gd name="connsiteY1" fmla="*/ 156982 h 513037"/>
                      <a:gd name="connsiteX2" fmla="*/ 254764 w 278092"/>
                      <a:gd name="connsiteY2" fmla="*/ 316618 h 513037"/>
                      <a:gd name="connsiteX3" fmla="*/ 260967 w 278092"/>
                      <a:gd name="connsiteY3" fmla="*/ 513037 h 513037"/>
                      <a:gd name="connsiteX4" fmla="*/ 185872 w 278092"/>
                      <a:gd name="connsiteY4" fmla="*/ 384387 h 513037"/>
                      <a:gd name="connsiteX5" fmla="*/ 77391 w 278092"/>
                      <a:gd name="connsiteY5" fmla="*/ 149937 h 513037"/>
                      <a:gd name="connsiteX6" fmla="*/ 5382 w 278092"/>
                      <a:gd name="connsiteY6" fmla="*/ 744 h 513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8092" h="513037">
                        <a:moveTo>
                          <a:pt x="5382" y="744"/>
                        </a:moveTo>
                        <a:cubicBezTo>
                          <a:pt x="34341" y="-8950"/>
                          <a:pt x="119537" y="77834"/>
                          <a:pt x="159344" y="156982"/>
                        </a:cubicBezTo>
                        <a:cubicBezTo>
                          <a:pt x="199152" y="236130"/>
                          <a:pt x="233099" y="279304"/>
                          <a:pt x="254764" y="316618"/>
                        </a:cubicBezTo>
                        <a:cubicBezTo>
                          <a:pt x="276398" y="353932"/>
                          <a:pt x="291236" y="430461"/>
                          <a:pt x="260967" y="513037"/>
                        </a:cubicBezTo>
                        <a:cubicBezTo>
                          <a:pt x="260967" y="513037"/>
                          <a:pt x="246534" y="427094"/>
                          <a:pt x="185872" y="384387"/>
                        </a:cubicBezTo>
                        <a:cubicBezTo>
                          <a:pt x="123121" y="340215"/>
                          <a:pt x="81256" y="206516"/>
                          <a:pt x="77391" y="149937"/>
                        </a:cubicBezTo>
                        <a:cubicBezTo>
                          <a:pt x="73588" y="93702"/>
                          <a:pt x="-23577" y="10439"/>
                          <a:pt x="5382" y="744"/>
                        </a:cubicBezTo>
                        <a:close/>
                      </a:path>
                    </a:pathLst>
                  </a:custGeom>
                  <a:solidFill>
                    <a:srgbClr val="D7DBD6">
                      <a:alpha val="1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16" name="任意多边形: 形状 20215">
                    <a:extLst>
                      <a:ext uri="{FF2B5EF4-FFF2-40B4-BE49-F238E27FC236}">
                        <a16:creationId xmlns:a16="http://schemas.microsoft.com/office/drawing/2014/main" id="{AF25BD9E-B6E1-B403-FB90-20E83B58DEE9}"/>
                      </a:ext>
                    </a:extLst>
                  </p:cNvPr>
                  <p:cNvSpPr/>
                  <p:nvPr/>
                </p:nvSpPr>
                <p:spPr>
                  <a:xfrm>
                    <a:off x="2508806" y="4361191"/>
                    <a:ext cx="274851" cy="507583"/>
                  </a:xfrm>
                  <a:custGeom>
                    <a:avLst/>
                    <a:gdLst>
                      <a:gd name="connsiteX0" fmla="*/ 4729 w 274851"/>
                      <a:gd name="connsiteY0" fmla="*/ 653 h 507583"/>
                      <a:gd name="connsiteX1" fmla="*/ 156509 w 274851"/>
                      <a:gd name="connsiteY1" fmla="*/ 156080 h 507583"/>
                      <a:gd name="connsiteX2" fmla="*/ 251430 w 274851"/>
                      <a:gd name="connsiteY2" fmla="*/ 316027 h 507583"/>
                      <a:gd name="connsiteX3" fmla="*/ 258943 w 274851"/>
                      <a:gd name="connsiteY3" fmla="*/ 507584 h 507583"/>
                      <a:gd name="connsiteX4" fmla="*/ 185438 w 274851"/>
                      <a:gd name="connsiteY4" fmla="*/ 378903 h 507583"/>
                      <a:gd name="connsiteX5" fmla="*/ 78733 w 274851"/>
                      <a:gd name="connsiteY5" fmla="*/ 148941 h 507583"/>
                      <a:gd name="connsiteX6" fmla="*/ 4729 w 274851"/>
                      <a:gd name="connsiteY6" fmla="*/ 653 h 507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4851" h="507583">
                        <a:moveTo>
                          <a:pt x="4729" y="653"/>
                        </a:moveTo>
                        <a:cubicBezTo>
                          <a:pt x="31631" y="-8325"/>
                          <a:pt x="116671" y="76932"/>
                          <a:pt x="156509" y="156080"/>
                        </a:cubicBezTo>
                        <a:cubicBezTo>
                          <a:pt x="196317" y="235228"/>
                          <a:pt x="229796" y="278713"/>
                          <a:pt x="251430" y="316027"/>
                        </a:cubicBezTo>
                        <a:cubicBezTo>
                          <a:pt x="273064" y="353341"/>
                          <a:pt x="287466" y="427532"/>
                          <a:pt x="258943" y="507584"/>
                        </a:cubicBezTo>
                        <a:cubicBezTo>
                          <a:pt x="258943" y="507584"/>
                          <a:pt x="244105" y="421859"/>
                          <a:pt x="185438" y="378903"/>
                        </a:cubicBezTo>
                        <a:cubicBezTo>
                          <a:pt x="123653" y="333671"/>
                          <a:pt x="83316" y="205613"/>
                          <a:pt x="78733" y="148941"/>
                        </a:cubicBezTo>
                        <a:cubicBezTo>
                          <a:pt x="74276" y="92706"/>
                          <a:pt x="-22173" y="9631"/>
                          <a:pt x="4729" y="653"/>
                        </a:cubicBezTo>
                        <a:close/>
                      </a:path>
                    </a:pathLst>
                  </a:custGeom>
                  <a:solidFill>
                    <a:srgbClr val="D3D9D2">
                      <a:alpha val="1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17" name="任意多边形: 形状 20216">
                    <a:extLst>
                      <a:ext uri="{FF2B5EF4-FFF2-40B4-BE49-F238E27FC236}">
                        <a16:creationId xmlns:a16="http://schemas.microsoft.com/office/drawing/2014/main" id="{DA7E4833-DD89-9FE8-50E0-87C8B8EA39F2}"/>
                      </a:ext>
                    </a:extLst>
                  </p:cNvPr>
                  <p:cNvSpPr/>
                  <p:nvPr/>
                </p:nvSpPr>
                <p:spPr>
                  <a:xfrm>
                    <a:off x="2511024" y="4362147"/>
                    <a:ext cx="271682" cy="502107"/>
                  </a:xfrm>
                  <a:custGeom>
                    <a:avLst/>
                    <a:gdLst>
                      <a:gd name="connsiteX0" fmla="*/ 4101 w 271682"/>
                      <a:gd name="connsiteY0" fmla="*/ 569 h 502107"/>
                      <a:gd name="connsiteX1" fmla="*/ 153699 w 271682"/>
                      <a:gd name="connsiteY1" fmla="*/ 155186 h 502107"/>
                      <a:gd name="connsiteX2" fmla="*/ 248153 w 271682"/>
                      <a:gd name="connsiteY2" fmla="*/ 315445 h 502107"/>
                      <a:gd name="connsiteX3" fmla="*/ 257006 w 271682"/>
                      <a:gd name="connsiteY3" fmla="*/ 502107 h 502107"/>
                      <a:gd name="connsiteX4" fmla="*/ 185059 w 271682"/>
                      <a:gd name="connsiteY4" fmla="*/ 373426 h 502107"/>
                      <a:gd name="connsiteX5" fmla="*/ 80163 w 271682"/>
                      <a:gd name="connsiteY5" fmla="*/ 147923 h 502107"/>
                      <a:gd name="connsiteX6" fmla="*/ 4101 w 271682"/>
                      <a:gd name="connsiteY6" fmla="*/ 569 h 5021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1682" h="502107">
                        <a:moveTo>
                          <a:pt x="4101" y="569"/>
                        </a:moveTo>
                        <a:cubicBezTo>
                          <a:pt x="28946" y="-7723"/>
                          <a:pt x="113861" y="76038"/>
                          <a:pt x="153699" y="155186"/>
                        </a:cubicBezTo>
                        <a:cubicBezTo>
                          <a:pt x="193507" y="234334"/>
                          <a:pt x="226488" y="278100"/>
                          <a:pt x="248153" y="315445"/>
                        </a:cubicBezTo>
                        <a:cubicBezTo>
                          <a:pt x="269787" y="352759"/>
                          <a:pt x="283752" y="424643"/>
                          <a:pt x="257006" y="502107"/>
                        </a:cubicBezTo>
                        <a:cubicBezTo>
                          <a:pt x="257006" y="502107"/>
                          <a:pt x="241794" y="416600"/>
                          <a:pt x="185059" y="373426"/>
                        </a:cubicBezTo>
                        <a:cubicBezTo>
                          <a:pt x="124210" y="327104"/>
                          <a:pt x="85462" y="204751"/>
                          <a:pt x="80163" y="147923"/>
                        </a:cubicBezTo>
                        <a:cubicBezTo>
                          <a:pt x="74957" y="91750"/>
                          <a:pt x="-20712" y="8861"/>
                          <a:pt x="4101" y="569"/>
                        </a:cubicBezTo>
                        <a:close/>
                      </a:path>
                    </a:pathLst>
                  </a:custGeom>
                  <a:solidFill>
                    <a:srgbClr val="CFD7CD">
                      <a:alpha val="2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18" name="任意多边形: 形状 20217">
                    <a:extLst>
                      <a:ext uri="{FF2B5EF4-FFF2-40B4-BE49-F238E27FC236}">
                        <a16:creationId xmlns:a16="http://schemas.microsoft.com/office/drawing/2014/main" id="{63417D2A-7794-F5C6-65FF-10E3B7A85ECB}"/>
                      </a:ext>
                    </a:extLst>
                  </p:cNvPr>
                  <p:cNvSpPr/>
                  <p:nvPr/>
                </p:nvSpPr>
                <p:spPr>
                  <a:xfrm>
                    <a:off x="2513200" y="4363099"/>
                    <a:ext cx="268489" cy="496603"/>
                  </a:xfrm>
                  <a:custGeom>
                    <a:avLst/>
                    <a:gdLst>
                      <a:gd name="connsiteX0" fmla="*/ 3515 w 268489"/>
                      <a:gd name="connsiteY0" fmla="*/ 490 h 496603"/>
                      <a:gd name="connsiteX1" fmla="*/ 150900 w 268489"/>
                      <a:gd name="connsiteY1" fmla="*/ 154265 h 496603"/>
                      <a:gd name="connsiteX2" fmla="*/ 244855 w 268489"/>
                      <a:gd name="connsiteY2" fmla="*/ 314805 h 496603"/>
                      <a:gd name="connsiteX3" fmla="*/ 255048 w 268489"/>
                      <a:gd name="connsiteY3" fmla="*/ 496604 h 496603"/>
                      <a:gd name="connsiteX4" fmla="*/ 184660 w 268489"/>
                      <a:gd name="connsiteY4" fmla="*/ 367892 h 496603"/>
                      <a:gd name="connsiteX5" fmla="*/ 81541 w 268489"/>
                      <a:gd name="connsiteY5" fmla="*/ 146877 h 496603"/>
                      <a:gd name="connsiteX6" fmla="*/ 3515 w 268489"/>
                      <a:gd name="connsiteY6" fmla="*/ 490 h 496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8489" h="496603">
                        <a:moveTo>
                          <a:pt x="3515" y="490"/>
                        </a:moveTo>
                        <a:cubicBezTo>
                          <a:pt x="26271" y="-7116"/>
                          <a:pt x="111092" y="75149"/>
                          <a:pt x="150900" y="154265"/>
                        </a:cubicBezTo>
                        <a:cubicBezTo>
                          <a:pt x="190707" y="233413"/>
                          <a:pt x="223221" y="277491"/>
                          <a:pt x="244855" y="314805"/>
                        </a:cubicBezTo>
                        <a:cubicBezTo>
                          <a:pt x="266488" y="352118"/>
                          <a:pt x="279986" y="421665"/>
                          <a:pt x="255048" y="496604"/>
                        </a:cubicBezTo>
                        <a:cubicBezTo>
                          <a:pt x="255048" y="496604"/>
                          <a:pt x="239462" y="411284"/>
                          <a:pt x="184660" y="367892"/>
                        </a:cubicBezTo>
                        <a:cubicBezTo>
                          <a:pt x="124777" y="320447"/>
                          <a:pt x="87588" y="203830"/>
                          <a:pt x="81541" y="146877"/>
                        </a:cubicBezTo>
                        <a:cubicBezTo>
                          <a:pt x="75711" y="90766"/>
                          <a:pt x="-19241" y="8096"/>
                          <a:pt x="3515" y="490"/>
                        </a:cubicBezTo>
                        <a:close/>
                      </a:path>
                    </a:pathLst>
                  </a:custGeom>
                  <a:solidFill>
                    <a:srgbClr val="CBD4C8">
                      <a:alpha val="3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19" name="任意多边形: 形状 20218">
                    <a:extLst>
                      <a:ext uri="{FF2B5EF4-FFF2-40B4-BE49-F238E27FC236}">
                        <a16:creationId xmlns:a16="http://schemas.microsoft.com/office/drawing/2014/main" id="{24191598-6982-3AE9-7D0A-F3873F4F8A5C}"/>
                      </a:ext>
                    </a:extLst>
                  </p:cNvPr>
                  <p:cNvSpPr/>
                  <p:nvPr/>
                </p:nvSpPr>
                <p:spPr>
                  <a:xfrm>
                    <a:off x="2515370" y="4364046"/>
                    <a:ext cx="265415" cy="491136"/>
                  </a:xfrm>
                  <a:custGeom>
                    <a:avLst/>
                    <a:gdLst>
                      <a:gd name="connsiteX0" fmla="*/ 2966 w 265415"/>
                      <a:gd name="connsiteY0" fmla="*/ 415 h 491136"/>
                      <a:gd name="connsiteX1" fmla="*/ 148169 w 265415"/>
                      <a:gd name="connsiteY1" fmla="*/ 153380 h 491136"/>
                      <a:gd name="connsiteX2" fmla="*/ 241656 w 265415"/>
                      <a:gd name="connsiteY2" fmla="*/ 314231 h 491136"/>
                      <a:gd name="connsiteX3" fmla="*/ 253159 w 265415"/>
                      <a:gd name="connsiteY3" fmla="*/ 491137 h 491136"/>
                      <a:gd name="connsiteX4" fmla="*/ 184329 w 265415"/>
                      <a:gd name="connsiteY4" fmla="*/ 362424 h 491136"/>
                      <a:gd name="connsiteX5" fmla="*/ 83018 w 265415"/>
                      <a:gd name="connsiteY5" fmla="*/ 145899 h 491136"/>
                      <a:gd name="connsiteX6" fmla="*/ 2966 w 265415"/>
                      <a:gd name="connsiteY6" fmla="*/ 415 h 491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5415" h="491136">
                        <a:moveTo>
                          <a:pt x="2966" y="415"/>
                        </a:moveTo>
                        <a:cubicBezTo>
                          <a:pt x="23665" y="-6505"/>
                          <a:pt x="108361" y="74233"/>
                          <a:pt x="148169" y="153380"/>
                        </a:cubicBezTo>
                        <a:cubicBezTo>
                          <a:pt x="187977" y="232528"/>
                          <a:pt x="219991" y="276918"/>
                          <a:pt x="241656" y="314231"/>
                        </a:cubicBezTo>
                        <a:cubicBezTo>
                          <a:pt x="263290" y="351545"/>
                          <a:pt x="276351" y="418754"/>
                          <a:pt x="253159" y="491137"/>
                        </a:cubicBezTo>
                        <a:cubicBezTo>
                          <a:pt x="253159" y="491137"/>
                          <a:pt x="237198" y="406004"/>
                          <a:pt x="184329" y="362424"/>
                        </a:cubicBezTo>
                        <a:cubicBezTo>
                          <a:pt x="125413" y="313857"/>
                          <a:pt x="89782" y="202945"/>
                          <a:pt x="83018" y="145899"/>
                        </a:cubicBezTo>
                        <a:cubicBezTo>
                          <a:pt x="76441" y="89819"/>
                          <a:pt x="-17732" y="7336"/>
                          <a:pt x="2966" y="415"/>
                        </a:cubicBezTo>
                        <a:close/>
                      </a:path>
                    </a:pathLst>
                  </a:custGeom>
                  <a:solidFill>
                    <a:srgbClr val="C7D2C4">
                      <a:alpha val="3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0" name="任意多边形: 形状 20219">
                    <a:extLst>
                      <a:ext uri="{FF2B5EF4-FFF2-40B4-BE49-F238E27FC236}">
                        <a16:creationId xmlns:a16="http://schemas.microsoft.com/office/drawing/2014/main" id="{059BE059-1901-1EE0-5A20-98CC54B0E255}"/>
                      </a:ext>
                    </a:extLst>
                  </p:cNvPr>
                  <p:cNvSpPr/>
                  <p:nvPr/>
                </p:nvSpPr>
                <p:spPr>
                  <a:xfrm>
                    <a:off x="2517472" y="4365021"/>
                    <a:ext cx="262368" cy="485642"/>
                  </a:xfrm>
                  <a:custGeom>
                    <a:avLst/>
                    <a:gdLst>
                      <a:gd name="connsiteX0" fmla="*/ 2454 w 262368"/>
                      <a:gd name="connsiteY0" fmla="*/ 345 h 485642"/>
                      <a:gd name="connsiteX1" fmla="*/ 145475 w 262368"/>
                      <a:gd name="connsiteY1" fmla="*/ 152499 h 485642"/>
                      <a:gd name="connsiteX2" fmla="*/ 238463 w 262368"/>
                      <a:gd name="connsiteY2" fmla="*/ 313631 h 485642"/>
                      <a:gd name="connsiteX3" fmla="*/ 251306 w 262368"/>
                      <a:gd name="connsiteY3" fmla="*/ 485643 h 485642"/>
                      <a:gd name="connsiteX4" fmla="*/ 184067 w 262368"/>
                      <a:gd name="connsiteY4" fmla="*/ 356899 h 485642"/>
                      <a:gd name="connsiteX5" fmla="*/ 84532 w 262368"/>
                      <a:gd name="connsiteY5" fmla="*/ 144862 h 485642"/>
                      <a:gd name="connsiteX6" fmla="*/ 2454 w 262368"/>
                      <a:gd name="connsiteY6" fmla="*/ 345 h 485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2368" h="485642">
                        <a:moveTo>
                          <a:pt x="2454" y="345"/>
                        </a:moveTo>
                        <a:cubicBezTo>
                          <a:pt x="21065" y="-5889"/>
                          <a:pt x="105636" y="73352"/>
                          <a:pt x="145475" y="152499"/>
                        </a:cubicBezTo>
                        <a:cubicBezTo>
                          <a:pt x="185283" y="231647"/>
                          <a:pt x="216829" y="276318"/>
                          <a:pt x="238463" y="313631"/>
                        </a:cubicBezTo>
                        <a:cubicBezTo>
                          <a:pt x="260097" y="350945"/>
                          <a:pt x="272722" y="415816"/>
                          <a:pt x="251306" y="485643"/>
                        </a:cubicBezTo>
                        <a:cubicBezTo>
                          <a:pt x="251306" y="485643"/>
                          <a:pt x="235003" y="400634"/>
                          <a:pt x="184067" y="356899"/>
                        </a:cubicBezTo>
                        <a:cubicBezTo>
                          <a:pt x="126148" y="307179"/>
                          <a:pt x="92045" y="202033"/>
                          <a:pt x="84532" y="144862"/>
                        </a:cubicBezTo>
                        <a:cubicBezTo>
                          <a:pt x="77238" y="88845"/>
                          <a:pt x="-16187" y="6549"/>
                          <a:pt x="2454" y="345"/>
                        </a:cubicBezTo>
                        <a:close/>
                      </a:path>
                    </a:pathLst>
                  </a:custGeom>
                  <a:solidFill>
                    <a:srgbClr val="C2CFBF">
                      <a:alpha val="4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1" name="任意多边形: 形状 20220">
                    <a:extLst>
                      <a:ext uri="{FF2B5EF4-FFF2-40B4-BE49-F238E27FC236}">
                        <a16:creationId xmlns:a16="http://schemas.microsoft.com/office/drawing/2014/main" id="{BD5FEA69-B978-2CFE-D20D-708C792F5F27}"/>
                      </a:ext>
                    </a:extLst>
                  </p:cNvPr>
                  <p:cNvSpPr/>
                  <p:nvPr/>
                </p:nvSpPr>
                <p:spPr>
                  <a:xfrm>
                    <a:off x="2519540" y="4365961"/>
                    <a:ext cx="259340" cy="480181"/>
                  </a:xfrm>
                  <a:custGeom>
                    <a:avLst/>
                    <a:gdLst>
                      <a:gd name="connsiteX0" fmla="*/ 1976 w 259340"/>
                      <a:gd name="connsiteY0" fmla="*/ 277 h 480181"/>
                      <a:gd name="connsiteX1" fmla="*/ 142783 w 259340"/>
                      <a:gd name="connsiteY1" fmla="*/ 151590 h 480181"/>
                      <a:gd name="connsiteX2" fmla="*/ 235272 w 259340"/>
                      <a:gd name="connsiteY2" fmla="*/ 313033 h 480181"/>
                      <a:gd name="connsiteX3" fmla="*/ 249456 w 259340"/>
                      <a:gd name="connsiteY3" fmla="*/ 480181 h 480181"/>
                      <a:gd name="connsiteX4" fmla="*/ 183775 w 259340"/>
                      <a:gd name="connsiteY4" fmla="*/ 351407 h 480181"/>
                      <a:gd name="connsiteX5" fmla="*/ 86017 w 259340"/>
                      <a:gd name="connsiteY5" fmla="*/ 143859 h 480181"/>
                      <a:gd name="connsiteX6" fmla="*/ 1976 w 259340"/>
                      <a:gd name="connsiteY6" fmla="*/ 277 h 4801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9340" h="480181">
                        <a:moveTo>
                          <a:pt x="1976" y="277"/>
                        </a:moveTo>
                        <a:cubicBezTo>
                          <a:pt x="18528" y="-5240"/>
                          <a:pt x="102975" y="72473"/>
                          <a:pt x="142783" y="151590"/>
                        </a:cubicBezTo>
                        <a:cubicBezTo>
                          <a:pt x="182590" y="230737"/>
                          <a:pt x="213638" y="275720"/>
                          <a:pt x="235272" y="313033"/>
                        </a:cubicBezTo>
                        <a:cubicBezTo>
                          <a:pt x="256906" y="350347"/>
                          <a:pt x="269095" y="412880"/>
                          <a:pt x="249456" y="480181"/>
                        </a:cubicBezTo>
                        <a:cubicBezTo>
                          <a:pt x="249456" y="480181"/>
                          <a:pt x="232810" y="395298"/>
                          <a:pt x="183775" y="351407"/>
                        </a:cubicBezTo>
                        <a:cubicBezTo>
                          <a:pt x="126885" y="300502"/>
                          <a:pt x="94278" y="201123"/>
                          <a:pt x="86017" y="143859"/>
                        </a:cubicBezTo>
                        <a:cubicBezTo>
                          <a:pt x="78099" y="87904"/>
                          <a:pt x="-14577" y="5795"/>
                          <a:pt x="1976" y="277"/>
                        </a:cubicBezTo>
                        <a:close/>
                      </a:path>
                    </a:pathLst>
                  </a:custGeom>
                  <a:solidFill>
                    <a:srgbClr val="BECDBA">
                      <a:alpha val="50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2" name="任意多边形: 形状 20221">
                    <a:extLst>
                      <a:ext uri="{FF2B5EF4-FFF2-40B4-BE49-F238E27FC236}">
                        <a16:creationId xmlns:a16="http://schemas.microsoft.com/office/drawing/2014/main" id="{648A9493-4DF2-2C00-671E-046E2243170B}"/>
                      </a:ext>
                    </a:extLst>
                  </p:cNvPr>
                  <p:cNvSpPr/>
                  <p:nvPr/>
                </p:nvSpPr>
                <p:spPr>
                  <a:xfrm>
                    <a:off x="2521565" y="4366893"/>
                    <a:ext cx="256427" cy="474729"/>
                  </a:xfrm>
                  <a:custGeom>
                    <a:avLst/>
                    <a:gdLst>
                      <a:gd name="connsiteX0" fmla="*/ 1541 w 256427"/>
                      <a:gd name="connsiteY0" fmla="*/ 218 h 474729"/>
                      <a:gd name="connsiteX1" fmla="*/ 140166 w 256427"/>
                      <a:gd name="connsiteY1" fmla="*/ 150720 h 474729"/>
                      <a:gd name="connsiteX2" fmla="*/ 232188 w 256427"/>
                      <a:gd name="connsiteY2" fmla="*/ 312476 h 474729"/>
                      <a:gd name="connsiteX3" fmla="*/ 247681 w 256427"/>
                      <a:gd name="connsiteY3" fmla="*/ 474730 h 474729"/>
                      <a:gd name="connsiteX4" fmla="*/ 183559 w 256427"/>
                      <a:gd name="connsiteY4" fmla="*/ 345955 h 474729"/>
                      <a:gd name="connsiteX5" fmla="*/ 87609 w 256427"/>
                      <a:gd name="connsiteY5" fmla="*/ 142896 h 474729"/>
                      <a:gd name="connsiteX6" fmla="*/ 1541 w 256427"/>
                      <a:gd name="connsiteY6" fmla="*/ 218 h 474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6427" h="474729">
                        <a:moveTo>
                          <a:pt x="1541" y="218"/>
                        </a:moveTo>
                        <a:cubicBezTo>
                          <a:pt x="16036" y="-4613"/>
                          <a:pt x="100359" y="71573"/>
                          <a:pt x="140166" y="150720"/>
                        </a:cubicBezTo>
                        <a:cubicBezTo>
                          <a:pt x="179974" y="229868"/>
                          <a:pt x="210554" y="275162"/>
                          <a:pt x="232188" y="312476"/>
                        </a:cubicBezTo>
                        <a:cubicBezTo>
                          <a:pt x="253822" y="349789"/>
                          <a:pt x="265574" y="410015"/>
                          <a:pt x="247681" y="474730"/>
                        </a:cubicBezTo>
                        <a:cubicBezTo>
                          <a:pt x="247681" y="474730"/>
                          <a:pt x="230723" y="389940"/>
                          <a:pt x="183559" y="345955"/>
                        </a:cubicBezTo>
                        <a:cubicBezTo>
                          <a:pt x="127697" y="293834"/>
                          <a:pt x="96587" y="200285"/>
                          <a:pt x="87609" y="142896"/>
                        </a:cubicBezTo>
                        <a:cubicBezTo>
                          <a:pt x="78974" y="86941"/>
                          <a:pt x="-12923" y="5050"/>
                          <a:pt x="1541" y="218"/>
                        </a:cubicBezTo>
                        <a:close/>
                      </a:path>
                    </a:pathLst>
                  </a:custGeom>
                  <a:solidFill>
                    <a:srgbClr val="BACBB5">
                      <a:alpha val="5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3" name="任意多边形: 形状 20222">
                    <a:extLst>
                      <a:ext uri="{FF2B5EF4-FFF2-40B4-BE49-F238E27FC236}">
                        <a16:creationId xmlns:a16="http://schemas.microsoft.com/office/drawing/2014/main" id="{1FAAB2B2-1D05-2F68-124F-EF54C24A7D1C}"/>
                      </a:ext>
                    </a:extLst>
                  </p:cNvPr>
                  <p:cNvSpPr/>
                  <p:nvPr/>
                </p:nvSpPr>
                <p:spPr>
                  <a:xfrm>
                    <a:off x="2523538" y="4367819"/>
                    <a:ext cx="253552" cy="469252"/>
                  </a:xfrm>
                  <a:custGeom>
                    <a:avLst/>
                    <a:gdLst>
                      <a:gd name="connsiteX0" fmla="*/ 1158 w 253552"/>
                      <a:gd name="connsiteY0" fmla="*/ 165 h 469252"/>
                      <a:gd name="connsiteX1" fmla="*/ 137601 w 253552"/>
                      <a:gd name="connsiteY1" fmla="*/ 149856 h 469252"/>
                      <a:gd name="connsiteX2" fmla="*/ 229124 w 253552"/>
                      <a:gd name="connsiteY2" fmla="*/ 311892 h 469252"/>
                      <a:gd name="connsiteX3" fmla="*/ 245957 w 253552"/>
                      <a:gd name="connsiteY3" fmla="*/ 469252 h 469252"/>
                      <a:gd name="connsiteX4" fmla="*/ 183394 w 253552"/>
                      <a:gd name="connsiteY4" fmla="*/ 340447 h 469252"/>
                      <a:gd name="connsiteX5" fmla="*/ 89221 w 253552"/>
                      <a:gd name="connsiteY5" fmla="*/ 141876 h 469252"/>
                      <a:gd name="connsiteX6" fmla="*/ 1158 w 253552"/>
                      <a:gd name="connsiteY6" fmla="*/ 165 h 469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3552" h="469252">
                        <a:moveTo>
                          <a:pt x="1158" y="165"/>
                        </a:moveTo>
                        <a:cubicBezTo>
                          <a:pt x="13565" y="-3981"/>
                          <a:pt x="97762" y="70709"/>
                          <a:pt x="137601" y="149856"/>
                        </a:cubicBezTo>
                        <a:cubicBezTo>
                          <a:pt x="177409" y="229004"/>
                          <a:pt x="207490" y="274579"/>
                          <a:pt x="229124" y="311892"/>
                        </a:cubicBezTo>
                        <a:cubicBezTo>
                          <a:pt x="250758" y="349206"/>
                          <a:pt x="262042" y="407094"/>
                          <a:pt x="245957" y="469252"/>
                        </a:cubicBezTo>
                        <a:cubicBezTo>
                          <a:pt x="245957" y="469252"/>
                          <a:pt x="228719" y="384556"/>
                          <a:pt x="183394" y="340447"/>
                        </a:cubicBezTo>
                        <a:cubicBezTo>
                          <a:pt x="128592" y="287110"/>
                          <a:pt x="98947" y="199390"/>
                          <a:pt x="89221" y="141876"/>
                        </a:cubicBezTo>
                        <a:cubicBezTo>
                          <a:pt x="79931" y="86015"/>
                          <a:pt x="-11249" y="4311"/>
                          <a:pt x="1158" y="165"/>
                        </a:cubicBezTo>
                        <a:close/>
                      </a:path>
                    </a:pathLst>
                  </a:custGeom>
                  <a:solidFill>
                    <a:srgbClr val="B6C8B1">
                      <a:alpha val="6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4" name="任意多边形: 形状 20223">
                    <a:extLst>
                      <a:ext uri="{FF2B5EF4-FFF2-40B4-BE49-F238E27FC236}">
                        <a16:creationId xmlns:a16="http://schemas.microsoft.com/office/drawing/2014/main" id="{C438F1B5-5EAC-A2CE-5569-43A742A8D8F6}"/>
                      </a:ext>
                    </a:extLst>
                  </p:cNvPr>
                  <p:cNvSpPr/>
                  <p:nvPr/>
                </p:nvSpPr>
                <p:spPr>
                  <a:xfrm>
                    <a:off x="2525493" y="4368770"/>
                    <a:ext cx="250765" cy="463843"/>
                  </a:xfrm>
                  <a:custGeom>
                    <a:avLst/>
                    <a:gdLst>
                      <a:gd name="connsiteX0" fmla="*/ 824 w 250765"/>
                      <a:gd name="connsiteY0" fmla="*/ 118 h 463843"/>
                      <a:gd name="connsiteX1" fmla="*/ 135054 w 250765"/>
                      <a:gd name="connsiteY1" fmla="*/ 148999 h 463843"/>
                      <a:gd name="connsiteX2" fmla="*/ 226109 w 250765"/>
                      <a:gd name="connsiteY2" fmla="*/ 311346 h 463843"/>
                      <a:gd name="connsiteX3" fmla="*/ 244283 w 250765"/>
                      <a:gd name="connsiteY3" fmla="*/ 463844 h 463843"/>
                      <a:gd name="connsiteX4" fmla="*/ 183309 w 250765"/>
                      <a:gd name="connsiteY4" fmla="*/ 335038 h 463843"/>
                      <a:gd name="connsiteX5" fmla="*/ 90944 w 250765"/>
                      <a:gd name="connsiteY5" fmla="*/ 140925 h 463843"/>
                      <a:gd name="connsiteX6" fmla="*/ 824 w 250765"/>
                      <a:gd name="connsiteY6" fmla="*/ 118 h 463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0765" h="463843">
                        <a:moveTo>
                          <a:pt x="824" y="118"/>
                        </a:moveTo>
                        <a:cubicBezTo>
                          <a:pt x="11173" y="-3342"/>
                          <a:pt x="95246" y="69851"/>
                          <a:pt x="135054" y="148999"/>
                        </a:cubicBezTo>
                        <a:cubicBezTo>
                          <a:pt x="174861" y="228147"/>
                          <a:pt x="204475" y="274033"/>
                          <a:pt x="226109" y="311346"/>
                        </a:cubicBezTo>
                        <a:cubicBezTo>
                          <a:pt x="247743" y="348660"/>
                          <a:pt x="258591" y="404210"/>
                          <a:pt x="244283" y="463844"/>
                        </a:cubicBezTo>
                        <a:cubicBezTo>
                          <a:pt x="244283" y="463844"/>
                          <a:pt x="226764" y="379209"/>
                          <a:pt x="183309" y="335038"/>
                        </a:cubicBezTo>
                        <a:cubicBezTo>
                          <a:pt x="129567" y="280423"/>
                          <a:pt x="101387" y="198564"/>
                          <a:pt x="90944" y="140925"/>
                        </a:cubicBezTo>
                        <a:cubicBezTo>
                          <a:pt x="80875" y="85064"/>
                          <a:pt x="-9526" y="3578"/>
                          <a:pt x="824" y="118"/>
                        </a:cubicBezTo>
                        <a:close/>
                      </a:path>
                    </a:pathLst>
                  </a:custGeom>
                  <a:solidFill>
                    <a:srgbClr val="B1C6AC">
                      <a:alpha val="6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5" name="任意多边形: 形状 20224">
                    <a:extLst>
                      <a:ext uri="{FF2B5EF4-FFF2-40B4-BE49-F238E27FC236}">
                        <a16:creationId xmlns:a16="http://schemas.microsoft.com/office/drawing/2014/main" id="{7653FF5B-72E8-B89A-39D6-80F2088093CA}"/>
                      </a:ext>
                    </a:extLst>
                  </p:cNvPr>
                  <p:cNvSpPr/>
                  <p:nvPr/>
                </p:nvSpPr>
                <p:spPr>
                  <a:xfrm>
                    <a:off x="2527366" y="4369683"/>
                    <a:ext cx="248049" cy="458379"/>
                  </a:xfrm>
                  <a:custGeom>
                    <a:avLst/>
                    <a:gdLst>
                      <a:gd name="connsiteX0" fmla="*/ 541 w 248049"/>
                      <a:gd name="connsiteY0" fmla="*/ 78 h 458379"/>
                      <a:gd name="connsiteX1" fmla="*/ 132588 w 248049"/>
                      <a:gd name="connsiteY1" fmla="*/ 148117 h 458379"/>
                      <a:gd name="connsiteX2" fmla="*/ 223145 w 248049"/>
                      <a:gd name="connsiteY2" fmla="*/ 310776 h 458379"/>
                      <a:gd name="connsiteX3" fmla="*/ 242628 w 248049"/>
                      <a:gd name="connsiteY3" fmla="*/ 458379 h 458379"/>
                      <a:gd name="connsiteX4" fmla="*/ 183213 w 248049"/>
                      <a:gd name="connsiteY4" fmla="*/ 329542 h 458379"/>
                      <a:gd name="connsiteX5" fmla="*/ 92625 w 248049"/>
                      <a:gd name="connsiteY5" fmla="*/ 139919 h 458379"/>
                      <a:gd name="connsiteX6" fmla="*/ 541 w 248049"/>
                      <a:gd name="connsiteY6" fmla="*/ 78 h 458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8049" h="458379">
                        <a:moveTo>
                          <a:pt x="541" y="78"/>
                        </a:moveTo>
                        <a:cubicBezTo>
                          <a:pt x="8833" y="-2696"/>
                          <a:pt x="92781" y="69001"/>
                          <a:pt x="132588" y="148117"/>
                        </a:cubicBezTo>
                        <a:cubicBezTo>
                          <a:pt x="172396" y="227265"/>
                          <a:pt x="201511" y="273463"/>
                          <a:pt x="223145" y="310776"/>
                        </a:cubicBezTo>
                        <a:cubicBezTo>
                          <a:pt x="244779" y="348090"/>
                          <a:pt x="255191" y="401302"/>
                          <a:pt x="242628" y="458379"/>
                        </a:cubicBezTo>
                        <a:cubicBezTo>
                          <a:pt x="242628" y="458379"/>
                          <a:pt x="224860" y="373777"/>
                          <a:pt x="183213" y="329542"/>
                        </a:cubicBezTo>
                        <a:cubicBezTo>
                          <a:pt x="130593" y="273650"/>
                          <a:pt x="103816" y="197682"/>
                          <a:pt x="92625" y="139919"/>
                        </a:cubicBezTo>
                        <a:cubicBezTo>
                          <a:pt x="81933" y="84120"/>
                          <a:pt x="-7751" y="2852"/>
                          <a:pt x="541" y="78"/>
                        </a:cubicBezTo>
                        <a:close/>
                      </a:path>
                    </a:pathLst>
                  </a:custGeom>
                  <a:solidFill>
                    <a:srgbClr val="ADC3A7">
                      <a:alpha val="7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6" name="任意多边形: 形状 20225">
                    <a:extLst>
                      <a:ext uri="{FF2B5EF4-FFF2-40B4-BE49-F238E27FC236}">
                        <a16:creationId xmlns:a16="http://schemas.microsoft.com/office/drawing/2014/main" id="{13DC0952-B081-34B9-67E8-35EFE066D986}"/>
                      </a:ext>
                    </a:extLst>
                  </p:cNvPr>
                  <p:cNvSpPr/>
                  <p:nvPr/>
                </p:nvSpPr>
                <p:spPr>
                  <a:xfrm>
                    <a:off x="2529186" y="4370588"/>
                    <a:ext cx="245465" cy="452954"/>
                  </a:xfrm>
                  <a:custGeom>
                    <a:avLst/>
                    <a:gdLst>
                      <a:gd name="connsiteX0" fmla="*/ 310 w 245465"/>
                      <a:gd name="connsiteY0" fmla="*/ 45 h 452954"/>
                      <a:gd name="connsiteX1" fmla="*/ 130175 w 245465"/>
                      <a:gd name="connsiteY1" fmla="*/ 147275 h 452954"/>
                      <a:gd name="connsiteX2" fmla="*/ 220265 w 245465"/>
                      <a:gd name="connsiteY2" fmla="*/ 310214 h 452954"/>
                      <a:gd name="connsiteX3" fmla="*/ 241088 w 245465"/>
                      <a:gd name="connsiteY3" fmla="*/ 452954 h 452954"/>
                      <a:gd name="connsiteX4" fmla="*/ 183231 w 245465"/>
                      <a:gd name="connsiteY4" fmla="*/ 324086 h 452954"/>
                      <a:gd name="connsiteX5" fmla="*/ 94451 w 245465"/>
                      <a:gd name="connsiteY5" fmla="*/ 138951 h 452954"/>
                      <a:gd name="connsiteX6" fmla="*/ 310 w 245465"/>
                      <a:gd name="connsiteY6" fmla="*/ 45 h 452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5465" h="452954">
                        <a:moveTo>
                          <a:pt x="310" y="45"/>
                        </a:moveTo>
                        <a:cubicBezTo>
                          <a:pt x="6513" y="-2043"/>
                          <a:pt x="90336" y="68127"/>
                          <a:pt x="130175" y="147275"/>
                        </a:cubicBezTo>
                        <a:cubicBezTo>
                          <a:pt x="169983" y="226422"/>
                          <a:pt x="198631" y="272900"/>
                          <a:pt x="220265" y="310214"/>
                        </a:cubicBezTo>
                        <a:cubicBezTo>
                          <a:pt x="241898" y="347528"/>
                          <a:pt x="251874" y="398402"/>
                          <a:pt x="241088" y="452954"/>
                        </a:cubicBezTo>
                        <a:cubicBezTo>
                          <a:pt x="241088" y="452954"/>
                          <a:pt x="223101" y="368383"/>
                          <a:pt x="183231" y="324086"/>
                        </a:cubicBezTo>
                        <a:cubicBezTo>
                          <a:pt x="131765" y="266884"/>
                          <a:pt x="106359" y="196839"/>
                          <a:pt x="94451" y="138951"/>
                        </a:cubicBezTo>
                        <a:cubicBezTo>
                          <a:pt x="83011" y="83214"/>
                          <a:pt x="-5894" y="2134"/>
                          <a:pt x="310" y="45"/>
                        </a:cubicBezTo>
                        <a:close/>
                      </a:path>
                    </a:pathLst>
                  </a:custGeom>
                  <a:solidFill>
                    <a:srgbClr val="A9C1A2">
                      <a:alpha val="8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7" name="任意多边形: 形状 20226">
                    <a:extLst>
                      <a:ext uri="{FF2B5EF4-FFF2-40B4-BE49-F238E27FC236}">
                        <a16:creationId xmlns:a16="http://schemas.microsoft.com/office/drawing/2014/main" id="{93ACBF70-2162-8907-1FB6-A55E48707A9A}"/>
                      </a:ext>
                    </a:extLst>
                  </p:cNvPr>
                  <p:cNvSpPr/>
                  <p:nvPr/>
                </p:nvSpPr>
                <p:spPr>
                  <a:xfrm>
                    <a:off x="2530944" y="4371487"/>
                    <a:ext cx="242915" cy="447536"/>
                  </a:xfrm>
                  <a:custGeom>
                    <a:avLst/>
                    <a:gdLst>
                      <a:gd name="connsiteX0" fmla="*/ 142 w 242915"/>
                      <a:gd name="connsiteY0" fmla="*/ 20 h 447536"/>
                      <a:gd name="connsiteX1" fmla="*/ 127794 w 242915"/>
                      <a:gd name="connsiteY1" fmla="*/ 146438 h 447536"/>
                      <a:gd name="connsiteX2" fmla="*/ 217384 w 242915"/>
                      <a:gd name="connsiteY2" fmla="*/ 309690 h 447536"/>
                      <a:gd name="connsiteX3" fmla="*/ 239548 w 242915"/>
                      <a:gd name="connsiteY3" fmla="*/ 447536 h 447536"/>
                      <a:gd name="connsiteX4" fmla="*/ 183250 w 242915"/>
                      <a:gd name="connsiteY4" fmla="*/ 318668 h 447536"/>
                      <a:gd name="connsiteX5" fmla="*/ 96247 w 242915"/>
                      <a:gd name="connsiteY5" fmla="*/ 138022 h 447536"/>
                      <a:gd name="connsiteX6" fmla="*/ 142 w 242915"/>
                      <a:gd name="connsiteY6" fmla="*/ 20 h 4475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2915" h="447536">
                        <a:moveTo>
                          <a:pt x="142" y="20"/>
                        </a:moveTo>
                        <a:cubicBezTo>
                          <a:pt x="4288" y="-1351"/>
                          <a:pt x="87986" y="67291"/>
                          <a:pt x="127794" y="146438"/>
                        </a:cubicBezTo>
                        <a:cubicBezTo>
                          <a:pt x="167601" y="225586"/>
                          <a:pt x="195751" y="272376"/>
                          <a:pt x="217384" y="309690"/>
                        </a:cubicBezTo>
                        <a:cubicBezTo>
                          <a:pt x="239018" y="347004"/>
                          <a:pt x="248526" y="395540"/>
                          <a:pt x="239548" y="447536"/>
                        </a:cubicBezTo>
                        <a:cubicBezTo>
                          <a:pt x="239548" y="447536"/>
                          <a:pt x="221343" y="362996"/>
                          <a:pt x="183250" y="318668"/>
                        </a:cubicBezTo>
                        <a:cubicBezTo>
                          <a:pt x="132969" y="260157"/>
                          <a:pt x="108903" y="196003"/>
                          <a:pt x="96247" y="138022"/>
                        </a:cubicBezTo>
                        <a:cubicBezTo>
                          <a:pt x="84183" y="82316"/>
                          <a:pt x="-4004" y="1423"/>
                          <a:pt x="142" y="20"/>
                        </a:cubicBezTo>
                        <a:close/>
                      </a:path>
                    </a:pathLst>
                  </a:custGeom>
                  <a:solidFill>
                    <a:srgbClr val="A5BF9E">
                      <a:alpha val="8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8" name="任意多边形: 形状 20227">
                    <a:extLst>
                      <a:ext uri="{FF2B5EF4-FFF2-40B4-BE49-F238E27FC236}">
                        <a16:creationId xmlns:a16="http://schemas.microsoft.com/office/drawing/2014/main" id="{D718A405-DA6E-C6CC-2B11-6172349B6478}"/>
                      </a:ext>
                    </a:extLst>
                  </p:cNvPr>
                  <p:cNvSpPr/>
                  <p:nvPr/>
                </p:nvSpPr>
                <p:spPr>
                  <a:xfrm>
                    <a:off x="2532640" y="4372406"/>
                    <a:ext cx="240550" cy="442127"/>
                  </a:xfrm>
                  <a:custGeom>
                    <a:avLst/>
                    <a:gdLst>
                      <a:gd name="connsiteX0" fmla="*/ 36 w 240550"/>
                      <a:gd name="connsiteY0" fmla="*/ 5 h 442127"/>
                      <a:gd name="connsiteX1" fmla="*/ 125506 w 240550"/>
                      <a:gd name="connsiteY1" fmla="*/ 145613 h 442127"/>
                      <a:gd name="connsiteX2" fmla="*/ 214629 w 240550"/>
                      <a:gd name="connsiteY2" fmla="*/ 309176 h 442127"/>
                      <a:gd name="connsiteX3" fmla="*/ 238102 w 240550"/>
                      <a:gd name="connsiteY3" fmla="*/ 442128 h 442127"/>
                      <a:gd name="connsiteX4" fmla="*/ 183394 w 240550"/>
                      <a:gd name="connsiteY4" fmla="*/ 313229 h 442127"/>
                      <a:gd name="connsiteX5" fmla="*/ 98168 w 240550"/>
                      <a:gd name="connsiteY5" fmla="*/ 137072 h 442127"/>
                      <a:gd name="connsiteX6" fmla="*/ 36 w 240550"/>
                      <a:gd name="connsiteY6" fmla="*/ 5 h 442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0550" h="442127">
                        <a:moveTo>
                          <a:pt x="36" y="5"/>
                        </a:moveTo>
                        <a:cubicBezTo>
                          <a:pt x="2093" y="-681"/>
                          <a:pt x="85698" y="66465"/>
                          <a:pt x="125506" y="145613"/>
                        </a:cubicBezTo>
                        <a:cubicBezTo>
                          <a:pt x="165314" y="224761"/>
                          <a:pt x="192964" y="271862"/>
                          <a:pt x="214629" y="309176"/>
                        </a:cubicBezTo>
                        <a:cubicBezTo>
                          <a:pt x="236263" y="346490"/>
                          <a:pt x="245334" y="392719"/>
                          <a:pt x="238102" y="442128"/>
                        </a:cubicBezTo>
                        <a:cubicBezTo>
                          <a:pt x="238102" y="442128"/>
                          <a:pt x="219741" y="357587"/>
                          <a:pt x="183394" y="313229"/>
                        </a:cubicBezTo>
                        <a:cubicBezTo>
                          <a:pt x="134328" y="253346"/>
                          <a:pt x="111572" y="195178"/>
                          <a:pt x="98168" y="137072"/>
                        </a:cubicBezTo>
                        <a:cubicBezTo>
                          <a:pt x="85387" y="81397"/>
                          <a:pt x="-2022" y="691"/>
                          <a:pt x="36" y="5"/>
                        </a:cubicBezTo>
                        <a:close/>
                      </a:path>
                    </a:pathLst>
                  </a:custGeom>
                  <a:solidFill>
                    <a:srgbClr val="A0BC99">
                      <a:alpha val="9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29" name="任意多边形: 形状 20228">
                    <a:extLst>
                      <a:ext uri="{FF2B5EF4-FFF2-40B4-BE49-F238E27FC236}">
                        <a16:creationId xmlns:a16="http://schemas.microsoft.com/office/drawing/2014/main" id="{B5F47550-01D5-15AD-A4FE-9A215EB57FBB}"/>
                      </a:ext>
                    </a:extLst>
                  </p:cNvPr>
                  <p:cNvSpPr/>
                  <p:nvPr/>
                </p:nvSpPr>
                <p:spPr>
                  <a:xfrm>
                    <a:off x="2534297" y="4373284"/>
                    <a:ext cx="238317" cy="436698"/>
                  </a:xfrm>
                  <a:custGeom>
                    <a:avLst/>
                    <a:gdLst>
                      <a:gd name="connsiteX0" fmla="*/ 0 w 238317"/>
                      <a:gd name="connsiteY0" fmla="*/ 0 h 436698"/>
                      <a:gd name="connsiteX1" fmla="*/ 123288 w 238317"/>
                      <a:gd name="connsiteY1" fmla="*/ 144766 h 436698"/>
                      <a:gd name="connsiteX2" fmla="*/ 211912 w 238317"/>
                      <a:gd name="connsiteY2" fmla="*/ 308610 h 436698"/>
                      <a:gd name="connsiteX3" fmla="*/ 236726 w 238317"/>
                      <a:gd name="connsiteY3" fmla="*/ 436699 h 436698"/>
                      <a:gd name="connsiteX4" fmla="*/ 183576 w 238317"/>
                      <a:gd name="connsiteY4" fmla="*/ 307799 h 436698"/>
                      <a:gd name="connsiteX5" fmla="*/ 100158 w 238317"/>
                      <a:gd name="connsiteY5" fmla="*/ 136131 h 436698"/>
                      <a:gd name="connsiteX6" fmla="*/ 0 w 238317"/>
                      <a:gd name="connsiteY6" fmla="*/ 0 h 4366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38317" h="436698">
                        <a:moveTo>
                          <a:pt x="0" y="0"/>
                        </a:moveTo>
                        <a:cubicBezTo>
                          <a:pt x="0" y="0"/>
                          <a:pt x="83449" y="65650"/>
                          <a:pt x="123288" y="144766"/>
                        </a:cubicBezTo>
                        <a:cubicBezTo>
                          <a:pt x="163096" y="223914"/>
                          <a:pt x="190278" y="271296"/>
                          <a:pt x="211912" y="308610"/>
                        </a:cubicBezTo>
                        <a:cubicBezTo>
                          <a:pt x="233546" y="345924"/>
                          <a:pt x="242181" y="389815"/>
                          <a:pt x="236726" y="436699"/>
                        </a:cubicBezTo>
                        <a:cubicBezTo>
                          <a:pt x="236726" y="436699"/>
                          <a:pt x="218209" y="352158"/>
                          <a:pt x="183576" y="307799"/>
                        </a:cubicBezTo>
                        <a:cubicBezTo>
                          <a:pt x="135757" y="246545"/>
                          <a:pt x="114279" y="194331"/>
                          <a:pt x="100158" y="136131"/>
                        </a:cubicBezTo>
                        <a:cubicBezTo>
                          <a:pt x="86629" y="80488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CBA94"/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7" name="图形 9">
                <a:extLst>
                  <a:ext uri="{FF2B5EF4-FFF2-40B4-BE49-F238E27FC236}">
                    <a16:creationId xmlns:a16="http://schemas.microsoft.com/office/drawing/2014/main" id="{68A7F5F7-81EC-D6C9-496E-45E6BB48612F}"/>
                  </a:ext>
                </a:extLst>
              </p:cNvPr>
              <p:cNvGrpSpPr/>
              <p:nvPr/>
            </p:nvGrpSpPr>
            <p:grpSpPr>
              <a:xfrm>
                <a:off x="1712521" y="3449885"/>
                <a:ext cx="594744" cy="353322"/>
                <a:chOff x="1712521" y="3449885"/>
                <a:chExt cx="594744" cy="353322"/>
              </a:xfrm>
            </p:grpSpPr>
            <p:sp>
              <p:nvSpPr>
                <p:cNvPr id="20192" name="任意多边形: 形状 20191">
                  <a:extLst>
                    <a:ext uri="{FF2B5EF4-FFF2-40B4-BE49-F238E27FC236}">
                      <a16:creationId xmlns:a16="http://schemas.microsoft.com/office/drawing/2014/main" id="{B8EBDB6D-FD55-7122-17E4-ABD173046107}"/>
                    </a:ext>
                  </a:extLst>
                </p:cNvPr>
                <p:cNvSpPr/>
                <p:nvPr/>
              </p:nvSpPr>
              <p:spPr>
                <a:xfrm>
                  <a:off x="1712521" y="3460671"/>
                  <a:ext cx="594744" cy="342536"/>
                </a:xfrm>
                <a:custGeom>
                  <a:avLst/>
                  <a:gdLst>
                    <a:gd name="connsiteX0" fmla="*/ 255367 w 594744"/>
                    <a:gd name="connsiteY0" fmla="*/ 317026 h 342536"/>
                    <a:gd name="connsiteX1" fmla="*/ 384297 w 594744"/>
                    <a:gd name="connsiteY1" fmla="*/ 260386 h 342536"/>
                    <a:gd name="connsiteX2" fmla="*/ 463726 w 594744"/>
                    <a:gd name="connsiteY2" fmla="*/ 230959 h 342536"/>
                    <a:gd name="connsiteX3" fmla="*/ 571303 w 594744"/>
                    <a:gd name="connsiteY3" fmla="*/ 115183 h 342536"/>
                    <a:gd name="connsiteX4" fmla="*/ 585673 w 594744"/>
                    <a:gd name="connsiteY4" fmla="*/ 52713 h 342536"/>
                    <a:gd name="connsiteX5" fmla="*/ 594745 w 594744"/>
                    <a:gd name="connsiteY5" fmla="*/ 0 h 342536"/>
                    <a:gd name="connsiteX6" fmla="*/ 357551 w 594744"/>
                    <a:gd name="connsiteY6" fmla="*/ 33074 h 342536"/>
                    <a:gd name="connsiteX7" fmla="*/ 236227 w 594744"/>
                    <a:gd name="connsiteY7" fmla="*/ 67894 h 342536"/>
                    <a:gd name="connsiteX8" fmla="*/ 141898 w 594744"/>
                    <a:gd name="connsiteY8" fmla="*/ 198071 h 342536"/>
                    <a:gd name="connsiteX9" fmla="*/ 0 w 594744"/>
                    <a:gd name="connsiteY9" fmla="*/ 326285 h 342536"/>
                    <a:gd name="connsiteX10" fmla="*/ 255367 w 594744"/>
                    <a:gd name="connsiteY10" fmla="*/ 317026 h 34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4744" h="342536">
                      <a:moveTo>
                        <a:pt x="255367" y="317026"/>
                      </a:moveTo>
                      <a:cubicBezTo>
                        <a:pt x="299227" y="299539"/>
                        <a:pt x="339876" y="276907"/>
                        <a:pt x="384297" y="260386"/>
                      </a:cubicBezTo>
                      <a:cubicBezTo>
                        <a:pt x="410763" y="250535"/>
                        <a:pt x="438507" y="242866"/>
                        <a:pt x="463726" y="230959"/>
                      </a:cubicBezTo>
                      <a:cubicBezTo>
                        <a:pt x="514911" y="206769"/>
                        <a:pt x="553815" y="164873"/>
                        <a:pt x="571303" y="115183"/>
                      </a:cubicBezTo>
                      <a:cubicBezTo>
                        <a:pt x="578379" y="95046"/>
                        <a:pt x="582057" y="73817"/>
                        <a:pt x="585673" y="52713"/>
                      </a:cubicBezTo>
                      <a:cubicBezTo>
                        <a:pt x="588697" y="35132"/>
                        <a:pt x="591721" y="17550"/>
                        <a:pt x="594745" y="0"/>
                      </a:cubicBezTo>
                      <a:cubicBezTo>
                        <a:pt x="515690" y="11035"/>
                        <a:pt x="436605" y="22039"/>
                        <a:pt x="357551" y="33074"/>
                      </a:cubicBezTo>
                      <a:cubicBezTo>
                        <a:pt x="314626" y="39059"/>
                        <a:pt x="270112" y="45606"/>
                        <a:pt x="236227" y="67894"/>
                      </a:cubicBezTo>
                      <a:cubicBezTo>
                        <a:pt x="189250" y="98786"/>
                        <a:pt x="171855" y="153338"/>
                        <a:pt x="141898" y="198071"/>
                      </a:cubicBezTo>
                      <a:cubicBezTo>
                        <a:pt x="107047" y="250130"/>
                        <a:pt x="54116" y="289813"/>
                        <a:pt x="0" y="326285"/>
                      </a:cubicBezTo>
                      <a:cubicBezTo>
                        <a:pt x="84166" y="351161"/>
                        <a:pt x="180178" y="347015"/>
                        <a:pt x="255367" y="31702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2AC3A"/>
                    </a:gs>
                    <a:gs pos="3860">
                      <a:srgbClr val="54AD3C"/>
                    </a:gs>
                    <a:gs pos="44600">
                      <a:srgbClr val="69BA53"/>
                    </a:gs>
                    <a:gs pos="70620">
                      <a:srgbClr val="71BE5B"/>
                    </a:gs>
                    <a:gs pos="75800">
                      <a:srgbClr val="79C164"/>
                    </a:gs>
                    <a:gs pos="90570">
                      <a:srgbClr val="8AC87B"/>
                    </a:gs>
                    <a:gs pos="100000">
                      <a:srgbClr val="91CA83"/>
                    </a:gs>
                  </a:gsLst>
                  <a:lin ang="19497665" scaled="1"/>
                </a:gra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193" name="图形 9">
                  <a:extLst>
                    <a:ext uri="{FF2B5EF4-FFF2-40B4-BE49-F238E27FC236}">
                      <a16:creationId xmlns:a16="http://schemas.microsoft.com/office/drawing/2014/main" id="{2B14DFB6-3AF4-2876-7A39-CDAA80A49A42}"/>
                    </a:ext>
                  </a:extLst>
                </p:cNvPr>
                <p:cNvGrpSpPr/>
                <p:nvPr/>
              </p:nvGrpSpPr>
              <p:grpSpPr>
                <a:xfrm>
                  <a:off x="1744646" y="3449885"/>
                  <a:ext cx="555824" cy="348983"/>
                  <a:chOff x="1744646" y="3449885"/>
                  <a:chExt cx="555824" cy="348983"/>
                </a:xfrm>
              </p:grpSpPr>
              <p:sp>
                <p:nvSpPr>
                  <p:cNvPr id="20194" name="任意多边形: 形状 20193">
                    <a:extLst>
                      <a:ext uri="{FF2B5EF4-FFF2-40B4-BE49-F238E27FC236}">
                        <a16:creationId xmlns:a16="http://schemas.microsoft.com/office/drawing/2014/main" id="{ACD6B21C-94F8-3532-4EEF-EBD396349F5A}"/>
                      </a:ext>
                    </a:extLst>
                  </p:cNvPr>
                  <p:cNvSpPr/>
                  <p:nvPr/>
                </p:nvSpPr>
                <p:spPr>
                  <a:xfrm>
                    <a:off x="1744646" y="3449885"/>
                    <a:ext cx="555824" cy="348983"/>
                  </a:xfrm>
                  <a:custGeom>
                    <a:avLst/>
                    <a:gdLst>
                      <a:gd name="connsiteX0" fmla="*/ 2664 w 555824"/>
                      <a:gd name="connsiteY0" fmla="*/ 340313 h 348983"/>
                      <a:gd name="connsiteX1" fmla="*/ 243411 w 555824"/>
                      <a:gd name="connsiteY1" fmla="*/ 277749 h 348983"/>
                      <a:gd name="connsiteX2" fmla="*/ 427985 w 555824"/>
                      <a:gd name="connsiteY2" fmla="*/ 183202 h 348983"/>
                      <a:gd name="connsiteX3" fmla="*/ 555824 w 555824"/>
                      <a:gd name="connsiteY3" fmla="*/ 0 h 348983"/>
                      <a:gd name="connsiteX4" fmla="*/ 406320 w 555824"/>
                      <a:gd name="connsiteY4" fmla="*/ 76311 h 348983"/>
                      <a:gd name="connsiteX5" fmla="*/ 156346 w 555824"/>
                      <a:gd name="connsiteY5" fmla="*/ 238721 h 348983"/>
                      <a:gd name="connsiteX6" fmla="*/ 2664 w 555824"/>
                      <a:gd name="connsiteY6" fmla="*/ 340313 h 348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5824" h="348983">
                        <a:moveTo>
                          <a:pt x="2664" y="340313"/>
                        </a:moveTo>
                        <a:cubicBezTo>
                          <a:pt x="26356" y="366778"/>
                          <a:pt x="159027" y="328872"/>
                          <a:pt x="243411" y="277749"/>
                        </a:cubicBezTo>
                        <a:cubicBezTo>
                          <a:pt x="327796" y="226657"/>
                          <a:pt x="385559" y="205865"/>
                          <a:pt x="427985" y="183202"/>
                        </a:cubicBezTo>
                        <a:cubicBezTo>
                          <a:pt x="470411" y="160540"/>
                          <a:pt x="533910" y="95544"/>
                          <a:pt x="555824" y="0"/>
                        </a:cubicBezTo>
                        <a:cubicBezTo>
                          <a:pt x="555824" y="0"/>
                          <a:pt x="491079" y="70825"/>
                          <a:pt x="406320" y="76311"/>
                        </a:cubicBezTo>
                        <a:cubicBezTo>
                          <a:pt x="321593" y="81797"/>
                          <a:pt x="192600" y="189374"/>
                          <a:pt x="156346" y="238721"/>
                        </a:cubicBezTo>
                        <a:cubicBezTo>
                          <a:pt x="120092" y="288098"/>
                          <a:pt x="-21027" y="313878"/>
                          <a:pt x="2664" y="340313"/>
                        </a:cubicBezTo>
                        <a:close/>
                      </a:path>
                    </a:pathLst>
                  </a:custGeom>
                  <a:solidFill>
                    <a:srgbClr val="E0E0E0">
                      <a:alpha val="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95" name="任意多边形: 形状 20194">
                    <a:extLst>
                      <a:ext uri="{FF2B5EF4-FFF2-40B4-BE49-F238E27FC236}">
                        <a16:creationId xmlns:a16="http://schemas.microsoft.com/office/drawing/2014/main" id="{D5E2BE1E-1669-1AB4-CE82-00AF4BD59A9A}"/>
                      </a:ext>
                    </a:extLst>
                  </p:cNvPr>
                  <p:cNvSpPr/>
                  <p:nvPr/>
                </p:nvSpPr>
                <p:spPr>
                  <a:xfrm>
                    <a:off x="1746939" y="3454094"/>
                    <a:ext cx="551006" cy="344059"/>
                  </a:xfrm>
                  <a:custGeom>
                    <a:avLst/>
                    <a:gdLst>
                      <a:gd name="connsiteX0" fmla="*/ 2366 w 551006"/>
                      <a:gd name="connsiteY0" fmla="*/ 336104 h 344059"/>
                      <a:gd name="connsiteX1" fmla="*/ 240588 w 551006"/>
                      <a:gd name="connsiteY1" fmla="*/ 273197 h 344059"/>
                      <a:gd name="connsiteX2" fmla="*/ 424881 w 551006"/>
                      <a:gd name="connsiteY2" fmla="*/ 178152 h 344059"/>
                      <a:gd name="connsiteX3" fmla="*/ 551006 w 551006"/>
                      <a:gd name="connsiteY3" fmla="*/ 0 h 344059"/>
                      <a:gd name="connsiteX4" fmla="*/ 402936 w 551006"/>
                      <a:gd name="connsiteY4" fmla="*/ 77121 h 344059"/>
                      <a:gd name="connsiteX5" fmla="*/ 157326 w 551006"/>
                      <a:gd name="connsiteY5" fmla="*/ 236383 h 344059"/>
                      <a:gd name="connsiteX6" fmla="*/ 2366 w 551006"/>
                      <a:gd name="connsiteY6" fmla="*/ 336104 h 344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1006" h="344059">
                        <a:moveTo>
                          <a:pt x="2366" y="336104"/>
                        </a:moveTo>
                        <a:cubicBezTo>
                          <a:pt x="24592" y="360918"/>
                          <a:pt x="156235" y="324290"/>
                          <a:pt x="240588" y="273197"/>
                        </a:cubicBezTo>
                        <a:cubicBezTo>
                          <a:pt x="324973" y="222106"/>
                          <a:pt x="382455" y="200814"/>
                          <a:pt x="424881" y="178152"/>
                        </a:cubicBezTo>
                        <a:cubicBezTo>
                          <a:pt x="467308" y="155490"/>
                          <a:pt x="528967" y="92365"/>
                          <a:pt x="551006" y="0"/>
                        </a:cubicBezTo>
                        <a:cubicBezTo>
                          <a:pt x="551006" y="0"/>
                          <a:pt x="486011" y="70357"/>
                          <a:pt x="402936" y="77121"/>
                        </a:cubicBezTo>
                        <a:cubicBezTo>
                          <a:pt x="318427" y="84010"/>
                          <a:pt x="194328" y="187317"/>
                          <a:pt x="157326" y="236383"/>
                        </a:cubicBezTo>
                        <a:cubicBezTo>
                          <a:pt x="120480" y="285324"/>
                          <a:pt x="-19829" y="311322"/>
                          <a:pt x="2366" y="336104"/>
                        </a:cubicBezTo>
                        <a:close/>
                      </a:path>
                    </a:pathLst>
                  </a:custGeom>
                  <a:solidFill>
                    <a:srgbClr val="DCDEDB">
                      <a:alpha val="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96" name="任意多边形: 形状 20195">
                    <a:extLst>
                      <a:ext uri="{FF2B5EF4-FFF2-40B4-BE49-F238E27FC236}">
                        <a16:creationId xmlns:a16="http://schemas.microsoft.com/office/drawing/2014/main" id="{5BAF4022-643C-540D-7DA2-4F5CE2E4EA1D}"/>
                      </a:ext>
                    </a:extLst>
                  </p:cNvPr>
                  <p:cNvSpPr/>
                  <p:nvPr/>
                </p:nvSpPr>
                <p:spPr>
                  <a:xfrm>
                    <a:off x="1749212" y="3458271"/>
                    <a:ext cx="546239" cy="339199"/>
                  </a:xfrm>
                  <a:custGeom>
                    <a:avLst/>
                    <a:gdLst>
                      <a:gd name="connsiteX0" fmla="*/ 2088 w 546239"/>
                      <a:gd name="connsiteY0" fmla="*/ 331958 h 339199"/>
                      <a:gd name="connsiteX1" fmla="*/ 237817 w 546239"/>
                      <a:gd name="connsiteY1" fmla="*/ 268678 h 339199"/>
                      <a:gd name="connsiteX2" fmla="*/ 421860 w 546239"/>
                      <a:gd name="connsiteY2" fmla="*/ 173102 h 339199"/>
                      <a:gd name="connsiteX3" fmla="*/ 546240 w 546239"/>
                      <a:gd name="connsiteY3" fmla="*/ 0 h 339199"/>
                      <a:gd name="connsiteX4" fmla="*/ 399603 w 546239"/>
                      <a:gd name="connsiteY4" fmla="*/ 77901 h 339199"/>
                      <a:gd name="connsiteX5" fmla="*/ 158357 w 546239"/>
                      <a:gd name="connsiteY5" fmla="*/ 234045 h 339199"/>
                      <a:gd name="connsiteX6" fmla="*/ 2088 w 546239"/>
                      <a:gd name="connsiteY6" fmla="*/ 331958 h 339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46239" h="339199">
                        <a:moveTo>
                          <a:pt x="2088" y="331958"/>
                        </a:moveTo>
                        <a:cubicBezTo>
                          <a:pt x="22818" y="355089"/>
                          <a:pt x="153432" y="319801"/>
                          <a:pt x="237817" y="268678"/>
                        </a:cubicBezTo>
                        <a:cubicBezTo>
                          <a:pt x="322201" y="217585"/>
                          <a:pt x="379434" y="195796"/>
                          <a:pt x="421860" y="173102"/>
                        </a:cubicBezTo>
                        <a:cubicBezTo>
                          <a:pt x="464286" y="150440"/>
                          <a:pt x="524138" y="89185"/>
                          <a:pt x="546240" y="0"/>
                        </a:cubicBezTo>
                        <a:cubicBezTo>
                          <a:pt x="546240" y="0"/>
                          <a:pt x="481026" y="69889"/>
                          <a:pt x="399603" y="77901"/>
                        </a:cubicBezTo>
                        <a:cubicBezTo>
                          <a:pt x="315312" y="86193"/>
                          <a:pt x="196076" y="185228"/>
                          <a:pt x="158357" y="234045"/>
                        </a:cubicBezTo>
                        <a:cubicBezTo>
                          <a:pt x="120888" y="282612"/>
                          <a:pt x="-18641" y="308797"/>
                          <a:pt x="2088" y="331958"/>
                        </a:cubicBezTo>
                        <a:close/>
                      </a:path>
                    </a:pathLst>
                  </a:custGeom>
                  <a:solidFill>
                    <a:srgbClr val="D7DBD6">
                      <a:alpha val="1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97" name="任意多边形: 形状 20196">
                    <a:extLst>
                      <a:ext uri="{FF2B5EF4-FFF2-40B4-BE49-F238E27FC236}">
                        <a16:creationId xmlns:a16="http://schemas.microsoft.com/office/drawing/2014/main" id="{68A9E32D-54D1-522E-A12F-905AE2CC3849}"/>
                      </a:ext>
                    </a:extLst>
                  </p:cNvPr>
                  <p:cNvSpPr/>
                  <p:nvPr/>
                </p:nvSpPr>
                <p:spPr>
                  <a:xfrm>
                    <a:off x="1751475" y="3462479"/>
                    <a:ext cx="541451" cy="334296"/>
                  </a:xfrm>
                  <a:custGeom>
                    <a:avLst/>
                    <a:gdLst>
                      <a:gd name="connsiteX0" fmla="*/ 1820 w 541451"/>
                      <a:gd name="connsiteY0" fmla="*/ 327750 h 334296"/>
                      <a:gd name="connsiteX1" fmla="*/ 235023 w 541451"/>
                      <a:gd name="connsiteY1" fmla="*/ 264126 h 334296"/>
                      <a:gd name="connsiteX2" fmla="*/ 418787 w 541451"/>
                      <a:gd name="connsiteY2" fmla="*/ 168052 h 334296"/>
                      <a:gd name="connsiteX3" fmla="*/ 541451 w 541451"/>
                      <a:gd name="connsiteY3" fmla="*/ 0 h 334296"/>
                      <a:gd name="connsiteX4" fmla="*/ 396218 w 541451"/>
                      <a:gd name="connsiteY4" fmla="*/ 78711 h 334296"/>
                      <a:gd name="connsiteX5" fmla="*/ 159305 w 541451"/>
                      <a:gd name="connsiteY5" fmla="*/ 231707 h 334296"/>
                      <a:gd name="connsiteX6" fmla="*/ 1820 w 541451"/>
                      <a:gd name="connsiteY6" fmla="*/ 327750 h 334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41451" h="334296">
                        <a:moveTo>
                          <a:pt x="1820" y="327750"/>
                        </a:moveTo>
                        <a:cubicBezTo>
                          <a:pt x="21085" y="349228"/>
                          <a:pt x="150670" y="315219"/>
                          <a:pt x="235023" y="264126"/>
                        </a:cubicBezTo>
                        <a:cubicBezTo>
                          <a:pt x="319408" y="213034"/>
                          <a:pt x="376392" y="190715"/>
                          <a:pt x="418787" y="168052"/>
                        </a:cubicBezTo>
                        <a:cubicBezTo>
                          <a:pt x="461213" y="145390"/>
                          <a:pt x="519256" y="86005"/>
                          <a:pt x="541451" y="0"/>
                        </a:cubicBezTo>
                        <a:cubicBezTo>
                          <a:pt x="541451" y="0"/>
                          <a:pt x="476020" y="69484"/>
                          <a:pt x="396218" y="78711"/>
                        </a:cubicBezTo>
                        <a:cubicBezTo>
                          <a:pt x="312145" y="88437"/>
                          <a:pt x="197803" y="183171"/>
                          <a:pt x="159305" y="231707"/>
                        </a:cubicBezTo>
                        <a:cubicBezTo>
                          <a:pt x="121274" y="279869"/>
                          <a:pt x="-17413" y="306241"/>
                          <a:pt x="1820" y="327750"/>
                        </a:cubicBezTo>
                        <a:close/>
                      </a:path>
                    </a:pathLst>
                  </a:custGeom>
                  <a:solidFill>
                    <a:srgbClr val="D3D9D2">
                      <a:alpha val="1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98" name="任意多边形: 形状 20197">
                    <a:extLst>
                      <a:ext uri="{FF2B5EF4-FFF2-40B4-BE49-F238E27FC236}">
                        <a16:creationId xmlns:a16="http://schemas.microsoft.com/office/drawing/2014/main" id="{A5EC45AD-3C06-F3E2-C8E7-079D86AFBF35}"/>
                      </a:ext>
                    </a:extLst>
                  </p:cNvPr>
                  <p:cNvSpPr/>
                  <p:nvPr/>
                </p:nvSpPr>
                <p:spPr>
                  <a:xfrm>
                    <a:off x="1753718" y="3466625"/>
                    <a:ext cx="536714" cy="329469"/>
                  </a:xfrm>
                  <a:custGeom>
                    <a:avLst/>
                    <a:gdLst>
                      <a:gd name="connsiteX0" fmla="*/ 1572 w 536714"/>
                      <a:gd name="connsiteY0" fmla="*/ 323604 h 329469"/>
                      <a:gd name="connsiteX1" fmla="*/ 232281 w 536714"/>
                      <a:gd name="connsiteY1" fmla="*/ 259607 h 329469"/>
                      <a:gd name="connsiteX2" fmla="*/ 415795 w 536714"/>
                      <a:gd name="connsiteY2" fmla="*/ 163034 h 329469"/>
                      <a:gd name="connsiteX3" fmla="*/ 536714 w 536714"/>
                      <a:gd name="connsiteY3" fmla="*/ 0 h 329469"/>
                      <a:gd name="connsiteX4" fmla="*/ 392915 w 536714"/>
                      <a:gd name="connsiteY4" fmla="*/ 79522 h 329469"/>
                      <a:gd name="connsiteX5" fmla="*/ 160366 w 536714"/>
                      <a:gd name="connsiteY5" fmla="*/ 229400 h 329469"/>
                      <a:gd name="connsiteX6" fmla="*/ 1572 w 536714"/>
                      <a:gd name="connsiteY6" fmla="*/ 323604 h 329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6714" h="329469">
                        <a:moveTo>
                          <a:pt x="1572" y="323604"/>
                        </a:moveTo>
                        <a:cubicBezTo>
                          <a:pt x="19341" y="343430"/>
                          <a:pt x="147897" y="310730"/>
                          <a:pt x="232281" y="259607"/>
                        </a:cubicBezTo>
                        <a:cubicBezTo>
                          <a:pt x="316666" y="208514"/>
                          <a:pt x="373369" y="185696"/>
                          <a:pt x="415795" y="163034"/>
                        </a:cubicBezTo>
                        <a:cubicBezTo>
                          <a:pt x="458221" y="140371"/>
                          <a:pt x="514426" y="82857"/>
                          <a:pt x="536714" y="0"/>
                        </a:cubicBezTo>
                        <a:cubicBezTo>
                          <a:pt x="536714" y="0"/>
                          <a:pt x="471033" y="69110"/>
                          <a:pt x="392915" y="79522"/>
                        </a:cubicBezTo>
                        <a:cubicBezTo>
                          <a:pt x="309029" y="90713"/>
                          <a:pt x="199581" y="181114"/>
                          <a:pt x="160366" y="229400"/>
                        </a:cubicBezTo>
                        <a:cubicBezTo>
                          <a:pt x="121712" y="277188"/>
                          <a:pt x="-16196" y="303778"/>
                          <a:pt x="1572" y="323604"/>
                        </a:cubicBezTo>
                        <a:close/>
                      </a:path>
                    </a:pathLst>
                  </a:custGeom>
                  <a:solidFill>
                    <a:srgbClr val="CFD7CD">
                      <a:alpha val="2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99" name="任意多边形: 形状 20198">
                    <a:extLst>
                      <a:ext uri="{FF2B5EF4-FFF2-40B4-BE49-F238E27FC236}">
                        <a16:creationId xmlns:a16="http://schemas.microsoft.com/office/drawing/2014/main" id="{1D4EB00A-87A5-E880-98EF-C339697FFBC8}"/>
                      </a:ext>
                    </a:extLst>
                  </p:cNvPr>
                  <p:cNvSpPr/>
                  <p:nvPr/>
                </p:nvSpPr>
                <p:spPr>
                  <a:xfrm>
                    <a:off x="1755950" y="3470802"/>
                    <a:ext cx="531988" cy="324622"/>
                  </a:xfrm>
                  <a:custGeom>
                    <a:avLst/>
                    <a:gdLst>
                      <a:gd name="connsiteX0" fmla="*/ 1335 w 531988"/>
                      <a:gd name="connsiteY0" fmla="*/ 319427 h 324622"/>
                      <a:gd name="connsiteX1" fmla="*/ 229551 w 531988"/>
                      <a:gd name="connsiteY1" fmla="*/ 255086 h 324622"/>
                      <a:gd name="connsiteX2" fmla="*/ 412784 w 531988"/>
                      <a:gd name="connsiteY2" fmla="*/ 157983 h 324622"/>
                      <a:gd name="connsiteX3" fmla="*/ 531989 w 531988"/>
                      <a:gd name="connsiteY3" fmla="*/ 0 h 324622"/>
                      <a:gd name="connsiteX4" fmla="*/ 389623 w 531988"/>
                      <a:gd name="connsiteY4" fmla="*/ 80301 h 324622"/>
                      <a:gd name="connsiteX5" fmla="*/ 161438 w 531988"/>
                      <a:gd name="connsiteY5" fmla="*/ 227062 h 324622"/>
                      <a:gd name="connsiteX6" fmla="*/ 1335 w 531988"/>
                      <a:gd name="connsiteY6" fmla="*/ 319427 h 324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988" h="324622">
                        <a:moveTo>
                          <a:pt x="1335" y="319427"/>
                        </a:moveTo>
                        <a:cubicBezTo>
                          <a:pt x="17639" y="337600"/>
                          <a:pt x="145166" y="306178"/>
                          <a:pt x="229551" y="255086"/>
                        </a:cubicBezTo>
                        <a:cubicBezTo>
                          <a:pt x="313935" y="203994"/>
                          <a:pt x="370389" y="180646"/>
                          <a:pt x="412784" y="157983"/>
                        </a:cubicBezTo>
                        <a:cubicBezTo>
                          <a:pt x="455210" y="135321"/>
                          <a:pt x="509607" y="79677"/>
                          <a:pt x="531989" y="0"/>
                        </a:cubicBezTo>
                        <a:cubicBezTo>
                          <a:pt x="531989" y="0"/>
                          <a:pt x="466090" y="68736"/>
                          <a:pt x="389623" y="80301"/>
                        </a:cubicBezTo>
                        <a:cubicBezTo>
                          <a:pt x="305955" y="92957"/>
                          <a:pt x="201402" y="179025"/>
                          <a:pt x="161438" y="227062"/>
                        </a:cubicBezTo>
                        <a:cubicBezTo>
                          <a:pt x="122130" y="274476"/>
                          <a:pt x="-14937" y="301253"/>
                          <a:pt x="1335" y="319427"/>
                        </a:cubicBezTo>
                        <a:close/>
                      </a:path>
                    </a:pathLst>
                  </a:custGeom>
                  <a:solidFill>
                    <a:srgbClr val="CBD4C8">
                      <a:alpha val="3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0" name="任意多边形: 形状 20199">
                    <a:extLst>
                      <a:ext uri="{FF2B5EF4-FFF2-40B4-BE49-F238E27FC236}">
                        <a16:creationId xmlns:a16="http://schemas.microsoft.com/office/drawing/2014/main" id="{F181FF94-1EB6-8FA9-8E55-777B78B7627A}"/>
                      </a:ext>
                    </a:extLst>
                  </p:cNvPr>
                  <p:cNvSpPr/>
                  <p:nvPr/>
                </p:nvSpPr>
                <p:spPr>
                  <a:xfrm>
                    <a:off x="1758161" y="3474979"/>
                    <a:ext cx="527252" cy="319791"/>
                  </a:xfrm>
                  <a:custGeom>
                    <a:avLst/>
                    <a:gdLst>
                      <a:gd name="connsiteX0" fmla="*/ 1119 w 527252"/>
                      <a:gd name="connsiteY0" fmla="*/ 315250 h 319791"/>
                      <a:gd name="connsiteX1" fmla="*/ 226810 w 527252"/>
                      <a:gd name="connsiteY1" fmla="*/ 250535 h 319791"/>
                      <a:gd name="connsiteX2" fmla="*/ 409794 w 527252"/>
                      <a:gd name="connsiteY2" fmla="*/ 152934 h 319791"/>
                      <a:gd name="connsiteX3" fmla="*/ 527253 w 527252"/>
                      <a:gd name="connsiteY3" fmla="*/ 0 h 319791"/>
                      <a:gd name="connsiteX4" fmla="*/ 386321 w 527252"/>
                      <a:gd name="connsiteY4" fmla="*/ 81112 h 319791"/>
                      <a:gd name="connsiteX5" fmla="*/ 162469 w 527252"/>
                      <a:gd name="connsiteY5" fmla="*/ 224724 h 319791"/>
                      <a:gd name="connsiteX6" fmla="*/ 1119 w 527252"/>
                      <a:gd name="connsiteY6" fmla="*/ 315250 h 3197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7252" h="319791">
                        <a:moveTo>
                          <a:pt x="1119" y="315250"/>
                        </a:moveTo>
                        <a:cubicBezTo>
                          <a:pt x="15926" y="331772"/>
                          <a:pt x="142456" y="301627"/>
                          <a:pt x="226810" y="250535"/>
                        </a:cubicBezTo>
                        <a:cubicBezTo>
                          <a:pt x="311194" y="199443"/>
                          <a:pt x="367368" y="175596"/>
                          <a:pt x="409794" y="152934"/>
                        </a:cubicBezTo>
                        <a:cubicBezTo>
                          <a:pt x="452220" y="130271"/>
                          <a:pt x="504808" y="76498"/>
                          <a:pt x="527253" y="0"/>
                        </a:cubicBezTo>
                        <a:cubicBezTo>
                          <a:pt x="527253" y="0"/>
                          <a:pt x="461104" y="68424"/>
                          <a:pt x="386321" y="81112"/>
                        </a:cubicBezTo>
                        <a:cubicBezTo>
                          <a:pt x="302871" y="95264"/>
                          <a:pt x="203181" y="176968"/>
                          <a:pt x="162469" y="224724"/>
                        </a:cubicBezTo>
                        <a:cubicBezTo>
                          <a:pt x="122599" y="271764"/>
                          <a:pt x="-13688" y="298728"/>
                          <a:pt x="1119" y="315250"/>
                        </a:cubicBezTo>
                        <a:close/>
                      </a:path>
                    </a:pathLst>
                  </a:custGeom>
                  <a:solidFill>
                    <a:srgbClr val="C7D2C4">
                      <a:alpha val="3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1" name="任意多边形: 形状 20200">
                    <a:extLst>
                      <a:ext uri="{FF2B5EF4-FFF2-40B4-BE49-F238E27FC236}">
                        <a16:creationId xmlns:a16="http://schemas.microsoft.com/office/drawing/2014/main" id="{D5D4CF4C-54C4-7891-79C6-99B9528C7F27}"/>
                      </a:ext>
                    </a:extLst>
                  </p:cNvPr>
                  <p:cNvSpPr/>
                  <p:nvPr/>
                </p:nvSpPr>
                <p:spPr>
                  <a:xfrm>
                    <a:off x="1760359" y="3479156"/>
                    <a:ext cx="522591" cy="315010"/>
                  </a:xfrm>
                  <a:custGeom>
                    <a:avLst/>
                    <a:gdLst>
                      <a:gd name="connsiteX0" fmla="*/ 916 w 522591"/>
                      <a:gd name="connsiteY0" fmla="*/ 311104 h 315010"/>
                      <a:gd name="connsiteX1" fmla="*/ 224113 w 522591"/>
                      <a:gd name="connsiteY1" fmla="*/ 246015 h 315010"/>
                      <a:gd name="connsiteX2" fmla="*/ 406848 w 522591"/>
                      <a:gd name="connsiteY2" fmla="*/ 147884 h 315010"/>
                      <a:gd name="connsiteX3" fmla="*/ 522592 w 522591"/>
                      <a:gd name="connsiteY3" fmla="*/ 0 h 315010"/>
                      <a:gd name="connsiteX4" fmla="*/ 383063 w 522591"/>
                      <a:gd name="connsiteY4" fmla="*/ 81891 h 315010"/>
                      <a:gd name="connsiteX5" fmla="*/ 163576 w 522591"/>
                      <a:gd name="connsiteY5" fmla="*/ 222387 h 315010"/>
                      <a:gd name="connsiteX6" fmla="*/ 916 w 522591"/>
                      <a:gd name="connsiteY6" fmla="*/ 311104 h 315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2591" h="315010">
                        <a:moveTo>
                          <a:pt x="916" y="311104"/>
                        </a:moveTo>
                        <a:cubicBezTo>
                          <a:pt x="14258" y="325973"/>
                          <a:pt x="139728" y="297139"/>
                          <a:pt x="224113" y="246015"/>
                        </a:cubicBezTo>
                        <a:cubicBezTo>
                          <a:pt x="308498" y="194923"/>
                          <a:pt x="364421" y="170577"/>
                          <a:pt x="406848" y="147884"/>
                        </a:cubicBezTo>
                        <a:cubicBezTo>
                          <a:pt x="449274" y="125221"/>
                          <a:pt x="500054" y="73318"/>
                          <a:pt x="522592" y="0"/>
                        </a:cubicBezTo>
                        <a:cubicBezTo>
                          <a:pt x="522592" y="0"/>
                          <a:pt x="456225" y="68112"/>
                          <a:pt x="383063" y="81891"/>
                        </a:cubicBezTo>
                        <a:cubicBezTo>
                          <a:pt x="299832" y="97602"/>
                          <a:pt x="205035" y="174879"/>
                          <a:pt x="163576" y="222387"/>
                        </a:cubicBezTo>
                        <a:cubicBezTo>
                          <a:pt x="123082" y="269052"/>
                          <a:pt x="-12395" y="296203"/>
                          <a:pt x="916" y="311104"/>
                        </a:cubicBezTo>
                        <a:close/>
                      </a:path>
                    </a:pathLst>
                  </a:custGeom>
                  <a:solidFill>
                    <a:srgbClr val="C2CFBF">
                      <a:alpha val="4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2" name="任意多边形: 形状 20201">
                    <a:extLst>
                      <a:ext uri="{FF2B5EF4-FFF2-40B4-BE49-F238E27FC236}">
                        <a16:creationId xmlns:a16="http://schemas.microsoft.com/office/drawing/2014/main" id="{58E48F30-402B-0745-F883-27E5954C3700}"/>
                      </a:ext>
                    </a:extLst>
                  </p:cNvPr>
                  <p:cNvSpPr/>
                  <p:nvPr/>
                </p:nvSpPr>
                <p:spPr>
                  <a:xfrm>
                    <a:off x="1762563" y="3483365"/>
                    <a:ext cx="517863" cy="310186"/>
                  </a:xfrm>
                  <a:custGeom>
                    <a:avLst/>
                    <a:gdLst>
                      <a:gd name="connsiteX0" fmla="*/ 739 w 517863"/>
                      <a:gd name="connsiteY0" fmla="*/ 306896 h 310186"/>
                      <a:gd name="connsiteX1" fmla="*/ 221411 w 517863"/>
                      <a:gd name="connsiteY1" fmla="*/ 241464 h 310186"/>
                      <a:gd name="connsiteX2" fmla="*/ 403865 w 517863"/>
                      <a:gd name="connsiteY2" fmla="*/ 142834 h 310186"/>
                      <a:gd name="connsiteX3" fmla="*/ 517863 w 517863"/>
                      <a:gd name="connsiteY3" fmla="*/ 0 h 310186"/>
                      <a:gd name="connsiteX4" fmla="*/ 379768 w 517863"/>
                      <a:gd name="connsiteY4" fmla="*/ 82701 h 310186"/>
                      <a:gd name="connsiteX5" fmla="*/ 164645 w 517863"/>
                      <a:gd name="connsiteY5" fmla="*/ 220080 h 310186"/>
                      <a:gd name="connsiteX6" fmla="*/ 739 w 517863"/>
                      <a:gd name="connsiteY6" fmla="*/ 306896 h 3101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7863" h="310186">
                        <a:moveTo>
                          <a:pt x="739" y="306896"/>
                        </a:moveTo>
                        <a:cubicBezTo>
                          <a:pt x="12584" y="320113"/>
                          <a:pt x="137057" y="292556"/>
                          <a:pt x="221411" y="241464"/>
                        </a:cubicBezTo>
                        <a:cubicBezTo>
                          <a:pt x="305795" y="190372"/>
                          <a:pt x="361470" y="165496"/>
                          <a:pt x="403865" y="142834"/>
                        </a:cubicBezTo>
                        <a:cubicBezTo>
                          <a:pt x="446291" y="120171"/>
                          <a:pt x="495232" y="70139"/>
                          <a:pt x="517863" y="0"/>
                        </a:cubicBezTo>
                        <a:cubicBezTo>
                          <a:pt x="517863" y="0"/>
                          <a:pt x="451247" y="67832"/>
                          <a:pt x="379768" y="82701"/>
                        </a:cubicBezTo>
                        <a:cubicBezTo>
                          <a:pt x="296724" y="99971"/>
                          <a:pt x="206822" y="172822"/>
                          <a:pt x="164645" y="220080"/>
                        </a:cubicBezTo>
                        <a:cubicBezTo>
                          <a:pt x="123528" y="266309"/>
                          <a:pt x="-11138" y="293679"/>
                          <a:pt x="739" y="306896"/>
                        </a:cubicBezTo>
                        <a:close/>
                      </a:path>
                    </a:pathLst>
                  </a:custGeom>
                  <a:solidFill>
                    <a:srgbClr val="BECDBA">
                      <a:alpha val="50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3" name="任意多边形: 形状 20202">
                    <a:extLst>
                      <a:ext uri="{FF2B5EF4-FFF2-40B4-BE49-F238E27FC236}">
                        <a16:creationId xmlns:a16="http://schemas.microsoft.com/office/drawing/2014/main" id="{E5B31B33-4430-F95A-446B-B4304446A563}"/>
                      </a:ext>
                    </a:extLst>
                  </p:cNvPr>
                  <p:cNvSpPr/>
                  <p:nvPr/>
                </p:nvSpPr>
                <p:spPr>
                  <a:xfrm>
                    <a:off x="1764725" y="3487511"/>
                    <a:ext cx="513238" cy="305450"/>
                  </a:xfrm>
                  <a:custGeom>
                    <a:avLst/>
                    <a:gdLst>
                      <a:gd name="connsiteX0" fmla="*/ 572 w 513238"/>
                      <a:gd name="connsiteY0" fmla="*/ 302750 h 305450"/>
                      <a:gd name="connsiteX1" fmla="*/ 218750 w 513238"/>
                      <a:gd name="connsiteY1" fmla="*/ 236944 h 305450"/>
                      <a:gd name="connsiteX2" fmla="*/ 400954 w 513238"/>
                      <a:gd name="connsiteY2" fmla="*/ 137815 h 305450"/>
                      <a:gd name="connsiteX3" fmla="*/ 513239 w 513238"/>
                      <a:gd name="connsiteY3" fmla="*/ 0 h 305450"/>
                      <a:gd name="connsiteX4" fmla="*/ 376577 w 513238"/>
                      <a:gd name="connsiteY4" fmla="*/ 83512 h 305450"/>
                      <a:gd name="connsiteX5" fmla="*/ 165787 w 513238"/>
                      <a:gd name="connsiteY5" fmla="*/ 217741 h 305450"/>
                      <a:gd name="connsiteX6" fmla="*/ 572 w 513238"/>
                      <a:gd name="connsiteY6" fmla="*/ 302750 h 305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3238" h="305450">
                        <a:moveTo>
                          <a:pt x="572" y="302750"/>
                        </a:moveTo>
                        <a:cubicBezTo>
                          <a:pt x="10952" y="314314"/>
                          <a:pt x="134365" y="288067"/>
                          <a:pt x="218750" y="236944"/>
                        </a:cubicBezTo>
                        <a:cubicBezTo>
                          <a:pt x="303134" y="185852"/>
                          <a:pt x="358528" y="160477"/>
                          <a:pt x="400954" y="137815"/>
                        </a:cubicBezTo>
                        <a:cubicBezTo>
                          <a:pt x="443380" y="115152"/>
                          <a:pt x="490514" y="66990"/>
                          <a:pt x="513239" y="0"/>
                        </a:cubicBezTo>
                        <a:cubicBezTo>
                          <a:pt x="513239" y="0"/>
                          <a:pt x="446404" y="67582"/>
                          <a:pt x="376577" y="83512"/>
                        </a:cubicBezTo>
                        <a:cubicBezTo>
                          <a:pt x="293782" y="102371"/>
                          <a:pt x="208743" y="170764"/>
                          <a:pt x="165787" y="217741"/>
                        </a:cubicBezTo>
                        <a:cubicBezTo>
                          <a:pt x="124047" y="263628"/>
                          <a:pt x="-9809" y="291185"/>
                          <a:pt x="572" y="302750"/>
                        </a:cubicBezTo>
                        <a:close/>
                      </a:path>
                    </a:pathLst>
                  </a:custGeom>
                  <a:solidFill>
                    <a:srgbClr val="BACBB5">
                      <a:alpha val="56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4" name="任意多边形: 形状 20203">
                    <a:extLst>
                      <a:ext uri="{FF2B5EF4-FFF2-40B4-BE49-F238E27FC236}">
                        <a16:creationId xmlns:a16="http://schemas.microsoft.com/office/drawing/2014/main" id="{EFB54F4E-F858-8815-AC94-16EF13132335}"/>
                      </a:ext>
                    </a:extLst>
                  </p:cNvPr>
                  <p:cNvSpPr/>
                  <p:nvPr/>
                </p:nvSpPr>
                <p:spPr>
                  <a:xfrm>
                    <a:off x="1766867" y="3491688"/>
                    <a:ext cx="508571" cy="300711"/>
                  </a:xfrm>
                  <a:custGeom>
                    <a:avLst/>
                    <a:gdLst>
                      <a:gd name="connsiteX0" fmla="*/ 425 w 508571"/>
                      <a:gd name="connsiteY0" fmla="*/ 298572 h 300711"/>
                      <a:gd name="connsiteX1" fmla="*/ 216109 w 508571"/>
                      <a:gd name="connsiteY1" fmla="*/ 232424 h 300711"/>
                      <a:gd name="connsiteX2" fmla="*/ 398033 w 508571"/>
                      <a:gd name="connsiteY2" fmla="*/ 132765 h 300711"/>
                      <a:gd name="connsiteX3" fmla="*/ 508571 w 508571"/>
                      <a:gd name="connsiteY3" fmla="*/ 0 h 300711"/>
                      <a:gd name="connsiteX4" fmla="*/ 373344 w 508571"/>
                      <a:gd name="connsiteY4" fmla="*/ 84291 h 300711"/>
                      <a:gd name="connsiteX5" fmla="*/ 166918 w 508571"/>
                      <a:gd name="connsiteY5" fmla="*/ 215403 h 300711"/>
                      <a:gd name="connsiteX6" fmla="*/ 425 w 508571"/>
                      <a:gd name="connsiteY6" fmla="*/ 298572 h 300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08571" h="300711">
                        <a:moveTo>
                          <a:pt x="425" y="298572"/>
                        </a:moveTo>
                        <a:cubicBezTo>
                          <a:pt x="9309" y="308485"/>
                          <a:pt x="131724" y="283516"/>
                          <a:pt x="216109" y="232424"/>
                        </a:cubicBezTo>
                        <a:cubicBezTo>
                          <a:pt x="300493" y="181332"/>
                          <a:pt x="355638" y="155427"/>
                          <a:pt x="398033" y="132765"/>
                        </a:cubicBezTo>
                        <a:cubicBezTo>
                          <a:pt x="440459" y="110102"/>
                          <a:pt x="485784" y="63810"/>
                          <a:pt x="508571" y="0"/>
                        </a:cubicBezTo>
                        <a:cubicBezTo>
                          <a:pt x="508571" y="0"/>
                          <a:pt x="441519" y="67364"/>
                          <a:pt x="373344" y="84291"/>
                        </a:cubicBezTo>
                        <a:cubicBezTo>
                          <a:pt x="290767" y="104803"/>
                          <a:pt x="210591" y="168676"/>
                          <a:pt x="166918" y="215403"/>
                        </a:cubicBezTo>
                        <a:cubicBezTo>
                          <a:pt x="124554" y="260916"/>
                          <a:pt x="-8460" y="288659"/>
                          <a:pt x="425" y="298572"/>
                        </a:cubicBezTo>
                        <a:close/>
                      </a:path>
                    </a:pathLst>
                  </a:custGeom>
                  <a:solidFill>
                    <a:srgbClr val="B6C8B1">
                      <a:alpha val="63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5" name="任意多边形: 形状 20204">
                    <a:extLst>
                      <a:ext uri="{FF2B5EF4-FFF2-40B4-BE49-F238E27FC236}">
                        <a16:creationId xmlns:a16="http://schemas.microsoft.com/office/drawing/2014/main" id="{B5AAD8F9-B6D7-E168-64F7-AA4C150528A2}"/>
                      </a:ext>
                    </a:extLst>
                  </p:cNvPr>
                  <p:cNvSpPr/>
                  <p:nvPr/>
                </p:nvSpPr>
                <p:spPr>
                  <a:xfrm>
                    <a:off x="1768987" y="3495896"/>
                    <a:ext cx="503957" cy="296008"/>
                  </a:xfrm>
                  <a:custGeom>
                    <a:avLst/>
                    <a:gdLst>
                      <a:gd name="connsiteX0" fmla="*/ 300 w 503957"/>
                      <a:gd name="connsiteY0" fmla="*/ 294395 h 296008"/>
                      <a:gd name="connsiteX1" fmla="*/ 213459 w 503957"/>
                      <a:gd name="connsiteY1" fmla="*/ 227873 h 296008"/>
                      <a:gd name="connsiteX2" fmla="*/ 395134 w 503957"/>
                      <a:gd name="connsiteY2" fmla="*/ 127715 h 296008"/>
                      <a:gd name="connsiteX3" fmla="*/ 503958 w 503957"/>
                      <a:gd name="connsiteY3" fmla="*/ 0 h 296008"/>
                      <a:gd name="connsiteX4" fmla="*/ 370133 w 503957"/>
                      <a:gd name="connsiteY4" fmla="*/ 85102 h 296008"/>
                      <a:gd name="connsiteX5" fmla="*/ 168072 w 503957"/>
                      <a:gd name="connsiteY5" fmla="*/ 213097 h 296008"/>
                      <a:gd name="connsiteX6" fmla="*/ 300 w 503957"/>
                      <a:gd name="connsiteY6" fmla="*/ 294395 h 296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03957" h="296008">
                        <a:moveTo>
                          <a:pt x="300" y="294395"/>
                        </a:moveTo>
                        <a:cubicBezTo>
                          <a:pt x="7719" y="302656"/>
                          <a:pt x="129106" y="278996"/>
                          <a:pt x="213459" y="227873"/>
                        </a:cubicBezTo>
                        <a:cubicBezTo>
                          <a:pt x="297844" y="176781"/>
                          <a:pt x="352708" y="150377"/>
                          <a:pt x="395134" y="127715"/>
                        </a:cubicBezTo>
                        <a:cubicBezTo>
                          <a:pt x="437560" y="105052"/>
                          <a:pt x="481077" y="60631"/>
                          <a:pt x="503958" y="0"/>
                        </a:cubicBezTo>
                        <a:cubicBezTo>
                          <a:pt x="503958" y="0"/>
                          <a:pt x="436718" y="67177"/>
                          <a:pt x="370133" y="85102"/>
                        </a:cubicBezTo>
                        <a:cubicBezTo>
                          <a:pt x="287806" y="107265"/>
                          <a:pt x="212462" y="166618"/>
                          <a:pt x="168072" y="213097"/>
                        </a:cubicBezTo>
                        <a:cubicBezTo>
                          <a:pt x="125116" y="258173"/>
                          <a:pt x="-7119" y="286103"/>
                          <a:pt x="300" y="294395"/>
                        </a:cubicBezTo>
                        <a:close/>
                      </a:path>
                    </a:pathLst>
                  </a:custGeom>
                  <a:solidFill>
                    <a:srgbClr val="B1C6AC">
                      <a:alpha val="69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6" name="任意多边形: 形状 20205">
                    <a:extLst>
                      <a:ext uri="{FF2B5EF4-FFF2-40B4-BE49-F238E27FC236}">
                        <a16:creationId xmlns:a16="http://schemas.microsoft.com/office/drawing/2014/main" id="{6C0BA999-FF15-60AF-59CD-23418AF8971B}"/>
                      </a:ext>
                    </a:extLst>
                  </p:cNvPr>
                  <p:cNvSpPr/>
                  <p:nvPr/>
                </p:nvSpPr>
                <p:spPr>
                  <a:xfrm>
                    <a:off x="1771088" y="3500073"/>
                    <a:ext cx="499362" cy="291348"/>
                  </a:xfrm>
                  <a:custGeom>
                    <a:avLst/>
                    <a:gdLst>
                      <a:gd name="connsiteX0" fmla="*/ 194 w 499362"/>
                      <a:gd name="connsiteY0" fmla="*/ 290218 h 291348"/>
                      <a:gd name="connsiteX1" fmla="*/ 210859 w 499362"/>
                      <a:gd name="connsiteY1" fmla="*/ 223352 h 291348"/>
                      <a:gd name="connsiteX2" fmla="*/ 392284 w 499362"/>
                      <a:gd name="connsiteY2" fmla="*/ 122665 h 291348"/>
                      <a:gd name="connsiteX3" fmla="*/ 499363 w 499362"/>
                      <a:gd name="connsiteY3" fmla="*/ 0 h 291348"/>
                      <a:gd name="connsiteX4" fmla="*/ 366972 w 499362"/>
                      <a:gd name="connsiteY4" fmla="*/ 85912 h 291348"/>
                      <a:gd name="connsiteX5" fmla="*/ 169244 w 499362"/>
                      <a:gd name="connsiteY5" fmla="*/ 210759 h 291348"/>
                      <a:gd name="connsiteX6" fmla="*/ 194 w 499362"/>
                      <a:gd name="connsiteY6" fmla="*/ 290218 h 291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9362" h="291348">
                        <a:moveTo>
                          <a:pt x="194" y="290218"/>
                        </a:moveTo>
                        <a:cubicBezTo>
                          <a:pt x="6117" y="296827"/>
                          <a:pt x="126475" y="274444"/>
                          <a:pt x="210859" y="223352"/>
                        </a:cubicBezTo>
                        <a:cubicBezTo>
                          <a:pt x="295244" y="172261"/>
                          <a:pt x="349858" y="145327"/>
                          <a:pt x="392284" y="122665"/>
                        </a:cubicBezTo>
                        <a:cubicBezTo>
                          <a:pt x="434711" y="100002"/>
                          <a:pt x="476389" y="57451"/>
                          <a:pt x="499363" y="0"/>
                        </a:cubicBezTo>
                        <a:cubicBezTo>
                          <a:pt x="499363" y="0"/>
                          <a:pt x="431905" y="67021"/>
                          <a:pt x="366972" y="85912"/>
                        </a:cubicBezTo>
                        <a:cubicBezTo>
                          <a:pt x="284894" y="109790"/>
                          <a:pt x="214413" y="164561"/>
                          <a:pt x="169244" y="210759"/>
                        </a:cubicBezTo>
                        <a:cubicBezTo>
                          <a:pt x="125695" y="255429"/>
                          <a:pt x="-5729" y="283609"/>
                          <a:pt x="194" y="290218"/>
                        </a:cubicBezTo>
                        <a:close/>
                      </a:path>
                    </a:pathLst>
                  </a:custGeom>
                  <a:solidFill>
                    <a:srgbClr val="ADC3A7">
                      <a:alpha val="75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7" name="任意多边形: 形状 20206">
                    <a:extLst>
                      <a:ext uri="{FF2B5EF4-FFF2-40B4-BE49-F238E27FC236}">
                        <a16:creationId xmlns:a16="http://schemas.microsoft.com/office/drawing/2014/main" id="{81657624-FD00-2E1D-A34C-9EC2F0F5DE25}"/>
                      </a:ext>
                    </a:extLst>
                  </p:cNvPr>
                  <p:cNvSpPr/>
                  <p:nvPr/>
                </p:nvSpPr>
                <p:spPr>
                  <a:xfrm>
                    <a:off x="1773165" y="3504219"/>
                    <a:ext cx="494760" cy="286776"/>
                  </a:xfrm>
                  <a:custGeom>
                    <a:avLst/>
                    <a:gdLst>
                      <a:gd name="connsiteX0" fmla="*/ 111 w 494760"/>
                      <a:gd name="connsiteY0" fmla="*/ 286072 h 286776"/>
                      <a:gd name="connsiteX1" fmla="*/ 208252 w 494760"/>
                      <a:gd name="connsiteY1" fmla="*/ 218832 h 286776"/>
                      <a:gd name="connsiteX2" fmla="*/ 389396 w 494760"/>
                      <a:gd name="connsiteY2" fmla="*/ 117646 h 286776"/>
                      <a:gd name="connsiteX3" fmla="*/ 494760 w 494760"/>
                      <a:gd name="connsiteY3" fmla="*/ 0 h 286776"/>
                      <a:gd name="connsiteX4" fmla="*/ 363804 w 494760"/>
                      <a:gd name="connsiteY4" fmla="*/ 86691 h 286776"/>
                      <a:gd name="connsiteX5" fmla="*/ 170439 w 494760"/>
                      <a:gd name="connsiteY5" fmla="*/ 208421 h 286776"/>
                      <a:gd name="connsiteX6" fmla="*/ 111 w 494760"/>
                      <a:gd name="connsiteY6" fmla="*/ 286072 h 2867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760" h="286776">
                        <a:moveTo>
                          <a:pt x="111" y="286072"/>
                        </a:moveTo>
                        <a:cubicBezTo>
                          <a:pt x="4569" y="291029"/>
                          <a:pt x="123898" y="269956"/>
                          <a:pt x="208252" y="218832"/>
                        </a:cubicBezTo>
                        <a:cubicBezTo>
                          <a:pt x="292636" y="167740"/>
                          <a:pt x="347001" y="140308"/>
                          <a:pt x="389396" y="117646"/>
                        </a:cubicBezTo>
                        <a:cubicBezTo>
                          <a:pt x="431822" y="94983"/>
                          <a:pt x="471692" y="54303"/>
                          <a:pt x="494760" y="0"/>
                        </a:cubicBezTo>
                        <a:cubicBezTo>
                          <a:pt x="494760" y="0"/>
                          <a:pt x="427115" y="66865"/>
                          <a:pt x="363804" y="86691"/>
                        </a:cubicBezTo>
                        <a:cubicBezTo>
                          <a:pt x="281975" y="112284"/>
                          <a:pt x="216325" y="162472"/>
                          <a:pt x="170439" y="208421"/>
                        </a:cubicBezTo>
                        <a:cubicBezTo>
                          <a:pt x="126267" y="252748"/>
                          <a:pt x="-4346" y="281116"/>
                          <a:pt x="111" y="286072"/>
                        </a:cubicBezTo>
                        <a:close/>
                      </a:path>
                    </a:pathLst>
                  </a:custGeom>
                  <a:solidFill>
                    <a:srgbClr val="A9C1A2">
                      <a:alpha val="81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8" name="任意多边形: 形状 20207">
                    <a:extLst>
                      <a:ext uri="{FF2B5EF4-FFF2-40B4-BE49-F238E27FC236}">
                        <a16:creationId xmlns:a16="http://schemas.microsoft.com/office/drawing/2014/main" id="{99269FEF-5439-8A47-76EF-41751CD4DC6E}"/>
                      </a:ext>
                    </a:extLst>
                  </p:cNvPr>
                  <p:cNvSpPr/>
                  <p:nvPr/>
                </p:nvSpPr>
                <p:spPr>
                  <a:xfrm>
                    <a:off x="1775222" y="3508396"/>
                    <a:ext cx="490209" cy="282246"/>
                  </a:xfrm>
                  <a:custGeom>
                    <a:avLst/>
                    <a:gdLst>
                      <a:gd name="connsiteX0" fmla="*/ 50 w 490209"/>
                      <a:gd name="connsiteY0" fmla="*/ 281895 h 282246"/>
                      <a:gd name="connsiteX1" fmla="*/ 205696 w 490209"/>
                      <a:gd name="connsiteY1" fmla="*/ 214313 h 282246"/>
                      <a:gd name="connsiteX2" fmla="*/ 386592 w 490209"/>
                      <a:gd name="connsiteY2" fmla="*/ 112596 h 282246"/>
                      <a:gd name="connsiteX3" fmla="*/ 490210 w 490209"/>
                      <a:gd name="connsiteY3" fmla="*/ 0 h 282246"/>
                      <a:gd name="connsiteX4" fmla="*/ 360656 w 490209"/>
                      <a:gd name="connsiteY4" fmla="*/ 87502 h 282246"/>
                      <a:gd name="connsiteX5" fmla="*/ 171625 w 490209"/>
                      <a:gd name="connsiteY5" fmla="*/ 206114 h 282246"/>
                      <a:gd name="connsiteX6" fmla="*/ 50 w 490209"/>
                      <a:gd name="connsiteY6" fmla="*/ 281895 h 2822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0209" h="282246">
                        <a:moveTo>
                          <a:pt x="50" y="281895"/>
                        </a:moveTo>
                        <a:cubicBezTo>
                          <a:pt x="3011" y="285199"/>
                          <a:pt x="121312" y="265405"/>
                          <a:pt x="205696" y="214313"/>
                        </a:cubicBezTo>
                        <a:cubicBezTo>
                          <a:pt x="290081" y="163220"/>
                          <a:pt x="344166" y="135290"/>
                          <a:pt x="386592" y="112596"/>
                        </a:cubicBezTo>
                        <a:cubicBezTo>
                          <a:pt x="429018" y="89933"/>
                          <a:pt x="467080" y="51123"/>
                          <a:pt x="490210" y="0"/>
                        </a:cubicBezTo>
                        <a:cubicBezTo>
                          <a:pt x="490210" y="0"/>
                          <a:pt x="422409" y="66772"/>
                          <a:pt x="360656" y="87502"/>
                        </a:cubicBezTo>
                        <a:cubicBezTo>
                          <a:pt x="279108" y="114903"/>
                          <a:pt x="218290" y="160415"/>
                          <a:pt x="171625" y="206114"/>
                        </a:cubicBezTo>
                        <a:cubicBezTo>
                          <a:pt x="126892" y="250037"/>
                          <a:pt x="-2912" y="278591"/>
                          <a:pt x="50" y="281895"/>
                        </a:cubicBezTo>
                        <a:close/>
                      </a:path>
                    </a:pathLst>
                  </a:custGeom>
                  <a:solidFill>
                    <a:srgbClr val="A5BF9E">
                      <a:alpha val="88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09" name="任意多边形: 形状 20208">
                    <a:extLst>
                      <a:ext uri="{FF2B5EF4-FFF2-40B4-BE49-F238E27FC236}">
                        <a16:creationId xmlns:a16="http://schemas.microsoft.com/office/drawing/2014/main" id="{A8FC9872-DB68-5B73-1119-CC6BE9D032D8}"/>
                      </a:ext>
                    </a:extLst>
                  </p:cNvPr>
                  <p:cNvSpPr/>
                  <p:nvPr/>
                </p:nvSpPr>
                <p:spPr>
                  <a:xfrm>
                    <a:off x="1777254" y="3512574"/>
                    <a:ext cx="485652" cy="277818"/>
                  </a:xfrm>
                  <a:custGeom>
                    <a:avLst/>
                    <a:gdLst>
                      <a:gd name="connsiteX0" fmla="*/ 13 w 485652"/>
                      <a:gd name="connsiteY0" fmla="*/ 277718 h 277818"/>
                      <a:gd name="connsiteX1" fmla="*/ 203134 w 485652"/>
                      <a:gd name="connsiteY1" fmla="*/ 209761 h 277818"/>
                      <a:gd name="connsiteX2" fmla="*/ 383749 w 485652"/>
                      <a:gd name="connsiteY2" fmla="*/ 107546 h 277818"/>
                      <a:gd name="connsiteX3" fmla="*/ 485653 w 485652"/>
                      <a:gd name="connsiteY3" fmla="*/ 0 h 277818"/>
                      <a:gd name="connsiteX4" fmla="*/ 357533 w 485652"/>
                      <a:gd name="connsiteY4" fmla="*/ 88281 h 277818"/>
                      <a:gd name="connsiteX5" fmla="*/ 172866 w 485652"/>
                      <a:gd name="connsiteY5" fmla="*/ 203745 h 277818"/>
                      <a:gd name="connsiteX6" fmla="*/ 13 w 485652"/>
                      <a:gd name="connsiteY6" fmla="*/ 277718 h 277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85652" h="277818">
                        <a:moveTo>
                          <a:pt x="13" y="277718"/>
                        </a:moveTo>
                        <a:cubicBezTo>
                          <a:pt x="1509" y="279370"/>
                          <a:pt x="118781" y="260884"/>
                          <a:pt x="203134" y="209761"/>
                        </a:cubicBezTo>
                        <a:cubicBezTo>
                          <a:pt x="287519" y="158669"/>
                          <a:pt x="341354" y="130208"/>
                          <a:pt x="383749" y="107546"/>
                        </a:cubicBezTo>
                        <a:cubicBezTo>
                          <a:pt x="426175" y="84883"/>
                          <a:pt x="462429" y="47943"/>
                          <a:pt x="485653" y="0"/>
                        </a:cubicBezTo>
                        <a:cubicBezTo>
                          <a:pt x="485653" y="0"/>
                          <a:pt x="417696" y="66678"/>
                          <a:pt x="357533" y="88281"/>
                        </a:cubicBezTo>
                        <a:cubicBezTo>
                          <a:pt x="276297" y="117490"/>
                          <a:pt x="220248" y="158326"/>
                          <a:pt x="172866" y="203745"/>
                        </a:cubicBezTo>
                        <a:cubicBezTo>
                          <a:pt x="127509" y="247324"/>
                          <a:pt x="-1483" y="276065"/>
                          <a:pt x="13" y="277718"/>
                        </a:cubicBezTo>
                        <a:close/>
                      </a:path>
                    </a:pathLst>
                  </a:custGeom>
                  <a:solidFill>
                    <a:srgbClr val="A0BC99">
                      <a:alpha val="94000"/>
                    </a:srgbClr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10" name="任意多边形: 形状 20209">
                    <a:extLst>
                      <a:ext uri="{FF2B5EF4-FFF2-40B4-BE49-F238E27FC236}">
                        <a16:creationId xmlns:a16="http://schemas.microsoft.com/office/drawing/2014/main" id="{3D7139F8-2F92-EF47-9D9A-FDB4E554D91E}"/>
                      </a:ext>
                    </a:extLst>
                  </p:cNvPr>
                  <p:cNvSpPr/>
                  <p:nvPr/>
                </p:nvSpPr>
                <p:spPr>
                  <a:xfrm>
                    <a:off x="1779262" y="3516782"/>
                    <a:ext cx="481151" cy="273540"/>
                  </a:xfrm>
                  <a:custGeom>
                    <a:avLst/>
                    <a:gdLst>
                      <a:gd name="connsiteX0" fmla="*/ 0 w 481151"/>
                      <a:gd name="connsiteY0" fmla="*/ 273541 h 273540"/>
                      <a:gd name="connsiteX1" fmla="*/ 200628 w 481151"/>
                      <a:gd name="connsiteY1" fmla="*/ 205210 h 273540"/>
                      <a:gd name="connsiteX2" fmla="*/ 380993 w 481151"/>
                      <a:gd name="connsiteY2" fmla="*/ 102496 h 273540"/>
                      <a:gd name="connsiteX3" fmla="*/ 481151 w 481151"/>
                      <a:gd name="connsiteY3" fmla="*/ 0 h 273540"/>
                      <a:gd name="connsiteX4" fmla="*/ 354465 w 481151"/>
                      <a:gd name="connsiteY4" fmla="*/ 89092 h 273540"/>
                      <a:gd name="connsiteX5" fmla="*/ 174162 w 481151"/>
                      <a:gd name="connsiteY5" fmla="*/ 201438 h 273540"/>
                      <a:gd name="connsiteX6" fmla="*/ 0 w 481151"/>
                      <a:gd name="connsiteY6" fmla="*/ 273541 h 273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81151" h="273540">
                        <a:moveTo>
                          <a:pt x="0" y="273541"/>
                        </a:moveTo>
                        <a:cubicBezTo>
                          <a:pt x="0" y="273541"/>
                          <a:pt x="116274" y="256333"/>
                          <a:pt x="200628" y="205210"/>
                        </a:cubicBezTo>
                        <a:cubicBezTo>
                          <a:pt x="285012" y="154118"/>
                          <a:pt x="338567" y="125159"/>
                          <a:pt x="380993" y="102496"/>
                        </a:cubicBezTo>
                        <a:cubicBezTo>
                          <a:pt x="423419" y="79833"/>
                          <a:pt x="457834" y="44764"/>
                          <a:pt x="481151" y="0"/>
                        </a:cubicBezTo>
                        <a:cubicBezTo>
                          <a:pt x="481151" y="0"/>
                          <a:pt x="413039" y="66585"/>
                          <a:pt x="354465" y="89092"/>
                        </a:cubicBezTo>
                        <a:cubicBezTo>
                          <a:pt x="273572" y="120139"/>
                          <a:pt x="222293" y="156269"/>
                          <a:pt x="174162" y="201438"/>
                        </a:cubicBezTo>
                        <a:cubicBezTo>
                          <a:pt x="128182" y="244581"/>
                          <a:pt x="0" y="273541"/>
                          <a:pt x="0" y="273541"/>
                        </a:cubicBezTo>
                        <a:close/>
                      </a:path>
                    </a:pathLst>
                  </a:custGeom>
                  <a:solidFill>
                    <a:srgbClr val="9CBA94"/>
                  </a:solidFill>
                  <a:ln w="311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" name="图形 9">
                <a:extLst>
                  <a:ext uri="{FF2B5EF4-FFF2-40B4-BE49-F238E27FC236}">
                    <a16:creationId xmlns:a16="http://schemas.microsoft.com/office/drawing/2014/main" id="{F2A8FE2D-A1C5-55B8-C2C0-80EE977C7D3C}"/>
                  </a:ext>
                </a:extLst>
              </p:cNvPr>
              <p:cNvGrpSpPr/>
              <p:nvPr/>
            </p:nvGrpSpPr>
            <p:grpSpPr>
              <a:xfrm>
                <a:off x="2232435" y="4186683"/>
                <a:ext cx="266549" cy="289637"/>
                <a:chOff x="2232435" y="4186683"/>
                <a:chExt cx="266549" cy="289637"/>
              </a:xfrm>
            </p:grpSpPr>
            <p:sp>
              <p:nvSpPr>
                <p:cNvPr id="20181" name="任意多边形: 形状 20180">
                  <a:extLst>
                    <a:ext uri="{FF2B5EF4-FFF2-40B4-BE49-F238E27FC236}">
                      <a16:creationId xmlns:a16="http://schemas.microsoft.com/office/drawing/2014/main" id="{5962C854-6ED0-63D7-742B-A5AB8629234C}"/>
                    </a:ext>
                  </a:extLst>
                </p:cNvPr>
                <p:cNvSpPr/>
                <p:nvPr/>
              </p:nvSpPr>
              <p:spPr>
                <a:xfrm>
                  <a:off x="2399009" y="4247762"/>
                  <a:ext cx="77886" cy="70440"/>
                </a:xfrm>
                <a:custGeom>
                  <a:avLst/>
                  <a:gdLst>
                    <a:gd name="connsiteX0" fmla="*/ 30142 w 77886"/>
                    <a:gd name="connsiteY0" fmla="*/ 1673 h 70440"/>
                    <a:gd name="connsiteX1" fmla="*/ 74781 w 77886"/>
                    <a:gd name="connsiteY1" fmla="*/ 22153 h 70440"/>
                    <a:gd name="connsiteX2" fmla="*/ 65335 w 77886"/>
                    <a:gd name="connsiteY2" fmla="*/ 65733 h 70440"/>
                    <a:gd name="connsiteX3" fmla="*/ 19574 w 77886"/>
                    <a:gd name="connsiteY3" fmla="*/ 60371 h 70440"/>
                    <a:gd name="connsiteX4" fmla="*/ 30142 w 77886"/>
                    <a:gd name="connsiteY4" fmla="*/ 1673 h 70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886" h="70440">
                      <a:moveTo>
                        <a:pt x="30142" y="1673"/>
                      </a:moveTo>
                      <a:cubicBezTo>
                        <a:pt x="46632" y="-4468"/>
                        <a:pt x="67642" y="7190"/>
                        <a:pt x="74781" y="22153"/>
                      </a:cubicBezTo>
                      <a:cubicBezTo>
                        <a:pt x="81919" y="37116"/>
                        <a:pt x="75903" y="59030"/>
                        <a:pt x="65335" y="65733"/>
                      </a:cubicBezTo>
                      <a:cubicBezTo>
                        <a:pt x="54768" y="72404"/>
                        <a:pt x="33009" y="73121"/>
                        <a:pt x="19574" y="60371"/>
                      </a:cubicBezTo>
                      <a:cubicBezTo>
                        <a:pt x="-8544" y="36524"/>
                        <a:pt x="-7515" y="15669"/>
                        <a:pt x="30142" y="1673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2" name="任意多边形: 形状 20181">
                  <a:extLst>
                    <a:ext uri="{FF2B5EF4-FFF2-40B4-BE49-F238E27FC236}">
                      <a16:creationId xmlns:a16="http://schemas.microsoft.com/office/drawing/2014/main" id="{0D0E42F6-88E1-8E57-8B04-399FAC7E002F}"/>
                    </a:ext>
                  </a:extLst>
                </p:cNvPr>
                <p:cNvSpPr/>
                <p:nvPr/>
              </p:nvSpPr>
              <p:spPr>
                <a:xfrm>
                  <a:off x="2232435" y="4284893"/>
                  <a:ext cx="47471" cy="39264"/>
                </a:xfrm>
                <a:custGeom>
                  <a:avLst/>
                  <a:gdLst>
                    <a:gd name="connsiteX0" fmla="*/ 359 w 47471"/>
                    <a:gd name="connsiteY0" fmla="*/ 19188 h 39264"/>
                    <a:gd name="connsiteX1" fmla="*/ 18283 w 47471"/>
                    <a:gd name="connsiteY1" fmla="*/ 141 h 39264"/>
                    <a:gd name="connsiteX2" fmla="*/ 45933 w 47471"/>
                    <a:gd name="connsiteY2" fmla="*/ 11800 h 39264"/>
                    <a:gd name="connsiteX3" fmla="*/ 37797 w 47471"/>
                    <a:gd name="connsiteY3" fmla="*/ 33808 h 39264"/>
                    <a:gd name="connsiteX4" fmla="*/ 359 w 47471"/>
                    <a:gd name="connsiteY4" fmla="*/ 19188 h 39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471" h="39264">
                      <a:moveTo>
                        <a:pt x="359" y="19188"/>
                      </a:moveTo>
                      <a:cubicBezTo>
                        <a:pt x="-2011" y="9992"/>
                        <a:pt x="7746" y="1326"/>
                        <a:pt x="18283" y="141"/>
                      </a:cubicBezTo>
                      <a:cubicBezTo>
                        <a:pt x="28819" y="-1044"/>
                        <a:pt x="42598" y="5441"/>
                        <a:pt x="45933" y="11800"/>
                      </a:cubicBezTo>
                      <a:cubicBezTo>
                        <a:pt x="49237" y="18128"/>
                        <a:pt x="47523" y="29132"/>
                        <a:pt x="37797" y="33808"/>
                      </a:cubicBezTo>
                      <a:cubicBezTo>
                        <a:pt x="19343" y="44063"/>
                        <a:pt x="5751" y="40229"/>
                        <a:pt x="359" y="19188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3" name="任意多边形: 形状 20182">
                  <a:extLst>
                    <a:ext uri="{FF2B5EF4-FFF2-40B4-BE49-F238E27FC236}">
                      <a16:creationId xmlns:a16="http://schemas.microsoft.com/office/drawing/2014/main" id="{607C6675-FC63-2FB3-71FA-F8E90892A420}"/>
                    </a:ext>
                  </a:extLst>
                </p:cNvPr>
                <p:cNvSpPr/>
                <p:nvPr/>
              </p:nvSpPr>
              <p:spPr>
                <a:xfrm>
                  <a:off x="2359950" y="4348150"/>
                  <a:ext cx="77886" cy="70428"/>
                </a:xfrm>
                <a:custGeom>
                  <a:avLst/>
                  <a:gdLst>
                    <a:gd name="connsiteX0" fmla="*/ 30142 w 77886"/>
                    <a:gd name="connsiteY0" fmla="*/ 1661 h 70428"/>
                    <a:gd name="connsiteX1" fmla="*/ 74781 w 77886"/>
                    <a:gd name="connsiteY1" fmla="*/ 22141 h 70428"/>
                    <a:gd name="connsiteX2" fmla="*/ 65335 w 77886"/>
                    <a:gd name="connsiteY2" fmla="*/ 65721 h 70428"/>
                    <a:gd name="connsiteX3" fmla="*/ 19574 w 77886"/>
                    <a:gd name="connsiteY3" fmla="*/ 60359 h 70428"/>
                    <a:gd name="connsiteX4" fmla="*/ 30142 w 77886"/>
                    <a:gd name="connsiteY4" fmla="*/ 1661 h 70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886" h="70428">
                      <a:moveTo>
                        <a:pt x="30142" y="1661"/>
                      </a:moveTo>
                      <a:cubicBezTo>
                        <a:pt x="46632" y="-4449"/>
                        <a:pt x="67642" y="7179"/>
                        <a:pt x="74781" y="22141"/>
                      </a:cubicBezTo>
                      <a:cubicBezTo>
                        <a:pt x="81919" y="37104"/>
                        <a:pt x="75903" y="59019"/>
                        <a:pt x="65335" y="65721"/>
                      </a:cubicBezTo>
                      <a:cubicBezTo>
                        <a:pt x="54768" y="72392"/>
                        <a:pt x="33009" y="73109"/>
                        <a:pt x="19574" y="60359"/>
                      </a:cubicBezTo>
                      <a:cubicBezTo>
                        <a:pt x="-8544" y="36512"/>
                        <a:pt x="-7515" y="15658"/>
                        <a:pt x="30142" y="1661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4" name="任意多边形: 形状 20183">
                  <a:extLst>
                    <a:ext uri="{FF2B5EF4-FFF2-40B4-BE49-F238E27FC236}">
                      <a16:creationId xmlns:a16="http://schemas.microsoft.com/office/drawing/2014/main" id="{CED1C210-3B5A-AF66-B379-406ED6D1C003}"/>
                    </a:ext>
                  </a:extLst>
                </p:cNvPr>
                <p:cNvSpPr/>
                <p:nvPr/>
              </p:nvSpPr>
              <p:spPr>
                <a:xfrm>
                  <a:off x="2424082" y="4332002"/>
                  <a:ext cx="74902" cy="70398"/>
                </a:xfrm>
                <a:custGeom>
                  <a:avLst/>
                  <a:gdLst>
                    <a:gd name="connsiteX0" fmla="*/ 55974 w 74902"/>
                    <a:gd name="connsiteY0" fmla="*/ 5683 h 70398"/>
                    <a:gd name="connsiteX1" fmla="*/ 71996 w 74902"/>
                    <a:gd name="connsiteY1" fmla="*/ 47143 h 70398"/>
                    <a:gd name="connsiteX2" fmla="*/ 29321 w 74902"/>
                    <a:gd name="connsiteY2" fmla="*/ 70117 h 70398"/>
                    <a:gd name="connsiteX3" fmla="*/ 50 w 74902"/>
                    <a:gd name="connsiteY3" fmla="*/ 37978 h 70398"/>
                    <a:gd name="connsiteX4" fmla="*/ 55974 w 74902"/>
                    <a:gd name="connsiteY4" fmla="*/ 5683 h 70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902" h="70398">
                      <a:moveTo>
                        <a:pt x="55974" y="5683"/>
                      </a:moveTo>
                      <a:cubicBezTo>
                        <a:pt x="73119" y="11917"/>
                        <a:pt x="79041" y="32772"/>
                        <a:pt x="71996" y="47143"/>
                      </a:cubicBezTo>
                      <a:cubicBezTo>
                        <a:pt x="64983" y="61513"/>
                        <a:pt x="42569" y="72299"/>
                        <a:pt x="29321" y="70117"/>
                      </a:cubicBezTo>
                      <a:cubicBezTo>
                        <a:pt x="16073" y="67935"/>
                        <a:pt x="-511" y="54811"/>
                        <a:pt x="50" y="37978"/>
                      </a:cubicBezTo>
                      <a:cubicBezTo>
                        <a:pt x="-1072" y="4623"/>
                        <a:pt x="16789" y="-8563"/>
                        <a:pt x="55974" y="5683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5" name="任意多边形: 形状 20184">
                  <a:extLst>
                    <a:ext uri="{FF2B5EF4-FFF2-40B4-BE49-F238E27FC236}">
                      <a16:creationId xmlns:a16="http://schemas.microsoft.com/office/drawing/2014/main" id="{742236F2-C247-94A9-9DA5-2AFA67F1E16B}"/>
                    </a:ext>
                  </a:extLst>
                </p:cNvPr>
                <p:cNvSpPr/>
                <p:nvPr/>
              </p:nvSpPr>
              <p:spPr>
                <a:xfrm>
                  <a:off x="2290619" y="4287029"/>
                  <a:ext cx="75192" cy="67918"/>
                </a:xfrm>
                <a:custGeom>
                  <a:avLst/>
                  <a:gdLst>
                    <a:gd name="connsiteX0" fmla="*/ 24596 w 75192"/>
                    <a:gd name="connsiteY0" fmla="*/ 3647 h 67918"/>
                    <a:gd name="connsiteX1" fmla="*/ 69671 w 75192"/>
                    <a:gd name="connsiteY1" fmla="*/ 16023 h 67918"/>
                    <a:gd name="connsiteX2" fmla="*/ 66990 w 75192"/>
                    <a:gd name="connsiteY2" fmla="*/ 59633 h 67918"/>
                    <a:gd name="connsiteX3" fmla="*/ 23006 w 75192"/>
                    <a:gd name="connsiteY3" fmla="*/ 62034 h 67918"/>
                    <a:gd name="connsiteX4" fmla="*/ 24596 w 75192"/>
                    <a:gd name="connsiteY4" fmla="*/ 3647 h 67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192" h="67918">
                      <a:moveTo>
                        <a:pt x="24596" y="3647"/>
                      </a:moveTo>
                      <a:cubicBezTo>
                        <a:pt x="39278" y="-4988"/>
                        <a:pt x="60787" y="2743"/>
                        <a:pt x="69671" y="16023"/>
                      </a:cubicBezTo>
                      <a:cubicBezTo>
                        <a:pt x="78556" y="29271"/>
                        <a:pt x="76031" y="51435"/>
                        <a:pt x="66990" y="59633"/>
                      </a:cubicBezTo>
                      <a:cubicBezTo>
                        <a:pt x="57981" y="67832"/>
                        <a:pt x="37532" y="72134"/>
                        <a:pt x="23006" y="62034"/>
                      </a:cubicBezTo>
                      <a:cubicBezTo>
                        <a:pt x="-6920" y="43704"/>
                        <a:pt x="-8946" y="23411"/>
                        <a:pt x="24596" y="3647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6" name="任意多边形: 形状 20185">
                  <a:extLst>
                    <a:ext uri="{FF2B5EF4-FFF2-40B4-BE49-F238E27FC236}">
                      <a16:creationId xmlns:a16="http://schemas.microsoft.com/office/drawing/2014/main" id="{BF831C32-C7EB-E212-3AF2-1673C231F8A6}"/>
                    </a:ext>
                  </a:extLst>
                </p:cNvPr>
                <p:cNvSpPr/>
                <p:nvPr/>
              </p:nvSpPr>
              <p:spPr>
                <a:xfrm>
                  <a:off x="2341306" y="4199808"/>
                  <a:ext cx="75192" cy="67924"/>
                </a:xfrm>
                <a:custGeom>
                  <a:avLst/>
                  <a:gdLst>
                    <a:gd name="connsiteX0" fmla="*/ 24596 w 75192"/>
                    <a:gd name="connsiteY0" fmla="*/ 3647 h 67924"/>
                    <a:gd name="connsiteX1" fmla="*/ 69671 w 75192"/>
                    <a:gd name="connsiteY1" fmla="*/ 16023 h 67924"/>
                    <a:gd name="connsiteX2" fmla="*/ 66991 w 75192"/>
                    <a:gd name="connsiteY2" fmla="*/ 59634 h 67924"/>
                    <a:gd name="connsiteX3" fmla="*/ 23006 w 75192"/>
                    <a:gd name="connsiteY3" fmla="*/ 62065 h 67924"/>
                    <a:gd name="connsiteX4" fmla="*/ 24596 w 75192"/>
                    <a:gd name="connsiteY4" fmla="*/ 3647 h 67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192" h="67924">
                      <a:moveTo>
                        <a:pt x="24596" y="3647"/>
                      </a:moveTo>
                      <a:cubicBezTo>
                        <a:pt x="39278" y="-4987"/>
                        <a:pt x="60787" y="2743"/>
                        <a:pt x="69671" y="16023"/>
                      </a:cubicBezTo>
                      <a:cubicBezTo>
                        <a:pt x="78556" y="29271"/>
                        <a:pt x="76031" y="51435"/>
                        <a:pt x="66991" y="59634"/>
                      </a:cubicBezTo>
                      <a:cubicBezTo>
                        <a:pt x="57982" y="67832"/>
                        <a:pt x="37532" y="72134"/>
                        <a:pt x="23006" y="62065"/>
                      </a:cubicBezTo>
                      <a:cubicBezTo>
                        <a:pt x="-6920" y="43704"/>
                        <a:pt x="-8946" y="23411"/>
                        <a:pt x="24596" y="3647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7" name="任意多边形: 形状 20186">
                  <a:extLst>
                    <a:ext uri="{FF2B5EF4-FFF2-40B4-BE49-F238E27FC236}">
                      <a16:creationId xmlns:a16="http://schemas.microsoft.com/office/drawing/2014/main" id="{C32FC5F1-DC53-DA7A-042C-1CE646690E97}"/>
                    </a:ext>
                  </a:extLst>
                </p:cNvPr>
                <p:cNvSpPr/>
                <p:nvPr/>
              </p:nvSpPr>
              <p:spPr>
                <a:xfrm>
                  <a:off x="2408510" y="4426860"/>
                  <a:ext cx="54731" cy="49460"/>
                </a:xfrm>
                <a:custGeom>
                  <a:avLst/>
                  <a:gdLst>
                    <a:gd name="connsiteX0" fmla="*/ 17897 w 54731"/>
                    <a:gd name="connsiteY0" fmla="*/ 2659 h 49460"/>
                    <a:gd name="connsiteX1" fmla="*/ 50722 w 54731"/>
                    <a:gd name="connsiteY1" fmla="*/ 11668 h 49460"/>
                    <a:gd name="connsiteX2" fmla="*/ 48790 w 54731"/>
                    <a:gd name="connsiteY2" fmla="*/ 43433 h 49460"/>
                    <a:gd name="connsiteX3" fmla="*/ 16775 w 54731"/>
                    <a:gd name="connsiteY3" fmla="*/ 45179 h 49460"/>
                    <a:gd name="connsiteX4" fmla="*/ 17897 w 54731"/>
                    <a:gd name="connsiteY4" fmla="*/ 2659 h 49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731" h="49460">
                      <a:moveTo>
                        <a:pt x="17897" y="2659"/>
                      </a:moveTo>
                      <a:cubicBezTo>
                        <a:pt x="28590" y="-3638"/>
                        <a:pt x="44238" y="2005"/>
                        <a:pt x="50722" y="11668"/>
                      </a:cubicBezTo>
                      <a:cubicBezTo>
                        <a:pt x="57175" y="21332"/>
                        <a:pt x="55336" y="37448"/>
                        <a:pt x="48790" y="43433"/>
                      </a:cubicBezTo>
                      <a:cubicBezTo>
                        <a:pt x="42212" y="49387"/>
                        <a:pt x="27343" y="52536"/>
                        <a:pt x="16775" y="45179"/>
                      </a:cubicBezTo>
                      <a:cubicBezTo>
                        <a:pt x="-5046" y="31806"/>
                        <a:pt x="-6511" y="17030"/>
                        <a:pt x="17897" y="2659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8" name="任意多边形: 形状 20187">
                  <a:extLst>
                    <a:ext uri="{FF2B5EF4-FFF2-40B4-BE49-F238E27FC236}">
                      <a16:creationId xmlns:a16="http://schemas.microsoft.com/office/drawing/2014/main" id="{474306B6-ADAF-E994-666A-202C1F9D08F2}"/>
                    </a:ext>
                  </a:extLst>
                </p:cNvPr>
                <p:cNvSpPr/>
                <p:nvPr/>
              </p:nvSpPr>
              <p:spPr>
                <a:xfrm>
                  <a:off x="2249457" y="4186683"/>
                  <a:ext cx="55832" cy="47885"/>
                </a:xfrm>
                <a:custGeom>
                  <a:avLst/>
                  <a:gdLst>
                    <a:gd name="connsiteX0" fmla="*/ 202 w 55832"/>
                    <a:gd name="connsiteY0" fmla="*/ 20855 h 47885"/>
                    <a:gd name="connsiteX1" fmla="*/ 23082 w 55832"/>
                    <a:gd name="connsiteY1" fmla="*/ 1 h 47885"/>
                    <a:gd name="connsiteX2" fmla="*/ 54567 w 55832"/>
                    <a:gd name="connsiteY2" fmla="*/ 17644 h 47885"/>
                    <a:gd name="connsiteX3" fmla="*/ 42971 w 55832"/>
                    <a:gd name="connsiteY3" fmla="*/ 43330 h 47885"/>
                    <a:gd name="connsiteX4" fmla="*/ 202 w 55832"/>
                    <a:gd name="connsiteY4" fmla="*/ 20855 h 47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832" h="47885">
                      <a:moveTo>
                        <a:pt x="202" y="20855"/>
                      </a:moveTo>
                      <a:cubicBezTo>
                        <a:pt x="-1731" y="9383"/>
                        <a:pt x="10551" y="125"/>
                        <a:pt x="23082" y="1"/>
                      </a:cubicBezTo>
                      <a:cubicBezTo>
                        <a:pt x="35614" y="-93"/>
                        <a:pt x="51231" y="9539"/>
                        <a:pt x="54567" y="17644"/>
                      </a:cubicBezTo>
                      <a:cubicBezTo>
                        <a:pt x="57902" y="25749"/>
                        <a:pt x="54847" y="38873"/>
                        <a:pt x="42971" y="43330"/>
                      </a:cubicBezTo>
                      <a:cubicBezTo>
                        <a:pt x="20277" y="53430"/>
                        <a:pt x="4628" y="47071"/>
                        <a:pt x="202" y="20855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9" name="任意多边形: 形状 20188">
                  <a:extLst>
                    <a:ext uri="{FF2B5EF4-FFF2-40B4-BE49-F238E27FC236}">
                      <a16:creationId xmlns:a16="http://schemas.microsoft.com/office/drawing/2014/main" id="{21E9AC04-2621-57C5-B315-84BB86F822B3}"/>
                    </a:ext>
                  </a:extLst>
                </p:cNvPr>
                <p:cNvSpPr/>
                <p:nvPr/>
              </p:nvSpPr>
              <p:spPr>
                <a:xfrm>
                  <a:off x="2285139" y="4233053"/>
                  <a:ext cx="74851" cy="70410"/>
                </a:xfrm>
                <a:custGeom>
                  <a:avLst/>
                  <a:gdLst>
                    <a:gd name="connsiteX0" fmla="*/ 55637 w 74851"/>
                    <a:gd name="connsiteY0" fmla="*/ 5471 h 70410"/>
                    <a:gd name="connsiteX1" fmla="*/ 72096 w 74851"/>
                    <a:gd name="connsiteY1" fmla="*/ 46837 h 70410"/>
                    <a:gd name="connsiteX2" fmla="*/ 29670 w 74851"/>
                    <a:gd name="connsiteY2" fmla="*/ 70155 h 70410"/>
                    <a:gd name="connsiteX3" fmla="*/ 87 w 74851"/>
                    <a:gd name="connsiteY3" fmla="*/ 38234 h 70410"/>
                    <a:gd name="connsiteX4" fmla="*/ 55637 w 74851"/>
                    <a:gd name="connsiteY4" fmla="*/ 5471 h 70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51" h="70410">
                      <a:moveTo>
                        <a:pt x="55637" y="5471"/>
                      </a:moveTo>
                      <a:cubicBezTo>
                        <a:pt x="72844" y="11581"/>
                        <a:pt x="78954" y="32373"/>
                        <a:pt x="72096" y="46837"/>
                      </a:cubicBezTo>
                      <a:cubicBezTo>
                        <a:pt x="65207" y="61270"/>
                        <a:pt x="42918" y="72243"/>
                        <a:pt x="29670" y="70155"/>
                      </a:cubicBezTo>
                      <a:cubicBezTo>
                        <a:pt x="16391" y="68098"/>
                        <a:pt x="-318" y="55067"/>
                        <a:pt x="87" y="38234"/>
                      </a:cubicBezTo>
                      <a:cubicBezTo>
                        <a:pt x="-1409" y="4848"/>
                        <a:pt x="16328" y="-8463"/>
                        <a:pt x="55637" y="5471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90" name="任意多边形: 形状 20189">
                  <a:extLst>
                    <a:ext uri="{FF2B5EF4-FFF2-40B4-BE49-F238E27FC236}">
                      <a16:creationId xmlns:a16="http://schemas.microsoft.com/office/drawing/2014/main" id="{1BB3B687-1F29-9D87-8531-2D4453E223FA}"/>
                    </a:ext>
                  </a:extLst>
                </p:cNvPr>
                <p:cNvSpPr/>
                <p:nvPr/>
              </p:nvSpPr>
              <p:spPr>
                <a:xfrm>
                  <a:off x="2362658" y="4295387"/>
                  <a:ext cx="57031" cy="53614"/>
                </a:xfrm>
                <a:custGeom>
                  <a:avLst/>
                  <a:gdLst>
                    <a:gd name="connsiteX0" fmla="*/ 42397 w 57031"/>
                    <a:gd name="connsiteY0" fmla="*/ 4174 h 53614"/>
                    <a:gd name="connsiteX1" fmla="*/ 54928 w 57031"/>
                    <a:gd name="connsiteY1" fmla="*/ 35658 h 53614"/>
                    <a:gd name="connsiteX2" fmla="*/ 22602 w 57031"/>
                    <a:gd name="connsiteY2" fmla="*/ 53426 h 53614"/>
                    <a:gd name="connsiteX3" fmla="*/ 64 w 57031"/>
                    <a:gd name="connsiteY3" fmla="*/ 29112 h 53614"/>
                    <a:gd name="connsiteX4" fmla="*/ 42397 w 57031"/>
                    <a:gd name="connsiteY4" fmla="*/ 4174 h 53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031" h="53614">
                      <a:moveTo>
                        <a:pt x="42397" y="4174"/>
                      </a:moveTo>
                      <a:cubicBezTo>
                        <a:pt x="55489" y="8818"/>
                        <a:pt x="60165" y="24685"/>
                        <a:pt x="54928" y="35658"/>
                      </a:cubicBezTo>
                      <a:cubicBezTo>
                        <a:pt x="49691" y="46662"/>
                        <a:pt x="32702" y="54985"/>
                        <a:pt x="22602" y="53426"/>
                      </a:cubicBezTo>
                      <a:cubicBezTo>
                        <a:pt x="12502" y="51837"/>
                        <a:pt x="-247" y="41955"/>
                        <a:pt x="64" y="29112"/>
                      </a:cubicBezTo>
                      <a:cubicBezTo>
                        <a:pt x="-1058" y="3706"/>
                        <a:pt x="12471" y="-6456"/>
                        <a:pt x="42397" y="4174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91" name="任意多边形: 形状 20190">
                  <a:extLst>
                    <a:ext uri="{FF2B5EF4-FFF2-40B4-BE49-F238E27FC236}">
                      <a16:creationId xmlns:a16="http://schemas.microsoft.com/office/drawing/2014/main" id="{1553FA32-6CC0-BA50-D4C0-1618E42A18A0}"/>
                    </a:ext>
                  </a:extLst>
                </p:cNvPr>
                <p:cNvSpPr/>
                <p:nvPr/>
              </p:nvSpPr>
              <p:spPr>
                <a:xfrm>
                  <a:off x="2306328" y="4354926"/>
                  <a:ext cx="57031" cy="53614"/>
                </a:xfrm>
                <a:custGeom>
                  <a:avLst/>
                  <a:gdLst>
                    <a:gd name="connsiteX0" fmla="*/ 42397 w 57031"/>
                    <a:gd name="connsiteY0" fmla="*/ 4174 h 53614"/>
                    <a:gd name="connsiteX1" fmla="*/ 54928 w 57031"/>
                    <a:gd name="connsiteY1" fmla="*/ 35658 h 53614"/>
                    <a:gd name="connsiteX2" fmla="*/ 22602 w 57031"/>
                    <a:gd name="connsiteY2" fmla="*/ 53427 h 53614"/>
                    <a:gd name="connsiteX3" fmla="*/ 64 w 57031"/>
                    <a:gd name="connsiteY3" fmla="*/ 29112 h 53614"/>
                    <a:gd name="connsiteX4" fmla="*/ 42397 w 57031"/>
                    <a:gd name="connsiteY4" fmla="*/ 4174 h 53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031" h="53614">
                      <a:moveTo>
                        <a:pt x="42397" y="4174"/>
                      </a:moveTo>
                      <a:cubicBezTo>
                        <a:pt x="55489" y="8818"/>
                        <a:pt x="60165" y="24685"/>
                        <a:pt x="54928" y="35658"/>
                      </a:cubicBezTo>
                      <a:cubicBezTo>
                        <a:pt x="49691" y="46662"/>
                        <a:pt x="32702" y="54985"/>
                        <a:pt x="22602" y="53427"/>
                      </a:cubicBezTo>
                      <a:cubicBezTo>
                        <a:pt x="12502" y="51837"/>
                        <a:pt x="-247" y="41955"/>
                        <a:pt x="64" y="29112"/>
                      </a:cubicBezTo>
                      <a:cubicBezTo>
                        <a:pt x="-1058" y="3706"/>
                        <a:pt x="12471" y="-6456"/>
                        <a:pt x="42397" y="4174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图形 9">
                <a:extLst>
                  <a:ext uri="{FF2B5EF4-FFF2-40B4-BE49-F238E27FC236}">
                    <a16:creationId xmlns:a16="http://schemas.microsoft.com/office/drawing/2014/main" id="{E1854C28-C825-DFA0-6DC0-E69B7DA237F4}"/>
                  </a:ext>
                </a:extLst>
              </p:cNvPr>
              <p:cNvGrpSpPr/>
              <p:nvPr/>
            </p:nvGrpSpPr>
            <p:grpSpPr>
              <a:xfrm>
                <a:off x="2212755" y="4289482"/>
                <a:ext cx="255937" cy="248075"/>
                <a:chOff x="2212755" y="4289482"/>
                <a:chExt cx="255937" cy="248075"/>
              </a:xfrm>
            </p:grpSpPr>
            <p:sp>
              <p:nvSpPr>
                <p:cNvPr id="20167" name="任意多边形: 形状 20166">
                  <a:extLst>
                    <a:ext uri="{FF2B5EF4-FFF2-40B4-BE49-F238E27FC236}">
                      <a16:creationId xmlns:a16="http://schemas.microsoft.com/office/drawing/2014/main" id="{D856A8DE-1A82-9EE1-D8E3-02D9D36FF910}"/>
                    </a:ext>
                  </a:extLst>
                </p:cNvPr>
                <p:cNvSpPr/>
                <p:nvPr/>
              </p:nvSpPr>
              <p:spPr>
                <a:xfrm>
                  <a:off x="2249452" y="4450418"/>
                  <a:ext cx="54043" cy="47974"/>
                </a:xfrm>
                <a:custGeom>
                  <a:avLst/>
                  <a:gdLst>
                    <a:gd name="connsiteX0" fmla="*/ 37520 w 54043"/>
                    <a:gd name="connsiteY0" fmla="*/ 45562 h 47974"/>
                    <a:gd name="connsiteX1" fmla="*/ 4757 w 54043"/>
                    <a:gd name="connsiteY1" fmla="*/ 36304 h 47974"/>
                    <a:gd name="connsiteX2" fmla="*/ 5038 w 54043"/>
                    <a:gd name="connsiteY2" fmla="*/ 5567 h 47974"/>
                    <a:gd name="connsiteX3" fmla="*/ 36460 w 54043"/>
                    <a:gd name="connsiteY3" fmla="*/ 4383 h 47974"/>
                    <a:gd name="connsiteX4" fmla="*/ 37520 w 54043"/>
                    <a:gd name="connsiteY4" fmla="*/ 45562 h 47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43" h="47974">
                      <a:moveTo>
                        <a:pt x="37520" y="45562"/>
                      </a:moveTo>
                      <a:cubicBezTo>
                        <a:pt x="27326" y="51485"/>
                        <a:pt x="11615" y="45780"/>
                        <a:pt x="4757" y="36304"/>
                      </a:cubicBezTo>
                      <a:cubicBezTo>
                        <a:pt x="-2101" y="26858"/>
                        <a:pt x="-1134" y="11241"/>
                        <a:pt x="5038" y="5567"/>
                      </a:cubicBezTo>
                      <a:cubicBezTo>
                        <a:pt x="11179" y="-106"/>
                        <a:pt x="25674" y="-2912"/>
                        <a:pt x="36460" y="4383"/>
                      </a:cubicBezTo>
                      <a:cubicBezTo>
                        <a:pt x="58593" y="17693"/>
                        <a:pt x="60806" y="32033"/>
                        <a:pt x="37520" y="45562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8" name="任意多边形: 形状 20167">
                  <a:extLst>
                    <a:ext uri="{FF2B5EF4-FFF2-40B4-BE49-F238E27FC236}">
                      <a16:creationId xmlns:a16="http://schemas.microsoft.com/office/drawing/2014/main" id="{4CA302E7-992B-5595-575A-0F0078AA758F}"/>
                    </a:ext>
                  </a:extLst>
                </p:cNvPr>
                <p:cNvSpPr/>
                <p:nvPr/>
              </p:nvSpPr>
              <p:spPr>
                <a:xfrm>
                  <a:off x="2434546" y="4411166"/>
                  <a:ext cx="32524" cy="27248"/>
                </a:xfrm>
                <a:custGeom>
                  <a:avLst/>
                  <a:gdLst>
                    <a:gd name="connsiteX0" fmla="*/ 31732 w 32524"/>
                    <a:gd name="connsiteY0" fmla="*/ 11745 h 27248"/>
                    <a:gd name="connsiteX1" fmla="*/ 22349 w 32524"/>
                    <a:gd name="connsiteY1" fmla="*/ 26646 h 27248"/>
                    <a:gd name="connsiteX2" fmla="*/ 2211 w 32524"/>
                    <a:gd name="connsiteY2" fmla="*/ 21627 h 27248"/>
                    <a:gd name="connsiteX3" fmla="*/ 4612 w 32524"/>
                    <a:gd name="connsiteY3" fmla="*/ 5729 h 27248"/>
                    <a:gd name="connsiteX4" fmla="*/ 31732 w 32524"/>
                    <a:gd name="connsiteY4" fmla="*/ 11745 h 27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24" h="27248">
                      <a:moveTo>
                        <a:pt x="31732" y="11745"/>
                      </a:moveTo>
                      <a:cubicBezTo>
                        <a:pt x="34600" y="17793"/>
                        <a:pt x="29269" y="24713"/>
                        <a:pt x="22349" y="26646"/>
                      </a:cubicBezTo>
                      <a:cubicBezTo>
                        <a:pt x="15460" y="28578"/>
                        <a:pt x="5297" y="25586"/>
                        <a:pt x="2211" y="21627"/>
                      </a:cubicBezTo>
                      <a:cubicBezTo>
                        <a:pt x="-906" y="17637"/>
                        <a:pt x="-1249" y="9968"/>
                        <a:pt x="4612" y="5729"/>
                      </a:cubicBezTo>
                      <a:cubicBezTo>
                        <a:pt x="15553" y="-3218"/>
                        <a:pt x="25186" y="-2033"/>
                        <a:pt x="31732" y="11745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9" name="任意多边形: 形状 20168">
                  <a:extLst>
                    <a:ext uri="{FF2B5EF4-FFF2-40B4-BE49-F238E27FC236}">
                      <a16:creationId xmlns:a16="http://schemas.microsoft.com/office/drawing/2014/main" id="{7E91056A-66AD-546A-905E-DDD42B1E620E}"/>
                    </a:ext>
                  </a:extLst>
                </p:cNvPr>
                <p:cNvSpPr/>
                <p:nvPr/>
              </p:nvSpPr>
              <p:spPr>
                <a:xfrm>
                  <a:off x="2267252" y="4344724"/>
                  <a:ext cx="54031" cy="47961"/>
                </a:xfrm>
                <a:custGeom>
                  <a:avLst/>
                  <a:gdLst>
                    <a:gd name="connsiteX0" fmla="*/ 37520 w 54031"/>
                    <a:gd name="connsiteY0" fmla="*/ 45549 h 47961"/>
                    <a:gd name="connsiteX1" fmla="*/ 4757 w 54031"/>
                    <a:gd name="connsiteY1" fmla="*/ 36291 h 47961"/>
                    <a:gd name="connsiteX2" fmla="*/ 5038 w 54031"/>
                    <a:gd name="connsiteY2" fmla="*/ 5554 h 47961"/>
                    <a:gd name="connsiteX3" fmla="*/ 36460 w 54031"/>
                    <a:gd name="connsiteY3" fmla="*/ 4370 h 47961"/>
                    <a:gd name="connsiteX4" fmla="*/ 37520 w 54031"/>
                    <a:gd name="connsiteY4" fmla="*/ 45549 h 47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31" h="47961">
                      <a:moveTo>
                        <a:pt x="37520" y="45549"/>
                      </a:moveTo>
                      <a:cubicBezTo>
                        <a:pt x="27326" y="51472"/>
                        <a:pt x="11615" y="45767"/>
                        <a:pt x="4757" y="36291"/>
                      </a:cubicBezTo>
                      <a:cubicBezTo>
                        <a:pt x="-2101" y="26845"/>
                        <a:pt x="-1134" y="11228"/>
                        <a:pt x="5038" y="5554"/>
                      </a:cubicBezTo>
                      <a:cubicBezTo>
                        <a:pt x="11179" y="-119"/>
                        <a:pt x="25674" y="-2894"/>
                        <a:pt x="36460" y="4370"/>
                      </a:cubicBezTo>
                      <a:cubicBezTo>
                        <a:pt x="58593" y="17649"/>
                        <a:pt x="60775" y="32020"/>
                        <a:pt x="37520" y="45549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0" name="任意多边形: 形状 20169">
                  <a:extLst>
                    <a:ext uri="{FF2B5EF4-FFF2-40B4-BE49-F238E27FC236}">
                      <a16:creationId xmlns:a16="http://schemas.microsoft.com/office/drawing/2014/main" id="{75247C73-FD8E-C327-82C8-458E69260AB2}"/>
                    </a:ext>
                  </a:extLst>
                </p:cNvPr>
                <p:cNvSpPr/>
                <p:nvPr/>
              </p:nvSpPr>
              <p:spPr>
                <a:xfrm>
                  <a:off x="2212755" y="4370041"/>
                  <a:ext cx="51478" cy="48219"/>
                </a:xfrm>
                <a:custGeom>
                  <a:avLst/>
                  <a:gdLst>
                    <a:gd name="connsiteX0" fmla="*/ 17108 w 51478"/>
                    <a:gd name="connsiteY0" fmla="*/ 46791 h 48219"/>
                    <a:gd name="connsiteX1" fmla="*/ 587 w 51478"/>
                    <a:gd name="connsiteY1" fmla="*/ 20201 h 48219"/>
                    <a:gd name="connsiteX2" fmla="*/ 25993 w 51478"/>
                    <a:gd name="connsiteY2" fmla="*/ 1 h 48219"/>
                    <a:gd name="connsiteX3" fmla="*/ 50089 w 51478"/>
                    <a:gd name="connsiteY3" fmla="*/ 18829 h 48219"/>
                    <a:gd name="connsiteX4" fmla="*/ 17108 w 51478"/>
                    <a:gd name="connsiteY4" fmla="*/ 46791 h 48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78" h="48219">
                      <a:moveTo>
                        <a:pt x="17108" y="46791"/>
                      </a:moveTo>
                      <a:cubicBezTo>
                        <a:pt x="4764" y="44359"/>
                        <a:pt x="-2125" y="30737"/>
                        <a:pt x="587" y="20201"/>
                      </a:cubicBezTo>
                      <a:cubicBezTo>
                        <a:pt x="3299" y="9633"/>
                        <a:pt x="16828" y="-93"/>
                        <a:pt x="25993" y="1"/>
                      </a:cubicBezTo>
                      <a:cubicBezTo>
                        <a:pt x="35157" y="94"/>
                        <a:pt x="48125" y="7295"/>
                        <a:pt x="50089" y="18829"/>
                      </a:cubicBezTo>
                      <a:cubicBezTo>
                        <a:pt x="55482" y="41461"/>
                        <a:pt x="45320" y="52340"/>
                        <a:pt x="17108" y="46791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1" name="任意多边形: 形状 20170">
                  <a:extLst>
                    <a:ext uri="{FF2B5EF4-FFF2-40B4-BE49-F238E27FC236}">
                      <a16:creationId xmlns:a16="http://schemas.microsoft.com/office/drawing/2014/main" id="{EE9DF107-F85E-6DA9-8713-AAD387F4A2DD}"/>
                    </a:ext>
                  </a:extLst>
                </p:cNvPr>
                <p:cNvSpPr/>
                <p:nvPr/>
              </p:nvSpPr>
              <p:spPr>
                <a:xfrm>
                  <a:off x="2349858" y="4396291"/>
                  <a:ext cx="51678" cy="46535"/>
                </a:xfrm>
                <a:custGeom>
                  <a:avLst/>
                  <a:gdLst>
                    <a:gd name="connsiteX0" fmla="*/ 39049 w 51678"/>
                    <a:gd name="connsiteY0" fmla="*/ 42268 h 46535"/>
                    <a:gd name="connsiteX1" fmla="*/ 7129 w 51678"/>
                    <a:gd name="connsiteY1" fmla="*/ 38590 h 46535"/>
                    <a:gd name="connsiteX2" fmla="*/ 2858 w 51678"/>
                    <a:gd name="connsiteY2" fmla="*/ 8540 h 46535"/>
                    <a:gd name="connsiteX3" fmla="*/ 32004 w 51678"/>
                    <a:gd name="connsiteY3" fmla="*/ 2243 h 46535"/>
                    <a:gd name="connsiteX4" fmla="*/ 39049 w 51678"/>
                    <a:gd name="connsiteY4" fmla="*/ 42268 h 46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678" h="46535">
                      <a:moveTo>
                        <a:pt x="39049" y="42268"/>
                      </a:moveTo>
                      <a:cubicBezTo>
                        <a:pt x="30415" y="49719"/>
                        <a:pt x="14922" y="46726"/>
                        <a:pt x="7129" y="38590"/>
                      </a:cubicBezTo>
                      <a:cubicBezTo>
                        <a:pt x="-665" y="30485"/>
                        <a:pt x="-2036" y="15086"/>
                        <a:pt x="2858" y="8540"/>
                      </a:cubicBezTo>
                      <a:cubicBezTo>
                        <a:pt x="7752" y="1993"/>
                        <a:pt x="20876" y="-3119"/>
                        <a:pt x="32004" y="2243"/>
                      </a:cubicBezTo>
                      <a:cubicBezTo>
                        <a:pt x="54605" y="11595"/>
                        <a:pt x="58782" y="25248"/>
                        <a:pt x="39049" y="42268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2" name="任意多边形: 形状 20171">
                  <a:extLst>
                    <a:ext uri="{FF2B5EF4-FFF2-40B4-BE49-F238E27FC236}">
                      <a16:creationId xmlns:a16="http://schemas.microsoft.com/office/drawing/2014/main" id="{827844AF-5967-4F3C-78ED-65BC830E6120}"/>
                    </a:ext>
                  </a:extLst>
                </p:cNvPr>
                <p:cNvSpPr/>
                <p:nvPr/>
              </p:nvSpPr>
              <p:spPr>
                <a:xfrm>
                  <a:off x="2318061" y="4490758"/>
                  <a:ext cx="51678" cy="46522"/>
                </a:xfrm>
                <a:custGeom>
                  <a:avLst/>
                  <a:gdLst>
                    <a:gd name="connsiteX0" fmla="*/ 39049 w 51678"/>
                    <a:gd name="connsiteY0" fmla="*/ 42255 h 46522"/>
                    <a:gd name="connsiteX1" fmla="*/ 7129 w 51678"/>
                    <a:gd name="connsiteY1" fmla="*/ 38577 h 46522"/>
                    <a:gd name="connsiteX2" fmla="*/ 2858 w 51678"/>
                    <a:gd name="connsiteY2" fmla="*/ 8526 h 46522"/>
                    <a:gd name="connsiteX3" fmla="*/ 32004 w 51678"/>
                    <a:gd name="connsiteY3" fmla="*/ 2229 h 46522"/>
                    <a:gd name="connsiteX4" fmla="*/ 39049 w 51678"/>
                    <a:gd name="connsiteY4" fmla="*/ 42255 h 46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678" h="46522">
                      <a:moveTo>
                        <a:pt x="39049" y="42255"/>
                      </a:moveTo>
                      <a:cubicBezTo>
                        <a:pt x="30415" y="49705"/>
                        <a:pt x="14922" y="46713"/>
                        <a:pt x="7129" y="38577"/>
                      </a:cubicBezTo>
                      <a:cubicBezTo>
                        <a:pt x="-665" y="30472"/>
                        <a:pt x="-2036" y="15072"/>
                        <a:pt x="2858" y="8526"/>
                      </a:cubicBezTo>
                      <a:cubicBezTo>
                        <a:pt x="7752" y="1980"/>
                        <a:pt x="20876" y="-3101"/>
                        <a:pt x="32004" y="2229"/>
                      </a:cubicBezTo>
                      <a:cubicBezTo>
                        <a:pt x="54605" y="11581"/>
                        <a:pt x="58782" y="25203"/>
                        <a:pt x="39049" y="42255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3" name="任意多边形: 形状 20172">
                  <a:extLst>
                    <a:ext uri="{FF2B5EF4-FFF2-40B4-BE49-F238E27FC236}">
                      <a16:creationId xmlns:a16="http://schemas.microsoft.com/office/drawing/2014/main" id="{F7178638-BCF0-D810-815C-9EBDDD7A0314}"/>
                    </a:ext>
                  </a:extLst>
                </p:cNvPr>
                <p:cNvSpPr/>
                <p:nvPr/>
              </p:nvSpPr>
              <p:spPr>
                <a:xfrm>
                  <a:off x="2225733" y="4289482"/>
                  <a:ext cx="37638" cy="33882"/>
                </a:xfrm>
                <a:custGeom>
                  <a:avLst/>
                  <a:gdLst>
                    <a:gd name="connsiteX0" fmla="*/ 28446 w 37638"/>
                    <a:gd name="connsiteY0" fmla="*/ 30777 h 33882"/>
                    <a:gd name="connsiteX1" fmla="*/ 5191 w 37638"/>
                    <a:gd name="connsiteY1" fmla="*/ 28096 h 33882"/>
                    <a:gd name="connsiteX2" fmla="*/ 2074 w 37638"/>
                    <a:gd name="connsiteY2" fmla="*/ 6213 h 33882"/>
                    <a:gd name="connsiteX3" fmla="*/ 23302 w 37638"/>
                    <a:gd name="connsiteY3" fmla="*/ 1631 h 33882"/>
                    <a:gd name="connsiteX4" fmla="*/ 28446 w 37638"/>
                    <a:gd name="connsiteY4" fmla="*/ 30777 h 33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638" h="33882">
                      <a:moveTo>
                        <a:pt x="28446" y="30777"/>
                      </a:moveTo>
                      <a:cubicBezTo>
                        <a:pt x="22149" y="36201"/>
                        <a:pt x="10864" y="34019"/>
                        <a:pt x="5191" y="28096"/>
                      </a:cubicBezTo>
                      <a:cubicBezTo>
                        <a:pt x="-482" y="22205"/>
                        <a:pt x="-1480" y="10983"/>
                        <a:pt x="2074" y="6213"/>
                      </a:cubicBezTo>
                      <a:cubicBezTo>
                        <a:pt x="5627" y="1444"/>
                        <a:pt x="15197" y="-2266"/>
                        <a:pt x="23302" y="1631"/>
                      </a:cubicBezTo>
                      <a:cubicBezTo>
                        <a:pt x="39762" y="8426"/>
                        <a:pt x="42816" y="18371"/>
                        <a:pt x="28446" y="30777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7" name="任意多边形: 形状 20176">
                  <a:extLst>
                    <a:ext uri="{FF2B5EF4-FFF2-40B4-BE49-F238E27FC236}">
                      <a16:creationId xmlns:a16="http://schemas.microsoft.com/office/drawing/2014/main" id="{E9154DA6-B052-7C58-8C1C-5CA712E5D62E}"/>
                    </a:ext>
                  </a:extLst>
                </p:cNvPr>
                <p:cNvSpPr/>
                <p:nvPr/>
              </p:nvSpPr>
              <p:spPr>
                <a:xfrm>
                  <a:off x="2429957" y="4504583"/>
                  <a:ext cx="38735" cy="32973"/>
                </a:xfrm>
                <a:custGeom>
                  <a:avLst/>
                  <a:gdLst>
                    <a:gd name="connsiteX0" fmla="*/ 38066 w 38735"/>
                    <a:gd name="connsiteY0" fmla="*/ 16085 h 32973"/>
                    <a:gd name="connsiteX1" fmla="*/ 25628 w 38735"/>
                    <a:gd name="connsiteY1" fmla="*/ 32732 h 32973"/>
                    <a:gd name="connsiteX2" fmla="*/ 2093 w 38735"/>
                    <a:gd name="connsiteY2" fmla="*/ 24034 h 32973"/>
                    <a:gd name="connsiteX3" fmla="*/ 6301 w 38735"/>
                    <a:gd name="connsiteY3" fmla="*/ 5268 h 32973"/>
                    <a:gd name="connsiteX4" fmla="*/ 38066 w 38735"/>
                    <a:gd name="connsiteY4" fmla="*/ 16085 h 3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35" h="32973">
                      <a:moveTo>
                        <a:pt x="38066" y="16085"/>
                      </a:moveTo>
                      <a:cubicBezTo>
                        <a:pt x="40965" y="23723"/>
                        <a:pt x="34013" y="31329"/>
                        <a:pt x="25628" y="32732"/>
                      </a:cubicBezTo>
                      <a:cubicBezTo>
                        <a:pt x="17242" y="34134"/>
                        <a:pt x="5428" y="29209"/>
                        <a:pt x="2093" y="24034"/>
                      </a:cubicBezTo>
                      <a:cubicBezTo>
                        <a:pt x="-1274" y="18860"/>
                        <a:pt x="-1056" y="9570"/>
                        <a:pt x="6301" y="5268"/>
                      </a:cubicBezTo>
                      <a:cubicBezTo>
                        <a:pt x="20079" y="-4052"/>
                        <a:pt x="31457" y="-1340"/>
                        <a:pt x="38066" y="16085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8" name="任意多边形: 形状 20177">
                  <a:extLst>
                    <a:ext uri="{FF2B5EF4-FFF2-40B4-BE49-F238E27FC236}">
                      <a16:creationId xmlns:a16="http://schemas.microsoft.com/office/drawing/2014/main" id="{F9717334-0C37-B3E9-652E-0295F7D6DFC2}"/>
                    </a:ext>
                  </a:extLst>
                </p:cNvPr>
                <p:cNvSpPr/>
                <p:nvPr/>
              </p:nvSpPr>
              <p:spPr>
                <a:xfrm>
                  <a:off x="2368318" y="4446945"/>
                  <a:ext cx="51510" cy="48225"/>
                </a:xfrm>
                <a:custGeom>
                  <a:avLst/>
                  <a:gdLst>
                    <a:gd name="connsiteX0" fmla="*/ 17316 w 51510"/>
                    <a:gd name="connsiteY0" fmla="*/ 46884 h 48225"/>
                    <a:gd name="connsiteX1" fmla="*/ 545 w 51510"/>
                    <a:gd name="connsiteY1" fmla="*/ 20418 h 48225"/>
                    <a:gd name="connsiteX2" fmla="*/ 25733 w 51510"/>
                    <a:gd name="connsiteY2" fmla="*/ 0 h 48225"/>
                    <a:gd name="connsiteX3" fmla="*/ 50016 w 51510"/>
                    <a:gd name="connsiteY3" fmla="*/ 18641 h 48225"/>
                    <a:gd name="connsiteX4" fmla="*/ 17316 w 51510"/>
                    <a:gd name="connsiteY4" fmla="*/ 46884 h 48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510" h="48225">
                      <a:moveTo>
                        <a:pt x="17316" y="46884"/>
                      </a:moveTo>
                      <a:cubicBezTo>
                        <a:pt x="4940" y="44546"/>
                        <a:pt x="-2073" y="30986"/>
                        <a:pt x="545" y="20418"/>
                      </a:cubicBezTo>
                      <a:cubicBezTo>
                        <a:pt x="3132" y="9850"/>
                        <a:pt x="16568" y="0"/>
                        <a:pt x="25733" y="0"/>
                      </a:cubicBezTo>
                      <a:cubicBezTo>
                        <a:pt x="34898" y="0"/>
                        <a:pt x="47928" y="7107"/>
                        <a:pt x="50016" y="18641"/>
                      </a:cubicBezTo>
                      <a:cubicBezTo>
                        <a:pt x="55627" y="41273"/>
                        <a:pt x="45590" y="52246"/>
                        <a:pt x="17316" y="46884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79" name="任意多边形: 形状 20178">
                  <a:extLst>
                    <a:ext uri="{FF2B5EF4-FFF2-40B4-BE49-F238E27FC236}">
                      <a16:creationId xmlns:a16="http://schemas.microsoft.com/office/drawing/2014/main" id="{36E1E882-FADD-C1C5-F299-D05ACE5B22CE}"/>
                    </a:ext>
                  </a:extLst>
                </p:cNvPr>
                <p:cNvSpPr/>
                <p:nvPr/>
              </p:nvSpPr>
              <p:spPr>
                <a:xfrm>
                  <a:off x="2296387" y="4409662"/>
                  <a:ext cx="39199" cy="36732"/>
                </a:xfrm>
                <a:custGeom>
                  <a:avLst/>
                  <a:gdLst>
                    <a:gd name="connsiteX0" fmla="*/ 13186 w 39199"/>
                    <a:gd name="connsiteY0" fmla="*/ 35724 h 36732"/>
                    <a:gd name="connsiteX1" fmla="*/ 405 w 39199"/>
                    <a:gd name="connsiteY1" fmla="*/ 15555 h 36732"/>
                    <a:gd name="connsiteX2" fmla="*/ 19576 w 39199"/>
                    <a:gd name="connsiteY2" fmla="*/ 0 h 36732"/>
                    <a:gd name="connsiteX3" fmla="*/ 38061 w 39199"/>
                    <a:gd name="connsiteY3" fmla="*/ 14215 h 36732"/>
                    <a:gd name="connsiteX4" fmla="*/ 13186 w 39199"/>
                    <a:gd name="connsiteY4" fmla="*/ 35724 h 36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199" h="36732">
                      <a:moveTo>
                        <a:pt x="13186" y="35724"/>
                      </a:moveTo>
                      <a:cubicBezTo>
                        <a:pt x="3771" y="33947"/>
                        <a:pt x="-1559" y="23629"/>
                        <a:pt x="405" y="15555"/>
                      </a:cubicBezTo>
                      <a:cubicBezTo>
                        <a:pt x="2400" y="7482"/>
                        <a:pt x="12593" y="0"/>
                        <a:pt x="19576" y="0"/>
                      </a:cubicBezTo>
                      <a:cubicBezTo>
                        <a:pt x="26559" y="0"/>
                        <a:pt x="36472" y="5424"/>
                        <a:pt x="38061" y="14215"/>
                      </a:cubicBezTo>
                      <a:cubicBezTo>
                        <a:pt x="42332" y="31422"/>
                        <a:pt x="34695" y="39776"/>
                        <a:pt x="13186" y="35724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80" name="任意多边形: 形状 20179">
                  <a:extLst>
                    <a:ext uri="{FF2B5EF4-FFF2-40B4-BE49-F238E27FC236}">
                      <a16:creationId xmlns:a16="http://schemas.microsoft.com/office/drawing/2014/main" id="{03F72718-1C82-9292-65CC-D457FB299F23}"/>
                    </a:ext>
                  </a:extLst>
                </p:cNvPr>
                <p:cNvSpPr/>
                <p:nvPr/>
              </p:nvSpPr>
              <p:spPr>
                <a:xfrm>
                  <a:off x="2339280" y="4341830"/>
                  <a:ext cx="39199" cy="36745"/>
                </a:xfrm>
                <a:custGeom>
                  <a:avLst/>
                  <a:gdLst>
                    <a:gd name="connsiteX0" fmla="*/ 13186 w 39199"/>
                    <a:gd name="connsiteY0" fmla="*/ 35724 h 36745"/>
                    <a:gd name="connsiteX1" fmla="*/ 405 w 39199"/>
                    <a:gd name="connsiteY1" fmla="*/ 15555 h 36745"/>
                    <a:gd name="connsiteX2" fmla="*/ 19576 w 39199"/>
                    <a:gd name="connsiteY2" fmla="*/ 0 h 36745"/>
                    <a:gd name="connsiteX3" fmla="*/ 38061 w 39199"/>
                    <a:gd name="connsiteY3" fmla="*/ 14215 h 36745"/>
                    <a:gd name="connsiteX4" fmla="*/ 13186 w 39199"/>
                    <a:gd name="connsiteY4" fmla="*/ 35724 h 36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199" h="36745">
                      <a:moveTo>
                        <a:pt x="13186" y="35724"/>
                      </a:moveTo>
                      <a:cubicBezTo>
                        <a:pt x="3771" y="33947"/>
                        <a:pt x="-1559" y="23629"/>
                        <a:pt x="405" y="15555"/>
                      </a:cubicBezTo>
                      <a:cubicBezTo>
                        <a:pt x="2400" y="7482"/>
                        <a:pt x="12593" y="0"/>
                        <a:pt x="19576" y="0"/>
                      </a:cubicBezTo>
                      <a:cubicBezTo>
                        <a:pt x="26559" y="0"/>
                        <a:pt x="36472" y="5424"/>
                        <a:pt x="38061" y="14215"/>
                      </a:cubicBezTo>
                      <a:cubicBezTo>
                        <a:pt x="42332" y="31454"/>
                        <a:pt x="34695" y="39808"/>
                        <a:pt x="13186" y="35724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图形 9">
                <a:extLst>
                  <a:ext uri="{FF2B5EF4-FFF2-40B4-BE49-F238E27FC236}">
                    <a16:creationId xmlns:a16="http://schemas.microsoft.com/office/drawing/2014/main" id="{38E99FB2-640F-AB44-1BC9-8CC83266D35F}"/>
                  </a:ext>
                </a:extLst>
              </p:cNvPr>
              <p:cNvGrpSpPr/>
              <p:nvPr/>
            </p:nvGrpSpPr>
            <p:grpSpPr>
              <a:xfrm>
                <a:off x="1451614" y="3510331"/>
                <a:ext cx="349482" cy="178835"/>
                <a:chOff x="1451614" y="3510331"/>
                <a:chExt cx="349482" cy="178835"/>
              </a:xfrm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74217455-4655-610A-1E0D-6BCDB12E0C1D}"/>
                    </a:ext>
                  </a:extLst>
                </p:cNvPr>
                <p:cNvSpPr/>
                <p:nvPr/>
              </p:nvSpPr>
              <p:spPr>
                <a:xfrm>
                  <a:off x="1591631" y="3644385"/>
                  <a:ext cx="55280" cy="44781"/>
                </a:xfrm>
                <a:custGeom>
                  <a:avLst/>
                  <a:gdLst>
                    <a:gd name="connsiteX0" fmla="*/ 53526 w 55280"/>
                    <a:gd name="connsiteY0" fmla="*/ 32126 h 44781"/>
                    <a:gd name="connsiteX1" fmla="*/ 22914 w 55280"/>
                    <a:gd name="connsiteY1" fmla="*/ 43598 h 44781"/>
                    <a:gd name="connsiteX2" fmla="*/ 2 w 55280"/>
                    <a:gd name="connsiteY2" fmla="*/ 19221 h 44781"/>
                    <a:gd name="connsiteX3" fmla="*/ 21792 w 55280"/>
                    <a:gd name="connsiteY3" fmla="*/ 299 h 44781"/>
                    <a:gd name="connsiteX4" fmla="*/ 53526 w 55280"/>
                    <a:gd name="connsiteY4" fmla="*/ 32126 h 44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80" h="44781">
                      <a:moveTo>
                        <a:pt x="53526" y="32126"/>
                      </a:moveTo>
                      <a:cubicBezTo>
                        <a:pt x="50627" y="42631"/>
                        <a:pt x="34978" y="47120"/>
                        <a:pt x="22914" y="43598"/>
                      </a:cubicBezTo>
                      <a:cubicBezTo>
                        <a:pt x="10850" y="40075"/>
                        <a:pt x="-185" y="27201"/>
                        <a:pt x="2" y="19221"/>
                      </a:cubicBezTo>
                      <a:cubicBezTo>
                        <a:pt x="158" y="11209"/>
                        <a:pt x="8544" y="735"/>
                        <a:pt x="21792" y="299"/>
                      </a:cubicBezTo>
                      <a:cubicBezTo>
                        <a:pt x="47759" y="-1915"/>
                        <a:pt x="60135" y="8123"/>
                        <a:pt x="53526" y="32126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4D892095-2C6A-4ADF-8B34-61D4532B9ACD}"/>
                    </a:ext>
                  </a:extLst>
                </p:cNvPr>
                <p:cNvSpPr/>
                <p:nvPr/>
              </p:nvSpPr>
              <p:spPr>
                <a:xfrm>
                  <a:off x="1695348" y="3512846"/>
                  <a:ext cx="30562" cy="28332"/>
                </a:xfrm>
                <a:custGeom>
                  <a:avLst/>
                  <a:gdLst>
                    <a:gd name="connsiteX0" fmla="*/ 24219 w 30562"/>
                    <a:gd name="connsiteY0" fmla="*/ 3343 h 28332"/>
                    <a:gd name="connsiteX1" fmla="*/ 28676 w 30562"/>
                    <a:gd name="connsiteY1" fmla="*/ 20457 h 28332"/>
                    <a:gd name="connsiteX2" fmla="*/ 10347 w 30562"/>
                    <a:gd name="connsiteY2" fmla="*/ 28032 h 28332"/>
                    <a:gd name="connsiteX3" fmla="*/ 122 w 30562"/>
                    <a:gd name="connsiteY3" fmla="*/ 14129 h 28332"/>
                    <a:gd name="connsiteX4" fmla="*/ 24219 w 30562"/>
                    <a:gd name="connsiteY4" fmla="*/ 3343 h 28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562" h="28332">
                      <a:moveTo>
                        <a:pt x="24219" y="3343"/>
                      </a:moveTo>
                      <a:cubicBezTo>
                        <a:pt x="30827" y="6460"/>
                        <a:pt x="32199" y="15002"/>
                        <a:pt x="28676" y="20457"/>
                      </a:cubicBezTo>
                      <a:cubicBezTo>
                        <a:pt x="25154" y="25943"/>
                        <a:pt x="15584" y="29403"/>
                        <a:pt x="10347" y="28032"/>
                      </a:cubicBezTo>
                      <a:cubicBezTo>
                        <a:pt x="5110" y="26660"/>
                        <a:pt x="-938" y="20831"/>
                        <a:pt x="122" y="14129"/>
                      </a:cubicBezTo>
                      <a:cubicBezTo>
                        <a:pt x="1275" y="818"/>
                        <a:pt x="9131" y="-3795"/>
                        <a:pt x="24219" y="3343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0B6B5A9-A458-4007-6417-51813B0A8058}"/>
                    </a:ext>
                  </a:extLst>
                </p:cNvPr>
                <p:cNvSpPr/>
                <p:nvPr/>
              </p:nvSpPr>
              <p:spPr>
                <a:xfrm>
                  <a:off x="1524921" y="3550836"/>
                  <a:ext cx="55280" cy="44781"/>
                </a:xfrm>
                <a:custGeom>
                  <a:avLst/>
                  <a:gdLst>
                    <a:gd name="connsiteX0" fmla="*/ 53526 w 55280"/>
                    <a:gd name="connsiteY0" fmla="*/ 32126 h 44781"/>
                    <a:gd name="connsiteX1" fmla="*/ 22914 w 55280"/>
                    <a:gd name="connsiteY1" fmla="*/ 43597 h 44781"/>
                    <a:gd name="connsiteX2" fmla="*/ 2 w 55280"/>
                    <a:gd name="connsiteY2" fmla="*/ 19220 h 44781"/>
                    <a:gd name="connsiteX3" fmla="*/ 21792 w 55280"/>
                    <a:gd name="connsiteY3" fmla="*/ 299 h 44781"/>
                    <a:gd name="connsiteX4" fmla="*/ 53526 w 55280"/>
                    <a:gd name="connsiteY4" fmla="*/ 32126 h 44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80" h="44781">
                      <a:moveTo>
                        <a:pt x="53526" y="32126"/>
                      </a:moveTo>
                      <a:cubicBezTo>
                        <a:pt x="50627" y="42631"/>
                        <a:pt x="34978" y="47120"/>
                        <a:pt x="22914" y="43597"/>
                      </a:cubicBezTo>
                      <a:cubicBezTo>
                        <a:pt x="10850" y="40075"/>
                        <a:pt x="-185" y="27201"/>
                        <a:pt x="2" y="19220"/>
                      </a:cubicBezTo>
                      <a:cubicBezTo>
                        <a:pt x="158" y="11209"/>
                        <a:pt x="8544" y="735"/>
                        <a:pt x="21792" y="299"/>
                      </a:cubicBezTo>
                      <a:cubicBezTo>
                        <a:pt x="47759" y="-1915"/>
                        <a:pt x="60135" y="8123"/>
                        <a:pt x="53526" y="32126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C25F66DE-99C3-0708-7B2E-489330460AA7}"/>
                    </a:ext>
                  </a:extLst>
                </p:cNvPr>
                <p:cNvSpPr/>
                <p:nvPr/>
              </p:nvSpPr>
              <p:spPr>
                <a:xfrm>
                  <a:off x="1509046" y="3600427"/>
                  <a:ext cx="53779" cy="48171"/>
                </a:xfrm>
                <a:custGeom>
                  <a:avLst/>
                  <a:gdLst>
                    <a:gd name="connsiteX0" fmla="*/ 35329 w 53779"/>
                    <a:gd name="connsiteY0" fmla="*/ 46408 h 48171"/>
                    <a:gd name="connsiteX1" fmla="*/ 3408 w 53779"/>
                    <a:gd name="connsiteY1" fmla="*/ 34905 h 48171"/>
                    <a:gd name="connsiteX2" fmla="*/ 6557 w 53779"/>
                    <a:gd name="connsiteY2" fmla="*/ 4418 h 48171"/>
                    <a:gd name="connsiteX3" fmla="*/ 38104 w 53779"/>
                    <a:gd name="connsiteY3" fmla="*/ 5478 h 48171"/>
                    <a:gd name="connsiteX4" fmla="*/ 35329 w 53779"/>
                    <a:gd name="connsiteY4" fmla="*/ 46408 h 48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79" h="48171">
                      <a:moveTo>
                        <a:pt x="35329" y="46408"/>
                      </a:moveTo>
                      <a:cubicBezTo>
                        <a:pt x="24575" y="51551"/>
                        <a:pt x="9394" y="44755"/>
                        <a:pt x="3408" y="34905"/>
                      </a:cubicBezTo>
                      <a:cubicBezTo>
                        <a:pt x="-2577" y="25023"/>
                        <a:pt x="-145" y="9624"/>
                        <a:pt x="6557" y="4418"/>
                      </a:cubicBezTo>
                      <a:cubicBezTo>
                        <a:pt x="13228" y="-788"/>
                        <a:pt x="28004" y="-2503"/>
                        <a:pt x="38104" y="5478"/>
                      </a:cubicBezTo>
                      <a:cubicBezTo>
                        <a:pt x="59020" y="20222"/>
                        <a:pt x="59893" y="34624"/>
                        <a:pt x="35329" y="46408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0" name="任意多边形: 形状 20159">
                  <a:extLst>
                    <a:ext uri="{FF2B5EF4-FFF2-40B4-BE49-F238E27FC236}">
                      <a16:creationId xmlns:a16="http://schemas.microsoft.com/office/drawing/2014/main" id="{22946BF0-4B83-8D69-D452-0590EDABE192}"/>
                    </a:ext>
                  </a:extLst>
                </p:cNvPr>
                <p:cNvSpPr/>
                <p:nvPr/>
              </p:nvSpPr>
              <p:spPr>
                <a:xfrm>
                  <a:off x="1623788" y="3543679"/>
                  <a:ext cx="51805" cy="44888"/>
                </a:xfrm>
                <a:custGeom>
                  <a:avLst/>
                  <a:gdLst>
                    <a:gd name="connsiteX0" fmla="*/ 51700 w 51805"/>
                    <a:gd name="connsiteY0" fmla="*/ 29151 h 44888"/>
                    <a:gd name="connsiteX1" fmla="*/ 25889 w 51805"/>
                    <a:gd name="connsiteY1" fmla="*/ 44550 h 44888"/>
                    <a:gd name="connsiteX2" fmla="*/ 203 w 51805"/>
                    <a:gd name="connsiteY2" fmla="*/ 23322 h 44888"/>
                    <a:gd name="connsiteX3" fmla="*/ 16475 w 51805"/>
                    <a:gd name="connsiteY3" fmla="*/ 1657 h 44888"/>
                    <a:gd name="connsiteX4" fmla="*/ 51700 w 51805"/>
                    <a:gd name="connsiteY4" fmla="*/ 29151 h 44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05" h="44888">
                      <a:moveTo>
                        <a:pt x="51700" y="29151"/>
                      </a:moveTo>
                      <a:cubicBezTo>
                        <a:pt x="51076" y="39968"/>
                        <a:pt x="37610" y="46483"/>
                        <a:pt x="25889" y="44550"/>
                      </a:cubicBezTo>
                      <a:cubicBezTo>
                        <a:pt x="14168" y="42618"/>
                        <a:pt x="1574" y="31271"/>
                        <a:pt x="203" y="23322"/>
                      </a:cubicBezTo>
                      <a:cubicBezTo>
                        <a:pt x="-1169" y="15342"/>
                        <a:pt x="4442" y="3808"/>
                        <a:pt x="16475" y="1657"/>
                      </a:cubicBezTo>
                      <a:cubicBezTo>
                        <a:pt x="39854" y="-3923"/>
                        <a:pt x="53134" y="4431"/>
                        <a:pt x="51700" y="29151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1" name="任意多边形: 形状 20160">
                  <a:extLst>
                    <a:ext uri="{FF2B5EF4-FFF2-40B4-BE49-F238E27FC236}">
                      <a16:creationId xmlns:a16="http://schemas.microsoft.com/office/drawing/2014/main" id="{5F4073BB-79B7-3213-FBD8-25F7CC43B740}"/>
                    </a:ext>
                  </a:extLst>
                </p:cNvPr>
                <p:cNvSpPr/>
                <p:nvPr/>
              </p:nvSpPr>
              <p:spPr>
                <a:xfrm>
                  <a:off x="1671911" y="3636375"/>
                  <a:ext cx="51808" cy="44900"/>
                </a:xfrm>
                <a:custGeom>
                  <a:avLst/>
                  <a:gdLst>
                    <a:gd name="connsiteX0" fmla="*/ 51707 w 51808"/>
                    <a:gd name="connsiteY0" fmla="*/ 29163 h 44900"/>
                    <a:gd name="connsiteX1" fmla="*/ 25896 w 51808"/>
                    <a:gd name="connsiteY1" fmla="*/ 44562 h 44900"/>
                    <a:gd name="connsiteX2" fmla="*/ 210 w 51808"/>
                    <a:gd name="connsiteY2" fmla="*/ 23334 h 44900"/>
                    <a:gd name="connsiteX3" fmla="*/ 16482 w 51808"/>
                    <a:gd name="connsiteY3" fmla="*/ 1669 h 44900"/>
                    <a:gd name="connsiteX4" fmla="*/ 51707 w 51808"/>
                    <a:gd name="connsiteY4" fmla="*/ 29163 h 44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08" h="44900">
                      <a:moveTo>
                        <a:pt x="51707" y="29163"/>
                      </a:moveTo>
                      <a:cubicBezTo>
                        <a:pt x="51084" y="39980"/>
                        <a:pt x="37617" y="46495"/>
                        <a:pt x="25896" y="44562"/>
                      </a:cubicBezTo>
                      <a:cubicBezTo>
                        <a:pt x="14176" y="42629"/>
                        <a:pt x="1582" y="31283"/>
                        <a:pt x="210" y="23334"/>
                      </a:cubicBezTo>
                      <a:cubicBezTo>
                        <a:pt x="-1193" y="15353"/>
                        <a:pt x="4450" y="3820"/>
                        <a:pt x="16482" y="1669"/>
                      </a:cubicBezTo>
                      <a:cubicBezTo>
                        <a:pt x="39831" y="-3942"/>
                        <a:pt x="53110" y="4443"/>
                        <a:pt x="51707" y="29163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2" name="任意多边形: 形状 20161">
                  <a:extLst>
                    <a:ext uri="{FF2B5EF4-FFF2-40B4-BE49-F238E27FC236}">
                      <a16:creationId xmlns:a16="http://schemas.microsoft.com/office/drawing/2014/main" id="{D0695F85-E471-5950-A93A-264B58F5FAED}"/>
                    </a:ext>
                  </a:extLst>
                </p:cNvPr>
                <p:cNvSpPr/>
                <p:nvPr/>
              </p:nvSpPr>
              <p:spPr>
                <a:xfrm>
                  <a:off x="1451614" y="3535499"/>
                  <a:ext cx="37727" cy="32681"/>
                </a:xfrm>
                <a:custGeom>
                  <a:avLst/>
                  <a:gdLst>
                    <a:gd name="connsiteX0" fmla="*/ 37648 w 37727"/>
                    <a:gd name="connsiteY0" fmla="*/ 21215 h 32681"/>
                    <a:gd name="connsiteX1" fmla="*/ 18851 w 37727"/>
                    <a:gd name="connsiteY1" fmla="*/ 32437 h 32681"/>
                    <a:gd name="connsiteX2" fmla="*/ 147 w 37727"/>
                    <a:gd name="connsiteY2" fmla="*/ 16975 h 32681"/>
                    <a:gd name="connsiteX3" fmla="*/ 11993 w 37727"/>
                    <a:gd name="connsiteY3" fmla="*/ 1202 h 32681"/>
                    <a:gd name="connsiteX4" fmla="*/ 37648 w 37727"/>
                    <a:gd name="connsiteY4" fmla="*/ 21215 h 32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27" h="32681">
                      <a:moveTo>
                        <a:pt x="37648" y="21215"/>
                      </a:moveTo>
                      <a:cubicBezTo>
                        <a:pt x="37180" y="29101"/>
                        <a:pt x="27392" y="33840"/>
                        <a:pt x="18851" y="32437"/>
                      </a:cubicBezTo>
                      <a:cubicBezTo>
                        <a:pt x="10310" y="31034"/>
                        <a:pt x="1145" y="22773"/>
                        <a:pt x="147" y="16975"/>
                      </a:cubicBezTo>
                      <a:cubicBezTo>
                        <a:pt x="-850" y="11177"/>
                        <a:pt x="3233" y="2792"/>
                        <a:pt x="11993" y="1202"/>
                      </a:cubicBezTo>
                      <a:cubicBezTo>
                        <a:pt x="29044" y="-2851"/>
                        <a:pt x="38708" y="3228"/>
                        <a:pt x="37648" y="21215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3" name="任意多边形: 形状 20162">
                  <a:extLst>
                    <a:ext uri="{FF2B5EF4-FFF2-40B4-BE49-F238E27FC236}">
                      <a16:creationId xmlns:a16="http://schemas.microsoft.com/office/drawing/2014/main" id="{6DF72632-6F9E-9D99-6EA0-F9F82B484596}"/>
                    </a:ext>
                  </a:extLst>
                </p:cNvPr>
                <p:cNvSpPr/>
                <p:nvPr/>
              </p:nvSpPr>
              <p:spPr>
                <a:xfrm>
                  <a:off x="1762928" y="3586920"/>
                  <a:ext cx="38168" cy="32895"/>
                </a:xfrm>
                <a:custGeom>
                  <a:avLst/>
                  <a:gdLst>
                    <a:gd name="connsiteX0" fmla="*/ 31453 w 38168"/>
                    <a:gd name="connsiteY0" fmla="*/ 5331 h 32895"/>
                    <a:gd name="connsiteX1" fmla="*/ 35006 w 38168"/>
                    <a:gd name="connsiteY1" fmla="*/ 25562 h 32895"/>
                    <a:gd name="connsiteX2" fmla="*/ 11471 w 38168"/>
                    <a:gd name="connsiteY2" fmla="*/ 32170 h 32895"/>
                    <a:gd name="connsiteX3" fmla="*/ 373 w 38168"/>
                    <a:gd name="connsiteY3" fmla="*/ 14963 h 32895"/>
                    <a:gd name="connsiteX4" fmla="*/ 31453 w 38168"/>
                    <a:gd name="connsiteY4" fmla="*/ 5331 h 32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68" h="32895">
                      <a:moveTo>
                        <a:pt x="31453" y="5331"/>
                      </a:moveTo>
                      <a:cubicBezTo>
                        <a:pt x="39277" y="9695"/>
                        <a:pt x="39994" y="19670"/>
                        <a:pt x="35006" y="25562"/>
                      </a:cubicBezTo>
                      <a:cubicBezTo>
                        <a:pt x="30019" y="31453"/>
                        <a:pt x="17799" y="34353"/>
                        <a:pt x="11471" y="32170"/>
                      </a:cubicBezTo>
                      <a:cubicBezTo>
                        <a:pt x="5143" y="29988"/>
                        <a:pt x="-1684" y="22569"/>
                        <a:pt x="373" y="14963"/>
                      </a:cubicBezTo>
                      <a:cubicBezTo>
                        <a:pt x="3335" y="-218"/>
                        <a:pt x="13559" y="-4613"/>
                        <a:pt x="31453" y="5331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4" name="任意多边形: 形状 20163">
                  <a:extLst>
                    <a:ext uri="{FF2B5EF4-FFF2-40B4-BE49-F238E27FC236}">
                      <a16:creationId xmlns:a16="http://schemas.microsoft.com/office/drawing/2014/main" id="{6DEDEB48-AA5A-66D0-848F-8E3F29595B4B}"/>
                    </a:ext>
                  </a:extLst>
                </p:cNvPr>
                <p:cNvSpPr/>
                <p:nvPr/>
              </p:nvSpPr>
              <p:spPr>
                <a:xfrm>
                  <a:off x="1679180" y="3572004"/>
                  <a:ext cx="53797" cy="48141"/>
                </a:xfrm>
                <a:custGeom>
                  <a:avLst/>
                  <a:gdLst>
                    <a:gd name="connsiteX0" fmla="*/ 35554 w 53797"/>
                    <a:gd name="connsiteY0" fmla="*/ 46307 h 48141"/>
                    <a:gd name="connsiteX1" fmla="*/ 3540 w 53797"/>
                    <a:gd name="connsiteY1" fmla="*/ 35054 h 48141"/>
                    <a:gd name="connsiteX2" fmla="*/ 6377 w 53797"/>
                    <a:gd name="connsiteY2" fmla="*/ 4536 h 48141"/>
                    <a:gd name="connsiteX3" fmla="*/ 37923 w 53797"/>
                    <a:gd name="connsiteY3" fmla="*/ 5346 h 48141"/>
                    <a:gd name="connsiteX4" fmla="*/ 35554 w 53797"/>
                    <a:gd name="connsiteY4" fmla="*/ 46307 h 48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97" h="48141">
                      <a:moveTo>
                        <a:pt x="35554" y="46307"/>
                      </a:moveTo>
                      <a:cubicBezTo>
                        <a:pt x="24862" y="51544"/>
                        <a:pt x="9619" y="44873"/>
                        <a:pt x="3540" y="35054"/>
                      </a:cubicBezTo>
                      <a:cubicBezTo>
                        <a:pt x="-2539" y="25234"/>
                        <a:pt x="-263" y="9773"/>
                        <a:pt x="6377" y="4536"/>
                      </a:cubicBezTo>
                      <a:cubicBezTo>
                        <a:pt x="13016" y="-701"/>
                        <a:pt x="27730" y="-2571"/>
                        <a:pt x="37923" y="5346"/>
                      </a:cubicBezTo>
                      <a:cubicBezTo>
                        <a:pt x="58965" y="19904"/>
                        <a:pt x="59994" y="34306"/>
                        <a:pt x="35554" y="46307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5" name="任意多边形: 形状 20164">
                  <a:extLst>
                    <a:ext uri="{FF2B5EF4-FFF2-40B4-BE49-F238E27FC236}">
                      <a16:creationId xmlns:a16="http://schemas.microsoft.com/office/drawing/2014/main" id="{A991299C-C39B-66E5-09C9-7F302838DC86}"/>
                    </a:ext>
                  </a:extLst>
                </p:cNvPr>
                <p:cNvSpPr/>
                <p:nvPr/>
              </p:nvSpPr>
              <p:spPr>
                <a:xfrm>
                  <a:off x="1596255" y="3588387"/>
                  <a:ext cx="41002" cy="36683"/>
                </a:xfrm>
                <a:custGeom>
                  <a:avLst/>
                  <a:gdLst>
                    <a:gd name="connsiteX0" fmla="*/ 27112 w 41002"/>
                    <a:gd name="connsiteY0" fmla="*/ 35286 h 36683"/>
                    <a:gd name="connsiteX1" fmla="*/ 2704 w 41002"/>
                    <a:gd name="connsiteY1" fmla="*/ 26713 h 36683"/>
                    <a:gd name="connsiteX2" fmla="*/ 4855 w 41002"/>
                    <a:gd name="connsiteY2" fmla="*/ 3459 h 36683"/>
                    <a:gd name="connsiteX3" fmla="*/ 28889 w 41002"/>
                    <a:gd name="connsiteY3" fmla="*/ 4082 h 36683"/>
                    <a:gd name="connsiteX4" fmla="*/ 27112 w 41002"/>
                    <a:gd name="connsiteY4" fmla="*/ 35286 h 3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002" h="36683">
                      <a:moveTo>
                        <a:pt x="27112" y="35286"/>
                      </a:moveTo>
                      <a:cubicBezTo>
                        <a:pt x="18976" y="39276"/>
                        <a:pt x="7349" y="34195"/>
                        <a:pt x="2704" y="26713"/>
                      </a:cubicBezTo>
                      <a:cubicBezTo>
                        <a:pt x="-1941" y="19232"/>
                        <a:pt x="-195" y="7480"/>
                        <a:pt x="4855" y="3459"/>
                      </a:cubicBezTo>
                      <a:cubicBezTo>
                        <a:pt x="9905" y="-532"/>
                        <a:pt x="21127" y="-1966"/>
                        <a:pt x="28889" y="4082"/>
                      </a:cubicBezTo>
                      <a:cubicBezTo>
                        <a:pt x="44943" y="15211"/>
                        <a:pt x="45722" y="26152"/>
                        <a:pt x="27112" y="35286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66" name="任意多边形: 形状 20165">
                  <a:extLst>
                    <a:ext uri="{FF2B5EF4-FFF2-40B4-BE49-F238E27FC236}">
                      <a16:creationId xmlns:a16="http://schemas.microsoft.com/office/drawing/2014/main" id="{6BDA5AEB-F5A2-1C39-A55C-5D3E6DC7507F}"/>
                    </a:ext>
                  </a:extLst>
                </p:cNvPr>
                <p:cNvSpPr/>
                <p:nvPr/>
              </p:nvSpPr>
              <p:spPr>
                <a:xfrm>
                  <a:off x="1576242" y="3510331"/>
                  <a:ext cx="40963" cy="36683"/>
                </a:xfrm>
                <a:custGeom>
                  <a:avLst/>
                  <a:gdLst>
                    <a:gd name="connsiteX0" fmla="*/ 27081 w 40963"/>
                    <a:gd name="connsiteY0" fmla="*/ 35286 h 36683"/>
                    <a:gd name="connsiteX1" fmla="*/ 2704 w 40963"/>
                    <a:gd name="connsiteY1" fmla="*/ 26713 h 36683"/>
                    <a:gd name="connsiteX2" fmla="*/ 4855 w 40963"/>
                    <a:gd name="connsiteY2" fmla="*/ 3458 h 36683"/>
                    <a:gd name="connsiteX3" fmla="*/ 28889 w 40963"/>
                    <a:gd name="connsiteY3" fmla="*/ 4082 h 36683"/>
                    <a:gd name="connsiteX4" fmla="*/ 27081 w 40963"/>
                    <a:gd name="connsiteY4" fmla="*/ 35286 h 3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963" h="36683">
                      <a:moveTo>
                        <a:pt x="27081" y="35286"/>
                      </a:moveTo>
                      <a:cubicBezTo>
                        <a:pt x="18945" y="39276"/>
                        <a:pt x="7317" y="34195"/>
                        <a:pt x="2704" y="26713"/>
                      </a:cubicBezTo>
                      <a:cubicBezTo>
                        <a:pt x="-1941" y="19232"/>
                        <a:pt x="-195" y="7480"/>
                        <a:pt x="4855" y="3458"/>
                      </a:cubicBezTo>
                      <a:cubicBezTo>
                        <a:pt x="9905" y="-531"/>
                        <a:pt x="21127" y="-1966"/>
                        <a:pt x="28889" y="4082"/>
                      </a:cubicBezTo>
                      <a:cubicBezTo>
                        <a:pt x="44912" y="15211"/>
                        <a:pt x="45660" y="26183"/>
                        <a:pt x="27081" y="35286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图形 9">
                <a:extLst>
                  <a:ext uri="{FF2B5EF4-FFF2-40B4-BE49-F238E27FC236}">
                    <a16:creationId xmlns:a16="http://schemas.microsoft.com/office/drawing/2014/main" id="{F826A20D-3B0F-32A5-2F28-1A20859E54B4}"/>
                  </a:ext>
                </a:extLst>
              </p:cNvPr>
              <p:cNvGrpSpPr/>
              <p:nvPr/>
            </p:nvGrpSpPr>
            <p:grpSpPr>
              <a:xfrm>
                <a:off x="2151240" y="3944801"/>
                <a:ext cx="315323" cy="206105"/>
                <a:chOff x="2151240" y="3944801"/>
                <a:chExt cx="315323" cy="206105"/>
              </a:xfrm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7C060704-ECB2-9EFC-1394-D0D07996F1FC}"/>
                    </a:ext>
                  </a:extLst>
                </p:cNvPr>
                <p:cNvSpPr/>
                <p:nvPr/>
              </p:nvSpPr>
              <p:spPr>
                <a:xfrm>
                  <a:off x="2322007" y="3960911"/>
                  <a:ext cx="55204" cy="46439"/>
                </a:xfrm>
                <a:custGeom>
                  <a:avLst/>
                  <a:gdLst>
                    <a:gd name="connsiteX0" fmla="*/ 8108 w 55204"/>
                    <a:gd name="connsiteY0" fmla="*/ 6598 h 46439"/>
                    <a:gd name="connsiteX1" fmla="*/ 41900 w 55204"/>
                    <a:gd name="connsiteY1" fmla="*/ 5195 h 46439"/>
                    <a:gd name="connsiteX2" fmla="*/ 54244 w 55204"/>
                    <a:gd name="connsiteY2" fmla="*/ 34559 h 46439"/>
                    <a:gd name="connsiteX3" fmla="*/ 25970 w 55204"/>
                    <a:gd name="connsiteY3" fmla="*/ 45501 h 46439"/>
                    <a:gd name="connsiteX4" fmla="*/ 8108 w 55204"/>
                    <a:gd name="connsiteY4" fmla="*/ 6598 h 4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04" h="46439">
                      <a:moveTo>
                        <a:pt x="8108" y="6598"/>
                      </a:moveTo>
                      <a:cubicBezTo>
                        <a:pt x="14998" y="-2224"/>
                        <a:pt x="31737" y="-1694"/>
                        <a:pt x="41900" y="5195"/>
                      </a:cubicBezTo>
                      <a:cubicBezTo>
                        <a:pt x="52062" y="12053"/>
                        <a:pt x="57548" y="27234"/>
                        <a:pt x="54244" y="34559"/>
                      </a:cubicBezTo>
                      <a:cubicBezTo>
                        <a:pt x="50940" y="41885"/>
                        <a:pt x="38814" y="49055"/>
                        <a:pt x="25970" y="45501"/>
                      </a:cubicBezTo>
                      <a:cubicBezTo>
                        <a:pt x="253" y="39734"/>
                        <a:pt x="-7665" y="26766"/>
                        <a:pt x="8108" y="6598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E6ACDE5-20C3-F827-1FE9-C6DC1967C885}"/>
                    </a:ext>
                  </a:extLst>
                </p:cNvPr>
                <p:cNvSpPr/>
                <p:nvPr/>
              </p:nvSpPr>
              <p:spPr>
                <a:xfrm>
                  <a:off x="2192937" y="4072572"/>
                  <a:ext cx="31727" cy="27823"/>
                </a:xfrm>
                <a:custGeom>
                  <a:avLst/>
                  <a:gdLst>
                    <a:gd name="connsiteX0" fmla="*/ 2917 w 31727"/>
                    <a:gd name="connsiteY0" fmla="*/ 20469 h 27823"/>
                    <a:gd name="connsiteX1" fmla="*/ 5380 w 31727"/>
                    <a:gd name="connsiteY1" fmla="*/ 3355 h 27823"/>
                    <a:gd name="connsiteX2" fmla="*/ 25892 w 31727"/>
                    <a:gd name="connsiteY2" fmla="*/ 1859 h 27823"/>
                    <a:gd name="connsiteX3" fmla="*/ 30225 w 31727"/>
                    <a:gd name="connsiteY3" fmla="*/ 17725 h 27823"/>
                    <a:gd name="connsiteX4" fmla="*/ 2917 w 31727"/>
                    <a:gd name="connsiteY4" fmla="*/ 20469 h 2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27" h="27823">
                      <a:moveTo>
                        <a:pt x="2917" y="20469"/>
                      </a:moveTo>
                      <a:cubicBezTo>
                        <a:pt x="-2164" y="15606"/>
                        <a:pt x="-138" y="7345"/>
                        <a:pt x="5380" y="3355"/>
                      </a:cubicBezTo>
                      <a:cubicBezTo>
                        <a:pt x="10898" y="-635"/>
                        <a:pt x="21403" y="-978"/>
                        <a:pt x="25892" y="1859"/>
                      </a:cubicBezTo>
                      <a:cubicBezTo>
                        <a:pt x="30349" y="4664"/>
                        <a:pt x="33841" y="11865"/>
                        <a:pt x="30225" y="17725"/>
                      </a:cubicBezTo>
                      <a:cubicBezTo>
                        <a:pt x="23897" y="29664"/>
                        <a:pt x="14576" y="31566"/>
                        <a:pt x="2917" y="20469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E5F3E674-6C1E-05F7-8098-D1629D395FD7}"/>
                    </a:ext>
                  </a:extLst>
                </p:cNvPr>
                <p:cNvSpPr/>
                <p:nvPr/>
              </p:nvSpPr>
              <p:spPr>
                <a:xfrm>
                  <a:off x="2349057" y="4067147"/>
                  <a:ext cx="55212" cy="46408"/>
                </a:xfrm>
                <a:custGeom>
                  <a:avLst/>
                  <a:gdLst>
                    <a:gd name="connsiteX0" fmla="*/ 8116 w 55212"/>
                    <a:gd name="connsiteY0" fmla="*/ 6597 h 46408"/>
                    <a:gd name="connsiteX1" fmla="*/ 41907 w 55212"/>
                    <a:gd name="connsiteY1" fmla="*/ 5195 h 46408"/>
                    <a:gd name="connsiteX2" fmla="*/ 54251 w 55212"/>
                    <a:gd name="connsiteY2" fmla="*/ 34528 h 46408"/>
                    <a:gd name="connsiteX3" fmla="*/ 25978 w 55212"/>
                    <a:gd name="connsiteY3" fmla="*/ 45470 h 46408"/>
                    <a:gd name="connsiteX4" fmla="*/ 8116 w 55212"/>
                    <a:gd name="connsiteY4" fmla="*/ 6597 h 46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12" h="46408">
                      <a:moveTo>
                        <a:pt x="8116" y="6597"/>
                      </a:moveTo>
                      <a:cubicBezTo>
                        <a:pt x="15036" y="-2224"/>
                        <a:pt x="31745" y="-1694"/>
                        <a:pt x="41907" y="5195"/>
                      </a:cubicBezTo>
                      <a:cubicBezTo>
                        <a:pt x="52069" y="12053"/>
                        <a:pt x="57556" y="27234"/>
                        <a:pt x="54251" y="34528"/>
                      </a:cubicBezTo>
                      <a:cubicBezTo>
                        <a:pt x="50947" y="41854"/>
                        <a:pt x="38821" y="49023"/>
                        <a:pt x="25978" y="45470"/>
                      </a:cubicBezTo>
                      <a:cubicBezTo>
                        <a:pt x="229" y="39703"/>
                        <a:pt x="-7658" y="26735"/>
                        <a:pt x="8116" y="6597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888DAE82-F52F-E8C5-5FF4-AE5CD289DB5A}"/>
                    </a:ext>
                  </a:extLst>
                </p:cNvPr>
                <p:cNvSpPr/>
                <p:nvPr/>
              </p:nvSpPr>
              <p:spPr>
                <a:xfrm>
                  <a:off x="2388390" y="4024908"/>
                  <a:ext cx="52769" cy="48470"/>
                </a:xfrm>
                <a:custGeom>
                  <a:avLst/>
                  <a:gdLst>
                    <a:gd name="connsiteX0" fmla="*/ 26484 w 52769"/>
                    <a:gd name="connsiteY0" fmla="*/ 145 h 48470"/>
                    <a:gd name="connsiteX1" fmla="*/ 52513 w 52769"/>
                    <a:gd name="connsiteY1" fmla="*/ 20314 h 48470"/>
                    <a:gd name="connsiteX2" fmla="*/ 37519 w 52769"/>
                    <a:gd name="connsiteY2" fmla="*/ 47465 h 48470"/>
                    <a:gd name="connsiteX3" fmla="*/ 7749 w 52769"/>
                    <a:gd name="connsiteY3" fmla="*/ 37054 h 48470"/>
                    <a:gd name="connsiteX4" fmla="*/ 26484 w 52769"/>
                    <a:gd name="connsiteY4" fmla="*/ 145 h 4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769" h="48470">
                      <a:moveTo>
                        <a:pt x="26484" y="145"/>
                      </a:moveTo>
                      <a:cubicBezTo>
                        <a:pt x="38797" y="-1383"/>
                        <a:pt x="50674" y="9434"/>
                        <a:pt x="52513" y="20314"/>
                      </a:cubicBezTo>
                      <a:cubicBezTo>
                        <a:pt x="54352" y="31224"/>
                        <a:pt x="45967" y="44691"/>
                        <a:pt x="37519" y="47465"/>
                      </a:cubicBezTo>
                      <a:cubicBezTo>
                        <a:pt x="29071" y="50240"/>
                        <a:pt x="14264" y="47434"/>
                        <a:pt x="7749" y="37054"/>
                      </a:cubicBezTo>
                      <a:cubicBezTo>
                        <a:pt x="-6466" y="17197"/>
                        <a:pt x="-1634" y="3667"/>
                        <a:pt x="26484" y="145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9932FE2F-C925-4CAB-0621-6BD29ED4640D}"/>
                    </a:ext>
                  </a:extLst>
                </p:cNvPr>
                <p:cNvSpPr/>
                <p:nvPr/>
              </p:nvSpPr>
              <p:spPr>
                <a:xfrm>
                  <a:off x="2255704" y="4044679"/>
                  <a:ext cx="51859" cy="45406"/>
                </a:xfrm>
                <a:custGeom>
                  <a:avLst/>
                  <a:gdLst>
                    <a:gd name="connsiteX0" fmla="*/ 4615 w 51859"/>
                    <a:gd name="connsiteY0" fmla="*/ 9334 h 45406"/>
                    <a:gd name="connsiteX1" fmla="*/ 35352 w 51859"/>
                    <a:gd name="connsiteY1" fmla="*/ 2850 h 45406"/>
                    <a:gd name="connsiteX2" fmla="*/ 51593 w 51859"/>
                    <a:gd name="connsiteY2" fmla="*/ 30126 h 45406"/>
                    <a:gd name="connsiteX3" fmla="*/ 27496 w 51859"/>
                    <a:gd name="connsiteY3" fmla="*/ 45214 h 45406"/>
                    <a:gd name="connsiteX4" fmla="*/ 4615 w 51859"/>
                    <a:gd name="connsiteY4" fmla="*/ 9334 h 45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59" h="45406">
                      <a:moveTo>
                        <a:pt x="4615" y="9334"/>
                      </a:moveTo>
                      <a:cubicBezTo>
                        <a:pt x="9478" y="-454"/>
                        <a:pt x="24909" y="-2418"/>
                        <a:pt x="35352" y="2850"/>
                      </a:cubicBezTo>
                      <a:cubicBezTo>
                        <a:pt x="45826" y="8150"/>
                        <a:pt x="53401" y="22365"/>
                        <a:pt x="51593" y="30126"/>
                      </a:cubicBezTo>
                      <a:cubicBezTo>
                        <a:pt x="49785" y="37888"/>
                        <a:pt x="39872" y="46835"/>
                        <a:pt x="27496" y="45214"/>
                      </a:cubicBezTo>
                      <a:cubicBezTo>
                        <a:pt x="2932" y="43406"/>
                        <a:pt x="-6482" y="31716"/>
                        <a:pt x="4615" y="9334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B680AC60-BC40-7944-F88B-DB84B978783C}"/>
                    </a:ext>
                  </a:extLst>
                </p:cNvPr>
                <p:cNvSpPr/>
                <p:nvPr/>
              </p:nvSpPr>
              <p:spPr>
                <a:xfrm>
                  <a:off x="2246108" y="3944801"/>
                  <a:ext cx="51853" cy="45406"/>
                </a:xfrm>
                <a:custGeom>
                  <a:avLst/>
                  <a:gdLst>
                    <a:gd name="connsiteX0" fmla="*/ 4610 w 51853"/>
                    <a:gd name="connsiteY0" fmla="*/ 9334 h 45406"/>
                    <a:gd name="connsiteX1" fmla="*/ 35346 w 51853"/>
                    <a:gd name="connsiteY1" fmla="*/ 2850 h 45406"/>
                    <a:gd name="connsiteX2" fmla="*/ 51587 w 51853"/>
                    <a:gd name="connsiteY2" fmla="*/ 30126 h 45406"/>
                    <a:gd name="connsiteX3" fmla="*/ 27491 w 51853"/>
                    <a:gd name="connsiteY3" fmla="*/ 45214 h 45406"/>
                    <a:gd name="connsiteX4" fmla="*/ 4610 w 51853"/>
                    <a:gd name="connsiteY4" fmla="*/ 9334 h 45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53" h="45406">
                      <a:moveTo>
                        <a:pt x="4610" y="9334"/>
                      </a:moveTo>
                      <a:cubicBezTo>
                        <a:pt x="9473" y="-454"/>
                        <a:pt x="24903" y="-2418"/>
                        <a:pt x="35346" y="2850"/>
                      </a:cubicBezTo>
                      <a:cubicBezTo>
                        <a:pt x="45789" y="8118"/>
                        <a:pt x="53395" y="22365"/>
                        <a:pt x="51587" y="30126"/>
                      </a:cubicBezTo>
                      <a:cubicBezTo>
                        <a:pt x="49779" y="37888"/>
                        <a:pt x="39866" y="46835"/>
                        <a:pt x="27491" y="45214"/>
                      </a:cubicBezTo>
                      <a:cubicBezTo>
                        <a:pt x="2958" y="43406"/>
                        <a:pt x="-6487" y="31716"/>
                        <a:pt x="4610" y="9334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68523C18-CCB5-BFBA-8A58-A75E561C7658}"/>
                    </a:ext>
                  </a:extLst>
                </p:cNvPr>
                <p:cNvSpPr/>
                <p:nvPr/>
              </p:nvSpPr>
              <p:spPr>
                <a:xfrm>
                  <a:off x="2428819" y="4117817"/>
                  <a:ext cx="37745" cy="33090"/>
                </a:xfrm>
                <a:custGeom>
                  <a:avLst/>
                  <a:gdLst>
                    <a:gd name="connsiteX0" fmla="*/ 3356 w 37745"/>
                    <a:gd name="connsiteY0" fmla="*/ 6802 h 33090"/>
                    <a:gd name="connsiteX1" fmla="*/ 25738 w 37745"/>
                    <a:gd name="connsiteY1" fmla="*/ 2095 h 33090"/>
                    <a:gd name="connsiteX2" fmla="*/ 37553 w 37745"/>
                    <a:gd name="connsiteY2" fmla="*/ 21952 h 33090"/>
                    <a:gd name="connsiteX3" fmla="*/ 20003 w 37745"/>
                    <a:gd name="connsiteY3" fmla="*/ 32956 h 33090"/>
                    <a:gd name="connsiteX4" fmla="*/ 3356 w 37745"/>
                    <a:gd name="connsiteY4" fmla="*/ 6802 h 33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745" h="33090">
                      <a:moveTo>
                        <a:pt x="3356" y="6802"/>
                      </a:moveTo>
                      <a:cubicBezTo>
                        <a:pt x="6879" y="-336"/>
                        <a:pt x="18132" y="-1770"/>
                        <a:pt x="25738" y="2095"/>
                      </a:cubicBezTo>
                      <a:cubicBezTo>
                        <a:pt x="33344" y="5961"/>
                        <a:pt x="38862" y="16310"/>
                        <a:pt x="37553" y="21952"/>
                      </a:cubicBezTo>
                      <a:cubicBezTo>
                        <a:pt x="36243" y="27594"/>
                        <a:pt x="29011" y="34110"/>
                        <a:pt x="20003" y="32956"/>
                      </a:cubicBezTo>
                      <a:cubicBezTo>
                        <a:pt x="2141" y="31616"/>
                        <a:pt x="-4718" y="23075"/>
                        <a:pt x="3356" y="6802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D34A7E2-E282-7039-C0B0-5C81D476EB31}"/>
                    </a:ext>
                  </a:extLst>
                </p:cNvPr>
                <p:cNvSpPr/>
                <p:nvPr/>
              </p:nvSpPr>
              <p:spPr>
                <a:xfrm>
                  <a:off x="2151240" y="3978279"/>
                  <a:ext cx="38843" cy="32810"/>
                </a:xfrm>
                <a:custGeom>
                  <a:avLst/>
                  <a:gdLst>
                    <a:gd name="connsiteX0" fmla="*/ 2967 w 38843"/>
                    <a:gd name="connsiteY0" fmla="*/ 22242 h 32810"/>
                    <a:gd name="connsiteX1" fmla="*/ 7519 w 38843"/>
                    <a:gd name="connsiteY1" fmla="*/ 2509 h 32810"/>
                    <a:gd name="connsiteX2" fmla="*/ 32644 w 38843"/>
                    <a:gd name="connsiteY2" fmla="*/ 3445 h 32810"/>
                    <a:gd name="connsiteX3" fmla="*/ 36478 w 38843"/>
                    <a:gd name="connsiteY3" fmla="*/ 22616 h 32810"/>
                    <a:gd name="connsiteX4" fmla="*/ 2967 w 38843"/>
                    <a:gd name="connsiteY4" fmla="*/ 22242 h 32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843" h="32810">
                      <a:moveTo>
                        <a:pt x="2967" y="22242"/>
                      </a:moveTo>
                      <a:cubicBezTo>
                        <a:pt x="-2800" y="15883"/>
                        <a:pt x="442" y="6468"/>
                        <a:pt x="7519" y="2509"/>
                      </a:cubicBezTo>
                      <a:cubicBezTo>
                        <a:pt x="14626" y="-1418"/>
                        <a:pt x="27469" y="-452"/>
                        <a:pt x="32644" y="3445"/>
                      </a:cubicBezTo>
                      <a:cubicBezTo>
                        <a:pt x="37850" y="7341"/>
                        <a:pt x="41434" y="16225"/>
                        <a:pt x="36478" y="22616"/>
                      </a:cubicBezTo>
                      <a:cubicBezTo>
                        <a:pt x="27687" y="35771"/>
                        <a:pt x="16153" y="36768"/>
                        <a:pt x="2967" y="22242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EBC68B6F-1AC2-329E-1B7D-8BD7554F8480}"/>
                    </a:ext>
                  </a:extLst>
                </p:cNvPr>
                <p:cNvSpPr/>
                <p:nvPr/>
              </p:nvSpPr>
              <p:spPr>
                <a:xfrm>
                  <a:off x="2214340" y="4000201"/>
                  <a:ext cx="52818" cy="48524"/>
                </a:xfrm>
                <a:custGeom>
                  <a:avLst/>
                  <a:gdLst>
                    <a:gd name="connsiteX0" fmla="*/ 26309 w 52818"/>
                    <a:gd name="connsiteY0" fmla="*/ 163 h 48524"/>
                    <a:gd name="connsiteX1" fmla="*/ 52526 w 52818"/>
                    <a:gd name="connsiteY1" fmla="*/ 20145 h 48524"/>
                    <a:gd name="connsiteX2" fmla="*/ 37812 w 52818"/>
                    <a:gd name="connsiteY2" fmla="*/ 47452 h 48524"/>
                    <a:gd name="connsiteX3" fmla="*/ 7949 w 52818"/>
                    <a:gd name="connsiteY3" fmla="*/ 37259 h 48524"/>
                    <a:gd name="connsiteX4" fmla="*/ 26309 w 52818"/>
                    <a:gd name="connsiteY4" fmla="*/ 163 h 48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818" h="48524">
                      <a:moveTo>
                        <a:pt x="26309" y="163"/>
                      </a:moveTo>
                      <a:cubicBezTo>
                        <a:pt x="38591" y="-1458"/>
                        <a:pt x="50562" y="9265"/>
                        <a:pt x="52526" y="20145"/>
                      </a:cubicBezTo>
                      <a:cubicBezTo>
                        <a:pt x="54489" y="31024"/>
                        <a:pt x="46229" y="44584"/>
                        <a:pt x="37812" y="47452"/>
                      </a:cubicBezTo>
                      <a:cubicBezTo>
                        <a:pt x="29395" y="50320"/>
                        <a:pt x="14557" y="47608"/>
                        <a:pt x="7949" y="37259"/>
                      </a:cubicBezTo>
                      <a:cubicBezTo>
                        <a:pt x="-6484" y="17464"/>
                        <a:pt x="-1777" y="3873"/>
                        <a:pt x="26309" y="163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0ED7CC8D-C28A-B855-8E53-A61F4D72F4FE}"/>
                    </a:ext>
                  </a:extLst>
                </p:cNvPr>
                <p:cNvSpPr/>
                <p:nvPr/>
              </p:nvSpPr>
              <p:spPr>
                <a:xfrm>
                  <a:off x="2310150" y="4022620"/>
                  <a:ext cx="40232" cy="36948"/>
                </a:xfrm>
                <a:custGeom>
                  <a:avLst/>
                  <a:gdLst>
                    <a:gd name="connsiteX0" fmla="*/ 20028 w 40232"/>
                    <a:gd name="connsiteY0" fmla="*/ 127 h 36948"/>
                    <a:gd name="connsiteX1" fmla="*/ 40010 w 40232"/>
                    <a:gd name="connsiteY1" fmla="*/ 15339 h 36948"/>
                    <a:gd name="connsiteX2" fmla="*/ 28819 w 40232"/>
                    <a:gd name="connsiteY2" fmla="*/ 36131 h 36948"/>
                    <a:gd name="connsiteX3" fmla="*/ 6063 w 40232"/>
                    <a:gd name="connsiteY3" fmla="*/ 28369 h 36948"/>
                    <a:gd name="connsiteX4" fmla="*/ 20028 w 40232"/>
                    <a:gd name="connsiteY4" fmla="*/ 127 h 36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32" h="36948">
                      <a:moveTo>
                        <a:pt x="20028" y="127"/>
                      </a:moveTo>
                      <a:cubicBezTo>
                        <a:pt x="29380" y="-1120"/>
                        <a:pt x="38514" y="7047"/>
                        <a:pt x="40010" y="15339"/>
                      </a:cubicBezTo>
                      <a:cubicBezTo>
                        <a:pt x="41506" y="23631"/>
                        <a:pt x="35209" y="33949"/>
                        <a:pt x="28819" y="36131"/>
                      </a:cubicBezTo>
                      <a:cubicBezTo>
                        <a:pt x="22428" y="38313"/>
                        <a:pt x="11113" y="36256"/>
                        <a:pt x="6063" y="28369"/>
                      </a:cubicBezTo>
                      <a:cubicBezTo>
                        <a:pt x="-4941" y="13313"/>
                        <a:pt x="-1356" y="2964"/>
                        <a:pt x="20028" y="127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369EF25-965B-77ED-8958-E3E375CFDF22}"/>
                    </a:ext>
                  </a:extLst>
                </p:cNvPr>
                <p:cNvSpPr/>
                <p:nvPr/>
              </p:nvSpPr>
              <p:spPr>
                <a:xfrm>
                  <a:off x="2298670" y="4100583"/>
                  <a:ext cx="40240" cy="36948"/>
                </a:xfrm>
                <a:custGeom>
                  <a:avLst/>
                  <a:gdLst>
                    <a:gd name="connsiteX0" fmla="*/ 20036 w 40240"/>
                    <a:gd name="connsiteY0" fmla="*/ 127 h 36948"/>
                    <a:gd name="connsiteX1" fmla="*/ 40018 w 40240"/>
                    <a:gd name="connsiteY1" fmla="*/ 15339 h 36948"/>
                    <a:gd name="connsiteX2" fmla="*/ 28827 w 40240"/>
                    <a:gd name="connsiteY2" fmla="*/ 36131 h 36948"/>
                    <a:gd name="connsiteX3" fmla="*/ 6071 w 40240"/>
                    <a:gd name="connsiteY3" fmla="*/ 28369 h 36948"/>
                    <a:gd name="connsiteX4" fmla="*/ 20036 w 40240"/>
                    <a:gd name="connsiteY4" fmla="*/ 127 h 36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40" h="36948">
                      <a:moveTo>
                        <a:pt x="20036" y="127"/>
                      </a:moveTo>
                      <a:cubicBezTo>
                        <a:pt x="29388" y="-1120"/>
                        <a:pt x="38521" y="7047"/>
                        <a:pt x="40018" y="15339"/>
                      </a:cubicBezTo>
                      <a:cubicBezTo>
                        <a:pt x="41514" y="23631"/>
                        <a:pt x="35217" y="33949"/>
                        <a:pt x="28827" y="36131"/>
                      </a:cubicBezTo>
                      <a:cubicBezTo>
                        <a:pt x="22436" y="38313"/>
                        <a:pt x="11121" y="36256"/>
                        <a:pt x="6071" y="28369"/>
                      </a:cubicBezTo>
                      <a:cubicBezTo>
                        <a:pt x="-4933" y="13313"/>
                        <a:pt x="-1380" y="2964"/>
                        <a:pt x="20036" y="127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图形 9">
                <a:extLst>
                  <a:ext uri="{FF2B5EF4-FFF2-40B4-BE49-F238E27FC236}">
                    <a16:creationId xmlns:a16="http://schemas.microsoft.com/office/drawing/2014/main" id="{E7F98356-3C42-ED30-4163-FBA3E50BE4C3}"/>
                  </a:ext>
                </a:extLst>
              </p:cNvPr>
              <p:cNvGrpSpPr/>
              <p:nvPr/>
            </p:nvGrpSpPr>
            <p:grpSpPr>
              <a:xfrm>
                <a:off x="1575682" y="3625484"/>
                <a:ext cx="225381" cy="216649"/>
                <a:chOff x="1575682" y="3625484"/>
                <a:chExt cx="225381" cy="216649"/>
              </a:xfrm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F5F63C50-06BE-D7E5-9F00-EF364CB3F488}"/>
                    </a:ext>
                  </a:extLst>
                </p:cNvPr>
                <p:cNvSpPr/>
                <p:nvPr/>
              </p:nvSpPr>
              <p:spPr>
                <a:xfrm>
                  <a:off x="1606408" y="3753863"/>
                  <a:ext cx="64029" cy="56834"/>
                </a:xfrm>
                <a:custGeom>
                  <a:avLst/>
                  <a:gdLst>
                    <a:gd name="connsiteX0" fmla="*/ 44454 w 64029"/>
                    <a:gd name="connsiteY0" fmla="*/ 53979 h 56834"/>
                    <a:gd name="connsiteX1" fmla="*/ 5644 w 64029"/>
                    <a:gd name="connsiteY1" fmla="*/ 43006 h 56834"/>
                    <a:gd name="connsiteX2" fmla="*/ 5955 w 64029"/>
                    <a:gd name="connsiteY2" fmla="*/ 6596 h 56834"/>
                    <a:gd name="connsiteX3" fmla="*/ 43176 w 64029"/>
                    <a:gd name="connsiteY3" fmla="*/ 5193 h 56834"/>
                    <a:gd name="connsiteX4" fmla="*/ 44454 w 64029"/>
                    <a:gd name="connsiteY4" fmla="*/ 53979 h 56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29" h="56834">
                      <a:moveTo>
                        <a:pt x="44454" y="53979"/>
                      </a:moveTo>
                      <a:cubicBezTo>
                        <a:pt x="32390" y="60992"/>
                        <a:pt x="13780" y="54228"/>
                        <a:pt x="5644" y="43006"/>
                      </a:cubicBezTo>
                      <a:cubicBezTo>
                        <a:pt x="-2493" y="31784"/>
                        <a:pt x="-1339" y="13329"/>
                        <a:pt x="5955" y="6596"/>
                      </a:cubicBezTo>
                      <a:cubicBezTo>
                        <a:pt x="13250" y="-137"/>
                        <a:pt x="30395" y="-3442"/>
                        <a:pt x="43176" y="5193"/>
                      </a:cubicBezTo>
                      <a:cubicBezTo>
                        <a:pt x="69423" y="20966"/>
                        <a:pt x="72042" y="37956"/>
                        <a:pt x="44454" y="53979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17C0EE5-4778-9674-96AB-7257BC8B3E3B}"/>
                    </a:ext>
                  </a:extLst>
                </p:cNvPr>
                <p:cNvSpPr/>
                <p:nvPr/>
              </p:nvSpPr>
              <p:spPr>
                <a:xfrm>
                  <a:off x="1760152" y="3725119"/>
                  <a:ext cx="38532" cy="32277"/>
                </a:xfrm>
                <a:custGeom>
                  <a:avLst/>
                  <a:gdLst>
                    <a:gd name="connsiteX0" fmla="*/ 37595 w 38532"/>
                    <a:gd name="connsiteY0" fmla="*/ 13925 h 32277"/>
                    <a:gd name="connsiteX1" fmla="*/ 26498 w 38532"/>
                    <a:gd name="connsiteY1" fmla="*/ 31568 h 32277"/>
                    <a:gd name="connsiteX2" fmla="*/ 2619 w 38532"/>
                    <a:gd name="connsiteY2" fmla="*/ 25614 h 32277"/>
                    <a:gd name="connsiteX3" fmla="*/ 5456 w 38532"/>
                    <a:gd name="connsiteY3" fmla="*/ 6786 h 32277"/>
                    <a:gd name="connsiteX4" fmla="*/ 37595 w 38532"/>
                    <a:gd name="connsiteY4" fmla="*/ 13925 h 32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532" h="32277">
                      <a:moveTo>
                        <a:pt x="37595" y="13925"/>
                      </a:moveTo>
                      <a:cubicBezTo>
                        <a:pt x="40993" y="21063"/>
                        <a:pt x="34665" y="29293"/>
                        <a:pt x="26498" y="31568"/>
                      </a:cubicBezTo>
                      <a:cubicBezTo>
                        <a:pt x="18331" y="33844"/>
                        <a:pt x="6298" y="30321"/>
                        <a:pt x="2619" y="25614"/>
                      </a:cubicBezTo>
                      <a:cubicBezTo>
                        <a:pt x="-1059" y="20907"/>
                        <a:pt x="-1495" y="11805"/>
                        <a:pt x="5456" y="6786"/>
                      </a:cubicBezTo>
                      <a:cubicBezTo>
                        <a:pt x="18424" y="-3813"/>
                        <a:pt x="29864" y="-2410"/>
                        <a:pt x="37595" y="13925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D9333849-1A54-D522-2E2F-AC977434F329}"/>
                    </a:ext>
                  </a:extLst>
                </p:cNvPr>
                <p:cNvSpPr/>
                <p:nvPr/>
              </p:nvSpPr>
              <p:spPr>
                <a:xfrm>
                  <a:off x="1620914" y="3667826"/>
                  <a:ext cx="64006" cy="56834"/>
                </a:xfrm>
                <a:custGeom>
                  <a:avLst/>
                  <a:gdLst>
                    <a:gd name="connsiteX0" fmla="*/ 44443 w 64006"/>
                    <a:gd name="connsiteY0" fmla="*/ 53979 h 56834"/>
                    <a:gd name="connsiteX1" fmla="*/ 5632 w 64006"/>
                    <a:gd name="connsiteY1" fmla="*/ 43006 h 56834"/>
                    <a:gd name="connsiteX2" fmla="*/ 5944 w 64006"/>
                    <a:gd name="connsiteY2" fmla="*/ 6596 h 56834"/>
                    <a:gd name="connsiteX3" fmla="*/ 43164 w 64006"/>
                    <a:gd name="connsiteY3" fmla="*/ 5193 h 56834"/>
                    <a:gd name="connsiteX4" fmla="*/ 44443 w 64006"/>
                    <a:gd name="connsiteY4" fmla="*/ 53979 h 56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6" h="56834">
                      <a:moveTo>
                        <a:pt x="44443" y="53979"/>
                      </a:moveTo>
                      <a:cubicBezTo>
                        <a:pt x="32379" y="60993"/>
                        <a:pt x="13769" y="54228"/>
                        <a:pt x="5632" y="43006"/>
                      </a:cubicBezTo>
                      <a:cubicBezTo>
                        <a:pt x="-2504" y="31784"/>
                        <a:pt x="-1319" y="13329"/>
                        <a:pt x="5944" y="6596"/>
                      </a:cubicBezTo>
                      <a:cubicBezTo>
                        <a:pt x="13239" y="-137"/>
                        <a:pt x="30415" y="-3442"/>
                        <a:pt x="43164" y="5193"/>
                      </a:cubicBezTo>
                      <a:cubicBezTo>
                        <a:pt x="69412" y="20935"/>
                        <a:pt x="71999" y="37925"/>
                        <a:pt x="44443" y="53979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11E3102D-5F72-F484-6324-1EACEA5EA372}"/>
                    </a:ext>
                  </a:extLst>
                </p:cNvPr>
                <p:cNvSpPr/>
                <p:nvPr/>
              </p:nvSpPr>
              <p:spPr>
                <a:xfrm>
                  <a:off x="1575682" y="3687421"/>
                  <a:ext cx="60977" cy="57163"/>
                </a:xfrm>
                <a:custGeom>
                  <a:avLst/>
                  <a:gdLst>
                    <a:gd name="connsiteX0" fmla="*/ 20253 w 60977"/>
                    <a:gd name="connsiteY0" fmla="*/ 55457 h 57163"/>
                    <a:gd name="connsiteX1" fmla="*/ 708 w 60977"/>
                    <a:gd name="connsiteY1" fmla="*/ 23941 h 57163"/>
                    <a:gd name="connsiteX2" fmla="*/ 30820 w 60977"/>
                    <a:gd name="connsiteY2" fmla="*/ 1 h 57163"/>
                    <a:gd name="connsiteX3" fmla="*/ 59343 w 60977"/>
                    <a:gd name="connsiteY3" fmla="*/ 22320 h 57163"/>
                    <a:gd name="connsiteX4" fmla="*/ 20253 w 60977"/>
                    <a:gd name="connsiteY4" fmla="*/ 55457 h 57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977" h="57163">
                      <a:moveTo>
                        <a:pt x="20253" y="55457"/>
                      </a:moveTo>
                      <a:cubicBezTo>
                        <a:pt x="5602" y="52558"/>
                        <a:pt x="-2534" y="36441"/>
                        <a:pt x="708" y="23941"/>
                      </a:cubicBezTo>
                      <a:cubicBezTo>
                        <a:pt x="3918" y="11441"/>
                        <a:pt x="19941" y="-93"/>
                        <a:pt x="30820" y="1"/>
                      </a:cubicBezTo>
                      <a:cubicBezTo>
                        <a:pt x="41700" y="94"/>
                        <a:pt x="57037" y="8635"/>
                        <a:pt x="59343" y="22320"/>
                      </a:cubicBezTo>
                      <a:cubicBezTo>
                        <a:pt x="65703" y="49160"/>
                        <a:pt x="53670" y="62066"/>
                        <a:pt x="20253" y="55457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63C7059E-2C8D-816F-B4C2-E23C138DF303}"/>
                    </a:ext>
                  </a:extLst>
                </p:cNvPr>
                <p:cNvSpPr/>
                <p:nvPr/>
              </p:nvSpPr>
              <p:spPr>
                <a:xfrm>
                  <a:off x="1688227" y="3710153"/>
                  <a:ext cx="61257" cy="55108"/>
                </a:xfrm>
                <a:custGeom>
                  <a:avLst/>
                  <a:gdLst>
                    <a:gd name="connsiteX0" fmla="*/ 46302 w 61257"/>
                    <a:gd name="connsiteY0" fmla="*/ 50057 h 55108"/>
                    <a:gd name="connsiteX1" fmla="*/ 8458 w 61257"/>
                    <a:gd name="connsiteY1" fmla="*/ 45724 h 55108"/>
                    <a:gd name="connsiteX2" fmla="*/ 3377 w 61257"/>
                    <a:gd name="connsiteY2" fmla="*/ 10124 h 55108"/>
                    <a:gd name="connsiteX3" fmla="*/ 37885 w 61257"/>
                    <a:gd name="connsiteY3" fmla="*/ 2643 h 55108"/>
                    <a:gd name="connsiteX4" fmla="*/ 46302 w 61257"/>
                    <a:gd name="connsiteY4" fmla="*/ 50057 h 55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257" h="55108">
                      <a:moveTo>
                        <a:pt x="46302" y="50057"/>
                      </a:moveTo>
                      <a:cubicBezTo>
                        <a:pt x="36077" y="58879"/>
                        <a:pt x="17716" y="55325"/>
                        <a:pt x="8458" y="45724"/>
                      </a:cubicBezTo>
                      <a:cubicBezTo>
                        <a:pt x="-769" y="36123"/>
                        <a:pt x="-2421" y="17887"/>
                        <a:pt x="3377" y="10124"/>
                      </a:cubicBezTo>
                      <a:cubicBezTo>
                        <a:pt x="9175" y="2363"/>
                        <a:pt x="24730" y="-3685"/>
                        <a:pt x="37885" y="2643"/>
                      </a:cubicBezTo>
                      <a:cubicBezTo>
                        <a:pt x="64725" y="13709"/>
                        <a:pt x="69681" y="29888"/>
                        <a:pt x="46302" y="50057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C20EF3A5-5488-7335-E658-91DFA226890F}"/>
                    </a:ext>
                  </a:extLst>
                </p:cNvPr>
                <p:cNvSpPr/>
                <p:nvPr/>
              </p:nvSpPr>
              <p:spPr>
                <a:xfrm>
                  <a:off x="1662354" y="3787025"/>
                  <a:ext cx="61257" cy="55108"/>
                </a:xfrm>
                <a:custGeom>
                  <a:avLst/>
                  <a:gdLst>
                    <a:gd name="connsiteX0" fmla="*/ 46302 w 61257"/>
                    <a:gd name="connsiteY0" fmla="*/ 50057 h 55108"/>
                    <a:gd name="connsiteX1" fmla="*/ 8458 w 61257"/>
                    <a:gd name="connsiteY1" fmla="*/ 45724 h 55108"/>
                    <a:gd name="connsiteX2" fmla="*/ 3377 w 61257"/>
                    <a:gd name="connsiteY2" fmla="*/ 10125 h 55108"/>
                    <a:gd name="connsiteX3" fmla="*/ 37885 w 61257"/>
                    <a:gd name="connsiteY3" fmla="*/ 2643 h 55108"/>
                    <a:gd name="connsiteX4" fmla="*/ 46302 w 61257"/>
                    <a:gd name="connsiteY4" fmla="*/ 50057 h 55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257" h="55108">
                      <a:moveTo>
                        <a:pt x="46302" y="50057"/>
                      </a:moveTo>
                      <a:cubicBezTo>
                        <a:pt x="36077" y="58879"/>
                        <a:pt x="17716" y="55325"/>
                        <a:pt x="8458" y="45724"/>
                      </a:cubicBezTo>
                      <a:cubicBezTo>
                        <a:pt x="-769" y="36123"/>
                        <a:pt x="-2421" y="17887"/>
                        <a:pt x="3377" y="10125"/>
                      </a:cubicBezTo>
                      <a:cubicBezTo>
                        <a:pt x="9175" y="2363"/>
                        <a:pt x="24730" y="-3685"/>
                        <a:pt x="37885" y="2643"/>
                      </a:cubicBezTo>
                      <a:cubicBezTo>
                        <a:pt x="64725" y="13741"/>
                        <a:pt x="69681" y="29888"/>
                        <a:pt x="46302" y="50057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5B692E7-41CE-3A64-0E19-4CF925DE32C5}"/>
                    </a:ext>
                  </a:extLst>
                </p:cNvPr>
                <p:cNvSpPr/>
                <p:nvPr/>
              </p:nvSpPr>
              <p:spPr>
                <a:xfrm>
                  <a:off x="1589654" y="3625484"/>
                  <a:ext cx="44609" cy="40084"/>
                </a:xfrm>
                <a:custGeom>
                  <a:avLst/>
                  <a:gdLst>
                    <a:gd name="connsiteX0" fmla="*/ 33713 w 44609"/>
                    <a:gd name="connsiteY0" fmla="*/ 36407 h 40084"/>
                    <a:gd name="connsiteX1" fmla="*/ 6156 w 44609"/>
                    <a:gd name="connsiteY1" fmla="*/ 33259 h 40084"/>
                    <a:gd name="connsiteX2" fmla="*/ 2478 w 44609"/>
                    <a:gd name="connsiteY2" fmla="*/ 7354 h 40084"/>
                    <a:gd name="connsiteX3" fmla="*/ 27603 w 44609"/>
                    <a:gd name="connsiteY3" fmla="*/ 1930 h 40084"/>
                    <a:gd name="connsiteX4" fmla="*/ 33713 w 44609"/>
                    <a:gd name="connsiteY4" fmla="*/ 36407 h 4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09" h="40084">
                      <a:moveTo>
                        <a:pt x="33713" y="36407"/>
                      </a:moveTo>
                      <a:cubicBezTo>
                        <a:pt x="26263" y="42829"/>
                        <a:pt x="12890" y="40241"/>
                        <a:pt x="6156" y="33259"/>
                      </a:cubicBezTo>
                      <a:cubicBezTo>
                        <a:pt x="-577" y="26276"/>
                        <a:pt x="-1762" y="12996"/>
                        <a:pt x="2478" y="7354"/>
                      </a:cubicBezTo>
                      <a:cubicBezTo>
                        <a:pt x="6717" y="1712"/>
                        <a:pt x="18002" y="-2683"/>
                        <a:pt x="27603" y="1930"/>
                      </a:cubicBezTo>
                      <a:cubicBezTo>
                        <a:pt x="47148" y="9973"/>
                        <a:pt x="50733" y="21725"/>
                        <a:pt x="33713" y="36407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9369C9AC-9056-28D0-D432-36B77F6A9C30}"/>
                    </a:ext>
                  </a:extLst>
                </p:cNvPr>
                <p:cNvSpPr/>
                <p:nvPr/>
              </p:nvSpPr>
              <p:spPr>
                <a:xfrm>
                  <a:off x="1755185" y="3800170"/>
                  <a:ext cx="45878" cy="39065"/>
                </a:xfrm>
                <a:custGeom>
                  <a:avLst/>
                  <a:gdLst>
                    <a:gd name="connsiteX0" fmla="*/ 45087 w 45878"/>
                    <a:gd name="connsiteY0" fmla="*/ 19049 h 39065"/>
                    <a:gd name="connsiteX1" fmla="*/ 30374 w 45878"/>
                    <a:gd name="connsiteY1" fmla="*/ 38782 h 39065"/>
                    <a:gd name="connsiteX2" fmla="*/ 2474 w 45878"/>
                    <a:gd name="connsiteY2" fmla="*/ 28463 h 39065"/>
                    <a:gd name="connsiteX3" fmla="*/ 7462 w 45878"/>
                    <a:gd name="connsiteY3" fmla="*/ 6237 h 39065"/>
                    <a:gd name="connsiteX4" fmla="*/ 45087 w 45878"/>
                    <a:gd name="connsiteY4" fmla="*/ 19049 h 39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8" h="39065">
                      <a:moveTo>
                        <a:pt x="45087" y="19049"/>
                      </a:moveTo>
                      <a:cubicBezTo>
                        <a:pt x="48516" y="28089"/>
                        <a:pt x="40286" y="37129"/>
                        <a:pt x="30374" y="38782"/>
                      </a:cubicBezTo>
                      <a:cubicBezTo>
                        <a:pt x="20461" y="40434"/>
                        <a:pt x="6433" y="34605"/>
                        <a:pt x="2474" y="28463"/>
                      </a:cubicBezTo>
                      <a:cubicBezTo>
                        <a:pt x="-1516" y="22322"/>
                        <a:pt x="-1236" y="11318"/>
                        <a:pt x="7462" y="6237"/>
                      </a:cubicBezTo>
                      <a:cubicBezTo>
                        <a:pt x="23796" y="-4798"/>
                        <a:pt x="37263" y="-1587"/>
                        <a:pt x="45087" y="19049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7D68B00E-AC6D-2666-E8C4-9D77584705DA}"/>
                    </a:ext>
                  </a:extLst>
                </p:cNvPr>
                <p:cNvSpPr/>
                <p:nvPr/>
              </p:nvSpPr>
              <p:spPr>
                <a:xfrm>
                  <a:off x="1702322" y="3750047"/>
                  <a:ext cx="60998" cy="57129"/>
                </a:xfrm>
                <a:custGeom>
                  <a:avLst/>
                  <a:gdLst>
                    <a:gd name="connsiteX0" fmla="*/ 20518 w 60998"/>
                    <a:gd name="connsiteY0" fmla="*/ 55550 h 57129"/>
                    <a:gd name="connsiteX1" fmla="*/ 630 w 60998"/>
                    <a:gd name="connsiteY1" fmla="*/ 24190 h 57129"/>
                    <a:gd name="connsiteX2" fmla="*/ 30462 w 60998"/>
                    <a:gd name="connsiteY2" fmla="*/ 0 h 57129"/>
                    <a:gd name="connsiteX3" fmla="*/ 59203 w 60998"/>
                    <a:gd name="connsiteY3" fmla="*/ 22101 h 57129"/>
                    <a:gd name="connsiteX4" fmla="*/ 20518 w 60998"/>
                    <a:gd name="connsiteY4" fmla="*/ 55550 h 5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998" h="57129">
                      <a:moveTo>
                        <a:pt x="20518" y="55550"/>
                      </a:moveTo>
                      <a:cubicBezTo>
                        <a:pt x="5867" y="52776"/>
                        <a:pt x="-2425" y="36722"/>
                        <a:pt x="630" y="24190"/>
                      </a:cubicBezTo>
                      <a:cubicBezTo>
                        <a:pt x="3716" y="11659"/>
                        <a:pt x="19614" y="0"/>
                        <a:pt x="30462" y="0"/>
                      </a:cubicBezTo>
                      <a:cubicBezTo>
                        <a:pt x="41341" y="0"/>
                        <a:pt x="56741" y="8416"/>
                        <a:pt x="59203" y="22101"/>
                      </a:cubicBezTo>
                      <a:cubicBezTo>
                        <a:pt x="65905" y="48879"/>
                        <a:pt x="54028" y="61878"/>
                        <a:pt x="20518" y="55550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3577E191-1EB4-9713-9953-876D166CF6A0}"/>
                    </a:ext>
                  </a:extLst>
                </p:cNvPr>
                <p:cNvSpPr/>
                <p:nvPr/>
              </p:nvSpPr>
              <p:spPr>
                <a:xfrm>
                  <a:off x="1646108" y="3721961"/>
                  <a:ext cx="46479" cy="43541"/>
                </a:xfrm>
                <a:custGeom>
                  <a:avLst/>
                  <a:gdLst>
                    <a:gd name="connsiteX0" fmla="*/ 15633 w 46479"/>
                    <a:gd name="connsiteY0" fmla="*/ 42333 h 43541"/>
                    <a:gd name="connsiteX1" fmla="*/ 483 w 46479"/>
                    <a:gd name="connsiteY1" fmla="*/ 18423 h 43541"/>
                    <a:gd name="connsiteX2" fmla="*/ 23208 w 46479"/>
                    <a:gd name="connsiteY2" fmla="*/ 0 h 43541"/>
                    <a:gd name="connsiteX3" fmla="*/ 45122 w 46479"/>
                    <a:gd name="connsiteY3" fmla="*/ 16833 h 43541"/>
                    <a:gd name="connsiteX4" fmla="*/ 15633 w 46479"/>
                    <a:gd name="connsiteY4" fmla="*/ 42333 h 4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479" h="43541">
                      <a:moveTo>
                        <a:pt x="15633" y="42333"/>
                      </a:moveTo>
                      <a:cubicBezTo>
                        <a:pt x="4473" y="40213"/>
                        <a:pt x="-1855" y="27993"/>
                        <a:pt x="483" y="18423"/>
                      </a:cubicBezTo>
                      <a:cubicBezTo>
                        <a:pt x="2821" y="8884"/>
                        <a:pt x="14916" y="0"/>
                        <a:pt x="23208" y="0"/>
                      </a:cubicBezTo>
                      <a:cubicBezTo>
                        <a:pt x="31500" y="0"/>
                        <a:pt x="43221" y="6422"/>
                        <a:pt x="45122" y="16833"/>
                      </a:cubicBezTo>
                      <a:cubicBezTo>
                        <a:pt x="50203" y="37282"/>
                        <a:pt x="41163" y="47164"/>
                        <a:pt x="15633" y="42333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A7B1D31D-488C-D0BF-312A-A79AB1B1C3B6}"/>
                    </a:ext>
                  </a:extLst>
                </p:cNvPr>
                <p:cNvSpPr/>
                <p:nvPr/>
              </p:nvSpPr>
              <p:spPr>
                <a:xfrm>
                  <a:off x="1681021" y="3666754"/>
                  <a:ext cx="46479" cy="43541"/>
                </a:xfrm>
                <a:custGeom>
                  <a:avLst/>
                  <a:gdLst>
                    <a:gd name="connsiteX0" fmla="*/ 15633 w 46479"/>
                    <a:gd name="connsiteY0" fmla="*/ 42332 h 43541"/>
                    <a:gd name="connsiteX1" fmla="*/ 483 w 46479"/>
                    <a:gd name="connsiteY1" fmla="*/ 18423 h 43541"/>
                    <a:gd name="connsiteX2" fmla="*/ 23208 w 46479"/>
                    <a:gd name="connsiteY2" fmla="*/ 0 h 43541"/>
                    <a:gd name="connsiteX3" fmla="*/ 45122 w 46479"/>
                    <a:gd name="connsiteY3" fmla="*/ 16833 h 43541"/>
                    <a:gd name="connsiteX4" fmla="*/ 15633 w 46479"/>
                    <a:gd name="connsiteY4" fmla="*/ 42332 h 4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479" h="43541">
                      <a:moveTo>
                        <a:pt x="15633" y="42332"/>
                      </a:moveTo>
                      <a:cubicBezTo>
                        <a:pt x="4473" y="40213"/>
                        <a:pt x="-1855" y="27993"/>
                        <a:pt x="483" y="18423"/>
                      </a:cubicBezTo>
                      <a:cubicBezTo>
                        <a:pt x="2821" y="8884"/>
                        <a:pt x="14916" y="0"/>
                        <a:pt x="23208" y="0"/>
                      </a:cubicBezTo>
                      <a:cubicBezTo>
                        <a:pt x="31500" y="0"/>
                        <a:pt x="43221" y="6421"/>
                        <a:pt x="45122" y="16833"/>
                      </a:cubicBezTo>
                      <a:cubicBezTo>
                        <a:pt x="50203" y="37282"/>
                        <a:pt x="41163" y="47164"/>
                        <a:pt x="15633" y="42332"/>
                      </a:cubicBezTo>
                      <a:close/>
                    </a:path>
                  </a:pathLst>
                </a:custGeom>
                <a:solidFill>
                  <a:srgbClr val="B9892F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" name="图形 9">
                <a:extLst>
                  <a:ext uri="{FF2B5EF4-FFF2-40B4-BE49-F238E27FC236}">
                    <a16:creationId xmlns:a16="http://schemas.microsoft.com/office/drawing/2014/main" id="{BEF3F3CF-2330-9282-0570-20D866E38A06}"/>
                  </a:ext>
                </a:extLst>
              </p:cNvPr>
              <p:cNvGrpSpPr/>
              <p:nvPr/>
            </p:nvGrpSpPr>
            <p:grpSpPr>
              <a:xfrm>
                <a:off x="2068685" y="4165218"/>
                <a:ext cx="81604" cy="71042"/>
                <a:chOff x="2068685" y="4165218"/>
                <a:chExt cx="81604" cy="71042"/>
              </a:xfrm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905A4E3A-4F80-5412-A170-2E24CA1CB5DF}"/>
                    </a:ext>
                  </a:extLst>
                </p:cNvPr>
                <p:cNvSpPr/>
                <p:nvPr/>
              </p:nvSpPr>
              <p:spPr>
                <a:xfrm>
                  <a:off x="2068685" y="4165218"/>
                  <a:ext cx="81604" cy="71042"/>
                </a:xfrm>
                <a:custGeom>
                  <a:avLst/>
                  <a:gdLst>
                    <a:gd name="connsiteX0" fmla="*/ 76140 w 81604"/>
                    <a:gd name="connsiteY0" fmla="*/ 28136 h 71042"/>
                    <a:gd name="connsiteX1" fmla="*/ 81595 w 81604"/>
                    <a:gd name="connsiteY1" fmla="*/ 38299 h 71042"/>
                    <a:gd name="connsiteX2" fmla="*/ 74706 w 81604"/>
                    <a:gd name="connsiteY2" fmla="*/ 46965 h 71042"/>
                    <a:gd name="connsiteX3" fmla="*/ 57405 w 81604"/>
                    <a:gd name="connsiteY3" fmla="*/ 50768 h 71042"/>
                    <a:gd name="connsiteX4" fmla="*/ 55067 w 81604"/>
                    <a:gd name="connsiteY4" fmla="*/ 62832 h 71042"/>
                    <a:gd name="connsiteX5" fmla="*/ 45060 w 81604"/>
                    <a:gd name="connsiteY5" fmla="*/ 70906 h 71042"/>
                    <a:gd name="connsiteX6" fmla="*/ 31095 w 81604"/>
                    <a:gd name="connsiteY6" fmla="*/ 65357 h 71042"/>
                    <a:gd name="connsiteX7" fmla="*/ 23146 w 81604"/>
                    <a:gd name="connsiteY7" fmla="*/ 50861 h 71042"/>
                    <a:gd name="connsiteX8" fmla="*/ 9212 w 81604"/>
                    <a:gd name="connsiteY8" fmla="*/ 48149 h 71042"/>
                    <a:gd name="connsiteX9" fmla="*/ 78 w 81604"/>
                    <a:gd name="connsiteY9" fmla="*/ 34807 h 71042"/>
                    <a:gd name="connsiteX10" fmla="*/ 9898 w 81604"/>
                    <a:gd name="connsiteY10" fmla="*/ 24739 h 71042"/>
                    <a:gd name="connsiteX11" fmla="*/ 21400 w 81604"/>
                    <a:gd name="connsiteY11" fmla="*/ 22650 h 71042"/>
                    <a:gd name="connsiteX12" fmla="*/ 24081 w 81604"/>
                    <a:gd name="connsiteY12" fmla="*/ 12114 h 71042"/>
                    <a:gd name="connsiteX13" fmla="*/ 41756 w 81604"/>
                    <a:gd name="connsiteY13" fmla="*/ 112 h 71042"/>
                    <a:gd name="connsiteX14" fmla="*/ 51576 w 81604"/>
                    <a:gd name="connsiteY14" fmla="*/ 5256 h 71042"/>
                    <a:gd name="connsiteX15" fmla="*/ 59712 w 81604"/>
                    <a:gd name="connsiteY15" fmla="*/ 22463 h 71042"/>
                    <a:gd name="connsiteX16" fmla="*/ 76140 w 81604"/>
                    <a:gd name="connsiteY16" fmla="*/ 28136 h 71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1604" h="71042">
                      <a:moveTo>
                        <a:pt x="76140" y="28136"/>
                      </a:moveTo>
                      <a:cubicBezTo>
                        <a:pt x="78353" y="29882"/>
                        <a:pt x="81813" y="33000"/>
                        <a:pt x="81595" y="38299"/>
                      </a:cubicBezTo>
                      <a:cubicBezTo>
                        <a:pt x="81439" y="41946"/>
                        <a:pt x="77511" y="45531"/>
                        <a:pt x="74706" y="46965"/>
                      </a:cubicBezTo>
                      <a:cubicBezTo>
                        <a:pt x="71121" y="48835"/>
                        <a:pt x="65042" y="51360"/>
                        <a:pt x="57405" y="50768"/>
                      </a:cubicBezTo>
                      <a:cubicBezTo>
                        <a:pt x="57717" y="52295"/>
                        <a:pt x="58652" y="54353"/>
                        <a:pt x="55067" y="62832"/>
                      </a:cubicBezTo>
                      <a:cubicBezTo>
                        <a:pt x="53415" y="66728"/>
                        <a:pt x="49799" y="70188"/>
                        <a:pt x="45060" y="70906"/>
                      </a:cubicBezTo>
                      <a:cubicBezTo>
                        <a:pt x="39886" y="71685"/>
                        <a:pt x="34493" y="69035"/>
                        <a:pt x="31095" y="65357"/>
                      </a:cubicBezTo>
                      <a:cubicBezTo>
                        <a:pt x="23551" y="57158"/>
                        <a:pt x="23395" y="52576"/>
                        <a:pt x="23146" y="50861"/>
                      </a:cubicBezTo>
                      <a:cubicBezTo>
                        <a:pt x="17005" y="51298"/>
                        <a:pt x="14792" y="50799"/>
                        <a:pt x="9212" y="48149"/>
                      </a:cubicBezTo>
                      <a:cubicBezTo>
                        <a:pt x="3663" y="45500"/>
                        <a:pt x="-639" y="40138"/>
                        <a:pt x="78" y="34807"/>
                      </a:cubicBezTo>
                      <a:cubicBezTo>
                        <a:pt x="733" y="30163"/>
                        <a:pt x="5004" y="26516"/>
                        <a:pt x="9898" y="24739"/>
                      </a:cubicBezTo>
                      <a:cubicBezTo>
                        <a:pt x="14792" y="22962"/>
                        <a:pt x="16039" y="22868"/>
                        <a:pt x="21400" y="22650"/>
                      </a:cubicBezTo>
                      <a:cubicBezTo>
                        <a:pt x="22055" y="16011"/>
                        <a:pt x="22304" y="18567"/>
                        <a:pt x="24081" y="12114"/>
                      </a:cubicBezTo>
                      <a:cubicBezTo>
                        <a:pt x="25858" y="5692"/>
                        <a:pt x="34119" y="-948"/>
                        <a:pt x="41756" y="112"/>
                      </a:cubicBezTo>
                      <a:cubicBezTo>
                        <a:pt x="45528" y="642"/>
                        <a:pt x="48864" y="2793"/>
                        <a:pt x="51576" y="5256"/>
                      </a:cubicBezTo>
                      <a:cubicBezTo>
                        <a:pt x="60585" y="13423"/>
                        <a:pt x="59712" y="22463"/>
                        <a:pt x="59712" y="22463"/>
                      </a:cubicBezTo>
                      <a:cubicBezTo>
                        <a:pt x="59712" y="22463"/>
                        <a:pt x="66726" y="20686"/>
                        <a:pt x="76140" y="28136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F5DEAE98-6866-D927-6007-8CE798893EB5}"/>
                    </a:ext>
                  </a:extLst>
                </p:cNvPr>
                <p:cNvSpPr/>
                <p:nvPr/>
              </p:nvSpPr>
              <p:spPr>
                <a:xfrm>
                  <a:off x="2093681" y="4188024"/>
                  <a:ext cx="30590" cy="26715"/>
                </a:xfrm>
                <a:custGeom>
                  <a:avLst/>
                  <a:gdLst>
                    <a:gd name="connsiteX0" fmla="*/ 16075 w 30590"/>
                    <a:gd name="connsiteY0" fmla="*/ 26715 h 26715"/>
                    <a:gd name="connsiteX1" fmla="*/ 21 w 30590"/>
                    <a:gd name="connsiteY1" fmla="*/ 13342 h 26715"/>
                    <a:gd name="connsiteX2" fmla="*/ 14516 w 30590"/>
                    <a:gd name="connsiteY2" fmla="*/ 0 h 26715"/>
                    <a:gd name="connsiteX3" fmla="*/ 30570 w 30590"/>
                    <a:gd name="connsiteY3" fmla="*/ 13342 h 26715"/>
                    <a:gd name="connsiteX4" fmla="*/ 16075 w 30590"/>
                    <a:gd name="connsiteY4" fmla="*/ 26715 h 26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590" h="26715">
                      <a:moveTo>
                        <a:pt x="16075" y="26715"/>
                      </a:moveTo>
                      <a:cubicBezTo>
                        <a:pt x="7627" y="26715"/>
                        <a:pt x="426" y="20730"/>
                        <a:pt x="21" y="13342"/>
                      </a:cubicBezTo>
                      <a:cubicBezTo>
                        <a:pt x="-416" y="5954"/>
                        <a:pt x="6099" y="0"/>
                        <a:pt x="14516" y="0"/>
                      </a:cubicBezTo>
                      <a:cubicBezTo>
                        <a:pt x="22933" y="0"/>
                        <a:pt x="30165" y="5985"/>
                        <a:pt x="30570" y="13342"/>
                      </a:cubicBezTo>
                      <a:cubicBezTo>
                        <a:pt x="31006" y="20730"/>
                        <a:pt x="24523" y="26715"/>
                        <a:pt x="16075" y="26715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" name="图形 9">
                <a:extLst>
                  <a:ext uri="{FF2B5EF4-FFF2-40B4-BE49-F238E27FC236}">
                    <a16:creationId xmlns:a16="http://schemas.microsoft.com/office/drawing/2014/main" id="{B59BABE6-3A90-2C7A-4686-B67A83C43F4C}"/>
                  </a:ext>
                </a:extLst>
              </p:cNvPr>
              <p:cNvGrpSpPr/>
              <p:nvPr/>
            </p:nvGrpSpPr>
            <p:grpSpPr>
              <a:xfrm>
                <a:off x="2203672" y="4645227"/>
                <a:ext cx="119960" cy="105475"/>
                <a:chOff x="2203672" y="4645227"/>
                <a:chExt cx="119960" cy="105475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562A2F3-1D62-18B9-1092-C6D797FEFB4A}"/>
                    </a:ext>
                  </a:extLst>
                </p:cNvPr>
                <p:cNvSpPr/>
                <p:nvPr/>
              </p:nvSpPr>
              <p:spPr>
                <a:xfrm>
                  <a:off x="2203672" y="4645227"/>
                  <a:ext cx="119960" cy="105475"/>
                </a:xfrm>
                <a:custGeom>
                  <a:avLst/>
                  <a:gdLst>
                    <a:gd name="connsiteX0" fmla="*/ 38162 w 119960"/>
                    <a:gd name="connsiteY0" fmla="*/ 8237 h 105475"/>
                    <a:gd name="connsiteX1" fmla="*/ 53935 w 119960"/>
                    <a:gd name="connsiteY1" fmla="*/ 7 h 105475"/>
                    <a:gd name="connsiteX2" fmla="*/ 70488 w 119960"/>
                    <a:gd name="connsiteY2" fmla="*/ 7863 h 105475"/>
                    <a:gd name="connsiteX3" fmla="*/ 81585 w 119960"/>
                    <a:gd name="connsiteY3" fmla="*/ 29715 h 105475"/>
                    <a:gd name="connsiteX4" fmla="*/ 102627 w 119960"/>
                    <a:gd name="connsiteY4" fmla="*/ 31305 h 105475"/>
                    <a:gd name="connsiteX5" fmla="*/ 118961 w 119960"/>
                    <a:gd name="connsiteY5" fmla="*/ 43244 h 105475"/>
                    <a:gd name="connsiteX6" fmla="*/ 113319 w 119960"/>
                    <a:gd name="connsiteY6" fmla="*/ 61916 h 105475"/>
                    <a:gd name="connsiteX7" fmla="*/ 90937 w 119960"/>
                    <a:gd name="connsiteY7" fmla="*/ 73855 h 105475"/>
                    <a:gd name="connsiteX8" fmla="*/ 90095 w 119960"/>
                    <a:gd name="connsiteY8" fmla="*/ 92123 h 105475"/>
                    <a:gd name="connsiteX9" fmla="*/ 69958 w 119960"/>
                    <a:gd name="connsiteY9" fmla="*/ 105465 h 105475"/>
                    <a:gd name="connsiteX10" fmla="*/ 50288 w 119960"/>
                    <a:gd name="connsiteY10" fmla="*/ 93993 h 105475"/>
                    <a:gd name="connsiteX11" fmla="*/ 43648 w 119960"/>
                    <a:gd name="connsiteY11" fmla="*/ 79404 h 105475"/>
                    <a:gd name="connsiteX12" fmla="*/ 25100 w 119960"/>
                    <a:gd name="connsiteY12" fmla="*/ 77191 h 105475"/>
                    <a:gd name="connsiteX13" fmla="*/ 6 w 119960"/>
                    <a:gd name="connsiteY13" fmla="*/ 55807 h 105475"/>
                    <a:gd name="connsiteX14" fmla="*/ 6054 w 119960"/>
                    <a:gd name="connsiteY14" fmla="*/ 42558 h 105475"/>
                    <a:gd name="connsiteX15" fmla="*/ 32987 w 119960"/>
                    <a:gd name="connsiteY15" fmla="*/ 30027 h 105475"/>
                    <a:gd name="connsiteX16" fmla="*/ 38162 w 119960"/>
                    <a:gd name="connsiteY16" fmla="*/ 8237 h 10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9960" h="105475">
                      <a:moveTo>
                        <a:pt x="38162" y="8237"/>
                      </a:moveTo>
                      <a:cubicBezTo>
                        <a:pt x="40531" y="5151"/>
                        <a:pt x="44833" y="350"/>
                        <a:pt x="53935" y="7"/>
                      </a:cubicBezTo>
                      <a:cubicBezTo>
                        <a:pt x="60138" y="-211"/>
                        <a:pt x="67277" y="4434"/>
                        <a:pt x="70488" y="7863"/>
                      </a:cubicBezTo>
                      <a:cubicBezTo>
                        <a:pt x="74603" y="12258"/>
                        <a:pt x="80525" y="19833"/>
                        <a:pt x="81585" y="29715"/>
                      </a:cubicBezTo>
                      <a:cubicBezTo>
                        <a:pt x="84079" y="29154"/>
                        <a:pt x="87290" y="27689"/>
                        <a:pt x="102627" y="31305"/>
                      </a:cubicBezTo>
                      <a:cubicBezTo>
                        <a:pt x="109703" y="32988"/>
                        <a:pt x="116499" y="37196"/>
                        <a:pt x="118961" y="43244"/>
                      </a:cubicBezTo>
                      <a:cubicBezTo>
                        <a:pt x="121642" y="49790"/>
                        <a:pt x="118650" y="57116"/>
                        <a:pt x="113319" y="61916"/>
                      </a:cubicBezTo>
                      <a:cubicBezTo>
                        <a:pt x="101473" y="72608"/>
                        <a:pt x="93743" y="73357"/>
                        <a:pt x="90937" y="73855"/>
                      </a:cubicBezTo>
                      <a:cubicBezTo>
                        <a:pt x="93337" y="81711"/>
                        <a:pt x="93057" y="84641"/>
                        <a:pt x="90095" y="92123"/>
                      </a:cubicBezTo>
                      <a:cubicBezTo>
                        <a:pt x="87134" y="99604"/>
                        <a:pt x="79185" y="105776"/>
                        <a:pt x="69958" y="105465"/>
                      </a:cubicBezTo>
                      <a:cubicBezTo>
                        <a:pt x="61915" y="105184"/>
                        <a:pt x="54621" y="100103"/>
                        <a:pt x="50288" y="93993"/>
                      </a:cubicBezTo>
                      <a:cubicBezTo>
                        <a:pt x="45955" y="87883"/>
                        <a:pt x="45456" y="86325"/>
                        <a:pt x="43648" y="79404"/>
                      </a:cubicBezTo>
                      <a:cubicBezTo>
                        <a:pt x="32239" y="79373"/>
                        <a:pt x="36478" y="78719"/>
                        <a:pt x="25100" y="77191"/>
                      </a:cubicBezTo>
                      <a:cubicBezTo>
                        <a:pt x="13722" y="75664"/>
                        <a:pt x="287" y="65782"/>
                        <a:pt x="6" y="55807"/>
                      </a:cubicBezTo>
                      <a:cubicBezTo>
                        <a:pt x="-150" y="50881"/>
                        <a:pt x="2656" y="46330"/>
                        <a:pt x="6054" y="42558"/>
                      </a:cubicBezTo>
                      <a:cubicBezTo>
                        <a:pt x="17432" y="29964"/>
                        <a:pt x="32987" y="30027"/>
                        <a:pt x="32987" y="30027"/>
                      </a:cubicBezTo>
                      <a:cubicBezTo>
                        <a:pt x="32987" y="30027"/>
                        <a:pt x="28155" y="21267"/>
                        <a:pt x="38162" y="8237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AD6E985-4B77-6F65-794A-9C4A01A49718}"/>
                    </a:ext>
                  </a:extLst>
                </p:cNvPr>
                <p:cNvSpPr/>
                <p:nvPr/>
              </p:nvSpPr>
              <p:spPr>
                <a:xfrm>
                  <a:off x="2242328" y="4678853"/>
                  <a:ext cx="45584" cy="39747"/>
                </a:xfrm>
                <a:custGeom>
                  <a:avLst/>
                  <a:gdLst>
                    <a:gd name="connsiteX0" fmla="*/ 45206 w 45584"/>
                    <a:gd name="connsiteY0" fmla="*/ 17286 h 39747"/>
                    <a:gd name="connsiteX1" fmla="*/ 26907 w 45584"/>
                    <a:gd name="connsiteY1" fmla="*/ 39575 h 39747"/>
                    <a:gd name="connsiteX2" fmla="*/ 379 w 45584"/>
                    <a:gd name="connsiteY2" fmla="*/ 22461 h 39747"/>
                    <a:gd name="connsiteX3" fmla="*/ 18678 w 45584"/>
                    <a:gd name="connsiteY3" fmla="*/ 172 h 39747"/>
                    <a:gd name="connsiteX4" fmla="*/ 45206 w 45584"/>
                    <a:gd name="connsiteY4" fmla="*/ 17286 h 39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84" h="39747">
                      <a:moveTo>
                        <a:pt x="45206" y="17286"/>
                      </a:moveTo>
                      <a:cubicBezTo>
                        <a:pt x="47481" y="28165"/>
                        <a:pt x="39283" y="38141"/>
                        <a:pt x="26907" y="39575"/>
                      </a:cubicBezTo>
                      <a:cubicBezTo>
                        <a:pt x="14532" y="41009"/>
                        <a:pt x="2655" y="33340"/>
                        <a:pt x="379" y="22461"/>
                      </a:cubicBezTo>
                      <a:cubicBezTo>
                        <a:pt x="-1896" y="11582"/>
                        <a:pt x="6302" y="1606"/>
                        <a:pt x="18678" y="172"/>
                      </a:cubicBezTo>
                      <a:cubicBezTo>
                        <a:pt x="31053" y="-1261"/>
                        <a:pt x="42930" y="6407"/>
                        <a:pt x="45206" y="17286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图形 9">
                <a:extLst>
                  <a:ext uri="{FF2B5EF4-FFF2-40B4-BE49-F238E27FC236}">
                    <a16:creationId xmlns:a16="http://schemas.microsoft.com/office/drawing/2014/main" id="{C170FF45-BC1C-131D-9B96-56609C2B1046}"/>
                  </a:ext>
                </a:extLst>
              </p:cNvPr>
              <p:cNvGrpSpPr/>
              <p:nvPr/>
            </p:nvGrpSpPr>
            <p:grpSpPr>
              <a:xfrm>
                <a:off x="1365159" y="3585683"/>
                <a:ext cx="69981" cy="62866"/>
                <a:chOff x="1365159" y="3585683"/>
                <a:chExt cx="69981" cy="62866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FECAE9B0-302C-0FCE-21B9-03147B1F007C}"/>
                    </a:ext>
                  </a:extLst>
                </p:cNvPr>
                <p:cNvSpPr/>
                <p:nvPr/>
              </p:nvSpPr>
              <p:spPr>
                <a:xfrm>
                  <a:off x="1365159" y="3585683"/>
                  <a:ext cx="69981" cy="62866"/>
                </a:xfrm>
                <a:custGeom>
                  <a:avLst/>
                  <a:gdLst>
                    <a:gd name="connsiteX0" fmla="*/ 57674 w 69981"/>
                    <a:gd name="connsiteY0" fmla="*/ 8002 h 62866"/>
                    <a:gd name="connsiteX1" fmla="*/ 68584 w 69981"/>
                    <a:gd name="connsiteY1" fmla="*/ 14018 h 62866"/>
                    <a:gd name="connsiteX2" fmla="*/ 68709 w 69981"/>
                    <a:gd name="connsiteY2" fmla="*/ 24835 h 62866"/>
                    <a:gd name="connsiteX3" fmla="*/ 57393 w 69981"/>
                    <a:gd name="connsiteY3" fmla="*/ 36618 h 62866"/>
                    <a:gd name="connsiteX4" fmla="*/ 63316 w 69981"/>
                    <a:gd name="connsiteY4" fmla="*/ 48090 h 62866"/>
                    <a:gd name="connsiteX5" fmla="*/ 60573 w 69981"/>
                    <a:gd name="connsiteY5" fmla="*/ 59904 h 62866"/>
                    <a:gd name="connsiteX6" fmla="*/ 45859 w 69981"/>
                    <a:gd name="connsiteY6" fmla="*/ 62055 h 62866"/>
                    <a:gd name="connsiteX7" fmla="*/ 30148 w 69981"/>
                    <a:gd name="connsiteY7" fmla="*/ 53607 h 62866"/>
                    <a:gd name="connsiteX8" fmla="*/ 17305 w 69981"/>
                    <a:gd name="connsiteY8" fmla="*/ 58159 h 62866"/>
                    <a:gd name="connsiteX9" fmla="*/ 1407 w 69981"/>
                    <a:gd name="connsiteY9" fmla="*/ 51238 h 62866"/>
                    <a:gd name="connsiteX10" fmla="*/ 2716 w 69981"/>
                    <a:gd name="connsiteY10" fmla="*/ 37803 h 62866"/>
                    <a:gd name="connsiteX11" fmla="*/ 10541 w 69981"/>
                    <a:gd name="connsiteY11" fmla="*/ 30353 h 62866"/>
                    <a:gd name="connsiteX12" fmla="*/ 5865 w 69981"/>
                    <a:gd name="connsiteY12" fmla="*/ 20034 h 62866"/>
                    <a:gd name="connsiteX13" fmla="*/ 12193 w 69981"/>
                    <a:gd name="connsiteY13" fmla="*/ 1050 h 62866"/>
                    <a:gd name="connsiteX14" fmla="*/ 23322 w 69981"/>
                    <a:gd name="connsiteY14" fmla="*/ 614 h 62866"/>
                    <a:gd name="connsiteX15" fmla="*/ 40934 w 69981"/>
                    <a:gd name="connsiteY15" fmla="*/ 11306 h 62866"/>
                    <a:gd name="connsiteX16" fmla="*/ 57674 w 69981"/>
                    <a:gd name="connsiteY16" fmla="*/ 8002 h 6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9981" h="62866">
                      <a:moveTo>
                        <a:pt x="57674" y="8002"/>
                      </a:moveTo>
                      <a:cubicBezTo>
                        <a:pt x="60573" y="8407"/>
                        <a:pt x="65342" y="9342"/>
                        <a:pt x="68584" y="14018"/>
                      </a:cubicBezTo>
                      <a:cubicBezTo>
                        <a:pt x="70829" y="17198"/>
                        <a:pt x="69987" y="22217"/>
                        <a:pt x="68709" y="24835"/>
                      </a:cubicBezTo>
                      <a:cubicBezTo>
                        <a:pt x="67057" y="28202"/>
                        <a:pt x="63846" y="33345"/>
                        <a:pt x="57393" y="36618"/>
                      </a:cubicBezTo>
                      <a:cubicBezTo>
                        <a:pt x="58609" y="37772"/>
                        <a:pt x="60698" y="39050"/>
                        <a:pt x="63316" y="48090"/>
                      </a:cubicBezTo>
                      <a:cubicBezTo>
                        <a:pt x="64532" y="52236"/>
                        <a:pt x="63877" y="56974"/>
                        <a:pt x="60573" y="59904"/>
                      </a:cubicBezTo>
                      <a:cubicBezTo>
                        <a:pt x="56957" y="63115"/>
                        <a:pt x="50941" y="63520"/>
                        <a:pt x="45859" y="62055"/>
                      </a:cubicBezTo>
                      <a:cubicBezTo>
                        <a:pt x="34544" y="58751"/>
                        <a:pt x="31458" y="54917"/>
                        <a:pt x="30148" y="53607"/>
                      </a:cubicBezTo>
                      <a:cubicBezTo>
                        <a:pt x="25535" y="57005"/>
                        <a:pt x="23446" y="57660"/>
                        <a:pt x="17305" y="58159"/>
                      </a:cubicBezTo>
                      <a:cubicBezTo>
                        <a:pt x="11164" y="58657"/>
                        <a:pt x="4244" y="56164"/>
                        <a:pt x="1407" y="51238"/>
                      </a:cubicBezTo>
                      <a:cubicBezTo>
                        <a:pt x="-1087" y="46936"/>
                        <a:pt x="-27" y="41731"/>
                        <a:pt x="2716" y="37803"/>
                      </a:cubicBezTo>
                      <a:cubicBezTo>
                        <a:pt x="5491" y="33875"/>
                        <a:pt x="6395" y="33189"/>
                        <a:pt x="10541" y="30353"/>
                      </a:cubicBezTo>
                      <a:cubicBezTo>
                        <a:pt x="6769" y="24367"/>
                        <a:pt x="8639" y="26394"/>
                        <a:pt x="5865" y="20034"/>
                      </a:cubicBezTo>
                      <a:cubicBezTo>
                        <a:pt x="3122" y="13675"/>
                        <a:pt x="5428" y="3918"/>
                        <a:pt x="12193" y="1050"/>
                      </a:cubicBezTo>
                      <a:cubicBezTo>
                        <a:pt x="15528" y="-384"/>
                        <a:pt x="19581" y="-166"/>
                        <a:pt x="23322" y="614"/>
                      </a:cubicBezTo>
                      <a:cubicBezTo>
                        <a:pt x="35791" y="3139"/>
                        <a:pt x="40934" y="11306"/>
                        <a:pt x="40934" y="11306"/>
                      </a:cubicBezTo>
                      <a:cubicBezTo>
                        <a:pt x="40934" y="11306"/>
                        <a:pt x="45392" y="6287"/>
                        <a:pt x="57674" y="8002"/>
                      </a:cubicBezTo>
                      <a:close/>
                    </a:path>
                  </a:pathLst>
                </a:custGeom>
                <a:solidFill>
                  <a:srgbClr val="E6BC67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C4B4F05A-8BFC-4E6E-203B-1093F8142C65}"/>
                    </a:ext>
                  </a:extLst>
                </p:cNvPr>
                <p:cNvSpPr/>
                <p:nvPr/>
              </p:nvSpPr>
              <p:spPr>
                <a:xfrm>
                  <a:off x="1384178" y="3604894"/>
                  <a:ext cx="30614" cy="26679"/>
                </a:xfrm>
                <a:custGeom>
                  <a:avLst/>
                  <a:gdLst>
                    <a:gd name="connsiteX0" fmla="*/ 24565 w 30614"/>
                    <a:gd name="connsiteY0" fmla="*/ 24359 h 26679"/>
                    <a:gd name="connsiteX1" fmla="*/ 3119 w 30614"/>
                    <a:gd name="connsiteY1" fmla="*/ 20868 h 26679"/>
                    <a:gd name="connsiteX2" fmla="*/ 6049 w 30614"/>
                    <a:gd name="connsiteY2" fmla="*/ 2320 h 26679"/>
                    <a:gd name="connsiteX3" fmla="*/ 27496 w 30614"/>
                    <a:gd name="connsiteY3" fmla="*/ 5812 h 26679"/>
                    <a:gd name="connsiteX4" fmla="*/ 24565 w 30614"/>
                    <a:gd name="connsiteY4" fmla="*/ 24359 h 2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614" h="26679">
                      <a:moveTo>
                        <a:pt x="24565" y="24359"/>
                      </a:moveTo>
                      <a:cubicBezTo>
                        <a:pt x="17832" y="28505"/>
                        <a:pt x="8231" y="26947"/>
                        <a:pt x="3119" y="20868"/>
                      </a:cubicBezTo>
                      <a:cubicBezTo>
                        <a:pt x="-1994" y="14789"/>
                        <a:pt x="-685" y="6466"/>
                        <a:pt x="6049" y="2320"/>
                      </a:cubicBezTo>
                      <a:cubicBezTo>
                        <a:pt x="12782" y="-1826"/>
                        <a:pt x="22383" y="-267"/>
                        <a:pt x="27496" y="5812"/>
                      </a:cubicBezTo>
                      <a:cubicBezTo>
                        <a:pt x="32608" y="11890"/>
                        <a:pt x="31299" y="20214"/>
                        <a:pt x="24565" y="24359"/>
                      </a:cubicBezTo>
                      <a:close/>
                    </a:path>
                  </a:pathLst>
                </a:custGeom>
                <a:solidFill>
                  <a:srgbClr val="CD9A3E"/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" name="图形 9">
                <a:extLst>
                  <a:ext uri="{FF2B5EF4-FFF2-40B4-BE49-F238E27FC236}">
                    <a16:creationId xmlns:a16="http://schemas.microsoft.com/office/drawing/2014/main" id="{E25CA3E6-64A9-B65D-E52B-A71C131D8712}"/>
                  </a:ext>
                </a:extLst>
              </p:cNvPr>
              <p:cNvGrpSpPr/>
              <p:nvPr/>
            </p:nvGrpSpPr>
            <p:grpSpPr>
              <a:xfrm>
                <a:off x="2186796" y="4441991"/>
                <a:ext cx="444604" cy="145876"/>
                <a:chOff x="2186796" y="4441991"/>
                <a:chExt cx="444604" cy="145876"/>
              </a:xfrm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0500DCFD-4E13-5129-E23D-6848B0AAC4EB}"/>
                    </a:ext>
                  </a:extLst>
                </p:cNvPr>
                <p:cNvSpPr/>
                <p:nvPr/>
              </p:nvSpPr>
              <p:spPr>
                <a:xfrm>
                  <a:off x="2186796" y="4448773"/>
                  <a:ext cx="413930" cy="139094"/>
                </a:xfrm>
                <a:custGeom>
                  <a:avLst/>
                  <a:gdLst>
                    <a:gd name="connsiteX0" fmla="*/ 36865 w 413930"/>
                    <a:gd name="connsiteY0" fmla="*/ 130469 h 139094"/>
                    <a:gd name="connsiteX1" fmla="*/ 175 w 413930"/>
                    <a:gd name="connsiteY1" fmla="*/ 139073 h 139094"/>
                    <a:gd name="connsiteX2" fmla="*/ 5754 w 413930"/>
                    <a:gd name="connsiteY2" fmla="*/ 138356 h 139094"/>
                    <a:gd name="connsiteX3" fmla="*/ 33124 w 413930"/>
                    <a:gd name="connsiteY3" fmla="*/ 135176 h 139094"/>
                    <a:gd name="connsiteX4" fmla="*/ 91386 w 413930"/>
                    <a:gd name="connsiteY4" fmla="*/ 128817 h 139094"/>
                    <a:gd name="connsiteX5" fmla="*/ 112178 w 413930"/>
                    <a:gd name="connsiteY5" fmla="*/ 118686 h 139094"/>
                    <a:gd name="connsiteX6" fmla="*/ 122746 w 413930"/>
                    <a:gd name="connsiteY6" fmla="*/ 102601 h 139094"/>
                    <a:gd name="connsiteX7" fmla="*/ 60463 w 413930"/>
                    <a:gd name="connsiteY7" fmla="*/ 110955 h 139094"/>
                    <a:gd name="connsiteX8" fmla="*/ 59216 w 413930"/>
                    <a:gd name="connsiteY8" fmla="*/ 109833 h 139094"/>
                    <a:gd name="connsiteX9" fmla="*/ 60618 w 413930"/>
                    <a:gd name="connsiteY9" fmla="*/ 108711 h 139094"/>
                    <a:gd name="connsiteX10" fmla="*/ 64079 w 413930"/>
                    <a:gd name="connsiteY10" fmla="*/ 109365 h 139094"/>
                    <a:gd name="connsiteX11" fmla="*/ 74615 w 413930"/>
                    <a:gd name="connsiteY11" fmla="*/ 108742 h 139094"/>
                    <a:gd name="connsiteX12" fmla="*/ 103045 w 413930"/>
                    <a:gd name="connsiteY12" fmla="*/ 94745 h 139094"/>
                    <a:gd name="connsiteX13" fmla="*/ 137085 w 413930"/>
                    <a:gd name="connsiteY13" fmla="*/ 72675 h 139094"/>
                    <a:gd name="connsiteX14" fmla="*/ 190110 w 413930"/>
                    <a:gd name="connsiteY14" fmla="*/ 43404 h 139094"/>
                    <a:gd name="connsiteX15" fmla="*/ 384223 w 413930"/>
                    <a:gd name="connsiteY15" fmla="*/ 261 h 139094"/>
                    <a:gd name="connsiteX16" fmla="*/ 404080 w 413930"/>
                    <a:gd name="connsiteY16" fmla="*/ 20149 h 139094"/>
                    <a:gd name="connsiteX17" fmla="*/ 367950 w 413930"/>
                    <a:gd name="connsiteY17" fmla="*/ 52475 h 139094"/>
                    <a:gd name="connsiteX18" fmla="*/ 413930 w 413930"/>
                    <a:gd name="connsiteY18" fmla="*/ 77943 h 139094"/>
                    <a:gd name="connsiteX19" fmla="*/ 356042 w 413930"/>
                    <a:gd name="connsiteY19" fmla="*/ 91784 h 139094"/>
                    <a:gd name="connsiteX20" fmla="*/ 262088 w 413930"/>
                    <a:gd name="connsiteY20" fmla="*/ 107433 h 139094"/>
                    <a:gd name="connsiteX21" fmla="*/ 303111 w 413930"/>
                    <a:gd name="connsiteY21" fmla="*/ 108212 h 139094"/>
                    <a:gd name="connsiteX22" fmla="*/ 295411 w 413930"/>
                    <a:gd name="connsiteY22" fmla="*/ 103193 h 139094"/>
                    <a:gd name="connsiteX23" fmla="*/ 338336 w 413930"/>
                    <a:gd name="connsiteY23" fmla="*/ 86267 h 139094"/>
                    <a:gd name="connsiteX24" fmla="*/ 337089 w 413930"/>
                    <a:gd name="connsiteY24" fmla="*/ 78286 h 139094"/>
                    <a:gd name="connsiteX25" fmla="*/ 306447 w 413930"/>
                    <a:gd name="connsiteY25" fmla="*/ 74920 h 139094"/>
                    <a:gd name="connsiteX26" fmla="*/ 197093 w 413930"/>
                    <a:gd name="connsiteY26" fmla="*/ 87856 h 139094"/>
                    <a:gd name="connsiteX27" fmla="*/ 130196 w 413930"/>
                    <a:gd name="connsiteY27" fmla="*/ 101884 h 139094"/>
                    <a:gd name="connsiteX28" fmla="*/ 97371 w 413930"/>
                    <a:gd name="connsiteY28" fmla="*/ 109802 h 139094"/>
                    <a:gd name="connsiteX29" fmla="*/ 93319 w 413930"/>
                    <a:gd name="connsiteY29" fmla="*/ 110643 h 139094"/>
                    <a:gd name="connsiteX30" fmla="*/ 90887 w 413930"/>
                    <a:gd name="connsiteY30" fmla="*/ 111017 h 139094"/>
                    <a:gd name="connsiteX31" fmla="*/ 86211 w 413930"/>
                    <a:gd name="connsiteY31" fmla="*/ 111734 h 139094"/>
                    <a:gd name="connsiteX32" fmla="*/ 60463 w 413930"/>
                    <a:gd name="connsiteY32" fmla="*/ 112046 h 139094"/>
                    <a:gd name="connsiteX33" fmla="*/ 49521 w 413930"/>
                    <a:gd name="connsiteY33" fmla="*/ 115413 h 139094"/>
                    <a:gd name="connsiteX34" fmla="*/ 31410 w 413930"/>
                    <a:gd name="connsiteY34" fmla="*/ 130064 h 139094"/>
                    <a:gd name="connsiteX35" fmla="*/ 40574 w 413930"/>
                    <a:gd name="connsiteY35" fmla="*/ 127975 h 139094"/>
                    <a:gd name="connsiteX36" fmla="*/ 36865 w 413930"/>
                    <a:gd name="connsiteY36" fmla="*/ 130469 h 139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413930" h="139094">
                      <a:moveTo>
                        <a:pt x="36865" y="130469"/>
                      </a:moveTo>
                      <a:cubicBezTo>
                        <a:pt x="27108" y="134677"/>
                        <a:pt x="7095" y="138231"/>
                        <a:pt x="175" y="139073"/>
                      </a:cubicBezTo>
                      <a:cubicBezTo>
                        <a:pt x="-792" y="139198"/>
                        <a:pt x="2419" y="138761"/>
                        <a:pt x="5754" y="138356"/>
                      </a:cubicBezTo>
                      <a:cubicBezTo>
                        <a:pt x="13142" y="137483"/>
                        <a:pt x="27700" y="135800"/>
                        <a:pt x="33124" y="135176"/>
                      </a:cubicBezTo>
                      <a:cubicBezTo>
                        <a:pt x="69035" y="131997"/>
                        <a:pt x="94628" y="130344"/>
                        <a:pt x="91386" y="128817"/>
                      </a:cubicBezTo>
                      <a:cubicBezTo>
                        <a:pt x="91355" y="127570"/>
                        <a:pt x="101985" y="124079"/>
                        <a:pt x="112178" y="118686"/>
                      </a:cubicBezTo>
                      <a:cubicBezTo>
                        <a:pt x="122122" y="113449"/>
                        <a:pt x="131131" y="105811"/>
                        <a:pt x="122746" y="102601"/>
                      </a:cubicBezTo>
                      <a:cubicBezTo>
                        <a:pt x="113986" y="98580"/>
                        <a:pt x="83032" y="103848"/>
                        <a:pt x="60463" y="110955"/>
                      </a:cubicBezTo>
                      <a:cubicBezTo>
                        <a:pt x="58842" y="111111"/>
                        <a:pt x="57875" y="111049"/>
                        <a:pt x="59216" y="109833"/>
                      </a:cubicBezTo>
                      <a:cubicBezTo>
                        <a:pt x="59621" y="109490"/>
                        <a:pt x="60089" y="109147"/>
                        <a:pt x="60618" y="108711"/>
                      </a:cubicBezTo>
                      <a:cubicBezTo>
                        <a:pt x="61460" y="108711"/>
                        <a:pt x="62769" y="109272"/>
                        <a:pt x="64079" y="109365"/>
                      </a:cubicBezTo>
                      <a:cubicBezTo>
                        <a:pt x="66791" y="109708"/>
                        <a:pt x="70282" y="109552"/>
                        <a:pt x="74615" y="108742"/>
                      </a:cubicBezTo>
                      <a:cubicBezTo>
                        <a:pt x="80195" y="106903"/>
                        <a:pt x="91261" y="101697"/>
                        <a:pt x="103045" y="94745"/>
                      </a:cubicBezTo>
                      <a:cubicBezTo>
                        <a:pt x="114142" y="86796"/>
                        <a:pt x="126860" y="78598"/>
                        <a:pt x="137085" y="72675"/>
                      </a:cubicBezTo>
                      <a:cubicBezTo>
                        <a:pt x="156475" y="59302"/>
                        <a:pt x="176207" y="48672"/>
                        <a:pt x="190110" y="43404"/>
                      </a:cubicBezTo>
                      <a:cubicBezTo>
                        <a:pt x="250990" y="22674"/>
                        <a:pt x="323560" y="4033"/>
                        <a:pt x="384223" y="261"/>
                      </a:cubicBezTo>
                      <a:cubicBezTo>
                        <a:pt x="416330" y="-1796"/>
                        <a:pt x="414990" y="8646"/>
                        <a:pt x="404080" y="20149"/>
                      </a:cubicBezTo>
                      <a:cubicBezTo>
                        <a:pt x="393107" y="31745"/>
                        <a:pt x="372283" y="44713"/>
                        <a:pt x="367950" y="52475"/>
                      </a:cubicBezTo>
                      <a:cubicBezTo>
                        <a:pt x="363960" y="66472"/>
                        <a:pt x="399934" y="69714"/>
                        <a:pt x="413930" y="77943"/>
                      </a:cubicBezTo>
                      <a:cubicBezTo>
                        <a:pt x="411561" y="80780"/>
                        <a:pt x="386841" y="86578"/>
                        <a:pt x="356042" y="91784"/>
                      </a:cubicBezTo>
                      <a:cubicBezTo>
                        <a:pt x="302893" y="100699"/>
                        <a:pt x="265610" y="104721"/>
                        <a:pt x="262088" y="107433"/>
                      </a:cubicBezTo>
                      <a:cubicBezTo>
                        <a:pt x="264332" y="109396"/>
                        <a:pt x="303392" y="107214"/>
                        <a:pt x="303111" y="108212"/>
                      </a:cubicBezTo>
                      <a:cubicBezTo>
                        <a:pt x="295100" y="110394"/>
                        <a:pt x="257007" y="113449"/>
                        <a:pt x="295411" y="103193"/>
                      </a:cubicBezTo>
                      <a:cubicBezTo>
                        <a:pt x="313055" y="98361"/>
                        <a:pt x="331759" y="92532"/>
                        <a:pt x="338336" y="86267"/>
                      </a:cubicBezTo>
                      <a:cubicBezTo>
                        <a:pt x="341641" y="83585"/>
                        <a:pt x="341828" y="80655"/>
                        <a:pt x="337089" y="78286"/>
                      </a:cubicBezTo>
                      <a:cubicBezTo>
                        <a:pt x="332382" y="76073"/>
                        <a:pt x="322875" y="75169"/>
                        <a:pt x="306447" y="74920"/>
                      </a:cubicBezTo>
                      <a:cubicBezTo>
                        <a:pt x="280978" y="74951"/>
                        <a:pt x="240921" y="80094"/>
                        <a:pt x="197093" y="87856"/>
                      </a:cubicBezTo>
                      <a:cubicBezTo>
                        <a:pt x="175209" y="91846"/>
                        <a:pt x="152484" y="96678"/>
                        <a:pt x="130196" y="101884"/>
                      </a:cubicBezTo>
                      <a:cubicBezTo>
                        <a:pt x="119036" y="104565"/>
                        <a:pt x="108032" y="107214"/>
                        <a:pt x="97371" y="109802"/>
                      </a:cubicBezTo>
                      <a:cubicBezTo>
                        <a:pt x="93849" y="110737"/>
                        <a:pt x="94566" y="110394"/>
                        <a:pt x="93319" y="110643"/>
                      </a:cubicBezTo>
                      <a:lnTo>
                        <a:pt x="90887" y="111017"/>
                      </a:lnTo>
                      <a:lnTo>
                        <a:pt x="86211" y="111734"/>
                      </a:lnTo>
                      <a:cubicBezTo>
                        <a:pt x="70095" y="114260"/>
                        <a:pt x="67383" y="112264"/>
                        <a:pt x="60463" y="112046"/>
                      </a:cubicBezTo>
                      <a:cubicBezTo>
                        <a:pt x="59122" y="112015"/>
                        <a:pt x="53542" y="114072"/>
                        <a:pt x="49521" y="115413"/>
                      </a:cubicBezTo>
                      <a:cubicBezTo>
                        <a:pt x="30973" y="127539"/>
                        <a:pt x="24177" y="130563"/>
                        <a:pt x="31410" y="130064"/>
                      </a:cubicBezTo>
                      <a:cubicBezTo>
                        <a:pt x="32625" y="129784"/>
                        <a:pt x="37519" y="128693"/>
                        <a:pt x="40574" y="127975"/>
                      </a:cubicBezTo>
                      <a:cubicBezTo>
                        <a:pt x="44970" y="127383"/>
                        <a:pt x="39390" y="129472"/>
                        <a:pt x="36865" y="130469"/>
                      </a:cubicBezTo>
                      <a:close/>
                    </a:path>
                  </a:pathLst>
                </a:custGeom>
                <a:solidFill>
                  <a:srgbClr val="D4EA9A">
                    <a:alpha val="8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B8E32B01-9793-D706-F505-4E997FC518BB}"/>
                    </a:ext>
                  </a:extLst>
                </p:cNvPr>
                <p:cNvSpPr/>
                <p:nvPr/>
              </p:nvSpPr>
              <p:spPr>
                <a:xfrm>
                  <a:off x="2202027" y="4447822"/>
                  <a:ext cx="401909" cy="137938"/>
                </a:xfrm>
                <a:custGeom>
                  <a:avLst/>
                  <a:gdLst>
                    <a:gd name="connsiteX0" fmla="*/ 33759 w 401909"/>
                    <a:gd name="connsiteY0" fmla="*/ 128116 h 137938"/>
                    <a:gd name="connsiteX1" fmla="*/ 124 w 401909"/>
                    <a:gd name="connsiteY1" fmla="*/ 137904 h 137938"/>
                    <a:gd name="connsiteX2" fmla="*/ 6047 w 401909"/>
                    <a:gd name="connsiteY2" fmla="*/ 137281 h 137938"/>
                    <a:gd name="connsiteX3" fmla="*/ 33666 w 401909"/>
                    <a:gd name="connsiteY3" fmla="*/ 134164 h 137938"/>
                    <a:gd name="connsiteX4" fmla="*/ 96416 w 401909"/>
                    <a:gd name="connsiteY4" fmla="*/ 127742 h 137938"/>
                    <a:gd name="connsiteX5" fmla="*/ 117614 w 401909"/>
                    <a:gd name="connsiteY5" fmla="*/ 116520 h 137938"/>
                    <a:gd name="connsiteX6" fmla="*/ 127246 w 401909"/>
                    <a:gd name="connsiteY6" fmla="*/ 98845 h 137938"/>
                    <a:gd name="connsiteX7" fmla="*/ 65368 w 401909"/>
                    <a:gd name="connsiteY7" fmla="*/ 103334 h 137938"/>
                    <a:gd name="connsiteX8" fmla="*/ 63966 w 401909"/>
                    <a:gd name="connsiteY8" fmla="*/ 101713 h 137938"/>
                    <a:gd name="connsiteX9" fmla="*/ 77152 w 401909"/>
                    <a:gd name="connsiteY9" fmla="*/ 96382 h 137938"/>
                    <a:gd name="connsiteX10" fmla="*/ 97788 w 401909"/>
                    <a:gd name="connsiteY10" fmla="*/ 88215 h 137938"/>
                    <a:gd name="connsiteX11" fmla="*/ 124254 w 401909"/>
                    <a:gd name="connsiteY11" fmla="*/ 72005 h 137938"/>
                    <a:gd name="connsiteX12" fmla="*/ 177403 w 401909"/>
                    <a:gd name="connsiteY12" fmla="*/ 43046 h 137938"/>
                    <a:gd name="connsiteX13" fmla="*/ 371734 w 401909"/>
                    <a:gd name="connsiteY13" fmla="*/ 246 h 137938"/>
                    <a:gd name="connsiteX14" fmla="*/ 391653 w 401909"/>
                    <a:gd name="connsiteY14" fmla="*/ 20289 h 137938"/>
                    <a:gd name="connsiteX15" fmla="*/ 355649 w 401909"/>
                    <a:gd name="connsiteY15" fmla="*/ 52740 h 137938"/>
                    <a:gd name="connsiteX16" fmla="*/ 401909 w 401909"/>
                    <a:gd name="connsiteY16" fmla="*/ 78427 h 137938"/>
                    <a:gd name="connsiteX17" fmla="*/ 343959 w 401909"/>
                    <a:gd name="connsiteY17" fmla="*/ 92298 h 137938"/>
                    <a:gd name="connsiteX18" fmla="*/ 250223 w 401909"/>
                    <a:gd name="connsiteY18" fmla="*/ 107916 h 137938"/>
                    <a:gd name="connsiteX19" fmla="*/ 291339 w 401909"/>
                    <a:gd name="connsiteY19" fmla="*/ 108758 h 137938"/>
                    <a:gd name="connsiteX20" fmla="*/ 284139 w 401909"/>
                    <a:gd name="connsiteY20" fmla="*/ 103614 h 137938"/>
                    <a:gd name="connsiteX21" fmla="*/ 327157 w 401909"/>
                    <a:gd name="connsiteY21" fmla="*/ 86563 h 137938"/>
                    <a:gd name="connsiteX22" fmla="*/ 325972 w 401909"/>
                    <a:gd name="connsiteY22" fmla="*/ 78458 h 137938"/>
                    <a:gd name="connsiteX23" fmla="*/ 295423 w 401909"/>
                    <a:gd name="connsiteY23" fmla="*/ 74935 h 137938"/>
                    <a:gd name="connsiteX24" fmla="*/ 186131 w 401909"/>
                    <a:gd name="connsiteY24" fmla="*/ 87622 h 137938"/>
                    <a:gd name="connsiteX25" fmla="*/ 119266 w 401909"/>
                    <a:gd name="connsiteY25" fmla="*/ 101526 h 137938"/>
                    <a:gd name="connsiteX26" fmla="*/ 86441 w 401909"/>
                    <a:gd name="connsiteY26" fmla="*/ 109381 h 137938"/>
                    <a:gd name="connsiteX27" fmla="*/ 79303 w 401909"/>
                    <a:gd name="connsiteY27" fmla="*/ 111158 h 137938"/>
                    <a:gd name="connsiteX28" fmla="*/ 76871 w 401909"/>
                    <a:gd name="connsiteY28" fmla="*/ 111532 h 137938"/>
                    <a:gd name="connsiteX29" fmla="*/ 72195 w 401909"/>
                    <a:gd name="connsiteY29" fmla="*/ 112249 h 137938"/>
                    <a:gd name="connsiteX30" fmla="*/ 46322 w 401909"/>
                    <a:gd name="connsiteY30" fmla="*/ 112467 h 137938"/>
                    <a:gd name="connsiteX31" fmla="*/ 35349 w 401909"/>
                    <a:gd name="connsiteY31" fmla="*/ 115834 h 137938"/>
                    <a:gd name="connsiteX32" fmla="*/ 27556 w 401909"/>
                    <a:gd name="connsiteY32" fmla="*/ 127150 h 137938"/>
                    <a:gd name="connsiteX33" fmla="*/ 36783 w 401909"/>
                    <a:gd name="connsiteY33" fmla="*/ 125186 h 137938"/>
                    <a:gd name="connsiteX34" fmla="*/ 33759 w 401909"/>
                    <a:gd name="connsiteY34" fmla="*/ 128116 h 137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401909" h="137938">
                      <a:moveTo>
                        <a:pt x="33759" y="128116"/>
                      </a:moveTo>
                      <a:cubicBezTo>
                        <a:pt x="24969" y="132885"/>
                        <a:pt x="5984" y="136813"/>
                        <a:pt x="124" y="137904"/>
                      </a:cubicBezTo>
                      <a:cubicBezTo>
                        <a:pt x="-687" y="138060"/>
                        <a:pt x="2618" y="137655"/>
                        <a:pt x="6047" y="137281"/>
                      </a:cubicBezTo>
                      <a:cubicBezTo>
                        <a:pt x="13466" y="136439"/>
                        <a:pt x="28179" y="134756"/>
                        <a:pt x="33666" y="134164"/>
                      </a:cubicBezTo>
                      <a:cubicBezTo>
                        <a:pt x="70792" y="131233"/>
                        <a:pt x="97913" y="129644"/>
                        <a:pt x="96416" y="127742"/>
                      </a:cubicBezTo>
                      <a:cubicBezTo>
                        <a:pt x="97694" y="126152"/>
                        <a:pt x="108044" y="122287"/>
                        <a:pt x="117614" y="116520"/>
                      </a:cubicBezTo>
                      <a:cubicBezTo>
                        <a:pt x="127059" y="111002"/>
                        <a:pt x="135102" y="103022"/>
                        <a:pt x="127246" y="98845"/>
                      </a:cubicBezTo>
                      <a:cubicBezTo>
                        <a:pt x="119048" y="93701"/>
                        <a:pt x="88249" y="97536"/>
                        <a:pt x="65368" y="103334"/>
                      </a:cubicBezTo>
                      <a:cubicBezTo>
                        <a:pt x="63716" y="103302"/>
                        <a:pt x="62750" y="103053"/>
                        <a:pt x="63966" y="101713"/>
                      </a:cubicBezTo>
                      <a:cubicBezTo>
                        <a:pt x="65213" y="100341"/>
                        <a:pt x="68236" y="97099"/>
                        <a:pt x="77152" y="96382"/>
                      </a:cubicBezTo>
                      <a:cubicBezTo>
                        <a:pt x="82638" y="94481"/>
                        <a:pt x="89777" y="92205"/>
                        <a:pt x="97788" y="88215"/>
                      </a:cubicBezTo>
                      <a:cubicBezTo>
                        <a:pt x="106018" y="84568"/>
                        <a:pt x="114029" y="77866"/>
                        <a:pt x="124254" y="72005"/>
                      </a:cubicBezTo>
                      <a:cubicBezTo>
                        <a:pt x="143674" y="58757"/>
                        <a:pt x="163438" y="48220"/>
                        <a:pt x="177403" y="43046"/>
                      </a:cubicBezTo>
                      <a:cubicBezTo>
                        <a:pt x="238315" y="22503"/>
                        <a:pt x="310947" y="3893"/>
                        <a:pt x="371734" y="246"/>
                      </a:cubicBezTo>
                      <a:cubicBezTo>
                        <a:pt x="403842" y="-1750"/>
                        <a:pt x="402533" y="8724"/>
                        <a:pt x="391653" y="20289"/>
                      </a:cubicBezTo>
                      <a:cubicBezTo>
                        <a:pt x="380712" y="31917"/>
                        <a:pt x="359919" y="44916"/>
                        <a:pt x="355649" y="52740"/>
                      </a:cubicBezTo>
                      <a:cubicBezTo>
                        <a:pt x="351721" y="66830"/>
                        <a:pt x="387757" y="70135"/>
                        <a:pt x="401909" y="78427"/>
                      </a:cubicBezTo>
                      <a:cubicBezTo>
                        <a:pt x="399478" y="81295"/>
                        <a:pt x="374789" y="87093"/>
                        <a:pt x="343959" y="92298"/>
                      </a:cubicBezTo>
                      <a:cubicBezTo>
                        <a:pt x="290903" y="101214"/>
                        <a:pt x="253652" y="105173"/>
                        <a:pt x="250223" y="107916"/>
                      </a:cubicBezTo>
                      <a:cubicBezTo>
                        <a:pt x="252498" y="109942"/>
                        <a:pt x="291620" y="107729"/>
                        <a:pt x="291339" y="108758"/>
                      </a:cubicBezTo>
                      <a:cubicBezTo>
                        <a:pt x="283453" y="110940"/>
                        <a:pt x="245609" y="113995"/>
                        <a:pt x="284139" y="103614"/>
                      </a:cubicBezTo>
                      <a:cubicBezTo>
                        <a:pt x="301814" y="98751"/>
                        <a:pt x="320517" y="92891"/>
                        <a:pt x="327157" y="86563"/>
                      </a:cubicBezTo>
                      <a:cubicBezTo>
                        <a:pt x="330492" y="83851"/>
                        <a:pt x="330680" y="80889"/>
                        <a:pt x="325972" y="78458"/>
                      </a:cubicBezTo>
                      <a:cubicBezTo>
                        <a:pt x="321265" y="76182"/>
                        <a:pt x="311820" y="75247"/>
                        <a:pt x="295423" y="74935"/>
                      </a:cubicBezTo>
                      <a:cubicBezTo>
                        <a:pt x="269986" y="74873"/>
                        <a:pt x="229960" y="79954"/>
                        <a:pt x="186131" y="87622"/>
                      </a:cubicBezTo>
                      <a:cubicBezTo>
                        <a:pt x="164279" y="91581"/>
                        <a:pt x="141523" y="96351"/>
                        <a:pt x="119266" y="101526"/>
                      </a:cubicBezTo>
                      <a:cubicBezTo>
                        <a:pt x="108106" y="104207"/>
                        <a:pt x="97133" y="106825"/>
                        <a:pt x="86441" y="109381"/>
                      </a:cubicBezTo>
                      <a:lnTo>
                        <a:pt x="79303" y="111158"/>
                      </a:lnTo>
                      <a:lnTo>
                        <a:pt x="76871" y="111532"/>
                      </a:lnTo>
                      <a:lnTo>
                        <a:pt x="72195" y="112249"/>
                      </a:lnTo>
                      <a:cubicBezTo>
                        <a:pt x="56048" y="114743"/>
                        <a:pt x="53273" y="112748"/>
                        <a:pt x="46322" y="112467"/>
                      </a:cubicBezTo>
                      <a:cubicBezTo>
                        <a:pt x="44950" y="112436"/>
                        <a:pt x="39402" y="114494"/>
                        <a:pt x="35349" y="115834"/>
                      </a:cubicBezTo>
                      <a:cubicBezTo>
                        <a:pt x="16614" y="127711"/>
                        <a:pt x="19482" y="127118"/>
                        <a:pt x="27556" y="127150"/>
                      </a:cubicBezTo>
                      <a:cubicBezTo>
                        <a:pt x="28896" y="127056"/>
                        <a:pt x="33635" y="125809"/>
                        <a:pt x="36783" y="125186"/>
                      </a:cubicBezTo>
                      <a:cubicBezTo>
                        <a:pt x="41334" y="124749"/>
                        <a:pt x="36035" y="126932"/>
                        <a:pt x="33759" y="128116"/>
                      </a:cubicBezTo>
                      <a:close/>
                    </a:path>
                  </a:pathLst>
                </a:custGeom>
                <a:solidFill>
                  <a:srgbClr val="E6F3C5">
                    <a:alpha val="8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ED91F924-7A0B-9BE6-99A5-C6092426D18D}"/>
                    </a:ext>
                  </a:extLst>
                </p:cNvPr>
                <p:cNvSpPr/>
                <p:nvPr/>
              </p:nvSpPr>
              <p:spPr>
                <a:xfrm>
                  <a:off x="2230428" y="4441991"/>
                  <a:ext cx="400784" cy="139517"/>
                </a:xfrm>
                <a:custGeom>
                  <a:avLst/>
                  <a:gdLst>
                    <a:gd name="connsiteX0" fmla="*/ 28021 w 400784"/>
                    <a:gd name="connsiteY0" fmla="*/ 127213 h 139517"/>
                    <a:gd name="connsiteX1" fmla="*/ 59 w 400784"/>
                    <a:gd name="connsiteY1" fmla="*/ 139433 h 139517"/>
                    <a:gd name="connsiteX2" fmla="*/ 6668 w 400784"/>
                    <a:gd name="connsiteY2" fmla="*/ 138965 h 139517"/>
                    <a:gd name="connsiteX3" fmla="*/ 34786 w 400784"/>
                    <a:gd name="connsiteY3" fmla="*/ 135973 h 139517"/>
                    <a:gd name="connsiteX4" fmla="*/ 92206 w 400784"/>
                    <a:gd name="connsiteY4" fmla="*/ 132107 h 139517"/>
                    <a:gd name="connsiteX5" fmla="*/ 113995 w 400784"/>
                    <a:gd name="connsiteY5" fmla="*/ 130081 h 139517"/>
                    <a:gd name="connsiteX6" fmla="*/ 124158 w 400784"/>
                    <a:gd name="connsiteY6" fmla="*/ 127961 h 139517"/>
                    <a:gd name="connsiteX7" fmla="*/ 154520 w 400784"/>
                    <a:gd name="connsiteY7" fmla="*/ 92861 h 139517"/>
                    <a:gd name="connsiteX8" fmla="*/ 94980 w 400784"/>
                    <a:gd name="connsiteY8" fmla="*/ 86408 h 139517"/>
                    <a:gd name="connsiteX9" fmla="*/ 87031 w 400784"/>
                    <a:gd name="connsiteY9" fmla="*/ 81078 h 139517"/>
                    <a:gd name="connsiteX10" fmla="*/ 98035 w 400784"/>
                    <a:gd name="connsiteY10" fmla="*/ 75435 h 139517"/>
                    <a:gd name="connsiteX11" fmla="*/ 116614 w 400784"/>
                    <a:gd name="connsiteY11" fmla="*/ 64649 h 139517"/>
                    <a:gd name="connsiteX12" fmla="*/ 171634 w 400784"/>
                    <a:gd name="connsiteY12" fmla="*/ 39119 h 139517"/>
                    <a:gd name="connsiteX13" fmla="*/ 367523 w 400784"/>
                    <a:gd name="connsiteY13" fmla="*/ 122 h 139517"/>
                    <a:gd name="connsiteX14" fmla="*/ 387973 w 400784"/>
                    <a:gd name="connsiteY14" fmla="*/ 21444 h 139517"/>
                    <a:gd name="connsiteX15" fmla="*/ 352529 w 400784"/>
                    <a:gd name="connsiteY15" fmla="*/ 54768 h 139517"/>
                    <a:gd name="connsiteX16" fmla="*/ 400785 w 400784"/>
                    <a:gd name="connsiteY16" fmla="*/ 81732 h 139517"/>
                    <a:gd name="connsiteX17" fmla="*/ 343177 w 400784"/>
                    <a:gd name="connsiteY17" fmla="*/ 95542 h 139517"/>
                    <a:gd name="connsiteX18" fmla="*/ 255177 w 400784"/>
                    <a:gd name="connsiteY18" fmla="*/ 110162 h 139517"/>
                    <a:gd name="connsiteX19" fmla="*/ 298476 w 400784"/>
                    <a:gd name="connsiteY19" fmla="*/ 111128 h 139517"/>
                    <a:gd name="connsiteX20" fmla="*/ 295140 w 400784"/>
                    <a:gd name="connsiteY20" fmla="*/ 104083 h 139517"/>
                    <a:gd name="connsiteX21" fmla="*/ 339935 w 400784"/>
                    <a:gd name="connsiteY21" fmla="*/ 84725 h 139517"/>
                    <a:gd name="connsiteX22" fmla="*/ 339468 w 400784"/>
                    <a:gd name="connsiteY22" fmla="*/ 75155 h 139517"/>
                    <a:gd name="connsiteX23" fmla="*/ 309417 w 400784"/>
                    <a:gd name="connsiteY23" fmla="*/ 70073 h 139517"/>
                    <a:gd name="connsiteX24" fmla="*/ 200469 w 400784"/>
                    <a:gd name="connsiteY24" fmla="*/ 80797 h 139517"/>
                    <a:gd name="connsiteX25" fmla="*/ 69980 w 400784"/>
                    <a:gd name="connsiteY25" fmla="*/ 108915 h 139517"/>
                    <a:gd name="connsiteX26" fmla="*/ 44761 w 400784"/>
                    <a:gd name="connsiteY26" fmla="*/ 114775 h 139517"/>
                    <a:gd name="connsiteX27" fmla="*/ 38059 w 400784"/>
                    <a:gd name="connsiteY27" fmla="*/ 114526 h 139517"/>
                    <a:gd name="connsiteX28" fmla="*/ 28021 w 400784"/>
                    <a:gd name="connsiteY28" fmla="*/ 113030 h 139517"/>
                    <a:gd name="connsiteX29" fmla="*/ 16924 w 400784"/>
                    <a:gd name="connsiteY29" fmla="*/ 116240 h 139517"/>
                    <a:gd name="connsiteX30" fmla="*/ 20477 w 400784"/>
                    <a:gd name="connsiteY30" fmla="*/ 125281 h 139517"/>
                    <a:gd name="connsiteX31" fmla="*/ 29891 w 400784"/>
                    <a:gd name="connsiteY31" fmla="*/ 123442 h 139517"/>
                    <a:gd name="connsiteX32" fmla="*/ 28021 w 400784"/>
                    <a:gd name="connsiteY32" fmla="*/ 127213 h 139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00784" h="139517">
                      <a:moveTo>
                        <a:pt x="28021" y="127213"/>
                      </a:moveTo>
                      <a:cubicBezTo>
                        <a:pt x="21070" y="133105"/>
                        <a:pt x="4049" y="137874"/>
                        <a:pt x="59" y="139433"/>
                      </a:cubicBezTo>
                      <a:cubicBezTo>
                        <a:pt x="-502" y="139682"/>
                        <a:pt x="3021" y="139340"/>
                        <a:pt x="6668" y="138965"/>
                      </a:cubicBezTo>
                      <a:cubicBezTo>
                        <a:pt x="14243" y="138155"/>
                        <a:pt x="29206" y="136565"/>
                        <a:pt x="34786" y="135973"/>
                      </a:cubicBezTo>
                      <a:cubicBezTo>
                        <a:pt x="57292" y="134445"/>
                        <a:pt x="77804" y="133074"/>
                        <a:pt x="92206" y="132107"/>
                      </a:cubicBezTo>
                      <a:cubicBezTo>
                        <a:pt x="100841" y="131578"/>
                        <a:pt x="107449" y="130705"/>
                        <a:pt x="113995" y="130081"/>
                      </a:cubicBezTo>
                      <a:cubicBezTo>
                        <a:pt x="121383" y="129021"/>
                        <a:pt x="124999" y="128585"/>
                        <a:pt x="124158" y="127961"/>
                      </a:cubicBezTo>
                      <a:cubicBezTo>
                        <a:pt x="131982" y="124439"/>
                        <a:pt x="166303" y="107606"/>
                        <a:pt x="154520" y="92861"/>
                      </a:cubicBezTo>
                      <a:cubicBezTo>
                        <a:pt x="148192" y="84600"/>
                        <a:pt x="118391" y="84413"/>
                        <a:pt x="94980" y="86408"/>
                      </a:cubicBezTo>
                      <a:cubicBezTo>
                        <a:pt x="91489" y="85068"/>
                        <a:pt x="73159" y="90398"/>
                        <a:pt x="87031" y="81078"/>
                      </a:cubicBezTo>
                      <a:cubicBezTo>
                        <a:pt x="91738" y="77431"/>
                        <a:pt x="94232" y="76963"/>
                        <a:pt x="98035" y="75435"/>
                      </a:cubicBezTo>
                      <a:cubicBezTo>
                        <a:pt x="101776" y="73814"/>
                        <a:pt x="106545" y="70791"/>
                        <a:pt x="116614" y="64649"/>
                      </a:cubicBezTo>
                      <a:cubicBezTo>
                        <a:pt x="136689" y="52430"/>
                        <a:pt x="157481" y="43296"/>
                        <a:pt x="171634" y="39119"/>
                      </a:cubicBezTo>
                      <a:cubicBezTo>
                        <a:pt x="233044" y="19979"/>
                        <a:pt x="306113" y="2585"/>
                        <a:pt x="367523" y="122"/>
                      </a:cubicBezTo>
                      <a:cubicBezTo>
                        <a:pt x="399756" y="-1281"/>
                        <a:pt x="398852" y="9630"/>
                        <a:pt x="387973" y="21444"/>
                      </a:cubicBezTo>
                      <a:cubicBezTo>
                        <a:pt x="377343" y="33477"/>
                        <a:pt x="356457" y="46601"/>
                        <a:pt x="352529" y="54768"/>
                      </a:cubicBezTo>
                      <a:cubicBezTo>
                        <a:pt x="349163" y="69481"/>
                        <a:pt x="385790" y="73378"/>
                        <a:pt x="400785" y="81732"/>
                      </a:cubicBezTo>
                      <a:cubicBezTo>
                        <a:pt x="398509" y="84569"/>
                        <a:pt x="374007" y="90772"/>
                        <a:pt x="343177" y="95542"/>
                      </a:cubicBezTo>
                      <a:cubicBezTo>
                        <a:pt x="289997" y="104363"/>
                        <a:pt x="258201" y="107325"/>
                        <a:pt x="255177" y="110162"/>
                      </a:cubicBezTo>
                      <a:cubicBezTo>
                        <a:pt x="258076" y="112250"/>
                        <a:pt x="297915" y="110286"/>
                        <a:pt x="298476" y="111128"/>
                      </a:cubicBezTo>
                      <a:cubicBezTo>
                        <a:pt x="291836" y="113154"/>
                        <a:pt x="255052" y="115804"/>
                        <a:pt x="295140" y="104083"/>
                      </a:cubicBezTo>
                      <a:cubicBezTo>
                        <a:pt x="313439" y="98534"/>
                        <a:pt x="332735" y="91832"/>
                        <a:pt x="339935" y="84725"/>
                      </a:cubicBezTo>
                      <a:cubicBezTo>
                        <a:pt x="343583" y="81794"/>
                        <a:pt x="343894" y="77680"/>
                        <a:pt x="339468" y="75155"/>
                      </a:cubicBezTo>
                      <a:cubicBezTo>
                        <a:pt x="335073" y="72817"/>
                        <a:pt x="325658" y="70760"/>
                        <a:pt x="309417" y="70073"/>
                      </a:cubicBezTo>
                      <a:cubicBezTo>
                        <a:pt x="284292" y="69544"/>
                        <a:pt x="244173" y="73503"/>
                        <a:pt x="200469" y="80797"/>
                      </a:cubicBezTo>
                      <a:cubicBezTo>
                        <a:pt x="156889" y="88403"/>
                        <a:pt x="109475" y="98565"/>
                        <a:pt x="69980" y="108915"/>
                      </a:cubicBezTo>
                      <a:cubicBezTo>
                        <a:pt x="57199" y="112126"/>
                        <a:pt x="44543" y="115742"/>
                        <a:pt x="44761" y="114775"/>
                      </a:cubicBezTo>
                      <a:cubicBezTo>
                        <a:pt x="42080" y="114838"/>
                        <a:pt x="39929" y="114744"/>
                        <a:pt x="38059" y="114526"/>
                      </a:cubicBezTo>
                      <a:cubicBezTo>
                        <a:pt x="34256" y="114214"/>
                        <a:pt x="31606" y="113341"/>
                        <a:pt x="28021" y="113030"/>
                      </a:cubicBezTo>
                      <a:cubicBezTo>
                        <a:pt x="26556" y="112936"/>
                        <a:pt x="21007" y="114962"/>
                        <a:pt x="16924" y="116240"/>
                      </a:cubicBezTo>
                      <a:cubicBezTo>
                        <a:pt x="-1406" y="128554"/>
                        <a:pt x="11157" y="124252"/>
                        <a:pt x="20477" y="125281"/>
                      </a:cubicBezTo>
                      <a:cubicBezTo>
                        <a:pt x="21974" y="125281"/>
                        <a:pt x="26712" y="124034"/>
                        <a:pt x="29891" y="123442"/>
                      </a:cubicBezTo>
                      <a:cubicBezTo>
                        <a:pt x="34630" y="123317"/>
                        <a:pt x="29860" y="125779"/>
                        <a:pt x="28021" y="127213"/>
                      </a:cubicBezTo>
                      <a:close/>
                    </a:path>
                  </a:pathLst>
                </a:custGeom>
                <a:solidFill>
                  <a:srgbClr val="EFF7DA">
                    <a:alpha val="8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DAB670A-9350-6D7B-DE17-0B643D9D964D}"/>
                    </a:ext>
                  </a:extLst>
                </p:cNvPr>
                <p:cNvSpPr/>
                <p:nvPr/>
              </p:nvSpPr>
              <p:spPr>
                <a:xfrm>
                  <a:off x="2240692" y="4442056"/>
                  <a:ext cx="390707" cy="132459"/>
                </a:xfrm>
                <a:custGeom>
                  <a:avLst/>
                  <a:gdLst>
                    <a:gd name="connsiteX0" fmla="*/ 93133 w 390707"/>
                    <a:gd name="connsiteY0" fmla="*/ 107260 h 132459"/>
                    <a:gd name="connsiteX1" fmla="*/ 42976 w 390707"/>
                    <a:gd name="connsiteY1" fmla="*/ 125060 h 132459"/>
                    <a:gd name="connsiteX2" fmla="*/ 27826 w 390707"/>
                    <a:gd name="connsiteY2" fmla="*/ 132292 h 132459"/>
                    <a:gd name="connsiteX3" fmla="*/ 35370 w 390707"/>
                    <a:gd name="connsiteY3" fmla="*/ 132136 h 132459"/>
                    <a:gd name="connsiteX4" fmla="*/ 63924 w 390707"/>
                    <a:gd name="connsiteY4" fmla="*/ 129424 h 132459"/>
                    <a:gd name="connsiteX5" fmla="*/ 72185 w 390707"/>
                    <a:gd name="connsiteY5" fmla="*/ 129081 h 132459"/>
                    <a:gd name="connsiteX6" fmla="*/ 88644 w 390707"/>
                    <a:gd name="connsiteY6" fmla="*/ 127772 h 132459"/>
                    <a:gd name="connsiteX7" fmla="*/ 119256 w 390707"/>
                    <a:gd name="connsiteY7" fmla="*/ 125527 h 132459"/>
                    <a:gd name="connsiteX8" fmla="*/ 168820 w 390707"/>
                    <a:gd name="connsiteY8" fmla="*/ 122566 h 132459"/>
                    <a:gd name="connsiteX9" fmla="*/ 206009 w 390707"/>
                    <a:gd name="connsiteY9" fmla="*/ 119137 h 132459"/>
                    <a:gd name="connsiteX10" fmla="*/ 237307 w 390707"/>
                    <a:gd name="connsiteY10" fmla="*/ 79330 h 132459"/>
                    <a:gd name="connsiteX11" fmla="*/ 192543 w 390707"/>
                    <a:gd name="connsiteY11" fmla="*/ 54734 h 132459"/>
                    <a:gd name="connsiteX12" fmla="*/ 148402 w 390707"/>
                    <a:gd name="connsiteY12" fmla="*/ 54329 h 132459"/>
                    <a:gd name="connsiteX13" fmla="*/ 131288 w 390707"/>
                    <a:gd name="connsiteY13" fmla="*/ 55077 h 132459"/>
                    <a:gd name="connsiteX14" fmla="*/ 123371 w 390707"/>
                    <a:gd name="connsiteY14" fmla="*/ 55514 h 132459"/>
                    <a:gd name="connsiteX15" fmla="*/ 171470 w 390707"/>
                    <a:gd name="connsiteY15" fmla="*/ 35407 h 132459"/>
                    <a:gd name="connsiteX16" fmla="*/ 357228 w 390707"/>
                    <a:gd name="connsiteY16" fmla="*/ 120 h 132459"/>
                    <a:gd name="connsiteX17" fmla="*/ 377865 w 390707"/>
                    <a:gd name="connsiteY17" fmla="*/ 21878 h 132459"/>
                    <a:gd name="connsiteX18" fmla="*/ 342546 w 390707"/>
                    <a:gd name="connsiteY18" fmla="*/ 55514 h 132459"/>
                    <a:gd name="connsiteX19" fmla="*/ 390708 w 390707"/>
                    <a:gd name="connsiteY19" fmla="*/ 82260 h 132459"/>
                    <a:gd name="connsiteX20" fmla="*/ 332945 w 390707"/>
                    <a:gd name="connsiteY20" fmla="*/ 95945 h 132459"/>
                    <a:gd name="connsiteX21" fmla="*/ 312901 w 390707"/>
                    <a:gd name="connsiteY21" fmla="*/ 102709 h 132459"/>
                    <a:gd name="connsiteX22" fmla="*/ 290737 w 390707"/>
                    <a:gd name="connsiteY22" fmla="*/ 111001 h 132459"/>
                    <a:gd name="connsiteX23" fmla="*/ 287807 w 390707"/>
                    <a:gd name="connsiteY23" fmla="*/ 103395 h 132459"/>
                    <a:gd name="connsiteX24" fmla="*/ 332820 w 390707"/>
                    <a:gd name="connsiteY24" fmla="*/ 83569 h 132459"/>
                    <a:gd name="connsiteX25" fmla="*/ 302302 w 390707"/>
                    <a:gd name="connsiteY25" fmla="*/ 68357 h 132459"/>
                    <a:gd name="connsiteX26" fmla="*/ 62646 w 390707"/>
                    <a:gd name="connsiteY26" fmla="*/ 107416 h 132459"/>
                    <a:gd name="connsiteX27" fmla="*/ 45065 w 390707"/>
                    <a:gd name="connsiteY27" fmla="*/ 111967 h 132459"/>
                    <a:gd name="connsiteX28" fmla="*/ 37739 w 390707"/>
                    <a:gd name="connsiteY28" fmla="*/ 113838 h 132459"/>
                    <a:gd name="connsiteX29" fmla="*/ 34965 w 390707"/>
                    <a:gd name="connsiteY29" fmla="*/ 114149 h 132459"/>
                    <a:gd name="connsiteX30" fmla="*/ 28263 w 390707"/>
                    <a:gd name="connsiteY30" fmla="*/ 113900 h 132459"/>
                    <a:gd name="connsiteX31" fmla="*/ 18225 w 390707"/>
                    <a:gd name="connsiteY31" fmla="*/ 112373 h 132459"/>
                    <a:gd name="connsiteX32" fmla="*/ 7159 w 390707"/>
                    <a:gd name="connsiteY32" fmla="*/ 115614 h 132459"/>
                    <a:gd name="connsiteX33" fmla="*/ 20127 w 390707"/>
                    <a:gd name="connsiteY33" fmla="*/ 120789 h 132459"/>
                    <a:gd name="connsiteX34" fmla="*/ 37864 w 390707"/>
                    <a:gd name="connsiteY34" fmla="*/ 116581 h 132459"/>
                    <a:gd name="connsiteX35" fmla="*/ 35900 w 390707"/>
                    <a:gd name="connsiteY35" fmla="*/ 116456 h 132459"/>
                    <a:gd name="connsiteX36" fmla="*/ 38955 w 390707"/>
                    <a:gd name="connsiteY36" fmla="*/ 116332 h 132459"/>
                    <a:gd name="connsiteX37" fmla="*/ 40015 w 390707"/>
                    <a:gd name="connsiteY37" fmla="*/ 116300 h 132459"/>
                    <a:gd name="connsiteX38" fmla="*/ 43257 w 390707"/>
                    <a:gd name="connsiteY38" fmla="*/ 115614 h 132459"/>
                    <a:gd name="connsiteX39" fmla="*/ 50239 w 390707"/>
                    <a:gd name="connsiteY39" fmla="*/ 114212 h 132459"/>
                    <a:gd name="connsiteX40" fmla="*/ 93133 w 390707"/>
                    <a:gd name="connsiteY40" fmla="*/ 107260 h 132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390707" h="132459">
                      <a:moveTo>
                        <a:pt x="93133" y="107260"/>
                      </a:moveTo>
                      <a:cubicBezTo>
                        <a:pt x="81194" y="113900"/>
                        <a:pt x="41075" y="124312"/>
                        <a:pt x="42976" y="125060"/>
                      </a:cubicBezTo>
                      <a:cubicBezTo>
                        <a:pt x="35651" y="128053"/>
                        <a:pt x="28481" y="130546"/>
                        <a:pt x="27826" y="132292"/>
                      </a:cubicBezTo>
                      <a:cubicBezTo>
                        <a:pt x="27702" y="132635"/>
                        <a:pt x="31473" y="132385"/>
                        <a:pt x="35370" y="132136"/>
                      </a:cubicBezTo>
                      <a:cubicBezTo>
                        <a:pt x="43070" y="131388"/>
                        <a:pt x="58251" y="129954"/>
                        <a:pt x="63924" y="129424"/>
                      </a:cubicBezTo>
                      <a:lnTo>
                        <a:pt x="72185" y="129081"/>
                      </a:lnTo>
                      <a:cubicBezTo>
                        <a:pt x="77765" y="128645"/>
                        <a:pt x="83251" y="128208"/>
                        <a:pt x="88644" y="127772"/>
                      </a:cubicBezTo>
                      <a:cubicBezTo>
                        <a:pt x="99274" y="126992"/>
                        <a:pt x="109530" y="126244"/>
                        <a:pt x="119256" y="125527"/>
                      </a:cubicBezTo>
                      <a:cubicBezTo>
                        <a:pt x="138115" y="124405"/>
                        <a:pt x="154917" y="123377"/>
                        <a:pt x="168820" y="122566"/>
                      </a:cubicBezTo>
                      <a:cubicBezTo>
                        <a:pt x="195941" y="120789"/>
                        <a:pt x="209937" y="120072"/>
                        <a:pt x="206009" y="119137"/>
                      </a:cubicBezTo>
                      <a:cubicBezTo>
                        <a:pt x="203952" y="115833"/>
                        <a:pt x="254670" y="98657"/>
                        <a:pt x="237307" y="79330"/>
                      </a:cubicBezTo>
                      <a:cubicBezTo>
                        <a:pt x="228610" y="68450"/>
                        <a:pt x="216078" y="60002"/>
                        <a:pt x="192543" y="54734"/>
                      </a:cubicBezTo>
                      <a:cubicBezTo>
                        <a:pt x="188802" y="50962"/>
                        <a:pt x="134406" y="63837"/>
                        <a:pt x="148402" y="54329"/>
                      </a:cubicBezTo>
                      <a:cubicBezTo>
                        <a:pt x="153452" y="51212"/>
                        <a:pt x="141700" y="52895"/>
                        <a:pt x="131288" y="55077"/>
                      </a:cubicBezTo>
                      <a:cubicBezTo>
                        <a:pt x="120783" y="56542"/>
                        <a:pt x="112959" y="61281"/>
                        <a:pt x="123371" y="55514"/>
                      </a:cubicBezTo>
                      <a:cubicBezTo>
                        <a:pt x="144475" y="44790"/>
                        <a:pt x="157442" y="39834"/>
                        <a:pt x="171470" y="35407"/>
                      </a:cubicBezTo>
                      <a:cubicBezTo>
                        <a:pt x="233192" y="17296"/>
                        <a:pt x="295912" y="2863"/>
                        <a:pt x="357228" y="120"/>
                      </a:cubicBezTo>
                      <a:cubicBezTo>
                        <a:pt x="389430" y="-1283"/>
                        <a:pt x="388651" y="9877"/>
                        <a:pt x="377865" y="21878"/>
                      </a:cubicBezTo>
                      <a:cubicBezTo>
                        <a:pt x="367360" y="34160"/>
                        <a:pt x="346411" y="47315"/>
                        <a:pt x="342546" y="55514"/>
                      </a:cubicBezTo>
                      <a:cubicBezTo>
                        <a:pt x="339117" y="70196"/>
                        <a:pt x="375745" y="73936"/>
                        <a:pt x="390708" y="82260"/>
                      </a:cubicBezTo>
                      <a:cubicBezTo>
                        <a:pt x="388526" y="85159"/>
                        <a:pt x="363868" y="91175"/>
                        <a:pt x="332945" y="95945"/>
                      </a:cubicBezTo>
                      <a:cubicBezTo>
                        <a:pt x="279764" y="104611"/>
                        <a:pt x="314834" y="99810"/>
                        <a:pt x="312901" y="102709"/>
                      </a:cubicBezTo>
                      <a:cubicBezTo>
                        <a:pt x="317639" y="105421"/>
                        <a:pt x="290675" y="110128"/>
                        <a:pt x="290737" y="111001"/>
                      </a:cubicBezTo>
                      <a:cubicBezTo>
                        <a:pt x="284253" y="112871"/>
                        <a:pt x="247594" y="115490"/>
                        <a:pt x="287807" y="103395"/>
                      </a:cubicBezTo>
                      <a:cubicBezTo>
                        <a:pt x="306167" y="97784"/>
                        <a:pt x="325557" y="90770"/>
                        <a:pt x="332820" y="83569"/>
                      </a:cubicBezTo>
                      <a:cubicBezTo>
                        <a:pt x="339896" y="76274"/>
                        <a:pt x="334784" y="69822"/>
                        <a:pt x="302302" y="68357"/>
                      </a:cubicBezTo>
                      <a:cubicBezTo>
                        <a:pt x="251927" y="66424"/>
                        <a:pt x="141700" y="86187"/>
                        <a:pt x="62646" y="107416"/>
                      </a:cubicBezTo>
                      <a:cubicBezTo>
                        <a:pt x="56038" y="109131"/>
                        <a:pt x="50239" y="110627"/>
                        <a:pt x="45065" y="111967"/>
                      </a:cubicBezTo>
                      <a:cubicBezTo>
                        <a:pt x="42477" y="112622"/>
                        <a:pt x="40015" y="113246"/>
                        <a:pt x="37739" y="113838"/>
                      </a:cubicBezTo>
                      <a:cubicBezTo>
                        <a:pt x="35682" y="114337"/>
                        <a:pt x="35931" y="114025"/>
                        <a:pt x="34965" y="114149"/>
                      </a:cubicBezTo>
                      <a:cubicBezTo>
                        <a:pt x="32284" y="114212"/>
                        <a:pt x="30133" y="114118"/>
                        <a:pt x="28263" y="113900"/>
                      </a:cubicBezTo>
                      <a:cubicBezTo>
                        <a:pt x="24428" y="113588"/>
                        <a:pt x="21841" y="112653"/>
                        <a:pt x="18225" y="112373"/>
                      </a:cubicBezTo>
                      <a:cubicBezTo>
                        <a:pt x="16791" y="112279"/>
                        <a:pt x="11242" y="114305"/>
                        <a:pt x="7159" y="115614"/>
                      </a:cubicBezTo>
                      <a:cubicBezTo>
                        <a:pt x="-11171" y="127928"/>
                        <a:pt x="10338" y="119106"/>
                        <a:pt x="20127" y="120789"/>
                      </a:cubicBezTo>
                      <a:cubicBezTo>
                        <a:pt x="21685" y="120820"/>
                        <a:pt x="34591" y="117111"/>
                        <a:pt x="37864" y="116581"/>
                      </a:cubicBezTo>
                      <a:cubicBezTo>
                        <a:pt x="34809" y="116581"/>
                        <a:pt x="34559" y="116550"/>
                        <a:pt x="35900" y="116456"/>
                      </a:cubicBezTo>
                      <a:cubicBezTo>
                        <a:pt x="36586" y="116425"/>
                        <a:pt x="37646" y="116394"/>
                        <a:pt x="38955" y="116332"/>
                      </a:cubicBezTo>
                      <a:lnTo>
                        <a:pt x="40015" y="116300"/>
                      </a:lnTo>
                      <a:lnTo>
                        <a:pt x="43257" y="115614"/>
                      </a:lnTo>
                      <a:cubicBezTo>
                        <a:pt x="45470" y="115178"/>
                        <a:pt x="47839" y="114711"/>
                        <a:pt x="50239" y="114212"/>
                      </a:cubicBezTo>
                      <a:cubicBezTo>
                        <a:pt x="69566" y="110378"/>
                        <a:pt x="93133" y="107260"/>
                        <a:pt x="93133" y="107260"/>
                      </a:cubicBezTo>
                      <a:close/>
                    </a:path>
                  </a:pathLst>
                </a:custGeom>
                <a:solidFill>
                  <a:srgbClr val="F8FBEE">
                    <a:alpha val="80000"/>
                  </a:srgbClr>
                </a:solidFill>
                <a:ln w="31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0514" name="组合 20513">
            <a:extLst>
              <a:ext uri="{FF2B5EF4-FFF2-40B4-BE49-F238E27FC236}">
                <a16:creationId xmlns:a16="http://schemas.microsoft.com/office/drawing/2014/main" id="{96244E81-053C-BA20-3B78-4CBB3FA8521E}"/>
              </a:ext>
            </a:extLst>
          </p:cNvPr>
          <p:cNvGrpSpPr/>
          <p:nvPr/>
        </p:nvGrpSpPr>
        <p:grpSpPr>
          <a:xfrm>
            <a:off x="3896257" y="1789204"/>
            <a:ext cx="3602613" cy="3968200"/>
            <a:chOff x="2633086" y="1813475"/>
            <a:chExt cx="3602613" cy="3968200"/>
          </a:xfrm>
        </p:grpSpPr>
        <p:sp>
          <p:nvSpPr>
            <p:cNvPr id="20515" name="矩形 20514">
              <a:extLst>
                <a:ext uri="{FF2B5EF4-FFF2-40B4-BE49-F238E27FC236}">
                  <a16:creationId xmlns:a16="http://schemas.microsoft.com/office/drawing/2014/main" id="{23A3A819-5091-88F9-EF48-052787E6C0DC}"/>
                </a:ext>
              </a:extLst>
            </p:cNvPr>
            <p:cNvSpPr/>
            <p:nvPr/>
          </p:nvSpPr>
          <p:spPr>
            <a:xfrm>
              <a:off x="3495674" y="1813475"/>
              <a:ext cx="2740025" cy="3968200"/>
            </a:xfrm>
            <a:prstGeom prst="rect">
              <a:avLst/>
            </a:prstGeom>
            <a:noFill/>
            <a:ln w="12700">
              <a:solidFill>
                <a:srgbClr val="E5E9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516" name="图形 214">
              <a:extLst>
                <a:ext uri="{FF2B5EF4-FFF2-40B4-BE49-F238E27FC236}">
                  <a16:creationId xmlns:a16="http://schemas.microsoft.com/office/drawing/2014/main" id="{5A26BCB2-1F9D-8B11-5313-45A3C9C14189}"/>
                </a:ext>
              </a:extLst>
            </p:cNvPr>
            <p:cNvGrpSpPr/>
            <p:nvPr/>
          </p:nvGrpSpPr>
          <p:grpSpPr>
            <a:xfrm rot="5400000">
              <a:off x="3585450" y="1909373"/>
              <a:ext cx="229500" cy="240346"/>
              <a:chOff x="1458277" y="1991010"/>
              <a:chExt cx="203549" cy="213169"/>
            </a:xfrm>
            <a:solidFill>
              <a:srgbClr val="FFF2CC"/>
            </a:solidFill>
          </p:grpSpPr>
          <p:sp>
            <p:nvSpPr>
              <p:cNvPr id="20541" name="任意多边形: 形状 20540">
                <a:extLst>
                  <a:ext uri="{FF2B5EF4-FFF2-40B4-BE49-F238E27FC236}">
                    <a16:creationId xmlns:a16="http://schemas.microsoft.com/office/drawing/2014/main" id="{6FE9B5D4-7E72-618E-9927-5FD02ED87700}"/>
                  </a:ext>
                </a:extLst>
              </p:cNvPr>
              <p:cNvSpPr/>
              <p:nvPr/>
            </p:nvSpPr>
            <p:spPr>
              <a:xfrm>
                <a:off x="1458277" y="1991010"/>
                <a:ext cx="203549" cy="213169"/>
              </a:xfrm>
              <a:custGeom>
                <a:avLst/>
                <a:gdLst>
                  <a:gd name="connsiteX0" fmla="*/ 198406 w 203549"/>
                  <a:gd name="connsiteY0" fmla="*/ 202501 h 213169"/>
                  <a:gd name="connsiteX1" fmla="*/ 203549 w 203549"/>
                  <a:gd name="connsiteY1" fmla="*/ 207836 h 213169"/>
                  <a:gd name="connsiteX2" fmla="*/ 198406 w 203549"/>
                  <a:gd name="connsiteY2" fmla="*/ 213170 h 213169"/>
                  <a:gd name="connsiteX3" fmla="*/ 95631 w 203549"/>
                  <a:gd name="connsiteY3" fmla="*/ 213170 h 213169"/>
                  <a:gd name="connsiteX4" fmla="*/ 90488 w 203549"/>
                  <a:gd name="connsiteY4" fmla="*/ 207836 h 213169"/>
                  <a:gd name="connsiteX5" fmla="*/ 90488 w 203549"/>
                  <a:gd name="connsiteY5" fmla="*/ 207359 h 213169"/>
                  <a:gd name="connsiteX6" fmla="*/ 90678 w 203549"/>
                  <a:gd name="connsiteY6" fmla="*/ 156305 h 213169"/>
                  <a:gd name="connsiteX7" fmla="*/ 60484 w 203549"/>
                  <a:gd name="connsiteY7" fmla="*/ 156305 h 213169"/>
                  <a:gd name="connsiteX8" fmla="*/ 55340 w 203549"/>
                  <a:gd name="connsiteY8" fmla="*/ 150971 h 213169"/>
                  <a:gd name="connsiteX9" fmla="*/ 55340 w 203549"/>
                  <a:gd name="connsiteY9" fmla="*/ 150495 h 213169"/>
                  <a:gd name="connsiteX10" fmla="*/ 55435 w 203549"/>
                  <a:gd name="connsiteY10" fmla="*/ 120110 h 213169"/>
                  <a:gd name="connsiteX11" fmla="*/ 5143 w 203549"/>
                  <a:gd name="connsiteY11" fmla="*/ 120110 h 213169"/>
                  <a:gd name="connsiteX12" fmla="*/ 0 w 203549"/>
                  <a:gd name="connsiteY12" fmla="*/ 114871 h 213169"/>
                  <a:gd name="connsiteX13" fmla="*/ 0 w 203549"/>
                  <a:gd name="connsiteY13" fmla="*/ 114871 h 213169"/>
                  <a:gd name="connsiteX14" fmla="*/ 0 w 203549"/>
                  <a:gd name="connsiteY14" fmla="*/ 5334 h 213169"/>
                  <a:gd name="connsiteX15" fmla="*/ 5143 w 203549"/>
                  <a:gd name="connsiteY15" fmla="*/ 0 h 213169"/>
                  <a:gd name="connsiteX16" fmla="*/ 10287 w 203549"/>
                  <a:gd name="connsiteY16" fmla="*/ 5334 h 213169"/>
                  <a:gd name="connsiteX17" fmla="*/ 10287 w 203549"/>
                  <a:gd name="connsiteY17" fmla="*/ 109633 h 213169"/>
                  <a:gd name="connsiteX18" fmla="*/ 60674 w 203549"/>
                  <a:gd name="connsiteY18" fmla="*/ 109633 h 213169"/>
                  <a:gd name="connsiteX19" fmla="*/ 65818 w 203549"/>
                  <a:gd name="connsiteY19" fmla="*/ 114967 h 213169"/>
                  <a:gd name="connsiteX20" fmla="*/ 65722 w 203549"/>
                  <a:gd name="connsiteY20" fmla="*/ 145828 h 213169"/>
                  <a:gd name="connsiteX21" fmla="*/ 95917 w 203549"/>
                  <a:gd name="connsiteY21" fmla="*/ 145828 h 213169"/>
                  <a:gd name="connsiteX22" fmla="*/ 95917 w 203549"/>
                  <a:gd name="connsiteY22" fmla="*/ 145828 h 213169"/>
                  <a:gd name="connsiteX23" fmla="*/ 101060 w 203549"/>
                  <a:gd name="connsiteY23" fmla="*/ 151067 h 213169"/>
                  <a:gd name="connsiteX24" fmla="*/ 100870 w 203549"/>
                  <a:gd name="connsiteY24" fmla="*/ 202597 h 213169"/>
                  <a:gd name="connsiteX25" fmla="*/ 198406 w 203549"/>
                  <a:gd name="connsiteY25" fmla="*/ 202597 h 21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169">
                    <a:moveTo>
                      <a:pt x="198406" y="202501"/>
                    </a:moveTo>
                    <a:cubicBezTo>
                      <a:pt x="201263" y="202501"/>
                      <a:pt x="203549" y="204883"/>
                      <a:pt x="203549" y="207836"/>
                    </a:cubicBezTo>
                    <a:cubicBezTo>
                      <a:pt x="203549" y="210788"/>
                      <a:pt x="201263" y="213170"/>
                      <a:pt x="198406" y="213170"/>
                    </a:cubicBezTo>
                    <a:lnTo>
                      <a:pt x="95631" y="213170"/>
                    </a:lnTo>
                    <a:cubicBezTo>
                      <a:pt x="92773" y="213170"/>
                      <a:pt x="90488" y="210788"/>
                      <a:pt x="90488" y="207836"/>
                    </a:cubicBezTo>
                    <a:lnTo>
                      <a:pt x="90488" y="207359"/>
                    </a:lnTo>
                    <a:lnTo>
                      <a:pt x="90678" y="156305"/>
                    </a:lnTo>
                    <a:lnTo>
                      <a:pt x="60484" y="156305"/>
                    </a:lnTo>
                    <a:cubicBezTo>
                      <a:pt x="57626" y="156305"/>
                      <a:pt x="55340" y="153924"/>
                      <a:pt x="55340" y="150971"/>
                    </a:cubicBezTo>
                    <a:lnTo>
                      <a:pt x="55340" y="150495"/>
                    </a:lnTo>
                    <a:lnTo>
                      <a:pt x="55435" y="120110"/>
                    </a:lnTo>
                    <a:lnTo>
                      <a:pt x="5143" y="120110"/>
                    </a:lnTo>
                    <a:cubicBezTo>
                      <a:pt x="2286" y="120110"/>
                      <a:pt x="0" y="117729"/>
                      <a:pt x="0" y="114871"/>
                    </a:cubicBezTo>
                    <a:lnTo>
                      <a:pt x="0" y="114871"/>
                    </a:ln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cubicBezTo>
                      <a:pt x="8001" y="0"/>
                      <a:pt x="10287" y="2381"/>
                      <a:pt x="10287" y="5334"/>
                    </a:cubicBezTo>
                    <a:lnTo>
                      <a:pt x="10287" y="109633"/>
                    </a:lnTo>
                    <a:lnTo>
                      <a:pt x="60674" y="109633"/>
                    </a:lnTo>
                    <a:cubicBezTo>
                      <a:pt x="63532" y="109633"/>
                      <a:pt x="65818" y="112014"/>
                      <a:pt x="65818" y="114967"/>
                    </a:cubicBezTo>
                    <a:lnTo>
                      <a:pt x="65722" y="145828"/>
                    </a:lnTo>
                    <a:lnTo>
                      <a:pt x="95917" y="145828"/>
                    </a:lnTo>
                    <a:lnTo>
                      <a:pt x="95917" y="145828"/>
                    </a:lnTo>
                    <a:cubicBezTo>
                      <a:pt x="98774" y="145828"/>
                      <a:pt x="101060" y="148209"/>
                      <a:pt x="101060" y="151067"/>
                    </a:cubicBezTo>
                    <a:lnTo>
                      <a:pt x="100870" y="202597"/>
                    </a:lnTo>
                    <a:lnTo>
                      <a:pt x="198406" y="2025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42" name="任意多边形: 形状 20541">
                <a:extLst>
                  <a:ext uri="{FF2B5EF4-FFF2-40B4-BE49-F238E27FC236}">
                    <a16:creationId xmlns:a16="http://schemas.microsoft.com/office/drawing/2014/main" id="{D5720645-91A0-FF8F-6E1E-838B5BA04865}"/>
                  </a:ext>
                </a:extLst>
              </p:cNvPr>
              <p:cNvSpPr/>
              <p:nvPr/>
            </p:nvSpPr>
            <p:spPr>
              <a:xfrm>
                <a:off x="1476565" y="2138267"/>
                <a:ext cx="46005" cy="47434"/>
              </a:xfrm>
              <a:custGeom>
                <a:avLst/>
                <a:gdLst>
                  <a:gd name="connsiteX0" fmla="*/ 10382 w 46005"/>
                  <a:gd name="connsiteY0" fmla="*/ 36862 h 47434"/>
                  <a:gd name="connsiteX1" fmla="*/ 35719 w 46005"/>
                  <a:gd name="connsiteY1" fmla="*/ 36767 h 47434"/>
                  <a:gd name="connsiteX2" fmla="*/ 35814 w 46005"/>
                  <a:gd name="connsiteY2" fmla="*/ 10763 h 47434"/>
                  <a:gd name="connsiteX3" fmla="*/ 10382 w 46005"/>
                  <a:gd name="connsiteY3" fmla="*/ 10763 h 47434"/>
                  <a:gd name="connsiteX4" fmla="*/ 10382 w 46005"/>
                  <a:gd name="connsiteY4" fmla="*/ 36862 h 47434"/>
                  <a:gd name="connsiteX5" fmla="*/ 10382 w 46005"/>
                  <a:gd name="connsiteY5" fmla="*/ 36862 h 47434"/>
                  <a:gd name="connsiteX6" fmla="*/ 40767 w 46005"/>
                  <a:gd name="connsiteY6" fmla="*/ 47339 h 47434"/>
                  <a:gd name="connsiteX7" fmla="*/ 5620 w 46005"/>
                  <a:gd name="connsiteY7" fmla="*/ 47434 h 47434"/>
                  <a:gd name="connsiteX8" fmla="*/ 5143 w 46005"/>
                  <a:gd name="connsiteY8" fmla="*/ 47434 h 47434"/>
                  <a:gd name="connsiteX9" fmla="*/ 0 w 46005"/>
                  <a:gd name="connsiteY9" fmla="*/ 42100 h 47434"/>
                  <a:gd name="connsiteX10" fmla="*/ 0 w 46005"/>
                  <a:gd name="connsiteY10" fmla="*/ 5334 h 47434"/>
                  <a:gd name="connsiteX11" fmla="*/ 5143 w 46005"/>
                  <a:gd name="connsiteY11" fmla="*/ 0 h 47434"/>
                  <a:gd name="connsiteX12" fmla="*/ 40862 w 46005"/>
                  <a:gd name="connsiteY12" fmla="*/ 0 h 47434"/>
                  <a:gd name="connsiteX13" fmla="*/ 40862 w 46005"/>
                  <a:gd name="connsiteY13" fmla="*/ 0 h 47434"/>
                  <a:gd name="connsiteX14" fmla="*/ 46006 w 46005"/>
                  <a:gd name="connsiteY14" fmla="*/ 5239 h 47434"/>
                  <a:gd name="connsiteX15" fmla="*/ 45910 w 46005"/>
                  <a:gd name="connsiteY15" fmla="*/ 41815 h 47434"/>
                  <a:gd name="connsiteX16" fmla="*/ 40767 w 46005"/>
                  <a:gd name="connsiteY16" fmla="*/ 47339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10382" y="36862"/>
                    </a:moveTo>
                    <a:lnTo>
                      <a:pt x="35719" y="36767"/>
                    </a:lnTo>
                    <a:lnTo>
                      <a:pt x="35814" y="10763"/>
                    </a:lnTo>
                    <a:lnTo>
                      <a:pt x="10382" y="10763"/>
                    </a:lnTo>
                    <a:lnTo>
                      <a:pt x="10382" y="36862"/>
                    </a:lnTo>
                    <a:lnTo>
                      <a:pt x="10382" y="36862"/>
                    </a:lnTo>
                    <a:close/>
                    <a:moveTo>
                      <a:pt x="40767" y="47339"/>
                    </a:moveTo>
                    <a:lnTo>
                      <a:pt x="5620" y="47434"/>
                    </a:lnTo>
                    <a:lnTo>
                      <a:pt x="5143" y="47434"/>
                    </a:lnTo>
                    <a:cubicBezTo>
                      <a:pt x="2286" y="47434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862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5910" y="41815"/>
                    </a:lnTo>
                    <a:cubicBezTo>
                      <a:pt x="45910" y="44958"/>
                      <a:pt x="43625" y="47339"/>
                      <a:pt x="40767" y="47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43" name="任意多边形: 形状 20542">
                <a:extLst>
                  <a:ext uri="{FF2B5EF4-FFF2-40B4-BE49-F238E27FC236}">
                    <a16:creationId xmlns:a16="http://schemas.microsoft.com/office/drawing/2014/main" id="{28099B0C-F846-5A28-E165-329F34161542}"/>
                  </a:ext>
                </a:extLst>
              </p:cNvPr>
              <p:cNvSpPr/>
              <p:nvPr/>
            </p:nvSpPr>
            <p:spPr>
              <a:xfrm>
                <a:off x="1513808" y="2100262"/>
                <a:ext cx="45910" cy="47339"/>
              </a:xfrm>
              <a:custGeom>
                <a:avLst/>
                <a:gdLst>
                  <a:gd name="connsiteX0" fmla="*/ 10287 w 45910"/>
                  <a:gd name="connsiteY0" fmla="*/ 36671 h 47339"/>
                  <a:gd name="connsiteX1" fmla="*/ 35624 w 45910"/>
                  <a:gd name="connsiteY1" fmla="*/ 36576 h 47339"/>
                  <a:gd name="connsiteX2" fmla="*/ 35719 w 45910"/>
                  <a:gd name="connsiteY2" fmla="*/ 10573 h 47339"/>
                  <a:gd name="connsiteX3" fmla="*/ 10382 w 45910"/>
                  <a:gd name="connsiteY3" fmla="*/ 10573 h 47339"/>
                  <a:gd name="connsiteX4" fmla="*/ 10287 w 45910"/>
                  <a:gd name="connsiteY4" fmla="*/ 36671 h 47339"/>
                  <a:gd name="connsiteX5" fmla="*/ 10287 w 45910"/>
                  <a:gd name="connsiteY5" fmla="*/ 36671 h 47339"/>
                  <a:gd name="connsiteX6" fmla="*/ 40672 w 45910"/>
                  <a:gd name="connsiteY6" fmla="*/ 47149 h 47339"/>
                  <a:gd name="connsiteX7" fmla="*/ 5144 w 45910"/>
                  <a:gd name="connsiteY7" fmla="*/ 47339 h 47339"/>
                  <a:gd name="connsiteX8" fmla="*/ 0 w 45910"/>
                  <a:gd name="connsiteY8" fmla="*/ 42005 h 47339"/>
                  <a:gd name="connsiteX9" fmla="*/ 0 w 45910"/>
                  <a:gd name="connsiteY9" fmla="*/ 5334 h 47339"/>
                  <a:gd name="connsiteX10" fmla="*/ 5144 w 45910"/>
                  <a:gd name="connsiteY10" fmla="*/ 0 h 47339"/>
                  <a:gd name="connsiteX11" fmla="*/ 40767 w 45910"/>
                  <a:gd name="connsiteY11" fmla="*/ 0 h 47339"/>
                  <a:gd name="connsiteX12" fmla="*/ 45911 w 45910"/>
                  <a:gd name="connsiteY12" fmla="*/ 5334 h 47339"/>
                  <a:gd name="connsiteX13" fmla="*/ 45815 w 45910"/>
                  <a:gd name="connsiteY13" fmla="*/ 41815 h 47339"/>
                  <a:gd name="connsiteX14" fmla="*/ 40672 w 45910"/>
                  <a:gd name="connsiteY14" fmla="*/ 4714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10287" y="36671"/>
                    </a:moveTo>
                    <a:lnTo>
                      <a:pt x="35624" y="36576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287" y="36671"/>
                    </a:lnTo>
                    <a:lnTo>
                      <a:pt x="10287" y="36671"/>
                    </a:lnTo>
                    <a:close/>
                    <a:moveTo>
                      <a:pt x="40672" y="47149"/>
                    </a:move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767"/>
                      <a:pt x="43529" y="47149"/>
                      <a:pt x="40672" y="471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544" name="图形 214">
                <a:extLst>
                  <a:ext uri="{FF2B5EF4-FFF2-40B4-BE49-F238E27FC236}">
                    <a16:creationId xmlns:a16="http://schemas.microsoft.com/office/drawing/2014/main" id="{93256BFE-F07A-6E5D-9369-F2980719EFC6}"/>
                  </a:ext>
                </a:extLst>
              </p:cNvPr>
              <p:cNvGrpSpPr/>
              <p:nvPr/>
            </p:nvGrpSpPr>
            <p:grpSpPr>
              <a:xfrm>
                <a:off x="1513998" y="2063591"/>
                <a:ext cx="81438" cy="83724"/>
                <a:chOff x="1513998" y="2063591"/>
                <a:chExt cx="81438" cy="83724"/>
              </a:xfrm>
              <a:grpFill/>
            </p:grpSpPr>
            <p:sp>
              <p:nvSpPr>
                <p:cNvPr id="20545" name="任意多边形: 形状 20544">
                  <a:extLst>
                    <a:ext uri="{FF2B5EF4-FFF2-40B4-BE49-F238E27FC236}">
                      <a16:creationId xmlns:a16="http://schemas.microsoft.com/office/drawing/2014/main" id="{9E5A9E71-86CE-B9C7-DDBC-552BB1297EA7}"/>
                    </a:ext>
                  </a:extLst>
                </p:cNvPr>
                <p:cNvSpPr/>
                <p:nvPr/>
              </p:nvSpPr>
              <p:spPr>
                <a:xfrm>
                  <a:off x="1513998" y="2063591"/>
                  <a:ext cx="45910" cy="47148"/>
                </a:xfrm>
                <a:custGeom>
                  <a:avLst/>
                  <a:gdLst>
                    <a:gd name="connsiteX0" fmla="*/ 10287 w 45910"/>
                    <a:gd name="connsiteY0" fmla="*/ 36576 h 47148"/>
                    <a:gd name="connsiteX1" fmla="*/ 35624 w 45910"/>
                    <a:gd name="connsiteY1" fmla="*/ 36481 h 47148"/>
                    <a:gd name="connsiteX2" fmla="*/ 35719 w 45910"/>
                    <a:gd name="connsiteY2" fmla="*/ 10478 h 47148"/>
                    <a:gd name="connsiteX3" fmla="*/ 10382 w 45910"/>
                    <a:gd name="connsiteY3" fmla="*/ 10478 h 47148"/>
                    <a:gd name="connsiteX4" fmla="*/ 10287 w 45910"/>
                    <a:gd name="connsiteY4" fmla="*/ 36576 h 47148"/>
                    <a:gd name="connsiteX5" fmla="*/ 10287 w 45910"/>
                    <a:gd name="connsiteY5" fmla="*/ 36576 h 47148"/>
                    <a:gd name="connsiteX6" fmla="*/ 40672 w 45910"/>
                    <a:gd name="connsiteY6" fmla="*/ 47054 h 47148"/>
                    <a:gd name="connsiteX7" fmla="*/ 5144 w 45910"/>
                    <a:gd name="connsiteY7" fmla="*/ 47149 h 47148"/>
                    <a:gd name="connsiteX8" fmla="*/ 0 w 45910"/>
                    <a:gd name="connsiteY8" fmla="*/ 41910 h 47148"/>
                    <a:gd name="connsiteX9" fmla="*/ 0 w 45910"/>
                    <a:gd name="connsiteY9" fmla="*/ 5239 h 47148"/>
                    <a:gd name="connsiteX10" fmla="*/ 5144 w 45910"/>
                    <a:gd name="connsiteY10" fmla="*/ 0 h 47148"/>
                    <a:gd name="connsiteX11" fmla="*/ 40767 w 45910"/>
                    <a:gd name="connsiteY11" fmla="*/ 0 h 47148"/>
                    <a:gd name="connsiteX12" fmla="*/ 45911 w 45910"/>
                    <a:gd name="connsiteY12" fmla="*/ 5334 h 47148"/>
                    <a:gd name="connsiteX13" fmla="*/ 45815 w 45910"/>
                    <a:gd name="connsiteY13" fmla="*/ 41815 h 47148"/>
                    <a:gd name="connsiteX14" fmla="*/ 40672 w 45910"/>
                    <a:gd name="connsiteY14" fmla="*/ 47054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10287" y="36576"/>
                      </a:moveTo>
                      <a:lnTo>
                        <a:pt x="35624" y="36481"/>
                      </a:lnTo>
                      <a:lnTo>
                        <a:pt x="35719" y="10478"/>
                      </a:lnTo>
                      <a:lnTo>
                        <a:pt x="10382" y="10478"/>
                      </a:lnTo>
                      <a:lnTo>
                        <a:pt x="10287" y="36576"/>
                      </a:lnTo>
                      <a:lnTo>
                        <a:pt x="10287" y="36576"/>
                      </a:lnTo>
                      <a:close/>
                      <a:moveTo>
                        <a:pt x="40672" y="47054"/>
                      </a:moveTo>
                      <a:lnTo>
                        <a:pt x="5144" y="47149"/>
                      </a:lnTo>
                      <a:cubicBezTo>
                        <a:pt x="2286" y="47149"/>
                        <a:pt x="0" y="44768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815" y="41815"/>
                      </a:lnTo>
                      <a:cubicBezTo>
                        <a:pt x="45815" y="44672"/>
                        <a:pt x="43529" y="47054"/>
                        <a:pt x="40672" y="470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46" name="任意多边形: 形状 20545">
                  <a:extLst>
                    <a:ext uri="{FF2B5EF4-FFF2-40B4-BE49-F238E27FC236}">
                      <a16:creationId xmlns:a16="http://schemas.microsoft.com/office/drawing/2014/main" id="{20EE83EF-E8AB-1B2D-DADE-81ADE798544B}"/>
                    </a:ext>
                  </a:extLst>
                </p:cNvPr>
                <p:cNvSpPr/>
                <p:nvPr/>
              </p:nvSpPr>
              <p:spPr>
                <a:xfrm>
                  <a:off x="1549431" y="2100071"/>
                  <a:ext cx="46005" cy="47244"/>
                </a:xfrm>
                <a:custGeom>
                  <a:avLst/>
                  <a:gdLst>
                    <a:gd name="connsiteX0" fmla="*/ 0 w 46005"/>
                    <a:gd name="connsiteY0" fmla="*/ 41815 h 47244"/>
                    <a:gd name="connsiteX1" fmla="*/ 191 w 46005"/>
                    <a:gd name="connsiteY1" fmla="*/ 5334 h 47244"/>
                    <a:gd name="connsiteX2" fmla="*/ 5334 w 46005"/>
                    <a:gd name="connsiteY2" fmla="*/ 95 h 47244"/>
                    <a:gd name="connsiteX3" fmla="*/ 40862 w 46005"/>
                    <a:gd name="connsiteY3" fmla="*/ 0 h 47244"/>
                    <a:gd name="connsiteX4" fmla="*/ 46006 w 46005"/>
                    <a:gd name="connsiteY4" fmla="*/ 5239 h 47244"/>
                    <a:gd name="connsiteX5" fmla="*/ 46006 w 46005"/>
                    <a:gd name="connsiteY5" fmla="*/ 41910 h 47244"/>
                    <a:gd name="connsiteX6" fmla="*/ 40862 w 46005"/>
                    <a:gd name="connsiteY6" fmla="*/ 47244 h 47244"/>
                    <a:gd name="connsiteX7" fmla="*/ 5239 w 46005"/>
                    <a:gd name="connsiteY7" fmla="*/ 47244 h 47244"/>
                    <a:gd name="connsiteX8" fmla="*/ 0 w 46005"/>
                    <a:gd name="connsiteY8" fmla="*/ 41815 h 47244"/>
                    <a:gd name="connsiteX9" fmla="*/ 0 w 46005"/>
                    <a:gd name="connsiteY9" fmla="*/ 41815 h 47244"/>
                    <a:gd name="connsiteX10" fmla="*/ 0 w 46005"/>
                    <a:gd name="connsiteY10" fmla="*/ 41815 h 47244"/>
                    <a:gd name="connsiteX11" fmla="*/ 10382 w 46005"/>
                    <a:gd name="connsiteY11" fmla="*/ 10573 h 47244"/>
                    <a:gd name="connsiteX12" fmla="*/ 10287 w 46005"/>
                    <a:gd name="connsiteY12" fmla="*/ 36576 h 47244"/>
                    <a:gd name="connsiteX13" fmla="*/ 35624 w 46005"/>
                    <a:gd name="connsiteY13" fmla="*/ 36576 h 47244"/>
                    <a:gd name="connsiteX14" fmla="*/ 35624 w 46005"/>
                    <a:gd name="connsiteY14" fmla="*/ 10478 h 47244"/>
                    <a:gd name="connsiteX15" fmla="*/ 10382 w 46005"/>
                    <a:gd name="connsiteY15" fmla="*/ 10573 h 47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6005" h="47244">
                      <a:moveTo>
                        <a:pt x="0" y="41815"/>
                      </a:moveTo>
                      <a:lnTo>
                        <a:pt x="191" y="5334"/>
                      </a:lnTo>
                      <a:cubicBezTo>
                        <a:pt x="191" y="2381"/>
                        <a:pt x="2476" y="95"/>
                        <a:pt x="5334" y="95"/>
                      </a:cubicBez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239"/>
                      </a:cubicBezTo>
                      <a:lnTo>
                        <a:pt x="46006" y="41910"/>
                      </a:lnTo>
                      <a:cubicBezTo>
                        <a:pt x="46006" y="44863"/>
                        <a:pt x="43720" y="47244"/>
                        <a:pt x="40862" y="47244"/>
                      </a:cubicBezTo>
                      <a:lnTo>
                        <a:pt x="5239" y="47244"/>
                      </a:lnTo>
                      <a:cubicBezTo>
                        <a:pt x="2286" y="47149"/>
                        <a:pt x="0" y="44767"/>
                        <a:pt x="0" y="41815"/>
                      </a:cubicBezTo>
                      <a:lnTo>
                        <a:pt x="0" y="41815"/>
                      </a:lnTo>
                      <a:lnTo>
                        <a:pt x="0" y="41815"/>
                      </a:lnTo>
                      <a:close/>
                      <a:moveTo>
                        <a:pt x="10382" y="10573"/>
                      </a:moveTo>
                      <a:lnTo>
                        <a:pt x="10287" y="36576"/>
                      </a:lnTo>
                      <a:lnTo>
                        <a:pt x="35624" y="36576"/>
                      </a:lnTo>
                      <a:lnTo>
                        <a:pt x="35624" y="10478"/>
                      </a:lnTo>
                      <a:lnTo>
                        <a:pt x="10382" y="105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517" name="图形 214">
              <a:extLst>
                <a:ext uri="{FF2B5EF4-FFF2-40B4-BE49-F238E27FC236}">
                  <a16:creationId xmlns:a16="http://schemas.microsoft.com/office/drawing/2014/main" id="{C20579DA-7581-3AF8-EC98-B15AAA4DECDC}"/>
                </a:ext>
              </a:extLst>
            </p:cNvPr>
            <p:cNvGrpSpPr/>
            <p:nvPr/>
          </p:nvGrpSpPr>
          <p:grpSpPr>
            <a:xfrm rot="5400000">
              <a:off x="3585450" y="5475452"/>
              <a:ext cx="229607" cy="240453"/>
              <a:chOff x="1852231" y="1990915"/>
              <a:chExt cx="203644" cy="213264"/>
            </a:xfrm>
            <a:solidFill>
              <a:srgbClr val="FFF2CC"/>
            </a:solidFill>
          </p:grpSpPr>
          <p:sp>
            <p:nvSpPr>
              <p:cNvPr id="20535" name="任意多边形: 形状 20534">
                <a:extLst>
                  <a:ext uri="{FF2B5EF4-FFF2-40B4-BE49-F238E27FC236}">
                    <a16:creationId xmlns:a16="http://schemas.microsoft.com/office/drawing/2014/main" id="{1E65DB81-0745-3A95-BF89-AE5B05722A23}"/>
                  </a:ext>
                </a:extLst>
              </p:cNvPr>
              <p:cNvSpPr/>
              <p:nvPr/>
            </p:nvSpPr>
            <p:spPr>
              <a:xfrm>
                <a:off x="1852231" y="1990915"/>
                <a:ext cx="203644" cy="213264"/>
              </a:xfrm>
              <a:custGeom>
                <a:avLst/>
                <a:gdLst>
                  <a:gd name="connsiteX0" fmla="*/ 5143 w 203644"/>
                  <a:gd name="connsiteY0" fmla="*/ 213265 h 213264"/>
                  <a:gd name="connsiteX1" fmla="*/ 0 w 203644"/>
                  <a:gd name="connsiteY1" fmla="*/ 207931 h 213264"/>
                  <a:gd name="connsiteX2" fmla="*/ 5143 w 203644"/>
                  <a:gd name="connsiteY2" fmla="*/ 202597 h 213264"/>
                  <a:gd name="connsiteX3" fmla="*/ 102775 w 203644"/>
                  <a:gd name="connsiteY3" fmla="*/ 202597 h 213264"/>
                  <a:gd name="connsiteX4" fmla="*/ 102584 w 203644"/>
                  <a:gd name="connsiteY4" fmla="*/ 151067 h 213264"/>
                  <a:gd name="connsiteX5" fmla="*/ 107728 w 203644"/>
                  <a:gd name="connsiteY5" fmla="*/ 145828 h 213264"/>
                  <a:gd name="connsiteX6" fmla="*/ 107728 w 203644"/>
                  <a:gd name="connsiteY6" fmla="*/ 145828 h 213264"/>
                  <a:gd name="connsiteX7" fmla="*/ 137922 w 203644"/>
                  <a:gd name="connsiteY7" fmla="*/ 145828 h 213264"/>
                  <a:gd name="connsiteX8" fmla="*/ 137827 w 203644"/>
                  <a:gd name="connsiteY8" fmla="*/ 114967 h 213264"/>
                  <a:gd name="connsiteX9" fmla="*/ 142970 w 203644"/>
                  <a:gd name="connsiteY9" fmla="*/ 109633 h 213264"/>
                  <a:gd name="connsiteX10" fmla="*/ 193357 w 203644"/>
                  <a:gd name="connsiteY10" fmla="*/ 109633 h 213264"/>
                  <a:gd name="connsiteX11" fmla="*/ 193357 w 203644"/>
                  <a:gd name="connsiteY11" fmla="*/ 5334 h 213264"/>
                  <a:gd name="connsiteX12" fmla="*/ 198501 w 203644"/>
                  <a:gd name="connsiteY12" fmla="*/ 0 h 213264"/>
                  <a:gd name="connsiteX13" fmla="*/ 203644 w 203644"/>
                  <a:gd name="connsiteY13" fmla="*/ 5334 h 213264"/>
                  <a:gd name="connsiteX14" fmla="*/ 203644 w 203644"/>
                  <a:gd name="connsiteY14" fmla="*/ 114871 h 213264"/>
                  <a:gd name="connsiteX15" fmla="*/ 203644 w 203644"/>
                  <a:gd name="connsiteY15" fmla="*/ 114871 h 213264"/>
                  <a:gd name="connsiteX16" fmla="*/ 198501 w 203644"/>
                  <a:gd name="connsiteY16" fmla="*/ 120110 h 213264"/>
                  <a:gd name="connsiteX17" fmla="*/ 148209 w 203644"/>
                  <a:gd name="connsiteY17" fmla="*/ 120110 h 213264"/>
                  <a:gd name="connsiteX18" fmla="*/ 148304 w 203644"/>
                  <a:gd name="connsiteY18" fmla="*/ 150495 h 213264"/>
                  <a:gd name="connsiteX19" fmla="*/ 148304 w 203644"/>
                  <a:gd name="connsiteY19" fmla="*/ 150971 h 213264"/>
                  <a:gd name="connsiteX20" fmla="*/ 143161 w 203644"/>
                  <a:gd name="connsiteY20" fmla="*/ 156305 h 213264"/>
                  <a:gd name="connsiteX21" fmla="*/ 112967 w 203644"/>
                  <a:gd name="connsiteY21" fmla="*/ 156305 h 213264"/>
                  <a:gd name="connsiteX22" fmla="*/ 113157 w 203644"/>
                  <a:gd name="connsiteY22" fmla="*/ 207359 h 213264"/>
                  <a:gd name="connsiteX23" fmla="*/ 113157 w 203644"/>
                  <a:gd name="connsiteY23" fmla="*/ 207835 h 213264"/>
                  <a:gd name="connsiteX24" fmla="*/ 108013 w 203644"/>
                  <a:gd name="connsiteY24" fmla="*/ 213169 h 213264"/>
                  <a:gd name="connsiteX25" fmla="*/ 5143 w 203644"/>
                  <a:gd name="connsiteY25" fmla="*/ 213169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264">
                    <a:moveTo>
                      <a:pt x="5143" y="213265"/>
                    </a:moveTo>
                    <a:cubicBezTo>
                      <a:pt x="2286" y="213265"/>
                      <a:pt x="0" y="210884"/>
                      <a:pt x="0" y="207931"/>
                    </a:cubicBezTo>
                    <a:cubicBezTo>
                      <a:pt x="0" y="204978"/>
                      <a:pt x="2286" y="202597"/>
                      <a:pt x="5143" y="202597"/>
                    </a:cubicBezTo>
                    <a:lnTo>
                      <a:pt x="102775" y="202597"/>
                    </a:lnTo>
                    <a:lnTo>
                      <a:pt x="102584" y="151067"/>
                    </a:lnTo>
                    <a:cubicBezTo>
                      <a:pt x="102584" y="148114"/>
                      <a:pt x="104870" y="145828"/>
                      <a:pt x="107728" y="145828"/>
                    </a:cubicBezTo>
                    <a:lnTo>
                      <a:pt x="107728" y="145828"/>
                    </a:lnTo>
                    <a:lnTo>
                      <a:pt x="137922" y="145828"/>
                    </a:lnTo>
                    <a:lnTo>
                      <a:pt x="137827" y="114967"/>
                    </a:lnTo>
                    <a:cubicBezTo>
                      <a:pt x="137827" y="112014"/>
                      <a:pt x="140113" y="109633"/>
                      <a:pt x="142970" y="109633"/>
                    </a:cubicBezTo>
                    <a:lnTo>
                      <a:pt x="193357" y="109633"/>
                    </a:lnTo>
                    <a:lnTo>
                      <a:pt x="193357" y="5334"/>
                    </a:lnTo>
                    <a:cubicBezTo>
                      <a:pt x="193357" y="2381"/>
                      <a:pt x="195643" y="0"/>
                      <a:pt x="198501" y="0"/>
                    </a:cubicBezTo>
                    <a:cubicBezTo>
                      <a:pt x="201359" y="0"/>
                      <a:pt x="203644" y="2381"/>
                      <a:pt x="203644" y="5334"/>
                    </a:cubicBezTo>
                    <a:lnTo>
                      <a:pt x="203644" y="114871"/>
                    </a:lnTo>
                    <a:lnTo>
                      <a:pt x="203644" y="114871"/>
                    </a:lnTo>
                    <a:cubicBezTo>
                      <a:pt x="203644" y="117824"/>
                      <a:pt x="201359" y="120110"/>
                      <a:pt x="198501" y="120110"/>
                    </a:cubicBezTo>
                    <a:lnTo>
                      <a:pt x="148209" y="120110"/>
                    </a:lnTo>
                    <a:lnTo>
                      <a:pt x="148304" y="150495"/>
                    </a:lnTo>
                    <a:lnTo>
                      <a:pt x="148304" y="150971"/>
                    </a:lnTo>
                    <a:cubicBezTo>
                      <a:pt x="148304" y="153924"/>
                      <a:pt x="146018" y="156305"/>
                      <a:pt x="143161" y="156305"/>
                    </a:cubicBezTo>
                    <a:lnTo>
                      <a:pt x="112967" y="156305"/>
                    </a:lnTo>
                    <a:lnTo>
                      <a:pt x="113157" y="207359"/>
                    </a:lnTo>
                    <a:lnTo>
                      <a:pt x="113157" y="207835"/>
                    </a:lnTo>
                    <a:cubicBezTo>
                      <a:pt x="113157" y="210788"/>
                      <a:pt x="110871" y="213169"/>
                      <a:pt x="108013" y="213169"/>
                    </a:cubicBezTo>
                    <a:lnTo>
                      <a:pt x="5143" y="2131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36" name="任意多边形: 形状 20535">
                <a:extLst>
                  <a:ext uri="{FF2B5EF4-FFF2-40B4-BE49-F238E27FC236}">
                    <a16:creationId xmlns:a16="http://schemas.microsoft.com/office/drawing/2014/main" id="{616210CC-851D-718E-1655-FCB62BD841DE}"/>
                  </a:ext>
                </a:extLst>
              </p:cNvPr>
              <p:cNvSpPr/>
              <p:nvPr/>
            </p:nvSpPr>
            <p:spPr>
              <a:xfrm>
                <a:off x="1991487" y="2138553"/>
                <a:ext cx="46005" cy="47434"/>
              </a:xfrm>
              <a:custGeom>
                <a:avLst/>
                <a:gdLst>
                  <a:gd name="connsiteX0" fmla="*/ 40386 w 46005"/>
                  <a:gd name="connsiteY0" fmla="*/ 47149 h 47434"/>
                  <a:gd name="connsiteX1" fmla="*/ 5239 w 46005"/>
                  <a:gd name="connsiteY1" fmla="*/ 47054 h 47434"/>
                  <a:gd name="connsiteX2" fmla="*/ 95 w 46005"/>
                  <a:gd name="connsiteY2" fmla="*/ 41815 h 47434"/>
                  <a:gd name="connsiteX3" fmla="*/ 0 w 46005"/>
                  <a:gd name="connsiteY3" fmla="*/ 5239 h 47434"/>
                  <a:gd name="connsiteX4" fmla="*/ 5143 w 46005"/>
                  <a:gd name="connsiteY4" fmla="*/ 0 h 47434"/>
                  <a:gd name="connsiteX5" fmla="*/ 5143 w 46005"/>
                  <a:gd name="connsiteY5" fmla="*/ 0 h 47434"/>
                  <a:gd name="connsiteX6" fmla="*/ 40862 w 46005"/>
                  <a:gd name="connsiteY6" fmla="*/ 0 h 47434"/>
                  <a:gd name="connsiteX7" fmla="*/ 46006 w 46005"/>
                  <a:gd name="connsiteY7" fmla="*/ 5334 h 47434"/>
                  <a:gd name="connsiteX8" fmla="*/ 46006 w 46005"/>
                  <a:gd name="connsiteY8" fmla="*/ 42100 h 47434"/>
                  <a:gd name="connsiteX9" fmla="*/ 40862 w 46005"/>
                  <a:gd name="connsiteY9" fmla="*/ 47434 h 47434"/>
                  <a:gd name="connsiteX10" fmla="*/ 40386 w 46005"/>
                  <a:gd name="connsiteY10" fmla="*/ 47149 h 47434"/>
                  <a:gd name="connsiteX11" fmla="*/ 40386 w 46005"/>
                  <a:gd name="connsiteY11" fmla="*/ 47149 h 47434"/>
                  <a:gd name="connsiteX12" fmla="*/ 10382 w 46005"/>
                  <a:gd name="connsiteY12" fmla="*/ 36481 h 47434"/>
                  <a:gd name="connsiteX13" fmla="*/ 35719 w 46005"/>
                  <a:gd name="connsiteY13" fmla="*/ 36576 h 47434"/>
                  <a:gd name="connsiteX14" fmla="*/ 35719 w 46005"/>
                  <a:gd name="connsiteY14" fmla="*/ 10477 h 47434"/>
                  <a:gd name="connsiteX15" fmla="*/ 10287 w 46005"/>
                  <a:gd name="connsiteY15" fmla="*/ 10477 h 47434"/>
                  <a:gd name="connsiteX16" fmla="*/ 10382 w 46005"/>
                  <a:gd name="connsiteY16" fmla="*/ 36481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40386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5143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0"/>
                    </a:lnTo>
                    <a:cubicBezTo>
                      <a:pt x="46006" y="45053"/>
                      <a:pt x="43720" y="47434"/>
                      <a:pt x="40862" y="47434"/>
                    </a:cubicBezTo>
                    <a:lnTo>
                      <a:pt x="40386" y="47149"/>
                    </a:lnTo>
                    <a:lnTo>
                      <a:pt x="40386" y="47149"/>
                    </a:lnTo>
                    <a:close/>
                    <a:moveTo>
                      <a:pt x="10382" y="36481"/>
                    </a:moveTo>
                    <a:lnTo>
                      <a:pt x="35719" y="36576"/>
                    </a:lnTo>
                    <a:lnTo>
                      <a:pt x="35719" y="10477"/>
                    </a:lnTo>
                    <a:lnTo>
                      <a:pt x="10287" y="10477"/>
                    </a:lnTo>
                    <a:lnTo>
                      <a:pt x="10382" y="364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37" name="任意多边形: 形状 20536">
                <a:extLst>
                  <a:ext uri="{FF2B5EF4-FFF2-40B4-BE49-F238E27FC236}">
                    <a16:creationId xmlns:a16="http://schemas.microsoft.com/office/drawing/2014/main" id="{4EE0FFD8-B9C3-EF4F-A697-FB583E98B6FA}"/>
                  </a:ext>
                </a:extLst>
              </p:cNvPr>
              <p:cNvSpPr/>
              <p:nvPr/>
            </p:nvSpPr>
            <p:spPr>
              <a:xfrm>
                <a:off x="1954339" y="2100262"/>
                <a:ext cx="45910" cy="47244"/>
              </a:xfrm>
              <a:custGeom>
                <a:avLst/>
                <a:gdLst>
                  <a:gd name="connsiteX0" fmla="*/ 40767 w 45910"/>
                  <a:gd name="connsiteY0" fmla="*/ 47244 h 47244"/>
                  <a:gd name="connsiteX1" fmla="*/ 5239 w 45910"/>
                  <a:gd name="connsiteY1" fmla="*/ 47054 h 47244"/>
                  <a:gd name="connsiteX2" fmla="*/ 95 w 45910"/>
                  <a:gd name="connsiteY2" fmla="*/ 41815 h 47244"/>
                  <a:gd name="connsiteX3" fmla="*/ 0 w 45910"/>
                  <a:gd name="connsiteY3" fmla="*/ 5334 h 47244"/>
                  <a:gd name="connsiteX4" fmla="*/ 5144 w 45910"/>
                  <a:gd name="connsiteY4" fmla="*/ 0 h 47244"/>
                  <a:gd name="connsiteX5" fmla="*/ 40767 w 45910"/>
                  <a:gd name="connsiteY5" fmla="*/ 0 h 47244"/>
                  <a:gd name="connsiteX6" fmla="*/ 45911 w 45910"/>
                  <a:gd name="connsiteY6" fmla="*/ 5334 h 47244"/>
                  <a:gd name="connsiteX7" fmla="*/ 45911 w 45910"/>
                  <a:gd name="connsiteY7" fmla="*/ 42005 h 47244"/>
                  <a:gd name="connsiteX8" fmla="*/ 40767 w 45910"/>
                  <a:gd name="connsiteY8" fmla="*/ 47244 h 47244"/>
                  <a:gd name="connsiteX9" fmla="*/ 40767 w 45910"/>
                  <a:gd name="connsiteY9" fmla="*/ 47244 h 47244"/>
                  <a:gd name="connsiteX10" fmla="*/ 10382 w 45910"/>
                  <a:gd name="connsiteY10" fmla="*/ 36576 h 47244"/>
                  <a:gd name="connsiteX11" fmla="*/ 35719 w 45910"/>
                  <a:gd name="connsiteY11" fmla="*/ 36671 h 47244"/>
                  <a:gd name="connsiteX12" fmla="*/ 35719 w 45910"/>
                  <a:gd name="connsiteY12" fmla="*/ 10573 h 47244"/>
                  <a:gd name="connsiteX13" fmla="*/ 10382 w 45910"/>
                  <a:gd name="connsiteY13" fmla="*/ 10573 h 47244"/>
                  <a:gd name="connsiteX14" fmla="*/ 10382 w 45910"/>
                  <a:gd name="connsiteY14" fmla="*/ 36576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4">
                    <a:moveTo>
                      <a:pt x="40767" y="47244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40767" y="47244"/>
                    </a:lnTo>
                    <a:close/>
                    <a:moveTo>
                      <a:pt x="10382" y="36576"/>
                    </a:move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382" y="365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538" name="图形 214">
                <a:extLst>
                  <a:ext uri="{FF2B5EF4-FFF2-40B4-BE49-F238E27FC236}">
                    <a16:creationId xmlns:a16="http://schemas.microsoft.com/office/drawing/2014/main" id="{8E110E30-E55F-9931-5F35-66D49485520B}"/>
                  </a:ext>
                </a:extLst>
              </p:cNvPr>
              <p:cNvGrpSpPr/>
              <p:nvPr/>
            </p:nvGrpSpPr>
            <p:grpSpPr>
              <a:xfrm>
                <a:off x="1918716" y="2063686"/>
                <a:ext cx="81343" cy="83438"/>
                <a:chOff x="1918716" y="2063686"/>
                <a:chExt cx="81343" cy="83438"/>
              </a:xfrm>
              <a:grpFill/>
            </p:grpSpPr>
            <p:sp>
              <p:nvSpPr>
                <p:cNvPr id="20539" name="任意多边形: 形状 20538">
                  <a:extLst>
                    <a:ext uri="{FF2B5EF4-FFF2-40B4-BE49-F238E27FC236}">
                      <a16:creationId xmlns:a16="http://schemas.microsoft.com/office/drawing/2014/main" id="{76368EE3-6CB4-BA69-45E5-C03EF3B5DB9D}"/>
                    </a:ext>
                  </a:extLst>
                </p:cNvPr>
                <p:cNvSpPr/>
                <p:nvPr/>
              </p:nvSpPr>
              <p:spPr>
                <a:xfrm>
                  <a:off x="1954149" y="2063686"/>
                  <a:ext cx="45910" cy="47148"/>
                </a:xfrm>
                <a:custGeom>
                  <a:avLst/>
                  <a:gdLst>
                    <a:gd name="connsiteX0" fmla="*/ 40767 w 45910"/>
                    <a:gd name="connsiteY0" fmla="*/ 47149 h 47148"/>
                    <a:gd name="connsiteX1" fmla="*/ 5239 w 45910"/>
                    <a:gd name="connsiteY1" fmla="*/ 47054 h 47148"/>
                    <a:gd name="connsiteX2" fmla="*/ 95 w 45910"/>
                    <a:gd name="connsiteY2" fmla="*/ 41815 h 47148"/>
                    <a:gd name="connsiteX3" fmla="*/ 0 w 45910"/>
                    <a:gd name="connsiteY3" fmla="*/ 5334 h 47148"/>
                    <a:gd name="connsiteX4" fmla="*/ 5143 w 45910"/>
                    <a:gd name="connsiteY4" fmla="*/ 0 h 47148"/>
                    <a:gd name="connsiteX5" fmla="*/ 40767 w 45910"/>
                    <a:gd name="connsiteY5" fmla="*/ 0 h 47148"/>
                    <a:gd name="connsiteX6" fmla="*/ 45910 w 45910"/>
                    <a:gd name="connsiteY6" fmla="*/ 5239 h 47148"/>
                    <a:gd name="connsiteX7" fmla="*/ 45910 w 45910"/>
                    <a:gd name="connsiteY7" fmla="*/ 41910 h 47148"/>
                    <a:gd name="connsiteX8" fmla="*/ 40767 w 45910"/>
                    <a:gd name="connsiteY8" fmla="*/ 47149 h 47148"/>
                    <a:gd name="connsiteX9" fmla="*/ 40767 w 45910"/>
                    <a:gd name="connsiteY9" fmla="*/ 47149 h 47148"/>
                    <a:gd name="connsiteX10" fmla="*/ 10382 w 45910"/>
                    <a:gd name="connsiteY10" fmla="*/ 36385 h 47148"/>
                    <a:gd name="connsiteX11" fmla="*/ 35719 w 45910"/>
                    <a:gd name="connsiteY11" fmla="*/ 36481 h 47148"/>
                    <a:gd name="connsiteX12" fmla="*/ 35719 w 45910"/>
                    <a:gd name="connsiteY12" fmla="*/ 10477 h 47148"/>
                    <a:gd name="connsiteX13" fmla="*/ 10382 w 45910"/>
                    <a:gd name="connsiteY13" fmla="*/ 10477 h 47148"/>
                    <a:gd name="connsiteX14" fmla="*/ 10382 w 45910"/>
                    <a:gd name="connsiteY14" fmla="*/ 36385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40767" y="47149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767"/>
                        <a:pt x="43625" y="47149"/>
                        <a:pt x="40767" y="47149"/>
                      </a:cubicBezTo>
                      <a:lnTo>
                        <a:pt x="40767" y="47149"/>
                      </a:lnTo>
                      <a:close/>
                      <a:moveTo>
                        <a:pt x="10382" y="36385"/>
                      </a:moveTo>
                      <a:lnTo>
                        <a:pt x="35719" y="36481"/>
                      </a:lnTo>
                      <a:lnTo>
                        <a:pt x="35719" y="10477"/>
                      </a:lnTo>
                      <a:lnTo>
                        <a:pt x="10382" y="10477"/>
                      </a:lnTo>
                      <a:lnTo>
                        <a:pt x="10382" y="363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40" name="任意多边形: 形状 20539">
                  <a:extLst>
                    <a:ext uri="{FF2B5EF4-FFF2-40B4-BE49-F238E27FC236}">
                      <a16:creationId xmlns:a16="http://schemas.microsoft.com/office/drawing/2014/main" id="{B4B1D70C-4E93-FBCF-0AD7-03A01F27D9C5}"/>
                    </a:ext>
                  </a:extLst>
                </p:cNvPr>
                <p:cNvSpPr/>
                <p:nvPr/>
              </p:nvSpPr>
              <p:spPr>
                <a:xfrm>
                  <a:off x="1918716" y="2099881"/>
                  <a:ext cx="45910" cy="47243"/>
                </a:xfrm>
                <a:custGeom>
                  <a:avLst/>
                  <a:gdLst>
                    <a:gd name="connsiteX0" fmla="*/ 35719 w 45910"/>
                    <a:gd name="connsiteY0" fmla="*/ 36767 h 47243"/>
                    <a:gd name="connsiteX1" fmla="*/ 35623 w 45910"/>
                    <a:gd name="connsiteY1" fmla="*/ 10763 h 47243"/>
                    <a:gd name="connsiteX2" fmla="*/ 10287 w 45910"/>
                    <a:gd name="connsiteY2" fmla="*/ 10668 h 47243"/>
                    <a:gd name="connsiteX3" fmla="*/ 10287 w 45910"/>
                    <a:gd name="connsiteY3" fmla="*/ 36767 h 47243"/>
                    <a:gd name="connsiteX4" fmla="*/ 35719 w 45910"/>
                    <a:gd name="connsiteY4" fmla="*/ 36767 h 47243"/>
                    <a:gd name="connsiteX5" fmla="*/ 35719 w 45910"/>
                    <a:gd name="connsiteY5" fmla="*/ 36767 h 47243"/>
                    <a:gd name="connsiteX6" fmla="*/ 45815 w 45910"/>
                    <a:gd name="connsiteY6" fmla="*/ 5429 h 47243"/>
                    <a:gd name="connsiteX7" fmla="*/ 45910 w 45910"/>
                    <a:gd name="connsiteY7" fmla="*/ 42005 h 47243"/>
                    <a:gd name="connsiteX8" fmla="*/ 40767 w 45910"/>
                    <a:gd name="connsiteY8" fmla="*/ 47244 h 47243"/>
                    <a:gd name="connsiteX9" fmla="*/ 5143 w 45910"/>
                    <a:gd name="connsiteY9" fmla="*/ 47244 h 47243"/>
                    <a:gd name="connsiteX10" fmla="*/ 0 w 45910"/>
                    <a:gd name="connsiteY10" fmla="*/ 41910 h 47243"/>
                    <a:gd name="connsiteX11" fmla="*/ 0 w 45910"/>
                    <a:gd name="connsiteY11" fmla="*/ 5239 h 47243"/>
                    <a:gd name="connsiteX12" fmla="*/ 5143 w 45910"/>
                    <a:gd name="connsiteY12" fmla="*/ 0 h 47243"/>
                    <a:gd name="connsiteX13" fmla="*/ 40672 w 45910"/>
                    <a:gd name="connsiteY13" fmla="*/ 95 h 47243"/>
                    <a:gd name="connsiteX14" fmla="*/ 45815 w 45910"/>
                    <a:gd name="connsiteY14" fmla="*/ 5429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719" y="36767"/>
                      </a:moveTo>
                      <a:lnTo>
                        <a:pt x="35623" y="10763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719" y="36767"/>
                      </a:lnTo>
                      <a:lnTo>
                        <a:pt x="35719" y="36767"/>
                      </a:lnTo>
                      <a:close/>
                      <a:moveTo>
                        <a:pt x="45815" y="5429"/>
                      </a:move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3" y="0"/>
                      </a:cubicBezTo>
                      <a:lnTo>
                        <a:pt x="40672" y="95"/>
                      </a:lnTo>
                      <a:cubicBezTo>
                        <a:pt x="43529" y="190"/>
                        <a:pt x="45815" y="2572"/>
                        <a:pt x="45815" y="54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518" name="图形 214">
              <a:extLst>
                <a:ext uri="{FF2B5EF4-FFF2-40B4-BE49-F238E27FC236}">
                  <a16:creationId xmlns:a16="http://schemas.microsoft.com/office/drawing/2014/main" id="{11EAEF80-3E91-55AD-1B71-A6D846001911}"/>
                </a:ext>
              </a:extLst>
            </p:cNvPr>
            <p:cNvGrpSpPr/>
            <p:nvPr/>
          </p:nvGrpSpPr>
          <p:grpSpPr>
            <a:xfrm rot="5400000">
              <a:off x="5937724" y="1909222"/>
              <a:ext cx="229607" cy="240562"/>
              <a:chOff x="1458182" y="805529"/>
              <a:chExt cx="203644" cy="213360"/>
            </a:xfrm>
            <a:solidFill>
              <a:srgbClr val="FFF2CC"/>
            </a:solidFill>
          </p:grpSpPr>
          <p:sp>
            <p:nvSpPr>
              <p:cNvPr id="20529" name="任意多边形: 形状 20528">
                <a:extLst>
                  <a:ext uri="{FF2B5EF4-FFF2-40B4-BE49-F238E27FC236}">
                    <a16:creationId xmlns:a16="http://schemas.microsoft.com/office/drawing/2014/main" id="{D0667FFE-CFF7-3073-0F04-AEDAA97A6C32}"/>
                  </a:ext>
                </a:extLst>
              </p:cNvPr>
              <p:cNvSpPr/>
              <p:nvPr/>
            </p:nvSpPr>
            <p:spPr>
              <a:xfrm>
                <a:off x="1458182" y="805529"/>
                <a:ext cx="203644" cy="213360"/>
              </a:xfrm>
              <a:custGeom>
                <a:avLst/>
                <a:gdLst>
                  <a:gd name="connsiteX0" fmla="*/ 198501 w 203644"/>
                  <a:gd name="connsiteY0" fmla="*/ 95 h 213360"/>
                  <a:gd name="connsiteX1" fmla="*/ 203645 w 203644"/>
                  <a:gd name="connsiteY1" fmla="*/ 5429 h 213360"/>
                  <a:gd name="connsiteX2" fmla="*/ 198501 w 203644"/>
                  <a:gd name="connsiteY2" fmla="*/ 10763 h 213360"/>
                  <a:gd name="connsiteX3" fmla="*/ 100870 w 203644"/>
                  <a:gd name="connsiteY3" fmla="*/ 10763 h 213360"/>
                  <a:gd name="connsiteX4" fmla="*/ 101060 w 203644"/>
                  <a:gd name="connsiteY4" fmla="*/ 62294 h 213360"/>
                  <a:gd name="connsiteX5" fmla="*/ 95917 w 203644"/>
                  <a:gd name="connsiteY5" fmla="*/ 67532 h 213360"/>
                  <a:gd name="connsiteX6" fmla="*/ 95917 w 203644"/>
                  <a:gd name="connsiteY6" fmla="*/ 67532 h 213360"/>
                  <a:gd name="connsiteX7" fmla="*/ 65723 w 203644"/>
                  <a:gd name="connsiteY7" fmla="*/ 67532 h 213360"/>
                  <a:gd name="connsiteX8" fmla="*/ 65818 w 203644"/>
                  <a:gd name="connsiteY8" fmla="*/ 98393 h 213360"/>
                  <a:gd name="connsiteX9" fmla="*/ 60674 w 203644"/>
                  <a:gd name="connsiteY9" fmla="*/ 103727 h 213360"/>
                  <a:gd name="connsiteX10" fmla="*/ 10287 w 203644"/>
                  <a:gd name="connsiteY10" fmla="*/ 103727 h 213360"/>
                  <a:gd name="connsiteX11" fmla="*/ 10287 w 203644"/>
                  <a:gd name="connsiteY11" fmla="*/ 208026 h 213360"/>
                  <a:gd name="connsiteX12" fmla="*/ 5144 w 203644"/>
                  <a:gd name="connsiteY12" fmla="*/ 213360 h 213360"/>
                  <a:gd name="connsiteX13" fmla="*/ 0 w 203644"/>
                  <a:gd name="connsiteY13" fmla="*/ 208026 h 213360"/>
                  <a:gd name="connsiteX14" fmla="*/ 0 w 203644"/>
                  <a:gd name="connsiteY14" fmla="*/ 98393 h 213360"/>
                  <a:gd name="connsiteX15" fmla="*/ 0 w 203644"/>
                  <a:gd name="connsiteY15" fmla="*/ 98393 h 213360"/>
                  <a:gd name="connsiteX16" fmla="*/ 5144 w 203644"/>
                  <a:gd name="connsiteY16" fmla="*/ 93059 h 213360"/>
                  <a:gd name="connsiteX17" fmla="*/ 55436 w 203644"/>
                  <a:gd name="connsiteY17" fmla="*/ 93059 h 213360"/>
                  <a:gd name="connsiteX18" fmla="*/ 55340 w 203644"/>
                  <a:gd name="connsiteY18" fmla="*/ 62675 h 213360"/>
                  <a:gd name="connsiteX19" fmla="*/ 55340 w 203644"/>
                  <a:gd name="connsiteY19" fmla="*/ 62198 h 213360"/>
                  <a:gd name="connsiteX20" fmla="*/ 60484 w 203644"/>
                  <a:gd name="connsiteY20" fmla="*/ 56864 h 213360"/>
                  <a:gd name="connsiteX21" fmla="*/ 90678 w 203644"/>
                  <a:gd name="connsiteY21" fmla="*/ 56864 h 213360"/>
                  <a:gd name="connsiteX22" fmla="*/ 90488 w 203644"/>
                  <a:gd name="connsiteY22" fmla="*/ 5810 h 213360"/>
                  <a:gd name="connsiteX23" fmla="*/ 90488 w 203644"/>
                  <a:gd name="connsiteY23" fmla="*/ 5334 h 213360"/>
                  <a:gd name="connsiteX24" fmla="*/ 95631 w 203644"/>
                  <a:gd name="connsiteY24" fmla="*/ 0 h 213360"/>
                  <a:gd name="connsiteX25" fmla="*/ 198501 w 203644"/>
                  <a:gd name="connsiteY25" fmla="*/ 0 h 21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360">
                    <a:moveTo>
                      <a:pt x="198501" y="95"/>
                    </a:moveTo>
                    <a:cubicBezTo>
                      <a:pt x="201359" y="95"/>
                      <a:pt x="203645" y="2477"/>
                      <a:pt x="203645" y="5429"/>
                    </a:cubicBezTo>
                    <a:cubicBezTo>
                      <a:pt x="203645" y="8382"/>
                      <a:pt x="201359" y="10763"/>
                      <a:pt x="198501" y="10763"/>
                    </a:cubicBezTo>
                    <a:lnTo>
                      <a:pt x="100870" y="10763"/>
                    </a:lnTo>
                    <a:lnTo>
                      <a:pt x="101060" y="62294"/>
                    </a:lnTo>
                    <a:cubicBezTo>
                      <a:pt x="101060" y="65246"/>
                      <a:pt x="98774" y="67532"/>
                      <a:pt x="95917" y="67532"/>
                    </a:cubicBezTo>
                    <a:lnTo>
                      <a:pt x="95917" y="67532"/>
                    </a:lnTo>
                    <a:lnTo>
                      <a:pt x="65723" y="67532"/>
                    </a:lnTo>
                    <a:lnTo>
                      <a:pt x="65818" y="98393"/>
                    </a:lnTo>
                    <a:cubicBezTo>
                      <a:pt x="65818" y="101346"/>
                      <a:pt x="63532" y="103727"/>
                      <a:pt x="60674" y="103727"/>
                    </a:cubicBezTo>
                    <a:lnTo>
                      <a:pt x="10287" y="103727"/>
                    </a:lnTo>
                    <a:lnTo>
                      <a:pt x="10287" y="208026"/>
                    </a:lnTo>
                    <a:cubicBezTo>
                      <a:pt x="10287" y="210979"/>
                      <a:pt x="8001" y="213360"/>
                      <a:pt x="5144" y="213360"/>
                    </a:cubicBezTo>
                    <a:cubicBezTo>
                      <a:pt x="2286" y="213360"/>
                      <a:pt x="0" y="210979"/>
                      <a:pt x="0" y="208026"/>
                    </a:cubicBezTo>
                    <a:lnTo>
                      <a:pt x="0" y="98393"/>
                    </a:lnTo>
                    <a:lnTo>
                      <a:pt x="0" y="98393"/>
                    </a:lnTo>
                    <a:cubicBezTo>
                      <a:pt x="0" y="95440"/>
                      <a:pt x="2286" y="93059"/>
                      <a:pt x="5144" y="93059"/>
                    </a:cubicBezTo>
                    <a:lnTo>
                      <a:pt x="55436" y="93059"/>
                    </a:lnTo>
                    <a:lnTo>
                      <a:pt x="55340" y="62675"/>
                    </a:lnTo>
                    <a:lnTo>
                      <a:pt x="55340" y="62198"/>
                    </a:lnTo>
                    <a:cubicBezTo>
                      <a:pt x="55340" y="59246"/>
                      <a:pt x="57626" y="56864"/>
                      <a:pt x="60484" y="56864"/>
                    </a:cubicBezTo>
                    <a:lnTo>
                      <a:pt x="90678" y="56864"/>
                    </a:lnTo>
                    <a:lnTo>
                      <a:pt x="90488" y="5810"/>
                    </a:lnTo>
                    <a:lnTo>
                      <a:pt x="90488" y="5334"/>
                    </a:lnTo>
                    <a:cubicBezTo>
                      <a:pt x="90488" y="2381"/>
                      <a:pt x="92774" y="0"/>
                      <a:pt x="95631" y="0"/>
                    </a:cubicBezTo>
                    <a:lnTo>
                      <a:pt x="198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30" name="任意多边形: 形状 20529">
                <a:extLst>
                  <a:ext uri="{FF2B5EF4-FFF2-40B4-BE49-F238E27FC236}">
                    <a16:creationId xmlns:a16="http://schemas.microsoft.com/office/drawing/2014/main" id="{7CBF9928-DD12-0412-7109-A3FFB9668DD6}"/>
                  </a:ext>
                </a:extLst>
              </p:cNvPr>
              <p:cNvSpPr/>
              <p:nvPr/>
            </p:nvSpPr>
            <p:spPr>
              <a:xfrm>
                <a:off x="1476660" y="823912"/>
                <a:ext cx="46005" cy="47434"/>
              </a:xfrm>
              <a:custGeom>
                <a:avLst/>
                <a:gdLst>
                  <a:gd name="connsiteX0" fmla="*/ 5620 w 46005"/>
                  <a:gd name="connsiteY0" fmla="*/ 190 h 47434"/>
                  <a:gd name="connsiteX1" fmla="*/ 40767 w 46005"/>
                  <a:gd name="connsiteY1" fmla="*/ 286 h 47434"/>
                  <a:gd name="connsiteX2" fmla="*/ 45911 w 46005"/>
                  <a:gd name="connsiteY2" fmla="*/ 5620 h 47434"/>
                  <a:gd name="connsiteX3" fmla="*/ 46006 w 46005"/>
                  <a:gd name="connsiteY3" fmla="*/ 42196 h 47434"/>
                  <a:gd name="connsiteX4" fmla="*/ 40862 w 46005"/>
                  <a:gd name="connsiteY4" fmla="*/ 47435 h 47434"/>
                  <a:gd name="connsiteX5" fmla="*/ 40862 w 46005"/>
                  <a:gd name="connsiteY5" fmla="*/ 47435 h 47434"/>
                  <a:gd name="connsiteX6" fmla="*/ 5144 w 46005"/>
                  <a:gd name="connsiteY6" fmla="*/ 47435 h 47434"/>
                  <a:gd name="connsiteX7" fmla="*/ 0 w 46005"/>
                  <a:gd name="connsiteY7" fmla="*/ 42100 h 47434"/>
                  <a:gd name="connsiteX8" fmla="*/ 0 w 46005"/>
                  <a:gd name="connsiteY8" fmla="*/ 5334 h 47434"/>
                  <a:gd name="connsiteX9" fmla="*/ 5144 w 46005"/>
                  <a:gd name="connsiteY9" fmla="*/ 0 h 47434"/>
                  <a:gd name="connsiteX10" fmla="*/ 5620 w 46005"/>
                  <a:gd name="connsiteY10" fmla="*/ 190 h 47434"/>
                  <a:gd name="connsiteX11" fmla="*/ 5620 w 46005"/>
                  <a:gd name="connsiteY11" fmla="*/ 190 h 47434"/>
                  <a:gd name="connsiteX12" fmla="*/ 35624 w 46005"/>
                  <a:gd name="connsiteY12" fmla="*/ 10858 h 47434"/>
                  <a:gd name="connsiteX13" fmla="*/ 10287 w 46005"/>
                  <a:gd name="connsiteY13" fmla="*/ 10763 h 47434"/>
                  <a:gd name="connsiteX14" fmla="*/ 10287 w 46005"/>
                  <a:gd name="connsiteY14" fmla="*/ 36862 h 47434"/>
                  <a:gd name="connsiteX15" fmla="*/ 35719 w 46005"/>
                  <a:gd name="connsiteY15" fmla="*/ 36862 h 47434"/>
                  <a:gd name="connsiteX16" fmla="*/ 35624 w 46005"/>
                  <a:gd name="connsiteY16" fmla="*/ 10858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5620" y="190"/>
                    </a:moveTo>
                    <a:lnTo>
                      <a:pt x="40767" y="286"/>
                    </a:lnTo>
                    <a:cubicBezTo>
                      <a:pt x="43625" y="286"/>
                      <a:pt x="45911" y="2667"/>
                      <a:pt x="45911" y="5620"/>
                    </a:cubicBezTo>
                    <a:lnTo>
                      <a:pt x="46006" y="42196"/>
                    </a:lnTo>
                    <a:cubicBezTo>
                      <a:pt x="46006" y="45148"/>
                      <a:pt x="43720" y="47435"/>
                      <a:pt x="40862" y="47435"/>
                    </a:cubicBezTo>
                    <a:lnTo>
                      <a:pt x="40862" y="47435"/>
                    </a:lnTo>
                    <a:lnTo>
                      <a:pt x="5144" y="47435"/>
                    </a:lnTo>
                    <a:cubicBezTo>
                      <a:pt x="2286" y="47435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620" y="190"/>
                    </a:lnTo>
                    <a:lnTo>
                      <a:pt x="5620" y="190"/>
                    </a:lnTo>
                    <a:close/>
                    <a:moveTo>
                      <a:pt x="35624" y="10858"/>
                    </a:moveTo>
                    <a:lnTo>
                      <a:pt x="10287" y="10763"/>
                    </a:lnTo>
                    <a:lnTo>
                      <a:pt x="10287" y="36862"/>
                    </a:lnTo>
                    <a:lnTo>
                      <a:pt x="35719" y="36862"/>
                    </a:lnTo>
                    <a:lnTo>
                      <a:pt x="35624" y="10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31" name="任意多边形: 形状 20530">
                <a:extLst>
                  <a:ext uri="{FF2B5EF4-FFF2-40B4-BE49-F238E27FC236}">
                    <a16:creationId xmlns:a16="http://schemas.microsoft.com/office/drawing/2014/main" id="{E52AC1E6-3799-635E-D2F1-F214F343BA36}"/>
                  </a:ext>
                </a:extLst>
              </p:cNvPr>
              <p:cNvSpPr/>
              <p:nvPr/>
            </p:nvSpPr>
            <p:spPr>
              <a:xfrm>
                <a:off x="1513808" y="862298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528 w 45910"/>
                  <a:gd name="connsiteY11" fmla="*/ 10668 h 47243"/>
                  <a:gd name="connsiteX12" fmla="*/ 10192 w 45910"/>
                  <a:gd name="connsiteY12" fmla="*/ 10573 h 47243"/>
                  <a:gd name="connsiteX13" fmla="*/ 10192 w 45910"/>
                  <a:gd name="connsiteY13" fmla="*/ 36576 h 47243"/>
                  <a:gd name="connsiteX14" fmla="*/ 35528 w 45910"/>
                  <a:gd name="connsiteY14" fmla="*/ 36576 h 47243"/>
                  <a:gd name="connsiteX15" fmla="*/ 35528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528" y="10668"/>
                    </a:moveTo>
                    <a:lnTo>
                      <a:pt x="10192" y="10573"/>
                    </a:lnTo>
                    <a:lnTo>
                      <a:pt x="10192" y="36576"/>
                    </a:lnTo>
                    <a:lnTo>
                      <a:pt x="35528" y="36576"/>
                    </a:lnTo>
                    <a:lnTo>
                      <a:pt x="35528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532" name="图形 214">
                <a:extLst>
                  <a:ext uri="{FF2B5EF4-FFF2-40B4-BE49-F238E27FC236}">
                    <a16:creationId xmlns:a16="http://schemas.microsoft.com/office/drawing/2014/main" id="{DF2A56F6-CF99-D679-524E-97E363169F95}"/>
                  </a:ext>
                </a:extLst>
              </p:cNvPr>
              <p:cNvGrpSpPr/>
              <p:nvPr/>
            </p:nvGrpSpPr>
            <p:grpSpPr>
              <a:xfrm>
                <a:off x="1513998" y="862583"/>
                <a:ext cx="81248" cy="83724"/>
                <a:chOff x="1513998" y="862583"/>
                <a:chExt cx="81248" cy="83724"/>
              </a:xfrm>
              <a:grpFill/>
            </p:grpSpPr>
            <p:sp>
              <p:nvSpPr>
                <p:cNvPr id="20533" name="任意多边形: 形状 20532">
                  <a:extLst>
                    <a:ext uri="{FF2B5EF4-FFF2-40B4-BE49-F238E27FC236}">
                      <a16:creationId xmlns:a16="http://schemas.microsoft.com/office/drawing/2014/main" id="{714B722E-9E64-3316-B4F3-9083D792207C}"/>
                    </a:ext>
                  </a:extLst>
                </p:cNvPr>
                <p:cNvSpPr/>
                <p:nvPr/>
              </p:nvSpPr>
              <p:spPr>
                <a:xfrm>
                  <a:off x="1513998" y="899064"/>
                  <a:ext cx="45910" cy="47243"/>
                </a:xfrm>
                <a:custGeom>
                  <a:avLst/>
                  <a:gdLst>
                    <a:gd name="connsiteX0" fmla="*/ 5144 w 45910"/>
                    <a:gd name="connsiteY0" fmla="*/ 0 h 47243"/>
                    <a:gd name="connsiteX1" fmla="*/ 40672 w 45910"/>
                    <a:gd name="connsiteY1" fmla="*/ 191 h 47243"/>
                    <a:gd name="connsiteX2" fmla="*/ 45815 w 45910"/>
                    <a:gd name="connsiteY2" fmla="*/ 5429 h 47243"/>
                    <a:gd name="connsiteX3" fmla="*/ 45911 w 45910"/>
                    <a:gd name="connsiteY3" fmla="*/ 41910 h 47243"/>
                    <a:gd name="connsiteX4" fmla="*/ 40767 w 45910"/>
                    <a:gd name="connsiteY4" fmla="*/ 47244 h 47243"/>
                    <a:gd name="connsiteX5" fmla="*/ 5144 w 45910"/>
                    <a:gd name="connsiteY5" fmla="*/ 47244 h 47243"/>
                    <a:gd name="connsiteX6" fmla="*/ 0 w 45910"/>
                    <a:gd name="connsiteY6" fmla="*/ 41910 h 47243"/>
                    <a:gd name="connsiteX7" fmla="*/ 0 w 45910"/>
                    <a:gd name="connsiteY7" fmla="*/ 5239 h 47243"/>
                    <a:gd name="connsiteX8" fmla="*/ 5144 w 45910"/>
                    <a:gd name="connsiteY8" fmla="*/ 0 h 47243"/>
                    <a:gd name="connsiteX9" fmla="*/ 5144 w 45910"/>
                    <a:gd name="connsiteY9" fmla="*/ 0 h 47243"/>
                    <a:gd name="connsiteX10" fmla="*/ 5144 w 45910"/>
                    <a:gd name="connsiteY10" fmla="*/ 0 h 47243"/>
                    <a:gd name="connsiteX11" fmla="*/ 35624 w 45910"/>
                    <a:gd name="connsiteY11" fmla="*/ 10668 h 47243"/>
                    <a:gd name="connsiteX12" fmla="*/ 10287 w 45910"/>
                    <a:gd name="connsiteY12" fmla="*/ 10573 h 47243"/>
                    <a:gd name="connsiteX13" fmla="*/ 10287 w 45910"/>
                    <a:gd name="connsiteY13" fmla="*/ 36671 h 47243"/>
                    <a:gd name="connsiteX14" fmla="*/ 35624 w 45910"/>
                    <a:gd name="connsiteY14" fmla="*/ 36671 h 47243"/>
                    <a:gd name="connsiteX15" fmla="*/ 35624 w 45910"/>
                    <a:gd name="connsiteY15" fmla="*/ 10668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5144" y="0"/>
                      </a:moveTo>
                      <a:lnTo>
                        <a:pt x="40672" y="191"/>
                      </a:lnTo>
                      <a:cubicBezTo>
                        <a:pt x="43529" y="191"/>
                        <a:pt x="45815" y="2572"/>
                        <a:pt x="45815" y="5429"/>
                      </a:cubicBezTo>
                      <a:lnTo>
                        <a:pt x="45911" y="41910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144" y="0"/>
                      </a:lnTo>
                      <a:lnTo>
                        <a:pt x="5144" y="0"/>
                      </a:lnTo>
                      <a:close/>
                      <a:moveTo>
                        <a:pt x="35624" y="10668"/>
                      </a:moveTo>
                      <a:lnTo>
                        <a:pt x="10287" y="10573"/>
                      </a:lnTo>
                      <a:lnTo>
                        <a:pt x="10287" y="36671"/>
                      </a:lnTo>
                      <a:lnTo>
                        <a:pt x="35624" y="36671"/>
                      </a:lnTo>
                      <a:lnTo>
                        <a:pt x="35624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34" name="任意多边形: 形状 20533">
                  <a:extLst>
                    <a:ext uri="{FF2B5EF4-FFF2-40B4-BE49-F238E27FC236}">
                      <a16:creationId xmlns:a16="http://schemas.microsoft.com/office/drawing/2014/main" id="{41896225-D9F0-A480-AFB0-8BB7C30328DE}"/>
                    </a:ext>
                  </a:extLst>
                </p:cNvPr>
                <p:cNvSpPr/>
                <p:nvPr/>
              </p:nvSpPr>
              <p:spPr>
                <a:xfrm>
                  <a:off x="1549336" y="862583"/>
                  <a:ext cx="45910" cy="47243"/>
                </a:xfrm>
                <a:custGeom>
                  <a:avLst/>
                  <a:gdLst>
                    <a:gd name="connsiteX0" fmla="*/ 10382 w 45910"/>
                    <a:gd name="connsiteY0" fmla="*/ 10668 h 47243"/>
                    <a:gd name="connsiteX1" fmla="*/ 10477 w 45910"/>
                    <a:gd name="connsiteY1" fmla="*/ 36671 h 47243"/>
                    <a:gd name="connsiteX2" fmla="*/ 35719 w 45910"/>
                    <a:gd name="connsiteY2" fmla="*/ 36767 h 47243"/>
                    <a:gd name="connsiteX3" fmla="*/ 35719 w 45910"/>
                    <a:gd name="connsiteY3" fmla="*/ 10668 h 47243"/>
                    <a:gd name="connsiteX4" fmla="*/ 10382 w 45910"/>
                    <a:gd name="connsiteY4" fmla="*/ 10668 h 47243"/>
                    <a:gd name="connsiteX5" fmla="*/ 10382 w 45910"/>
                    <a:gd name="connsiteY5" fmla="*/ 10668 h 47243"/>
                    <a:gd name="connsiteX6" fmla="*/ 190 w 45910"/>
                    <a:gd name="connsiteY6" fmla="*/ 41910 h 47243"/>
                    <a:gd name="connsiteX7" fmla="*/ 0 w 45910"/>
                    <a:gd name="connsiteY7" fmla="*/ 5334 h 47243"/>
                    <a:gd name="connsiteX8" fmla="*/ 5143 w 45910"/>
                    <a:gd name="connsiteY8" fmla="*/ 0 h 47243"/>
                    <a:gd name="connsiteX9" fmla="*/ 40767 w 45910"/>
                    <a:gd name="connsiteY9" fmla="*/ 0 h 47243"/>
                    <a:gd name="connsiteX10" fmla="*/ 45910 w 45910"/>
                    <a:gd name="connsiteY10" fmla="*/ 5334 h 47243"/>
                    <a:gd name="connsiteX11" fmla="*/ 45910 w 45910"/>
                    <a:gd name="connsiteY11" fmla="*/ 42005 h 47243"/>
                    <a:gd name="connsiteX12" fmla="*/ 40767 w 45910"/>
                    <a:gd name="connsiteY12" fmla="*/ 47244 h 47243"/>
                    <a:gd name="connsiteX13" fmla="*/ 5239 w 45910"/>
                    <a:gd name="connsiteY13" fmla="*/ 47149 h 47243"/>
                    <a:gd name="connsiteX14" fmla="*/ 190 w 45910"/>
                    <a:gd name="connsiteY14" fmla="*/ 41910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10382" y="10668"/>
                      </a:moveTo>
                      <a:lnTo>
                        <a:pt x="10477" y="36671"/>
                      </a:lnTo>
                      <a:lnTo>
                        <a:pt x="35719" y="36767"/>
                      </a:lnTo>
                      <a:lnTo>
                        <a:pt x="35719" y="10668"/>
                      </a:lnTo>
                      <a:lnTo>
                        <a:pt x="10382" y="10668"/>
                      </a:lnTo>
                      <a:lnTo>
                        <a:pt x="10382" y="10668"/>
                      </a:lnTo>
                      <a:close/>
                      <a:moveTo>
                        <a:pt x="190" y="41910"/>
                      </a:move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334"/>
                      </a:cubicBez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239" y="47149"/>
                      </a:lnTo>
                      <a:cubicBezTo>
                        <a:pt x="2476" y="47149"/>
                        <a:pt x="190" y="44768"/>
                        <a:pt x="190" y="4191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519" name="图形 214">
              <a:extLst>
                <a:ext uri="{FF2B5EF4-FFF2-40B4-BE49-F238E27FC236}">
                  <a16:creationId xmlns:a16="http://schemas.microsoft.com/office/drawing/2014/main" id="{8A4C7708-0DE6-0106-6674-56130899AE91}"/>
                </a:ext>
              </a:extLst>
            </p:cNvPr>
            <p:cNvGrpSpPr/>
            <p:nvPr/>
          </p:nvGrpSpPr>
          <p:grpSpPr>
            <a:xfrm rot="5400000">
              <a:off x="5939359" y="5475408"/>
              <a:ext cx="229500" cy="240453"/>
              <a:chOff x="1852231" y="805624"/>
              <a:chExt cx="203549" cy="213264"/>
            </a:xfrm>
            <a:solidFill>
              <a:srgbClr val="FFF2CC"/>
            </a:solidFill>
          </p:grpSpPr>
          <p:sp>
            <p:nvSpPr>
              <p:cNvPr id="20523" name="任意多边形: 形状 20522">
                <a:extLst>
                  <a:ext uri="{FF2B5EF4-FFF2-40B4-BE49-F238E27FC236}">
                    <a16:creationId xmlns:a16="http://schemas.microsoft.com/office/drawing/2014/main" id="{DF2A7EA6-65F7-7328-F1FA-01AAAFE918B9}"/>
                  </a:ext>
                </a:extLst>
              </p:cNvPr>
              <p:cNvSpPr/>
              <p:nvPr/>
            </p:nvSpPr>
            <p:spPr>
              <a:xfrm>
                <a:off x="1852231" y="805624"/>
                <a:ext cx="203549" cy="213264"/>
              </a:xfrm>
              <a:custGeom>
                <a:avLst/>
                <a:gdLst>
                  <a:gd name="connsiteX0" fmla="*/ 5143 w 203549"/>
                  <a:gd name="connsiteY0" fmla="*/ 10668 h 213264"/>
                  <a:gd name="connsiteX1" fmla="*/ 0 w 203549"/>
                  <a:gd name="connsiteY1" fmla="*/ 5334 h 213264"/>
                  <a:gd name="connsiteX2" fmla="*/ 5143 w 203549"/>
                  <a:gd name="connsiteY2" fmla="*/ 0 h 213264"/>
                  <a:gd name="connsiteX3" fmla="*/ 107918 w 203549"/>
                  <a:gd name="connsiteY3" fmla="*/ 0 h 213264"/>
                  <a:gd name="connsiteX4" fmla="*/ 113062 w 203549"/>
                  <a:gd name="connsiteY4" fmla="*/ 5334 h 213264"/>
                  <a:gd name="connsiteX5" fmla="*/ 113062 w 203549"/>
                  <a:gd name="connsiteY5" fmla="*/ 5810 h 213264"/>
                  <a:gd name="connsiteX6" fmla="*/ 112871 w 203549"/>
                  <a:gd name="connsiteY6" fmla="*/ 56864 h 213264"/>
                  <a:gd name="connsiteX7" fmla="*/ 143065 w 203549"/>
                  <a:gd name="connsiteY7" fmla="*/ 56864 h 213264"/>
                  <a:gd name="connsiteX8" fmla="*/ 148209 w 203549"/>
                  <a:gd name="connsiteY8" fmla="*/ 62198 h 213264"/>
                  <a:gd name="connsiteX9" fmla="*/ 148209 w 203549"/>
                  <a:gd name="connsiteY9" fmla="*/ 62675 h 213264"/>
                  <a:gd name="connsiteX10" fmla="*/ 148114 w 203549"/>
                  <a:gd name="connsiteY10" fmla="*/ 93059 h 213264"/>
                  <a:gd name="connsiteX11" fmla="*/ 198406 w 203549"/>
                  <a:gd name="connsiteY11" fmla="*/ 93059 h 213264"/>
                  <a:gd name="connsiteX12" fmla="*/ 203549 w 203549"/>
                  <a:gd name="connsiteY12" fmla="*/ 98393 h 213264"/>
                  <a:gd name="connsiteX13" fmla="*/ 203549 w 203549"/>
                  <a:gd name="connsiteY13" fmla="*/ 98393 h 213264"/>
                  <a:gd name="connsiteX14" fmla="*/ 203549 w 203549"/>
                  <a:gd name="connsiteY14" fmla="*/ 207931 h 213264"/>
                  <a:gd name="connsiteX15" fmla="*/ 198406 w 203549"/>
                  <a:gd name="connsiteY15" fmla="*/ 213265 h 213264"/>
                  <a:gd name="connsiteX16" fmla="*/ 193262 w 203549"/>
                  <a:gd name="connsiteY16" fmla="*/ 207931 h 213264"/>
                  <a:gd name="connsiteX17" fmla="*/ 193262 w 203549"/>
                  <a:gd name="connsiteY17" fmla="*/ 103632 h 213264"/>
                  <a:gd name="connsiteX18" fmla="*/ 142875 w 203549"/>
                  <a:gd name="connsiteY18" fmla="*/ 103632 h 213264"/>
                  <a:gd name="connsiteX19" fmla="*/ 137731 w 203549"/>
                  <a:gd name="connsiteY19" fmla="*/ 98298 h 213264"/>
                  <a:gd name="connsiteX20" fmla="*/ 137827 w 203549"/>
                  <a:gd name="connsiteY20" fmla="*/ 67437 h 213264"/>
                  <a:gd name="connsiteX21" fmla="*/ 107632 w 203549"/>
                  <a:gd name="connsiteY21" fmla="*/ 67437 h 213264"/>
                  <a:gd name="connsiteX22" fmla="*/ 107632 w 203549"/>
                  <a:gd name="connsiteY22" fmla="*/ 67437 h 213264"/>
                  <a:gd name="connsiteX23" fmla="*/ 102489 w 203549"/>
                  <a:gd name="connsiteY23" fmla="*/ 62198 h 213264"/>
                  <a:gd name="connsiteX24" fmla="*/ 102679 w 203549"/>
                  <a:gd name="connsiteY24" fmla="*/ 10668 h 213264"/>
                  <a:gd name="connsiteX25" fmla="*/ 5143 w 203549"/>
                  <a:gd name="connsiteY25" fmla="*/ 10668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264">
                    <a:moveTo>
                      <a:pt x="5143" y="10668"/>
                    </a:moveTo>
                    <a:cubicBezTo>
                      <a:pt x="2286" y="10668"/>
                      <a:pt x="0" y="8287"/>
                      <a:pt x="0" y="5334"/>
                    </a:cubicBezTo>
                    <a:cubicBezTo>
                      <a:pt x="0" y="2381"/>
                      <a:pt x="2286" y="0"/>
                      <a:pt x="5143" y="0"/>
                    </a:cubicBezTo>
                    <a:lnTo>
                      <a:pt x="107918" y="0"/>
                    </a:lnTo>
                    <a:cubicBezTo>
                      <a:pt x="110776" y="0"/>
                      <a:pt x="113062" y="2381"/>
                      <a:pt x="113062" y="5334"/>
                    </a:cubicBezTo>
                    <a:lnTo>
                      <a:pt x="113062" y="5810"/>
                    </a:lnTo>
                    <a:lnTo>
                      <a:pt x="112871" y="56864"/>
                    </a:lnTo>
                    <a:lnTo>
                      <a:pt x="143065" y="56864"/>
                    </a:lnTo>
                    <a:cubicBezTo>
                      <a:pt x="145923" y="56864"/>
                      <a:pt x="148209" y="59246"/>
                      <a:pt x="148209" y="62198"/>
                    </a:cubicBezTo>
                    <a:lnTo>
                      <a:pt x="148209" y="62675"/>
                    </a:lnTo>
                    <a:lnTo>
                      <a:pt x="148114" y="93059"/>
                    </a:lnTo>
                    <a:lnTo>
                      <a:pt x="198406" y="93059"/>
                    </a:lnTo>
                    <a:cubicBezTo>
                      <a:pt x="201263" y="93059"/>
                      <a:pt x="203549" y="95440"/>
                      <a:pt x="203549" y="98393"/>
                    </a:cubicBezTo>
                    <a:lnTo>
                      <a:pt x="203549" y="98393"/>
                    </a:lnTo>
                    <a:lnTo>
                      <a:pt x="203549" y="207931"/>
                    </a:lnTo>
                    <a:cubicBezTo>
                      <a:pt x="203549" y="210884"/>
                      <a:pt x="201263" y="213265"/>
                      <a:pt x="198406" y="213265"/>
                    </a:cubicBezTo>
                    <a:cubicBezTo>
                      <a:pt x="195548" y="213265"/>
                      <a:pt x="193262" y="210884"/>
                      <a:pt x="193262" y="207931"/>
                    </a:cubicBezTo>
                    <a:lnTo>
                      <a:pt x="193262" y="103632"/>
                    </a:lnTo>
                    <a:lnTo>
                      <a:pt x="142875" y="103632"/>
                    </a:lnTo>
                    <a:cubicBezTo>
                      <a:pt x="140017" y="103632"/>
                      <a:pt x="137731" y="101251"/>
                      <a:pt x="137731" y="98298"/>
                    </a:cubicBezTo>
                    <a:lnTo>
                      <a:pt x="137827" y="67437"/>
                    </a:lnTo>
                    <a:lnTo>
                      <a:pt x="107632" y="67437"/>
                    </a:lnTo>
                    <a:lnTo>
                      <a:pt x="107632" y="67437"/>
                    </a:lnTo>
                    <a:cubicBezTo>
                      <a:pt x="104775" y="67437"/>
                      <a:pt x="102489" y="65056"/>
                      <a:pt x="102489" y="62198"/>
                    </a:cubicBezTo>
                    <a:lnTo>
                      <a:pt x="102679" y="10668"/>
                    </a:lnTo>
                    <a:lnTo>
                      <a:pt x="5143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24" name="任意多边形: 形状 20523">
                <a:extLst>
                  <a:ext uri="{FF2B5EF4-FFF2-40B4-BE49-F238E27FC236}">
                    <a16:creationId xmlns:a16="http://schemas.microsoft.com/office/drawing/2014/main" id="{6FAB65D2-32B9-BF39-77B8-2CA83BFBC55B}"/>
                  </a:ext>
                </a:extLst>
              </p:cNvPr>
              <p:cNvSpPr/>
              <p:nvPr/>
            </p:nvSpPr>
            <p:spPr>
              <a:xfrm>
                <a:off x="1991487" y="824102"/>
                <a:ext cx="46005" cy="47434"/>
              </a:xfrm>
              <a:custGeom>
                <a:avLst/>
                <a:gdLst>
                  <a:gd name="connsiteX0" fmla="*/ 35719 w 46005"/>
                  <a:gd name="connsiteY0" fmla="*/ 10573 h 47434"/>
                  <a:gd name="connsiteX1" fmla="*/ 10382 w 46005"/>
                  <a:gd name="connsiteY1" fmla="*/ 10668 h 47434"/>
                  <a:gd name="connsiteX2" fmla="*/ 10287 w 46005"/>
                  <a:gd name="connsiteY2" fmla="*/ 36671 h 47434"/>
                  <a:gd name="connsiteX3" fmla="*/ 35719 w 46005"/>
                  <a:gd name="connsiteY3" fmla="*/ 36671 h 47434"/>
                  <a:gd name="connsiteX4" fmla="*/ 35719 w 46005"/>
                  <a:gd name="connsiteY4" fmla="*/ 10573 h 47434"/>
                  <a:gd name="connsiteX5" fmla="*/ 35719 w 46005"/>
                  <a:gd name="connsiteY5" fmla="*/ 10573 h 47434"/>
                  <a:gd name="connsiteX6" fmla="*/ 5239 w 46005"/>
                  <a:gd name="connsiteY6" fmla="*/ 95 h 47434"/>
                  <a:gd name="connsiteX7" fmla="*/ 40386 w 46005"/>
                  <a:gd name="connsiteY7" fmla="*/ 0 h 47434"/>
                  <a:gd name="connsiteX8" fmla="*/ 40862 w 46005"/>
                  <a:gd name="connsiteY8" fmla="*/ 0 h 47434"/>
                  <a:gd name="connsiteX9" fmla="*/ 46006 w 46005"/>
                  <a:gd name="connsiteY9" fmla="*/ 5334 h 47434"/>
                  <a:gd name="connsiteX10" fmla="*/ 46006 w 46005"/>
                  <a:gd name="connsiteY10" fmla="*/ 42101 h 47434"/>
                  <a:gd name="connsiteX11" fmla="*/ 40862 w 46005"/>
                  <a:gd name="connsiteY11" fmla="*/ 47435 h 47434"/>
                  <a:gd name="connsiteX12" fmla="*/ 5143 w 46005"/>
                  <a:gd name="connsiteY12" fmla="*/ 47435 h 47434"/>
                  <a:gd name="connsiteX13" fmla="*/ 5143 w 46005"/>
                  <a:gd name="connsiteY13" fmla="*/ 47435 h 47434"/>
                  <a:gd name="connsiteX14" fmla="*/ 0 w 46005"/>
                  <a:gd name="connsiteY14" fmla="*/ 42196 h 47434"/>
                  <a:gd name="connsiteX15" fmla="*/ 95 w 46005"/>
                  <a:gd name="connsiteY15" fmla="*/ 5620 h 47434"/>
                  <a:gd name="connsiteX16" fmla="*/ 5239 w 46005"/>
                  <a:gd name="connsiteY16" fmla="*/ 95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95"/>
                    </a:moveTo>
                    <a:lnTo>
                      <a:pt x="40386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1"/>
                    </a:lnTo>
                    <a:cubicBezTo>
                      <a:pt x="46006" y="45053"/>
                      <a:pt x="43720" y="47435"/>
                      <a:pt x="40862" y="47435"/>
                    </a:cubicBezTo>
                    <a:lnTo>
                      <a:pt x="5143" y="47435"/>
                    </a:lnTo>
                    <a:lnTo>
                      <a:pt x="5143" y="47435"/>
                    </a:lnTo>
                    <a:cubicBezTo>
                      <a:pt x="2286" y="47435"/>
                      <a:pt x="0" y="45053"/>
                      <a:pt x="0" y="42196"/>
                    </a:cubicBezTo>
                    <a:lnTo>
                      <a:pt x="95" y="5620"/>
                    </a:lnTo>
                    <a:cubicBezTo>
                      <a:pt x="95" y="2477"/>
                      <a:pt x="2381" y="95"/>
                      <a:pt x="5239" y="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25" name="任意多边形: 形状 20524">
                <a:extLst>
                  <a:ext uri="{FF2B5EF4-FFF2-40B4-BE49-F238E27FC236}">
                    <a16:creationId xmlns:a16="http://schemas.microsoft.com/office/drawing/2014/main" id="{8ACE77D9-4894-9D3A-6268-9CBEFE0366B4}"/>
                  </a:ext>
                </a:extLst>
              </p:cNvPr>
              <p:cNvSpPr/>
              <p:nvPr/>
            </p:nvSpPr>
            <p:spPr>
              <a:xfrm>
                <a:off x="1954339" y="862298"/>
                <a:ext cx="45910" cy="47339"/>
              </a:xfrm>
              <a:custGeom>
                <a:avLst/>
                <a:gdLst>
                  <a:gd name="connsiteX0" fmla="*/ 35719 w 45910"/>
                  <a:gd name="connsiteY0" fmla="*/ 10573 h 47339"/>
                  <a:gd name="connsiteX1" fmla="*/ 10382 w 45910"/>
                  <a:gd name="connsiteY1" fmla="*/ 10668 h 47339"/>
                  <a:gd name="connsiteX2" fmla="*/ 10287 w 45910"/>
                  <a:gd name="connsiteY2" fmla="*/ 36671 h 47339"/>
                  <a:gd name="connsiteX3" fmla="*/ 35624 w 45910"/>
                  <a:gd name="connsiteY3" fmla="*/ 36671 h 47339"/>
                  <a:gd name="connsiteX4" fmla="*/ 35719 w 45910"/>
                  <a:gd name="connsiteY4" fmla="*/ 10573 h 47339"/>
                  <a:gd name="connsiteX5" fmla="*/ 35719 w 45910"/>
                  <a:gd name="connsiteY5" fmla="*/ 10573 h 47339"/>
                  <a:gd name="connsiteX6" fmla="*/ 5239 w 45910"/>
                  <a:gd name="connsiteY6" fmla="*/ 191 h 47339"/>
                  <a:gd name="connsiteX7" fmla="*/ 40767 w 45910"/>
                  <a:gd name="connsiteY7" fmla="*/ 0 h 47339"/>
                  <a:gd name="connsiteX8" fmla="*/ 45911 w 45910"/>
                  <a:gd name="connsiteY8" fmla="*/ 5334 h 47339"/>
                  <a:gd name="connsiteX9" fmla="*/ 45911 w 45910"/>
                  <a:gd name="connsiteY9" fmla="*/ 42005 h 47339"/>
                  <a:gd name="connsiteX10" fmla="*/ 40767 w 45910"/>
                  <a:gd name="connsiteY10" fmla="*/ 47339 h 47339"/>
                  <a:gd name="connsiteX11" fmla="*/ 5144 w 45910"/>
                  <a:gd name="connsiteY11" fmla="*/ 47339 h 47339"/>
                  <a:gd name="connsiteX12" fmla="*/ 0 w 45910"/>
                  <a:gd name="connsiteY12" fmla="*/ 42005 h 47339"/>
                  <a:gd name="connsiteX13" fmla="*/ 95 w 45910"/>
                  <a:gd name="connsiteY13" fmla="*/ 5525 h 47339"/>
                  <a:gd name="connsiteX14" fmla="*/ 5239 w 45910"/>
                  <a:gd name="connsiteY14" fmla="*/ 191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958"/>
                      <a:pt x="43625" y="47339"/>
                      <a:pt x="40767" y="47339"/>
                    </a:cubicBez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95" y="5525"/>
                    </a:lnTo>
                    <a:cubicBezTo>
                      <a:pt x="191" y="2572"/>
                      <a:pt x="2477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526" name="图形 214">
                <a:extLst>
                  <a:ext uri="{FF2B5EF4-FFF2-40B4-BE49-F238E27FC236}">
                    <a16:creationId xmlns:a16="http://schemas.microsoft.com/office/drawing/2014/main" id="{032FDB9B-B06E-7861-D963-A7375569C87C}"/>
                  </a:ext>
                </a:extLst>
              </p:cNvPr>
              <p:cNvGrpSpPr/>
              <p:nvPr/>
            </p:nvGrpSpPr>
            <p:grpSpPr>
              <a:xfrm>
                <a:off x="1918811" y="862488"/>
                <a:ext cx="81248" cy="83724"/>
                <a:chOff x="1918811" y="862488"/>
                <a:chExt cx="81248" cy="83724"/>
              </a:xfrm>
              <a:grpFill/>
            </p:grpSpPr>
            <p:sp>
              <p:nvSpPr>
                <p:cNvPr id="20527" name="任意多边形: 形状 20526">
                  <a:extLst>
                    <a:ext uri="{FF2B5EF4-FFF2-40B4-BE49-F238E27FC236}">
                      <a16:creationId xmlns:a16="http://schemas.microsoft.com/office/drawing/2014/main" id="{85274DB2-FD4B-58D1-D8A2-C95AC521543A}"/>
                    </a:ext>
                  </a:extLst>
                </p:cNvPr>
                <p:cNvSpPr/>
                <p:nvPr/>
              </p:nvSpPr>
              <p:spPr>
                <a:xfrm>
                  <a:off x="1954149" y="898969"/>
                  <a:ext cx="45910" cy="47243"/>
                </a:xfrm>
                <a:custGeom>
                  <a:avLst/>
                  <a:gdLst>
                    <a:gd name="connsiteX0" fmla="*/ 35623 w 45910"/>
                    <a:gd name="connsiteY0" fmla="*/ 10668 h 47243"/>
                    <a:gd name="connsiteX1" fmla="*/ 10287 w 45910"/>
                    <a:gd name="connsiteY1" fmla="*/ 10763 h 47243"/>
                    <a:gd name="connsiteX2" fmla="*/ 10192 w 45910"/>
                    <a:gd name="connsiteY2" fmla="*/ 36767 h 47243"/>
                    <a:gd name="connsiteX3" fmla="*/ 35528 w 45910"/>
                    <a:gd name="connsiteY3" fmla="*/ 36767 h 47243"/>
                    <a:gd name="connsiteX4" fmla="*/ 35623 w 45910"/>
                    <a:gd name="connsiteY4" fmla="*/ 10668 h 47243"/>
                    <a:gd name="connsiteX5" fmla="*/ 35623 w 45910"/>
                    <a:gd name="connsiteY5" fmla="*/ 10668 h 47243"/>
                    <a:gd name="connsiteX6" fmla="*/ 5239 w 45910"/>
                    <a:gd name="connsiteY6" fmla="*/ 191 h 47243"/>
                    <a:gd name="connsiteX7" fmla="*/ 40767 w 45910"/>
                    <a:gd name="connsiteY7" fmla="*/ 0 h 47243"/>
                    <a:gd name="connsiteX8" fmla="*/ 45910 w 45910"/>
                    <a:gd name="connsiteY8" fmla="*/ 5239 h 47243"/>
                    <a:gd name="connsiteX9" fmla="*/ 45910 w 45910"/>
                    <a:gd name="connsiteY9" fmla="*/ 41910 h 47243"/>
                    <a:gd name="connsiteX10" fmla="*/ 40767 w 45910"/>
                    <a:gd name="connsiteY10" fmla="*/ 47244 h 47243"/>
                    <a:gd name="connsiteX11" fmla="*/ 5143 w 45910"/>
                    <a:gd name="connsiteY11" fmla="*/ 47244 h 47243"/>
                    <a:gd name="connsiteX12" fmla="*/ 0 w 45910"/>
                    <a:gd name="connsiteY12" fmla="*/ 41910 h 47243"/>
                    <a:gd name="connsiteX13" fmla="*/ 95 w 45910"/>
                    <a:gd name="connsiteY13" fmla="*/ 5429 h 47243"/>
                    <a:gd name="connsiteX14" fmla="*/ 5239 w 45910"/>
                    <a:gd name="connsiteY14" fmla="*/ 19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623" y="10668"/>
                      </a:moveTo>
                      <a:lnTo>
                        <a:pt x="10287" y="10763"/>
                      </a:lnTo>
                      <a:lnTo>
                        <a:pt x="10192" y="36767"/>
                      </a:lnTo>
                      <a:lnTo>
                        <a:pt x="35528" y="36767"/>
                      </a:lnTo>
                      <a:lnTo>
                        <a:pt x="35623" y="10668"/>
                      </a:lnTo>
                      <a:lnTo>
                        <a:pt x="35623" y="10668"/>
                      </a:lnTo>
                      <a:close/>
                      <a:moveTo>
                        <a:pt x="5239" y="191"/>
                      </a:move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863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95" y="5429"/>
                      </a:lnTo>
                      <a:cubicBezTo>
                        <a:pt x="190" y="2572"/>
                        <a:pt x="2476" y="191"/>
                        <a:pt x="5239" y="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28" name="任意多边形: 形状 20527">
                  <a:extLst>
                    <a:ext uri="{FF2B5EF4-FFF2-40B4-BE49-F238E27FC236}">
                      <a16:creationId xmlns:a16="http://schemas.microsoft.com/office/drawing/2014/main" id="{B4226944-040D-749C-E37D-5BE47565DE89}"/>
                    </a:ext>
                  </a:extLst>
                </p:cNvPr>
                <p:cNvSpPr/>
                <p:nvPr/>
              </p:nvSpPr>
              <p:spPr>
                <a:xfrm>
                  <a:off x="1918811" y="862488"/>
                  <a:ext cx="45910" cy="47243"/>
                </a:xfrm>
                <a:custGeom>
                  <a:avLst/>
                  <a:gdLst>
                    <a:gd name="connsiteX0" fmla="*/ 45911 w 45910"/>
                    <a:gd name="connsiteY0" fmla="*/ 5429 h 47243"/>
                    <a:gd name="connsiteX1" fmla="*/ 45815 w 45910"/>
                    <a:gd name="connsiteY1" fmla="*/ 41910 h 47243"/>
                    <a:gd name="connsiteX2" fmla="*/ 40672 w 45910"/>
                    <a:gd name="connsiteY2" fmla="*/ 47149 h 47243"/>
                    <a:gd name="connsiteX3" fmla="*/ 5144 w 45910"/>
                    <a:gd name="connsiteY3" fmla="*/ 47244 h 47243"/>
                    <a:gd name="connsiteX4" fmla="*/ 0 w 45910"/>
                    <a:gd name="connsiteY4" fmla="*/ 42005 h 47243"/>
                    <a:gd name="connsiteX5" fmla="*/ 0 w 45910"/>
                    <a:gd name="connsiteY5" fmla="*/ 5334 h 47243"/>
                    <a:gd name="connsiteX6" fmla="*/ 5144 w 45910"/>
                    <a:gd name="connsiteY6" fmla="*/ 0 h 47243"/>
                    <a:gd name="connsiteX7" fmla="*/ 40767 w 45910"/>
                    <a:gd name="connsiteY7" fmla="*/ 0 h 47243"/>
                    <a:gd name="connsiteX8" fmla="*/ 45911 w 45910"/>
                    <a:gd name="connsiteY8" fmla="*/ 5429 h 47243"/>
                    <a:gd name="connsiteX9" fmla="*/ 45911 w 45910"/>
                    <a:gd name="connsiteY9" fmla="*/ 5429 h 47243"/>
                    <a:gd name="connsiteX10" fmla="*/ 45911 w 45910"/>
                    <a:gd name="connsiteY10" fmla="*/ 5429 h 47243"/>
                    <a:gd name="connsiteX11" fmla="*/ 35528 w 45910"/>
                    <a:gd name="connsiteY11" fmla="*/ 36671 h 47243"/>
                    <a:gd name="connsiteX12" fmla="*/ 35624 w 45910"/>
                    <a:gd name="connsiteY12" fmla="*/ 10668 h 47243"/>
                    <a:gd name="connsiteX13" fmla="*/ 10287 w 45910"/>
                    <a:gd name="connsiteY13" fmla="*/ 10668 h 47243"/>
                    <a:gd name="connsiteX14" fmla="*/ 10287 w 45910"/>
                    <a:gd name="connsiteY14" fmla="*/ 36767 h 47243"/>
                    <a:gd name="connsiteX15" fmla="*/ 35528 w 45910"/>
                    <a:gd name="connsiteY15" fmla="*/ 3667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45911" y="5429"/>
                      </a:moveTo>
                      <a:lnTo>
                        <a:pt x="45815" y="41910"/>
                      </a:lnTo>
                      <a:cubicBezTo>
                        <a:pt x="45815" y="44863"/>
                        <a:pt x="43529" y="47149"/>
                        <a:pt x="40672" y="47149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200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529" y="190"/>
                        <a:pt x="45911" y="2572"/>
                        <a:pt x="45911" y="5429"/>
                      </a:cubicBezTo>
                      <a:lnTo>
                        <a:pt x="45911" y="5429"/>
                      </a:lnTo>
                      <a:lnTo>
                        <a:pt x="45911" y="5429"/>
                      </a:lnTo>
                      <a:close/>
                      <a:moveTo>
                        <a:pt x="35528" y="36671"/>
                      </a:moveTo>
                      <a:lnTo>
                        <a:pt x="35624" y="10668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528" y="36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0520" name="文本框 20519">
              <a:extLst>
                <a:ext uri="{FF2B5EF4-FFF2-40B4-BE49-F238E27FC236}">
                  <a16:creationId xmlns:a16="http://schemas.microsoft.com/office/drawing/2014/main" id="{35ED556E-DFF6-5C9A-BDE1-4A2D0B920CC1}"/>
                </a:ext>
              </a:extLst>
            </p:cNvPr>
            <p:cNvSpPr txBox="1"/>
            <p:nvPr/>
          </p:nvSpPr>
          <p:spPr>
            <a:xfrm>
              <a:off x="2633086" y="2288908"/>
              <a:ext cx="3231654" cy="30401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吴刚登上月宫折桂，据唐代小说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《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酉阳杂俎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》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中说，是因为西何人吴刚修仙犯了错误，才罚他去伐月中的桂树。这桂树随砍随长，永远也砍不断。 李白在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《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赠崔司户文昆季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》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一诗中写道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:"</a:t>
              </a:r>
              <a:r>
                <a:rPr lang="zh-CN" altLang="en-US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欲斫月中桂，持为寒者薪。</a:t>
              </a:r>
              <a:r>
                <a:rPr lang="en-US" altLang="zh-CN" sz="1200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"</a:t>
              </a:r>
              <a:endParaRPr lang="zh-CN" altLang="en-US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0521" name="任意多边形: 形状 20520">
              <a:extLst>
                <a:ext uri="{FF2B5EF4-FFF2-40B4-BE49-F238E27FC236}">
                  <a16:creationId xmlns:a16="http://schemas.microsoft.com/office/drawing/2014/main" id="{E417A0FA-F11D-A2F0-9DD4-083DCE082FC3}"/>
                </a:ext>
              </a:extLst>
            </p:cNvPr>
            <p:cNvSpPr/>
            <p:nvPr/>
          </p:nvSpPr>
          <p:spPr>
            <a:xfrm rot="5400000">
              <a:off x="2852671" y="2961977"/>
              <a:ext cx="1457171" cy="396735"/>
            </a:xfrm>
            <a:custGeom>
              <a:avLst/>
              <a:gdLst>
                <a:gd name="connsiteX0" fmla="*/ 0 w 1457171"/>
                <a:gd name="connsiteY0" fmla="*/ 197645 h 396735"/>
                <a:gd name="connsiteX1" fmla="*/ 197644 w 1457171"/>
                <a:gd name="connsiteY1" fmla="*/ 1 h 396735"/>
                <a:gd name="connsiteX2" fmla="*/ 337400 w 1457171"/>
                <a:gd name="connsiteY2" fmla="*/ 57890 h 396735"/>
                <a:gd name="connsiteX3" fmla="*/ 372856 w 1457171"/>
                <a:gd name="connsiteY3" fmla="*/ 110478 h 396735"/>
                <a:gd name="connsiteX4" fmla="*/ 408312 w 1457171"/>
                <a:gd name="connsiteY4" fmla="*/ 57890 h 396735"/>
                <a:gd name="connsiteX5" fmla="*/ 548067 w 1457171"/>
                <a:gd name="connsiteY5" fmla="*/ 1 h 396735"/>
                <a:gd name="connsiteX6" fmla="*/ 549067 w 1457171"/>
                <a:gd name="connsiteY6" fmla="*/ 102 h 396735"/>
                <a:gd name="connsiteX7" fmla="*/ 550067 w 1457171"/>
                <a:gd name="connsiteY7" fmla="*/ 1 h 396735"/>
                <a:gd name="connsiteX8" fmla="*/ 689823 w 1457171"/>
                <a:gd name="connsiteY8" fmla="*/ 57890 h 396735"/>
                <a:gd name="connsiteX9" fmla="*/ 725279 w 1457171"/>
                <a:gd name="connsiteY9" fmla="*/ 110478 h 396735"/>
                <a:gd name="connsiteX10" fmla="*/ 760735 w 1457171"/>
                <a:gd name="connsiteY10" fmla="*/ 57890 h 396735"/>
                <a:gd name="connsiteX11" fmla="*/ 900490 w 1457171"/>
                <a:gd name="connsiteY11" fmla="*/ 1 h 396735"/>
                <a:gd name="connsiteX12" fmla="*/ 903431 w 1457171"/>
                <a:gd name="connsiteY12" fmla="*/ 298 h 396735"/>
                <a:gd name="connsiteX13" fmla="*/ 906381 w 1457171"/>
                <a:gd name="connsiteY13" fmla="*/ 0 h 396735"/>
                <a:gd name="connsiteX14" fmla="*/ 1046648 w 1457171"/>
                <a:gd name="connsiteY14" fmla="*/ 58101 h 396735"/>
                <a:gd name="connsiteX15" fmla="*/ 1082593 w 1457171"/>
                <a:gd name="connsiteY15" fmla="*/ 111415 h 396735"/>
                <a:gd name="connsiteX16" fmla="*/ 1118538 w 1457171"/>
                <a:gd name="connsiteY16" fmla="*/ 58101 h 396735"/>
                <a:gd name="connsiteX17" fmla="*/ 1258804 w 1457171"/>
                <a:gd name="connsiteY17" fmla="*/ 0 h 396735"/>
                <a:gd name="connsiteX18" fmla="*/ 1457171 w 1457171"/>
                <a:gd name="connsiteY18" fmla="*/ 198368 h 396735"/>
                <a:gd name="connsiteX19" fmla="*/ 1258804 w 1457171"/>
                <a:gd name="connsiteY19" fmla="*/ 396735 h 396735"/>
                <a:gd name="connsiteX20" fmla="*/ 1118538 w 1457171"/>
                <a:gd name="connsiteY20" fmla="*/ 338634 h 396735"/>
                <a:gd name="connsiteX21" fmla="*/ 1082593 w 1457171"/>
                <a:gd name="connsiteY21" fmla="*/ 285321 h 396735"/>
                <a:gd name="connsiteX22" fmla="*/ 1046648 w 1457171"/>
                <a:gd name="connsiteY22" fmla="*/ 338635 h 396735"/>
                <a:gd name="connsiteX23" fmla="*/ 906381 w 1457171"/>
                <a:gd name="connsiteY23" fmla="*/ 396735 h 396735"/>
                <a:gd name="connsiteX24" fmla="*/ 866404 w 1457171"/>
                <a:gd name="connsiteY24" fmla="*/ 392705 h 396735"/>
                <a:gd name="connsiteX25" fmla="*/ 862338 w 1457171"/>
                <a:gd name="connsiteY25" fmla="*/ 391443 h 396735"/>
                <a:gd name="connsiteX26" fmla="*/ 860658 w 1457171"/>
                <a:gd name="connsiteY26" fmla="*/ 391274 h 396735"/>
                <a:gd name="connsiteX27" fmla="*/ 760735 w 1457171"/>
                <a:gd name="connsiteY27" fmla="*/ 337401 h 396735"/>
                <a:gd name="connsiteX28" fmla="*/ 725279 w 1457171"/>
                <a:gd name="connsiteY28" fmla="*/ 284812 h 396735"/>
                <a:gd name="connsiteX29" fmla="*/ 689823 w 1457171"/>
                <a:gd name="connsiteY29" fmla="*/ 337401 h 396735"/>
                <a:gd name="connsiteX30" fmla="*/ 550067 w 1457171"/>
                <a:gd name="connsiteY30" fmla="*/ 395289 h 396735"/>
                <a:gd name="connsiteX31" fmla="*/ 549067 w 1457171"/>
                <a:gd name="connsiteY31" fmla="*/ 395188 h 396735"/>
                <a:gd name="connsiteX32" fmla="*/ 548067 w 1457171"/>
                <a:gd name="connsiteY32" fmla="*/ 395289 h 396735"/>
                <a:gd name="connsiteX33" fmla="*/ 408312 w 1457171"/>
                <a:gd name="connsiteY33" fmla="*/ 337401 h 396735"/>
                <a:gd name="connsiteX34" fmla="*/ 372856 w 1457171"/>
                <a:gd name="connsiteY34" fmla="*/ 284812 h 396735"/>
                <a:gd name="connsiteX35" fmla="*/ 337400 w 1457171"/>
                <a:gd name="connsiteY35" fmla="*/ 337401 h 396735"/>
                <a:gd name="connsiteX36" fmla="*/ 197644 w 1457171"/>
                <a:gd name="connsiteY36" fmla="*/ 395289 h 396735"/>
                <a:gd name="connsiteX37" fmla="*/ 0 w 1457171"/>
                <a:gd name="connsiteY37" fmla="*/ 197645 h 39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57171" h="396735">
                  <a:moveTo>
                    <a:pt x="0" y="197645"/>
                  </a:moveTo>
                  <a:cubicBezTo>
                    <a:pt x="0" y="88489"/>
                    <a:pt x="88488" y="1"/>
                    <a:pt x="197644" y="1"/>
                  </a:cubicBezTo>
                  <a:cubicBezTo>
                    <a:pt x="252222" y="1"/>
                    <a:pt x="301633" y="22123"/>
                    <a:pt x="337400" y="57890"/>
                  </a:cubicBezTo>
                  <a:lnTo>
                    <a:pt x="372856" y="110478"/>
                  </a:lnTo>
                  <a:lnTo>
                    <a:pt x="408312" y="57890"/>
                  </a:lnTo>
                  <a:cubicBezTo>
                    <a:pt x="444078" y="22123"/>
                    <a:pt x="493489" y="1"/>
                    <a:pt x="548067" y="1"/>
                  </a:cubicBezTo>
                  <a:lnTo>
                    <a:pt x="549067" y="102"/>
                  </a:lnTo>
                  <a:lnTo>
                    <a:pt x="550067" y="1"/>
                  </a:lnTo>
                  <a:cubicBezTo>
                    <a:pt x="604645" y="1"/>
                    <a:pt x="654056" y="22123"/>
                    <a:pt x="689823" y="57890"/>
                  </a:cubicBezTo>
                  <a:lnTo>
                    <a:pt x="725279" y="110478"/>
                  </a:lnTo>
                  <a:lnTo>
                    <a:pt x="760735" y="57890"/>
                  </a:lnTo>
                  <a:cubicBezTo>
                    <a:pt x="796501" y="22123"/>
                    <a:pt x="845912" y="1"/>
                    <a:pt x="900490" y="1"/>
                  </a:cubicBezTo>
                  <a:lnTo>
                    <a:pt x="903431" y="298"/>
                  </a:lnTo>
                  <a:lnTo>
                    <a:pt x="906381" y="0"/>
                  </a:lnTo>
                  <a:cubicBezTo>
                    <a:pt x="961159" y="0"/>
                    <a:pt x="1010750" y="22203"/>
                    <a:pt x="1046648" y="58101"/>
                  </a:cubicBezTo>
                  <a:lnTo>
                    <a:pt x="1082593" y="111415"/>
                  </a:lnTo>
                  <a:lnTo>
                    <a:pt x="1118538" y="58101"/>
                  </a:lnTo>
                  <a:cubicBezTo>
                    <a:pt x="1154435" y="22204"/>
                    <a:pt x="1204027" y="0"/>
                    <a:pt x="1258804" y="0"/>
                  </a:cubicBezTo>
                  <a:cubicBezTo>
                    <a:pt x="1368359" y="0"/>
                    <a:pt x="1457171" y="88813"/>
                    <a:pt x="1457171" y="198368"/>
                  </a:cubicBezTo>
                  <a:cubicBezTo>
                    <a:pt x="1457171" y="307923"/>
                    <a:pt x="1368359" y="396735"/>
                    <a:pt x="1258804" y="396735"/>
                  </a:cubicBezTo>
                  <a:cubicBezTo>
                    <a:pt x="1204027" y="396735"/>
                    <a:pt x="1154435" y="374532"/>
                    <a:pt x="1118538" y="338634"/>
                  </a:cubicBezTo>
                  <a:lnTo>
                    <a:pt x="1082593" y="285321"/>
                  </a:lnTo>
                  <a:lnTo>
                    <a:pt x="1046648" y="338635"/>
                  </a:lnTo>
                  <a:cubicBezTo>
                    <a:pt x="1010750" y="374532"/>
                    <a:pt x="961159" y="396735"/>
                    <a:pt x="906381" y="396735"/>
                  </a:cubicBezTo>
                  <a:cubicBezTo>
                    <a:pt x="892687" y="396735"/>
                    <a:pt x="879317" y="395347"/>
                    <a:pt x="866404" y="392705"/>
                  </a:cubicBezTo>
                  <a:lnTo>
                    <a:pt x="862338" y="391443"/>
                  </a:lnTo>
                  <a:lnTo>
                    <a:pt x="860658" y="391274"/>
                  </a:lnTo>
                  <a:cubicBezTo>
                    <a:pt x="822059" y="383375"/>
                    <a:pt x="787560" y="364226"/>
                    <a:pt x="760735" y="337401"/>
                  </a:cubicBezTo>
                  <a:lnTo>
                    <a:pt x="725279" y="284812"/>
                  </a:lnTo>
                  <a:lnTo>
                    <a:pt x="689823" y="337401"/>
                  </a:lnTo>
                  <a:cubicBezTo>
                    <a:pt x="654056" y="373167"/>
                    <a:pt x="604645" y="395289"/>
                    <a:pt x="550067" y="395289"/>
                  </a:cubicBezTo>
                  <a:lnTo>
                    <a:pt x="549067" y="395188"/>
                  </a:lnTo>
                  <a:lnTo>
                    <a:pt x="548067" y="395289"/>
                  </a:lnTo>
                  <a:cubicBezTo>
                    <a:pt x="493489" y="395289"/>
                    <a:pt x="444078" y="373167"/>
                    <a:pt x="408312" y="337401"/>
                  </a:cubicBezTo>
                  <a:lnTo>
                    <a:pt x="372856" y="284812"/>
                  </a:lnTo>
                  <a:lnTo>
                    <a:pt x="337400" y="337401"/>
                  </a:lnTo>
                  <a:cubicBezTo>
                    <a:pt x="301633" y="373167"/>
                    <a:pt x="252222" y="395289"/>
                    <a:pt x="197644" y="395289"/>
                  </a:cubicBezTo>
                  <a:cubicBezTo>
                    <a:pt x="88488" y="395289"/>
                    <a:pt x="0" y="306801"/>
                    <a:pt x="0" y="197645"/>
                  </a:cubicBezTo>
                  <a:close/>
                </a:path>
              </a:pathLst>
            </a:custGeom>
            <a:solidFill>
              <a:srgbClr val="001959"/>
            </a:solidFill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22" name="文本框 20521">
              <a:extLst>
                <a:ext uri="{FF2B5EF4-FFF2-40B4-BE49-F238E27FC236}">
                  <a16:creationId xmlns:a16="http://schemas.microsoft.com/office/drawing/2014/main" id="{86F029E7-44D6-ADF1-712F-83A490652674}"/>
                </a:ext>
              </a:extLst>
            </p:cNvPr>
            <p:cNvSpPr txBox="1"/>
            <p:nvPr/>
          </p:nvSpPr>
          <p:spPr>
            <a:xfrm>
              <a:off x="3365812" y="2491838"/>
              <a:ext cx="430887" cy="13419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600" b="1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吴刚折桂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3077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形 6">
            <a:extLst>
              <a:ext uri="{FF2B5EF4-FFF2-40B4-BE49-F238E27FC236}">
                <a16:creationId xmlns:a16="http://schemas.microsoft.com/office/drawing/2014/main" id="{5A16A34D-E344-6DBE-EF1C-4656CA2FD829}"/>
              </a:ext>
            </a:extLst>
          </p:cNvPr>
          <p:cNvSpPr/>
          <p:nvPr/>
        </p:nvSpPr>
        <p:spPr>
          <a:xfrm>
            <a:off x="0" y="2754588"/>
            <a:ext cx="12191999" cy="3611880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F6EDEC">
                  <a:alpha val="13000"/>
                </a:srgbClr>
              </a:gs>
              <a:gs pos="100000">
                <a:srgbClr val="1A3775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71614E-EAD7-AFE6-C8E7-3CADFEE90277}"/>
              </a:ext>
            </a:extLst>
          </p:cNvPr>
          <p:cNvGrpSpPr/>
          <p:nvPr/>
        </p:nvGrpSpPr>
        <p:grpSpPr>
          <a:xfrm rot="10800000">
            <a:off x="4406235" y="-934401"/>
            <a:ext cx="3407258" cy="3431770"/>
            <a:chOff x="2027863" y="177800"/>
            <a:chExt cx="1765300" cy="1778000"/>
          </a:xfrm>
          <a:gradFill>
            <a:gsLst>
              <a:gs pos="2752">
                <a:srgbClr val="F6EDEC">
                  <a:alpha val="7000"/>
                </a:srgbClr>
              </a:gs>
              <a:gs pos="43000">
                <a:srgbClr val="F6EDEC">
                  <a:alpha val="2000"/>
                </a:srgbClr>
              </a:gs>
              <a:gs pos="55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FF3405-2570-C750-1BA7-615205DB72E3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4CC79EB-FA38-0AD0-7F4C-315AF146C0C5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FEF1E2B-FFD2-C62F-CEBC-076FBE8D889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1A74998-ACFF-F76D-88D4-AF493749C9D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FD6C71F-F9F8-1315-CF49-ECE6EC727810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6" name="组合 35275">
            <a:extLst>
              <a:ext uri="{FF2B5EF4-FFF2-40B4-BE49-F238E27FC236}">
                <a16:creationId xmlns:a16="http://schemas.microsoft.com/office/drawing/2014/main" id="{51BD436B-95F0-2A06-DAF8-2DEC59A14149}"/>
              </a:ext>
            </a:extLst>
          </p:cNvPr>
          <p:cNvGrpSpPr/>
          <p:nvPr/>
        </p:nvGrpSpPr>
        <p:grpSpPr>
          <a:xfrm>
            <a:off x="1631358" y="1900716"/>
            <a:ext cx="1546356" cy="389911"/>
            <a:chOff x="6846080" y="3603171"/>
            <a:chExt cx="564474" cy="142331"/>
          </a:xfrm>
        </p:grpSpPr>
        <p:sp>
          <p:nvSpPr>
            <p:cNvPr id="20169" name="任意多边形: 形状 20168">
              <a:extLst>
                <a:ext uri="{FF2B5EF4-FFF2-40B4-BE49-F238E27FC236}">
                  <a16:creationId xmlns:a16="http://schemas.microsoft.com/office/drawing/2014/main" id="{B3D71862-8B92-345B-464B-27515B804990}"/>
                </a:ext>
              </a:extLst>
            </p:cNvPr>
            <p:cNvSpPr/>
            <p:nvPr/>
          </p:nvSpPr>
          <p:spPr>
            <a:xfrm>
              <a:off x="7176368" y="3670820"/>
              <a:ext cx="234186" cy="74682"/>
            </a:xfrm>
            <a:custGeom>
              <a:avLst/>
              <a:gdLst>
                <a:gd name="connsiteX0" fmla="*/ 233320 w 234186"/>
                <a:gd name="connsiteY0" fmla="*/ 3645 h 74682"/>
                <a:gd name="connsiteX1" fmla="*/ 99411 w 234186"/>
                <a:gd name="connsiteY1" fmla="*/ 38677 h 74682"/>
                <a:gd name="connsiteX2" fmla="*/ 43125 w 234186"/>
                <a:gd name="connsiteY2" fmla="*/ 19169 h 74682"/>
                <a:gd name="connsiteX3" fmla="*/ 8865 w 234186"/>
                <a:gd name="connsiteY3" fmla="*/ 11245 h 74682"/>
                <a:gd name="connsiteX4" fmla="*/ 3988 w 234186"/>
                <a:gd name="connsiteY4" fmla="*/ 18925 h 74682"/>
                <a:gd name="connsiteX5" fmla="*/ 64095 w 234186"/>
                <a:gd name="connsiteY5" fmla="*/ 42862 h 74682"/>
                <a:gd name="connsiteX6" fmla="*/ 132573 w 234186"/>
                <a:gd name="connsiteY6" fmla="*/ 74115 h 74682"/>
                <a:gd name="connsiteX7" fmla="*/ 134443 w 234186"/>
                <a:gd name="connsiteY7" fmla="*/ 70132 h 74682"/>
                <a:gd name="connsiteX8" fmla="*/ 140864 w 234186"/>
                <a:gd name="connsiteY8" fmla="*/ 66759 h 74682"/>
                <a:gd name="connsiteX9" fmla="*/ 136068 w 234186"/>
                <a:gd name="connsiteY9" fmla="*/ 62166 h 74682"/>
                <a:gd name="connsiteX10" fmla="*/ 135093 w 234186"/>
                <a:gd name="connsiteY10" fmla="*/ 61476 h 74682"/>
                <a:gd name="connsiteX11" fmla="*/ 135052 w 234186"/>
                <a:gd name="connsiteY11" fmla="*/ 61354 h 74682"/>
                <a:gd name="connsiteX12" fmla="*/ 177277 w 234186"/>
                <a:gd name="connsiteY12" fmla="*/ 27744 h 74682"/>
                <a:gd name="connsiteX13" fmla="*/ 231491 w 234186"/>
                <a:gd name="connsiteY13" fmla="*/ 8197 h 74682"/>
                <a:gd name="connsiteX14" fmla="*/ 233320 w 234186"/>
                <a:gd name="connsiteY14" fmla="*/ 3645 h 7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186" h="74682">
                  <a:moveTo>
                    <a:pt x="233320" y="3645"/>
                  </a:moveTo>
                  <a:cubicBezTo>
                    <a:pt x="205441" y="-7938"/>
                    <a:pt x="126599" y="9253"/>
                    <a:pt x="99411" y="38677"/>
                  </a:cubicBezTo>
                  <a:cubicBezTo>
                    <a:pt x="81652" y="29695"/>
                    <a:pt x="65030" y="25834"/>
                    <a:pt x="43125" y="19169"/>
                  </a:cubicBezTo>
                  <a:cubicBezTo>
                    <a:pt x="32030" y="15959"/>
                    <a:pt x="20854" y="11488"/>
                    <a:pt x="8865" y="11245"/>
                  </a:cubicBezTo>
                  <a:cubicBezTo>
                    <a:pt x="-2920" y="11001"/>
                    <a:pt x="-1213" y="15796"/>
                    <a:pt x="3988" y="18925"/>
                  </a:cubicBezTo>
                  <a:cubicBezTo>
                    <a:pt x="9231" y="22014"/>
                    <a:pt x="44913" y="34247"/>
                    <a:pt x="64095" y="42862"/>
                  </a:cubicBezTo>
                  <a:cubicBezTo>
                    <a:pt x="70069" y="45545"/>
                    <a:pt x="123795" y="72123"/>
                    <a:pt x="132573" y="74115"/>
                  </a:cubicBezTo>
                  <a:cubicBezTo>
                    <a:pt x="139726" y="75740"/>
                    <a:pt x="136516" y="73708"/>
                    <a:pt x="134443" y="70132"/>
                  </a:cubicBezTo>
                  <a:cubicBezTo>
                    <a:pt x="134971" y="69604"/>
                    <a:pt x="136800" y="68181"/>
                    <a:pt x="140864" y="66759"/>
                  </a:cubicBezTo>
                  <a:cubicBezTo>
                    <a:pt x="144928" y="65377"/>
                    <a:pt x="138100" y="63914"/>
                    <a:pt x="136068" y="62166"/>
                  </a:cubicBezTo>
                  <a:cubicBezTo>
                    <a:pt x="135784" y="61923"/>
                    <a:pt x="135418" y="61760"/>
                    <a:pt x="135093" y="61476"/>
                  </a:cubicBezTo>
                  <a:cubicBezTo>
                    <a:pt x="135093" y="61435"/>
                    <a:pt x="135052" y="61394"/>
                    <a:pt x="135052" y="61354"/>
                  </a:cubicBezTo>
                  <a:cubicBezTo>
                    <a:pt x="147326" y="47373"/>
                    <a:pt x="161265" y="36685"/>
                    <a:pt x="177277" y="27744"/>
                  </a:cubicBezTo>
                  <a:cubicBezTo>
                    <a:pt x="194671" y="18031"/>
                    <a:pt x="214057" y="16487"/>
                    <a:pt x="231491" y="8197"/>
                  </a:cubicBezTo>
                  <a:cubicBezTo>
                    <a:pt x="231613" y="8115"/>
                    <a:pt x="236002" y="4742"/>
                    <a:pt x="233320" y="3645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170" name="任意多边形: 形状 20169">
              <a:extLst>
                <a:ext uri="{FF2B5EF4-FFF2-40B4-BE49-F238E27FC236}">
                  <a16:creationId xmlns:a16="http://schemas.microsoft.com/office/drawing/2014/main" id="{F613A80F-8C2F-9FCE-1998-0535181EA9AA}"/>
                </a:ext>
              </a:extLst>
            </p:cNvPr>
            <p:cNvSpPr/>
            <p:nvPr/>
          </p:nvSpPr>
          <p:spPr>
            <a:xfrm>
              <a:off x="6846080" y="3603171"/>
              <a:ext cx="138464" cy="66271"/>
            </a:xfrm>
            <a:custGeom>
              <a:avLst/>
              <a:gdLst>
                <a:gd name="connsiteX0" fmla="*/ 123314 w 138464"/>
                <a:gd name="connsiteY0" fmla="*/ 337 h 66271"/>
                <a:gd name="connsiteX1" fmla="*/ 58574 w 138464"/>
                <a:gd name="connsiteY1" fmla="*/ 42359 h 66271"/>
                <a:gd name="connsiteX2" fmla="*/ 34353 w 138464"/>
                <a:gd name="connsiteY2" fmla="*/ 36466 h 66271"/>
                <a:gd name="connsiteX3" fmla="*/ 378 w 138464"/>
                <a:gd name="connsiteY3" fmla="*/ 46829 h 66271"/>
                <a:gd name="connsiteX4" fmla="*/ 784 w 138464"/>
                <a:gd name="connsiteY4" fmla="*/ 48414 h 66271"/>
                <a:gd name="connsiteX5" fmla="*/ 16349 w 138464"/>
                <a:gd name="connsiteY5" fmla="*/ 46707 h 66271"/>
                <a:gd name="connsiteX6" fmla="*/ 58127 w 138464"/>
                <a:gd name="connsiteY6" fmla="*/ 58086 h 66271"/>
                <a:gd name="connsiteX7" fmla="*/ 68165 w 138464"/>
                <a:gd name="connsiteY7" fmla="*/ 66214 h 66271"/>
                <a:gd name="connsiteX8" fmla="*/ 66987 w 138464"/>
                <a:gd name="connsiteY8" fmla="*/ 57517 h 66271"/>
                <a:gd name="connsiteX9" fmla="*/ 75277 w 138464"/>
                <a:gd name="connsiteY9" fmla="*/ 61297 h 66271"/>
                <a:gd name="connsiteX10" fmla="*/ 79220 w 138464"/>
                <a:gd name="connsiteY10" fmla="*/ 46707 h 66271"/>
                <a:gd name="connsiteX11" fmla="*/ 102547 w 138464"/>
                <a:gd name="connsiteY11" fmla="*/ 21998 h 66271"/>
                <a:gd name="connsiteX12" fmla="*/ 138432 w 138464"/>
                <a:gd name="connsiteY12" fmla="*/ 3832 h 66271"/>
                <a:gd name="connsiteX13" fmla="*/ 123314 w 138464"/>
                <a:gd name="connsiteY13" fmla="*/ 337 h 6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464" h="66271">
                  <a:moveTo>
                    <a:pt x="123314" y="337"/>
                  </a:moveTo>
                  <a:cubicBezTo>
                    <a:pt x="99174" y="4157"/>
                    <a:pt x="65402" y="16024"/>
                    <a:pt x="58574" y="42359"/>
                  </a:cubicBezTo>
                  <a:cubicBezTo>
                    <a:pt x="51219" y="39067"/>
                    <a:pt x="45529" y="36547"/>
                    <a:pt x="34353" y="36466"/>
                  </a:cubicBezTo>
                  <a:cubicBezTo>
                    <a:pt x="23177" y="36384"/>
                    <a:pt x="10335" y="39473"/>
                    <a:pt x="378" y="46829"/>
                  </a:cubicBezTo>
                  <a:cubicBezTo>
                    <a:pt x="-232" y="47276"/>
                    <a:pt x="-110" y="48414"/>
                    <a:pt x="784" y="48414"/>
                  </a:cubicBezTo>
                  <a:cubicBezTo>
                    <a:pt x="6027" y="48251"/>
                    <a:pt x="11188" y="47439"/>
                    <a:pt x="16349" y="46707"/>
                  </a:cubicBezTo>
                  <a:cubicBezTo>
                    <a:pt x="30573" y="44634"/>
                    <a:pt x="44269" y="46910"/>
                    <a:pt x="58127" y="58086"/>
                  </a:cubicBezTo>
                  <a:cubicBezTo>
                    <a:pt x="61622" y="60890"/>
                    <a:pt x="64223" y="63898"/>
                    <a:pt x="68165" y="66214"/>
                  </a:cubicBezTo>
                  <a:cubicBezTo>
                    <a:pt x="69628" y="67068"/>
                    <a:pt x="65402" y="58046"/>
                    <a:pt x="66987" y="57517"/>
                  </a:cubicBezTo>
                  <a:cubicBezTo>
                    <a:pt x="67881" y="57924"/>
                    <a:pt x="74546" y="62435"/>
                    <a:pt x="75277" y="61297"/>
                  </a:cubicBezTo>
                  <a:cubicBezTo>
                    <a:pt x="79016" y="55526"/>
                    <a:pt x="75644" y="52559"/>
                    <a:pt x="79220" y="46707"/>
                  </a:cubicBezTo>
                  <a:cubicBezTo>
                    <a:pt x="84462" y="38010"/>
                    <a:pt x="94500" y="27769"/>
                    <a:pt x="102547" y="21998"/>
                  </a:cubicBezTo>
                  <a:cubicBezTo>
                    <a:pt x="115470" y="12732"/>
                    <a:pt x="136969" y="7936"/>
                    <a:pt x="138432" y="3832"/>
                  </a:cubicBezTo>
                  <a:cubicBezTo>
                    <a:pt x="139001" y="2166"/>
                    <a:pt x="132011" y="-1045"/>
                    <a:pt x="123314" y="337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9BD57A-BDD1-4637-0AEA-1414D5CF454A}"/>
              </a:ext>
            </a:extLst>
          </p:cNvPr>
          <p:cNvGrpSpPr/>
          <p:nvPr/>
        </p:nvGrpSpPr>
        <p:grpSpPr>
          <a:xfrm>
            <a:off x="8744515" y="401860"/>
            <a:ext cx="3032491" cy="2196609"/>
            <a:chOff x="8615249" y="262204"/>
            <a:chExt cx="3484415" cy="252396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2F073DA-5EEC-3268-A957-FDBAF6635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5063" y="262204"/>
              <a:ext cx="2670279" cy="2523963"/>
            </a:xfrm>
            <a:prstGeom prst="rect">
              <a:avLst/>
            </a:pr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07CD5FF-C71D-5DC2-DD72-A343C8B04BC8}"/>
                </a:ext>
              </a:extLst>
            </p:cNvPr>
            <p:cNvSpPr/>
            <p:nvPr/>
          </p:nvSpPr>
          <p:spPr>
            <a:xfrm>
              <a:off x="10648950" y="2029926"/>
              <a:ext cx="1450714" cy="627727"/>
            </a:xfrm>
            <a:custGeom>
              <a:avLst/>
              <a:gdLst>
                <a:gd name="connsiteX0" fmla="*/ 512366 w 1137090"/>
                <a:gd name="connsiteY0" fmla="*/ 714 h 492021"/>
                <a:gd name="connsiteX1" fmla="*/ 586296 w 1137090"/>
                <a:gd name="connsiteY1" fmla="*/ 8067 h 492021"/>
                <a:gd name="connsiteX2" fmla="*/ 718010 w 1137090"/>
                <a:gd name="connsiteY2" fmla="*/ 146933 h 492021"/>
                <a:gd name="connsiteX3" fmla="*/ 843303 w 1137090"/>
                <a:gd name="connsiteY3" fmla="*/ 126329 h 492021"/>
                <a:gd name="connsiteX4" fmla="*/ 983064 w 1137090"/>
                <a:gd name="connsiteY4" fmla="*/ 222036 h 492021"/>
                <a:gd name="connsiteX5" fmla="*/ 1137090 w 1137090"/>
                <a:gd name="connsiteY5" fmla="*/ 210007 h 492021"/>
                <a:gd name="connsiteX6" fmla="*/ 1030938 w 1137090"/>
                <a:gd name="connsiteY6" fmla="*/ 303682 h 492021"/>
                <a:gd name="connsiteX7" fmla="*/ 877075 w 1137090"/>
                <a:gd name="connsiteY7" fmla="*/ 333593 h 492021"/>
                <a:gd name="connsiteX8" fmla="*/ 774296 w 1137090"/>
                <a:gd name="connsiteY8" fmla="*/ 415564 h 492021"/>
                <a:gd name="connsiteX9" fmla="*/ 649207 w 1137090"/>
                <a:gd name="connsiteY9" fmla="*/ 403006 h 492021"/>
                <a:gd name="connsiteX10" fmla="*/ 483111 w 1137090"/>
                <a:gd name="connsiteY10" fmla="*/ 491073 h 492021"/>
                <a:gd name="connsiteX11" fmla="*/ 332906 w 1137090"/>
                <a:gd name="connsiteY11" fmla="*/ 382239 h 492021"/>
                <a:gd name="connsiteX12" fmla="*/ 219845 w 1137090"/>
                <a:gd name="connsiteY12" fmla="*/ 438566 h 492021"/>
                <a:gd name="connsiteX13" fmla="*/ 91626 w 1137090"/>
                <a:gd name="connsiteY13" fmla="*/ 342128 h 492021"/>
                <a:gd name="connsiteX14" fmla="*/ 470 w 1137090"/>
                <a:gd name="connsiteY14" fmla="*/ 266253 h 492021"/>
                <a:gd name="connsiteX15" fmla="*/ 74476 w 1137090"/>
                <a:gd name="connsiteY15" fmla="*/ 175707 h 492021"/>
                <a:gd name="connsiteX16" fmla="*/ 189487 w 1137090"/>
                <a:gd name="connsiteY16" fmla="*/ 12984 h 492021"/>
                <a:gd name="connsiteX17" fmla="*/ 362004 w 1137090"/>
                <a:gd name="connsiteY17" fmla="*/ 87599 h 492021"/>
                <a:gd name="connsiteX18" fmla="*/ 512366 w 1137090"/>
                <a:gd name="connsiteY18" fmla="*/ 714 h 492021"/>
                <a:gd name="connsiteX19" fmla="*/ 718011 w 1137090"/>
                <a:gd name="connsiteY19" fmla="*/ 146933 h 492021"/>
                <a:gd name="connsiteX20" fmla="*/ 683995 w 1137090"/>
                <a:gd name="connsiteY20" fmla="*/ 228701 h 492021"/>
                <a:gd name="connsiteX21" fmla="*/ 747922 w 1137090"/>
                <a:gd name="connsiteY21" fmla="*/ 297301 h 492021"/>
                <a:gd name="connsiteX22" fmla="*/ 797624 w 1137090"/>
                <a:gd name="connsiteY22" fmla="*/ 290392 h 492021"/>
                <a:gd name="connsiteX23" fmla="*/ 829364 w 1137090"/>
                <a:gd name="connsiteY23" fmla="*/ 251500 h 492021"/>
                <a:gd name="connsiteX24" fmla="*/ 826479 w 1137090"/>
                <a:gd name="connsiteY24" fmla="*/ 203789 h 492021"/>
                <a:gd name="connsiteX25" fmla="*/ 790188 w 1137090"/>
                <a:gd name="connsiteY25" fmla="*/ 177494 h 492021"/>
                <a:gd name="connsiteX26" fmla="*/ 815506 w 1137090"/>
                <a:gd name="connsiteY26" fmla="*/ 207853 h 492021"/>
                <a:gd name="connsiteX27" fmla="*/ 811727 w 1137090"/>
                <a:gd name="connsiteY27" fmla="*/ 245526 h 492021"/>
                <a:gd name="connsiteX28" fmla="*/ 752555 w 1137090"/>
                <a:gd name="connsiteY28" fmla="*/ 273852 h 492021"/>
                <a:gd name="connsiteX29" fmla="*/ 702242 w 1137090"/>
                <a:gd name="connsiteY29" fmla="*/ 225206 h 492021"/>
                <a:gd name="connsiteX30" fmla="*/ 718011 w 1137090"/>
                <a:gd name="connsiteY30" fmla="*/ 146933 h 492021"/>
                <a:gd name="connsiteX31" fmla="*/ 243132 w 1137090"/>
                <a:gd name="connsiteY31" fmla="*/ 151485 h 492021"/>
                <a:gd name="connsiteX32" fmla="*/ 166201 w 1137090"/>
                <a:gd name="connsiteY32" fmla="*/ 167050 h 492021"/>
                <a:gd name="connsiteX33" fmla="*/ 125723 w 1137090"/>
                <a:gd name="connsiteY33" fmla="*/ 234594 h 492021"/>
                <a:gd name="connsiteX34" fmla="*/ 133160 w 1137090"/>
                <a:gd name="connsiteY34" fmla="*/ 274136 h 492021"/>
                <a:gd name="connsiteX35" fmla="*/ 162015 w 1137090"/>
                <a:gd name="connsiteY35" fmla="*/ 301446 h 492021"/>
                <a:gd name="connsiteX36" fmla="*/ 234110 w 1137090"/>
                <a:gd name="connsiteY36" fmla="*/ 299008 h 492021"/>
                <a:gd name="connsiteX37" fmla="*/ 167785 w 1137090"/>
                <a:gd name="connsiteY37" fmla="*/ 291286 h 492021"/>
                <a:gd name="connsiteX38" fmla="*/ 144256 w 1137090"/>
                <a:gd name="connsiteY38" fmla="*/ 236626 h 492021"/>
                <a:gd name="connsiteX39" fmla="*/ 178271 w 1137090"/>
                <a:gd name="connsiteY39" fmla="*/ 186151 h 492021"/>
                <a:gd name="connsiteX40" fmla="*/ 240450 w 1137090"/>
                <a:gd name="connsiteY40" fmla="*/ 175178 h 492021"/>
                <a:gd name="connsiteX41" fmla="*/ 301979 w 1137090"/>
                <a:gd name="connsiteY41" fmla="*/ 197286 h 492021"/>
                <a:gd name="connsiteX42" fmla="*/ 342172 w 1137090"/>
                <a:gd name="connsiteY42" fmla="*/ 248655 h 492021"/>
                <a:gd name="connsiteX43" fmla="*/ 353835 w 1137090"/>
                <a:gd name="connsiteY43" fmla="*/ 315874 h 492021"/>
                <a:gd name="connsiteX44" fmla="*/ 332743 w 1137090"/>
                <a:gd name="connsiteY44" fmla="*/ 382157 h 492021"/>
                <a:gd name="connsiteX45" fmla="*/ 365418 w 1137090"/>
                <a:gd name="connsiteY45" fmla="*/ 317093 h 492021"/>
                <a:gd name="connsiteX46" fmla="*/ 359566 w 1137090"/>
                <a:gd name="connsiteY46" fmla="*/ 242193 h 492021"/>
                <a:gd name="connsiteX47" fmla="*/ 315349 w 1137090"/>
                <a:gd name="connsiteY47" fmla="*/ 179120 h 492021"/>
                <a:gd name="connsiteX48" fmla="*/ 243132 w 1137090"/>
                <a:gd name="connsiteY48" fmla="*/ 151485 h 49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090" h="492021">
                  <a:moveTo>
                    <a:pt x="512366" y="714"/>
                  </a:moveTo>
                  <a:cubicBezTo>
                    <a:pt x="535420" y="-1255"/>
                    <a:pt x="560195" y="731"/>
                    <a:pt x="586296" y="8067"/>
                  </a:cubicBezTo>
                  <a:cubicBezTo>
                    <a:pt x="682328" y="35092"/>
                    <a:pt x="708826" y="115722"/>
                    <a:pt x="718010" y="146933"/>
                  </a:cubicBezTo>
                  <a:cubicBezTo>
                    <a:pt x="718010" y="146933"/>
                    <a:pt x="764340" y="91379"/>
                    <a:pt x="843303" y="126329"/>
                  </a:cubicBezTo>
                  <a:cubicBezTo>
                    <a:pt x="903126" y="152786"/>
                    <a:pt x="910644" y="203870"/>
                    <a:pt x="983064" y="222036"/>
                  </a:cubicBezTo>
                  <a:cubicBezTo>
                    <a:pt x="1059386" y="241218"/>
                    <a:pt x="1137090" y="210007"/>
                    <a:pt x="1137090" y="210007"/>
                  </a:cubicBezTo>
                  <a:cubicBezTo>
                    <a:pt x="1137090" y="210007"/>
                    <a:pt x="1128515" y="286491"/>
                    <a:pt x="1030938" y="303682"/>
                  </a:cubicBezTo>
                  <a:cubicBezTo>
                    <a:pt x="955714" y="316971"/>
                    <a:pt x="933036" y="304210"/>
                    <a:pt x="877075" y="333593"/>
                  </a:cubicBezTo>
                  <a:cubicBezTo>
                    <a:pt x="821114" y="362935"/>
                    <a:pt x="820382" y="384759"/>
                    <a:pt x="774296" y="415564"/>
                  </a:cubicBezTo>
                  <a:cubicBezTo>
                    <a:pt x="699682" y="465389"/>
                    <a:pt x="649207" y="403006"/>
                    <a:pt x="649207" y="403006"/>
                  </a:cubicBezTo>
                  <a:cubicBezTo>
                    <a:pt x="649207" y="403006"/>
                    <a:pt x="603447" y="502737"/>
                    <a:pt x="483111" y="491073"/>
                  </a:cubicBezTo>
                  <a:cubicBezTo>
                    <a:pt x="360175" y="479206"/>
                    <a:pt x="332906" y="382239"/>
                    <a:pt x="332906" y="382239"/>
                  </a:cubicBezTo>
                  <a:cubicBezTo>
                    <a:pt x="332906" y="382239"/>
                    <a:pt x="301206" y="438566"/>
                    <a:pt x="219845" y="438566"/>
                  </a:cubicBezTo>
                  <a:cubicBezTo>
                    <a:pt x="118204" y="438566"/>
                    <a:pt x="91626" y="342128"/>
                    <a:pt x="91626" y="342128"/>
                  </a:cubicBezTo>
                  <a:cubicBezTo>
                    <a:pt x="91626" y="342128"/>
                    <a:pt x="7989" y="344444"/>
                    <a:pt x="470" y="266253"/>
                  </a:cubicBezTo>
                  <a:cubicBezTo>
                    <a:pt x="-6886" y="189768"/>
                    <a:pt x="74476" y="175707"/>
                    <a:pt x="74476" y="175707"/>
                  </a:cubicBezTo>
                  <a:cubicBezTo>
                    <a:pt x="57366" y="156118"/>
                    <a:pt x="67120" y="31354"/>
                    <a:pt x="189487" y="12984"/>
                  </a:cubicBezTo>
                  <a:cubicBezTo>
                    <a:pt x="311855" y="-5385"/>
                    <a:pt x="362004" y="87599"/>
                    <a:pt x="362004" y="87599"/>
                  </a:cubicBezTo>
                  <a:cubicBezTo>
                    <a:pt x="389527" y="48127"/>
                    <a:pt x="443203" y="6621"/>
                    <a:pt x="512366" y="714"/>
                  </a:cubicBezTo>
                  <a:close/>
                  <a:moveTo>
                    <a:pt x="718011" y="146933"/>
                  </a:moveTo>
                  <a:cubicBezTo>
                    <a:pt x="694562" y="164571"/>
                    <a:pt x="679485" y="196311"/>
                    <a:pt x="683995" y="228701"/>
                  </a:cubicBezTo>
                  <a:cubicBezTo>
                    <a:pt x="687450" y="261294"/>
                    <a:pt x="714232" y="291002"/>
                    <a:pt x="747922" y="297301"/>
                  </a:cubicBezTo>
                  <a:cubicBezTo>
                    <a:pt x="764584" y="300593"/>
                    <a:pt x="782304" y="298155"/>
                    <a:pt x="797624" y="290392"/>
                  </a:cubicBezTo>
                  <a:cubicBezTo>
                    <a:pt x="812540" y="282224"/>
                    <a:pt x="825382" y="268203"/>
                    <a:pt x="829364" y="251500"/>
                  </a:cubicBezTo>
                  <a:cubicBezTo>
                    <a:pt x="833550" y="235528"/>
                    <a:pt x="833388" y="218947"/>
                    <a:pt x="826479" y="203789"/>
                  </a:cubicBezTo>
                  <a:cubicBezTo>
                    <a:pt x="819408" y="188955"/>
                    <a:pt x="804980" y="178632"/>
                    <a:pt x="790188" y="177494"/>
                  </a:cubicBezTo>
                  <a:cubicBezTo>
                    <a:pt x="803477" y="183794"/>
                    <a:pt x="812703" y="195376"/>
                    <a:pt x="815506" y="207853"/>
                  </a:cubicBezTo>
                  <a:cubicBezTo>
                    <a:pt x="818636" y="220085"/>
                    <a:pt x="816197" y="234025"/>
                    <a:pt x="811727" y="245526"/>
                  </a:cubicBezTo>
                  <a:cubicBezTo>
                    <a:pt x="802624" y="268081"/>
                    <a:pt x="776086" y="279135"/>
                    <a:pt x="752555" y="273852"/>
                  </a:cubicBezTo>
                  <a:cubicBezTo>
                    <a:pt x="728740" y="269666"/>
                    <a:pt x="708420" y="250037"/>
                    <a:pt x="702242" y="225206"/>
                  </a:cubicBezTo>
                  <a:cubicBezTo>
                    <a:pt x="695659" y="200131"/>
                    <a:pt x="701918" y="171439"/>
                    <a:pt x="718011" y="146933"/>
                  </a:cubicBezTo>
                  <a:close/>
                  <a:moveTo>
                    <a:pt x="243132" y="151485"/>
                  </a:moveTo>
                  <a:cubicBezTo>
                    <a:pt x="217610" y="148477"/>
                    <a:pt x="189447" y="152216"/>
                    <a:pt x="166201" y="167050"/>
                  </a:cubicBezTo>
                  <a:cubicBezTo>
                    <a:pt x="143279" y="182005"/>
                    <a:pt x="127593" y="207568"/>
                    <a:pt x="125723" y="234594"/>
                  </a:cubicBezTo>
                  <a:cubicBezTo>
                    <a:pt x="124911" y="248005"/>
                    <a:pt x="126862" y="261904"/>
                    <a:pt x="133160" y="274136"/>
                  </a:cubicBezTo>
                  <a:cubicBezTo>
                    <a:pt x="139176" y="286816"/>
                    <a:pt x="150676" y="295879"/>
                    <a:pt x="162015" y="301446"/>
                  </a:cubicBezTo>
                  <a:cubicBezTo>
                    <a:pt x="185098" y="312744"/>
                    <a:pt x="213749" y="312948"/>
                    <a:pt x="234110" y="299008"/>
                  </a:cubicBezTo>
                  <a:cubicBezTo>
                    <a:pt x="211433" y="307868"/>
                    <a:pt x="186277" y="304210"/>
                    <a:pt x="167785" y="291286"/>
                  </a:cubicBezTo>
                  <a:cubicBezTo>
                    <a:pt x="147791" y="279623"/>
                    <a:pt x="141208" y="257758"/>
                    <a:pt x="144256" y="236626"/>
                  </a:cubicBezTo>
                  <a:cubicBezTo>
                    <a:pt x="147709" y="215696"/>
                    <a:pt x="160186" y="196595"/>
                    <a:pt x="178271" y="186151"/>
                  </a:cubicBezTo>
                  <a:cubicBezTo>
                    <a:pt x="196233" y="175503"/>
                    <a:pt x="218424" y="172252"/>
                    <a:pt x="240450" y="175178"/>
                  </a:cubicBezTo>
                  <a:cubicBezTo>
                    <a:pt x="262802" y="177779"/>
                    <a:pt x="284219" y="184728"/>
                    <a:pt x="301979" y="197286"/>
                  </a:cubicBezTo>
                  <a:cubicBezTo>
                    <a:pt x="319983" y="209600"/>
                    <a:pt x="333393" y="227969"/>
                    <a:pt x="342172" y="248655"/>
                  </a:cubicBezTo>
                  <a:cubicBezTo>
                    <a:pt x="350706" y="269463"/>
                    <a:pt x="354729" y="292668"/>
                    <a:pt x="353835" y="315874"/>
                  </a:cubicBezTo>
                  <a:cubicBezTo>
                    <a:pt x="353430" y="339160"/>
                    <a:pt x="347089" y="362610"/>
                    <a:pt x="332743" y="382157"/>
                  </a:cubicBezTo>
                  <a:cubicBezTo>
                    <a:pt x="351275" y="366105"/>
                    <a:pt x="361069" y="341396"/>
                    <a:pt x="365418" y="317093"/>
                  </a:cubicBezTo>
                  <a:cubicBezTo>
                    <a:pt x="369238" y="292384"/>
                    <a:pt x="367694" y="266537"/>
                    <a:pt x="359566" y="242193"/>
                  </a:cubicBezTo>
                  <a:cubicBezTo>
                    <a:pt x="351803" y="217769"/>
                    <a:pt x="336319" y="195173"/>
                    <a:pt x="315349" y="179120"/>
                  </a:cubicBezTo>
                  <a:cubicBezTo>
                    <a:pt x="294257" y="163067"/>
                    <a:pt x="268369" y="154777"/>
                    <a:pt x="243132" y="15148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F379382-EB26-AAC2-64F9-B62373BB0F9B}"/>
                </a:ext>
              </a:extLst>
            </p:cNvPr>
            <p:cNvSpPr/>
            <p:nvPr/>
          </p:nvSpPr>
          <p:spPr>
            <a:xfrm>
              <a:off x="8615249" y="1113841"/>
              <a:ext cx="881749" cy="424880"/>
            </a:xfrm>
            <a:custGeom>
              <a:avLst/>
              <a:gdLst>
                <a:gd name="connsiteX0" fmla="*/ 596411 w 881749"/>
                <a:gd name="connsiteY0" fmla="*/ 2769 h 424880"/>
                <a:gd name="connsiteX1" fmla="*/ 734216 w 881749"/>
                <a:gd name="connsiteY1" fmla="*/ 30338 h 424880"/>
                <a:gd name="connsiteX2" fmla="*/ 815334 w 881749"/>
                <a:gd name="connsiteY2" fmla="*/ 167011 h 424880"/>
                <a:gd name="connsiteX3" fmla="*/ 878651 w 881749"/>
                <a:gd name="connsiteY3" fmla="*/ 291450 h 424880"/>
                <a:gd name="connsiteX4" fmla="*/ 633632 w 881749"/>
                <a:gd name="connsiteY4" fmla="*/ 344770 h 424880"/>
                <a:gd name="connsiteX5" fmla="*/ 484728 w 881749"/>
                <a:gd name="connsiteY5" fmla="*/ 423083 h 424880"/>
                <a:gd name="connsiteX6" fmla="*/ 381949 w 881749"/>
                <a:gd name="connsiteY6" fmla="*/ 322255 h 424880"/>
                <a:gd name="connsiteX7" fmla="*/ 275188 w 881749"/>
                <a:gd name="connsiteY7" fmla="*/ 358303 h 424880"/>
                <a:gd name="connsiteX8" fmla="*/ 214472 w 881749"/>
                <a:gd name="connsiteY8" fmla="*/ 280559 h 424880"/>
                <a:gd name="connsiteX9" fmla="*/ 98688 w 881749"/>
                <a:gd name="connsiteY9" fmla="*/ 273650 h 424880"/>
                <a:gd name="connsiteX10" fmla="*/ 5339 w 881749"/>
                <a:gd name="connsiteY10" fmla="*/ 156444 h 424880"/>
                <a:gd name="connsiteX11" fmla="*/ 140913 w 881749"/>
                <a:gd name="connsiteY11" fmla="*/ 165873 h 424880"/>
                <a:gd name="connsiteX12" fmla="*/ 221299 w 881749"/>
                <a:gd name="connsiteY12" fmla="*/ 103897 h 424880"/>
                <a:gd name="connsiteX13" fmla="*/ 295345 w 881749"/>
                <a:gd name="connsiteY13" fmla="*/ 132263 h 424880"/>
                <a:gd name="connsiteX14" fmla="*/ 356712 w 881749"/>
                <a:gd name="connsiteY14" fmla="*/ 29281 h 424880"/>
                <a:gd name="connsiteX15" fmla="*/ 486434 w 881749"/>
                <a:gd name="connsiteY15" fmla="*/ 59233 h 424880"/>
                <a:gd name="connsiteX16" fmla="*/ 596411 w 881749"/>
                <a:gd name="connsiteY16" fmla="*/ 2769 h 424880"/>
                <a:gd name="connsiteX17" fmla="*/ 413649 w 881749"/>
                <a:gd name="connsiteY17" fmla="*/ 115844 h 424880"/>
                <a:gd name="connsiteX18" fmla="*/ 443722 w 881749"/>
                <a:gd name="connsiteY18" fmla="*/ 136774 h 424880"/>
                <a:gd name="connsiteX19" fmla="*/ 447177 w 881749"/>
                <a:gd name="connsiteY19" fmla="*/ 170871 h 424880"/>
                <a:gd name="connsiteX20" fmla="*/ 398896 w 881749"/>
                <a:gd name="connsiteY20" fmla="*/ 214315 h 424880"/>
                <a:gd name="connsiteX21" fmla="*/ 332937 w 881749"/>
                <a:gd name="connsiteY21" fmla="*/ 199197 h 424880"/>
                <a:gd name="connsiteX22" fmla="*/ 295305 w 881749"/>
                <a:gd name="connsiteY22" fmla="*/ 132222 h 424880"/>
                <a:gd name="connsiteX23" fmla="*/ 319892 w 881749"/>
                <a:gd name="connsiteY23" fmla="*/ 212364 h 424880"/>
                <a:gd name="connsiteX24" fmla="*/ 358378 w 881749"/>
                <a:gd name="connsiteY24" fmla="*/ 236992 h 424880"/>
                <a:gd name="connsiteX25" fmla="*/ 404220 w 881749"/>
                <a:gd name="connsiteY25" fmla="*/ 237561 h 424880"/>
                <a:gd name="connsiteX26" fmla="*/ 445267 w 881749"/>
                <a:gd name="connsiteY26" fmla="*/ 215940 h 424880"/>
                <a:gd name="connsiteX27" fmla="*/ 465546 w 881749"/>
                <a:gd name="connsiteY27" fmla="*/ 173919 h 424880"/>
                <a:gd name="connsiteX28" fmla="*/ 453354 w 881749"/>
                <a:gd name="connsiteY28" fmla="*/ 130068 h 424880"/>
                <a:gd name="connsiteX29" fmla="*/ 413649 w 881749"/>
                <a:gd name="connsiteY29" fmla="*/ 115844 h 424880"/>
                <a:gd name="connsiteX30" fmla="*/ 688781 w 881749"/>
                <a:gd name="connsiteY30" fmla="*/ 176357 h 424880"/>
                <a:gd name="connsiteX31" fmla="*/ 635868 w 881749"/>
                <a:gd name="connsiteY31" fmla="*/ 196880 h 424880"/>
                <a:gd name="connsiteX32" fmla="*/ 607379 w 881749"/>
                <a:gd name="connsiteY32" fmla="*/ 245486 h 424880"/>
                <a:gd name="connsiteX33" fmla="*/ 634080 w 881749"/>
                <a:gd name="connsiteY33" fmla="*/ 344688 h 424880"/>
                <a:gd name="connsiteX34" fmla="*/ 625383 w 881749"/>
                <a:gd name="connsiteY34" fmla="*/ 250322 h 424880"/>
                <a:gd name="connsiteX35" fmla="*/ 690773 w 881749"/>
                <a:gd name="connsiteY35" fmla="*/ 200132 h 424880"/>
                <a:gd name="connsiteX36" fmla="*/ 762096 w 881749"/>
                <a:gd name="connsiteY36" fmla="*/ 238658 h 424880"/>
                <a:gd name="connsiteX37" fmla="*/ 733648 w 881749"/>
                <a:gd name="connsiteY37" fmla="*/ 319451 h 424880"/>
                <a:gd name="connsiteX38" fmla="*/ 774410 w 881749"/>
                <a:gd name="connsiteY38" fmla="*/ 287548 h 424880"/>
                <a:gd name="connsiteX39" fmla="*/ 779693 w 881749"/>
                <a:gd name="connsiteY39" fmla="*/ 232765 h 424880"/>
                <a:gd name="connsiteX40" fmla="*/ 744214 w 881749"/>
                <a:gd name="connsiteY40" fmla="*/ 188183 h 424880"/>
                <a:gd name="connsiteX41" fmla="*/ 688781 w 881749"/>
                <a:gd name="connsiteY41" fmla="*/ 176357 h 42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749" h="424880">
                  <a:moveTo>
                    <a:pt x="596411" y="2769"/>
                  </a:moveTo>
                  <a:cubicBezTo>
                    <a:pt x="640663" y="-4582"/>
                    <a:pt x="689553" y="2073"/>
                    <a:pt x="734216" y="30338"/>
                  </a:cubicBezTo>
                  <a:cubicBezTo>
                    <a:pt x="802288" y="73417"/>
                    <a:pt x="815334" y="167011"/>
                    <a:pt x="815334" y="167011"/>
                  </a:cubicBezTo>
                  <a:cubicBezTo>
                    <a:pt x="815334" y="167011"/>
                    <a:pt x="898646" y="193101"/>
                    <a:pt x="878651" y="291450"/>
                  </a:cubicBezTo>
                  <a:cubicBezTo>
                    <a:pt x="857396" y="395854"/>
                    <a:pt x="696421" y="424912"/>
                    <a:pt x="633632" y="344770"/>
                  </a:cubicBezTo>
                  <a:cubicBezTo>
                    <a:pt x="633632" y="344770"/>
                    <a:pt x="593764" y="438933"/>
                    <a:pt x="484728" y="423083"/>
                  </a:cubicBezTo>
                  <a:cubicBezTo>
                    <a:pt x="393612" y="409835"/>
                    <a:pt x="381949" y="322255"/>
                    <a:pt x="381949" y="322255"/>
                  </a:cubicBezTo>
                  <a:cubicBezTo>
                    <a:pt x="381949" y="322255"/>
                    <a:pt x="340862" y="381427"/>
                    <a:pt x="275188" y="358303"/>
                  </a:cubicBezTo>
                  <a:cubicBezTo>
                    <a:pt x="212440" y="336195"/>
                    <a:pt x="214472" y="280559"/>
                    <a:pt x="214472" y="280559"/>
                  </a:cubicBezTo>
                  <a:cubicBezTo>
                    <a:pt x="214472" y="280559"/>
                    <a:pt x="156641" y="291166"/>
                    <a:pt x="98688" y="273650"/>
                  </a:cubicBezTo>
                  <a:cubicBezTo>
                    <a:pt x="8670" y="246462"/>
                    <a:pt x="-11324" y="141448"/>
                    <a:pt x="5339" y="156444"/>
                  </a:cubicBezTo>
                  <a:cubicBezTo>
                    <a:pt x="22041" y="171440"/>
                    <a:pt x="85358" y="198100"/>
                    <a:pt x="140913" y="165873"/>
                  </a:cubicBezTo>
                  <a:cubicBezTo>
                    <a:pt x="174278" y="146528"/>
                    <a:pt x="177326" y="110318"/>
                    <a:pt x="221299" y="103897"/>
                  </a:cubicBezTo>
                  <a:cubicBezTo>
                    <a:pt x="267832" y="97110"/>
                    <a:pt x="295345" y="132263"/>
                    <a:pt x="295345" y="132263"/>
                  </a:cubicBezTo>
                  <a:cubicBezTo>
                    <a:pt x="295345" y="132263"/>
                    <a:pt x="284576" y="57973"/>
                    <a:pt x="356712" y="29281"/>
                  </a:cubicBezTo>
                  <a:cubicBezTo>
                    <a:pt x="430310" y="21"/>
                    <a:pt x="486434" y="59233"/>
                    <a:pt x="486434" y="59233"/>
                  </a:cubicBezTo>
                  <a:cubicBezTo>
                    <a:pt x="512545" y="31476"/>
                    <a:pt x="552159" y="10120"/>
                    <a:pt x="596411" y="2769"/>
                  </a:cubicBezTo>
                  <a:close/>
                  <a:moveTo>
                    <a:pt x="413649" y="115844"/>
                  </a:moveTo>
                  <a:cubicBezTo>
                    <a:pt x="427425" y="118120"/>
                    <a:pt x="438601" y="126126"/>
                    <a:pt x="443722" y="136774"/>
                  </a:cubicBezTo>
                  <a:cubicBezTo>
                    <a:pt x="449209" y="147218"/>
                    <a:pt x="449859" y="159654"/>
                    <a:pt x="447177" y="170871"/>
                  </a:cubicBezTo>
                  <a:cubicBezTo>
                    <a:pt x="441487" y="193751"/>
                    <a:pt x="422264" y="209926"/>
                    <a:pt x="398896" y="214315"/>
                  </a:cubicBezTo>
                  <a:cubicBezTo>
                    <a:pt x="375487" y="220492"/>
                    <a:pt x="351347" y="215453"/>
                    <a:pt x="332937" y="199197"/>
                  </a:cubicBezTo>
                  <a:cubicBezTo>
                    <a:pt x="314487" y="183022"/>
                    <a:pt x="301970" y="158841"/>
                    <a:pt x="295305" y="132222"/>
                  </a:cubicBezTo>
                  <a:cubicBezTo>
                    <a:pt x="292135" y="159613"/>
                    <a:pt x="299857" y="189646"/>
                    <a:pt x="319892" y="212364"/>
                  </a:cubicBezTo>
                  <a:cubicBezTo>
                    <a:pt x="329686" y="223784"/>
                    <a:pt x="343341" y="232481"/>
                    <a:pt x="358378" y="236992"/>
                  </a:cubicBezTo>
                  <a:cubicBezTo>
                    <a:pt x="373496" y="241381"/>
                    <a:pt x="389549" y="240772"/>
                    <a:pt x="404220" y="237561"/>
                  </a:cubicBezTo>
                  <a:cubicBezTo>
                    <a:pt x="418810" y="233944"/>
                    <a:pt x="433969" y="227442"/>
                    <a:pt x="445267" y="215940"/>
                  </a:cubicBezTo>
                  <a:cubicBezTo>
                    <a:pt x="456321" y="204480"/>
                    <a:pt x="464042" y="189565"/>
                    <a:pt x="465546" y="173919"/>
                  </a:cubicBezTo>
                  <a:cubicBezTo>
                    <a:pt x="467375" y="158394"/>
                    <a:pt x="463311" y="142057"/>
                    <a:pt x="453354" y="130068"/>
                  </a:cubicBezTo>
                  <a:cubicBezTo>
                    <a:pt x="443356" y="117998"/>
                    <a:pt x="427181" y="112634"/>
                    <a:pt x="413649" y="115844"/>
                  </a:cubicBezTo>
                  <a:close/>
                  <a:moveTo>
                    <a:pt x="688781" y="176357"/>
                  </a:moveTo>
                  <a:cubicBezTo>
                    <a:pt x="670168" y="178227"/>
                    <a:pt x="651189" y="183916"/>
                    <a:pt x="635868" y="196880"/>
                  </a:cubicBezTo>
                  <a:cubicBezTo>
                    <a:pt x="620994" y="209723"/>
                    <a:pt x="611159" y="227360"/>
                    <a:pt x="607379" y="245486"/>
                  </a:cubicBezTo>
                  <a:cubicBezTo>
                    <a:pt x="599699" y="281696"/>
                    <a:pt x="610875" y="319532"/>
                    <a:pt x="634080" y="344688"/>
                  </a:cubicBezTo>
                  <a:cubicBezTo>
                    <a:pt x="618677" y="314371"/>
                    <a:pt x="616361" y="279664"/>
                    <a:pt x="625383" y="250322"/>
                  </a:cubicBezTo>
                  <a:cubicBezTo>
                    <a:pt x="634933" y="220492"/>
                    <a:pt x="659845" y="201595"/>
                    <a:pt x="690773" y="200132"/>
                  </a:cubicBezTo>
                  <a:cubicBezTo>
                    <a:pt x="719952" y="197043"/>
                    <a:pt x="751448" y="211226"/>
                    <a:pt x="762096" y="238658"/>
                  </a:cubicBezTo>
                  <a:cubicBezTo>
                    <a:pt x="772621" y="265115"/>
                    <a:pt x="765185" y="304089"/>
                    <a:pt x="733648" y="319451"/>
                  </a:cubicBezTo>
                  <a:cubicBezTo>
                    <a:pt x="750757" y="316809"/>
                    <a:pt x="765916" y="303845"/>
                    <a:pt x="774410" y="287548"/>
                  </a:cubicBezTo>
                  <a:cubicBezTo>
                    <a:pt x="782253" y="271089"/>
                    <a:pt x="785261" y="251541"/>
                    <a:pt x="779693" y="232765"/>
                  </a:cubicBezTo>
                  <a:cubicBezTo>
                    <a:pt x="774857" y="213746"/>
                    <a:pt x="760836" y="197978"/>
                    <a:pt x="744214" y="188183"/>
                  </a:cubicBezTo>
                  <a:cubicBezTo>
                    <a:pt x="727389" y="178308"/>
                    <a:pt x="707638" y="175138"/>
                    <a:pt x="688781" y="176357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5415E7-1AF8-1EC3-85BF-1037FC1C8EFF}"/>
              </a:ext>
            </a:extLst>
          </p:cNvPr>
          <p:cNvGrpSpPr/>
          <p:nvPr/>
        </p:nvGrpSpPr>
        <p:grpSpPr>
          <a:xfrm flipH="1">
            <a:off x="-557366" y="4909530"/>
            <a:ext cx="4868259" cy="1945624"/>
            <a:chOff x="1115398" y="4975382"/>
            <a:chExt cx="3812168" cy="1879771"/>
          </a:xfrm>
        </p:grpSpPr>
        <p:sp>
          <p:nvSpPr>
            <p:cNvPr id="35278" name="任意多边形: 形状 35277">
              <a:extLst>
                <a:ext uri="{FF2B5EF4-FFF2-40B4-BE49-F238E27FC236}">
                  <a16:creationId xmlns:a16="http://schemas.microsoft.com/office/drawing/2014/main" id="{07C1425A-8B2F-D392-397C-FC26833888BC}"/>
                </a:ext>
              </a:extLst>
            </p:cNvPr>
            <p:cNvSpPr/>
            <p:nvPr/>
          </p:nvSpPr>
          <p:spPr>
            <a:xfrm>
              <a:off x="2039753" y="5342358"/>
              <a:ext cx="2887813" cy="1507030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1A3775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79" name="任意多边形: 形状 35278">
              <a:extLst>
                <a:ext uri="{FF2B5EF4-FFF2-40B4-BE49-F238E27FC236}">
                  <a16:creationId xmlns:a16="http://schemas.microsoft.com/office/drawing/2014/main" id="{F3F00B3B-4968-EE66-3DF0-B22A21B10AE1}"/>
                </a:ext>
              </a:extLst>
            </p:cNvPr>
            <p:cNvSpPr/>
            <p:nvPr/>
          </p:nvSpPr>
          <p:spPr>
            <a:xfrm>
              <a:off x="1115398" y="4975382"/>
              <a:ext cx="2964274" cy="1879771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E5E9EF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5" name="组合 35274">
            <a:extLst>
              <a:ext uri="{FF2B5EF4-FFF2-40B4-BE49-F238E27FC236}">
                <a16:creationId xmlns:a16="http://schemas.microsoft.com/office/drawing/2014/main" id="{9C138C51-3BAC-F877-2B90-50933625618A}"/>
              </a:ext>
            </a:extLst>
          </p:cNvPr>
          <p:cNvGrpSpPr/>
          <p:nvPr/>
        </p:nvGrpSpPr>
        <p:grpSpPr>
          <a:xfrm>
            <a:off x="1232171" y="4006520"/>
            <a:ext cx="2508956" cy="1927599"/>
            <a:chOff x="2622463" y="3121802"/>
            <a:chExt cx="2742219" cy="2106811"/>
          </a:xfrm>
        </p:grpSpPr>
        <p:sp>
          <p:nvSpPr>
            <p:cNvPr id="19856" name="任意多边形: 形状 19855">
              <a:extLst>
                <a:ext uri="{FF2B5EF4-FFF2-40B4-BE49-F238E27FC236}">
                  <a16:creationId xmlns:a16="http://schemas.microsoft.com/office/drawing/2014/main" id="{EEE7A7A2-5457-5623-0542-F43108FE13D6}"/>
                </a:ext>
              </a:extLst>
            </p:cNvPr>
            <p:cNvSpPr/>
            <p:nvPr/>
          </p:nvSpPr>
          <p:spPr>
            <a:xfrm>
              <a:off x="3960490" y="3739632"/>
              <a:ext cx="182664" cy="451123"/>
            </a:xfrm>
            <a:custGeom>
              <a:avLst/>
              <a:gdLst>
                <a:gd name="connsiteX0" fmla="*/ 158902 w 182664"/>
                <a:gd name="connsiteY0" fmla="*/ 3027 h 451123"/>
                <a:gd name="connsiteX1" fmla="*/ 170322 w 182664"/>
                <a:gd name="connsiteY1" fmla="*/ 173837 h 451123"/>
                <a:gd name="connsiteX2" fmla="*/ 43566 w 182664"/>
                <a:gd name="connsiteY2" fmla="*/ 451124 h 451123"/>
                <a:gd name="connsiteX3" fmla="*/ 0 w 182664"/>
                <a:gd name="connsiteY3" fmla="*/ 330179 h 451123"/>
                <a:gd name="connsiteX4" fmla="*/ 104973 w 182664"/>
                <a:gd name="connsiteY4" fmla="*/ 174975 h 451123"/>
                <a:gd name="connsiteX5" fmla="*/ 158902 w 182664"/>
                <a:gd name="connsiteY5" fmla="*/ 3027 h 45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664" h="451123">
                  <a:moveTo>
                    <a:pt x="158902" y="3027"/>
                  </a:moveTo>
                  <a:cubicBezTo>
                    <a:pt x="181010" y="-16805"/>
                    <a:pt x="193365" y="63174"/>
                    <a:pt x="170322" y="173837"/>
                  </a:cubicBezTo>
                  <a:cubicBezTo>
                    <a:pt x="150977" y="266740"/>
                    <a:pt x="91562" y="402600"/>
                    <a:pt x="43566" y="451124"/>
                  </a:cubicBezTo>
                  <a:lnTo>
                    <a:pt x="0" y="330179"/>
                  </a:lnTo>
                  <a:cubicBezTo>
                    <a:pt x="0" y="330179"/>
                    <a:pt x="58806" y="277063"/>
                    <a:pt x="104973" y="174975"/>
                  </a:cubicBezTo>
                  <a:cubicBezTo>
                    <a:pt x="151140" y="72887"/>
                    <a:pt x="134031" y="25298"/>
                    <a:pt x="158902" y="3027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8107025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7" name="任意多边形: 形状 19856">
              <a:extLst>
                <a:ext uri="{FF2B5EF4-FFF2-40B4-BE49-F238E27FC236}">
                  <a16:creationId xmlns:a16="http://schemas.microsoft.com/office/drawing/2014/main" id="{97CB0D75-8C4B-B861-F955-2C9F81CECC6E}"/>
                </a:ext>
              </a:extLst>
            </p:cNvPr>
            <p:cNvSpPr/>
            <p:nvPr/>
          </p:nvSpPr>
          <p:spPr>
            <a:xfrm>
              <a:off x="3219459" y="3776108"/>
              <a:ext cx="943986" cy="1172462"/>
            </a:xfrm>
            <a:custGeom>
              <a:avLst/>
              <a:gdLst>
                <a:gd name="connsiteX0" fmla="*/ 646826 w 943986"/>
                <a:gd name="connsiteY0" fmla="*/ 33485 h 1172462"/>
                <a:gd name="connsiteX1" fmla="*/ 800771 w 943986"/>
                <a:gd name="connsiteY1" fmla="*/ 278382 h 1172462"/>
                <a:gd name="connsiteX2" fmla="*/ 943986 w 943986"/>
                <a:gd name="connsiteY2" fmla="*/ 696364 h 1172462"/>
                <a:gd name="connsiteX3" fmla="*/ 471993 w 943986"/>
                <a:gd name="connsiteY3" fmla="*/ 1172462 h 1172462"/>
                <a:gd name="connsiteX4" fmla="*/ 0 w 943986"/>
                <a:gd name="connsiteY4" fmla="*/ 867824 h 1172462"/>
                <a:gd name="connsiteX5" fmla="*/ 158699 w 943986"/>
                <a:gd name="connsiteY5" fmla="*/ 461018 h 1172462"/>
                <a:gd name="connsiteX6" fmla="*/ 279278 w 943986"/>
                <a:gd name="connsiteY6" fmla="*/ 88512 h 1172462"/>
                <a:gd name="connsiteX7" fmla="*/ 646826 w 943986"/>
                <a:gd name="connsiteY7" fmla="*/ 33485 h 117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986" h="1172462">
                  <a:moveTo>
                    <a:pt x="646826" y="33485"/>
                  </a:moveTo>
                  <a:cubicBezTo>
                    <a:pt x="644835" y="74329"/>
                    <a:pt x="705389" y="132403"/>
                    <a:pt x="800771" y="278382"/>
                  </a:cubicBezTo>
                  <a:cubicBezTo>
                    <a:pt x="868762" y="382461"/>
                    <a:pt x="943986" y="521246"/>
                    <a:pt x="943986" y="696364"/>
                  </a:cubicBezTo>
                  <a:cubicBezTo>
                    <a:pt x="943986" y="911634"/>
                    <a:pt x="824383" y="1172462"/>
                    <a:pt x="471993" y="1172462"/>
                  </a:cubicBezTo>
                  <a:cubicBezTo>
                    <a:pt x="170729" y="1172462"/>
                    <a:pt x="163" y="1029084"/>
                    <a:pt x="0" y="867824"/>
                  </a:cubicBezTo>
                  <a:cubicBezTo>
                    <a:pt x="-244" y="647109"/>
                    <a:pt x="142403" y="537218"/>
                    <a:pt x="158699" y="461018"/>
                  </a:cubicBezTo>
                  <a:cubicBezTo>
                    <a:pt x="174996" y="384859"/>
                    <a:pt x="186619" y="229695"/>
                    <a:pt x="279278" y="88512"/>
                  </a:cubicBezTo>
                  <a:cubicBezTo>
                    <a:pt x="383764" y="-70716"/>
                    <a:pt x="646826" y="33485"/>
                    <a:pt x="646826" y="33485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5967734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8" name="任意多边形: 形状 19857">
              <a:extLst>
                <a:ext uri="{FF2B5EF4-FFF2-40B4-BE49-F238E27FC236}">
                  <a16:creationId xmlns:a16="http://schemas.microsoft.com/office/drawing/2014/main" id="{C274B457-7014-E101-52EE-D0F5F0A7EE3B}"/>
                </a:ext>
              </a:extLst>
            </p:cNvPr>
            <p:cNvSpPr/>
            <p:nvPr/>
          </p:nvSpPr>
          <p:spPr>
            <a:xfrm>
              <a:off x="3631302" y="4031569"/>
              <a:ext cx="397178" cy="246682"/>
            </a:xfrm>
            <a:custGeom>
              <a:avLst/>
              <a:gdLst>
                <a:gd name="connsiteX0" fmla="*/ 373770 w 397178"/>
                <a:gd name="connsiteY0" fmla="*/ 0 h 246682"/>
                <a:gd name="connsiteX1" fmla="*/ 397179 w 397178"/>
                <a:gd name="connsiteY1" fmla="*/ 36779 h 246682"/>
                <a:gd name="connsiteX2" fmla="*/ 198571 w 397178"/>
                <a:gd name="connsiteY2" fmla="*/ 223723 h 246682"/>
                <a:gd name="connsiteX3" fmla="*/ 126 w 397178"/>
                <a:gd name="connsiteY3" fmla="*/ 212344 h 246682"/>
                <a:gd name="connsiteX4" fmla="*/ 373770 w 397178"/>
                <a:gd name="connsiteY4" fmla="*/ 0 h 24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78" h="246682">
                  <a:moveTo>
                    <a:pt x="373770" y="0"/>
                  </a:moveTo>
                  <a:lnTo>
                    <a:pt x="397179" y="36779"/>
                  </a:lnTo>
                  <a:cubicBezTo>
                    <a:pt x="397179" y="36779"/>
                    <a:pt x="330813" y="155326"/>
                    <a:pt x="198571" y="223723"/>
                  </a:cubicBezTo>
                  <a:cubicBezTo>
                    <a:pt x="115665" y="266598"/>
                    <a:pt x="-4426" y="241564"/>
                    <a:pt x="126" y="212344"/>
                  </a:cubicBezTo>
                  <a:cubicBezTo>
                    <a:pt x="4637" y="183165"/>
                    <a:pt x="373770" y="0"/>
                    <a:pt x="373770" y="0"/>
                  </a:cubicBezTo>
                  <a:close/>
                </a:path>
              </a:pathLst>
            </a:custGeom>
            <a:solidFill>
              <a:srgbClr val="FAF2E1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9" name="任意多边形: 形状 19858">
              <a:extLst>
                <a:ext uri="{FF2B5EF4-FFF2-40B4-BE49-F238E27FC236}">
                  <a16:creationId xmlns:a16="http://schemas.microsoft.com/office/drawing/2014/main" id="{738B0F16-532E-5C0C-6686-9D2C6CEBF81F}"/>
                </a:ext>
              </a:extLst>
            </p:cNvPr>
            <p:cNvSpPr/>
            <p:nvPr/>
          </p:nvSpPr>
          <p:spPr>
            <a:xfrm>
              <a:off x="2622463" y="3528167"/>
              <a:ext cx="764920" cy="302707"/>
            </a:xfrm>
            <a:custGeom>
              <a:avLst/>
              <a:gdLst>
                <a:gd name="connsiteX0" fmla="*/ 764921 w 764920"/>
                <a:gd name="connsiteY0" fmla="*/ 88061 h 302707"/>
                <a:gd name="connsiteX1" fmla="*/ 342143 w 764920"/>
                <a:gd name="connsiteY1" fmla="*/ 7797 h 302707"/>
                <a:gd name="connsiteX2" fmla="*/ 35 w 764920"/>
                <a:gd name="connsiteY2" fmla="*/ 175965 h 302707"/>
                <a:gd name="connsiteX3" fmla="*/ 339623 w 764920"/>
                <a:gd name="connsiteY3" fmla="*/ 297844 h 302707"/>
                <a:gd name="connsiteX4" fmla="*/ 764921 w 764920"/>
                <a:gd name="connsiteY4" fmla="*/ 193237 h 302707"/>
                <a:gd name="connsiteX5" fmla="*/ 764921 w 764920"/>
                <a:gd name="connsiteY5" fmla="*/ 88061 h 30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920" h="302707">
                  <a:moveTo>
                    <a:pt x="764921" y="88061"/>
                  </a:moveTo>
                  <a:cubicBezTo>
                    <a:pt x="650479" y="38358"/>
                    <a:pt x="477027" y="-21667"/>
                    <a:pt x="342143" y="7797"/>
                  </a:cubicBezTo>
                  <a:cubicBezTo>
                    <a:pt x="207218" y="37301"/>
                    <a:pt x="-3134" y="137560"/>
                    <a:pt x="35" y="175965"/>
                  </a:cubicBezTo>
                  <a:cubicBezTo>
                    <a:pt x="3165" y="213882"/>
                    <a:pt x="214127" y="275452"/>
                    <a:pt x="339623" y="297844"/>
                  </a:cubicBezTo>
                  <a:cubicBezTo>
                    <a:pt x="519049" y="329869"/>
                    <a:pt x="764921" y="193237"/>
                    <a:pt x="764921" y="193237"/>
                  </a:cubicBezTo>
                  <a:lnTo>
                    <a:pt x="764921" y="88061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0755157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0" name="任意多边形: 形状 19859">
              <a:extLst>
                <a:ext uri="{FF2B5EF4-FFF2-40B4-BE49-F238E27FC236}">
                  <a16:creationId xmlns:a16="http://schemas.microsoft.com/office/drawing/2014/main" id="{D7C5652D-E2CA-728A-8633-936E1A3824C7}"/>
                </a:ext>
              </a:extLst>
            </p:cNvPr>
            <p:cNvSpPr/>
            <p:nvPr/>
          </p:nvSpPr>
          <p:spPr>
            <a:xfrm>
              <a:off x="2875884" y="3140838"/>
              <a:ext cx="565998" cy="487215"/>
            </a:xfrm>
            <a:custGeom>
              <a:avLst/>
              <a:gdLst>
                <a:gd name="connsiteX0" fmla="*/ 529626 w 565998"/>
                <a:gd name="connsiteY0" fmla="*/ 487216 h 487215"/>
                <a:gd name="connsiteX1" fmla="*/ 210561 w 565998"/>
                <a:gd name="connsiteY1" fmla="*/ 307669 h 487215"/>
                <a:gd name="connsiteX2" fmla="*/ 6345 w 565998"/>
                <a:gd name="connsiteY2" fmla="*/ 3966 h 487215"/>
                <a:gd name="connsiteX3" fmla="*/ 565999 w 565998"/>
                <a:gd name="connsiteY3" fmla="*/ 367856 h 487215"/>
                <a:gd name="connsiteX4" fmla="*/ 529626 w 565998"/>
                <a:gd name="connsiteY4" fmla="*/ 487216 h 48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998" h="487215">
                  <a:moveTo>
                    <a:pt x="529626" y="487216"/>
                  </a:moveTo>
                  <a:cubicBezTo>
                    <a:pt x="423230" y="442431"/>
                    <a:pt x="338252" y="457061"/>
                    <a:pt x="210561" y="307669"/>
                  </a:cubicBezTo>
                  <a:cubicBezTo>
                    <a:pt x="82870" y="158276"/>
                    <a:pt x="-28077" y="38307"/>
                    <a:pt x="6345" y="3966"/>
                  </a:cubicBezTo>
                  <a:cubicBezTo>
                    <a:pt x="40808" y="-30375"/>
                    <a:pt x="381981" y="163966"/>
                    <a:pt x="565999" y="367856"/>
                  </a:cubicBezTo>
                  <a:lnTo>
                    <a:pt x="529626" y="487216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315971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1" name="任意多边形: 形状 19860">
              <a:extLst>
                <a:ext uri="{FF2B5EF4-FFF2-40B4-BE49-F238E27FC236}">
                  <a16:creationId xmlns:a16="http://schemas.microsoft.com/office/drawing/2014/main" id="{4AB0E1E1-D051-37CF-68AB-3FD93BC150F1}"/>
                </a:ext>
              </a:extLst>
            </p:cNvPr>
            <p:cNvSpPr/>
            <p:nvPr/>
          </p:nvSpPr>
          <p:spPr>
            <a:xfrm>
              <a:off x="3074847" y="3292590"/>
              <a:ext cx="331190" cy="277552"/>
            </a:xfrm>
            <a:custGeom>
              <a:avLst/>
              <a:gdLst>
                <a:gd name="connsiteX0" fmla="*/ 331191 w 331190"/>
                <a:gd name="connsiteY0" fmla="*/ 239229 h 277552"/>
                <a:gd name="connsiteX1" fmla="*/ 97308 w 331190"/>
                <a:gd name="connsiteY1" fmla="*/ 32574 h 277552"/>
                <a:gd name="connsiteX2" fmla="*/ 70567 w 331190"/>
                <a:gd name="connsiteY2" fmla="*/ 122145 h 277552"/>
                <a:gd name="connsiteX3" fmla="*/ 318227 w 331190"/>
                <a:gd name="connsiteY3" fmla="*/ 277552 h 277552"/>
                <a:gd name="connsiteX4" fmla="*/ 331191 w 331190"/>
                <a:gd name="connsiteY4" fmla="*/ 239229 h 27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90" h="277552">
                  <a:moveTo>
                    <a:pt x="331191" y="239229"/>
                  </a:moveTo>
                  <a:cubicBezTo>
                    <a:pt x="261290" y="168393"/>
                    <a:pt x="200493" y="101703"/>
                    <a:pt x="97308" y="32574"/>
                  </a:cubicBezTo>
                  <a:cubicBezTo>
                    <a:pt x="-11567" y="-40375"/>
                    <a:pt x="-40868" y="17781"/>
                    <a:pt x="70567" y="122145"/>
                  </a:cubicBezTo>
                  <a:cubicBezTo>
                    <a:pt x="117994" y="166564"/>
                    <a:pt x="318227" y="277552"/>
                    <a:pt x="318227" y="277552"/>
                  </a:cubicBezTo>
                  <a:lnTo>
                    <a:pt x="331191" y="239229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313423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2" name="任意多边形: 形状 19861">
              <a:extLst>
                <a:ext uri="{FF2B5EF4-FFF2-40B4-BE49-F238E27FC236}">
                  <a16:creationId xmlns:a16="http://schemas.microsoft.com/office/drawing/2014/main" id="{D45A3471-BEEF-5A67-9DDA-0A930F12285F}"/>
                </a:ext>
              </a:extLst>
            </p:cNvPr>
            <p:cNvSpPr/>
            <p:nvPr/>
          </p:nvSpPr>
          <p:spPr>
            <a:xfrm>
              <a:off x="2851739" y="3605916"/>
              <a:ext cx="531418" cy="141902"/>
            </a:xfrm>
            <a:custGeom>
              <a:avLst/>
              <a:gdLst>
                <a:gd name="connsiteX0" fmla="*/ 531378 w 531418"/>
                <a:gd name="connsiteY0" fmla="*/ 31770 h 141902"/>
                <a:gd name="connsiteX1" fmla="*/ 124694 w 531418"/>
                <a:gd name="connsiteY1" fmla="*/ 8158 h 141902"/>
                <a:gd name="connsiteX2" fmla="*/ 148306 w 531418"/>
                <a:gd name="connsiteY2" fmla="*/ 141701 h 141902"/>
                <a:gd name="connsiteX3" fmla="*/ 531419 w 531418"/>
                <a:gd name="connsiteY3" fmla="*/ 89153 h 141902"/>
                <a:gd name="connsiteX4" fmla="*/ 531419 w 531418"/>
                <a:gd name="connsiteY4" fmla="*/ 31770 h 1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18" h="141902">
                  <a:moveTo>
                    <a:pt x="531378" y="31770"/>
                  </a:moveTo>
                  <a:cubicBezTo>
                    <a:pt x="407142" y="19618"/>
                    <a:pt x="286482" y="-15860"/>
                    <a:pt x="124694" y="8158"/>
                  </a:cubicBezTo>
                  <a:cubicBezTo>
                    <a:pt x="-46035" y="33518"/>
                    <a:pt x="-44531" y="132394"/>
                    <a:pt x="148306" y="141701"/>
                  </a:cubicBezTo>
                  <a:cubicBezTo>
                    <a:pt x="230358" y="145684"/>
                    <a:pt x="531419" y="89153"/>
                    <a:pt x="531419" y="89153"/>
                  </a:cubicBezTo>
                  <a:lnTo>
                    <a:pt x="531419" y="31770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0653979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3" name="任意多边形: 形状 19862">
              <a:extLst>
                <a:ext uri="{FF2B5EF4-FFF2-40B4-BE49-F238E27FC236}">
                  <a16:creationId xmlns:a16="http://schemas.microsoft.com/office/drawing/2014/main" id="{89857B88-B5DE-C9D5-1EAA-C7AACF2418FF}"/>
                </a:ext>
              </a:extLst>
            </p:cNvPr>
            <p:cNvSpPr/>
            <p:nvPr/>
          </p:nvSpPr>
          <p:spPr>
            <a:xfrm>
              <a:off x="3379179" y="3447851"/>
              <a:ext cx="592508" cy="452325"/>
            </a:xfrm>
            <a:custGeom>
              <a:avLst/>
              <a:gdLst>
                <a:gd name="connsiteX0" fmla="*/ 44618 w 592508"/>
                <a:gd name="connsiteY0" fmla="*/ 80960 h 452325"/>
                <a:gd name="connsiteX1" fmla="*/ 439558 w 592508"/>
                <a:gd name="connsiteY1" fmla="*/ 32030 h 452325"/>
                <a:gd name="connsiteX2" fmla="*/ 583058 w 592508"/>
                <a:gd name="connsiteY2" fmla="*/ 63201 h 452325"/>
                <a:gd name="connsiteX3" fmla="*/ 476540 w 592508"/>
                <a:gd name="connsiteY3" fmla="*/ 370723 h 452325"/>
                <a:gd name="connsiteX4" fmla="*/ 92452 w 592508"/>
                <a:gd name="connsiteY4" fmla="*/ 400634 h 452325"/>
                <a:gd name="connsiteX5" fmla="*/ 44618 w 592508"/>
                <a:gd name="connsiteY5" fmla="*/ 80960 h 45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508" h="452325">
                  <a:moveTo>
                    <a:pt x="44618" y="80960"/>
                  </a:moveTo>
                  <a:cubicBezTo>
                    <a:pt x="124598" y="-20965"/>
                    <a:pt x="267488" y="-13690"/>
                    <a:pt x="439558" y="32030"/>
                  </a:cubicBezTo>
                  <a:cubicBezTo>
                    <a:pt x="497551" y="47432"/>
                    <a:pt x="547904" y="40523"/>
                    <a:pt x="583058" y="63201"/>
                  </a:cubicBezTo>
                  <a:cubicBezTo>
                    <a:pt x="606304" y="78156"/>
                    <a:pt x="592324" y="279690"/>
                    <a:pt x="476540" y="370723"/>
                  </a:cubicBezTo>
                  <a:cubicBezTo>
                    <a:pt x="355230" y="466065"/>
                    <a:pt x="211283" y="480248"/>
                    <a:pt x="92452" y="400634"/>
                  </a:cubicBezTo>
                  <a:cubicBezTo>
                    <a:pt x="-12846" y="330124"/>
                    <a:pt x="-27355" y="172644"/>
                    <a:pt x="44618" y="80960"/>
                  </a:cubicBezTo>
                  <a:close/>
                </a:path>
              </a:pathLst>
            </a:custGeom>
            <a:gradFill>
              <a:gsLst>
                <a:gs pos="11190">
                  <a:srgbClr val="F9F2E1"/>
                </a:gs>
                <a:gs pos="99290">
                  <a:srgbClr val="FFFFFF"/>
                </a:gs>
              </a:gsLst>
              <a:lin ang="2064327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4" name="任意多边形: 形状 19863">
              <a:extLst>
                <a:ext uri="{FF2B5EF4-FFF2-40B4-BE49-F238E27FC236}">
                  <a16:creationId xmlns:a16="http://schemas.microsoft.com/office/drawing/2014/main" id="{AF628863-49B3-9FB2-B869-2C004385B8D0}"/>
                </a:ext>
              </a:extLst>
            </p:cNvPr>
            <p:cNvSpPr/>
            <p:nvPr/>
          </p:nvSpPr>
          <p:spPr>
            <a:xfrm>
              <a:off x="3588802" y="3581864"/>
              <a:ext cx="85191" cy="55858"/>
            </a:xfrm>
            <a:custGeom>
              <a:avLst/>
              <a:gdLst>
                <a:gd name="connsiteX0" fmla="*/ 360 w 85191"/>
                <a:gd name="connsiteY0" fmla="*/ 40948 h 55858"/>
                <a:gd name="connsiteX1" fmla="*/ 50551 w 85191"/>
                <a:gd name="connsiteY1" fmla="*/ 53709 h 55858"/>
                <a:gd name="connsiteX2" fmla="*/ 84891 w 85191"/>
                <a:gd name="connsiteY2" fmla="*/ 14898 h 55858"/>
                <a:gd name="connsiteX3" fmla="*/ 34701 w 85191"/>
                <a:gd name="connsiteY3" fmla="*/ 2137 h 55858"/>
                <a:gd name="connsiteX4" fmla="*/ 360 w 85191"/>
                <a:gd name="connsiteY4" fmla="*/ 40948 h 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55858">
                  <a:moveTo>
                    <a:pt x="360" y="40948"/>
                  </a:moveTo>
                  <a:cubicBezTo>
                    <a:pt x="3164" y="48344"/>
                    <a:pt x="27223" y="60902"/>
                    <a:pt x="50551" y="53709"/>
                  </a:cubicBezTo>
                  <a:cubicBezTo>
                    <a:pt x="73878" y="46516"/>
                    <a:pt x="87411" y="22213"/>
                    <a:pt x="84891" y="14898"/>
                  </a:cubicBezTo>
                  <a:cubicBezTo>
                    <a:pt x="82372" y="7623"/>
                    <a:pt x="58028" y="-5057"/>
                    <a:pt x="34701" y="2137"/>
                  </a:cubicBezTo>
                  <a:cubicBezTo>
                    <a:pt x="11333" y="9330"/>
                    <a:pt x="-2444" y="33551"/>
                    <a:pt x="360" y="40948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5" name="任意多边形: 形状 19864">
              <a:extLst>
                <a:ext uri="{FF2B5EF4-FFF2-40B4-BE49-F238E27FC236}">
                  <a16:creationId xmlns:a16="http://schemas.microsoft.com/office/drawing/2014/main" id="{547635FD-5381-0AD5-A798-DBCF0E303D9D}"/>
                </a:ext>
              </a:extLst>
            </p:cNvPr>
            <p:cNvSpPr/>
            <p:nvPr/>
          </p:nvSpPr>
          <p:spPr>
            <a:xfrm>
              <a:off x="3909413" y="3503208"/>
              <a:ext cx="61602" cy="36882"/>
            </a:xfrm>
            <a:custGeom>
              <a:avLst/>
              <a:gdLst>
                <a:gd name="connsiteX0" fmla="*/ 37218 w 61602"/>
                <a:gd name="connsiteY0" fmla="*/ 0 h 36882"/>
                <a:gd name="connsiteX1" fmla="*/ 73 w 61602"/>
                <a:gd name="connsiteY1" fmla="*/ 21702 h 36882"/>
                <a:gd name="connsiteX2" fmla="*/ 61602 w 61602"/>
                <a:gd name="connsiteY2" fmla="*/ 35072 h 36882"/>
                <a:gd name="connsiteX3" fmla="*/ 54734 w 61602"/>
                <a:gd name="connsiteY3" fmla="*/ 8778 h 36882"/>
                <a:gd name="connsiteX4" fmla="*/ 37218 w 61602"/>
                <a:gd name="connsiteY4" fmla="*/ 0 h 3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02" h="36882">
                  <a:moveTo>
                    <a:pt x="37218" y="0"/>
                  </a:moveTo>
                  <a:cubicBezTo>
                    <a:pt x="23726" y="4673"/>
                    <a:pt x="2349" y="7234"/>
                    <a:pt x="73" y="21702"/>
                  </a:cubicBezTo>
                  <a:cubicBezTo>
                    <a:pt x="-1918" y="34300"/>
                    <a:pt x="37218" y="40112"/>
                    <a:pt x="61602" y="35072"/>
                  </a:cubicBezTo>
                  <a:cubicBezTo>
                    <a:pt x="61602" y="35072"/>
                    <a:pt x="61765" y="15931"/>
                    <a:pt x="54734" y="8778"/>
                  </a:cubicBezTo>
                  <a:cubicBezTo>
                    <a:pt x="46931" y="813"/>
                    <a:pt x="37218" y="0"/>
                    <a:pt x="37218" y="0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6" name="任意多边形: 形状 19865">
              <a:extLst>
                <a:ext uri="{FF2B5EF4-FFF2-40B4-BE49-F238E27FC236}">
                  <a16:creationId xmlns:a16="http://schemas.microsoft.com/office/drawing/2014/main" id="{050D36BE-9C6B-1A8C-C7A2-9A59900C4F6D}"/>
                </a:ext>
              </a:extLst>
            </p:cNvPr>
            <p:cNvSpPr/>
            <p:nvPr/>
          </p:nvSpPr>
          <p:spPr>
            <a:xfrm>
              <a:off x="3038426" y="4333087"/>
              <a:ext cx="339845" cy="291785"/>
            </a:xfrm>
            <a:custGeom>
              <a:avLst/>
              <a:gdLst>
                <a:gd name="connsiteX0" fmla="*/ 219154 w 339845"/>
                <a:gd name="connsiteY0" fmla="*/ 9377 h 291785"/>
                <a:gd name="connsiteX1" fmla="*/ 339124 w 339845"/>
                <a:gd name="connsiteY1" fmla="*/ 193070 h 291785"/>
                <a:gd name="connsiteX2" fmla="*/ 126780 w 339845"/>
                <a:gd name="connsiteY2" fmla="*/ 277276 h 291785"/>
                <a:gd name="connsiteX3" fmla="*/ 13638 w 339845"/>
                <a:gd name="connsiteY3" fmla="*/ 79888 h 291785"/>
                <a:gd name="connsiteX4" fmla="*/ 219154 w 339845"/>
                <a:gd name="connsiteY4" fmla="*/ 9377 h 2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45" h="291785">
                  <a:moveTo>
                    <a:pt x="219154" y="9377"/>
                  </a:moveTo>
                  <a:cubicBezTo>
                    <a:pt x="301491" y="36647"/>
                    <a:pt x="346155" y="115001"/>
                    <a:pt x="339124" y="193070"/>
                  </a:cubicBezTo>
                  <a:cubicBezTo>
                    <a:pt x="332093" y="271180"/>
                    <a:pt x="243254" y="316819"/>
                    <a:pt x="126780" y="277276"/>
                  </a:cubicBezTo>
                  <a:cubicBezTo>
                    <a:pt x="10305" y="237733"/>
                    <a:pt x="-21760" y="143205"/>
                    <a:pt x="13638" y="79888"/>
                  </a:cubicBezTo>
                  <a:cubicBezTo>
                    <a:pt x="42248" y="28844"/>
                    <a:pt x="126576" y="-21306"/>
                    <a:pt x="219154" y="9377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7" name="任意多边形: 形状 19866">
              <a:extLst>
                <a:ext uri="{FF2B5EF4-FFF2-40B4-BE49-F238E27FC236}">
                  <a16:creationId xmlns:a16="http://schemas.microsoft.com/office/drawing/2014/main" id="{D00B5B3C-AD0F-3912-A378-1BBBC386A967}"/>
                </a:ext>
              </a:extLst>
            </p:cNvPr>
            <p:cNvSpPr/>
            <p:nvPr/>
          </p:nvSpPr>
          <p:spPr>
            <a:xfrm>
              <a:off x="3903825" y="4636373"/>
              <a:ext cx="533441" cy="494465"/>
            </a:xfrm>
            <a:custGeom>
              <a:avLst/>
              <a:gdLst>
                <a:gd name="connsiteX0" fmla="*/ 235805 w 533441"/>
                <a:gd name="connsiteY0" fmla="*/ 0 h 494465"/>
                <a:gd name="connsiteX1" fmla="*/ 183014 w 533441"/>
                <a:gd name="connsiteY1" fmla="*/ 319268 h 494465"/>
                <a:gd name="connsiteX2" fmla="*/ 488546 w 533441"/>
                <a:gd name="connsiteY2" fmla="*/ 392867 h 494465"/>
                <a:gd name="connsiteX3" fmla="*/ 385482 w 533441"/>
                <a:gd name="connsiteY3" fmla="*/ 486461 h 494465"/>
                <a:gd name="connsiteX4" fmla="*/ 20738 w 533441"/>
                <a:gd name="connsiteY4" fmla="*/ 418389 h 494465"/>
                <a:gd name="connsiteX5" fmla="*/ 5580 w 533441"/>
                <a:gd name="connsiteY5" fmla="*/ 272735 h 494465"/>
                <a:gd name="connsiteX6" fmla="*/ 235805 w 533441"/>
                <a:gd name="connsiteY6" fmla="*/ 0 h 49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41" h="494465">
                  <a:moveTo>
                    <a:pt x="235805" y="0"/>
                  </a:moveTo>
                  <a:cubicBezTo>
                    <a:pt x="222679" y="91156"/>
                    <a:pt x="121892" y="300858"/>
                    <a:pt x="183014" y="319268"/>
                  </a:cubicBezTo>
                  <a:cubicBezTo>
                    <a:pt x="244136" y="337678"/>
                    <a:pt x="411898" y="344749"/>
                    <a:pt x="488546" y="392867"/>
                  </a:cubicBezTo>
                  <a:cubicBezTo>
                    <a:pt x="594535" y="459395"/>
                    <a:pt x="493504" y="515925"/>
                    <a:pt x="385482" y="486461"/>
                  </a:cubicBezTo>
                  <a:cubicBezTo>
                    <a:pt x="243202" y="447690"/>
                    <a:pt x="78325" y="449885"/>
                    <a:pt x="20738" y="418389"/>
                  </a:cubicBezTo>
                  <a:cubicBezTo>
                    <a:pt x="-24982" y="393395"/>
                    <a:pt x="21551" y="351170"/>
                    <a:pt x="5580" y="272735"/>
                  </a:cubicBezTo>
                  <a:cubicBezTo>
                    <a:pt x="-7303" y="209215"/>
                    <a:pt x="235805" y="0"/>
                    <a:pt x="235805" y="0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8" name="任意多边形: 形状 19867">
              <a:extLst>
                <a:ext uri="{FF2B5EF4-FFF2-40B4-BE49-F238E27FC236}">
                  <a16:creationId xmlns:a16="http://schemas.microsoft.com/office/drawing/2014/main" id="{EF7C6A16-2303-66D5-77D9-FE4F7D0015C0}"/>
                </a:ext>
              </a:extLst>
            </p:cNvPr>
            <p:cNvSpPr/>
            <p:nvPr/>
          </p:nvSpPr>
          <p:spPr>
            <a:xfrm>
              <a:off x="3114945" y="4856602"/>
              <a:ext cx="362741" cy="372011"/>
            </a:xfrm>
            <a:custGeom>
              <a:avLst/>
              <a:gdLst>
                <a:gd name="connsiteX0" fmla="*/ 253988 w 362741"/>
                <a:gd name="connsiteY0" fmla="*/ 216652 h 372011"/>
                <a:gd name="connsiteX1" fmla="*/ 17829 w 362741"/>
                <a:gd name="connsiteY1" fmla="*/ 369336 h 372011"/>
                <a:gd name="connsiteX2" fmla="*/ 4256 w 362741"/>
                <a:gd name="connsiteY2" fmla="*/ 307807 h 372011"/>
                <a:gd name="connsiteX3" fmla="*/ 71881 w 362741"/>
                <a:gd name="connsiteY3" fmla="*/ 173533 h 372011"/>
                <a:gd name="connsiteX4" fmla="*/ 232084 w 362741"/>
                <a:gd name="connsiteY4" fmla="*/ 0 h 372011"/>
                <a:gd name="connsiteX5" fmla="*/ 362741 w 362741"/>
                <a:gd name="connsiteY5" fmla="*/ 53645 h 372011"/>
                <a:gd name="connsiteX6" fmla="*/ 314177 w 362741"/>
                <a:gd name="connsiteY6" fmla="*/ 125130 h 372011"/>
                <a:gd name="connsiteX7" fmla="*/ 253988 w 362741"/>
                <a:gd name="connsiteY7" fmla="*/ 216652 h 37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741" h="372011">
                  <a:moveTo>
                    <a:pt x="253988" y="216652"/>
                  </a:moveTo>
                  <a:cubicBezTo>
                    <a:pt x="200263" y="291104"/>
                    <a:pt x="63184" y="389534"/>
                    <a:pt x="17829" y="369336"/>
                  </a:cubicBezTo>
                  <a:cubicBezTo>
                    <a:pt x="-5701" y="358851"/>
                    <a:pt x="-946" y="333004"/>
                    <a:pt x="4256" y="307807"/>
                  </a:cubicBezTo>
                  <a:cubicBezTo>
                    <a:pt x="11815" y="271394"/>
                    <a:pt x="20715" y="231363"/>
                    <a:pt x="71881" y="173533"/>
                  </a:cubicBezTo>
                  <a:cubicBezTo>
                    <a:pt x="116300" y="123383"/>
                    <a:pt x="205302" y="58237"/>
                    <a:pt x="232084" y="0"/>
                  </a:cubicBezTo>
                  <a:cubicBezTo>
                    <a:pt x="231515" y="1260"/>
                    <a:pt x="308934" y="28204"/>
                    <a:pt x="362741" y="53645"/>
                  </a:cubicBezTo>
                  <a:cubicBezTo>
                    <a:pt x="338113" y="77866"/>
                    <a:pt x="323646" y="110338"/>
                    <a:pt x="314177" y="125130"/>
                  </a:cubicBezTo>
                  <a:cubicBezTo>
                    <a:pt x="298977" y="149027"/>
                    <a:pt x="270610" y="193650"/>
                    <a:pt x="253988" y="216652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9" name="任意多边形: 形状 19868">
              <a:extLst>
                <a:ext uri="{FF2B5EF4-FFF2-40B4-BE49-F238E27FC236}">
                  <a16:creationId xmlns:a16="http://schemas.microsoft.com/office/drawing/2014/main" id="{8BBCBB06-3159-3BAB-1D27-F640DC4F9E1E}"/>
                </a:ext>
              </a:extLst>
            </p:cNvPr>
            <p:cNvSpPr/>
            <p:nvPr/>
          </p:nvSpPr>
          <p:spPr>
            <a:xfrm>
              <a:off x="4711599" y="3121802"/>
              <a:ext cx="86644" cy="587166"/>
            </a:xfrm>
            <a:custGeom>
              <a:avLst/>
              <a:gdLst>
                <a:gd name="connsiteX0" fmla="*/ 16012 w 86644"/>
                <a:gd name="connsiteY0" fmla="*/ 0 h 587166"/>
                <a:gd name="connsiteX1" fmla="*/ 86644 w 86644"/>
                <a:gd name="connsiteY1" fmla="*/ 587167 h 5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44" h="587166">
                  <a:moveTo>
                    <a:pt x="16012" y="0"/>
                  </a:moveTo>
                  <a:cubicBezTo>
                    <a:pt x="-9917" y="136429"/>
                    <a:pt x="-15484" y="441635"/>
                    <a:pt x="86644" y="587167"/>
                  </a:cubicBezTo>
                </a:path>
              </a:pathLst>
            </a:custGeom>
            <a:noFill/>
            <a:ln w="3048" cap="flat">
              <a:solidFill>
                <a:srgbClr val="FFEF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0" name="任意多边形: 形状 19869">
              <a:extLst>
                <a:ext uri="{FF2B5EF4-FFF2-40B4-BE49-F238E27FC236}">
                  <a16:creationId xmlns:a16="http://schemas.microsoft.com/office/drawing/2014/main" id="{E36828A7-D3FC-DBD2-60A4-1BB87D910F00}"/>
                </a:ext>
              </a:extLst>
            </p:cNvPr>
            <p:cNvSpPr/>
            <p:nvPr/>
          </p:nvSpPr>
          <p:spPr>
            <a:xfrm>
              <a:off x="4028440" y="3121802"/>
              <a:ext cx="699170" cy="734120"/>
            </a:xfrm>
            <a:custGeom>
              <a:avLst/>
              <a:gdLst>
                <a:gd name="connsiteX0" fmla="*/ 0 w 699170"/>
                <a:gd name="connsiteY0" fmla="*/ 734121 h 734120"/>
                <a:gd name="connsiteX1" fmla="*/ 699171 w 699170"/>
                <a:gd name="connsiteY1" fmla="*/ 0 h 7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170" h="734120">
                  <a:moveTo>
                    <a:pt x="0" y="734121"/>
                  </a:moveTo>
                  <a:lnTo>
                    <a:pt x="699171" y="0"/>
                  </a:lnTo>
                </a:path>
              </a:pathLst>
            </a:custGeom>
            <a:ln w="4064" cap="rnd">
              <a:solidFill>
                <a:srgbClr val="87351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1" name="任意多边形: 形状 19870">
              <a:extLst>
                <a:ext uri="{FF2B5EF4-FFF2-40B4-BE49-F238E27FC236}">
                  <a16:creationId xmlns:a16="http://schemas.microsoft.com/office/drawing/2014/main" id="{E6CB23FA-1418-31F3-F6B9-5FBACD43E2F7}"/>
                </a:ext>
              </a:extLst>
            </p:cNvPr>
            <p:cNvSpPr/>
            <p:nvPr/>
          </p:nvSpPr>
          <p:spPr>
            <a:xfrm>
              <a:off x="3527267" y="3716339"/>
              <a:ext cx="593040" cy="540249"/>
            </a:xfrm>
            <a:custGeom>
              <a:avLst/>
              <a:gdLst>
                <a:gd name="connsiteX0" fmla="*/ 0 w 593040"/>
                <a:gd name="connsiteY0" fmla="*/ 316164 h 540249"/>
                <a:gd name="connsiteX1" fmla="*/ 524297 w 593040"/>
                <a:gd name="connsiteY1" fmla="*/ 33919 h 540249"/>
                <a:gd name="connsiteX2" fmla="*/ 584322 w 593040"/>
                <a:gd name="connsiteY2" fmla="*/ 96139 h 540249"/>
                <a:gd name="connsiteX3" fmla="*/ 184831 w 593040"/>
                <a:gd name="connsiteY3" fmla="*/ 529687 h 540249"/>
                <a:gd name="connsiteX4" fmla="*/ 0 w 593040"/>
                <a:gd name="connsiteY4" fmla="*/ 316164 h 54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40" h="540249">
                  <a:moveTo>
                    <a:pt x="0" y="316164"/>
                  </a:moveTo>
                  <a:cubicBezTo>
                    <a:pt x="120213" y="305110"/>
                    <a:pt x="346172" y="238908"/>
                    <a:pt x="524297" y="33919"/>
                  </a:cubicBezTo>
                  <a:cubicBezTo>
                    <a:pt x="585948" y="-37038"/>
                    <a:pt x="606633" y="12827"/>
                    <a:pt x="584322" y="96139"/>
                  </a:cubicBezTo>
                  <a:cubicBezTo>
                    <a:pt x="532953" y="288041"/>
                    <a:pt x="405222" y="441539"/>
                    <a:pt x="184831" y="529687"/>
                  </a:cubicBezTo>
                  <a:cubicBezTo>
                    <a:pt x="15281" y="597556"/>
                    <a:pt x="0" y="316164"/>
                    <a:pt x="0" y="316164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872" name="图形 7">
              <a:extLst>
                <a:ext uri="{FF2B5EF4-FFF2-40B4-BE49-F238E27FC236}">
                  <a16:creationId xmlns:a16="http://schemas.microsoft.com/office/drawing/2014/main" id="{CA104E20-108A-3BF4-2CEB-00D06A1587D6}"/>
                </a:ext>
              </a:extLst>
            </p:cNvPr>
            <p:cNvGrpSpPr/>
            <p:nvPr/>
          </p:nvGrpSpPr>
          <p:grpSpPr>
            <a:xfrm>
              <a:off x="4505756" y="3646543"/>
              <a:ext cx="858926" cy="1018447"/>
              <a:chOff x="4505756" y="3646543"/>
              <a:chExt cx="858926" cy="1018447"/>
            </a:xfrm>
          </p:grpSpPr>
          <p:grpSp>
            <p:nvGrpSpPr>
              <p:cNvPr id="19873" name="图形 7">
                <a:extLst>
                  <a:ext uri="{FF2B5EF4-FFF2-40B4-BE49-F238E27FC236}">
                    <a16:creationId xmlns:a16="http://schemas.microsoft.com/office/drawing/2014/main" id="{BD069ADF-4D89-D414-F79D-4509C1BE1558}"/>
                  </a:ext>
                </a:extLst>
              </p:cNvPr>
              <p:cNvGrpSpPr/>
              <p:nvPr/>
            </p:nvGrpSpPr>
            <p:grpSpPr>
              <a:xfrm>
                <a:off x="4505756" y="3672717"/>
                <a:ext cx="858926" cy="972474"/>
                <a:chOff x="4505756" y="3672717"/>
                <a:chExt cx="858926" cy="972474"/>
              </a:xfrm>
            </p:grpSpPr>
            <p:sp>
              <p:nvSpPr>
                <p:cNvPr id="19874" name="任意多边形: 形状 19873">
                  <a:extLst>
                    <a:ext uri="{FF2B5EF4-FFF2-40B4-BE49-F238E27FC236}">
                      <a16:creationId xmlns:a16="http://schemas.microsoft.com/office/drawing/2014/main" id="{8D344344-9F51-5C82-327D-A02FEEB98425}"/>
                    </a:ext>
                  </a:extLst>
                </p:cNvPr>
                <p:cNvSpPr/>
                <p:nvPr/>
              </p:nvSpPr>
              <p:spPr>
                <a:xfrm>
                  <a:off x="4536358" y="3672717"/>
                  <a:ext cx="797722" cy="972474"/>
                </a:xfrm>
                <a:custGeom>
                  <a:avLst/>
                  <a:gdLst>
                    <a:gd name="connsiteX0" fmla="*/ 288097 w 797722"/>
                    <a:gd name="connsiteY0" fmla="*/ 972475 h 972474"/>
                    <a:gd name="connsiteX1" fmla="*/ 797723 w 797722"/>
                    <a:gd name="connsiteY1" fmla="*/ 785571 h 972474"/>
                    <a:gd name="connsiteX2" fmla="*/ 509585 w 797722"/>
                    <a:gd name="connsiteY2" fmla="*/ 0 h 972474"/>
                    <a:gd name="connsiteX3" fmla="*/ 0 w 797722"/>
                    <a:gd name="connsiteY3" fmla="*/ 186904 h 972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7722" h="972474">
                      <a:moveTo>
                        <a:pt x="288097" y="972475"/>
                      </a:moveTo>
                      <a:lnTo>
                        <a:pt x="797723" y="785571"/>
                      </a:lnTo>
                      <a:lnTo>
                        <a:pt x="509585" y="0"/>
                      </a:lnTo>
                      <a:lnTo>
                        <a:pt x="0" y="186904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5" name="任意多边形: 形状 19874">
                  <a:extLst>
                    <a:ext uri="{FF2B5EF4-FFF2-40B4-BE49-F238E27FC236}">
                      <a16:creationId xmlns:a16="http://schemas.microsoft.com/office/drawing/2014/main" id="{147C1E50-3549-5279-8260-08255AB2F828}"/>
                    </a:ext>
                  </a:extLst>
                </p:cNvPr>
                <p:cNvSpPr/>
                <p:nvPr/>
              </p:nvSpPr>
              <p:spPr>
                <a:xfrm>
                  <a:off x="5045943" y="3672717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6" name="任意多边形: 形状 19875">
                  <a:extLst>
                    <a:ext uri="{FF2B5EF4-FFF2-40B4-BE49-F238E27FC236}">
                      <a16:creationId xmlns:a16="http://schemas.microsoft.com/office/drawing/2014/main" id="{E6E17F39-06CD-905F-50BC-17972780CED4}"/>
                    </a:ext>
                  </a:extLst>
                </p:cNvPr>
                <p:cNvSpPr/>
                <p:nvPr/>
              </p:nvSpPr>
              <p:spPr>
                <a:xfrm>
                  <a:off x="5103571" y="3829832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7" name="任意多边形: 形状 19876">
                  <a:extLst>
                    <a:ext uri="{FF2B5EF4-FFF2-40B4-BE49-F238E27FC236}">
                      <a16:creationId xmlns:a16="http://schemas.microsoft.com/office/drawing/2014/main" id="{3CE2B79D-F37F-C65B-D938-9DB32C1AF46A}"/>
                    </a:ext>
                  </a:extLst>
                </p:cNvPr>
                <p:cNvSpPr/>
                <p:nvPr/>
              </p:nvSpPr>
              <p:spPr>
                <a:xfrm>
                  <a:off x="5161198" y="3986946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8" name="任意多边形: 形状 19877">
                  <a:extLst>
                    <a:ext uri="{FF2B5EF4-FFF2-40B4-BE49-F238E27FC236}">
                      <a16:creationId xmlns:a16="http://schemas.microsoft.com/office/drawing/2014/main" id="{85A4B488-AE21-6E11-2846-CDE6BCF4A8C2}"/>
                    </a:ext>
                  </a:extLst>
                </p:cNvPr>
                <p:cNvSpPr/>
                <p:nvPr/>
              </p:nvSpPr>
              <p:spPr>
                <a:xfrm>
                  <a:off x="5218826" y="4144060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9" name="任意多边形: 形状 19878">
                  <a:extLst>
                    <a:ext uri="{FF2B5EF4-FFF2-40B4-BE49-F238E27FC236}">
                      <a16:creationId xmlns:a16="http://schemas.microsoft.com/office/drawing/2014/main" id="{3907EE2B-6101-BE86-A3C9-8864DEFE1089}"/>
                    </a:ext>
                  </a:extLst>
                </p:cNvPr>
                <p:cNvSpPr/>
                <p:nvPr/>
              </p:nvSpPr>
              <p:spPr>
                <a:xfrm>
                  <a:off x="5276453" y="4301174"/>
                  <a:ext cx="88229" cy="157114"/>
                </a:xfrm>
                <a:custGeom>
                  <a:avLst/>
                  <a:gdLst>
                    <a:gd name="connsiteX0" fmla="*/ 88230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30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0" name="任意多边形: 形状 19879">
                  <a:extLst>
                    <a:ext uri="{FF2B5EF4-FFF2-40B4-BE49-F238E27FC236}">
                      <a16:creationId xmlns:a16="http://schemas.microsoft.com/office/drawing/2014/main" id="{6E0D2CB5-FA27-EE12-1FBA-5208793A0F9F}"/>
                    </a:ext>
                  </a:extLst>
                </p:cNvPr>
                <p:cNvSpPr/>
                <p:nvPr/>
              </p:nvSpPr>
              <p:spPr>
                <a:xfrm>
                  <a:off x="4505756" y="3859621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30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30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1" name="任意多边形: 形状 19880">
                  <a:extLst>
                    <a:ext uri="{FF2B5EF4-FFF2-40B4-BE49-F238E27FC236}">
                      <a16:creationId xmlns:a16="http://schemas.microsoft.com/office/drawing/2014/main" id="{50DBD795-B9AF-D280-EE07-D238E04D1001}"/>
                    </a:ext>
                  </a:extLst>
                </p:cNvPr>
                <p:cNvSpPr/>
                <p:nvPr/>
              </p:nvSpPr>
              <p:spPr>
                <a:xfrm>
                  <a:off x="4563384" y="4016735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2" name="任意多边形: 形状 19881">
                  <a:extLst>
                    <a:ext uri="{FF2B5EF4-FFF2-40B4-BE49-F238E27FC236}">
                      <a16:creationId xmlns:a16="http://schemas.microsoft.com/office/drawing/2014/main" id="{A4838FBC-4AFD-428E-2C36-9CF344F530F9}"/>
                    </a:ext>
                  </a:extLst>
                </p:cNvPr>
                <p:cNvSpPr/>
                <p:nvPr/>
              </p:nvSpPr>
              <p:spPr>
                <a:xfrm>
                  <a:off x="4620971" y="4173850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4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4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9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3" name="任意多边形: 形状 19882">
                  <a:extLst>
                    <a:ext uri="{FF2B5EF4-FFF2-40B4-BE49-F238E27FC236}">
                      <a16:creationId xmlns:a16="http://schemas.microsoft.com/office/drawing/2014/main" id="{32965E2A-B331-7E75-2DA3-AB43079A9BDE}"/>
                    </a:ext>
                  </a:extLst>
                </p:cNvPr>
                <p:cNvSpPr/>
                <p:nvPr/>
              </p:nvSpPr>
              <p:spPr>
                <a:xfrm>
                  <a:off x="4678598" y="4330964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4" name="任意多边形: 形状 19883">
                  <a:extLst>
                    <a:ext uri="{FF2B5EF4-FFF2-40B4-BE49-F238E27FC236}">
                      <a16:creationId xmlns:a16="http://schemas.microsoft.com/office/drawing/2014/main" id="{91DE6205-18E4-06CE-9275-E03830F864CA}"/>
                    </a:ext>
                  </a:extLst>
                </p:cNvPr>
                <p:cNvSpPr/>
                <p:nvPr/>
              </p:nvSpPr>
              <p:spPr>
                <a:xfrm>
                  <a:off x="4736226" y="4488078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885" name="任意多边形: 形状 19884">
                <a:extLst>
                  <a:ext uri="{FF2B5EF4-FFF2-40B4-BE49-F238E27FC236}">
                    <a16:creationId xmlns:a16="http://schemas.microsoft.com/office/drawing/2014/main" id="{D5D1ADAA-7C0A-EA35-3B61-E0C0901A1BF4}"/>
                  </a:ext>
                </a:extLst>
              </p:cNvPr>
              <p:cNvSpPr/>
              <p:nvPr/>
            </p:nvSpPr>
            <p:spPr>
              <a:xfrm rot="9591703">
                <a:off x="4622803" y="3698173"/>
                <a:ext cx="312330" cy="69862"/>
              </a:xfrm>
              <a:custGeom>
                <a:avLst/>
                <a:gdLst>
                  <a:gd name="connsiteX0" fmla="*/ 0 w 312330"/>
                  <a:gd name="connsiteY0" fmla="*/ 0 h 69862"/>
                  <a:gd name="connsiteX1" fmla="*/ 312330 w 312330"/>
                  <a:gd name="connsiteY1" fmla="*/ 0 h 69862"/>
                  <a:gd name="connsiteX2" fmla="*/ 312330 w 312330"/>
                  <a:gd name="connsiteY2" fmla="*/ 69863 h 69862"/>
                  <a:gd name="connsiteX3" fmla="*/ 0 w 312330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330" h="69862">
                    <a:moveTo>
                      <a:pt x="0" y="0"/>
                    </a:moveTo>
                    <a:lnTo>
                      <a:pt x="312330" y="0"/>
                    </a:lnTo>
                    <a:lnTo>
                      <a:pt x="312330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86" name="任意多边形: 形状 19885">
                <a:extLst>
                  <a:ext uri="{FF2B5EF4-FFF2-40B4-BE49-F238E27FC236}">
                    <a16:creationId xmlns:a16="http://schemas.microsoft.com/office/drawing/2014/main" id="{4C193115-3083-C8A7-8568-A02FF258E10D}"/>
                  </a:ext>
                </a:extLst>
              </p:cNvPr>
              <p:cNvSpPr/>
              <p:nvPr/>
            </p:nvSpPr>
            <p:spPr>
              <a:xfrm rot="9591703">
                <a:off x="4939315" y="4545478"/>
                <a:ext cx="300828" cy="69862"/>
              </a:xfrm>
              <a:custGeom>
                <a:avLst/>
                <a:gdLst>
                  <a:gd name="connsiteX0" fmla="*/ 0 w 300828"/>
                  <a:gd name="connsiteY0" fmla="*/ 0 h 69862"/>
                  <a:gd name="connsiteX1" fmla="*/ 300829 w 300828"/>
                  <a:gd name="connsiteY1" fmla="*/ 0 h 69862"/>
                  <a:gd name="connsiteX2" fmla="*/ 300829 w 300828"/>
                  <a:gd name="connsiteY2" fmla="*/ 69863 h 69862"/>
                  <a:gd name="connsiteX3" fmla="*/ 0 w 300828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828" h="69862">
                    <a:moveTo>
                      <a:pt x="0" y="0"/>
                    </a:moveTo>
                    <a:lnTo>
                      <a:pt x="300829" y="0"/>
                    </a:lnTo>
                    <a:lnTo>
                      <a:pt x="300829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887" name="图形 7">
                <a:extLst>
                  <a:ext uri="{FF2B5EF4-FFF2-40B4-BE49-F238E27FC236}">
                    <a16:creationId xmlns:a16="http://schemas.microsoft.com/office/drawing/2014/main" id="{F95D17CA-6037-5BB5-93DD-913C3C2B2CF2}"/>
                  </a:ext>
                </a:extLst>
              </p:cNvPr>
              <p:cNvGrpSpPr/>
              <p:nvPr/>
            </p:nvGrpSpPr>
            <p:grpSpPr>
              <a:xfrm>
                <a:off x="4505756" y="3729492"/>
                <a:ext cx="858926" cy="915700"/>
                <a:chOff x="4505756" y="3729492"/>
                <a:chExt cx="858926" cy="915700"/>
              </a:xfrm>
              <a:solidFill>
                <a:srgbClr val="CA482B"/>
              </a:solidFill>
            </p:grpSpPr>
            <p:sp>
              <p:nvSpPr>
                <p:cNvPr id="19888" name="任意多边形: 形状 19887">
                  <a:extLst>
                    <a:ext uri="{FF2B5EF4-FFF2-40B4-BE49-F238E27FC236}">
                      <a16:creationId xmlns:a16="http://schemas.microsoft.com/office/drawing/2014/main" id="{5E3E6268-9146-BEF8-9018-FF27CD20DBC0}"/>
                    </a:ext>
                  </a:extLst>
                </p:cNvPr>
                <p:cNvSpPr/>
                <p:nvPr/>
              </p:nvSpPr>
              <p:spPr>
                <a:xfrm>
                  <a:off x="4505756" y="3729492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30 w 628416"/>
                    <a:gd name="connsiteY2" fmla="*/ 287244 h 287243"/>
                    <a:gd name="connsiteX3" fmla="*/ 597815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30" y="287244"/>
                      </a:lnTo>
                      <a:lnTo>
                        <a:pt x="59781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9" name="任意多边形: 形状 19888">
                  <a:extLst>
                    <a:ext uri="{FF2B5EF4-FFF2-40B4-BE49-F238E27FC236}">
                      <a16:creationId xmlns:a16="http://schemas.microsoft.com/office/drawing/2014/main" id="{2B7F26DB-2486-D3B4-B250-7F1FC13270CE}"/>
                    </a:ext>
                  </a:extLst>
                </p:cNvPr>
                <p:cNvSpPr/>
                <p:nvPr/>
              </p:nvSpPr>
              <p:spPr>
                <a:xfrm>
                  <a:off x="4563384" y="3886606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29 w 628416"/>
                    <a:gd name="connsiteY2" fmla="*/ 287244 h 287243"/>
                    <a:gd name="connsiteX3" fmla="*/ 597814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14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0" name="任意多边形: 形状 19889">
                  <a:extLst>
                    <a:ext uri="{FF2B5EF4-FFF2-40B4-BE49-F238E27FC236}">
                      <a16:creationId xmlns:a16="http://schemas.microsoft.com/office/drawing/2014/main" id="{28E78222-8496-E5AB-251F-28DBF31981CE}"/>
                    </a:ext>
                  </a:extLst>
                </p:cNvPr>
                <p:cNvSpPr/>
                <p:nvPr/>
              </p:nvSpPr>
              <p:spPr>
                <a:xfrm>
                  <a:off x="4620971" y="4043720"/>
                  <a:ext cx="628456" cy="287243"/>
                </a:xfrm>
                <a:custGeom>
                  <a:avLst/>
                  <a:gdLst>
                    <a:gd name="connsiteX0" fmla="*/ 628457 w 628456"/>
                    <a:gd name="connsiteY0" fmla="*/ 0 h 287243"/>
                    <a:gd name="connsiteX1" fmla="*/ 0 w 628456"/>
                    <a:gd name="connsiteY1" fmla="*/ 230469 h 287243"/>
                    <a:gd name="connsiteX2" fmla="*/ 88229 w 628456"/>
                    <a:gd name="connsiteY2" fmla="*/ 287244 h 287243"/>
                    <a:gd name="connsiteX3" fmla="*/ 597855 w 62845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6" h="287243">
                      <a:moveTo>
                        <a:pt x="628457" y="0"/>
                      </a:moveTo>
                      <a:lnTo>
                        <a:pt x="0" y="230469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1" name="任意多边形: 形状 19890">
                  <a:extLst>
                    <a:ext uri="{FF2B5EF4-FFF2-40B4-BE49-F238E27FC236}">
                      <a16:creationId xmlns:a16="http://schemas.microsoft.com/office/drawing/2014/main" id="{BAD73C62-C088-EE2C-1C59-F557D76AA947}"/>
                    </a:ext>
                  </a:extLst>
                </p:cNvPr>
                <p:cNvSpPr/>
                <p:nvPr/>
              </p:nvSpPr>
              <p:spPr>
                <a:xfrm>
                  <a:off x="4678598" y="4200834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2" name="任意多边形: 形状 19891">
                  <a:extLst>
                    <a:ext uri="{FF2B5EF4-FFF2-40B4-BE49-F238E27FC236}">
                      <a16:creationId xmlns:a16="http://schemas.microsoft.com/office/drawing/2014/main" id="{3B0A7634-E844-01EA-A2BA-AD9CD2B7B534}"/>
                    </a:ext>
                  </a:extLst>
                </p:cNvPr>
                <p:cNvSpPr/>
                <p:nvPr/>
              </p:nvSpPr>
              <p:spPr>
                <a:xfrm>
                  <a:off x="4736226" y="4357949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FFEB2968-21AC-E04F-34B4-E595F4FA04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107" y="2606037"/>
            <a:ext cx="3590847" cy="219661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B1843D-6F3C-EC37-2F54-AC26B20E4419}"/>
              </a:ext>
            </a:extLst>
          </p:cNvPr>
          <p:cNvGrpSpPr/>
          <p:nvPr/>
        </p:nvGrpSpPr>
        <p:grpSpPr>
          <a:xfrm>
            <a:off x="1236999" y="1007233"/>
            <a:ext cx="390744" cy="393554"/>
            <a:chOff x="2027863" y="177800"/>
            <a:chExt cx="1765300" cy="1778000"/>
          </a:xfrm>
          <a:gradFill>
            <a:gsLst>
              <a:gs pos="0">
                <a:srgbClr val="F6EDEC">
                  <a:alpha val="34000"/>
                </a:srgbClr>
              </a:gs>
              <a:gs pos="100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88B185E-5C3C-8843-E6A7-2C2F0529328A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6A1E3B-F8B9-1DA3-8DE3-49BCE36F130F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D5F678-DCFE-8F68-F46A-345A9B9A70F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0501EF-41FA-FCCB-C90C-997A9728071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86164B9-C721-B74A-0D6D-2A95D4A637D9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92C48CA-119E-9753-D760-3783EC8C3837}"/>
              </a:ext>
            </a:extLst>
          </p:cNvPr>
          <p:cNvGrpSpPr/>
          <p:nvPr/>
        </p:nvGrpSpPr>
        <p:grpSpPr>
          <a:xfrm>
            <a:off x="654213" y="611810"/>
            <a:ext cx="479519" cy="1217485"/>
            <a:chOff x="5573025" y="1966510"/>
            <a:chExt cx="1036320" cy="2631186"/>
          </a:xfrm>
          <a:noFill/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D77793A-E553-1BDD-655D-96CC05590DC0}"/>
                </a:ext>
              </a:extLst>
            </p:cNvPr>
            <p:cNvSpPr txBox="1"/>
            <p:nvPr/>
          </p:nvSpPr>
          <p:spPr>
            <a:xfrm>
              <a:off x="5626670" y="1966510"/>
              <a:ext cx="965606" cy="1164336"/>
            </a:xfrm>
            <a:custGeom>
              <a:avLst/>
              <a:gdLst>
                <a:gd name="connsiteX0" fmla="*/ 583996 w 965606"/>
                <a:gd name="connsiteY0" fmla="*/ 357225 h 1164336"/>
                <a:gd name="connsiteX1" fmla="*/ 583996 w 965606"/>
                <a:gd name="connsiteY1" fmla="*/ 585216 h 1164336"/>
                <a:gd name="connsiteX2" fmla="*/ 746150 w 965606"/>
                <a:gd name="connsiteY2" fmla="*/ 585216 h 1164336"/>
                <a:gd name="connsiteX3" fmla="*/ 746150 w 965606"/>
                <a:gd name="connsiteY3" fmla="*/ 357225 h 1164336"/>
                <a:gd name="connsiteX4" fmla="*/ 219456 w 965606"/>
                <a:gd name="connsiteY4" fmla="*/ 357225 h 1164336"/>
                <a:gd name="connsiteX5" fmla="*/ 219456 w 965606"/>
                <a:gd name="connsiteY5" fmla="*/ 585216 h 1164336"/>
                <a:gd name="connsiteX6" fmla="*/ 377952 w 965606"/>
                <a:gd name="connsiteY6" fmla="*/ 585216 h 1164336"/>
                <a:gd name="connsiteX7" fmla="*/ 377952 w 965606"/>
                <a:gd name="connsiteY7" fmla="*/ 357225 h 1164336"/>
                <a:gd name="connsiteX8" fmla="*/ 814772 w 965606"/>
                <a:gd name="connsiteY8" fmla="*/ 148742 h 1164336"/>
                <a:gd name="connsiteX9" fmla="*/ 883632 w 965606"/>
                <a:gd name="connsiteY9" fmla="*/ 148742 h 1164336"/>
                <a:gd name="connsiteX10" fmla="*/ 884907 w 965606"/>
                <a:gd name="connsiteY10" fmla="*/ 149048 h 1164336"/>
                <a:gd name="connsiteX11" fmla="*/ 910014 w 965606"/>
                <a:gd name="connsiteY11" fmla="*/ 162565 h 1164336"/>
                <a:gd name="connsiteX12" fmla="*/ 942142 w 965606"/>
                <a:gd name="connsiteY12" fmla="*/ 208394 h 1164336"/>
                <a:gd name="connsiteX13" fmla="*/ 946394 w 965606"/>
                <a:gd name="connsiteY13" fmla="*/ 262817 h 1164336"/>
                <a:gd name="connsiteX14" fmla="*/ 922652 w 965606"/>
                <a:gd name="connsiteY14" fmla="*/ 310092 h 1164336"/>
                <a:gd name="connsiteX15" fmla="*/ 937978 w 965606"/>
                <a:gd name="connsiteY15" fmla="*/ 261931 h 1164336"/>
                <a:gd name="connsiteX16" fmla="*/ 929503 w 965606"/>
                <a:gd name="connsiteY16" fmla="*/ 213089 h 1164336"/>
                <a:gd name="connsiteX17" fmla="*/ 900299 w 965606"/>
                <a:gd name="connsiteY17" fmla="*/ 175764 h 1164336"/>
                <a:gd name="connsiteX18" fmla="*/ 855592 w 965606"/>
                <a:gd name="connsiteY18" fmla="*/ 159700 h 1164336"/>
                <a:gd name="connsiteX19" fmla="*/ 810412 w 965606"/>
                <a:gd name="connsiteY19" fmla="*/ 167673 h 1164336"/>
                <a:gd name="connsiteX20" fmla="*/ 785696 w 965606"/>
                <a:gd name="connsiteY20" fmla="*/ 204349 h 1164336"/>
                <a:gd name="connsiteX21" fmla="*/ 802793 w 965606"/>
                <a:gd name="connsiteY21" fmla="*/ 244065 h 1164336"/>
                <a:gd name="connsiteX22" fmla="*/ 850985 w 965606"/>
                <a:gd name="connsiteY22" fmla="*/ 249676 h 1164336"/>
                <a:gd name="connsiteX23" fmla="*/ 798600 w 965606"/>
                <a:gd name="connsiteY23" fmla="*/ 251447 h 1164336"/>
                <a:gd name="connsiteX24" fmla="*/ 777634 w 965606"/>
                <a:gd name="connsiteY24" fmla="*/ 231604 h 1164336"/>
                <a:gd name="connsiteX25" fmla="*/ 772230 w 965606"/>
                <a:gd name="connsiteY25" fmla="*/ 202872 h 1164336"/>
                <a:gd name="connsiteX26" fmla="*/ 801642 w 965606"/>
                <a:gd name="connsiteY26" fmla="*/ 153795 h 1164336"/>
                <a:gd name="connsiteX27" fmla="*/ 377952 w 965606"/>
                <a:gd name="connsiteY27" fmla="*/ 0 h 1164336"/>
                <a:gd name="connsiteX28" fmla="*/ 583996 w 965606"/>
                <a:gd name="connsiteY28" fmla="*/ 0 h 1164336"/>
                <a:gd name="connsiteX29" fmla="*/ 583996 w 965606"/>
                <a:gd name="connsiteY29" fmla="*/ 148742 h 1164336"/>
                <a:gd name="connsiteX30" fmla="*/ 732640 w 965606"/>
                <a:gd name="connsiteY30" fmla="*/ 148742 h 1164336"/>
                <a:gd name="connsiteX31" fmla="*/ 734994 w 965606"/>
                <a:gd name="connsiteY31" fmla="*/ 160085 h 1164336"/>
                <a:gd name="connsiteX32" fmla="*/ 681221 w 965606"/>
                <a:gd name="connsiteY32" fmla="*/ 225876 h 1164336"/>
                <a:gd name="connsiteX33" fmla="*/ 747455 w 965606"/>
                <a:gd name="connsiteY33" fmla="*/ 281007 h 1164336"/>
                <a:gd name="connsiteX34" fmla="*/ 840620 w 965606"/>
                <a:gd name="connsiteY34" fmla="*/ 351079 h 1164336"/>
                <a:gd name="connsiteX35" fmla="*/ 922771 w 965606"/>
                <a:gd name="connsiteY35" fmla="*/ 310152 h 1164336"/>
                <a:gd name="connsiteX36" fmla="*/ 943843 w 965606"/>
                <a:gd name="connsiteY36" fmla="*/ 346458 h 1164336"/>
                <a:gd name="connsiteX37" fmla="*/ 965606 w 965606"/>
                <a:gd name="connsiteY37" fmla="*/ 363944 h 1164336"/>
                <a:gd name="connsiteX38" fmla="*/ 965606 w 965606"/>
                <a:gd name="connsiteY38" fmla="*/ 868070 h 1164336"/>
                <a:gd name="connsiteX39" fmla="*/ 583996 w 965606"/>
                <a:gd name="connsiteY39" fmla="*/ 868070 h 1164336"/>
                <a:gd name="connsiteX40" fmla="*/ 583996 w 965606"/>
                <a:gd name="connsiteY40" fmla="*/ 1164336 h 1164336"/>
                <a:gd name="connsiteX41" fmla="*/ 377952 w 965606"/>
                <a:gd name="connsiteY41" fmla="*/ 1164336 h 1164336"/>
                <a:gd name="connsiteX42" fmla="*/ 377952 w 965606"/>
                <a:gd name="connsiteY42" fmla="*/ 868070 h 1164336"/>
                <a:gd name="connsiteX43" fmla="*/ 0 w 965606"/>
                <a:gd name="connsiteY43" fmla="*/ 868070 h 1164336"/>
                <a:gd name="connsiteX44" fmla="*/ 0 w 965606"/>
                <a:gd name="connsiteY44" fmla="*/ 148742 h 1164336"/>
                <a:gd name="connsiteX45" fmla="*/ 377952 w 965606"/>
                <a:gd name="connsiteY45" fmla="*/ 148742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65606" h="1164336">
                  <a:moveTo>
                    <a:pt x="583996" y="357225"/>
                  </a:moveTo>
                  <a:lnTo>
                    <a:pt x="583996" y="585216"/>
                  </a:lnTo>
                  <a:lnTo>
                    <a:pt x="746150" y="585216"/>
                  </a:lnTo>
                  <a:lnTo>
                    <a:pt x="746150" y="357225"/>
                  </a:lnTo>
                  <a:close/>
                  <a:moveTo>
                    <a:pt x="219456" y="357225"/>
                  </a:moveTo>
                  <a:lnTo>
                    <a:pt x="219456" y="585216"/>
                  </a:lnTo>
                  <a:lnTo>
                    <a:pt x="377952" y="585216"/>
                  </a:lnTo>
                  <a:lnTo>
                    <a:pt x="377952" y="357225"/>
                  </a:lnTo>
                  <a:close/>
                  <a:moveTo>
                    <a:pt x="814772" y="148742"/>
                  </a:moveTo>
                  <a:lnTo>
                    <a:pt x="883632" y="148742"/>
                  </a:lnTo>
                  <a:lnTo>
                    <a:pt x="884907" y="149048"/>
                  </a:lnTo>
                  <a:cubicBezTo>
                    <a:pt x="893817" y="152311"/>
                    <a:pt x="902351" y="156733"/>
                    <a:pt x="910014" y="162565"/>
                  </a:cubicBezTo>
                  <a:cubicBezTo>
                    <a:pt x="925251" y="174229"/>
                    <a:pt x="936501" y="190647"/>
                    <a:pt x="942142" y="208394"/>
                  </a:cubicBezTo>
                  <a:cubicBezTo>
                    <a:pt x="948048" y="226082"/>
                    <a:pt x="949170" y="244863"/>
                    <a:pt x="946394" y="262817"/>
                  </a:cubicBezTo>
                  <a:cubicBezTo>
                    <a:pt x="943234" y="280475"/>
                    <a:pt x="936118" y="298429"/>
                    <a:pt x="922652" y="310092"/>
                  </a:cubicBezTo>
                  <a:cubicBezTo>
                    <a:pt x="933076" y="295889"/>
                    <a:pt x="937683" y="278851"/>
                    <a:pt x="937978" y="261931"/>
                  </a:cubicBezTo>
                  <a:cubicBezTo>
                    <a:pt x="938627" y="245069"/>
                    <a:pt x="935704" y="228208"/>
                    <a:pt x="929503" y="213089"/>
                  </a:cubicBezTo>
                  <a:cubicBezTo>
                    <a:pt x="923124" y="198059"/>
                    <a:pt x="913381" y="184712"/>
                    <a:pt x="900299" y="175764"/>
                  </a:cubicBezTo>
                  <a:cubicBezTo>
                    <a:pt x="887394" y="166639"/>
                    <a:pt x="871833" y="161590"/>
                    <a:pt x="855592" y="159700"/>
                  </a:cubicBezTo>
                  <a:cubicBezTo>
                    <a:pt x="839587" y="157574"/>
                    <a:pt x="823463" y="159937"/>
                    <a:pt x="810412" y="167673"/>
                  </a:cubicBezTo>
                  <a:cubicBezTo>
                    <a:pt x="797271" y="175262"/>
                    <a:pt x="788205" y="189141"/>
                    <a:pt x="785696" y="204349"/>
                  </a:cubicBezTo>
                  <a:cubicBezTo>
                    <a:pt x="783482" y="219703"/>
                    <a:pt x="788265" y="235591"/>
                    <a:pt x="802793" y="244065"/>
                  </a:cubicBezTo>
                  <a:cubicBezTo>
                    <a:pt x="816229" y="253456"/>
                    <a:pt x="834508" y="256114"/>
                    <a:pt x="850985" y="249676"/>
                  </a:cubicBezTo>
                  <a:cubicBezTo>
                    <a:pt x="836190" y="259805"/>
                    <a:pt x="815372" y="259657"/>
                    <a:pt x="798600" y="251447"/>
                  </a:cubicBezTo>
                  <a:cubicBezTo>
                    <a:pt x="790361" y="247402"/>
                    <a:pt x="782005" y="240817"/>
                    <a:pt x="777634" y="231604"/>
                  </a:cubicBezTo>
                  <a:cubicBezTo>
                    <a:pt x="773058" y="222716"/>
                    <a:pt x="771640" y="212617"/>
                    <a:pt x="772230" y="202872"/>
                  </a:cubicBezTo>
                  <a:cubicBezTo>
                    <a:pt x="773589" y="183235"/>
                    <a:pt x="784987" y="164661"/>
                    <a:pt x="801642" y="153795"/>
                  </a:cubicBezTo>
                  <a:close/>
                  <a:moveTo>
                    <a:pt x="377952" y="0"/>
                  </a:moveTo>
                  <a:lnTo>
                    <a:pt x="583996" y="0"/>
                  </a:lnTo>
                  <a:lnTo>
                    <a:pt x="583996" y="148742"/>
                  </a:lnTo>
                  <a:lnTo>
                    <a:pt x="732640" y="148742"/>
                  </a:lnTo>
                  <a:lnTo>
                    <a:pt x="734994" y="160085"/>
                  </a:lnTo>
                  <a:cubicBezTo>
                    <a:pt x="734994" y="160085"/>
                    <a:pt x="675876" y="170302"/>
                    <a:pt x="681221" y="225876"/>
                  </a:cubicBezTo>
                  <a:cubicBezTo>
                    <a:pt x="686684" y="282690"/>
                    <a:pt x="747455" y="281007"/>
                    <a:pt x="747455" y="281007"/>
                  </a:cubicBezTo>
                  <a:cubicBezTo>
                    <a:pt x="747455" y="281007"/>
                    <a:pt x="766767" y="351079"/>
                    <a:pt x="840620" y="351079"/>
                  </a:cubicBezTo>
                  <a:cubicBezTo>
                    <a:pt x="899737" y="351079"/>
                    <a:pt x="922771" y="310152"/>
                    <a:pt x="922771" y="310152"/>
                  </a:cubicBezTo>
                  <a:cubicBezTo>
                    <a:pt x="922771" y="310152"/>
                    <a:pt x="927724" y="327766"/>
                    <a:pt x="943843" y="346458"/>
                  </a:cubicBezTo>
                  <a:lnTo>
                    <a:pt x="965606" y="363944"/>
                  </a:lnTo>
                  <a:lnTo>
                    <a:pt x="965606" y="868070"/>
                  </a:lnTo>
                  <a:lnTo>
                    <a:pt x="583996" y="868070"/>
                  </a:lnTo>
                  <a:lnTo>
                    <a:pt x="583996" y="1164336"/>
                  </a:lnTo>
                  <a:lnTo>
                    <a:pt x="377952" y="1164336"/>
                  </a:lnTo>
                  <a:lnTo>
                    <a:pt x="377952" y="868070"/>
                  </a:lnTo>
                  <a:lnTo>
                    <a:pt x="0" y="868070"/>
                  </a:lnTo>
                  <a:lnTo>
                    <a:pt x="0" y="148742"/>
                  </a:lnTo>
                  <a:lnTo>
                    <a:pt x="377952" y="148742"/>
                  </a:ln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8195B8F-BFDA-66EC-6065-4C111004AB4C}"/>
                </a:ext>
              </a:extLst>
            </p:cNvPr>
            <p:cNvSpPr txBox="1"/>
            <p:nvPr/>
          </p:nvSpPr>
          <p:spPr>
            <a:xfrm>
              <a:off x="5573025" y="3433360"/>
              <a:ext cx="1036320" cy="1164336"/>
            </a:xfrm>
            <a:custGeom>
              <a:avLst/>
              <a:gdLst>
                <a:gd name="connsiteX0" fmla="*/ 961175 w 1036320"/>
                <a:gd name="connsiteY0" fmla="*/ 840273 h 1164336"/>
                <a:gd name="connsiteX1" fmla="*/ 966216 w 1036320"/>
                <a:gd name="connsiteY1" fmla="*/ 845211 h 1164336"/>
                <a:gd name="connsiteX2" fmla="*/ 978706 w 1036320"/>
                <a:gd name="connsiteY2" fmla="*/ 851334 h 1164336"/>
                <a:gd name="connsiteX3" fmla="*/ 958256 w 1036320"/>
                <a:gd name="connsiteY3" fmla="*/ 858650 h 1164336"/>
                <a:gd name="connsiteX4" fmla="*/ 933540 w 1036320"/>
                <a:gd name="connsiteY4" fmla="*/ 895325 h 1164336"/>
                <a:gd name="connsiteX5" fmla="*/ 950637 w 1036320"/>
                <a:gd name="connsiteY5" fmla="*/ 935041 h 1164336"/>
                <a:gd name="connsiteX6" fmla="*/ 998829 w 1036320"/>
                <a:gd name="connsiteY6" fmla="*/ 940652 h 1164336"/>
                <a:gd name="connsiteX7" fmla="*/ 946444 w 1036320"/>
                <a:gd name="connsiteY7" fmla="*/ 942423 h 1164336"/>
                <a:gd name="connsiteX8" fmla="*/ 925478 w 1036320"/>
                <a:gd name="connsiteY8" fmla="*/ 922580 h 1164336"/>
                <a:gd name="connsiteX9" fmla="*/ 920074 w 1036320"/>
                <a:gd name="connsiteY9" fmla="*/ 893848 h 1164336"/>
                <a:gd name="connsiteX10" fmla="*/ 949486 w 1036320"/>
                <a:gd name="connsiteY10" fmla="*/ 844771 h 1164336"/>
                <a:gd name="connsiteX11" fmla="*/ 366979 w 1036320"/>
                <a:gd name="connsiteY11" fmla="*/ 558393 h 1164336"/>
                <a:gd name="connsiteX12" fmla="*/ 427939 w 1036320"/>
                <a:gd name="connsiteY12" fmla="*/ 558393 h 1164336"/>
                <a:gd name="connsiteX13" fmla="*/ 430987 w 1036320"/>
                <a:gd name="connsiteY13" fmla="*/ 643128 h 1164336"/>
                <a:gd name="connsiteX14" fmla="*/ 445617 w 1036320"/>
                <a:gd name="connsiteY14" fmla="*/ 688238 h 1164336"/>
                <a:gd name="connsiteX15" fmla="*/ 486461 w 1036320"/>
                <a:gd name="connsiteY15" fmla="*/ 714451 h 1164336"/>
                <a:gd name="connsiteX16" fmla="*/ 486461 w 1036320"/>
                <a:gd name="connsiteY16" fmla="*/ 922934 h 1164336"/>
                <a:gd name="connsiteX17" fmla="*/ 404165 w 1036320"/>
                <a:gd name="connsiteY17" fmla="*/ 862584 h 1164336"/>
                <a:gd name="connsiteX18" fmla="*/ 372465 w 1036320"/>
                <a:gd name="connsiteY18" fmla="*/ 741883 h 1164336"/>
                <a:gd name="connsiteX19" fmla="*/ 366979 w 1036320"/>
                <a:gd name="connsiteY19" fmla="*/ 558393 h 1164336"/>
                <a:gd name="connsiteX20" fmla="*/ 91440 w 1036320"/>
                <a:gd name="connsiteY20" fmla="*/ 558393 h 1164336"/>
                <a:gd name="connsiteX21" fmla="*/ 160934 w 1036320"/>
                <a:gd name="connsiteY21" fmla="*/ 558393 h 1164336"/>
                <a:gd name="connsiteX22" fmla="*/ 153009 w 1036320"/>
                <a:gd name="connsiteY22" fmla="*/ 893064 h 1164336"/>
                <a:gd name="connsiteX23" fmla="*/ 110947 w 1036320"/>
                <a:gd name="connsiteY23" fmla="*/ 1088136 h 1164336"/>
                <a:gd name="connsiteX24" fmla="*/ 0 w 1036320"/>
                <a:gd name="connsiteY24" fmla="*/ 1164336 h 1164336"/>
                <a:gd name="connsiteX25" fmla="*/ 0 w 1036320"/>
                <a:gd name="connsiteY25" fmla="*/ 865632 h 1164336"/>
                <a:gd name="connsiteX26" fmla="*/ 62789 w 1036320"/>
                <a:gd name="connsiteY26" fmla="*/ 832104 h 1164336"/>
                <a:gd name="connsiteX27" fmla="*/ 86563 w 1036320"/>
                <a:gd name="connsiteY27" fmla="*/ 740664 h 1164336"/>
                <a:gd name="connsiteX28" fmla="*/ 91440 w 1036320"/>
                <a:gd name="connsiteY28" fmla="*/ 558393 h 1164336"/>
                <a:gd name="connsiteX29" fmla="*/ 914400 w 1036320"/>
                <a:gd name="connsiteY29" fmla="*/ 167030 h 1164336"/>
                <a:gd name="connsiteX30" fmla="*/ 1036320 w 1036320"/>
                <a:gd name="connsiteY30" fmla="*/ 167030 h 1164336"/>
                <a:gd name="connsiteX31" fmla="*/ 1022909 w 1036320"/>
                <a:gd name="connsiteY31" fmla="*/ 582777 h 1164336"/>
                <a:gd name="connsiteX32" fmla="*/ 898550 w 1036320"/>
                <a:gd name="connsiteY32" fmla="*/ 582777 h 1164336"/>
                <a:gd name="connsiteX33" fmla="*/ 499872 w 1036320"/>
                <a:gd name="connsiteY33" fmla="*/ 167030 h 1164336"/>
                <a:gd name="connsiteX34" fmla="*/ 623011 w 1036320"/>
                <a:gd name="connsiteY34" fmla="*/ 167030 h 1164336"/>
                <a:gd name="connsiteX35" fmla="*/ 641299 w 1036320"/>
                <a:gd name="connsiteY35" fmla="*/ 582777 h 1164336"/>
                <a:gd name="connsiteX36" fmla="*/ 516941 w 1036320"/>
                <a:gd name="connsiteY36" fmla="*/ 582777 h 1164336"/>
                <a:gd name="connsiteX37" fmla="*/ 312115 w 1036320"/>
                <a:gd name="connsiteY37" fmla="*/ 2438 h 1164336"/>
                <a:gd name="connsiteX38" fmla="*/ 447446 w 1036320"/>
                <a:gd name="connsiteY38" fmla="*/ 2438 h 1164336"/>
                <a:gd name="connsiteX39" fmla="*/ 423672 w 1036320"/>
                <a:gd name="connsiteY39" fmla="*/ 121920 h 1164336"/>
                <a:gd name="connsiteX40" fmla="*/ 353568 w 1036320"/>
                <a:gd name="connsiteY40" fmla="*/ 186537 h 1164336"/>
                <a:gd name="connsiteX41" fmla="*/ 353568 w 1036320"/>
                <a:gd name="connsiteY41" fmla="*/ 286512 h 1164336"/>
                <a:gd name="connsiteX42" fmla="*/ 463296 w 1036320"/>
                <a:gd name="connsiteY42" fmla="*/ 286512 h 1164336"/>
                <a:gd name="connsiteX43" fmla="*/ 463296 w 1036320"/>
                <a:gd name="connsiteY43" fmla="*/ 505968 h 1164336"/>
                <a:gd name="connsiteX44" fmla="*/ 353568 w 1036320"/>
                <a:gd name="connsiteY44" fmla="*/ 505968 h 1164336"/>
                <a:gd name="connsiteX45" fmla="*/ 353568 w 1036320"/>
                <a:gd name="connsiteY45" fmla="*/ 1164336 h 1164336"/>
                <a:gd name="connsiteX46" fmla="*/ 179222 w 1036320"/>
                <a:gd name="connsiteY46" fmla="*/ 1164336 h 1164336"/>
                <a:gd name="connsiteX47" fmla="*/ 179222 w 1036320"/>
                <a:gd name="connsiteY47" fmla="*/ 505968 h 1164336"/>
                <a:gd name="connsiteX48" fmla="*/ 53645 w 1036320"/>
                <a:gd name="connsiteY48" fmla="*/ 505968 h 1164336"/>
                <a:gd name="connsiteX49" fmla="*/ 53645 w 1036320"/>
                <a:gd name="connsiteY49" fmla="*/ 466462 h 1164336"/>
                <a:gd name="connsiteX50" fmla="*/ 53763 w 1036320"/>
                <a:gd name="connsiteY50" fmla="*/ 466357 h 1164336"/>
                <a:gd name="connsiteX51" fmla="*/ 77877 w 1036320"/>
                <a:gd name="connsiteY51" fmla="*/ 451204 h 1164336"/>
                <a:gd name="connsiteX52" fmla="*/ 189675 w 1036320"/>
                <a:gd name="connsiteY52" fmla="*/ 429470 h 1164336"/>
                <a:gd name="connsiteX53" fmla="*/ 266805 w 1036320"/>
                <a:gd name="connsiteY53" fmla="*/ 361405 h 1164336"/>
                <a:gd name="connsiteX54" fmla="*/ 154889 w 1036320"/>
                <a:gd name="connsiteY54" fmla="*/ 370146 h 1164336"/>
                <a:gd name="connsiteX55" fmla="*/ 80143 w 1036320"/>
                <a:gd name="connsiteY55" fmla="*/ 317724 h 1164336"/>
                <a:gd name="connsiteX56" fmla="*/ 53645 w 1036320"/>
                <a:gd name="connsiteY56" fmla="*/ 300801 h 1164336"/>
                <a:gd name="connsiteX57" fmla="*/ 53645 w 1036320"/>
                <a:gd name="connsiteY57" fmla="*/ 286512 h 1164336"/>
                <a:gd name="connsiteX58" fmla="*/ 179222 w 1036320"/>
                <a:gd name="connsiteY58" fmla="*/ 286512 h 1164336"/>
                <a:gd name="connsiteX59" fmla="*/ 179222 w 1036320"/>
                <a:gd name="connsiteY59" fmla="*/ 213360 h 1164336"/>
                <a:gd name="connsiteX60" fmla="*/ 80467 w 1036320"/>
                <a:gd name="connsiteY60" fmla="*/ 213360 h 1164336"/>
                <a:gd name="connsiteX61" fmla="*/ 80467 w 1036320"/>
                <a:gd name="connsiteY61" fmla="*/ 40233 h 1164336"/>
                <a:gd name="connsiteX62" fmla="*/ 129235 w 1036320"/>
                <a:gd name="connsiteY62" fmla="*/ 40233 h 1164336"/>
                <a:gd name="connsiteX63" fmla="*/ 270053 w 1036320"/>
                <a:gd name="connsiteY63" fmla="*/ 34137 h 1164336"/>
                <a:gd name="connsiteX64" fmla="*/ 312115 w 1036320"/>
                <a:gd name="connsiteY64" fmla="*/ 2438 h 1164336"/>
                <a:gd name="connsiteX65" fmla="*/ 675437 w 1036320"/>
                <a:gd name="connsiteY65" fmla="*/ 0 h 1164336"/>
                <a:gd name="connsiteX66" fmla="*/ 858317 w 1036320"/>
                <a:gd name="connsiteY66" fmla="*/ 0 h 1164336"/>
                <a:gd name="connsiteX67" fmla="*/ 870509 w 1036320"/>
                <a:gd name="connsiteY67" fmla="*/ 526694 h 1164336"/>
                <a:gd name="connsiteX68" fmla="*/ 902513 w 1036320"/>
                <a:gd name="connsiteY68" fmla="*/ 737235 h 1164336"/>
                <a:gd name="connsiteX69" fmla="*/ 910557 w 1036320"/>
                <a:gd name="connsiteY69" fmla="*/ 759647 h 1164336"/>
                <a:gd name="connsiteX70" fmla="*/ 886618 w 1036320"/>
                <a:gd name="connsiteY70" fmla="*/ 791611 h 1164336"/>
                <a:gd name="connsiteX71" fmla="*/ 882838 w 1036320"/>
                <a:gd name="connsiteY71" fmla="*/ 851061 h 1164336"/>
                <a:gd name="connsiteX72" fmla="*/ 829065 w 1036320"/>
                <a:gd name="connsiteY72" fmla="*/ 916852 h 1164336"/>
                <a:gd name="connsiteX73" fmla="*/ 895299 w 1036320"/>
                <a:gd name="connsiteY73" fmla="*/ 971983 h 1164336"/>
                <a:gd name="connsiteX74" fmla="*/ 988464 w 1036320"/>
                <a:gd name="connsiteY74" fmla="*/ 1042056 h 1164336"/>
                <a:gd name="connsiteX75" fmla="*/ 1026240 w 1036320"/>
                <a:gd name="connsiteY75" fmla="*/ 1035661 h 1164336"/>
                <a:gd name="connsiteX76" fmla="*/ 1033881 w 1036320"/>
                <a:gd name="connsiteY76" fmla="*/ 1031440 h 1164336"/>
                <a:gd name="connsiteX77" fmla="*/ 1033881 w 1036320"/>
                <a:gd name="connsiteY77" fmla="*/ 1164336 h 1164336"/>
                <a:gd name="connsiteX78" fmla="*/ 872947 w 1036320"/>
                <a:gd name="connsiteY78" fmla="*/ 1122883 h 1164336"/>
                <a:gd name="connsiteX79" fmla="*/ 768096 w 1036320"/>
                <a:gd name="connsiteY79" fmla="*/ 974140 h 1164336"/>
                <a:gd name="connsiteX80" fmla="*/ 662025 w 1036320"/>
                <a:gd name="connsiteY80" fmla="*/ 1122883 h 1164336"/>
                <a:gd name="connsiteX81" fmla="*/ 499872 w 1036320"/>
                <a:gd name="connsiteY81" fmla="*/ 1164336 h 1164336"/>
                <a:gd name="connsiteX82" fmla="*/ 499872 w 1036320"/>
                <a:gd name="connsiteY82" fmla="*/ 865632 h 1164336"/>
                <a:gd name="connsiteX83" fmla="*/ 615086 w 1036320"/>
                <a:gd name="connsiteY83" fmla="*/ 785774 h 1164336"/>
                <a:gd name="connsiteX84" fmla="*/ 663854 w 1036320"/>
                <a:gd name="connsiteY84" fmla="*/ 529133 h 1164336"/>
                <a:gd name="connsiteX85" fmla="*/ 675437 w 1036320"/>
                <a:gd name="connsiteY85" fmla="*/ 0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36320" h="1164336">
                  <a:moveTo>
                    <a:pt x="961175" y="840273"/>
                  </a:moveTo>
                  <a:lnTo>
                    <a:pt x="966216" y="845211"/>
                  </a:lnTo>
                  <a:lnTo>
                    <a:pt x="978706" y="851334"/>
                  </a:lnTo>
                  <a:lnTo>
                    <a:pt x="958256" y="858650"/>
                  </a:lnTo>
                  <a:cubicBezTo>
                    <a:pt x="945115" y="866238"/>
                    <a:pt x="936049" y="880117"/>
                    <a:pt x="933540" y="895325"/>
                  </a:cubicBezTo>
                  <a:cubicBezTo>
                    <a:pt x="931326" y="910680"/>
                    <a:pt x="936109" y="926567"/>
                    <a:pt x="950637" y="935041"/>
                  </a:cubicBezTo>
                  <a:cubicBezTo>
                    <a:pt x="964073" y="944432"/>
                    <a:pt x="982352" y="947090"/>
                    <a:pt x="998829" y="940652"/>
                  </a:cubicBezTo>
                  <a:cubicBezTo>
                    <a:pt x="984034" y="950781"/>
                    <a:pt x="963216" y="950633"/>
                    <a:pt x="946444" y="942423"/>
                  </a:cubicBezTo>
                  <a:cubicBezTo>
                    <a:pt x="938205" y="938378"/>
                    <a:pt x="929849" y="931793"/>
                    <a:pt x="925478" y="922580"/>
                  </a:cubicBezTo>
                  <a:cubicBezTo>
                    <a:pt x="920902" y="913692"/>
                    <a:pt x="919484" y="903593"/>
                    <a:pt x="920074" y="893848"/>
                  </a:cubicBezTo>
                  <a:cubicBezTo>
                    <a:pt x="921433" y="874211"/>
                    <a:pt x="932831" y="855637"/>
                    <a:pt x="949486" y="844771"/>
                  </a:cubicBezTo>
                  <a:close/>
                  <a:moveTo>
                    <a:pt x="366979" y="558393"/>
                  </a:moveTo>
                  <a:lnTo>
                    <a:pt x="427939" y="558393"/>
                  </a:lnTo>
                  <a:cubicBezTo>
                    <a:pt x="427939" y="596595"/>
                    <a:pt x="428955" y="624840"/>
                    <a:pt x="430987" y="643128"/>
                  </a:cubicBezTo>
                  <a:cubicBezTo>
                    <a:pt x="433019" y="661416"/>
                    <a:pt x="437896" y="676452"/>
                    <a:pt x="445617" y="688238"/>
                  </a:cubicBezTo>
                  <a:cubicBezTo>
                    <a:pt x="453339" y="700024"/>
                    <a:pt x="466953" y="708761"/>
                    <a:pt x="486461" y="714451"/>
                  </a:cubicBezTo>
                  <a:lnTo>
                    <a:pt x="486461" y="922934"/>
                  </a:lnTo>
                  <a:cubicBezTo>
                    <a:pt x="449072" y="917244"/>
                    <a:pt x="421640" y="897128"/>
                    <a:pt x="404165" y="862584"/>
                  </a:cubicBezTo>
                  <a:cubicBezTo>
                    <a:pt x="386689" y="828040"/>
                    <a:pt x="376123" y="787806"/>
                    <a:pt x="372465" y="741883"/>
                  </a:cubicBezTo>
                  <a:cubicBezTo>
                    <a:pt x="368808" y="695960"/>
                    <a:pt x="366979" y="634796"/>
                    <a:pt x="366979" y="558393"/>
                  </a:cubicBezTo>
                  <a:close/>
                  <a:moveTo>
                    <a:pt x="91440" y="558393"/>
                  </a:moveTo>
                  <a:lnTo>
                    <a:pt x="160934" y="558393"/>
                  </a:lnTo>
                  <a:cubicBezTo>
                    <a:pt x="160934" y="702259"/>
                    <a:pt x="158293" y="813816"/>
                    <a:pt x="153009" y="893064"/>
                  </a:cubicBezTo>
                  <a:cubicBezTo>
                    <a:pt x="147726" y="972312"/>
                    <a:pt x="133705" y="1037336"/>
                    <a:pt x="110947" y="1088136"/>
                  </a:cubicBezTo>
                  <a:cubicBezTo>
                    <a:pt x="88189" y="1138936"/>
                    <a:pt x="51206" y="1164336"/>
                    <a:pt x="0" y="1164336"/>
                  </a:cubicBezTo>
                  <a:lnTo>
                    <a:pt x="0" y="865632"/>
                  </a:lnTo>
                  <a:cubicBezTo>
                    <a:pt x="29261" y="865632"/>
                    <a:pt x="50190" y="854456"/>
                    <a:pt x="62789" y="832104"/>
                  </a:cubicBezTo>
                  <a:cubicBezTo>
                    <a:pt x="75387" y="809752"/>
                    <a:pt x="83312" y="779272"/>
                    <a:pt x="86563" y="740664"/>
                  </a:cubicBezTo>
                  <a:cubicBezTo>
                    <a:pt x="89814" y="702056"/>
                    <a:pt x="91440" y="641299"/>
                    <a:pt x="91440" y="558393"/>
                  </a:cubicBezTo>
                  <a:close/>
                  <a:moveTo>
                    <a:pt x="914400" y="167030"/>
                  </a:moveTo>
                  <a:lnTo>
                    <a:pt x="1036320" y="167030"/>
                  </a:lnTo>
                  <a:lnTo>
                    <a:pt x="1022909" y="582777"/>
                  </a:lnTo>
                  <a:lnTo>
                    <a:pt x="898550" y="582777"/>
                  </a:lnTo>
                  <a:close/>
                  <a:moveTo>
                    <a:pt x="499872" y="167030"/>
                  </a:moveTo>
                  <a:lnTo>
                    <a:pt x="623011" y="167030"/>
                  </a:lnTo>
                  <a:lnTo>
                    <a:pt x="641299" y="582777"/>
                  </a:lnTo>
                  <a:lnTo>
                    <a:pt x="516941" y="582777"/>
                  </a:lnTo>
                  <a:close/>
                  <a:moveTo>
                    <a:pt x="312115" y="2438"/>
                  </a:moveTo>
                  <a:lnTo>
                    <a:pt x="447446" y="2438"/>
                  </a:lnTo>
                  <a:cubicBezTo>
                    <a:pt x="447446" y="52832"/>
                    <a:pt x="439521" y="92659"/>
                    <a:pt x="423672" y="121920"/>
                  </a:cubicBezTo>
                  <a:cubicBezTo>
                    <a:pt x="407822" y="151181"/>
                    <a:pt x="384454" y="172720"/>
                    <a:pt x="353568" y="186537"/>
                  </a:cubicBezTo>
                  <a:lnTo>
                    <a:pt x="353568" y="286512"/>
                  </a:lnTo>
                  <a:lnTo>
                    <a:pt x="463296" y="286512"/>
                  </a:lnTo>
                  <a:lnTo>
                    <a:pt x="463296" y="505968"/>
                  </a:lnTo>
                  <a:lnTo>
                    <a:pt x="353568" y="505968"/>
                  </a:lnTo>
                  <a:lnTo>
                    <a:pt x="353568" y="1164336"/>
                  </a:lnTo>
                  <a:lnTo>
                    <a:pt x="179222" y="1164336"/>
                  </a:lnTo>
                  <a:lnTo>
                    <a:pt x="179222" y="505968"/>
                  </a:lnTo>
                  <a:lnTo>
                    <a:pt x="53645" y="505968"/>
                  </a:lnTo>
                  <a:lnTo>
                    <a:pt x="53645" y="466462"/>
                  </a:lnTo>
                  <a:lnTo>
                    <a:pt x="53763" y="466357"/>
                  </a:lnTo>
                  <a:cubicBezTo>
                    <a:pt x="60054" y="461522"/>
                    <a:pt x="67711" y="456534"/>
                    <a:pt x="77877" y="451204"/>
                  </a:cubicBezTo>
                  <a:cubicBezTo>
                    <a:pt x="118538" y="429854"/>
                    <a:pt x="135016" y="439126"/>
                    <a:pt x="189675" y="429470"/>
                  </a:cubicBezTo>
                  <a:cubicBezTo>
                    <a:pt x="260575" y="416979"/>
                    <a:pt x="266805" y="361405"/>
                    <a:pt x="266805" y="361405"/>
                  </a:cubicBezTo>
                  <a:cubicBezTo>
                    <a:pt x="266805" y="361405"/>
                    <a:pt x="210345" y="384083"/>
                    <a:pt x="154889" y="370146"/>
                  </a:cubicBezTo>
                  <a:cubicBezTo>
                    <a:pt x="115424" y="360246"/>
                    <a:pt x="102484" y="336892"/>
                    <a:pt x="80143" y="317724"/>
                  </a:cubicBezTo>
                  <a:lnTo>
                    <a:pt x="53645" y="300801"/>
                  </a:lnTo>
                  <a:lnTo>
                    <a:pt x="53645" y="286512"/>
                  </a:lnTo>
                  <a:lnTo>
                    <a:pt x="179222" y="286512"/>
                  </a:lnTo>
                  <a:lnTo>
                    <a:pt x="179222" y="213360"/>
                  </a:lnTo>
                  <a:lnTo>
                    <a:pt x="80467" y="213360"/>
                  </a:lnTo>
                  <a:lnTo>
                    <a:pt x="80467" y="40233"/>
                  </a:lnTo>
                  <a:lnTo>
                    <a:pt x="129235" y="40233"/>
                  </a:lnTo>
                  <a:cubicBezTo>
                    <a:pt x="195072" y="40233"/>
                    <a:pt x="242011" y="38201"/>
                    <a:pt x="270053" y="34137"/>
                  </a:cubicBezTo>
                  <a:cubicBezTo>
                    <a:pt x="298094" y="30073"/>
                    <a:pt x="312115" y="19507"/>
                    <a:pt x="312115" y="2438"/>
                  </a:cubicBezTo>
                  <a:close/>
                  <a:moveTo>
                    <a:pt x="675437" y="0"/>
                  </a:moveTo>
                  <a:lnTo>
                    <a:pt x="858317" y="0"/>
                  </a:lnTo>
                  <a:cubicBezTo>
                    <a:pt x="858317" y="234086"/>
                    <a:pt x="862381" y="409651"/>
                    <a:pt x="870509" y="526694"/>
                  </a:cubicBezTo>
                  <a:cubicBezTo>
                    <a:pt x="876605" y="614476"/>
                    <a:pt x="887273" y="684657"/>
                    <a:pt x="902513" y="737235"/>
                  </a:cubicBezTo>
                  <a:lnTo>
                    <a:pt x="910557" y="759647"/>
                  </a:lnTo>
                  <a:lnTo>
                    <a:pt x="886618" y="791611"/>
                  </a:lnTo>
                  <a:cubicBezTo>
                    <a:pt x="875286" y="817722"/>
                    <a:pt x="876622" y="843944"/>
                    <a:pt x="882838" y="851061"/>
                  </a:cubicBezTo>
                  <a:cubicBezTo>
                    <a:pt x="882838" y="851061"/>
                    <a:pt x="823720" y="861278"/>
                    <a:pt x="829065" y="916852"/>
                  </a:cubicBezTo>
                  <a:cubicBezTo>
                    <a:pt x="834528" y="973666"/>
                    <a:pt x="895299" y="971983"/>
                    <a:pt x="895299" y="971983"/>
                  </a:cubicBezTo>
                  <a:cubicBezTo>
                    <a:pt x="895299" y="971983"/>
                    <a:pt x="914611" y="1042056"/>
                    <a:pt x="988464" y="1042056"/>
                  </a:cubicBezTo>
                  <a:cubicBezTo>
                    <a:pt x="1003243" y="1042056"/>
                    <a:pt x="1015767" y="1039498"/>
                    <a:pt x="1026240" y="1035661"/>
                  </a:cubicBezTo>
                  <a:lnTo>
                    <a:pt x="1033881" y="1031440"/>
                  </a:lnTo>
                  <a:lnTo>
                    <a:pt x="1033881" y="1164336"/>
                  </a:lnTo>
                  <a:cubicBezTo>
                    <a:pt x="968857" y="1164336"/>
                    <a:pt x="915213" y="1150518"/>
                    <a:pt x="872947" y="1122883"/>
                  </a:cubicBezTo>
                  <a:cubicBezTo>
                    <a:pt x="830681" y="1095248"/>
                    <a:pt x="795731" y="1045667"/>
                    <a:pt x="768096" y="974140"/>
                  </a:cubicBezTo>
                  <a:cubicBezTo>
                    <a:pt x="740461" y="1045667"/>
                    <a:pt x="705104" y="1095248"/>
                    <a:pt x="662025" y="1122883"/>
                  </a:cubicBezTo>
                  <a:cubicBezTo>
                    <a:pt x="618947" y="1150518"/>
                    <a:pt x="564896" y="1164336"/>
                    <a:pt x="499872" y="1164336"/>
                  </a:cubicBezTo>
                  <a:lnTo>
                    <a:pt x="499872" y="865632"/>
                  </a:lnTo>
                  <a:cubicBezTo>
                    <a:pt x="551891" y="865632"/>
                    <a:pt x="590296" y="839012"/>
                    <a:pt x="615086" y="785774"/>
                  </a:cubicBezTo>
                  <a:cubicBezTo>
                    <a:pt x="639877" y="732536"/>
                    <a:pt x="656133" y="646989"/>
                    <a:pt x="663854" y="529133"/>
                  </a:cubicBezTo>
                  <a:cubicBezTo>
                    <a:pt x="671576" y="411277"/>
                    <a:pt x="675437" y="234899"/>
                    <a:pt x="675437" y="0"/>
                  </a:cubicBez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3BF1E9A-56B3-9907-7966-0F70055D5B13}"/>
              </a:ext>
            </a:extLst>
          </p:cNvPr>
          <p:cNvSpPr/>
          <p:nvPr/>
        </p:nvSpPr>
        <p:spPr>
          <a:xfrm>
            <a:off x="4248913" y="2786208"/>
            <a:ext cx="3564580" cy="633216"/>
          </a:xfrm>
          <a:custGeom>
            <a:avLst/>
            <a:gdLst>
              <a:gd name="connsiteX0" fmla="*/ 130075 w 3564580"/>
              <a:gd name="connsiteY0" fmla="*/ 0 h 633216"/>
              <a:gd name="connsiteX1" fmla="*/ 463498 w 3564580"/>
              <a:gd name="connsiteY1" fmla="*/ 0 h 633216"/>
              <a:gd name="connsiteX2" fmla="*/ 613219 w 3564580"/>
              <a:gd name="connsiteY2" fmla="*/ 0 h 633216"/>
              <a:gd name="connsiteX3" fmla="*/ 930893 w 3564580"/>
              <a:gd name="connsiteY3" fmla="*/ 0 h 633216"/>
              <a:gd name="connsiteX4" fmla="*/ 946640 w 3564580"/>
              <a:gd name="connsiteY4" fmla="*/ 0 h 633216"/>
              <a:gd name="connsiteX5" fmla="*/ 996710 w 3564580"/>
              <a:gd name="connsiteY5" fmla="*/ 0 h 633216"/>
              <a:gd name="connsiteX6" fmla="*/ 1069646 w 3564580"/>
              <a:gd name="connsiteY6" fmla="*/ 0 h 633216"/>
              <a:gd name="connsiteX7" fmla="*/ 1264316 w 3564580"/>
              <a:gd name="connsiteY7" fmla="*/ 0 h 633216"/>
              <a:gd name="connsiteX8" fmla="*/ 1330131 w 3564580"/>
              <a:gd name="connsiteY8" fmla="*/ 0 h 633216"/>
              <a:gd name="connsiteX9" fmla="*/ 1403068 w 3564580"/>
              <a:gd name="connsiteY9" fmla="*/ 0 h 633216"/>
              <a:gd name="connsiteX10" fmla="*/ 1414037 w 3564580"/>
              <a:gd name="connsiteY10" fmla="*/ 0 h 633216"/>
              <a:gd name="connsiteX11" fmla="*/ 1458193 w 3564580"/>
              <a:gd name="connsiteY11" fmla="*/ 0 h 633216"/>
              <a:gd name="connsiteX12" fmla="*/ 1747458 w 3564580"/>
              <a:gd name="connsiteY12" fmla="*/ 0 h 633216"/>
              <a:gd name="connsiteX13" fmla="*/ 1791614 w 3564580"/>
              <a:gd name="connsiteY13" fmla="*/ 0 h 633216"/>
              <a:gd name="connsiteX14" fmla="*/ 1797528 w 3564580"/>
              <a:gd name="connsiteY14" fmla="*/ 0 h 633216"/>
              <a:gd name="connsiteX15" fmla="*/ 1817123 w 3564580"/>
              <a:gd name="connsiteY15" fmla="*/ 0 h 633216"/>
              <a:gd name="connsiteX16" fmla="*/ 1870464 w 3564580"/>
              <a:gd name="connsiteY16" fmla="*/ 0 h 633216"/>
              <a:gd name="connsiteX17" fmla="*/ 2130949 w 3564580"/>
              <a:gd name="connsiteY17" fmla="*/ 0 h 633216"/>
              <a:gd name="connsiteX18" fmla="*/ 2150544 w 3564580"/>
              <a:gd name="connsiteY18" fmla="*/ 0 h 633216"/>
              <a:gd name="connsiteX19" fmla="*/ 2203886 w 3564580"/>
              <a:gd name="connsiteY19" fmla="*/ 0 h 633216"/>
              <a:gd name="connsiteX20" fmla="*/ 2259011 w 3564580"/>
              <a:gd name="connsiteY20" fmla="*/ 0 h 633216"/>
              <a:gd name="connsiteX21" fmla="*/ 2300265 w 3564580"/>
              <a:gd name="connsiteY21" fmla="*/ 0 h 633216"/>
              <a:gd name="connsiteX22" fmla="*/ 2592432 w 3564580"/>
              <a:gd name="connsiteY22" fmla="*/ 0 h 633216"/>
              <a:gd name="connsiteX23" fmla="*/ 2617941 w 3564580"/>
              <a:gd name="connsiteY23" fmla="*/ 0 h 633216"/>
              <a:gd name="connsiteX24" fmla="*/ 2633687 w 3564580"/>
              <a:gd name="connsiteY24" fmla="*/ 0 h 633216"/>
              <a:gd name="connsiteX25" fmla="*/ 2951362 w 3564580"/>
              <a:gd name="connsiteY25" fmla="*/ 0 h 633216"/>
              <a:gd name="connsiteX26" fmla="*/ 3101083 w 3564580"/>
              <a:gd name="connsiteY26" fmla="*/ 0 h 633216"/>
              <a:gd name="connsiteX27" fmla="*/ 3434505 w 3564580"/>
              <a:gd name="connsiteY27" fmla="*/ 0 h 633216"/>
              <a:gd name="connsiteX28" fmla="*/ 3435231 w 3564580"/>
              <a:gd name="connsiteY28" fmla="*/ 7207 h 633216"/>
              <a:gd name="connsiteX29" fmla="*/ 3564579 w 3564580"/>
              <a:gd name="connsiteY29" fmla="*/ 112629 h 633216"/>
              <a:gd name="connsiteX30" fmla="*/ 3564580 w 3564580"/>
              <a:gd name="connsiteY30" fmla="*/ 112629 h 633216"/>
              <a:gd name="connsiteX31" fmla="*/ 3564580 w 3564580"/>
              <a:gd name="connsiteY31" fmla="*/ 167860 h 633216"/>
              <a:gd name="connsiteX32" fmla="*/ 3564580 w 3564580"/>
              <a:gd name="connsiteY32" fmla="*/ 183448 h 633216"/>
              <a:gd name="connsiteX33" fmla="*/ 3564580 w 3564580"/>
              <a:gd name="connsiteY33" fmla="*/ 244870 h 633216"/>
              <a:gd name="connsiteX34" fmla="*/ 3564580 w 3564580"/>
              <a:gd name="connsiteY34" fmla="*/ 359796 h 633216"/>
              <a:gd name="connsiteX35" fmla="*/ 3564580 w 3564580"/>
              <a:gd name="connsiteY35" fmla="*/ 375384 h 633216"/>
              <a:gd name="connsiteX36" fmla="*/ 3564580 w 3564580"/>
              <a:gd name="connsiteY36" fmla="*/ 418348 h 633216"/>
              <a:gd name="connsiteX37" fmla="*/ 3564580 w 3564580"/>
              <a:gd name="connsiteY37" fmla="*/ 421669 h 633216"/>
              <a:gd name="connsiteX38" fmla="*/ 3564580 w 3564580"/>
              <a:gd name="connsiteY38" fmla="*/ 436806 h 633216"/>
              <a:gd name="connsiteX39" fmla="*/ 3564580 w 3564580"/>
              <a:gd name="connsiteY39" fmla="*/ 507625 h 633216"/>
              <a:gd name="connsiteX40" fmla="*/ 3564579 w 3564580"/>
              <a:gd name="connsiteY40" fmla="*/ 507625 h 633216"/>
              <a:gd name="connsiteX41" fmla="*/ 3435231 w 3564580"/>
              <a:gd name="connsiteY41" fmla="*/ 613047 h 633216"/>
              <a:gd name="connsiteX42" fmla="*/ 3433198 w 3564580"/>
              <a:gd name="connsiteY42" fmla="*/ 633216 h 633216"/>
              <a:gd name="connsiteX43" fmla="*/ 3099776 w 3564580"/>
              <a:gd name="connsiteY43" fmla="*/ 633216 h 633216"/>
              <a:gd name="connsiteX44" fmla="*/ 3074267 w 3564580"/>
              <a:gd name="connsiteY44" fmla="*/ 633216 h 633216"/>
              <a:gd name="connsiteX45" fmla="*/ 2951362 w 3564580"/>
              <a:gd name="connsiteY45" fmla="*/ 633216 h 633216"/>
              <a:gd name="connsiteX46" fmla="*/ 2740845 w 3564580"/>
              <a:gd name="connsiteY46" fmla="*/ 633216 h 633216"/>
              <a:gd name="connsiteX47" fmla="*/ 2632380 w 3564580"/>
              <a:gd name="connsiteY47" fmla="*/ 633216 h 633216"/>
              <a:gd name="connsiteX48" fmla="*/ 2617941 w 3564580"/>
              <a:gd name="connsiteY48" fmla="*/ 633216 h 633216"/>
              <a:gd name="connsiteX49" fmla="*/ 2612785 w 3564580"/>
              <a:gd name="connsiteY49" fmla="*/ 633216 h 633216"/>
              <a:gd name="connsiteX50" fmla="*/ 2592432 w 3564580"/>
              <a:gd name="connsiteY50" fmla="*/ 633216 h 633216"/>
              <a:gd name="connsiteX51" fmla="*/ 2298958 w 3564580"/>
              <a:gd name="connsiteY51" fmla="*/ 633216 h 633216"/>
              <a:gd name="connsiteX52" fmla="*/ 2279363 w 3564580"/>
              <a:gd name="connsiteY52" fmla="*/ 633216 h 633216"/>
              <a:gd name="connsiteX53" fmla="*/ 2273449 w 3564580"/>
              <a:gd name="connsiteY53" fmla="*/ 633216 h 633216"/>
              <a:gd name="connsiteX54" fmla="*/ 2259011 w 3564580"/>
              <a:gd name="connsiteY54" fmla="*/ 633216 h 633216"/>
              <a:gd name="connsiteX55" fmla="*/ 2202579 w 3564580"/>
              <a:gd name="connsiteY55" fmla="*/ 633216 h 633216"/>
              <a:gd name="connsiteX56" fmla="*/ 2150544 w 3564580"/>
              <a:gd name="connsiteY56" fmla="*/ 633216 h 633216"/>
              <a:gd name="connsiteX57" fmla="*/ 2130949 w 3564580"/>
              <a:gd name="connsiteY57" fmla="*/ 633216 h 633216"/>
              <a:gd name="connsiteX58" fmla="*/ 1940027 w 3564580"/>
              <a:gd name="connsiteY58" fmla="*/ 633216 h 633216"/>
              <a:gd name="connsiteX59" fmla="*/ 1869157 w 3564580"/>
              <a:gd name="connsiteY59" fmla="*/ 633216 h 633216"/>
              <a:gd name="connsiteX60" fmla="*/ 1817123 w 3564580"/>
              <a:gd name="connsiteY60" fmla="*/ 633216 h 633216"/>
              <a:gd name="connsiteX61" fmla="*/ 1811967 w 3564580"/>
              <a:gd name="connsiteY61" fmla="*/ 633216 h 633216"/>
              <a:gd name="connsiteX62" fmla="*/ 1797528 w 3564580"/>
              <a:gd name="connsiteY62" fmla="*/ 633216 h 633216"/>
              <a:gd name="connsiteX63" fmla="*/ 1791614 w 3564580"/>
              <a:gd name="connsiteY63" fmla="*/ 633216 h 633216"/>
              <a:gd name="connsiteX64" fmla="*/ 1747458 w 3564580"/>
              <a:gd name="connsiteY64" fmla="*/ 633216 h 633216"/>
              <a:gd name="connsiteX65" fmla="*/ 1720743 w 3564580"/>
              <a:gd name="connsiteY65" fmla="*/ 633216 h 633216"/>
              <a:gd name="connsiteX66" fmla="*/ 1478545 w 3564580"/>
              <a:gd name="connsiteY66" fmla="*/ 633216 h 633216"/>
              <a:gd name="connsiteX67" fmla="*/ 1458193 w 3564580"/>
              <a:gd name="connsiteY67" fmla="*/ 633216 h 633216"/>
              <a:gd name="connsiteX68" fmla="*/ 1414037 w 3564580"/>
              <a:gd name="connsiteY68" fmla="*/ 633216 h 633216"/>
              <a:gd name="connsiteX69" fmla="*/ 1401761 w 3564580"/>
              <a:gd name="connsiteY69" fmla="*/ 633216 h 633216"/>
              <a:gd name="connsiteX70" fmla="*/ 1387322 w 3564580"/>
              <a:gd name="connsiteY70" fmla="*/ 633216 h 633216"/>
              <a:gd name="connsiteX71" fmla="*/ 1330131 w 3564580"/>
              <a:gd name="connsiteY71" fmla="*/ 633216 h 633216"/>
              <a:gd name="connsiteX72" fmla="*/ 1265623 w 3564580"/>
              <a:gd name="connsiteY72" fmla="*/ 633216 h 633216"/>
              <a:gd name="connsiteX73" fmla="*/ 1068339 w 3564580"/>
              <a:gd name="connsiteY73" fmla="*/ 633216 h 633216"/>
              <a:gd name="connsiteX74" fmla="*/ 996710 w 3564580"/>
              <a:gd name="connsiteY74" fmla="*/ 633216 h 633216"/>
              <a:gd name="connsiteX75" fmla="*/ 946640 w 3564580"/>
              <a:gd name="connsiteY75" fmla="*/ 633216 h 633216"/>
              <a:gd name="connsiteX76" fmla="*/ 932201 w 3564580"/>
              <a:gd name="connsiteY76" fmla="*/ 633216 h 633216"/>
              <a:gd name="connsiteX77" fmla="*/ 919925 w 3564580"/>
              <a:gd name="connsiteY77" fmla="*/ 633216 h 633216"/>
              <a:gd name="connsiteX78" fmla="*/ 613219 w 3564580"/>
              <a:gd name="connsiteY78" fmla="*/ 633216 h 633216"/>
              <a:gd name="connsiteX79" fmla="*/ 586503 w 3564580"/>
              <a:gd name="connsiteY79" fmla="*/ 633216 h 633216"/>
              <a:gd name="connsiteX80" fmla="*/ 464804 w 3564580"/>
              <a:gd name="connsiteY80" fmla="*/ 633216 h 633216"/>
              <a:gd name="connsiteX81" fmla="*/ 131382 w 3564580"/>
              <a:gd name="connsiteY81" fmla="*/ 633216 h 633216"/>
              <a:gd name="connsiteX82" fmla="*/ 129349 w 3564580"/>
              <a:gd name="connsiteY82" fmla="*/ 613047 h 633216"/>
              <a:gd name="connsiteX83" fmla="*/ 1 w 3564580"/>
              <a:gd name="connsiteY83" fmla="*/ 507625 h 633216"/>
              <a:gd name="connsiteX84" fmla="*/ 0 w 3564580"/>
              <a:gd name="connsiteY84" fmla="*/ 507625 h 633216"/>
              <a:gd name="connsiteX85" fmla="*/ 0 w 3564580"/>
              <a:gd name="connsiteY85" fmla="*/ 436806 h 633216"/>
              <a:gd name="connsiteX86" fmla="*/ 0 w 3564580"/>
              <a:gd name="connsiteY86" fmla="*/ 421669 h 633216"/>
              <a:gd name="connsiteX87" fmla="*/ 0 w 3564580"/>
              <a:gd name="connsiteY87" fmla="*/ 418348 h 633216"/>
              <a:gd name="connsiteX88" fmla="*/ 0 w 3564580"/>
              <a:gd name="connsiteY88" fmla="*/ 375384 h 633216"/>
              <a:gd name="connsiteX89" fmla="*/ 0 w 3564580"/>
              <a:gd name="connsiteY89" fmla="*/ 359796 h 633216"/>
              <a:gd name="connsiteX90" fmla="*/ 0 w 3564580"/>
              <a:gd name="connsiteY90" fmla="*/ 244870 h 633216"/>
              <a:gd name="connsiteX91" fmla="*/ 0 w 3564580"/>
              <a:gd name="connsiteY91" fmla="*/ 183448 h 633216"/>
              <a:gd name="connsiteX92" fmla="*/ 0 w 3564580"/>
              <a:gd name="connsiteY92" fmla="*/ 167860 h 633216"/>
              <a:gd name="connsiteX93" fmla="*/ 0 w 3564580"/>
              <a:gd name="connsiteY93" fmla="*/ 112629 h 633216"/>
              <a:gd name="connsiteX94" fmla="*/ 1 w 3564580"/>
              <a:gd name="connsiteY94" fmla="*/ 112629 h 633216"/>
              <a:gd name="connsiteX95" fmla="*/ 129349 w 3564580"/>
              <a:gd name="connsiteY95" fmla="*/ 7207 h 63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564580" h="633216">
                <a:moveTo>
                  <a:pt x="130075" y="0"/>
                </a:moveTo>
                <a:lnTo>
                  <a:pt x="463498" y="0"/>
                </a:lnTo>
                <a:lnTo>
                  <a:pt x="613219" y="0"/>
                </a:lnTo>
                <a:lnTo>
                  <a:pt x="930893" y="0"/>
                </a:lnTo>
                <a:lnTo>
                  <a:pt x="946640" y="0"/>
                </a:lnTo>
                <a:lnTo>
                  <a:pt x="996710" y="0"/>
                </a:lnTo>
                <a:lnTo>
                  <a:pt x="1069646" y="0"/>
                </a:lnTo>
                <a:lnTo>
                  <a:pt x="1264316" y="0"/>
                </a:lnTo>
                <a:lnTo>
                  <a:pt x="1330131" y="0"/>
                </a:lnTo>
                <a:lnTo>
                  <a:pt x="1403068" y="0"/>
                </a:lnTo>
                <a:lnTo>
                  <a:pt x="1414037" y="0"/>
                </a:lnTo>
                <a:lnTo>
                  <a:pt x="1458193" y="0"/>
                </a:lnTo>
                <a:lnTo>
                  <a:pt x="1747458" y="0"/>
                </a:lnTo>
                <a:lnTo>
                  <a:pt x="1791614" y="0"/>
                </a:lnTo>
                <a:lnTo>
                  <a:pt x="1797528" y="0"/>
                </a:lnTo>
                <a:lnTo>
                  <a:pt x="1817123" y="0"/>
                </a:lnTo>
                <a:lnTo>
                  <a:pt x="1870464" y="0"/>
                </a:lnTo>
                <a:lnTo>
                  <a:pt x="2130949" y="0"/>
                </a:lnTo>
                <a:lnTo>
                  <a:pt x="2150544" y="0"/>
                </a:lnTo>
                <a:lnTo>
                  <a:pt x="2203886" y="0"/>
                </a:lnTo>
                <a:lnTo>
                  <a:pt x="2259011" y="0"/>
                </a:lnTo>
                <a:lnTo>
                  <a:pt x="2300265" y="0"/>
                </a:lnTo>
                <a:lnTo>
                  <a:pt x="2592432" y="0"/>
                </a:lnTo>
                <a:lnTo>
                  <a:pt x="2617941" y="0"/>
                </a:lnTo>
                <a:lnTo>
                  <a:pt x="2633687" y="0"/>
                </a:lnTo>
                <a:lnTo>
                  <a:pt x="2951362" y="0"/>
                </a:lnTo>
                <a:lnTo>
                  <a:pt x="3101083" y="0"/>
                </a:lnTo>
                <a:lnTo>
                  <a:pt x="3434505" y="0"/>
                </a:lnTo>
                <a:lnTo>
                  <a:pt x="3435231" y="7207"/>
                </a:lnTo>
                <a:cubicBezTo>
                  <a:pt x="3447542" y="67371"/>
                  <a:pt x="3500776" y="112629"/>
                  <a:pt x="3564579" y="112629"/>
                </a:cubicBezTo>
                <a:lnTo>
                  <a:pt x="3564580" y="112629"/>
                </a:lnTo>
                <a:lnTo>
                  <a:pt x="3564580" y="167860"/>
                </a:lnTo>
                <a:lnTo>
                  <a:pt x="3564580" y="183448"/>
                </a:lnTo>
                <a:lnTo>
                  <a:pt x="3564580" y="244870"/>
                </a:lnTo>
                <a:lnTo>
                  <a:pt x="3564580" y="359796"/>
                </a:lnTo>
                <a:lnTo>
                  <a:pt x="3564580" y="375384"/>
                </a:lnTo>
                <a:lnTo>
                  <a:pt x="3564580" y="418348"/>
                </a:lnTo>
                <a:lnTo>
                  <a:pt x="3564580" y="421669"/>
                </a:lnTo>
                <a:lnTo>
                  <a:pt x="3564580" y="436806"/>
                </a:lnTo>
                <a:lnTo>
                  <a:pt x="3564580" y="507625"/>
                </a:lnTo>
                <a:lnTo>
                  <a:pt x="3564579" y="507625"/>
                </a:lnTo>
                <a:cubicBezTo>
                  <a:pt x="3500776" y="507625"/>
                  <a:pt x="3447542" y="552883"/>
                  <a:pt x="3435231" y="613047"/>
                </a:cubicBezTo>
                <a:lnTo>
                  <a:pt x="3433198" y="633216"/>
                </a:lnTo>
                <a:lnTo>
                  <a:pt x="3099776" y="633216"/>
                </a:lnTo>
                <a:lnTo>
                  <a:pt x="3074267" y="633216"/>
                </a:lnTo>
                <a:lnTo>
                  <a:pt x="2951362" y="633216"/>
                </a:lnTo>
                <a:lnTo>
                  <a:pt x="2740845" y="633216"/>
                </a:lnTo>
                <a:lnTo>
                  <a:pt x="2632380" y="633216"/>
                </a:lnTo>
                <a:lnTo>
                  <a:pt x="2617941" y="633216"/>
                </a:lnTo>
                <a:lnTo>
                  <a:pt x="2612785" y="633216"/>
                </a:lnTo>
                <a:lnTo>
                  <a:pt x="2592432" y="633216"/>
                </a:lnTo>
                <a:lnTo>
                  <a:pt x="2298958" y="633216"/>
                </a:lnTo>
                <a:lnTo>
                  <a:pt x="2279363" y="633216"/>
                </a:lnTo>
                <a:lnTo>
                  <a:pt x="2273449" y="633216"/>
                </a:lnTo>
                <a:lnTo>
                  <a:pt x="2259011" y="633216"/>
                </a:lnTo>
                <a:lnTo>
                  <a:pt x="2202579" y="633216"/>
                </a:lnTo>
                <a:lnTo>
                  <a:pt x="2150544" y="633216"/>
                </a:lnTo>
                <a:lnTo>
                  <a:pt x="2130949" y="633216"/>
                </a:lnTo>
                <a:lnTo>
                  <a:pt x="1940027" y="633216"/>
                </a:lnTo>
                <a:lnTo>
                  <a:pt x="1869157" y="633216"/>
                </a:lnTo>
                <a:lnTo>
                  <a:pt x="1817123" y="633216"/>
                </a:lnTo>
                <a:lnTo>
                  <a:pt x="1811967" y="633216"/>
                </a:lnTo>
                <a:lnTo>
                  <a:pt x="1797528" y="633216"/>
                </a:lnTo>
                <a:lnTo>
                  <a:pt x="1791614" y="633216"/>
                </a:lnTo>
                <a:lnTo>
                  <a:pt x="1747458" y="633216"/>
                </a:lnTo>
                <a:lnTo>
                  <a:pt x="1720743" y="633216"/>
                </a:lnTo>
                <a:lnTo>
                  <a:pt x="1478545" y="633216"/>
                </a:lnTo>
                <a:lnTo>
                  <a:pt x="1458193" y="633216"/>
                </a:lnTo>
                <a:lnTo>
                  <a:pt x="1414037" y="633216"/>
                </a:lnTo>
                <a:lnTo>
                  <a:pt x="1401761" y="633216"/>
                </a:lnTo>
                <a:lnTo>
                  <a:pt x="1387322" y="633216"/>
                </a:lnTo>
                <a:lnTo>
                  <a:pt x="1330131" y="633216"/>
                </a:lnTo>
                <a:lnTo>
                  <a:pt x="1265623" y="633216"/>
                </a:lnTo>
                <a:lnTo>
                  <a:pt x="1068339" y="633216"/>
                </a:lnTo>
                <a:lnTo>
                  <a:pt x="996710" y="633216"/>
                </a:lnTo>
                <a:lnTo>
                  <a:pt x="946640" y="633216"/>
                </a:lnTo>
                <a:lnTo>
                  <a:pt x="932201" y="633216"/>
                </a:lnTo>
                <a:lnTo>
                  <a:pt x="919925" y="633216"/>
                </a:lnTo>
                <a:lnTo>
                  <a:pt x="613219" y="633216"/>
                </a:lnTo>
                <a:lnTo>
                  <a:pt x="586503" y="633216"/>
                </a:lnTo>
                <a:lnTo>
                  <a:pt x="464804" y="633216"/>
                </a:lnTo>
                <a:lnTo>
                  <a:pt x="131382" y="633216"/>
                </a:lnTo>
                <a:lnTo>
                  <a:pt x="129349" y="613047"/>
                </a:lnTo>
                <a:cubicBezTo>
                  <a:pt x="117038" y="552883"/>
                  <a:pt x="63805" y="507625"/>
                  <a:pt x="1" y="507625"/>
                </a:cubicBezTo>
                <a:lnTo>
                  <a:pt x="0" y="507625"/>
                </a:lnTo>
                <a:lnTo>
                  <a:pt x="0" y="436806"/>
                </a:lnTo>
                <a:lnTo>
                  <a:pt x="0" y="421669"/>
                </a:lnTo>
                <a:lnTo>
                  <a:pt x="0" y="418348"/>
                </a:lnTo>
                <a:lnTo>
                  <a:pt x="0" y="375384"/>
                </a:lnTo>
                <a:lnTo>
                  <a:pt x="0" y="359796"/>
                </a:lnTo>
                <a:lnTo>
                  <a:pt x="0" y="244870"/>
                </a:lnTo>
                <a:lnTo>
                  <a:pt x="0" y="183448"/>
                </a:lnTo>
                <a:lnTo>
                  <a:pt x="0" y="167860"/>
                </a:lnTo>
                <a:lnTo>
                  <a:pt x="0" y="112629"/>
                </a:lnTo>
                <a:lnTo>
                  <a:pt x="1" y="112629"/>
                </a:lnTo>
                <a:cubicBezTo>
                  <a:pt x="63805" y="112629"/>
                  <a:pt x="117038" y="67371"/>
                  <a:pt x="129349" y="7207"/>
                </a:cubicBezTo>
                <a:close/>
              </a:path>
            </a:pathLst>
          </a:custGeom>
          <a:noFill/>
          <a:ln w="25400">
            <a:solidFill>
              <a:srgbClr val="F6ED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4E325BA-5035-0A7F-B87D-2F01C8C11E72}"/>
              </a:ext>
            </a:extLst>
          </p:cNvPr>
          <p:cNvSpPr txBox="1"/>
          <p:nvPr/>
        </p:nvSpPr>
        <p:spPr>
          <a:xfrm>
            <a:off x="5194216" y="2925302"/>
            <a:ext cx="18613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中秋节相关诗词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7D74C7-2825-4EC0-B4DD-347919474C5A}"/>
              </a:ext>
            </a:extLst>
          </p:cNvPr>
          <p:cNvSpPr txBox="1"/>
          <p:nvPr/>
        </p:nvSpPr>
        <p:spPr>
          <a:xfrm>
            <a:off x="3270766" y="3787304"/>
            <a:ext cx="5678195" cy="1085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昔年八月十五夜，曲江池畔杏园边。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今年八月十五夜，湓浦沙头水馆前。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西北望乡何处是，东南见月几回圆。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昨风一吹无人会，今夜清光似往年。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8D52D5B-F1B5-8C9C-D2EF-0BB4F5FE6703}"/>
              </a:ext>
            </a:extLst>
          </p:cNvPr>
          <p:cNvSpPr txBox="1"/>
          <p:nvPr/>
        </p:nvSpPr>
        <p:spPr>
          <a:xfrm>
            <a:off x="5627937" y="1299985"/>
            <a:ext cx="936124" cy="1049162"/>
          </a:xfrm>
          <a:custGeom>
            <a:avLst/>
            <a:gdLst>
              <a:gd name="connsiteX0" fmla="*/ 400569 w 936124"/>
              <a:gd name="connsiteY0" fmla="*/ 1011295 h 1049162"/>
              <a:gd name="connsiteX1" fmla="*/ 400569 w 936124"/>
              <a:gd name="connsiteY1" fmla="*/ 1049162 h 1049162"/>
              <a:gd name="connsiteX2" fmla="*/ 277655 w 936124"/>
              <a:gd name="connsiteY2" fmla="*/ 1049162 h 1049162"/>
              <a:gd name="connsiteX3" fmla="*/ 277655 w 936124"/>
              <a:gd name="connsiteY3" fmla="*/ 1026760 h 1049162"/>
              <a:gd name="connsiteX4" fmla="*/ 305484 w 936124"/>
              <a:gd name="connsiteY4" fmla="*/ 1021823 h 1049162"/>
              <a:gd name="connsiteX5" fmla="*/ 398925 w 936124"/>
              <a:gd name="connsiteY5" fmla="*/ 1011918 h 1049162"/>
              <a:gd name="connsiteX6" fmla="*/ 51469 w 936124"/>
              <a:gd name="connsiteY6" fmla="*/ 837873 h 1049162"/>
              <a:gd name="connsiteX7" fmla="*/ 33961 w 936124"/>
              <a:gd name="connsiteY7" fmla="*/ 924783 h 1049162"/>
              <a:gd name="connsiteX8" fmla="*/ 89825 w 936124"/>
              <a:gd name="connsiteY8" fmla="*/ 978797 h 1049162"/>
              <a:gd name="connsiteX9" fmla="*/ 155526 w 936124"/>
              <a:gd name="connsiteY9" fmla="*/ 947345 h 1049162"/>
              <a:gd name="connsiteX10" fmla="*/ 159722 w 936124"/>
              <a:gd name="connsiteY10" fmla="*/ 905515 h 1049162"/>
              <a:gd name="connsiteX11" fmla="*/ 131611 w 936124"/>
              <a:gd name="connsiteY11" fmla="*/ 871806 h 1049162"/>
              <a:gd name="connsiteX12" fmla="*/ 171906 w 936124"/>
              <a:gd name="connsiteY12" fmla="*/ 901003 h 1049162"/>
              <a:gd name="connsiteX13" fmla="*/ 175109 w 936124"/>
              <a:gd name="connsiteY13" fmla="*/ 953978 h 1049162"/>
              <a:gd name="connsiteX14" fmla="*/ 139867 w 936124"/>
              <a:gd name="connsiteY14" fmla="*/ 997162 h 1049162"/>
              <a:gd name="connsiteX15" fmla="*/ 84681 w 936124"/>
              <a:gd name="connsiteY15" fmla="*/ 1004833 h 1049162"/>
              <a:gd name="connsiteX16" fmla="*/ 13700 w 936124"/>
              <a:gd name="connsiteY16" fmla="*/ 928664 h 1049162"/>
              <a:gd name="connsiteX17" fmla="*/ 51469 w 936124"/>
              <a:gd name="connsiteY17" fmla="*/ 837873 h 1049162"/>
              <a:gd name="connsiteX18" fmla="*/ 277655 w 936124"/>
              <a:gd name="connsiteY18" fmla="*/ 724317 h 1049162"/>
              <a:gd name="connsiteX19" fmla="*/ 400569 w 936124"/>
              <a:gd name="connsiteY19" fmla="*/ 724317 h 1049162"/>
              <a:gd name="connsiteX20" fmla="*/ 400569 w 936124"/>
              <a:gd name="connsiteY20" fmla="*/ 927314 h 1049162"/>
              <a:gd name="connsiteX21" fmla="*/ 345769 w 936124"/>
              <a:gd name="connsiteY21" fmla="*/ 921263 h 1049162"/>
              <a:gd name="connsiteX22" fmla="*/ 190586 w 936124"/>
              <a:gd name="connsiteY22" fmla="*/ 814996 h 1049162"/>
              <a:gd name="connsiteX23" fmla="*/ 189470 w 936124"/>
              <a:gd name="connsiteY23" fmla="*/ 814632 h 1049162"/>
              <a:gd name="connsiteX24" fmla="*/ 193152 w 936124"/>
              <a:gd name="connsiteY24" fmla="*/ 813759 h 1049162"/>
              <a:gd name="connsiteX25" fmla="*/ 214003 w 936124"/>
              <a:gd name="connsiteY25" fmla="*/ 798944 h 1049162"/>
              <a:gd name="connsiteX26" fmla="*/ 255158 w 936124"/>
              <a:gd name="connsiteY26" fmla="*/ 753949 h 1049162"/>
              <a:gd name="connsiteX27" fmla="*/ 277655 w 936124"/>
              <a:gd name="connsiteY27" fmla="*/ 724317 h 1049162"/>
              <a:gd name="connsiteX28" fmla="*/ 710050 w 936124"/>
              <a:gd name="connsiteY28" fmla="*/ 348990 h 1049162"/>
              <a:gd name="connsiteX29" fmla="*/ 710050 w 936124"/>
              <a:gd name="connsiteY29" fmla="*/ 389595 h 1049162"/>
              <a:gd name="connsiteX30" fmla="*/ 746266 w 936124"/>
              <a:gd name="connsiteY30" fmla="*/ 389595 h 1049162"/>
              <a:gd name="connsiteX31" fmla="*/ 746266 w 936124"/>
              <a:gd name="connsiteY31" fmla="*/ 348990 h 1049162"/>
              <a:gd name="connsiteX32" fmla="*/ 710050 w 936124"/>
              <a:gd name="connsiteY32" fmla="*/ 183274 h 1049162"/>
              <a:gd name="connsiteX33" fmla="*/ 710050 w 936124"/>
              <a:gd name="connsiteY33" fmla="*/ 221685 h 1049162"/>
              <a:gd name="connsiteX34" fmla="*/ 746266 w 936124"/>
              <a:gd name="connsiteY34" fmla="*/ 221685 h 1049162"/>
              <a:gd name="connsiteX35" fmla="*/ 746266 w 936124"/>
              <a:gd name="connsiteY35" fmla="*/ 183274 h 1049162"/>
              <a:gd name="connsiteX36" fmla="*/ 562992 w 936124"/>
              <a:gd name="connsiteY36" fmla="*/ 2195 h 1049162"/>
              <a:gd name="connsiteX37" fmla="*/ 643567 w 936124"/>
              <a:gd name="connsiteY37" fmla="*/ 2195 h 1049162"/>
              <a:gd name="connsiteX38" fmla="*/ 645903 w 936124"/>
              <a:gd name="connsiteY38" fmla="*/ 12080 h 1049162"/>
              <a:gd name="connsiteX39" fmla="*/ 740371 w 936124"/>
              <a:gd name="connsiteY39" fmla="*/ 67780 h 1049162"/>
              <a:gd name="connsiteX40" fmla="*/ 882738 w 936124"/>
              <a:gd name="connsiteY40" fmla="*/ 174860 h 1049162"/>
              <a:gd name="connsiteX41" fmla="*/ 895519 w 936124"/>
              <a:gd name="connsiteY41" fmla="*/ 172696 h 1049162"/>
              <a:gd name="connsiteX42" fmla="*/ 895519 w 936124"/>
              <a:gd name="connsiteY42" fmla="*/ 221685 h 1049162"/>
              <a:gd name="connsiteX43" fmla="*/ 936124 w 936124"/>
              <a:gd name="connsiteY43" fmla="*/ 221685 h 1049162"/>
              <a:gd name="connsiteX44" fmla="*/ 936124 w 936124"/>
              <a:gd name="connsiteY44" fmla="*/ 348990 h 1049162"/>
              <a:gd name="connsiteX45" fmla="*/ 895519 w 936124"/>
              <a:gd name="connsiteY45" fmla="*/ 348990 h 1049162"/>
              <a:gd name="connsiteX46" fmla="*/ 895519 w 936124"/>
              <a:gd name="connsiteY46" fmla="*/ 530069 h 1049162"/>
              <a:gd name="connsiteX47" fmla="*/ 710050 w 936124"/>
              <a:gd name="connsiteY47" fmla="*/ 530069 h 1049162"/>
              <a:gd name="connsiteX48" fmla="*/ 710050 w 936124"/>
              <a:gd name="connsiteY48" fmla="*/ 569577 h 1049162"/>
              <a:gd name="connsiteX49" fmla="*/ 897713 w 936124"/>
              <a:gd name="connsiteY49" fmla="*/ 569577 h 1049162"/>
              <a:gd name="connsiteX50" fmla="*/ 897713 w 936124"/>
              <a:gd name="connsiteY50" fmla="*/ 704562 h 1049162"/>
              <a:gd name="connsiteX51" fmla="*/ 710050 w 936124"/>
              <a:gd name="connsiteY51" fmla="*/ 704562 h 1049162"/>
              <a:gd name="connsiteX52" fmla="*/ 710050 w 936124"/>
              <a:gd name="connsiteY52" fmla="*/ 744071 h 1049162"/>
              <a:gd name="connsiteX53" fmla="*/ 916371 w 936124"/>
              <a:gd name="connsiteY53" fmla="*/ 744071 h 1049162"/>
              <a:gd name="connsiteX54" fmla="*/ 916371 w 936124"/>
              <a:gd name="connsiteY54" fmla="*/ 925150 h 1049162"/>
              <a:gd name="connsiteX55" fmla="*/ 710050 w 936124"/>
              <a:gd name="connsiteY55" fmla="*/ 925150 h 1049162"/>
              <a:gd name="connsiteX56" fmla="*/ 710050 w 936124"/>
              <a:gd name="connsiteY56" fmla="*/ 1049162 h 1049162"/>
              <a:gd name="connsiteX57" fmla="*/ 562992 w 936124"/>
              <a:gd name="connsiteY57" fmla="*/ 1049162 h 1049162"/>
              <a:gd name="connsiteX58" fmla="*/ 562992 w 936124"/>
              <a:gd name="connsiteY58" fmla="*/ 925150 h 1049162"/>
              <a:gd name="connsiteX59" fmla="*/ 511833 w 936124"/>
              <a:gd name="connsiteY59" fmla="*/ 925150 h 1049162"/>
              <a:gd name="connsiteX60" fmla="*/ 513610 w 936124"/>
              <a:gd name="connsiteY60" fmla="*/ 921474 h 1049162"/>
              <a:gd name="connsiteX61" fmla="*/ 516790 w 936124"/>
              <a:gd name="connsiteY61" fmla="*/ 907907 h 1049162"/>
              <a:gd name="connsiteX62" fmla="*/ 463058 w 936124"/>
              <a:gd name="connsiteY62" fmla="*/ 922572 h 1049162"/>
              <a:gd name="connsiteX63" fmla="*/ 437775 w 936124"/>
              <a:gd name="connsiteY63" fmla="*/ 925150 h 1049162"/>
              <a:gd name="connsiteX64" fmla="*/ 420324 w 936124"/>
              <a:gd name="connsiteY64" fmla="*/ 925150 h 1049162"/>
              <a:gd name="connsiteX65" fmla="*/ 420324 w 936124"/>
              <a:gd name="connsiteY65" fmla="*/ 744071 h 1049162"/>
              <a:gd name="connsiteX66" fmla="*/ 562992 w 936124"/>
              <a:gd name="connsiteY66" fmla="*/ 744071 h 1049162"/>
              <a:gd name="connsiteX67" fmla="*/ 562992 w 936124"/>
              <a:gd name="connsiteY67" fmla="*/ 704562 h 1049162"/>
              <a:gd name="connsiteX68" fmla="*/ 425811 w 936124"/>
              <a:gd name="connsiteY68" fmla="*/ 704562 h 1049162"/>
              <a:gd name="connsiteX69" fmla="*/ 425811 w 936124"/>
              <a:gd name="connsiteY69" fmla="*/ 569577 h 1049162"/>
              <a:gd name="connsiteX70" fmla="*/ 562992 w 936124"/>
              <a:gd name="connsiteY70" fmla="*/ 569577 h 1049162"/>
              <a:gd name="connsiteX71" fmla="*/ 562992 w 936124"/>
              <a:gd name="connsiteY71" fmla="*/ 530069 h 1049162"/>
              <a:gd name="connsiteX72" fmla="*/ 426908 w 936124"/>
              <a:gd name="connsiteY72" fmla="*/ 530069 h 1049162"/>
              <a:gd name="connsiteX73" fmla="*/ 426908 w 936124"/>
              <a:gd name="connsiteY73" fmla="*/ 389595 h 1049162"/>
              <a:gd name="connsiteX74" fmla="*/ 562992 w 936124"/>
              <a:gd name="connsiteY74" fmla="*/ 389595 h 1049162"/>
              <a:gd name="connsiteX75" fmla="*/ 562992 w 936124"/>
              <a:gd name="connsiteY75" fmla="*/ 348990 h 1049162"/>
              <a:gd name="connsiteX76" fmla="*/ 411544 w 936124"/>
              <a:gd name="connsiteY76" fmla="*/ 348990 h 1049162"/>
              <a:gd name="connsiteX77" fmla="*/ 411544 w 936124"/>
              <a:gd name="connsiteY77" fmla="*/ 221685 h 1049162"/>
              <a:gd name="connsiteX78" fmla="*/ 562992 w 936124"/>
              <a:gd name="connsiteY78" fmla="*/ 221685 h 1049162"/>
              <a:gd name="connsiteX79" fmla="*/ 562992 w 936124"/>
              <a:gd name="connsiteY79" fmla="*/ 183274 h 1049162"/>
              <a:gd name="connsiteX80" fmla="*/ 431298 w 936124"/>
              <a:gd name="connsiteY80" fmla="*/ 183274 h 1049162"/>
              <a:gd name="connsiteX81" fmla="*/ 431298 w 936124"/>
              <a:gd name="connsiteY81" fmla="*/ 44996 h 1049162"/>
              <a:gd name="connsiteX82" fmla="*/ 562992 w 936124"/>
              <a:gd name="connsiteY82" fmla="*/ 44996 h 1049162"/>
              <a:gd name="connsiteX83" fmla="*/ 47190 w 936124"/>
              <a:gd name="connsiteY83" fmla="*/ 0 h 1049162"/>
              <a:gd name="connsiteX84" fmla="*/ 395082 w 936124"/>
              <a:gd name="connsiteY84" fmla="*/ 0 h 1049162"/>
              <a:gd name="connsiteX85" fmla="*/ 395082 w 936124"/>
              <a:gd name="connsiteY85" fmla="*/ 158034 h 1049162"/>
              <a:gd name="connsiteX86" fmla="*/ 197541 w 936124"/>
              <a:gd name="connsiteY86" fmla="*/ 158034 h 1049162"/>
              <a:gd name="connsiteX87" fmla="*/ 197541 w 936124"/>
              <a:gd name="connsiteY87" fmla="*/ 204127 h 1049162"/>
              <a:gd name="connsiteX88" fmla="*/ 384108 w 936124"/>
              <a:gd name="connsiteY88" fmla="*/ 204127 h 1049162"/>
              <a:gd name="connsiteX89" fmla="*/ 384108 w 936124"/>
              <a:gd name="connsiteY89" fmla="*/ 320456 h 1049162"/>
              <a:gd name="connsiteX90" fmla="*/ 197541 w 936124"/>
              <a:gd name="connsiteY90" fmla="*/ 320456 h 1049162"/>
              <a:gd name="connsiteX91" fmla="*/ 197541 w 936124"/>
              <a:gd name="connsiteY91" fmla="*/ 367646 h 1049162"/>
              <a:gd name="connsiteX92" fmla="*/ 384108 w 936124"/>
              <a:gd name="connsiteY92" fmla="*/ 367646 h 1049162"/>
              <a:gd name="connsiteX93" fmla="*/ 384108 w 936124"/>
              <a:gd name="connsiteY93" fmla="*/ 486171 h 1049162"/>
              <a:gd name="connsiteX94" fmla="*/ 197541 w 936124"/>
              <a:gd name="connsiteY94" fmla="*/ 486171 h 1049162"/>
              <a:gd name="connsiteX95" fmla="*/ 197541 w 936124"/>
              <a:gd name="connsiteY95" fmla="*/ 532264 h 1049162"/>
              <a:gd name="connsiteX96" fmla="*/ 398374 w 936124"/>
              <a:gd name="connsiteY96" fmla="*/ 532264 h 1049162"/>
              <a:gd name="connsiteX97" fmla="*/ 398374 w 936124"/>
              <a:gd name="connsiteY97" fmla="*/ 689198 h 1049162"/>
              <a:gd name="connsiteX98" fmla="*/ 194249 w 936124"/>
              <a:gd name="connsiteY98" fmla="*/ 689198 h 1049162"/>
              <a:gd name="connsiteX99" fmla="*/ 158033 w 936124"/>
              <a:gd name="connsiteY99" fmla="*/ 760533 h 1049162"/>
              <a:gd name="connsiteX100" fmla="*/ 150351 w 936124"/>
              <a:gd name="connsiteY100" fmla="*/ 793456 h 1049162"/>
              <a:gd name="connsiteX101" fmla="*/ 153860 w 936124"/>
              <a:gd name="connsiteY101" fmla="*/ 804303 h 1049162"/>
              <a:gd name="connsiteX102" fmla="*/ 131861 w 936124"/>
              <a:gd name="connsiteY102" fmla="*/ 802199 h 1049162"/>
              <a:gd name="connsiteX103" fmla="*/ 51468 w 936124"/>
              <a:gd name="connsiteY103" fmla="*/ 837873 h 1049162"/>
              <a:gd name="connsiteX104" fmla="*/ 39310 w 936124"/>
              <a:gd name="connsiteY104" fmla="*/ 803381 h 1049162"/>
              <a:gd name="connsiteX105" fmla="*/ 28418 w 936124"/>
              <a:gd name="connsiteY105" fmla="*/ 783908 h 1049162"/>
              <a:gd name="connsiteX106" fmla="*/ 73529 w 936124"/>
              <a:gd name="connsiteY106" fmla="*/ 689198 h 1049162"/>
              <a:gd name="connsiteX107" fmla="*/ 0 w 936124"/>
              <a:gd name="connsiteY107" fmla="*/ 689198 h 1049162"/>
              <a:gd name="connsiteX108" fmla="*/ 0 w 936124"/>
              <a:gd name="connsiteY108" fmla="*/ 532264 h 1049162"/>
              <a:gd name="connsiteX109" fmla="*/ 47190 w 936124"/>
              <a:gd name="connsiteY109" fmla="*/ 532264 h 1049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936124" h="1049162">
                <a:moveTo>
                  <a:pt x="400569" y="1011295"/>
                </a:moveTo>
                <a:lnTo>
                  <a:pt x="400569" y="1049162"/>
                </a:lnTo>
                <a:lnTo>
                  <a:pt x="277655" y="1049162"/>
                </a:lnTo>
                <a:lnTo>
                  <a:pt x="277655" y="1026760"/>
                </a:lnTo>
                <a:lnTo>
                  <a:pt x="305484" y="1021823"/>
                </a:lnTo>
                <a:cubicBezTo>
                  <a:pt x="329987" y="1019443"/>
                  <a:pt x="357163" y="1019296"/>
                  <a:pt x="398925" y="1011918"/>
                </a:cubicBezTo>
                <a:close/>
                <a:moveTo>
                  <a:pt x="51469" y="837873"/>
                </a:moveTo>
                <a:cubicBezTo>
                  <a:pt x="33601" y="865083"/>
                  <a:pt x="26651" y="896941"/>
                  <a:pt x="33961" y="924783"/>
                </a:cubicBezTo>
                <a:cubicBezTo>
                  <a:pt x="40820" y="952354"/>
                  <a:pt x="63382" y="974149"/>
                  <a:pt x="89825" y="978797"/>
                </a:cubicBezTo>
                <a:cubicBezTo>
                  <a:pt x="115953" y="984663"/>
                  <a:pt x="145419" y="972389"/>
                  <a:pt x="155526" y="947345"/>
                </a:cubicBezTo>
                <a:cubicBezTo>
                  <a:pt x="160489" y="934575"/>
                  <a:pt x="163198" y="919097"/>
                  <a:pt x="159722" y="905515"/>
                </a:cubicBezTo>
                <a:cubicBezTo>
                  <a:pt x="156610" y="891661"/>
                  <a:pt x="146366" y="878801"/>
                  <a:pt x="131611" y="871806"/>
                </a:cubicBezTo>
                <a:cubicBezTo>
                  <a:pt x="148035" y="873070"/>
                  <a:pt x="164055" y="884532"/>
                  <a:pt x="171906" y="901003"/>
                </a:cubicBezTo>
                <a:cubicBezTo>
                  <a:pt x="179577" y="917833"/>
                  <a:pt x="179757" y="936244"/>
                  <a:pt x="175109" y="953978"/>
                </a:cubicBezTo>
                <a:cubicBezTo>
                  <a:pt x="170688" y="972524"/>
                  <a:pt x="156429" y="988093"/>
                  <a:pt x="139867" y="997162"/>
                </a:cubicBezTo>
                <a:cubicBezTo>
                  <a:pt x="122857" y="1005781"/>
                  <a:pt x="103181" y="1008488"/>
                  <a:pt x="84681" y="1004833"/>
                </a:cubicBezTo>
                <a:cubicBezTo>
                  <a:pt x="47274" y="997839"/>
                  <a:pt x="17536" y="964853"/>
                  <a:pt x="13700" y="928664"/>
                </a:cubicBezTo>
                <a:cubicBezTo>
                  <a:pt x="8692" y="892700"/>
                  <a:pt x="25433" y="857457"/>
                  <a:pt x="51469" y="837873"/>
                </a:cubicBezTo>
                <a:close/>
                <a:moveTo>
                  <a:pt x="277655" y="724317"/>
                </a:moveTo>
                <a:lnTo>
                  <a:pt x="400569" y="724317"/>
                </a:lnTo>
                <a:lnTo>
                  <a:pt x="400569" y="927314"/>
                </a:lnTo>
                <a:lnTo>
                  <a:pt x="345769" y="921263"/>
                </a:lnTo>
                <a:cubicBezTo>
                  <a:pt x="265358" y="901093"/>
                  <a:pt x="257010" y="844372"/>
                  <a:pt x="190586" y="814996"/>
                </a:cubicBezTo>
                <a:lnTo>
                  <a:pt x="189470" y="814632"/>
                </a:lnTo>
                <a:lnTo>
                  <a:pt x="193152" y="813759"/>
                </a:lnTo>
                <a:cubicBezTo>
                  <a:pt x="200102" y="810467"/>
                  <a:pt x="207053" y="805529"/>
                  <a:pt x="214003" y="798944"/>
                </a:cubicBezTo>
                <a:cubicBezTo>
                  <a:pt x="229367" y="785043"/>
                  <a:pt x="243085" y="770044"/>
                  <a:pt x="255158" y="753949"/>
                </a:cubicBezTo>
                <a:cubicBezTo>
                  <a:pt x="267229" y="737853"/>
                  <a:pt x="274729" y="727975"/>
                  <a:pt x="277655" y="724317"/>
                </a:cubicBezTo>
                <a:close/>
                <a:moveTo>
                  <a:pt x="710050" y="348990"/>
                </a:moveTo>
                <a:lnTo>
                  <a:pt x="710050" y="389595"/>
                </a:lnTo>
                <a:lnTo>
                  <a:pt x="746266" y="389595"/>
                </a:lnTo>
                <a:lnTo>
                  <a:pt x="746266" y="348990"/>
                </a:lnTo>
                <a:close/>
                <a:moveTo>
                  <a:pt x="710050" y="183274"/>
                </a:moveTo>
                <a:lnTo>
                  <a:pt x="710050" y="221685"/>
                </a:lnTo>
                <a:lnTo>
                  <a:pt x="746266" y="221685"/>
                </a:lnTo>
                <a:lnTo>
                  <a:pt x="746266" y="183274"/>
                </a:lnTo>
                <a:close/>
                <a:moveTo>
                  <a:pt x="562992" y="2195"/>
                </a:moveTo>
                <a:lnTo>
                  <a:pt x="643567" y="2195"/>
                </a:lnTo>
                <a:lnTo>
                  <a:pt x="645903" y="12080"/>
                </a:lnTo>
                <a:cubicBezTo>
                  <a:pt x="669271" y="69749"/>
                  <a:pt x="740371" y="67780"/>
                  <a:pt x="740371" y="67780"/>
                </a:cubicBezTo>
                <a:cubicBezTo>
                  <a:pt x="740371" y="67780"/>
                  <a:pt x="769882" y="174860"/>
                  <a:pt x="882738" y="174860"/>
                </a:cubicBezTo>
                <a:lnTo>
                  <a:pt x="895519" y="172696"/>
                </a:lnTo>
                <a:lnTo>
                  <a:pt x="895519" y="221685"/>
                </a:lnTo>
                <a:lnTo>
                  <a:pt x="936124" y="221685"/>
                </a:lnTo>
                <a:lnTo>
                  <a:pt x="936124" y="348990"/>
                </a:lnTo>
                <a:lnTo>
                  <a:pt x="895519" y="348990"/>
                </a:lnTo>
                <a:lnTo>
                  <a:pt x="895519" y="530069"/>
                </a:lnTo>
                <a:lnTo>
                  <a:pt x="710050" y="530069"/>
                </a:lnTo>
                <a:lnTo>
                  <a:pt x="710050" y="569577"/>
                </a:lnTo>
                <a:lnTo>
                  <a:pt x="897713" y="569577"/>
                </a:lnTo>
                <a:lnTo>
                  <a:pt x="897713" y="704562"/>
                </a:lnTo>
                <a:lnTo>
                  <a:pt x="710050" y="704562"/>
                </a:lnTo>
                <a:lnTo>
                  <a:pt x="710050" y="744071"/>
                </a:lnTo>
                <a:lnTo>
                  <a:pt x="916371" y="744071"/>
                </a:lnTo>
                <a:lnTo>
                  <a:pt x="916371" y="925150"/>
                </a:lnTo>
                <a:lnTo>
                  <a:pt x="710050" y="925150"/>
                </a:lnTo>
                <a:lnTo>
                  <a:pt x="710050" y="1049162"/>
                </a:lnTo>
                <a:lnTo>
                  <a:pt x="562992" y="1049162"/>
                </a:lnTo>
                <a:lnTo>
                  <a:pt x="562992" y="925150"/>
                </a:lnTo>
                <a:lnTo>
                  <a:pt x="511833" y="925150"/>
                </a:lnTo>
                <a:lnTo>
                  <a:pt x="513610" y="921474"/>
                </a:lnTo>
                <a:cubicBezTo>
                  <a:pt x="516195" y="913215"/>
                  <a:pt x="516790" y="907907"/>
                  <a:pt x="516790" y="907907"/>
                </a:cubicBezTo>
                <a:cubicBezTo>
                  <a:pt x="516790" y="907907"/>
                  <a:pt x="495221" y="916571"/>
                  <a:pt x="463058" y="922572"/>
                </a:cubicBezTo>
                <a:lnTo>
                  <a:pt x="437775" y="925150"/>
                </a:lnTo>
                <a:lnTo>
                  <a:pt x="420324" y="925150"/>
                </a:lnTo>
                <a:lnTo>
                  <a:pt x="420324" y="744071"/>
                </a:lnTo>
                <a:lnTo>
                  <a:pt x="562992" y="744071"/>
                </a:lnTo>
                <a:lnTo>
                  <a:pt x="562992" y="704562"/>
                </a:lnTo>
                <a:lnTo>
                  <a:pt x="425811" y="704562"/>
                </a:lnTo>
                <a:lnTo>
                  <a:pt x="425811" y="569577"/>
                </a:lnTo>
                <a:lnTo>
                  <a:pt x="562992" y="569577"/>
                </a:lnTo>
                <a:lnTo>
                  <a:pt x="562992" y="530069"/>
                </a:lnTo>
                <a:lnTo>
                  <a:pt x="426908" y="530069"/>
                </a:lnTo>
                <a:lnTo>
                  <a:pt x="426908" y="389595"/>
                </a:lnTo>
                <a:lnTo>
                  <a:pt x="562992" y="389595"/>
                </a:lnTo>
                <a:lnTo>
                  <a:pt x="562992" y="348990"/>
                </a:lnTo>
                <a:lnTo>
                  <a:pt x="411544" y="348990"/>
                </a:lnTo>
                <a:lnTo>
                  <a:pt x="411544" y="221685"/>
                </a:lnTo>
                <a:lnTo>
                  <a:pt x="562992" y="221685"/>
                </a:lnTo>
                <a:lnTo>
                  <a:pt x="562992" y="183274"/>
                </a:lnTo>
                <a:lnTo>
                  <a:pt x="431298" y="183274"/>
                </a:lnTo>
                <a:lnTo>
                  <a:pt x="431298" y="44996"/>
                </a:lnTo>
                <a:lnTo>
                  <a:pt x="562992" y="44996"/>
                </a:lnTo>
                <a:close/>
                <a:moveTo>
                  <a:pt x="47190" y="0"/>
                </a:moveTo>
                <a:lnTo>
                  <a:pt x="395082" y="0"/>
                </a:lnTo>
                <a:lnTo>
                  <a:pt x="395082" y="158034"/>
                </a:lnTo>
                <a:lnTo>
                  <a:pt x="197541" y="158034"/>
                </a:lnTo>
                <a:lnTo>
                  <a:pt x="197541" y="204127"/>
                </a:lnTo>
                <a:lnTo>
                  <a:pt x="384108" y="204127"/>
                </a:lnTo>
                <a:lnTo>
                  <a:pt x="384108" y="320456"/>
                </a:lnTo>
                <a:lnTo>
                  <a:pt x="197541" y="320456"/>
                </a:lnTo>
                <a:lnTo>
                  <a:pt x="197541" y="367646"/>
                </a:lnTo>
                <a:lnTo>
                  <a:pt x="384108" y="367646"/>
                </a:lnTo>
                <a:lnTo>
                  <a:pt x="384108" y="486171"/>
                </a:lnTo>
                <a:lnTo>
                  <a:pt x="197541" y="486171"/>
                </a:lnTo>
                <a:lnTo>
                  <a:pt x="197541" y="532264"/>
                </a:lnTo>
                <a:lnTo>
                  <a:pt x="398374" y="532264"/>
                </a:lnTo>
                <a:lnTo>
                  <a:pt x="398374" y="689198"/>
                </a:lnTo>
                <a:lnTo>
                  <a:pt x="194249" y="689198"/>
                </a:lnTo>
                <a:cubicBezTo>
                  <a:pt x="174494" y="723585"/>
                  <a:pt x="162423" y="747363"/>
                  <a:pt x="158033" y="760533"/>
                </a:cubicBezTo>
                <a:cubicBezTo>
                  <a:pt x="152911" y="772970"/>
                  <a:pt x="150351" y="783945"/>
                  <a:pt x="150351" y="793456"/>
                </a:cubicBezTo>
                <a:lnTo>
                  <a:pt x="153860" y="804303"/>
                </a:lnTo>
                <a:lnTo>
                  <a:pt x="131861" y="802199"/>
                </a:lnTo>
                <a:cubicBezTo>
                  <a:pt x="80404" y="803176"/>
                  <a:pt x="51468" y="837873"/>
                  <a:pt x="51468" y="837873"/>
                </a:cubicBezTo>
                <a:cubicBezTo>
                  <a:pt x="48919" y="829209"/>
                  <a:pt x="45168" y="817116"/>
                  <a:pt x="39310" y="803381"/>
                </a:cubicBezTo>
                <a:lnTo>
                  <a:pt x="28418" y="783908"/>
                </a:lnTo>
                <a:lnTo>
                  <a:pt x="73529" y="689198"/>
                </a:lnTo>
                <a:lnTo>
                  <a:pt x="0" y="689198"/>
                </a:lnTo>
                <a:lnTo>
                  <a:pt x="0" y="532264"/>
                </a:lnTo>
                <a:lnTo>
                  <a:pt x="47190" y="532264"/>
                </a:lnTo>
                <a:close/>
              </a:path>
            </a:pathLst>
          </a:custGeom>
          <a:solidFill>
            <a:srgbClr val="FFF2C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FFF2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83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F04C6FAA-60BE-26D1-CDE8-8DACA0A8E8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550" y="1022045"/>
            <a:ext cx="8216900" cy="5392340"/>
          </a:xfrm>
          <a:prstGeom prst="rect">
            <a:avLst/>
          </a:prstGeom>
        </p:spPr>
      </p:pic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中秋节的习俗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08DDE7E-FD0E-2063-593E-573C6AA50B19}"/>
              </a:ext>
            </a:extLst>
          </p:cNvPr>
          <p:cNvSpPr txBox="1"/>
          <p:nvPr/>
        </p:nvSpPr>
        <p:spPr>
          <a:xfrm>
            <a:off x="4607865" y="2220640"/>
            <a:ext cx="4630376" cy="2603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八月十五日夜湓亭望月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唐     白居易</a:t>
            </a:r>
          </a:p>
          <a:p>
            <a:pPr algn="ctr">
              <a:lnSpc>
                <a:spcPct val="150000"/>
              </a:lnSpc>
            </a:pPr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昔年八月十五夜，曲江池畔杏园边。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今年八月十五夜，湓浦沙头水馆前。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西北望乡何处是，东南见月几回圆。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昨风一吹无人会，今夜清光似往年。</a:t>
            </a:r>
          </a:p>
        </p:txBody>
      </p:sp>
      <p:pic>
        <p:nvPicPr>
          <p:cNvPr id="6" name="图片 5" descr="D:\51PPT模板网\51pptmoban.com\图片001.jpg">
            <a:extLst>
              <a:ext uri="{FF2B5EF4-FFF2-40B4-BE49-F238E27FC236}">
                <a16:creationId xmlns:a16="http://schemas.microsoft.com/office/drawing/2014/main" id="{94E986D4-05E4-BD6D-8C2A-266CEED6C7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3759" y="1746424"/>
            <a:ext cx="1798138" cy="408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10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51PPT模板网\51pptmoban.com\图片001.jpg">
            <a:extLst>
              <a:ext uri="{FF2B5EF4-FFF2-40B4-BE49-F238E27FC236}">
                <a16:creationId xmlns:a16="http://schemas.microsoft.com/office/drawing/2014/main" id="{F04C6FAA-60BE-26D1-CDE8-8DACA0A8E8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550" y="1022045"/>
            <a:ext cx="8216900" cy="5392340"/>
          </a:xfrm>
          <a:prstGeom prst="rect">
            <a:avLst/>
          </a:prstGeom>
        </p:spPr>
      </p:pic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中秋节的习俗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08DDE7E-FD0E-2063-593E-573C6AA50B19}"/>
              </a:ext>
            </a:extLst>
          </p:cNvPr>
          <p:cNvSpPr txBox="1"/>
          <p:nvPr/>
        </p:nvSpPr>
        <p:spPr>
          <a:xfrm>
            <a:off x="4607865" y="1774445"/>
            <a:ext cx="4630376" cy="3887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水调歌头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宋  苏轼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明月几时有？把酒问青天。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不知天上宫阙，今夕是何年。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我欲乘风归去，又恐琼楼玉宇，高处不胜寒。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起舞弄清影，何似在人间。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转朱阁，低绮户，照无眠。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不应有恨，何事长向别时圆？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人有悲欢离合，月有阴晴圆缺，此事古难全。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但愿人长久，千里共婵娟。</a:t>
            </a:r>
          </a:p>
          <a:p>
            <a:pPr algn="ctr">
              <a:lnSpc>
                <a:spcPct val="150000"/>
              </a:lnSpc>
            </a:pPr>
            <a:endParaRPr lang="zh-CN" altLang="en-US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4E986D4-05E4-BD6D-8C2A-266CEED6C7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3759" y="1746424"/>
            <a:ext cx="1798138" cy="408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9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953FA610-4B9D-DA64-12A5-AA74B7C8A9EC}"/>
              </a:ext>
            </a:extLst>
          </p:cNvPr>
          <p:cNvSpPr txBox="1"/>
          <p:nvPr/>
        </p:nvSpPr>
        <p:spPr>
          <a:xfrm>
            <a:off x="5570656" y="1874239"/>
            <a:ext cx="1120808" cy="1185280"/>
          </a:xfrm>
          <a:custGeom>
            <a:avLst/>
            <a:gdLst>
              <a:gd name="connsiteX0" fmla="*/ 1053313 w 1120808"/>
              <a:gd name="connsiteY0" fmla="*/ 892317 h 1185280"/>
              <a:gd name="connsiteX1" fmla="*/ 1053199 w 1120808"/>
              <a:gd name="connsiteY1" fmla="*/ 903992 h 1185280"/>
              <a:gd name="connsiteX2" fmla="*/ 1052545 w 1120808"/>
              <a:gd name="connsiteY2" fmla="*/ 923023 h 1185280"/>
              <a:gd name="connsiteX3" fmla="*/ 1048286 w 1120808"/>
              <a:gd name="connsiteY3" fmla="*/ 924546 h 1185280"/>
              <a:gd name="connsiteX4" fmla="*/ 1004889 w 1120808"/>
              <a:gd name="connsiteY4" fmla="*/ 988943 h 1185280"/>
              <a:gd name="connsiteX5" fmla="*/ 1034907 w 1120808"/>
              <a:gd name="connsiteY5" fmla="*/ 1058679 h 1185280"/>
              <a:gd name="connsiteX6" fmla="*/ 1039288 w 1120808"/>
              <a:gd name="connsiteY6" fmla="*/ 1060347 h 1185280"/>
              <a:gd name="connsiteX7" fmla="*/ 1035164 w 1120808"/>
              <a:gd name="connsiteY7" fmla="*/ 1073335 h 1185280"/>
              <a:gd name="connsiteX8" fmla="*/ 1027546 w 1120808"/>
              <a:gd name="connsiteY8" fmla="*/ 1071641 h 1185280"/>
              <a:gd name="connsiteX9" fmla="*/ 990732 w 1120808"/>
              <a:gd name="connsiteY9" fmla="*/ 1036799 h 1185280"/>
              <a:gd name="connsiteX10" fmla="*/ 981244 w 1120808"/>
              <a:gd name="connsiteY10" fmla="*/ 986350 h 1185280"/>
              <a:gd name="connsiteX11" fmla="*/ 1032887 w 1120808"/>
              <a:gd name="connsiteY11" fmla="*/ 900177 h 1185280"/>
              <a:gd name="connsiteX12" fmla="*/ 498412 w 1120808"/>
              <a:gd name="connsiteY12" fmla="*/ 577763 h 1185280"/>
              <a:gd name="connsiteX13" fmla="*/ 498412 w 1120808"/>
              <a:gd name="connsiteY13" fmla="*/ 647193 h 1185280"/>
              <a:gd name="connsiteX14" fmla="*/ 608757 w 1120808"/>
              <a:gd name="connsiteY14" fmla="*/ 647193 h 1185280"/>
              <a:gd name="connsiteX15" fmla="*/ 608757 w 1120808"/>
              <a:gd name="connsiteY15" fmla="*/ 577763 h 1185280"/>
              <a:gd name="connsiteX16" fmla="*/ 869122 w 1120808"/>
              <a:gd name="connsiteY16" fmla="*/ 476096 h 1185280"/>
              <a:gd name="connsiteX17" fmla="*/ 881520 w 1120808"/>
              <a:gd name="connsiteY17" fmla="*/ 762496 h 1185280"/>
              <a:gd name="connsiteX18" fmla="*/ 771175 w 1120808"/>
              <a:gd name="connsiteY18" fmla="*/ 762496 h 1185280"/>
              <a:gd name="connsiteX19" fmla="*/ 758777 w 1120808"/>
              <a:gd name="connsiteY19" fmla="*/ 477335 h 1185280"/>
              <a:gd name="connsiteX20" fmla="*/ 498412 w 1120808"/>
              <a:gd name="connsiteY20" fmla="*/ 405426 h 1185280"/>
              <a:gd name="connsiteX21" fmla="*/ 498412 w 1120808"/>
              <a:gd name="connsiteY21" fmla="*/ 462458 h 1185280"/>
              <a:gd name="connsiteX22" fmla="*/ 608757 w 1120808"/>
              <a:gd name="connsiteY22" fmla="*/ 462458 h 1185280"/>
              <a:gd name="connsiteX23" fmla="*/ 608757 w 1120808"/>
              <a:gd name="connsiteY23" fmla="*/ 405426 h 1185280"/>
              <a:gd name="connsiteX24" fmla="*/ 0 w 1120808"/>
              <a:gd name="connsiteY24" fmla="*/ 368231 h 1185280"/>
              <a:gd name="connsiteX25" fmla="*/ 278962 w 1120808"/>
              <a:gd name="connsiteY25" fmla="*/ 368231 h 1185280"/>
              <a:gd name="connsiteX26" fmla="*/ 278962 w 1120808"/>
              <a:gd name="connsiteY26" fmla="*/ 566604 h 1185280"/>
              <a:gd name="connsiteX27" fmla="*/ 276483 w 1120808"/>
              <a:gd name="connsiteY27" fmla="*/ 566604 h 1185280"/>
              <a:gd name="connsiteX28" fmla="*/ 208912 w 1120808"/>
              <a:gd name="connsiteY28" fmla="*/ 639135 h 1185280"/>
              <a:gd name="connsiteX29" fmla="*/ 172337 w 1120808"/>
              <a:gd name="connsiteY29" fmla="*/ 725302 h 1185280"/>
              <a:gd name="connsiteX30" fmla="*/ 205812 w 1120808"/>
              <a:gd name="connsiteY30" fmla="*/ 779854 h 1185280"/>
              <a:gd name="connsiteX31" fmla="*/ 235568 w 1120808"/>
              <a:gd name="connsiteY31" fmla="*/ 788534 h 1185280"/>
              <a:gd name="connsiteX32" fmla="*/ 272143 w 1120808"/>
              <a:gd name="connsiteY32" fmla="*/ 782335 h 1185280"/>
              <a:gd name="connsiteX33" fmla="*/ 304998 w 1120808"/>
              <a:gd name="connsiteY33" fmla="*/ 768696 h 1185280"/>
              <a:gd name="connsiteX34" fmla="*/ 321117 w 1120808"/>
              <a:gd name="connsiteY34" fmla="*/ 760017 h 1185280"/>
              <a:gd name="connsiteX35" fmla="*/ 321117 w 1120808"/>
              <a:gd name="connsiteY35" fmla="*/ 990626 h 1185280"/>
              <a:gd name="connsiteX36" fmla="*/ 231848 w 1120808"/>
              <a:gd name="connsiteY36" fmla="*/ 1037740 h 1185280"/>
              <a:gd name="connsiteX37" fmla="*/ 135142 w 1120808"/>
              <a:gd name="connsiteY37" fmla="*/ 1060056 h 1185280"/>
              <a:gd name="connsiteX38" fmla="*/ 37815 w 1120808"/>
              <a:gd name="connsiteY38" fmla="*/ 1016042 h 1185280"/>
              <a:gd name="connsiteX39" fmla="*/ 0 w 1120808"/>
              <a:gd name="connsiteY39" fmla="*/ 871602 h 1185280"/>
              <a:gd name="connsiteX40" fmla="*/ 62612 w 1120808"/>
              <a:gd name="connsiteY40" fmla="*/ 651533 h 1185280"/>
              <a:gd name="connsiteX41" fmla="*/ 119130 w 1120808"/>
              <a:gd name="connsiteY41" fmla="*/ 604236 h 1185280"/>
              <a:gd name="connsiteX42" fmla="*/ 135601 w 1120808"/>
              <a:gd name="connsiteY42" fmla="*/ 602123 h 1185280"/>
              <a:gd name="connsiteX43" fmla="*/ 271031 w 1120808"/>
              <a:gd name="connsiteY43" fmla="*/ 482611 h 1185280"/>
              <a:gd name="connsiteX44" fmla="*/ 74523 w 1120808"/>
              <a:gd name="connsiteY44" fmla="*/ 497958 h 1185280"/>
              <a:gd name="connsiteX45" fmla="*/ 18416 w 1120808"/>
              <a:gd name="connsiteY45" fmla="*/ 473848 h 1185280"/>
              <a:gd name="connsiteX46" fmla="*/ 0 w 1120808"/>
              <a:gd name="connsiteY46" fmla="*/ 458306 h 1185280"/>
              <a:gd name="connsiteX47" fmla="*/ 498412 w 1120808"/>
              <a:gd name="connsiteY47" fmla="*/ 221930 h 1185280"/>
              <a:gd name="connsiteX48" fmla="*/ 498412 w 1120808"/>
              <a:gd name="connsiteY48" fmla="*/ 291361 h 1185280"/>
              <a:gd name="connsiteX49" fmla="*/ 608757 w 1120808"/>
              <a:gd name="connsiteY49" fmla="*/ 291361 h 1185280"/>
              <a:gd name="connsiteX50" fmla="*/ 608757 w 1120808"/>
              <a:gd name="connsiteY50" fmla="*/ 221930 h 1185280"/>
              <a:gd name="connsiteX51" fmla="*/ 65712 w 1120808"/>
              <a:gd name="connsiteY51" fmla="*/ 80589 h 1185280"/>
              <a:gd name="connsiteX52" fmla="*/ 280202 w 1120808"/>
              <a:gd name="connsiteY52" fmla="*/ 80589 h 1185280"/>
              <a:gd name="connsiteX53" fmla="*/ 280202 w 1120808"/>
              <a:gd name="connsiteY53" fmla="*/ 292602 h 1185280"/>
              <a:gd name="connsiteX54" fmla="*/ 65712 w 1120808"/>
              <a:gd name="connsiteY54" fmla="*/ 292602 h 1185280"/>
              <a:gd name="connsiteX55" fmla="*/ 893918 w 1120808"/>
              <a:gd name="connsiteY55" fmla="*/ 3720 h 1185280"/>
              <a:gd name="connsiteX56" fmla="*/ 1053857 w 1120808"/>
              <a:gd name="connsiteY56" fmla="*/ 3720 h 1185280"/>
              <a:gd name="connsiteX57" fmla="*/ 1053857 w 1120808"/>
              <a:gd name="connsiteY57" fmla="*/ 235568 h 1185280"/>
              <a:gd name="connsiteX58" fmla="*/ 1120808 w 1120808"/>
              <a:gd name="connsiteY58" fmla="*/ 235568 h 1185280"/>
              <a:gd name="connsiteX59" fmla="*/ 1120808 w 1120808"/>
              <a:gd name="connsiteY59" fmla="*/ 400466 h 1185280"/>
              <a:gd name="connsiteX60" fmla="*/ 1053857 w 1120808"/>
              <a:gd name="connsiteY60" fmla="*/ 400466 h 1185280"/>
              <a:gd name="connsiteX61" fmla="*/ 1053857 w 1120808"/>
              <a:gd name="connsiteY61" fmla="*/ 706074 h 1185280"/>
              <a:gd name="connsiteX62" fmla="*/ 1010572 w 1120808"/>
              <a:gd name="connsiteY62" fmla="*/ 718242 h 1185280"/>
              <a:gd name="connsiteX63" fmla="*/ 915863 w 1120808"/>
              <a:gd name="connsiteY63" fmla="*/ 911221 h 1185280"/>
              <a:gd name="connsiteX64" fmla="*/ 821445 w 1120808"/>
              <a:gd name="connsiteY64" fmla="*/ 1026741 h 1185280"/>
              <a:gd name="connsiteX65" fmla="*/ 937743 w 1120808"/>
              <a:gd name="connsiteY65" fmla="*/ 1123544 h 1185280"/>
              <a:gd name="connsiteX66" fmla="*/ 945067 w 1120808"/>
              <a:gd name="connsiteY66" fmla="*/ 1142768 h 1185280"/>
              <a:gd name="connsiteX67" fmla="*/ 958357 w 1120808"/>
              <a:gd name="connsiteY67" fmla="*/ 1164522 h 1185280"/>
              <a:gd name="connsiteX68" fmla="*/ 932974 w 1120808"/>
              <a:gd name="connsiteY68" fmla="*/ 1176446 h 1185280"/>
              <a:gd name="connsiteX69" fmla="*/ 850524 w 1120808"/>
              <a:gd name="connsiteY69" fmla="*/ 1185280 h 1185280"/>
              <a:gd name="connsiteX70" fmla="*/ 797212 w 1120808"/>
              <a:gd name="connsiteY70" fmla="*/ 1185280 h 1185280"/>
              <a:gd name="connsiteX71" fmla="*/ 797212 w 1120808"/>
              <a:gd name="connsiteY71" fmla="*/ 884001 h 1185280"/>
              <a:gd name="connsiteX72" fmla="*/ 855484 w 1120808"/>
              <a:gd name="connsiteY72" fmla="*/ 884001 h 1185280"/>
              <a:gd name="connsiteX73" fmla="*/ 882140 w 1120808"/>
              <a:gd name="connsiteY73" fmla="*/ 867262 h 1185280"/>
              <a:gd name="connsiteX74" fmla="*/ 891439 w 1120808"/>
              <a:gd name="connsiteY74" fmla="*/ 808371 h 1185280"/>
              <a:gd name="connsiteX75" fmla="*/ 893918 w 1120808"/>
              <a:gd name="connsiteY75" fmla="*/ 679428 h 1185280"/>
              <a:gd name="connsiteX76" fmla="*/ 893918 w 1120808"/>
              <a:gd name="connsiteY76" fmla="*/ 400466 h 1185280"/>
              <a:gd name="connsiteX77" fmla="*/ 769935 w 1120808"/>
              <a:gd name="connsiteY77" fmla="*/ 400466 h 1185280"/>
              <a:gd name="connsiteX78" fmla="*/ 769935 w 1120808"/>
              <a:gd name="connsiteY78" fmla="*/ 235568 h 1185280"/>
              <a:gd name="connsiteX79" fmla="*/ 893918 w 1120808"/>
              <a:gd name="connsiteY79" fmla="*/ 235568 h 1185280"/>
              <a:gd name="connsiteX80" fmla="*/ 476096 w 1120808"/>
              <a:gd name="connsiteY80" fmla="*/ 0 h 1185280"/>
              <a:gd name="connsiteX81" fmla="*/ 645952 w 1120808"/>
              <a:gd name="connsiteY81" fmla="*/ 0 h 1185280"/>
              <a:gd name="connsiteX82" fmla="*/ 617437 w 1120808"/>
              <a:gd name="connsiteY82" fmla="*/ 70671 h 1185280"/>
              <a:gd name="connsiteX83" fmla="*/ 740179 w 1120808"/>
              <a:gd name="connsiteY83" fmla="*/ 70671 h 1185280"/>
              <a:gd name="connsiteX84" fmla="*/ 740179 w 1120808"/>
              <a:gd name="connsiteY84" fmla="*/ 892679 h 1185280"/>
              <a:gd name="connsiteX85" fmla="*/ 714143 w 1120808"/>
              <a:gd name="connsiteY85" fmla="*/ 1115848 h 1185280"/>
              <a:gd name="connsiteX86" fmla="*/ 618676 w 1120808"/>
              <a:gd name="connsiteY86" fmla="*/ 1182800 h 1185280"/>
              <a:gd name="connsiteX87" fmla="*/ 540566 w 1120808"/>
              <a:gd name="connsiteY87" fmla="*/ 1182800 h 1185280"/>
              <a:gd name="connsiteX88" fmla="*/ 540566 w 1120808"/>
              <a:gd name="connsiteY88" fmla="*/ 886480 h 1185280"/>
              <a:gd name="connsiteX89" fmla="*/ 581482 w 1120808"/>
              <a:gd name="connsiteY89" fmla="*/ 886480 h 1185280"/>
              <a:gd name="connsiteX90" fmla="*/ 598839 w 1120808"/>
              <a:gd name="connsiteY90" fmla="*/ 861683 h 1185280"/>
              <a:gd name="connsiteX91" fmla="*/ 607518 w 1120808"/>
              <a:gd name="connsiteY91" fmla="*/ 791013 h 1185280"/>
              <a:gd name="connsiteX92" fmla="*/ 552965 w 1120808"/>
              <a:gd name="connsiteY92" fmla="*/ 791013 h 1185280"/>
              <a:gd name="connsiteX93" fmla="*/ 481675 w 1120808"/>
              <a:gd name="connsiteY93" fmla="*/ 1050138 h 1185280"/>
              <a:gd name="connsiteX94" fmla="*/ 345914 w 1120808"/>
              <a:gd name="connsiteY94" fmla="*/ 1185280 h 1185280"/>
              <a:gd name="connsiteX95" fmla="*/ 345914 w 1120808"/>
              <a:gd name="connsiteY95" fmla="*/ 887721 h 1185280"/>
              <a:gd name="connsiteX96" fmla="*/ 414104 w 1120808"/>
              <a:gd name="connsiteY96" fmla="*/ 862304 h 1185280"/>
              <a:gd name="connsiteX97" fmla="*/ 455018 w 1120808"/>
              <a:gd name="connsiteY97" fmla="*/ 791013 h 1185280"/>
              <a:gd name="connsiteX98" fmla="*/ 332276 w 1120808"/>
              <a:gd name="connsiteY98" fmla="*/ 791013 h 1185280"/>
              <a:gd name="connsiteX99" fmla="*/ 332276 w 1120808"/>
              <a:gd name="connsiteY99" fmla="*/ 647193 h 1185280"/>
              <a:gd name="connsiteX100" fmla="*/ 364511 w 1120808"/>
              <a:gd name="connsiteY100" fmla="*/ 647193 h 1185280"/>
              <a:gd name="connsiteX101" fmla="*/ 364511 w 1120808"/>
              <a:gd name="connsiteY101" fmla="*/ 70671 h 1185280"/>
              <a:gd name="connsiteX102" fmla="*/ 445100 w 1120808"/>
              <a:gd name="connsiteY102" fmla="*/ 70671 h 118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120808" h="1185280">
                <a:moveTo>
                  <a:pt x="1053313" y="892317"/>
                </a:moveTo>
                <a:lnTo>
                  <a:pt x="1053199" y="903992"/>
                </a:lnTo>
                <a:lnTo>
                  <a:pt x="1052545" y="923023"/>
                </a:lnTo>
                <a:lnTo>
                  <a:pt x="1048286" y="924546"/>
                </a:lnTo>
                <a:cubicBezTo>
                  <a:pt x="1025213" y="937871"/>
                  <a:pt x="1009294" y="962240"/>
                  <a:pt x="1004889" y="988943"/>
                </a:cubicBezTo>
                <a:cubicBezTo>
                  <a:pt x="1001000" y="1015903"/>
                  <a:pt x="1009399" y="1043799"/>
                  <a:pt x="1034907" y="1058679"/>
                </a:cubicBezTo>
                <a:lnTo>
                  <a:pt x="1039288" y="1060347"/>
                </a:lnTo>
                <a:lnTo>
                  <a:pt x="1035164" y="1073335"/>
                </a:lnTo>
                <a:lnTo>
                  <a:pt x="1027546" y="1071641"/>
                </a:lnTo>
                <a:cubicBezTo>
                  <a:pt x="1013080" y="1064539"/>
                  <a:pt x="998408" y="1052976"/>
                  <a:pt x="990732" y="1036799"/>
                </a:cubicBezTo>
                <a:cubicBezTo>
                  <a:pt x="982697" y="1021193"/>
                  <a:pt x="980208" y="1003460"/>
                  <a:pt x="981244" y="986350"/>
                </a:cubicBezTo>
                <a:cubicBezTo>
                  <a:pt x="983630" y="951870"/>
                  <a:pt x="1003642" y="919257"/>
                  <a:pt x="1032887" y="900177"/>
                </a:cubicBezTo>
                <a:close/>
                <a:moveTo>
                  <a:pt x="498412" y="577763"/>
                </a:moveTo>
                <a:lnTo>
                  <a:pt x="498412" y="647193"/>
                </a:lnTo>
                <a:lnTo>
                  <a:pt x="608757" y="647193"/>
                </a:lnTo>
                <a:lnTo>
                  <a:pt x="608757" y="577763"/>
                </a:lnTo>
                <a:close/>
                <a:moveTo>
                  <a:pt x="869122" y="476096"/>
                </a:moveTo>
                <a:lnTo>
                  <a:pt x="881520" y="762496"/>
                </a:lnTo>
                <a:lnTo>
                  <a:pt x="771175" y="762496"/>
                </a:lnTo>
                <a:lnTo>
                  <a:pt x="758777" y="477335"/>
                </a:lnTo>
                <a:close/>
                <a:moveTo>
                  <a:pt x="498412" y="405426"/>
                </a:moveTo>
                <a:lnTo>
                  <a:pt x="498412" y="462458"/>
                </a:lnTo>
                <a:lnTo>
                  <a:pt x="608757" y="462458"/>
                </a:lnTo>
                <a:lnTo>
                  <a:pt x="608757" y="405426"/>
                </a:lnTo>
                <a:close/>
                <a:moveTo>
                  <a:pt x="0" y="368231"/>
                </a:moveTo>
                <a:lnTo>
                  <a:pt x="278962" y="368231"/>
                </a:lnTo>
                <a:lnTo>
                  <a:pt x="278962" y="566604"/>
                </a:lnTo>
                <a:lnTo>
                  <a:pt x="276483" y="566604"/>
                </a:lnTo>
                <a:cubicBezTo>
                  <a:pt x="255819" y="585614"/>
                  <a:pt x="233295" y="609791"/>
                  <a:pt x="208912" y="639135"/>
                </a:cubicBezTo>
                <a:cubicBezTo>
                  <a:pt x="184528" y="668477"/>
                  <a:pt x="172337" y="697199"/>
                  <a:pt x="172337" y="725302"/>
                </a:cubicBezTo>
                <a:cubicBezTo>
                  <a:pt x="172337" y="748446"/>
                  <a:pt x="183496" y="766629"/>
                  <a:pt x="205812" y="779854"/>
                </a:cubicBezTo>
                <a:cubicBezTo>
                  <a:pt x="212425" y="785641"/>
                  <a:pt x="222343" y="788534"/>
                  <a:pt x="235568" y="788534"/>
                </a:cubicBezTo>
                <a:cubicBezTo>
                  <a:pt x="247140" y="788534"/>
                  <a:pt x="259331" y="786468"/>
                  <a:pt x="272143" y="782335"/>
                </a:cubicBezTo>
                <a:cubicBezTo>
                  <a:pt x="284954" y="778202"/>
                  <a:pt x="295906" y="773655"/>
                  <a:pt x="304998" y="768696"/>
                </a:cubicBezTo>
                <a:cubicBezTo>
                  <a:pt x="314091" y="763737"/>
                  <a:pt x="319463" y="760844"/>
                  <a:pt x="321117" y="760017"/>
                </a:cubicBezTo>
                <a:lnTo>
                  <a:pt x="321117" y="990626"/>
                </a:lnTo>
                <a:cubicBezTo>
                  <a:pt x="297147" y="1007157"/>
                  <a:pt x="267391" y="1022861"/>
                  <a:pt x="231848" y="1037740"/>
                </a:cubicBezTo>
                <a:cubicBezTo>
                  <a:pt x="196307" y="1052617"/>
                  <a:pt x="164072" y="1060056"/>
                  <a:pt x="135142" y="1060056"/>
                </a:cubicBezTo>
                <a:cubicBezTo>
                  <a:pt x="95467" y="1060056"/>
                  <a:pt x="63024" y="1045386"/>
                  <a:pt x="37815" y="1016042"/>
                </a:cubicBezTo>
                <a:cubicBezTo>
                  <a:pt x="12606" y="986700"/>
                  <a:pt x="0" y="938553"/>
                  <a:pt x="0" y="871602"/>
                </a:cubicBezTo>
                <a:cubicBezTo>
                  <a:pt x="0" y="770762"/>
                  <a:pt x="20871" y="697406"/>
                  <a:pt x="62612" y="651533"/>
                </a:cubicBezTo>
                <a:lnTo>
                  <a:pt x="119130" y="604236"/>
                </a:lnTo>
                <a:lnTo>
                  <a:pt x="135601" y="602123"/>
                </a:lnTo>
                <a:cubicBezTo>
                  <a:pt x="260091" y="580190"/>
                  <a:pt x="271031" y="482611"/>
                  <a:pt x="271031" y="482611"/>
                </a:cubicBezTo>
                <a:cubicBezTo>
                  <a:pt x="271031" y="482611"/>
                  <a:pt x="171895" y="522430"/>
                  <a:pt x="74523" y="497958"/>
                </a:cubicBezTo>
                <a:cubicBezTo>
                  <a:pt x="51424" y="492164"/>
                  <a:pt x="33501" y="483745"/>
                  <a:pt x="18416" y="473848"/>
                </a:cubicBezTo>
                <a:lnTo>
                  <a:pt x="0" y="458306"/>
                </a:lnTo>
                <a:close/>
                <a:moveTo>
                  <a:pt x="498412" y="221930"/>
                </a:moveTo>
                <a:lnTo>
                  <a:pt x="498412" y="291361"/>
                </a:lnTo>
                <a:lnTo>
                  <a:pt x="608757" y="291361"/>
                </a:lnTo>
                <a:lnTo>
                  <a:pt x="608757" y="221930"/>
                </a:lnTo>
                <a:close/>
                <a:moveTo>
                  <a:pt x="65712" y="80589"/>
                </a:moveTo>
                <a:lnTo>
                  <a:pt x="280202" y="80589"/>
                </a:lnTo>
                <a:lnTo>
                  <a:pt x="280202" y="292602"/>
                </a:lnTo>
                <a:lnTo>
                  <a:pt x="65712" y="292602"/>
                </a:lnTo>
                <a:close/>
                <a:moveTo>
                  <a:pt x="893918" y="3720"/>
                </a:moveTo>
                <a:lnTo>
                  <a:pt x="1053857" y="3720"/>
                </a:lnTo>
                <a:lnTo>
                  <a:pt x="1053857" y="235568"/>
                </a:lnTo>
                <a:lnTo>
                  <a:pt x="1120808" y="235568"/>
                </a:lnTo>
                <a:lnTo>
                  <a:pt x="1120808" y="400466"/>
                </a:lnTo>
                <a:lnTo>
                  <a:pt x="1053857" y="400466"/>
                </a:lnTo>
                <a:lnTo>
                  <a:pt x="1053857" y="706074"/>
                </a:lnTo>
                <a:lnTo>
                  <a:pt x="1010572" y="718242"/>
                </a:lnTo>
                <a:cubicBezTo>
                  <a:pt x="903902" y="764751"/>
                  <a:pt x="896762" y="889354"/>
                  <a:pt x="915863" y="911221"/>
                </a:cubicBezTo>
                <a:cubicBezTo>
                  <a:pt x="915863" y="911221"/>
                  <a:pt x="812060" y="929161"/>
                  <a:pt x="821445" y="1026741"/>
                </a:cubicBezTo>
                <a:cubicBezTo>
                  <a:pt x="831038" y="1126498"/>
                  <a:pt x="937743" y="1123544"/>
                  <a:pt x="937743" y="1123544"/>
                </a:cubicBezTo>
                <a:cubicBezTo>
                  <a:pt x="937743" y="1123544"/>
                  <a:pt x="939862" y="1131233"/>
                  <a:pt x="945067" y="1142768"/>
                </a:cubicBezTo>
                <a:lnTo>
                  <a:pt x="958357" y="1164522"/>
                </a:lnTo>
                <a:lnTo>
                  <a:pt x="932974" y="1176446"/>
                </a:lnTo>
                <a:cubicBezTo>
                  <a:pt x="909830" y="1182336"/>
                  <a:pt x="882347" y="1185280"/>
                  <a:pt x="850524" y="1185280"/>
                </a:cubicBezTo>
                <a:lnTo>
                  <a:pt x="797212" y="1185280"/>
                </a:lnTo>
                <a:lnTo>
                  <a:pt x="797212" y="884001"/>
                </a:lnTo>
                <a:lnTo>
                  <a:pt x="855484" y="884001"/>
                </a:lnTo>
                <a:cubicBezTo>
                  <a:pt x="868709" y="884001"/>
                  <a:pt x="877594" y="878421"/>
                  <a:pt x="882140" y="867262"/>
                </a:cubicBezTo>
                <a:cubicBezTo>
                  <a:pt x="886687" y="856105"/>
                  <a:pt x="889786" y="836474"/>
                  <a:pt x="891439" y="808371"/>
                </a:cubicBezTo>
                <a:cubicBezTo>
                  <a:pt x="893092" y="780269"/>
                  <a:pt x="893918" y="737287"/>
                  <a:pt x="893918" y="679428"/>
                </a:cubicBezTo>
                <a:lnTo>
                  <a:pt x="893918" y="400466"/>
                </a:lnTo>
                <a:lnTo>
                  <a:pt x="769935" y="400466"/>
                </a:lnTo>
                <a:lnTo>
                  <a:pt x="769935" y="235568"/>
                </a:lnTo>
                <a:lnTo>
                  <a:pt x="893918" y="235568"/>
                </a:lnTo>
                <a:close/>
                <a:moveTo>
                  <a:pt x="476096" y="0"/>
                </a:moveTo>
                <a:lnTo>
                  <a:pt x="645952" y="0"/>
                </a:lnTo>
                <a:lnTo>
                  <a:pt x="617437" y="70671"/>
                </a:lnTo>
                <a:lnTo>
                  <a:pt x="740179" y="70671"/>
                </a:lnTo>
                <a:lnTo>
                  <a:pt x="740179" y="892679"/>
                </a:lnTo>
                <a:cubicBezTo>
                  <a:pt x="740179" y="996825"/>
                  <a:pt x="731501" y="1071215"/>
                  <a:pt x="714143" y="1115848"/>
                </a:cubicBezTo>
                <a:cubicBezTo>
                  <a:pt x="696785" y="1160484"/>
                  <a:pt x="664964" y="1182800"/>
                  <a:pt x="618676" y="1182800"/>
                </a:cubicBezTo>
                <a:lnTo>
                  <a:pt x="540566" y="1182800"/>
                </a:lnTo>
                <a:lnTo>
                  <a:pt x="540566" y="886480"/>
                </a:lnTo>
                <a:lnTo>
                  <a:pt x="581482" y="886480"/>
                </a:lnTo>
                <a:cubicBezTo>
                  <a:pt x="589747" y="886480"/>
                  <a:pt x="595532" y="878214"/>
                  <a:pt x="598839" y="861683"/>
                </a:cubicBezTo>
                <a:cubicBezTo>
                  <a:pt x="602145" y="845152"/>
                  <a:pt x="605039" y="821596"/>
                  <a:pt x="607518" y="791013"/>
                </a:cubicBezTo>
                <a:lnTo>
                  <a:pt x="552965" y="791013"/>
                </a:lnTo>
                <a:cubicBezTo>
                  <a:pt x="537261" y="893506"/>
                  <a:pt x="513496" y="979881"/>
                  <a:pt x="481675" y="1050138"/>
                </a:cubicBezTo>
                <a:cubicBezTo>
                  <a:pt x="449853" y="1120395"/>
                  <a:pt x="404599" y="1165442"/>
                  <a:pt x="345914" y="1185280"/>
                </a:cubicBezTo>
                <a:lnTo>
                  <a:pt x="345914" y="887721"/>
                </a:lnTo>
                <a:cubicBezTo>
                  <a:pt x="374843" y="886894"/>
                  <a:pt x="397573" y="878421"/>
                  <a:pt x="414104" y="862304"/>
                </a:cubicBezTo>
                <a:cubicBezTo>
                  <a:pt x="430635" y="846186"/>
                  <a:pt x="444273" y="822422"/>
                  <a:pt x="455018" y="791013"/>
                </a:cubicBezTo>
                <a:lnTo>
                  <a:pt x="332276" y="791013"/>
                </a:lnTo>
                <a:lnTo>
                  <a:pt x="332276" y="647193"/>
                </a:lnTo>
                <a:lnTo>
                  <a:pt x="364511" y="647193"/>
                </a:lnTo>
                <a:lnTo>
                  <a:pt x="364511" y="70671"/>
                </a:lnTo>
                <a:lnTo>
                  <a:pt x="445100" y="7067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960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E37466D-0DBC-E614-DCD4-8BC54D19BCAC}"/>
              </a:ext>
            </a:extLst>
          </p:cNvPr>
          <p:cNvSpPr txBox="1"/>
          <p:nvPr/>
        </p:nvSpPr>
        <p:spPr>
          <a:xfrm>
            <a:off x="5570656" y="3336977"/>
            <a:ext cx="1120808" cy="1181710"/>
          </a:xfrm>
          <a:custGeom>
            <a:avLst/>
            <a:gdLst>
              <a:gd name="connsiteX0" fmla="*/ 498412 w 1120808"/>
              <a:gd name="connsiteY0" fmla="*/ 577763 h 1181710"/>
              <a:gd name="connsiteX1" fmla="*/ 498412 w 1120808"/>
              <a:gd name="connsiteY1" fmla="*/ 647193 h 1181710"/>
              <a:gd name="connsiteX2" fmla="*/ 608757 w 1120808"/>
              <a:gd name="connsiteY2" fmla="*/ 647193 h 1181710"/>
              <a:gd name="connsiteX3" fmla="*/ 608757 w 1120808"/>
              <a:gd name="connsiteY3" fmla="*/ 577763 h 1181710"/>
              <a:gd name="connsiteX4" fmla="*/ 869122 w 1120808"/>
              <a:gd name="connsiteY4" fmla="*/ 476096 h 1181710"/>
              <a:gd name="connsiteX5" fmla="*/ 881520 w 1120808"/>
              <a:gd name="connsiteY5" fmla="*/ 762496 h 1181710"/>
              <a:gd name="connsiteX6" fmla="*/ 771175 w 1120808"/>
              <a:gd name="connsiteY6" fmla="*/ 762496 h 1181710"/>
              <a:gd name="connsiteX7" fmla="*/ 758777 w 1120808"/>
              <a:gd name="connsiteY7" fmla="*/ 477335 h 1181710"/>
              <a:gd name="connsiteX8" fmla="*/ 498412 w 1120808"/>
              <a:gd name="connsiteY8" fmla="*/ 405426 h 1181710"/>
              <a:gd name="connsiteX9" fmla="*/ 498412 w 1120808"/>
              <a:gd name="connsiteY9" fmla="*/ 462458 h 1181710"/>
              <a:gd name="connsiteX10" fmla="*/ 608757 w 1120808"/>
              <a:gd name="connsiteY10" fmla="*/ 462458 h 1181710"/>
              <a:gd name="connsiteX11" fmla="*/ 608757 w 1120808"/>
              <a:gd name="connsiteY11" fmla="*/ 405426 h 1181710"/>
              <a:gd name="connsiteX12" fmla="*/ 0 w 1120808"/>
              <a:gd name="connsiteY12" fmla="*/ 368231 h 1181710"/>
              <a:gd name="connsiteX13" fmla="*/ 278962 w 1120808"/>
              <a:gd name="connsiteY13" fmla="*/ 368231 h 1181710"/>
              <a:gd name="connsiteX14" fmla="*/ 278962 w 1120808"/>
              <a:gd name="connsiteY14" fmla="*/ 566604 h 1181710"/>
              <a:gd name="connsiteX15" fmla="*/ 276483 w 1120808"/>
              <a:gd name="connsiteY15" fmla="*/ 566604 h 1181710"/>
              <a:gd name="connsiteX16" fmla="*/ 208912 w 1120808"/>
              <a:gd name="connsiteY16" fmla="*/ 639135 h 1181710"/>
              <a:gd name="connsiteX17" fmla="*/ 172337 w 1120808"/>
              <a:gd name="connsiteY17" fmla="*/ 725302 h 1181710"/>
              <a:gd name="connsiteX18" fmla="*/ 205812 w 1120808"/>
              <a:gd name="connsiteY18" fmla="*/ 779854 h 1181710"/>
              <a:gd name="connsiteX19" fmla="*/ 235568 w 1120808"/>
              <a:gd name="connsiteY19" fmla="*/ 788534 h 1181710"/>
              <a:gd name="connsiteX20" fmla="*/ 272143 w 1120808"/>
              <a:gd name="connsiteY20" fmla="*/ 782335 h 1181710"/>
              <a:gd name="connsiteX21" fmla="*/ 304998 w 1120808"/>
              <a:gd name="connsiteY21" fmla="*/ 768696 h 1181710"/>
              <a:gd name="connsiteX22" fmla="*/ 321117 w 1120808"/>
              <a:gd name="connsiteY22" fmla="*/ 760017 h 1181710"/>
              <a:gd name="connsiteX23" fmla="*/ 321117 w 1120808"/>
              <a:gd name="connsiteY23" fmla="*/ 990626 h 1181710"/>
              <a:gd name="connsiteX24" fmla="*/ 280823 w 1120808"/>
              <a:gd name="connsiteY24" fmla="*/ 1014803 h 1181710"/>
              <a:gd name="connsiteX25" fmla="*/ 236258 w 1120808"/>
              <a:gd name="connsiteY25" fmla="*/ 1035675 h 1181710"/>
              <a:gd name="connsiteX26" fmla="*/ 218618 w 1120808"/>
              <a:gd name="connsiteY26" fmla="*/ 1036532 h 1181710"/>
              <a:gd name="connsiteX27" fmla="*/ 166595 w 1120808"/>
              <a:gd name="connsiteY27" fmla="*/ 1051157 h 1181710"/>
              <a:gd name="connsiteX28" fmla="*/ 156144 w 1120808"/>
              <a:gd name="connsiteY28" fmla="*/ 1057502 h 1181710"/>
              <a:gd name="connsiteX29" fmla="*/ 135142 w 1120808"/>
              <a:gd name="connsiteY29" fmla="*/ 1060056 h 1181710"/>
              <a:gd name="connsiteX30" fmla="*/ 37815 w 1120808"/>
              <a:gd name="connsiteY30" fmla="*/ 1016042 h 1181710"/>
              <a:gd name="connsiteX31" fmla="*/ 0 w 1120808"/>
              <a:gd name="connsiteY31" fmla="*/ 871602 h 1181710"/>
              <a:gd name="connsiteX32" fmla="*/ 62612 w 1120808"/>
              <a:gd name="connsiteY32" fmla="*/ 651533 h 1181710"/>
              <a:gd name="connsiteX33" fmla="*/ 203333 w 1120808"/>
              <a:gd name="connsiteY33" fmla="*/ 566604 h 1181710"/>
              <a:gd name="connsiteX34" fmla="*/ 0 w 1120808"/>
              <a:gd name="connsiteY34" fmla="*/ 566604 h 1181710"/>
              <a:gd name="connsiteX35" fmla="*/ 498412 w 1120808"/>
              <a:gd name="connsiteY35" fmla="*/ 221930 h 1181710"/>
              <a:gd name="connsiteX36" fmla="*/ 498412 w 1120808"/>
              <a:gd name="connsiteY36" fmla="*/ 291361 h 1181710"/>
              <a:gd name="connsiteX37" fmla="*/ 608757 w 1120808"/>
              <a:gd name="connsiteY37" fmla="*/ 291361 h 1181710"/>
              <a:gd name="connsiteX38" fmla="*/ 608757 w 1120808"/>
              <a:gd name="connsiteY38" fmla="*/ 221930 h 1181710"/>
              <a:gd name="connsiteX39" fmla="*/ 258234 w 1120808"/>
              <a:gd name="connsiteY39" fmla="*/ 80589 h 1181710"/>
              <a:gd name="connsiteX40" fmla="*/ 280202 w 1120808"/>
              <a:gd name="connsiteY40" fmla="*/ 80589 h 1181710"/>
              <a:gd name="connsiteX41" fmla="*/ 280202 w 1120808"/>
              <a:gd name="connsiteY41" fmla="*/ 292602 h 1181710"/>
              <a:gd name="connsiteX42" fmla="*/ 65712 w 1120808"/>
              <a:gd name="connsiteY42" fmla="*/ 292602 h 1181710"/>
              <a:gd name="connsiteX43" fmla="*/ 65712 w 1120808"/>
              <a:gd name="connsiteY43" fmla="*/ 174115 h 1181710"/>
              <a:gd name="connsiteX44" fmla="*/ 74481 w 1120808"/>
              <a:gd name="connsiteY44" fmla="*/ 173444 h 1181710"/>
              <a:gd name="connsiteX45" fmla="*/ 135601 w 1120808"/>
              <a:gd name="connsiteY45" fmla="*/ 165601 h 1181710"/>
              <a:gd name="connsiteX46" fmla="*/ 250000 w 1120808"/>
              <a:gd name="connsiteY46" fmla="*/ 97620 h 1181710"/>
              <a:gd name="connsiteX47" fmla="*/ 893918 w 1120808"/>
              <a:gd name="connsiteY47" fmla="*/ 3720 h 1181710"/>
              <a:gd name="connsiteX48" fmla="*/ 1053857 w 1120808"/>
              <a:gd name="connsiteY48" fmla="*/ 3720 h 1181710"/>
              <a:gd name="connsiteX49" fmla="*/ 1053857 w 1120808"/>
              <a:gd name="connsiteY49" fmla="*/ 235568 h 1181710"/>
              <a:gd name="connsiteX50" fmla="*/ 1120808 w 1120808"/>
              <a:gd name="connsiteY50" fmla="*/ 235568 h 1181710"/>
              <a:gd name="connsiteX51" fmla="*/ 1120808 w 1120808"/>
              <a:gd name="connsiteY51" fmla="*/ 400466 h 1181710"/>
              <a:gd name="connsiteX52" fmla="*/ 1053857 w 1120808"/>
              <a:gd name="connsiteY52" fmla="*/ 400466 h 1181710"/>
              <a:gd name="connsiteX53" fmla="*/ 1053857 w 1120808"/>
              <a:gd name="connsiteY53" fmla="*/ 836886 h 1181710"/>
              <a:gd name="connsiteX54" fmla="*/ 1043318 w 1120808"/>
              <a:gd name="connsiteY54" fmla="*/ 1047658 h 1181710"/>
              <a:gd name="connsiteX55" fmla="*/ 989386 w 1120808"/>
              <a:gd name="connsiteY55" fmla="*/ 1149945 h 1181710"/>
              <a:gd name="connsiteX56" fmla="*/ 932974 w 1120808"/>
              <a:gd name="connsiteY56" fmla="*/ 1176447 h 1181710"/>
              <a:gd name="connsiteX57" fmla="*/ 883850 w 1120808"/>
              <a:gd name="connsiteY57" fmla="*/ 1181710 h 1181710"/>
              <a:gd name="connsiteX58" fmla="*/ 878944 w 1120808"/>
              <a:gd name="connsiteY58" fmla="*/ 1167794 h 1181710"/>
              <a:gd name="connsiteX59" fmla="*/ 801169 w 1120808"/>
              <a:gd name="connsiteY59" fmla="*/ 1066888 h 1181710"/>
              <a:gd name="connsiteX60" fmla="*/ 797212 w 1120808"/>
              <a:gd name="connsiteY60" fmla="*/ 1064500 h 1181710"/>
              <a:gd name="connsiteX61" fmla="*/ 797212 w 1120808"/>
              <a:gd name="connsiteY61" fmla="*/ 884001 h 1181710"/>
              <a:gd name="connsiteX62" fmla="*/ 855484 w 1120808"/>
              <a:gd name="connsiteY62" fmla="*/ 884001 h 1181710"/>
              <a:gd name="connsiteX63" fmla="*/ 882140 w 1120808"/>
              <a:gd name="connsiteY63" fmla="*/ 867262 h 1181710"/>
              <a:gd name="connsiteX64" fmla="*/ 891439 w 1120808"/>
              <a:gd name="connsiteY64" fmla="*/ 808371 h 1181710"/>
              <a:gd name="connsiteX65" fmla="*/ 893918 w 1120808"/>
              <a:gd name="connsiteY65" fmla="*/ 679428 h 1181710"/>
              <a:gd name="connsiteX66" fmla="*/ 893918 w 1120808"/>
              <a:gd name="connsiteY66" fmla="*/ 400466 h 1181710"/>
              <a:gd name="connsiteX67" fmla="*/ 769935 w 1120808"/>
              <a:gd name="connsiteY67" fmla="*/ 400466 h 1181710"/>
              <a:gd name="connsiteX68" fmla="*/ 769935 w 1120808"/>
              <a:gd name="connsiteY68" fmla="*/ 235568 h 1181710"/>
              <a:gd name="connsiteX69" fmla="*/ 893918 w 1120808"/>
              <a:gd name="connsiteY69" fmla="*/ 235568 h 1181710"/>
              <a:gd name="connsiteX70" fmla="*/ 476096 w 1120808"/>
              <a:gd name="connsiteY70" fmla="*/ 0 h 1181710"/>
              <a:gd name="connsiteX71" fmla="*/ 645952 w 1120808"/>
              <a:gd name="connsiteY71" fmla="*/ 0 h 1181710"/>
              <a:gd name="connsiteX72" fmla="*/ 617437 w 1120808"/>
              <a:gd name="connsiteY72" fmla="*/ 70671 h 1181710"/>
              <a:gd name="connsiteX73" fmla="*/ 740179 w 1120808"/>
              <a:gd name="connsiteY73" fmla="*/ 70671 h 1181710"/>
              <a:gd name="connsiteX74" fmla="*/ 740179 w 1120808"/>
              <a:gd name="connsiteY74" fmla="*/ 892679 h 1181710"/>
              <a:gd name="connsiteX75" fmla="*/ 733671 w 1120808"/>
              <a:gd name="connsiteY75" fmla="*/ 1026581 h 1181710"/>
              <a:gd name="connsiteX76" fmla="*/ 732600 w 1120808"/>
              <a:gd name="connsiteY76" fmla="*/ 1033187 h 1181710"/>
              <a:gd name="connsiteX77" fmla="*/ 724872 w 1120808"/>
              <a:gd name="connsiteY77" fmla="*/ 1030259 h 1181710"/>
              <a:gd name="connsiteX78" fmla="*/ 630551 w 1120808"/>
              <a:gd name="connsiteY78" fmla="*/ 1020878 h 1181710"/>
              <a:gd name="connsiteX79" fmla="*/ 568289 w 1120808"/>
              <a:gd name="connsiteY79" fmla="*/ 1034296 h 1181710"/>
              <a:gd name="connsiteX80" fmla="*/ 540566 w 1120808"/>
              <a:gd name="connsiteY80" fmla="*/ 1047723 h 1181710"/>
              <a:gd name="connsiteX81" fmla="*/ 540566 w 1120808"/>
              <a:gd name="connsiteY81" fmla="*/ 886480 h 1181710"/>
              <a:gd name="connsiteX82" fmla="*/ 581482 w 1120808"/>
              <a:gd name="connsiteY82" fmla="*/ 886480 h 1181710"/>
              <a:gd name="connsiteX83" fmla="*/ 598839 w 1120808"/>
              <a:gd name="connsiteY83" fmla="*/ 861683 h 1181710"/>
              <a:gd name="connsiteX84" fmla="*/ 607518 w 1120808"/>
              <a:gd name="connsiteY84" fmla="*/ 791013 h 1181710"/>
              <a:gd name="connsiteX85" fmla="*/ 552965 w 1120808"/>
              <a:gd name="connsiteY85" fmla="*/ 791013 h 1181710"/>
              <a:gd name="connsiteX86" fmla="*/ 481675 w 1120808"/>
              <a:gd name="connsiteY86" fmla="*/ 1050138 h 1181710"/>
              <a:gd name="connsiteX87" fmla="*/ 455290 w 1120808"/>
              <a:gd name="connsiteY87" fmla="*/ 1098104 h 1181710"/>
              <a:gd name="connsiteX88" fmla="*/ 433942 w 1120808"/>
              <a:gd name="connsiteY88" fmla="*/ 1124269 h 1181710"/>
              <a:gd name="connsiteX89" fmla="*/ 426281 w 1120808"/>
              <a:gd name="connsiteY89" fmla="*/ 1113557 h 1181710"/>
              <a:gd name="connsiteX90" fmla="*/ 356866 w 1120808"/>
              <a:gd name="connsiteY90" fmla="*/ 1056354 h 1181710"/>
              <a:gd name="connsiteX91" fmla="*/ 345914 w 1120808"/>
              <a:gd name="connsiteY91" fmla="*/ 1052078 h 1181710"/>
              <a:gd name="connsiteX92" fmla="*/ 345914 w 1120808"/>
              <a:gd name="connsiteY92" fmla="*/ 887721 h 1181710"/>
              <a:gd name="connsiteX93" fmla="*/ 414104 w 1120808"/>
              <a:gd name="connsiteY93" fmla="*/ 862304 h 1181710"/>
              <a:gd name="connsiteX94" fmla="*/ 455018 w 1120808"/>
              <a:gd name="connsiteY94" fmla="*/ 791013 h 1181710"/>
              <a:gd name="connsiteX95" fmla="*/ 332276 w 1120808"/>
              <a:gd name="connsiteY95" fmla="*/ 791013 h 1181710"/>
              <a:gd name="connsiteX96" fmla="*/ 332276 w 1120808"/>
              <a:gd name="connsiteY96" fmla="*/ 647193 h 1181710"/>
              <a:gd name="connsiteX97" fmla="*/ 364511 w 1120808"/>
              <a:gd name="connsiteY97" fmla="*/ 647193 h 1181710"/>
              <a:gd name="connsiteX98" fmla="*/ 364511 w 1120808"/>
              <a:gd name="connsiteY98" fmla="*/ 70671 h 1181710"/>
              <a:gd name="connsiteX99" fmla="*/ 445100 w 1120808"/>
              <a:gd name="connsiteY99" fmla="*/ 70671 h 118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120808" h="1181710">
                <a:moveTo>
                  <a:pt x="498412" y="577763"/>
                </a:moveTo>
                <a:lnTo>
                  <a:pt x="498412" y="647193"/>
                </a:lnTo>
                <a:lnTo>
                  <a:pt x="608757" y="647193"/>
                </a:lnTo>
                <a:lnTo>
                  <a:pt x="608757" y="577763"/>
                </a:lnTo>
                <a:close/>
                <a:moveTo>
                  <a:pt x="869122" y="476096"/>
                </a:moveTo>
                <a:lnTo>
                  <a:pt x="881520" y="762496"/>
                </a:lnTo>
                <a:lnTo>
                  <a:pt x="771175" y="762496"/>
                </a:lnTo>
                <a:lnTo>
                  <a:pt x="758777" y="477335"/>
                </a:lnTo>
                <a:close/>
                <a:moveTo>
                  <a:pt x="498412" y="405426"/>
                </a:moveTo>
                <a:lnTo>
                  <a:pt x="498412" y="462458"/>
                </a:lnTo>
                <a:lnTo>
                  <a:pt x="608757" y="462458"/>
                </a:lnTo>
                <a:lnTo>
                  <a:pt x="608757" y="405426"/>
                </a:lnTo>
                <a:close/>
                <a:moveTo>
                  <a:pt x="0" y="368231"/>
                </a:moveTo>
                <a:lnTo>
                  <a:pt x="278962" y="368231"/>
                </a:lnTo>
                <a:lnTo>
                  <a:pt x="278962" y="566604"/>
                </a:lnTo>
                <a:lnTo>
                  <a:pt x="276483" y="566604"/>
                </a:lnTo>
                <a:cubicBezTo>
                  <a:pt x="255819" y="585614"/>
                  <a:pt x="233295" y="609791"/>
                  <a:pt x="208912" y="639135"/>
                </a:cubicBezTo>
                <a:cubicBezTo>
                  <a:pt x="184528" y="668477"/>
                  <a:pt x="172337" y="697199"/>
                  <a:pt x="172337" y="725302"/>
                </a:cubicBezTo>
                <a:cubicBezTo>
                  <a:pt x="172337" y="748446"/>
                  <a:pt x="183496" y="766629"/>
                  <a:pt x="205812" y="779854"/>
                </a:cubicBezTo>
                <a:cubicBezTo>
                  <a:pt x="212425" y="785641"/>
                  <a:pt x="222343" y="788534"/>
                  <a:pt x="235568" y="788534"/>
                </a:cubicBezTo>
                <a:cubicBezTo>
                  <a:pt x="247140" y="788534"/>
                  <a:pt x="259331" y="786468"/>
                  <a:pt x="272143" y="782335"/>
                </a:cubicBezTo>
                <a:cubicBezTo>
                  <a:pt x="284954" y="778202"/>
                  <a:pt x="295906" y="773655"/>
                  <a:pt x="304998" y="768696"/>
                </a:cubicBezTo>
                <a:cubicBezTo>
                  <a:pt x="314091" y="763737"/>
                  <a:pt x="319463" y="760844"/>
                  <a:pt x="321117" y="760017"/>
                </a:cubicBezTo>
                <a:lnTo>
                  <a:pt x="321117" y="990626"/>
                </a:lnTo>
                <a:cubicBezTo>
                  <a:pt x="309132" y="998892"/>
                  <a:pt x="295701" y="1006950"/>
                  <a:pt x="280823" y="1014803"/>
                </a:cubicBezTo>
                <a:lnTo>
                  <a:pt x="236258" y="1035675"/>
                </a:lnTo>
                <a:lnTo>
                  <a:pt x="218618" y="1036532"/>
                </a:lnTo>
                <a:cubicBezTo>
                  <a:pt x="199104" y="1039462"/>
                  <a:pt x="181834" y="1044512"/>
                  <a:pt x="166595" y="1051157"/>
                </a:cubicBezTo>
                <a:lnTo>
                  <a:pt x="156144" y="1057502"/>
                </a:lnTo>
                <a:lnTo>
                  <a:pt x="135142" y="1060056"/>
                </a:lnTo>
                <a:cubicBezTo>
                  <a:pt x="95467" y="1060056"/>
                  <a:pt x="63024" y="1045386"/>
                  <a:pt x="37815" y="1016042"/>
                </a:cubicBezTo>
                <a:cubicBezTo>
                  <a:pt x="12606" y="986700"/>
                  <a:pt x="0" y="938553"/>
                  <a:pt x="0" y="871602"/>
                </a:cubicBezTo>
                <a:cubicBezTo>
                  <a:pt x="0" y="770762"/>
                  <a:pt x="20871" y="697406"/>
                  <a:pt x="62612" y="651533"/>
                </a:cubicBezTo>
                <a:cubicBezTo>
                  <a:pt x="104352" y="605658"/>
                  <a:pt x="151259" y="577349"/>
                  <a:pt x="203333" y="566604"/>
                </a:cubicBezTo>
                <a:lnTo>
                  <a:pt x="0" y="566604"/>
                </a:lnTo>
                <a:close/>
                <a:moveTo>
                  <a:pt x="498412" y="221930"/>
                </a:moveTo>
                <a:lnTo>
                  <a:pt x="498412" y="291361"/>
                </a:lnTo>
                <a:lnTo>
                  <a:pt x="608757" y="291361"/>
                </a:lnTo>
                <a:lnTo>
                  <a:pt x="608757" y="221930"/>
                </a:lnTo>
                <a:close/>
                <a:moveTo>
                  <a:pt x="258234" y="80589"/>
                </a:moveTo>
                <a:lnTo>
                  <a:pt x="280202" y="80589"/>
                </a:lnTo>
                <a:lnTo>
                  <a:pt x="280202" y="292602"/>
                </a:lnTo>
                <a:lnTo>
                  <a:pt x="65712" y="292602"/>
                </a:lnTo>
                <a:lnTo>
                  <a:pt x="65712" y="174115"/>
                </a:lnTo>
                <a:lnTo>
                  <a:pt x="74481" y="173444"/>
                </a:lnTo>
                <a:cubicBezTo>
                  <a:pt x="91805" y="172001"/>
                  <a:pt x="111608" y="169839"/>
                  <a:pt x="135601" y="165601"/>
                </a:cubicBezTo>
                <a:cubicBezTo>
                  <a:pt x="197846" y="154634"/>
                  <a:pt x="231704" y="124756"/>
                  <a:pt x="250000" y="97620"/>
                </a:cubicBezTo>
                <a:close/>
                <a:moveTo>
                  <a:pt x="893918" y="3720"/>
                </a:moveTo>
                <a:lnTo>
                  <a:pt x="1053857" y="3720"/>
                </a:lnTo>
                <a:lnTo>
                  <a:pt x="1053857" y="235568"/>
                </a:lnTo>
                <a:lnTo>
                  <a:pt x="1120808" y="235568"/>
                </a:lnTo>
                <a:lnTo>
                  <a:pt x="1120808" y="400466"/>
                </a:lnTo>
                <a:lnTo>
                  <a:pt x="1053857" y="400466"/>
                </a:lnTo>
                <a:lnTo>
                  <a:pt x="1053857" y="836886"/>
                </a:lnTo>
                <a:cubicBezTo>
                  <a:pt x="1053857" y="932767"/>
                  <a:pt x="1050344" y="1003024"/>
                  <a:pt x="1043318" y="1047658"/>
                </a:cubicBezTo>
                <a:cubicBezTo>
                  <a:pt x="1036292" y="1092293"/>
                  <a:pt x="1018316" y="1126387"/>
                  <a:pt x="989386" y="1149945"/>
                </a:cubicBezTo>
                <a:cubicBezTo>
                  <a:pt x="974922" y="1161724"/>
                  <a:pt x="956118" y="1170557"/>
                  <a:pt x="932974" y="1176447"/>
                </a:cubicBezTo>
                <a:lnTo>
                  <a:pt x="883850" y="1181710"/>
                </a:lnTo>
                <a:lnTo>
                  <a:pt x="878944" y="1167794"/>
                </a:lnTo>
                <a:cubicBezTo>
                  <a:pt x="865481" y="1136229"/>
                  <a:pt x="842332" y="1097117"/>
                  <a:pt x="801169" y="1066888"/>
                </a:cubicBezTo>
                <a:lnTo>
                  <a:pt x="797212" y="1064500"/>
                </a:lnTo>
                <a:lnTo>
                  <a:pt x="797212" y="884001"/>
                </a:lnTo>
                <a:lnTo>
                  <a:pt x="855484" y="884001"/>
                </a:lnTo>
                <a:cubicBezTo>
                  <a:pt x="868709" y="884001"/>
                  <a:pt x="877594" y="878421"/>
                  <a:pt x="882140" y="867262"/>
                </a:cubicBezTo>
                <a:cubicBezTo>
                  <a:pt x="886687" y="856105"/>
                  <a:pt x="889786" y="836474"/>
                  <a:pt x="891439" y="808371"/>
                </a:cubicBezTo>
                <a:cubicBezTo>
                  <a:pt x="893092" y="780269"/>
                  <a:pt x="893918" y="737287"/>
                  <a:pt x="893918" y="679428"/>
                </a:cubicBezTo>
                <a:lnTo>
                  <a:pt x="893918" y="400466"/>
                </a:lnTo>
                <a:lnTo>
                  <a:pt x="769935" y="400466"/>
                </a:lnTo>
                <a:lnTo>
                  <a:pt x="769935" y="235568"/>
                </a:lnTo>
                <a:lnTo>
                  <a:pt x="893918" y="235568"/>
                </a:lnTo>
                <a:close/>
                <a:moveTo>
                  <a:pt x="476096" y="0"/>
                </a:moveTo>
                <a:lnTo>
                  <a:pt x="645952" y="0"/>
                </a:lnTo>
                <a:lnTo>
                  <a:pt x="617437" y="70671"/>
                </a:lnTo>
                <a:lnTo>
                  <a:pt x="740179" y="70671"/>
                </a:lnTo>
                <a:lnTo>
                  <a:pt x="740179" y="892679"/>
                </a:lnTo>
                <a:cubicBezTo>
                  <a:pt x="740179" y="944752"/>
                  <a:pt x="738010" y="989386"/>
                  <a:pt x="733671" y="1026581"/>
                </a:cubicBezTo>
                <a:lnTo>
                  <a:pt x="732600" y="1033187"/>
                </a:lnTo>
                <a:lnTo>
                  <a:pt x="724872" y="1030259"/>
                </a:lnTo>
                <a:cubicBezTo>
                  <a:pt x="691572" y="1020900"/>
                  <a:pt x="659964" y="1018366"/>
                  <a:pt x="630551" y="1020878"/>
                </a:cubicBezTo>
                <a:cubicBezTo>
                  <a:pt x="608492" y="1022762"/>
                  <a:pt x="587667" y="1027485"/>
                  <a:pt x="568289" y="1034296"/>
                </a:cubicBezTo>
                <a:lnTo>
                  <a:pt x="540566" y="1047723"/>
                </a:lnTo>
                <a:lnTo>
                  <a:pt x="540566" y="886480"/>
                </a:lnTo>
                <a:lnTo>
                  <a:pt x="581482" y="886480"/>
                </a:lnTo>
                <a:cubicBezTo>
                  <a:pt x="589747" y="886480"/>
                  <a:pt x="595532" y="878214"/>
                  <a:pt x="598839" y="861683"/>
                </a:cubicBezTo>
                <a:cubicBezTo>
                  <a:pt x="602145" y="845152"/>
                  <a:pt x="605039" y="821596"/>
                  <a:pt x="607518" y="791013"/>
                </a:cubicBezTo>
                <a:lnTo>
                  <a:pt x="552965" y="791013"/>
                </a:lnTo>
                <a:cubicBezTo>
                  <a:pt x="537261" y="893506"/>
                  <a:pt x="513496" y="979881"/>
                  <a:pt x="481675" y="1050138"/>
                </a:cubicBezTo>
                <a:cubicBezTo>
                  <a:pt x="473720" y="1067703"/>
                  <a:pt x="464925" y="1083691"/>
                  <a:pt x="455290" y="1098104"/>
                </a:cubicBezTo>
                <a:lnTo>
                  <a:pt x="433942" y="1124269"/>
                </a:lnTo>
                <a:lnTo>
                  <a:pt x="426281" y="1113557"/>
                </a:lnTo>
                <a:cubicBezTo>
                  <a:pt x="413625" y="1097424"/>
                  <a:pt x="390981" y="1073774"/>
                  <a:pt x="356866" y="1056354"/>
                </a:cubicBezTo>
                <a:lnTo>
                  <a:pt x="345914" y="1052078"/>
                </a:lnTo>
                <a:lnTo>
                  <a:pt x="345914" y="887721"/>
                </a:lnTo>
                <a:cubicBezTo>
                  <a:pt x="374843" y="886894"/>
                  <a:pt x="397573" y="878421"/>
                  <a:pt x="414104" y="862304"/>
                </a:cubicBezTo>
                <a:cubicBezTo>
                  <a:pt x="430635" y="846186"/>
                  <a:pt x="444273" y="822422"/>
                  <a:pt x="455018" y="791013"/>
                </a:cubicBezTo>
                <a:lnTo>
                  <a:pt x="332276" y="791013"/>
                </a:lnTo>
                <a:lnTo>
                  <a:pt x="332276" y="647193"/>
                </a:lnTo>
                <a:lnTo>
                  <a:pt x="364511" y="647193"/>
                </a:lnTo>
                <a:lnTo>
                  <a:pt x="364511" y="70671"/>
                </a:lnTo>
                <a:lnTo>
                  <a:pt x="445100" y="70671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960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8" name="图形 6">
            <a:extLst>
              <a:ext uri="{FF2B5EF4-FFF2-40B4-BE49-F238E27FC236}">
                <a16:creationId xmlns:a16="http://schemas.microsoft.com/office/drawing/2014/main" id="{5A16A34D-E344-6DBE-EF1C-4656CA2FD829}"/>
              </a:ext>
            </a:extLst>
          </p:cNvPr>
          <p:cNvSpPr/>
          <p:nvPr/>
        </p:nvSpPr>
        <p:spPr>
          <a:xfrm>
            <a:off x="0" y="2754588"/>
            <a:ext cx="12191999" cy="3611880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F6EDEC">
                  <a:alpha val="13000"/>
                </a:srgbClr>
              </a:gs>
              <a:gs pos="100000">
                <a:srgbClr val="1A3775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71614E-EAD7-AFE6-C8E7-3CADFEE90277}"/>
              </a:ext>
            </a:extLst>
          </p:cNvPr>
          <p:cNvGrpSpPr/>
          <p:nvPr/>
        </p:nvGrpSpPr>
        <p:grpSpPr>
          <a:xfrm>
            <a:off x="3377323" y="220683"/>
            <a:ext cx="5465082" cy="5504398"/>
            <a:chOff x="2027863" y="177800"/>
            <a:chExt cx="1765300" cy="1778000"/>
          </a:xfrm>
          <a:gradFill>
            <a:gsLst>
              <a:gs pos="2752">
                <a:srgbClr val="F6EDEC">
                  <a:alpha val="7000"/>
                </a:srgbClr>
              </a:gs>
              <a:gs pos="43000">
                <a:srgbClr val="F6EDEC">
                  <a:alpha val="2000"/>
                </a:srgbClr>
              </a:gs>
              <a:gs pos="55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FF3405-2570-C750-1BA7-615205DB72E3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4CC79EB-FA38-0AD0-7F4C-315AF146C0C5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FEF1E2B-FFD2-C62F-CEBC-076FBE8D889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1A74998-ACFF-F76D-88D4-AF493749C9D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FD6C71F-F9F8-1315-CF49-ECE6EC727810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B4CF8E6-510D-0B3D-4235-B18484B80EB1}"/>
              </a:ext>
            </a:extLst>
          </p:cNvPr>
          <p:cNvSpPr/>
          <p:nvPr/>
        </p:nvSpPr>
        <p:spPr>
          <a:xfrm rot="5400000">
            <a:off x="4204138" y="2276010"/>
            <a:ext cx="3773981" cy="1832144"/>
          </a:xfrm>
          <a:custGeom>
            <a:avLst/>
            <a:gdLst>
              <a:gd name="connsiteX0" fmla="*/ 0 w 3773981"/>
              <a:gd name="connsiteY0" fmla="*/ 1660646 h 1832144"/>
              <a:gd name="connsiteX1" fmla="*/ 0 w 3773981"/>
              <a:gd name="connsiteY1" fmla="*/ 1538737 h 1832144"/>
              <a:gd name="connsiteX2" fmla="*/ 0 w 3773981"/>
              <a:gd name="connsiteY2" fmla="*/ 1301847 h 1832144"/>
              <a:gd name="connsiteX3" fmla="*/ 0 w 3773981"/>
              <a:gd name="connsiteY3" fmla="*/ 1196690 h 1832144"/>
              <a:gd name="connsiteX4" fmla="*/ 0 w 3773981"/>
              <a:gd name="connsiteY4" fmla="*/ 837891 h 1832144"/>
              <a:gd name="connsiteX5" fmla="*/ 0 w 3773981"/>
              <a:gd name="connsiteY5" fmla="*/ 512596 h 1832144"/>
              <a:gd name="connsiteX6" fmla="*/ 0 w 3773981"/>
              <a:gd name="connsiteY6" fmla="*/ 153797 h 1832144"/>
              <a:gd name="connsiteX7" fmla="*/ 1 w 3773981"/>
              <a:gd name="connsiteY7" fmla="*/ 153797 h 1832144"/>
              <a:gd name="connsiteX8" fmla="*/ 176629 w 3773981"/>
              <a:gd name="connsiteY8" fmla="*/ 9840 h 1832144"/>
              <a:gd name="connsiteX9" fmla="*/ 177621 w 3773981"/>
              <a:gd name="connsiteY9" fmla="*/ 0 h 1832144"/>
              <a:gd name="connsiteX10" fmla="*/ 632917 w 3773981"/>
              <a:gd name="connsiteY10" fmla="*/ 0 h 1832144"/>
              <a:gd name="connsiteX11" fmla="*/ 837364 w 3773981"/>
              <a:gd name="connsiteY11" fmla="*/ 0 h 1832144"/>
              <a:gd name="connsiteX12" fmla="*/ 1292659 w 3773981"/>
              <a:gd name="connsiteY12" fmla="*/ 0 h 1832144"/>
              <a:gd name="connsiteX13" fmla="*/ 1361030 w 3773981"/>
              <a:gd name="connsiteY13" fmla="*/ 0 h 1832144"/>
              <a:gd name="connsiteX14" fmla="*/ 1460626 w 3773981"/>
              <a:gd name="connsiteY14" fmla="*/ 0 h 1832144"/>
              <a:gd name="connsiteX15" fmla="*/ 1816325 w 3773981"/>
              <a:gd name="connsiteY15" fmla="*/ 0 h 1832144"/>
              <a:gd name="connsiteX16" fmla="*/ 1915921 w 3773981"/>
              <a:gd name="connsiteY16" fmla="*/ 0 h 1832144"/>
              <a:gd name="connsiteX17" fmla="*/ 1991195 w 3773981"/>
              <a:gd name="connsiteY17" fmla="*/ 0 h 1832144"/>
              <a:gd name="connsiteX18" fmla="*/ 2446490 w 3773981"/>
              <a:gd name="connsiteY18" fmla="*/ 0 h 1832144"/>
              <a:gd name="connsiteX19" fmla="*/ 2481323 w 3773981"/>
              <a:gd name="connsiteY19" fmla="*/ 0 h 1832144"/>
              <a:gd name="connsiteX20" fmla="*/ 2936618 w 3773981"/>
              <a:gd name="connsiteY20" fmla="*/ 0 h 1832144"/>
              <a:gd name="connsiteX21" fmla="*/ 3141065 w 3773981"/>
              <a:gd name="connsiteY21" fmla="*/ 0 h 1832144"/>
              <a:gd name="connsiteX22" fmla="*/ 3596360 w 3773981"/>
              <a:gd name="connsiteY22" fmla="*/ 0 h 1832144"/>
              <a:gd name="connsiteX23" fmla="*/ 3597351 w 3773981"/>
              <a:gd name="connsiteY23" fmla="*/ 9840 h 1832144"/>
              <a:gd name="connsiteX24" fmla="*/ 3773980 w 3773981"/>
              <a:gd name="connsiteY24" fmla="*/ 153797 h 1832144"/>
              <a:gd name="connsiteX25" fmla="*/ 3773981 w 3773981"/>
              <a:gd name="connsiteY25" fmla="*/ 153797 h 1832144"/>
              <a:gd name="connsiteX26" fmla="*/ 3773981 w 3773981"/>
              <a:gd name="connsiteY26" fmla="*/ 512596 h 1832144"/>
              <a:gd name="connsiteX27" fmla="*/ 3773981 w 3773981"/>
              <a:gd name="connsiteY27" fmla="*/ 837891 h 1832144"/>
              <a:gd name="connsiteX28" fmla="*/ 3773981 w 3773981"/>
              <a:gd name="connsiteY28" fmla="*/ 1196690 h 1832144"/>
              <a:gd name="connsiteX29" fmla="*/ 3773981 w 3773981"/>
              <a:gd name="connsiteY29" fmla="*/ 1301847 h 1832144"/>
              <a:gd name="connsiteX30" fmla="*/ 3773981 w 3773981"/>
              <a:gd name="connsiteY30" fmla="*/ 1538737 h 1832144"/>
              <a:gd name="connsiteX31" fmla="*/ 3773981 w 3773981"/>
              <a:gd name="connsiteY31" fmla="*/ 1660646 h 1832144"/>
              <a:gd name="connsiteX32" fmla="*/ 3773980 w 3773981"/>
              <a:gd name="connsiteY32" fmla="*/ 1660646 h 1832144"/>
              <a:gd name="connsiteX33" fmla="*/ 3597351 w 3773981"/>
              <a:gd name="connsiteY33" fmla="*/ 1804603 h 1832144"/>
              <a:gd name="connsiteX34" fmla="*/ 3594575 w 3773981"/>
              <a:gd name="connsiteY34" fmla="*/ 1832144 h 1832144"/>
              <a:gd name="connsiteX35" fmla="*/ 3139280 w 3773981"/>
              <a:gd name="connsiteY35" fmla="*/ 1832144 h 1832144"/>
              <a:gd name="connsiteX36" fmla="*/ 3104447 w 3773981"/>
              <a:gd name="connsiteY36" fmla="*/ 1832144 h 1832144"/>
              <a:gd name="connsiteX37" fmla="*/ 2936618 w 3773981"/>
              <a:gd name="connsiteY37" fmla="*/ 1832144 h 1832144"/>
              <a:gd name="connsiteX38" fmla="*/ 2649152 w 3773981"/>
              <a:gd name="connsiteY38" fmla="*/ 1832144 h 1832144"/>
              <a:gd name="connsiteX39" fmla="*/ 2481323 w 3773981"/>
              <a:gd name="connsiteY39" fmla="*/ 1832144 h 1832144"/>
              <a:gd name="connsiteX40" fmla="*/ 2474283 w 3773981"/>
              <a:gd name="connsiteY40" fmla="*/ 1832144 h 1832144"/>
              <a:gd name="connsiteX41" fmla="*/ 2446490 w 3773981"/>
              <a:gd name="connsiteY41" fmla="*/ 1832144 h 1832144"/>
              <a:gd name="connsiteX42" fmla="*/ 2018988 w 3773981"/>
              <a:gd name="connsiteY42" fmla="*/ 1832144 h 1832144"/>
              <a:gd name="connsiteX43" fmla="*/ 1991195 w 3773981"/>
              <a:gd name="connsiteY43" fmla="*/ 1832144 h 1832144"/>
              <a:gd name="connsiteX44" fmla="*/ 1914137 w 3773981"/>
              <a:gd name="connsiteY44" fmla="*/ 1832144 h 1832144"/>
              <a:gd name="connsiteX45" fmla="*/ 1816325 w 3773981"/>
              <a:gd name="connsiteY45" fmla="*/ 1832144 h 1832144"/>
              <a:gd name="connsiteX46" fmla="*/ 1458842 w 3773981"/>
              <a:gd name="connsiteY46" fmla="*/ 1832144 h 1832144"/>
              <a:gd name="connsiteX47" fmla="*/ 1361030 w 3773981"/>
              <a:gd name="connsiteY47" fmla="*/ 1832144 h 1832144"/>
              <a:gd name="connsiteX48" fmla="*/ 1292659 w 3773981"/>
              <a:gd name="connsiteY48" fmla="*/ 1832144 h 1832144"/>
              <a:gd name="connsiteX49" fmla="*/ 1256179 w 3773981"/>
              <a:gd name="connsiteY49" fmla="*/ 1832144 h 1832144"/>
              <a:gd name="connsiteX50" fmla="*/ 837364 w 3773981"/>
              <a:gd name="connsiteY50" fmla="*/ 1832144 h 1832144"/>
              <a:gd name="connsiteX51" fmla="*/ 800884 w 3773981"/>
              <a:gd name="connsiteY51" fmla="*/ 1832144 h 1832144"/>
              <a:gd name="connsiteX52" fmla="*/ 634701 w 3773981"/>
              <a:gd name="connsiteY52" fmla="*/ 1832144 h 1832144"/>
              <a:gd name="connsiteX53" fmla="*/ 179406 w 3773981"/>
              <a:gd name="connsiteY53" fmla="*/ 1832144 h 1832144"/>
              <a:gd name="connsiteX54" fmla="*/ 176629 w 3773981"/>
              <a:gd name="connsiteY54" fmla="*/ 1804603 h 1832144"/>
              <a:gd name="connsiteX55" fmla="*/ 1 w 3773981"/>
              <a:gd name="connsiteY55" fmla="*/ 1660646 h 183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773981" h="1832144">
                <a:moveTo>
                  <a:pt x="0" y="1660646"/>
                </a:moveTo>
                <a:lnTo>
                  <a:pt x="0" y="1538737"/>
                </a:lnTo>
                <a:lnTo>
                  <a:pt x="0" y="1301847"/>
                </a:lnTo>
                <a:lnTo>
                  <a:pt x="0" y="1196690"/>
                </a:lnTo>
                <a:lnTo>
                  <a:pt x="0" y="837891"/>
                </a:lnTo>
                <a:lnTo>
                  <a:pt x="0" y="512596"/>
                </a:lnTo>
                <a:lnTo>
                  <a:pt x="0" y="153797"/>
                </a:lnTo>
                <a:lnTo>
                  <a:pt x="1" y="153797"/>
                </a:lnTo>
                <a:cubicBezTo>
                  <a:pt x="87127" y="153797"/>
                  <a:pt x="159818" y="91996"/>
                  <a:pt x="176629" y="9840"/>
                </a:cubicBezTo>
                <a:lnTo>
                  <a:pt x="177621" y="0"/>
                </a:lnTo>
                <a:lnTo>
                  <a:pt x="632917" y="0"/>
                </a:lnTo>
                <a:lnTo>
                  <a:pt x="837364" y="0"/>
                </a:lnTo>
                <a:lnTo>
                  <a:pt x="1292659" y="0"/>
                </a:lnTo>
                <a:lnTo>
                  <a:pt x="1361030" y="0"/>
                </a:lnTo>
                <a:lnTo>
                  <a:pt x="1460626" y="0"/>
                </a:lnTo>
                <a:lnTo>
                  <a:pt x="1816325" y="0"/>
                </a:lnTo>
                <a:lnTo>
                  <a:pt x="1915921" y="0"/>
                </a:lnTo>
                <a:lnTo>
                  <a:pt x="1991195" y="0"/>
                </a:lnTo>
                <a:lnTo>
                  <a:pt x="2446490" y="0"/>
                </a:lnTo>
                <a:lnTo>
                  <a:pt x="2481323" y="0"/>
                </a:lnTo>
                <a:lnTo>
                  <a:pt x="2936618" y="0"/>
                </a:lnTo>
                <a:lnTo>
                  <a:pt x="3141065" y="0"/>
                </a:lnTo>
                <a:lnTo>
                  <a:pt x="3596360" y="0"/>
                </a:lnTo>
                <a:lnTo>
                  <a:pt x="3597351" y="9840"/>
                </a:lnTo>
                <a:cubicBezTo>
                  <a:pt x="3614163" y="91996"/>
                  <a:pt x="3686854" y="153797"/>
                  <a:pt x="3773980" y="153797"/>
                </a:cubicBezTo>
                <a:lnTo>
                  <a:pt x="3773981" y="153797"/>
                </a:lnTo>
                <a:lnTo>
                  <a:pt x="3773981" y="512596"/>
                </a:lnTo>
                <a:lnTo>
                  <a:pt x="3773981" y="837891"/>
                </a:lnTo>
                <a:lnTo>
                  <a:pt x="3773981" y="1196690"/>
                </a:lnTo>
                <a:lnTo>
                  <a:pt x="3773981" y="1301847"/>
                </a:lnTo>
                <a:lnTo>
                  <a:pt x="3773981" y="1538737"/>
                </a:lnTo>
                <a:lnTo>
                  <a:pt x="3773981" y="1660646"/>
                </a:lnTo>
                <a:lnTo>
                  <a:pt x="3773980" y="1660646"/>
                </a:lnTo>
                <a:cubicBezTo>
                  <a:pt x="3686854" y="1660646"/>
                  <a:pt x="3614163" y="1722447"/>
                  <a:pt x="3597351" y="1804603"/>
                </a:cubicBezTo>
                <a:lnTo>
                  <a:pt x="3594575" y="1832144"/>
                </a:lnTo>
                <a:lnTo>
                  <a:pt x="3139280" y="1832144"/>
                </a:lnTo>
                <a:lnTo>
                  <a:pt x="3104447" y="1832144"/>
                </a:lnTo>
                <a:lnTo>
                  <a:pt x="2936618" y="1832144"/>
                </a:lnTo>
                <a:lnTo>
                  <a:pt x="2649152" y="1832144"/>
                </a:lnTo>
                <a:lnTo>
                  <a:pt x="2481323" y="1832144"/>
                </a:lnTo>
                <a:lnTo>
                  <a:pt x="2474283" y="1832144"/>
                </a:lnTo>
                <a:lnTo>
                  <a:pt x="2446490" y="1832144"/>
                </a:lnTo>
                <a:lnTo>
                  <a:pt x="2018988" y="1832144"/>
                </a:lnTo>
                <a:lnTo>
                  <a:pt x="1991195" y="1832144"/>
                </a:lnTo>
                <a:lnTo>
                  <a:pt x="1914137" y="1832144"/>
                </a:lnTo>
                <a:lnTo>
                  <a:pt x="1816325" y="1832144"/>
                </a:lnTo>
                <a:lnTo>
                  <a:pt x="1458842" y="1832144"/>
                </a:lnTo>
                <a:lnTo>
                  <a:pt x="1361030" y="1832144"/>
                </a:lnTo>
                <a:lnTo>
                  <a:pt x="1292659" y="1832144"/>
                </a:lnTo>
                <a:lnTo>
                  <a:pt x="1256179" y="1832144"/>
                </a:lnTo>
                <a:lnTo>
                  <a:pt x="837364" y="1832144"/>
                </a:lnTo>
                <a:lnTo>
                  <a:pt x="800884" y="1832144"/>
                </a:lnTo>
                <a:lnTo>
                  <a:pt x="634701" y="1832144"/>
                </a:lnTo>
                <a:lnTo>
                  <a:pt x="179406" y="1832144"/>
                </a:lnTo>
                <a:lnTo>
                  <a:pt x="176629" y="1804603"/>
                </a:lnTo>
                <a:cubicBezTo>
                  <a:pt x="159818" y="1722447"/>
                  <a:pt x="87127" y="1660646"/>
                  <a:pt x="1" y="1660646"/>
                </a:cubicBezTo>
                <a:close/>
              </a:path>
            </a:pathLst>
          </a:custGeom>
          <a:noFill/>
          <a:ln w="38100">
            <a:solidFill>
              <a:srgbClr val="F6ED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276" name="组合 35275">
            <a:extLst>
              <a:ext uri="{FF2B5EF4-FFF2-40B4-BE49-F238E27FC236}">
                <a16:creationId xmlns:a16="http://schemas.microsoft.com/office/drawing/2014/main" id="{51BD436B-95F0-2A06-DAF8-2DEC59A14149}"/>
              </a:ext>
            </a:extLst>
          </p:cNvPr>
          <p:cNvGrpSpPr/>
          <p:nvPr/>
        </p:nvGrpSpPr>
        <p:grpSpPr>
          <a:xfrm>
            <a:off x="974272" y="2364677"/>
            <a:ext cx="1546356" cy="389911"/>
            <a:chOff x="6846080" y="3603171"/>
            <a:chExt cx="564474" cy="142331"/>
          </a:xfrm>
        </p:grpSpPr>
        <p:sp>
          <p:nvSpPr>
            <p:cNvPr id="20169" name="任意多边形: 形状 20168">
              <a:extLst>
                <a:ext uri="{FF2B5EF4-FFF2-40B4-BE49-F238E27FC236}">
                  <a16:creationId xmlns:a16="http://schemas.microsoft.com/office/drawing/2014/main" id="{B3D71862-8B92-345B-464B-27515B804990}"/>
                </a:ext>
              </a:extLst>
            </p:cNvPr>
            <p:cNvSpPr/>
            <p:nvPr/>
          </p:nvSpPr>
          <p:spPr>
            <a:xfrm>
              <a:off x="7176368" y="3670820"/>
              <a:ext cx="234186" cy="74682"/>
            </a:xfrm>
            <a:custGeom>
              <a:avLst/>
              <a:gdLst>
                <a:gd name="connsiteX0" fmla="*/ 233320 w 234186"/>
                <a:gd name="connsiteY0" fmla="*/ 3645 h 74682"/>
                <a:gd name="connsiteX1" fmla="*/ 99411 w 234186"/>
                <a:gd name="connsiteY1" fmla="*/ 38677 h 74682"/>
                <a:gd name="connsiteX2" fmla="*/ 43125 w 234186"/>
                <a:gd name="connsiteY2" fmla="*/ 19169 h 74682"/>
                <a:gd name="connsiteX3" fmla="*/ 8865 w 234186"/>
                <a:gd name="connsiteY3" fmla="*/ 11245 h 74682"/>
                <a:gd name="connsiteX4" fmla="*/ 3988 w 234186"/>
                <a:gd name="connsiteY4" fmla="*/ 18925 h 74682"/>
                <a:gd name="connsiteX5" fmla="*/ 64095 w 234186"/>
                <a:gd name="connsiteY5" fmla="*/ 42862 h 74682"/>
                <a:gd name="connsiteX6" fmla="*/ 132573 w 234186"/>
                <a:gd name="connsiteY6" fmla="*/ 74115 h 74682"/>
                <a:gd name="connsiteX7" fmla="*/ 134443 w 234186"/>
                <a:gd name="connsiteY7" fmla="*/ 70132 h 74682"/>
                <a:gd name="connsiteX8" fmla="*/ 140864 w 234186"/>
                <a:gd name="connsiteY8" fmla="*/ 66759 h 74682"/>
                <a:gd name="connsiteX9" fmla="*/ 136068 w 234186"/>
                <a:gd name="connsiteY9" fmla="*/ 62166 h 74682"/>
                <a:gd name="connsiteX10" fmla="*/ 135093 w 234186"/>
                <a:gd name="connsiteY10" fmla="*/ 61476 h 74682"/>
                <a:gd name="connsiteX11" fmla="*/ 135052 w 234186"/>
                <a:gd name="connsiteY11" fmla="*/ 61354 h 74682"/>
                <a:gd name="connsiteX12" fmla="*/ 177277 w 234186"/>
                <a:gd name="connsiteY12" fmla="*/ 27744 h 74682"/>
                <a:gd name="connsiteX13" fmla="*/ 231491 w 234186"/>
                <a:gd name="connsiteY13" fmla="*/ 8197 h 74682"/>
                <a:gd name="connsiteX14" fmla="*/ 233320 w 234186"/>
                <a:gd name="connsiteY14" fmla="*/ 3645 h 7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186" h="74682">
                  <a:moveTo>
                    <a:pt x="233320" y="3645"/>
                  </a:moveTo>
                  <a:cubicBezTo>
                    <a:pt x="205441" y="-7938"/>
                    <a:pt x="126599" y="9253"/>
                    <a:pt x="99411" y="38677"/>
                  </a:cubicBezTo>
                  <a:cubicBezTo>
                    <a:pt x="81652" y="29695"/>
                    <a:pt x="65030" y="25834"/>
                    <a:pt x="43125" y="19169"/>
                  </a:cubicBezTo>
                  <a:cubicBezTo>
                    <a:pt x="32030" y="15959"/>
                    <a:pt x="20854" y="11488"/>
                    <a:pt x="8865" y="11245"/>
                  </a:cubicBezTo>
                  <a:cubicBezTo>
                    <a:pt x="-2920" y="11001"/>
                    <a:pt x="-1213" y="15796"/>
                    <a:pt x="3988" y="18925"/>
                  </a:cubicBezTo>
                  <a:cubicBezTo>
                    <a:pt x="9231" y="22014"/>
                    <a:pt x="44913" y="34247"/>
                    <a:pt x="64095" y="42862"/>
                  </a:cubicBezTo>
                  <a:cubicBezTo>
                    <a:pt x="70069" y="45545"/>
                    <a:pt x="123795" y="72123"/>
                    <a:pt x="132573" y="74115"/>
                  </a:cubicBezTo>
                  <a:cubicBezTo>
                    <a:pt x="139726" y="75740"/>
                    <a:pt x="136516" y="73708"/>
                    <a:pt x="134443" y="70132"/>
                  </a:cubicBezTo>
                  <a:cubicBezTo>
                    <a:pt x="134971" y="69604"/>
                    <a:pt x="136800" y="68181"/>
                    <a:pt x="140864" y="66759"/>
                  </a:cubicBezTo>
                  <a:cubicBezTo>
                    <a:pt x="144928" y="65377"/>
                    <a:pt x="138100" y="63914"/>
                    <a:pt x="136068" y="62166"/>
                  </a:cubicBezTo>
                  <a:cubicBezTo>
                    <a:pt x="135784" y="61923"/>
                    <a:pt x="135418" y="61760"/>
                    <a:pt x="135093" y="61476"/>
                  </a:cubicBezTo>
                  <a:cubicBezTo>
                    <a:pt x="135093" y="61435"/>
                    <a:pt x="135052" y="61394"/>
                    <a:pt x="135052" y="61354"/>
                  </a:cubicBezTo>
                  <a:cubicBezTo>
                    <a:pt x="147326" y="47373"/>
                    <a:pt x="161265" y="36685"/>
                    <a:pt x="177277" y="27744"/>
                  </a:cubicBezTo>
                  <a:cubicBezTo>
                    <a:pt x="194671" y="18031"/>
                    <a:pt x="214057" y="16487"/>
                    <a:pt x="231491" y="8197"/>
                  </a:cubicBezTo>
                  <a:cubicBezTo>
                    <a:pt x="231613" y="8115"/>
                    <a:pt x="236002" y="4742"/>
                    <a:pt x="233320" y="3645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170" name="任意多边形: 形状 20169">
              <a:extLst>
                <a:ext uri="{FF2B5EF4-FFF2-40B4-BE49-F238E27FC236}">
                  <a16:creationId xmlns:a16="http://schemas.microsoft.com/office/drawing/2014/main" id="{F613A80F-8C2F-9FCE-1998-0535181EA9AA}"/>
                </a:ext>
              </a:extLst>
            </p:cNvPr>
            <p:cNvSpPr/>
            <p:nvPr/>
          </p:nvSpPr>
          <p:spPr>
            <a:xfrm>
              <a:off x="6846080" y="3603171"/>
              <a:ext cx="138464" cy="66271"/>
            </a:xfrm>
            <a:custGeom>
              <a:avLst/>
              <a:gdLst>
                <a:gd name="connsiteX0" fmla="*/ 123314 w 138464"/>
                <a:gd name="connsiteY0" fmla="*/ 337 h 66271"/>
                <a:gd name="connsiteX1" fmla="*/ 58574 w 138464"/>
                <a:gd name="connsiteY1" fmla="*/ 42359 h 66271"/>
                <a:gd name="connsiteX2" fmla="*/ 34353 w 138464"/>
                <a:gd name="connsiteY2" fmla="*/ 36466 h 66271"/>
                <a:gd name="connsiteX3" fmla="*/ 378 w 138464"/>
                <a:gd name="connsiteY3" fmla="*/ 46829 h 66271"/>
                <a:gd name="connsiteX4" fmla="*/ 784 w 138464"/>
                <a:gd name="connsiteY4" fmla="*/ 48414 h 66271"/>
                <a:gd name="connsiteX5" fmla="*/ 16349 w 138464"/>
                <a:gd name="connsiteY5" fmla="*/ 46707 h 66271"/>
                <a:gd name="connsiteX6" fmla="*/ 58127 w 138464"/>
                <a:gd name="connsiteY6" fmla="*/ 58086 h 66271"/>
                <a:gd name="connsiteX7" fmla="*/ 68165 w 138464"/>
                <a:gd name="connsiteY7" fmla="*/ 66214 h 66271"/>
                <a:gd name="connsiteX8" fmla="*/ 66987 w 138464"/>
                <a:gd name="connsiteY8" fmla="*/ 57517 h 66271"/>
                <a:gd name="connsiteX9" fmla="*/ 75277 w 138464"/>
                <a:gd name="connsiteY9" fmla="*/ 61297 h 66271"/>
                <a:gd name="connsiteX10" fmla="*/ 79220 w 138464"/>
                <a:gd name="connsiteY10" fmla="*/ 46707 h 66271"/>
                <a:gd name="connsiteX11" fmla="*/ 102547 w 138464"/>
                <a:gd name="connsiteY11" fmla="*/ 21998 h 66271"/>
                <a:gd name="connsiteX12" fmla="*/ 138432 w 138464"/>
                <a:gd name="connsiteY12" fmla="*/ 3832 h 66271"/>
                <a:gd name="connsiteX13" fmla="*/ 123314 w 138464"/>
                <a:gd name="connsiteY13" fmla="*/ 337 h 6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464" h="66271">
                  <a:moveTo>
                    <a:pt x="123314" y="337"/>
                  </a:moveTo>
                  <a:cubicBezTo>
                    <a:pt x="99174" y="4157"/>
                    <a:pt x="65402" y="16024"/>
                    <a:pt x="58574" y="42359"/>
                  </a:cubicBezTo>
                  <a:cubicBezTo>
                    <a:pt x="51219" y="39067"/>
                    <a:pt x="45529" y="36547"/>
                    <a:pt x="34353" y="36466"/>
                  </a:cubicBezTo>
                  <a:cubicBezTo>
                    <a:pt x="23177" y="36384"/>
                    <a:pt x="10335" y="39473"/>
                    <a:pt x="378" y="46829"/>
                  </a:cubicBezTo>
                  <a:cubicBezTo>
                    <a:pt x="-232" y="47276"/>
                    <a:pt x="-110" y="48414"/>
                    <a:pt x="784" y="48414"/>
                  </a:cubicBezTo>
                  <a:cubicBezTo>
                    <a:pt x="6027" y="48251"/>
                    <a:pt x="11188" y="47439"/>
                    <a:pt x="16349" y="46707"/>
                  </a:cubicBezTo>
                  <a:cubicBezTo>
                    <a:pt x="30573" y="44634"/>
                    <a:pt x="44269" y="46910"/>
                    <a:pt x="58127" y="58086"/>
                  </a:cubicBezTo>
                  <a:cubicBezTo>
                    <a:pt x="61622" y="60890"/>
                    <a:pt x="64223" y="63898"/>
                    <a:pt x="68165" y="66214"/>
                  </a:cubicBezTo>
                  <a:cubicBezTo>
                    <a:pt x="69628" y="67068"/>
                    <a:pt x="65402" y="58046"/>
                    <a:pt x="66987" y="57517"/>
                  </a:cubicBezTo>
                  <a:cubicBezTo>
                    <a:pt x="67881" y="57924"/>
                    <a:pt x="74546" y="62435"/>
                    <a:pt x="75277" y="61297"/>
                  </a:cubicBezTo>
                  <a:cubicBezTo>
                    <a:pt x="79016" y="55526"/>
                    <a:pt x="75644" y="52559"/>
                    <a:pt x="79220" y="46707"/>
                  </a:cubicBezTo>
                  <a:cubicBezTo>
                    <a:pt x="84462" y="38010"/>
                    <a:pt x="94500" y="27769"/>
                    <a:pt x="102547" y="21998"/>
                  </a:cubicBezTo>
                  <a:cubicBezTo>
                    <a:pt x="115470" y="12732"/>
                    <a:pt x="136969" y="7936"/>
                    <a:pt x="138432" y="3832"/>
                  </a:cubicBezTo>
                  <a:cubicBezTo>
                    <a:pt x="139001" y="2166"/>
                    <a:pt x="132011" y="-1045"/>
                    <a:pt x="123314" y="337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5415E7-1AF8-1EC3-85BF-1037FC1C8EFF}"/>
              </a:ext>
            </a:extLst>
          </p:cNvPr>
          <p:cNvGrpSpPr/>
          <p:nvPr/>
        </p:nvGrpSpPr>
        <p:grpSpPr>
          <a:xfrm flipH="1">
            <a:off x="-937342" y="4975382"/>
            <a:ext cx="4703486" cy="1879771"/>
            <a:chOff x="1115398" y="4975382"/>
            <a:chExt cx="3812168" cy="1879771"/>
          </a:xfrm>
        </p:grpSpPr>
        <p:sp>
          <p:nvSpPr>
            <p:cNvPr id="35278" name="任意多边形: 形状 35277">
              <a:extLst>
                <a:ext uri="{FF2B5EF4-FFF2-40B4-BE49-F238E27FC236}">
                  <a16:creationId xmlns:a16="http://schemas.microsoft.com/office/drawing/2014/main" id="{07C1425A-8B2F-D392-397C-FC26833888BC}"/>
                </a:ext>
              </a:extLst>
            </p:cNvPr>
            <p:cNvSpPr/>
            <p:nvPr/>
          </p:nvSpPr>
          <p:spPr>
            <a:xfrm>
              <a:off x="2039753" y="5342358"/>
              <a:ext cx="2887813" cy="1507030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1A3775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79" name="任意多边形: 形状 35278">
              <a:extLst>
                <a:ext uri="{FF2B5EF4-FFF2-40B4-BE49-F238E27FC236}">
                  <a16:creationId xmlns:a16="http://schemas.microsoft.com/office/drawing/2014/main" id="{F3F00B3B-4968-EE66-3DF0-B22A21B10AE1}"/>
                </a:ext>
              </a:extLst>
            </p:cNvPr>
            <p:cNvSpPr/>
            <p:nvPr/>
          </p:nvSpPr>
          <p:spPr>
            <a:xfrm>
              <a:off x="1115398" y="4975382"/>
              <a:ext cx="2964274" cy="1879771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E5E9EF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9BD57A-BDD1-4637-0AEA-1414D5CF454A}"/>
              </a:ext>
            </a:extLst>
          </p:cNvPr>
          <p:cNvGrpSpPr/>
          <p:nvPr/>
        </p:nvGrpSpPr>
        <p:grpSpPr>
          <a:xfrm>
            <a:off x="8292591" y="401861"/>
            <a:ext cx="3484415" cy="2523963"/>
            <a:chOff x="8615249" y="262204"/>
            <a:chExt cx="3484415" cy="252396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2F073DA-5EEC-3268-A957-FDBAF6635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65063" y="262204"/>
              <a:ext cx="2670279" cy="2523963"/>
            </a:xfrm>
            <a:prstGeom prst="rect">
              <a:avLst/>
            </a:pr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07CD5FF-C71D-5DC2-DD72-A343C8B04BC8}"/>
                </a:ext>
              </a:extLst>
            </p:cNvPr>
            <p:cNvSpPr/>
            <p:nvPr/>
          </p:nvSpPr>
          <p:spPr>
            <a:xfrm>
              <a:off x="10648950" y="2029926"/>
              <a:ext cx="1450714" cy="627727"/>
            </a:xfrm>
            <a:custGeom>
              <a:avLst/>
              <a:gdLst>
                <a:gd name="connsiteX0" fmla="*/ 512366 w 1137090"/>
                <a:gd name="connsiteY0" fmla="*/ 714 h 492021"/>
                <a:gd name="connsiteX1" fmla="*/ 586296 w 1137090"/>
                <a:gd name="connsiteY1" fmla="*/ 8067 h 492021"/>
                <a:gd name="connsiteX2" fmla="*/ 718010 w 1137090"/>
                <a:gd name="connsiteY2" fmla="*/ 146933 h 492021"/>
                <a:gd name="connsiteX3" fmla="*/ 843303 w 1137090"/>
                <a:gd name="connsiteY3" fmla="*/ 126329 h 492021"/>
                <a:gd name="connsiteX4" fmla="*/ 983064 w 1137090"/>
                <a:gd name="connsiteY4" fmla="*/ 222036 h 492021"/>
                <a:gd name="connsiteX5" fmla="*/ 1137090 w 1137090"/>
                <a:gd name="connsiteY5" fmla="*/ 210007 h 492021"/>
                <a:gd name="connsiteX6" fmla="*/ 1030938 w 1137090"/>
                <a:gd name="connsiteY6" fmla="*/ 303682 h 492021"/>
                <a:gd name="connsiteX7" fmla="*/ 877075 w 1137090"/>
                <a:gd name="connsiteY7" fmla="*/ 333593 h 492021"/>
                <a:gd name="connsiteX8" fmla="*/ 774296 w 1137090"/>
                <a:gd name="connsiteY8" fmla="*/ 415564 h 492021"/>
                <a:gd name="connsiteX9" fmla="*/ 649207 w 1137090"/>
                <a:gd name="connsiteY9" fmla="*/ 403006 h 492021"/>
                <a:gd name="connsiteX10" fmla="*/ 483111 w 1137090"/>
                <a:gd name="connsiteY10" fmla="*/ 491073 h 492021"/>
                <a:gd name="connsiteX11" fmla="*/ 332906 w 1137090"/>
                <a:gd name="connsiteY11" fmla="*/ 382239 h 492021"/>
                <a:gd name="connsiteX12" fmla="*/ 219845 w 1137090"/>
                <a:gd name="connsiteY12" fmla="*/ 438566 h 492021"/>
                <a:gd name="connsiteX13" fmla="*/ 91626 w 1137090"/>
                <a:gd name="connsiteY13" fmla="*/ 342128 h 492021"/>
                <a:gd name="connsiteX14" fmla="*/ 470 w 1137090"/>
                <a:gd name="connsiteY14" fmla="*/ 266253 h 492021"/>
                <a:gd name="connsiteX15" fmla="*/ 74476 w 1137090"/>
                <a:gd name="connsiteY15" fmla="*/ 175707 h 492021"/>
                <a:gd name="connsiteX16" fmla="*/ 189487 w 1137090"/>
                <a:gd name="connsiteY16" fmla="*/ 12984 h 492021"/>
                <a:gd name="connsiteX17" fmla="*/ 362004 w 1137090"/>
                <a:gd name="connsiteY17" fmla="*/ 87599 h 492021"/>
                <a:gd name="connsiteX18" fmla="*/ 512366 w 1137090"/>
                <a:gd name="connsiteY18" fmla="*/ 714 h 492021"/>
                <a:gd name="connsiteX19" fmla="*/ 718011 w 1137090"/>
                <a:gd name="connsiteY19" fmla="*/ 146933 h 492021"/>
                <a:gd name="connsiteX20" fmla="*/ 683995 w 1137090"/>
                <a:gd name="connsiteY20" fmla="*/ 228701 h 492021"/>
                <a:gd name="connsiteX21" fmla="*/ 747922 w 1137090"/>
                <a:gd name="connsiteY21" fmla="*/ 297301 h 492021"/>
                <a:gd name="connsiteX22" fmla="*/ 797624 w 1137090"/>
                <a:gd name="connsiteY22" fmla="*/ 290392 h 492021"/>
                <a:gd name="connsiteX23" fmla="*/ 829364 w 1137090"/>
                <a:gd name="connsiteY23" fmla="*/ 251500 h 492021"/>
                <a:gd name="connsiteX24" fmla="*/ 826479 w 1137090"/>
                <a:gd name="connsiteY24" fmla="*/ 203789 h 492021"/>
                <a:gd name="connsiteX25" fmla="*/ 790188 w 1137090"/>
                <a:gd name="connsiteY25" fmla="*/ 177494 h 492021"/>
                <a:gd name="connsiteX26" fmla="*/ 815506 w 1137090"/>
                <a:gd name="connsiteY26" fmla="*/ 207853 h 492021"/>
                <a:gd name="connsiteX27" fmla="*/ 811727 w 1137090"/>
                <a:gd name="connsiteY27" fmla="*/ 245526 h 492021"/>
                <a:gd name="connsiteX28" fmla="*/ 752555 w 1137090"/>
                <a:gd name="connsiteY28" fmla="*/ 273852 h 492021"/>
                <a:gd name="connsiteX29" fmla="*/ 702242 w 1137090"/>
                <a:gd name="connsiteY29" fmla="*/ 225206 h 492021"/>
                <a:gd name="connsiteX30" fmla="*/ 718011 w 1137090"/>
                <a:gd name="connsiteY30" fmla="*/ 146933 h 492021"/>
                <a:gd name="connsiteX31" fmla="*/ 243132 w 1137090"/>
                <a:gd name="connsiteY31" fmla="*/ 151485 h 492021"/>
                <a:gd name="connsiteX32" fmla="*/ 166201 w 1137090"/>
                <a:gd name="connsiteY32" fmla="*/ 167050 h 492021"/>
                <a:gd name="connsiteX33" fmla="*/ 125723 w 1137090"/>
                <a:gd name="connsiteY33" fmla="*/ 234594 h 492021"/>
                <a:gd name="connsiteX34" fmla="*/ 133160 w 1137090"/>
                <a:gd name="connsiteY34" fmla="*/ 274136 h 492021"/>
                <a:gd name="connsiteX35" fmla="*/ 162015 w 1137090"/>
                <a:gd name="connsiteY35" fmla="*/ 301446 h 492021"/>
                <a:gd name="connsiteX36" fmla="*/ 234110 w 1137090"/>
                <a:gd name="connsiteY36" fmla="*/ 299008 h 492021"/>
                <a:gd name="connsiteX37" fmla="*/ 167785 w 1137090"/>
                <a:gd name="connsiteY37" fmla="*/ 291286 h 492021"/>
                <a:gd name="connsiteX38" fmla="*/ 144256 w 1137090"/>
                <a:gd name="connsiteY38" fmla="*/ 236626 h 492021"/>
                <a:gd name="connsiteX39" fmla="*/ 178271 w 1137090"/>
                <a:gd name="connsiteY39" fmla="*/ 186151 h 492021"/>
                <a:gd name="connsiteX40" fmla="*/ 240450 w 1137090"/>
                <a:gd name="connsiteY40" fmla="*/ 175178 h 492021"/>
                <a:gd name="connsiteX41" fmla="*/ 301979 w 1137090"/>
                <a:gd name="connsiteY41" fmla="*/ 197286 h 492021"/>
                <a:gd name="connsiteX42" fmla="*/ 342172 w 1137090"/>
                <a:gd name="connsiteY42" fmla="*/ 248655 h 492021"/>
                <a:gd name="connsiteX43" fmla="*/ 353835 w 1137090"/>
                <a:gd name="connsiteY43" fmla="*/ 315874 h 492021"/>
                <a:gd name="connsiteX44" fmla="*/ 332743 w 1137090"/>
                <a:gd name="connsiteY44" fmla="*/ 382157 h 492021"/>
                <a:gd name="connsiteX45" fmla="*/ 365418 w 1137090"/>
                <a:gd name="connsiteY45" fmla="*/ 317093 h 492021"/>
                <a:gd name="connsiteX46" fmla="*/ 359566 w 1137090"/>
                <a:gd name="connsiteY46" fmla="*/ 242193 h 492021"/>
                <a:gd name="connsiteX47" fmla="*/ 315349 w 1137090"/>
                <a:gd name="connsiteY47" fmla="*/ 179120 h 492021"/>
                <a:gd name="connsiteX48" fmla="*/ 243132 w 1137090"/>
                <a:gd name="connsiteY48" fmla="*/ 151485 h 49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090" h="492021">
                  <a:moveTo>
                    <a:pt x="512366" y="714"/>
                  </a:moveTo>
                  <a:cubicBezTo>
                    <a:pt x="535420" y="-1255"/>
                    <a:pt x="560195" y="731"/>
                    <a:pt x="586296" y="8067"/>
                  </a:cubicBezTo>
                  <a:cubicBezTo>
                    <a:pt x="682328" y="35092"/>
                    <a:pt x="708826" y="115722"/>
                    <a:pt x="718010" y="146933"/>
                  </a:cubicBezTo>
                  <a:cubicBezTo>
                    <a:pt x="718010" y="146933"/>
                    <a:pt x="764340" y="91379"/>
                    <a:pt x="843303" y="126329"/>
                  </a:cubicBezTo>
                  <a:cubicBezTo>
                    <a:pt x="903126" y="152786"/>
                    <a:pt x="910644" y="203870"/>
                    <a:pt x="983064" y="222036"/>
                  </a:cubicBezTo>
                  <a:cubicBezTo>
                    <a:pt x="1059386" y="241218"/>
                    <a:pt x="1137090" y="210007"/>
                    <a:pt x="1137090" y="210007"/>
                  </a:cubicBezTo>
                  <a:cubicBezTo>
                    <a:pt x="1137090" y="210007"/>
                    <a:pt x="1128515" y="286491"/>
                    <a:pt x="1030938" y="303682"/>
                  </a:cubicBezTo>
                  <a:cubicBezTo>
                    <a:pt x="955714" y="316971"/>
                    <a:pt x="933036" y="304210"/>
                    <a:pt x="877075" y="333593"/>
                  </a:cubicBezTo>
                  <a:cubicBezTo>
                    <a:pt x="821114" y="362935"/>
                    <a:pt x="820382" y="384759"/>
                    <a:pt x="774296" y="415564"/>
                  </a:cubicBezTo>
                  <a:cubicBezTo>
                    <a:pt x="699682" y="465389"/>
                    <a:pt x="649207" y="403006"/>
                    <a:pt x="649207" y="403006"/>
                  </a:cubicBezTo>
                  <a:cubicBezTo>
                    <a:pt x="649207" y="403006"/>
                    <a:pt x="603447" y="502737"/>
                    <a:pt x="483111" y="491073"/>
                  </a:cubicBezTo>
                  <a:cubicBezTo>
                    <a:pt x="360175" y="479206"/>
                    <a:pt x="332906" y="382239"/>
                    <a:pt x="332906" y="382239"/>
                  </a:cubicBezTo>
                  <a:cubicBezTo>
                    <a:pt x="332906" y="382239"/>
                    <a:pt x="301206" y="438566"/>
                    <a:pt x="219845" y="438566"/>
                  </a:cubicBezTo>
                  <a:cubicBezTo>
                    <a:pt x="118204" y="438566"/>
                    <a:pt x="91626" y="342128"/>
                    <a:pt x="91626" y="342128"/>
                  </a:cubicBezTo>
                  <a:cubicBezTo>
                    <a:pt x="91626" y="342128"/>
                    <a:pt x="7989" y="344444"/>
                    <a:pt x="470" y="266253"/>
                  </a:cubicBezTo>
                  <a:cubicBezTo>
                    <a:pt x="-6886" y="189768"/>
                    <a:pt x="74476" y="175707"/>
                    <a:pt x="74476" y="175707"/>
                  </a:cubicBezTo>
                  <a:cubicBezTo>
                    <a:pt x="57366" y="156118"/>
                    <a:pt x="67120" y="31354"/>
                    <a:pt x="189487" y="12984"/>
                  </a:cubicBezTo>
                  <a:cubicBezTo>
                    <a:pt x="311855" y="-5385"/>
                    <a:pt x="362004" y="87599"/>
                    <a:pt x="362004" y="87599"/>
                  </a:cubicBezTo>
                  <a:cubicBezTo>
                    <a:pt x="389527" y="48127"/>
                    <a:pt x="443203" y="6621"/>
                    <a:pt x="512366" y="714"/>
                  </a:cubicBezTo>
                  <a:close/>
                  <a:moveTo>
                    <a:pt x="718011" y="146933"/>
                  </a:moveTo>
                  <a:cubicBezTo>
                    <a:pt x="694562" y="164571"/>
                    <a:pt x="679485" y="196311"/>
                    <a:pt x="683995" y="228701"/>
                  </a:cubicBezTo>
                  <a:cubicBezTo>
                    <a:pt x="687450" y="261294"/>
                    <a:pt x="714232" y="291002"/>
                    <a:pt x="747922" y="297301"/>
                  </a:cubicBezTo>
                  <a:cubicBezTo>
                    <a:pt x="764584" y="300593"/>
                    <a:pt x="782304" y="298155"/>
                    <a:pt x="797624" y="290392"/>
                  </a:cubicBezTo>
                  <a:cubicBezTo>
                    <a:pt x="812540" y="282224"/>
                    <a:pt x="825382" y="268203"/>
                    <a:pt x="829364" y="251500"/>
                  </a:cubicBezTo>
                  <a:cubicBezTo>
                    <a:pt x="833550" y="235528"/>
                    <a:pt x="833388" y="218947"/>
                    <a:pt x="826479" y="203789"/>
                  </a:cubicBezTo>
                  <a:cubicBezTo>
                    <a:pt x="819408" y="188955"/>
                    <a:pt x="804980" y="178632"/>
                    <a:pt x="790188" y="177494"/>
                  </a:cubicBezTo>
                  <a:cubicBezTo>
                    <a:pt x="803477" y="183794"/>
                    <a:pt x="812703" y="195376"/>
                    <a:pt x="815506" y="207853"/>
                  </a:cubicBezTo>
                  <a:cubicBezTo>
                    <a:pt x="818636" y="220085"/>
                    <a:pt x="816197" y="234025"/>
                    <a:pt x="811727" y="245526"/>
                  </a:cubicBezTo>
                  <a:cubicBezTo>
                    <a:pt x="802624" y="268081"/>
                    <a:pt x="776086" y="279135"/>
                    <a:pt x="752555" y="273852"/>
                  </a:cubicBezTo>
                  <a:cubicBezTo>
                    <a:pt x="728740" y="269666"/>
                    <a:pt x="708420" y="250037"/>
                    <a:pt x="702242" y="225206"/>
                  </a:cubicBezTo>
                  <a:cubicBezTo>
                    <a:pt x="695659" y="200131"/>
                    <a:pt x="701918" y="171439"/>
                    <a:pt x="718011" y="146933"/>
                  </a:cubicBezTo>
                  <a:close/>
                  <a:moveTo>
                    <a:pt x="243132" y="151485"/>
                  </a:moveTo>
                  <a:cubicBezTo>
                    <a:pt x="217610" y="148477"/>
                    <a:pt x="189447" y="152216"/>
                    <a:pt x="166201" y="167050"/>
                  </a:cubicBezTo>
                  <a:cubicBezTo>
                    <a:pt x="143279" y="182005"/>
                    <a:pt x="127593" y="207568"/>
                    <a:pt x="125723" y="234594"/>
                  </a:cubicBezTo>
                  <a:cubicBezTo>
                    <a:pt x="124911" y="248005"/>
                    <a:pt x="126862" y="261904"/>
                    <a:pt x="133160" y="274136"/>
                  </a:cubicBezTo>
                  <a:cubicBezTo>
                    <a:pt x="139176" y="286816"/>
                    <a:pt x="150676" y="295879"/>
                    <a:pt x="162015" y="301446"/>
                  </a:cubicBezTo>
                  <a:cubicBezTo>
                    <a:pt x="185098" y="312744"/>
                    <a:pt x="213749" y="312948"/>
                    <a:pt x="234110" y="299008"/>
                  </a:cubicBezTo>
                  <a:cubicBezTo>
                    <a:pt x="211433" y="307868"/>
                    <a:pt x="186277" y="304210"/>
                    <a:pt x="167785" y="291286"/>
                  </a:cubicBezTo>
                  <a:cubicBezTo>
                    <a:pt x="147791" y="279623"/>
                    <a:pt x="141208" y="257758"/>
                    <a:pt x="144256" y="236626"/>
                  </a:cubicBezTo>
                  <a:cubicBezTo>
                    <a:pt x="147709" y="215696"/>
                    <a:pt x="160186" y="196595"/>
                    <a:pt x="178271" y="186151"/>
                  </a:cubicBezTo>
                  <a:cubicBezTo>
                    <a:pt x="196233" y="175503"/>
                    <a:pt x="218424" y="172252"/>
                    <a:pt x="240450" y="175178"/>
                  </a:cubicBezTo>
                  <a:cubicBezTo>
                    <a:pt x="262802" y="177779"/>
                    <a:pt x="284219" y="184728"/>
                    <a:pt x="301979" y="197286"/>
                  </a:cubicBezTo>
                  <a:cubicBezTo>
                    <a:pt x="319983" y="209600"/>
                    <a:pt x="333393" y="227969"/>
                    <a:pt x="342172" y="248655"/>
                  </a:cubicBezTo>
                  <a:cubicBezTo>
                    <a:pt x="350706" y="269463"/>
                    <a:pt x="354729" y="292668"/>
                    <a:pt x="353835" y="315874"/>
                  </a:cubicBezTo>
                  <a:cubicBezTo>
                    <a:pt x="353430" y="339160"/>
                    <a:pt x="347089" y="362610"/>
                    <a:pt x="332743" y="382157"/>
                  </a:cubicBezTo>
                  <a:cubicBezTo>
                    <a:pt x="351275" y="366105"/>
                    <a:pt x="361069" y="341396"/>
                    <a:pt x="365418" y="317093"/>
                  </a:cubicBezTo>
                  <a:cubicBezTo>
                    <a:pt x="369238" y="292384"/>
                    <a:pt x="367694" y="266537"/>
                    <a:pt x="359566" y="242193"/>
                  </a:cubicBezTo>
                  <a:cubicBezTo>
                    <a:pt x="351803" y="217769"/>
                    <a:pt x="336319" y="195173"/>
                    <a:pt x="315349" y="179120"/>
                  </a:cubicBezTo>
                  <a:cubicBezTo>
                    <a:pt x="294257" y="163067"/>
                    <a:pt x="268369" y="154777"/>
                    <a:pt x="243132" y="15148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F379382-EB26-AAC2-64F9-B62373BB0F9B}"/>
                </a:ext>
              </a:extLst>
            </p:cNvPr>
            <p:cNvSpPr/>
            <p:nvPr/>
          </p:nvSpPr>
          <p:spPr>
            <a:xfrm>
              <a:off x="8615249" y="1113841"/>
              <a:ext cx="881749" cy="424880"/>
            </a:xfrm>
            <a:custGeom>
              <a:avLst/>
              <a:gdLst>
                <a:gd name="connsiteX0" fmla="*/ 596411 w 881749"/>
                <a:gd name="connsiteY0" fmla="*/ 2769 h 424880"/>
                <a:gd name="connsiteX1" fmla="*/ 734216 w 881749"/>
                <a:gd name="connsiteY1" fmla="*/ 30338 h 424880"/>
                <a:gd name="connsiteX2" fmla="*/ 815334 w 881749"/>
                <a:gd name="connsiteY2" fmla="*/ 167011 h 424880"/>
                <a:gd name="connsiteX3" fmla="*/ 878651 w 881749"/>
                <a:gd name="connsiteY3" fmla="*/ 291450 h 424880"/>
                <a:gd name="connsiteX4" fmla="*/ 633632 w 881749"/>
                <a:gd name="connsiteY4" fmla="*/ 344770 h 424880"/>
                <a:gd name="connsiteX5" fmla="*/ 484728 w 881749"/>
                <a:gd name="connsiteY5" fmla="*/ 423083 h 424880"/>
                <a:gd name="connsiteX6" fmla="*/ 381949 w 881749"/>
                <a:gd name="connsiteY6" fmla="*/ 322255 h 424880"/>
                <a:gd name="connsiteX7" fmla="*/ 275188 w 881749"/>
                <a:gd name="connsiteY7" fmla="*/ 358303 h 424880"/>
                <a:gd name="connsiteX8" fmla="*/ 214472 w 881749"/>
                <a:gd name="connsiteY8" fmla="*/ 280559 h 424880"/>
                <a:gd name="connsiteX9" fmla="*/ 98688 w 881749"/>
                <a:gd name="connsiteY9" fmla="*/ 273650 h 424880"/>
                <a:gd name="connsiteX10" fmla="*/ 5339 w 881749"/>
                <a:gd name="connsiteY10" fmla="*/ 156444 h 424880"/>
                <a:gd name="connsiteX11" fmla="*/ 140913 w 881749"/>
                <a:gd name="connsiteY11" fmla="*/ 165873 h 424880"/>
                <a:gd name="connsiteX12" fmla="*/ 221299 w 881749"/>
                <a:gd name="connsiteY12" fmla="*/ 103897 h 424880"/>
                <a:gd name="connsiteX13" fmla="*/ 295345 w 881749"/>
                <a:gd name="connsiteY13" fmla="*/ 132263 h 424880"/>
                <a:gd name="connsiteX14" fmla="*/ 356712 w 881749"/>
                <a:gd name="connsiteY14" fmla="*/ 29281 h 424880"/>
                <a:gd name="connsiteX15" fmla="*/ 486434 w 881749"/>
                <a:gd name="connsiteY15" fmla="*/ 59233 h 424880"/>
                <a:gd name="connsiteX16" fmla="*/ 596411 w 881749"/>
                <a:gd name="connsiteY16" fmla="*/ 2769 h 424880"/>
                <a:gd name="connsiteX17" fmla="*/ 413649 w 881749"/>
                <a:gd name="connsiteY17" fmla="*/ 115844 h 424880"/>
                <a:gd name="connsiteX18" fmla="*/ 443722 w 881749"/>
                <a:gd name="connsiteY18" fmla="*/ 136774 h 424880"/>
                <a:gd name="connsiteX19" fmla="*/ 447177 w 881749"/>
                <a:gd name="connsiteY19" fmla="*/ 170871 h 424880"/>
                <a:gd name="connsiteX20" fmla="*/ 398896 w 881749"/>
                <a:gd name="connsiteY20" fmla="*/ 214315 h 424880"/>
                <a:gd name="connsiteX21" fmla="*/ 332937 w 881749"/>
                <a:gd name="connsiteY21" fmla="*/ 199197 h 424880"/>
                <a:gd name="connsiteX22" fmla="*/ 295305 w 881749"/>
                <a:gd name="connsiteY22" fmla="*/ 132222 h 424880"/>
                <a:gd name="connsiteX23" fmla="*/ 319892 w 881749"/>
                <a:gd name="connsiteY23" fmla="*/ 212364 h 424880"/>
                <a:gd name="connsiteX24" fmla="*/ 358378 w 881749"/>
                <a:gd name="connsiteY24" fmla="*/ 236992 h 424880"/>
                <a:gd name="connsiteX25" fmla="*/ 404220 w 881749"/>
                <a:gd name="connsiteY25" fmla="*/ 237561 h 424880"/>
                <a:gd name="connsiteX26" fmla="*/ 445267 w 881749"/>
                <a:gd name="connsiteY26" fmla="*/ 215940 h 424880"/>
                <a:gd name="connsiteX27" fmla="*/ 465546 w 881749"/>
                <a:gd name="connsiteY27" fmla="*/ 173919 h 424880"/>
                <a:gd name="connsiteX28" fmla="*/ 453354 w 881749"/>
                <a:gd name="connsiteY28" fmla="*/ 130068 h 424880"/>
                <a:gd name="connsiteX29" fmla="*/ 413649 w 881749"/>
                <a:gd name="connsiteY29" fmla="*/ 115844 h 424880"/>
                <a:gd name="connsiteX30" fmla="*/ 688781 w 881749"/>
                <a:gd name="connsiteY30" fmla="*/ 176357 h 424880"/>
                <a:gd name="connsiteX31" fmla="*/ 635868 w 881749"/>
                <a:gd name="connsiteY31" fmla="*/ 196880 h 424880"/>
                <a:gd name="connsiteX32" fmla="*/ 607379 w 881749"/>
                <a:gd name="connsiteY32" fmla="*/ 245486 h 424880"/>
                <a:gd name="connsiteX33" fmla="*/ 634080 w 881749"/>
                <a:gd name="connsiteY33" fmla="*/ 344688 h 424880"/>
                <a:gd name="connsiteX34" fmla="*/ 625383 w 881749"/>
                <a:gd name="connsiteY34" fmla="*/ 250322 h 424880"/>
                <a:gd name="connsiteX35" fmla="*/ 690773 w 881749"/>
                <a:gd name="connsiteY35" fmla="*/ 200132 h 424880"/>
                <a:gd name="connsiteX36" fmla="*/ 762096 w 881749"/>
                <a:gd name="connsiteY36" fmla="*/ 238658 h 424880"/>
                <a:gd name="connsiteX37" fmla="*/ 733648 w 881749"/>
                <a:gd name="connsiteY37" fmla="*/ 319451 h 424880"/>
                <a:gd name="connsiteX38" fmla="*/ 774410 w 881749"/>
                <a:gd name="connsiteY38" fmla="*/ 287548 h 424880"/>
                <a:gd name="connsiteX39" fmla="*/ 779693 w 881749"/>
                <a:gd name="connsiteY39" fmla="*/ 232765 h 424880"/>
                <a:gd name="connsiteX40" fmla="*/ 744214 w 881749"/>
                <a:gd name="connsiteY40" fmla="*/ 188183 h 424880"/>
                <a:gd name="connsiteX41" fmla="*/ 688781 w 881749"/>
                <a:gd name="connsiteY41" fmla="*/ 176357 h 42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749" h="424880">
                  <a:moveTo>
                    <a:pt x="596411" y="2769"/>
                  </a:moveTo>
                  <a:cubicBezTo>
                    <a:pt x="640663" y="-4582"/>
                    <a:pt x="689553" y="2073"/>
                    <a:pt x="734216" y="30338"/>
                  </a:cubicBezTo>
                  <a:cubicBezTo>
                    <a:pt x="802288" y="73417"/>
                    <a:pt x="815334" y="167011"/>
                    <a:pt x="815334" y="167011"/>
                  </a:cubicBezTo>
                  <a:cubicBezTo>
                    <a:pt x="815334" y="167011"/>
                    <a:pt x="898646" y="193101"/>
                    <a:pt x="878651" y="291450"/>
                  </a:cubicBezTo>
                  <a:cubicBezTo>
                    <a:pt x="857396" y="395854"/>
                    <a:pt x="696421" y="424912"/>
                    <a:pt x="633632" y="344770"/>
                  </a:cubicBezTo>
                  <a:cubicBezTo>
                    <a:pt x="633632" y="344770"/>
                    <a:pt x="593764" y="438933"/>
                    <a:pt x="484728" y="423083"/>
                  </a:cubicBezTo>
                  <a:cubicBezTo>
                    <a:pt x="393612" y="409835"/>
                    <a:pt x="381949" y="322255"/>
                    <a:pt x="381949" y="322255"/>
                  </a:cubicBezTo>
                  <a:cubicBezTo>
                    <a:pt x="381949" y="322255"/>
                    <a:pt x="340862" y="381427"/>
                    <a:pt x="275188" y="358303"/>
                  </a:cubicBezTo>
                  <a:cubicBezTo>
                    <a:pt x="212440" y="336195"/>
                    <a:pt x="214472" y="280559"/>
                    <a:pt x="214472" y="280559"/>
                  </a:cubicBezTo>
                  <a:cubicBezTo>
                    <a:pt x="214472" y="280559"/>
                    <a:pt x="156641" y="291166"/>
                    <a:pt x="98688" y="273650"/>
                  </a:cubicBezTo>
                  <a:cubicBezTo>
                    <a:pt x="8670" y="246462"/>
                    <a:pt x="-11324" y="141448"/>
                    <a:pt x="5339" y="156444"/>
                  </a:cubicBezTo>
                  <a:cubicBezTo>
                    <a:pt x="22041" y="171440"/>
                    <a:pt x="85358" y="198100"/>
                    <a:pt x="140913" y="165873"/>
                  </a:cubicBezTo>
                  <a:cubicBezTo>
                    <a:pt x="174278" y="146528"/>
                    <a:pt x="177326" y="110318"/>
                    <a:pt x="221299" y="103897"/>
                  </a:cubicBezTo>
                  <a:cubicBezTo>
                    <a:pt x="267832" y="97110"/>
                    <a:pt x="295345" y="132263"/>
                    <a:pt x="295345" y="132263"/>
                  </a:cubicBezTo>
                  <a:cubicBezTo>
                    <a:pt x="295345" y="132263"/>
                    <a:pt x="284576" y="57973"/>
                    <a:pt x="356712" y="29281"/>
                  </a:cubicBezTo>
                  <a:cubicBezTo>
                    <a:pt x="430310" y="21"/>
                    <a:pt x="486434" y="59233"/>
                    <a:pt x="486434" y="59233"/>
                  </a:cubicBezTo>
                  <a:cubicBezTo>
                    <a:pt x="512545" y="31476"/>
                    <a:pt x="552159" y="10120"/>
                    <a:pt x="596411" y="2769"/>
                  </a:cubicBezTo>
                  <a:close/>
                  <a:moveTo>
                    <a:pt x="413649" y="115844"/>
                  </a:moveTo>
                  <a:cubicBezTo>
                    <a:pt x="427425" y="118120"/>
                    <a:pt x="438601" y="126126"/>
                    <a:pt x="443722" y="136774"/>
                  </a:cubicBezTo>
                  <a:cubicBezTo>
                    <a:pt x="449209" y="147218"/>
                    <a:pt x="449859" y="159654"/>
                    <a:pt x="447177" y="170871"/>
                  </a:cubicBezTo>
                  <a:cubicBezTo>
                    <a:pt x="441487" y="193751"/>
                    <a:pt x="422264" y="209926"/>
                    <a:pt x="398896" y="214315"/>
                  </a:cubicBezTo>
                  <a:cubicBezTo>
                    <a:pt x="375487" y="220492"/>
                    <a:pt x="351347" y="215453"/>
                    <a:pt x="332937" y="199197"/>
                  </a:cubicBezTo>
                  <a:cubicBezTo>
                    <a:pt x="314487" y="183022"/>
                    <a:pt x="301970" y="158841"/>
                    <a:pt x="295305" y="132222"/>
                  </a:cubicBezTo>
                  <a:cubicBezTo>
                    <a:pt x="292135" y="159613"/>
                    <a:pt x="299857" y="189646"/>
                    <a:pt x="319892" y="212364"/>
                  </a:cubicBezTo>
                  <a:cubicBezTo>
                    <a:pt x="329686" y="223784"/>
                    <a:pt x="343341" y="232481"/>
                    <a:pt x="358378" y="236992"/>
                  </a:cubicBezTo>
                  <a:cubicBezTo>
                    <a:pt x="373496" y="241381"/>
                    <a:pt x="389549" y="240772"/>
                    <a:pt x="404220" y="237561"/>
                  </a:cubicBezTo>
                  <a:cubicBezTo>
                    <a:pt x="418810" y="233944"/>
                    <a:pt x="433969" y="227442"/>
                    <a:pt x="445267" y="215940"/>
                  </a:cubicBezTo>
                  <a:cubicBezTo>
                    <a:pt x="456321" y="204480"/>
                    <a:pt x="464042" y="189565"/>
                    <a:pt x="465546" y="173919"/>
                  </a:cubicBezTo>
                  <a:cubicBezTo>
                    <a:pt x="467375" y="158394"/>
                    <a:pt x="463311" y="142057"/>
                    <a:pt x="453354" y="130068"/>
                  </a:cubicBezTo>
                  <a:cubicBezTo>
                    <a:pt x="443356" y="117998"/>
                    <a:pt x="427181" y="112634"/>
                    <a:pt x="413649" y="115844"/>
                  </a:cubicBezTo>
                  <a:close/>
                  <a:moveTo>
                    <a:pt x="688781" y="176357"/>
                  </a:moveTo>
                  <a:cubicBezTo>
                    <a:pt x="670168" y="178227"/>
                    <a:pt x="651189" y="183916"/>
                    <a:pt x="635868" y="196880"/>
                  </a:cubicBezTo>
                  <a:cubicBezTo>
                    <a:pt x="620994" y="209723"/>
                    <a:pt x="611159" y="227360"/>
                    <a:pt x="607379" y="245486"/>
                  </a:cubicBezTo>
                  <a:cubicBezTo>
                    <a:pt x="599699" y="281696"/>
                    <a:pt x="610875" y="319532"/>
                    <a:pt x="634080" y="344688"/>
                  </a:cubicBezTo>
                  <a:cubicBezTo>
                    <a:pt x="618677" y="314371"/>
                    <a:pt x="616361" y="279664"/>
                    <a:pt x="625383" y="250322"/>
                  </a:cubicBezTo>
                  <a:cubicBezTo>
                    <a:pt x="634933" y="220492"/>
                    <a:pt x="659845" y="201595"/>
                    <a:pt x="690773" y="200132"/>
                  </a:cubicBezTo>
                  <a:cubicBezTo>
                    <a:pt x="719952" y="197043"/>
                    <a:pt x="751448" y="211226"/>
                    <a:pt x="762096" y="238658"/>
                  </a:cubicBezTo>
                  <a:cubicBezTo>
                    <a:pt x="772621" y="265115"/>
                    <a:pt x="765185" y="304089"/>
                    <a:pt x="733648" y="319451"/>
                  </a:cubicBezTo>
                  <a:cubicBezTo>
                    <a:pt x="750757" y="316809"/>
                    <a:pt x="765916" y="303845"/>
                    <a:pt x="774410" y="287548"/>
                  </a:cubicBezTo>
                  <a:cubicBezTo>
                    <a:pt x="782253" y="271089"/>
                    <a:pt x="785261" y="251541"/>
                    <a:pt x="779693" y="232765"/>
                  </a:cubicBezTo>
                  <a:cubicBezTo>
                    <a:pt x="774857" y="213746"/>
                    <a:pt x="760836" y="197978"/>
                    <a:pt x="744214" y="188183"/>
                  </a:cubicBezTo>
                  <a:cubicBezTo>
                    <a:pt x="727389" y="178308"/>
                    <a:pt x="707638" y="175138"/>
                    <a:pt x="688781" y="176357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5" name="组合 35274" descr="D:\51PPT模板网\51pptmoban.com\图片001.jpg">
            <a:extLst>
              <a:ext uri="{FF2B5EF4-FFF2-40B4-BE49-F238E27FC236}">
                <a16:creationId xmlns:a16="http://schemas.microsoft.com/office/drawing/2014/main" id="{9C138C51-3BAC-F877-2B90-50933625618A}"/>
              </a:ext>
            </a:extLst>
          </p:cNvPr>
          <p:cNvGrpSpPr/>
          <p:nvPr/>
        </p:nvGrpSpPr>
        <p:grpSpPr>
          <a:xfrm>
            <a:off x="875294" y="3766743"/>
            <a:ext cx="2796512" cy="2148524"/>
            <a:chOff x="2622463" y="3121802"/>
            <a:chExt cx="2742219" cy="2106811"/>
          </a:xfrm>
        </p:grpSpPr>
        <p:sp>
          <p:nvSpPr>
            <p:cNvPr id="19856" name="任意多边形: 形状 19855">
              <a:extLst>
                <a:ext uri="{FF2B5EF4-FFF2-40B4-BE49-F238E27FC236}">
                  <a16:creationId xmlns:a16="http://schemas.microsoft.com/office/drawing/2014/main" id="{EEE7A7A2-5457-5623-0542-F43108FE13D6}"/>
                </a:ext>
              </a:extLst>
            </p:cNvPr>
            <p:cNvSpPr/>
            <p:nvPr/>
          </p:nvSpPr>
          <p:spPr>
            <a:xfrm>
              <a:off x="3960490" y="3739632"/>
              <a:ext cx="182664" cy="451123"/>
            </a:xfrm>
            <a:custGeom>
              <a:avLst/>
              <a:gdLst>
                <a:gd name="connsiteX0" fmla="*/ 158902 w 182664"/>
                <a:gd name="connsiteY0" fmla="*/ 3027 h 451123"/>
                <a:gd name="connsiteX1" fmla="*/ 170322 w 182664"/>
                <a:gd name="connsiteY1" fmla="*/ 173837 h 451123"/>
                <a:gd name="connsiteX2" fmla="*/ 43566 w 182664"/>
                <a:gd name="connsiteY2" fmla="*/ 451124 h 451123"/>
                <a:gd name="connsiteX3" fmla="*/ 0 w 182664"/>
                <a:gd name="connsiteY3" fmla="*/ 330179 h 451123"/>
                <a:gd name="connsiteX4" fmla="*/ 104973 w 182664"/>
                <a:gd name="connsiteY4" fmla="*/ 174975 h 451123"/>
                <a:gd name="connsiteX5" fmla="*/ 158902 w 182664"/>
                <a:gd name="connsiteY5" fmla="*/ 3027 h 45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664" h="451123">
                  <a:moveTo>
                    <a:pt x="158902" y="3027"/>
                  </a:moveTo>
                  <a:cubicBezTo>
                    <a:pt x="181010" y="-16805"/>
                    <a:pt x="193365" y="63174"/>
                    <a:pt x="170322" y="173837"/>
                  </a:cubicBezTo>
                  <a:cubicBezTo>
                    <a:pt x="150977" y="266740"/>
                    <a:pt x="91562" y="402600"/>
                    <a:pt x="43566" y="451124"/>
                  </a:cubicBezTo>
                  <a:lnTo>
                    <a:pt x="0" y="330179"/>
                  </a:lnTo>
                  <a:cubicBezTo>
                    <a:pt x="0" y="330179"/>
                    <a:pt x="58806" y="277063"/>
                    <a:pt x="104973" y="174975"/>
                  </a:cubicBezTo>
                  <a:cubicBezTo>
                    <a:pt x="151140" y="72887"/>
                    <a:pt x="134031" y="25298"/>
                    <a:pt x="158902" y="3027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8107025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7" name="任意多边形: 形状 19856">
              <a:extLst>
                <a:ext uri="{FF2B5EF4-FFF2-40B4-BE49-F238E27FC236}">
                  <a16:creationId xmlns:a16="http://schemas.microsoft.com/office/drawing/2014/main" id="{97CB0D75-8C4B-B861-F955-2C9F81CECC6E}"/>
                </a:ext>
              </a:extLst>
            </p:cNvPr>
            <p:cNvSpPr/>
            <p:nvPr/>
          </p:nvSpPr>
          <p:spPr>
            <a:xfrm>
              <a:off x="3219459" y="3776108"/>
              <a:ext cx="943986" cy="1172462"/>
            </a:xfrm>
            <a:custGeom>
              <a:avLst/>
              <a:gdLst>
                <a:gd name="connsiteX0" fmla="*/ 646826 w 943986"/>
                <a:gd name="connsiteY0" fmla="*/ 33485 h 1172462"/>
                <a:gd name="connsiteX1" fmla="*/ 800771 w 943986"/>
                <a:gd name="connsiteY1" fmla="*/ 278382 h 1172462"/>
                <a:gd name="connsiteX2" fmla="*/ 943986 w 943986"/>
                <a:gd name="connsiteY2" fmla="*/ 696364 h 1172462"/>
                <a:gd name="connsiteX3" fmla="*/ 471993 w 943986"/>
                <a:gd name="connsiteY3" fmla="*/ 1172462 h 1172462"/>
                <a:gd name="connsiteX4" fmla="*/ 0 w 943986"/>
                <a:gd name="connsiteY4" fmla="*/ 867824 h 1172462"/>
                <a:gd name="connsiteX5" fmla="*/ 158699 w 943986"/>
                <a:gd name="connsiteY5" fmla="*/ 461018 h 1172462"/>
                <a:gd name="connsiteX6" fmla="*/ 279278 w 943986"/>
                <a:gd name="connsiteY6" fmla="*/ 88512 h 1172462"/>
                <a:gd name="connsiteX7" fmla="*/ 646826 w 943986"/>
                <a:gd name="connsiteY7" fmla="*/ 33485 h 117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986" h="1172462">
                  <a:moveTo>
                    <a:pt x="646826" y="33485"/>
                  </a:moveTo>
                  <a:cubicBezTo>
                    <a:pt x="644835" y="74329"/>
                    <a:pt x="705389" y="132403"/>
                    <a:pt x="800771" y="278382"/>
                  </a:cubicBezTo>
                  <a:cubicBezTo>
                    <a:pt x="868762" y="382461"/>
                    <a:pt x="943986" y="521246"/>
                    <a:pt x="943986" y="696364"/>
                  </a:cubicBezTo>
                  <a:cubicBezTo>
                    <a:pt x="943986" y="911634"/>
                    <a:pt x="824383" y="1172462"/>
                    <a:pt x="471993" y="1172462"/>
                  </a:cubicBezTo>
                  <a:cubicBezTo>
                    <a:pt x="170729" y="1172462"/>
                    <a:pt x="163" y="1029084"/>
                    <a:pt x="0" y="867824"/>
                  </a:cubicBezTo>
                  <a:cubicBezTo>
                    <a:pt x="-244" y="647109"/>
                    <a:pt x="142403" y="537218"/>
                    <a:pt x="158699" y="461018"/>
                  </a:cubicBezTo>
                  <a:cubicBezTo>
                    <a:pt x="174996" y="384859"/>
                    <a:pt x="186619" y="229695"/>
                    <a:pt x="279278" y="88512"/>
                  </a:cubicBezTo>
                  <a:cubicBezTo>
                    <a:pt x="383764" y="-70716"/>
                    <a:pt x="646826" y="33485"/>
                    <a:pt x="646826" y="33485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5967734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8" name="任意多边形: 形状 19857">
              <a:extLst>
                <a:ext uri="{FF2B5EF4-FFF2-40B4-BE49-F238E27FC236}">
                  <a16:creationId xmlns:a16="http://schemas.microsoft.com/office/drawing/2014/main" id="{C274B457-7014-E101-52EE-D0F5F0A7EE3B}"/>
                </a:ext>
              </a:extLst>
            </p:cNvPr>
            <p:cNvSpPr/>
            <p:nvPr/>
          </p:nvSpPr>
          <p:spPr>
            <a:xfrm>
              <a:off x="3631302" y="4031569"/>
              <a:ext cx="397178" cy="246682"/>
            </a:xfrm>
            <a:custGeom>
              <a:avLst/>
              <a:gdLst>
                <a:gd name="connsiteX0" fmla="*/ 373770 w 397178"/>
                <a:gd name="connsiteY0" fmla="*/ 0 h 246682"/>
                <a:gd name="connsiteX1" fmla="*/ 397179 w 397178"/>
                <a:gd name="connsiteY1" fmla="*/ 36779 h 246682"/>
                <a:gd name="connsiteX2" fmla="*/ 198571 w 397178"/>
                <a:gd name="connsiteY2" fmla="*/ 223723 h 246682"/>
                <a:gd name="connsiteX3" fmla="*/ 126 w 397178"/>
                <a:gd name="connsiteY3" fmla="*/ 212344 h 246682"/>
                <a:gd name="connsiteX4" fmla="*/ 373770 w 397178"/>
                <a:gd name="connsiteY4" fmla="*/ 0 h 24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78" h="246682">
                  <a:moveTo>
                    <a:pt x="373770" y="0"/>
                  </a:moveTo>
                  <a:lnTo>
                    <a:pt x="397179" y="36779"/>
                  </a:lnTo>
                  <a:cubicBezTo>
                    <a:pt x="397179" y="36779"/>
                    <a:pt x="330813" y="155326"/>
                    <a:pt x="198571" y="223723"/>
                  </a:cubicBezTo>
                  <a:cubicBezTo>
                    <a:pt x="115665" y="266598"/>
                    <a:pt x="-4426" y="241564"/>
                    <a:pt x="126" y="212344"/>
                  </a:cubicBezTo>
                  <a:cubicBezTo>
                    <a:pt x="4637" y="183165"/>
                    <a:pt x="373770" y="0"/>
                    <a:pt x="373770" y="0"/>
                  </a:cubicBezTo>
                  <a:close/>
                </a:path>
              </a:pathLst>
            </a:custGeom>
            <a:solidFill>
              <a:srgbClr val="FAF2E1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9" name="任意多边形: 形状 19858">
              <a:extLst>
                <a:ext uri="{FF2B5EF4-FFF2-40B4-BE49-F238E27FC236}">
                  <a16:creationId xmlns:a16="http://schemas.microsoft.com/office/drawing/2014/main" id="{738B0F16-532E-5C0C-6686-9D2C6CEBF81F}"/>
                </a:ext>
              </a:extLst>
            </p:cNvPr>
            <p:cNvSpPr/>
            <p:nvPr/>
          </p:nvSpPr>
          <p:spPr>
            <a:xfrm>
              <a:off x="2622463" y="3528167"/>
              <a:ext cx="764920" cy="302707"/>
            </a:xfrm>
            <a:custGeom>
              <a:avLst/>
              <a:gdLst>
                <a:gd name="connsiteX0" fmla="*/ 764921 w 764920"/>
                <a:gd name="connsiteY0" fmla="*/ 88061 h 302707"/>
                <a:gd name="connsiteX1" fmla="*/ 342143 w 764920"/>
                <a:gd name="connsiteY1" fmla="*/ 7797 h 302707"/>
                <a:gd name="connsiteX2" fmla="*/ 35 w 764920"/>
                <a:gd name="connsiteY2" fmla="*/ 175965 h 302707"/>
                <a:gd name="connsiteX3" fmla="*/ 339623 w 764920"/>
                <a:gd name="connsiteY3" fmla="*/ 297844 h 302707"/>
                <a:gd name="connsiteX4" fmla="*/ 764921 w 764920"/>
                <a:gd name="connsiteY4" fmla="*/ 193237 h 302707"/>
                <a:gd name="connsiteX5" fmla="*/ 764921 w 764920"/>
                <a:gd name="connsiteY5" fmla="*/ 88061 h 30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920" h="302707">
                  <a:moveTo>
                    <a:pt x="764921" y="88061"/>
                  </a:moveTo>
                  <a:cubicBezTo>
                    <a:pt x="650479" y="38358"/>
                    <a:pt x="477027" y="-21667"/>
                    <a:pt x="342143" y="7797"/>
                  </a:cubicBezTo>
                  <a:cubicBezTo>
                    <a:pt x="207218" y="37301"/>
                    <a:pt x="-3134" y="137560"/>
                    <a:pt x="35" y="175965"/>
                  </a:cubicBezTo>
                  <a:cubicBezTo>
                    <a:pt x="3165" y="213882"/>
                    <a:pt x="214127" y="275452"/>
                    <a:pt x="339623" y="297844"/>
                  </a:cubicBezTo>
                  <a:cubicBezTo>
                    <a:pt x="519049" y="329869"/>
                    <a:pt x="764921" y="193237"/>
                    <a:pt x="764921" y="193237"/>
                  </a:cubicBezTo>
                  <a:lnTo>
                    <a:pt x="764921" y="88061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0755157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0" name="任意多边形: 形状 19859">
              <a:extLst>
                <a:ext uri="{FF2B5EF4-FFF2-40B4-BE49-F238E27FC236}">
                  <a16:creationId xmlns:a16="http://schemas.microsoft.com/office/drawing/2014/main" id="{D7C5652D-E2CA-728A-8633-936E1A3824C7}"/>
                </a:ext>
              </a:extLst>
            </p:cNvPr>
            <p:cNvSpPr/>
            <p:nvPr/>
          </p:nvSpPr>
          <p:spPr>
            <a:xfrm>
              <a:off x="2875884" y="3140838"/>
              <a:ext cx="565998" cy="487215"/>
            </a:xfrm>
            <a:custGeom>
              <a:avLst/>
              <a:gdLst>
                <a:gd name="connsiteX0" fmla="*/ 529626 w 565998"/>
                <a:gd name="connsiteY0" fmla="*/ 487216 h 487215"/>
                <a:gd name="connsiteX1" fmla="*/ 210561 w 565998"/>
                <a:gd name="connsiteY1" fmla="*/ 307669 h 487215"/>
                <a:gd name="connsiteX2" fmla="*/ 6345 w 565998"/>
                <a:gd name="connsiteY2" fmla="*/ 3966 h 487215"/>
                <a:gd name="connsiteX3" fmla="*/ 565999 w 565998"/>
                <a:gd name="connsiteY3" fmla="*/ 367856 h 487215"/>
                <a:gd name="connsiteX4" fmla="*/ 529626 w 565998"/>
                <a:gd name="connsiteY4" fmla="*/ 487216 h 48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998" h="487215">
                  <a:moveTo>
                    <a:pt x="529626" y="487216"/>
                  </a:moveTo>
                  <a:cubicBezTo>
                    <a:pt x="423230" y="442431"/>
                    <a:pt x="338252" y="457061"/>
                    <a:pt x="210561" y="307669"/>
                  </a:cubicBezTo>
                  <a:cubicBezTo>
                    <a:pt x="82870" y="158276"/>
                    <a:pt x="-28077" y="38307"/>
                    <a:pt x="6345" y="3966"/>
                  </a:cubicBezTo>
                  <a:cubicBezTo>
                    <a:pt x="40808" y="-30375"/>
                    <a:pt x="381981" y="163966"/>
                    <a:pt x="565999" y="367856"/>
                  </a:cubicBezTo>
                  <a:lnTo>
                    <a:pt x="529626" y="487216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315971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1" name="任意多边形: 形状 19860">
              <a:extLst>
                <a:ext uri="{FF2B5EF4-FFF2-40B4-BE49-F238E27FC236}">
                  <a16:creationId xmlns:a16="http://schemas.microsoft.com/office/drawing/2014/main" id="{4AB0E1E1-D051-37CF-68AB-3FD93BC150F1}"/>
                </a:ext>
              </a:extLst>
            </p:cNvPr>
            <p:cNvSpPr/>
            <p:nvPr/>
          </p:nvSpPr>
          <p:spPr>
            <a:xfrm>
              <a:off x="3074847" y="3292590"/>
              <a:ext cx="331190" cy="277552"/>
            </a:xfrm>
            <a:custGeom>
              <a:avLst/>
              <a:gdLst>
                <a:gd name="connsiteX0" fmla="*/ 331191 w 331190"/>
                <a:gd name="connsiteY0" fmla="*/ 239229 h 277552"/>
                <a:gd name="connsiteX1" fmla="*/ 97308 w 331190"/>
                <a:gd name="connsiteY1" fmla="*/ 32574 h 277552"/>
                <a:gd name="connsiteX2" fmla="*/ 70567 w 331190"/>
                <a:gd name="connsiteY2" fmla="*/ 122145 h 277552"/>
                <a:gd name="connsiteX3" fmla="*/ 318227 w 331190"/>
                <a:gd name="connsiteY3" fmla="*/ 277552 h 277552"/>
                <a:gd name="connsiteX4" fmla="*/ 331191 w 331190"/>
                <a:gd name="connsiteY4" fmla="*/ 239229 h 27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90" h="277552">
                  <a:moveTo>
                    <a:pt x="331191" y="239229"/>
                  </a:moveTo>
                  <a:cubicBezTo>
                    <a:pt x="261290" y="168393"/>
                    <a:pt x="200493" y="101703"/>
                    <a:pt x="97308" y="32574"/>
                  </a:cubicBezTo>
                  <a:cubicBezTo>
                    <a:pt x="-11567" y="-40375"/>
                    <a:pt x="-40868" y="17781"/>
                    <a:pt x="70567" y="122145"/>
                  </a:cubicBezTo>
                  <a:cubicBezTo>
                    <a:pt x="117994" y="166564"/>
                    <a:pt x="318227" y="277552"/>
                    <a:pt x="318227" y="277552"/>
                  </a:cubicBezTo>
                  <a:lnTo>
                    <a:pt x="331191" y="239229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313423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2" name="任意多边形: 形状 19861">
              <a:extLst>
                <a:ext uri="{FF2B5EF4-FFF2-40B4-BE49-F238E27FC236}">
                  <a16:creationId xmlns:a16="http://schemas.microsoft.com/office/drawing/2014/main" id="{D45A3471-BEEF-5A67-9DDA-0A930F12285F}"/>
                </a:ext>
              </a:extLst>
            </p:cNvPr>
            <p:cNvSpPr/>
            <p:nvPr/>
          </p:nvSpPr>
          <p:spPr>
            <a:xfrm>
              <a:off x="2851739" y="3605916"/>
              <a:ext cx="531418" cy="141902"/>
            </a:xfrm>
            <a:custGeom>
              <a:avLst/>
              <a:gdLst>
                <a:gd name="connsiteX0" fmla="*/ 531378 w 531418"/>
                <a:gd name="connsiteY0" fmla="*/ 31770 h 141902"/>
                <a:gd name="connsiteX1" fmla="*/ 124694 w 531418"/>
                <a:gd name="connsiteY1" fmla="*/ 8158 h 141902"/>
                <a:gd name="connsiteX2" fmla="*/ 148306 w 531418"/>
                <a:gd name="connsiteY2" fmla="*/ 141701 h 141902"/>
                <a:gd name="connsiteX3" fmla="*/ 531419 w 531418"/>
                <a:gd name="connsiteY3" fmla="*/ 89153 h 141902"/>
                <a:gd name="connsiteX4" fmla="*/ 531419 w 531418"/>
                <a:gd name="connsiteY4" fmla="*/ 31770 h 1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18" h="141902">
                  <a:moveTo>
                    <a:pt x="531378" y="31770"/>
                  </a:moveTo>
                  <a:cubicBezTo>
                    <a:pt x="407142" y="19618"/>
                    <a:pt x="286482" y="-15860"/>
                    <a:pt x="124694" y="8158"/>
                  </a:cubicBezTo>
                  <a:cubicBezTo>
                    <a:pt x="-46035" y="33518"/>
                    <a:pt x="-44531" y="132394"/>
                    <a:pt x="148306" y="141701"/>
                  </a:cubicBezTo>
                  <a:cubicBezTo>
                    <a:pt x="230358" y="145684"/>
                    <a:pt x="531419" y="89153"/>
                    <a:pt x="531419" y="89153"/>
                  </a:cubicBezTo>
                  <a:lnTo>
                    <a:pt x="531419" y="31770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0653979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3" name="任意多边形: 形状 19862">
              <a:extLst>
                <a:ext uri="{FF2B5EF4-FFF2-40B4-BE49-F238E27FC236}">
                  <a16:creationId xmlns:a16="http://schemas.microsoft.com/office/drawing/2014/main" id="{89857B88-B5DE-C9D5-1EAA-C7AACF2418FF}"/>
                </a:ext>
              </a:extLst>
            </p:cNvPr>
            <p:cNvSpPr/>
            <p:nvPr/>
          </p:nvSpPr>
          <p:spPr>
            <a:xfrm>
              <a:off x="3379179" y="3447851"/>
              <a:ext cx="592508" cy="452325"/>
            </a:xfrm>
            <a:custGeom>
              <a:avLst/>
              <a:gdLst>
                <a:gd name="connsiteX0" fmla="*/ 44618 w 592508"/>
                <a:gd name="connsiteY0" fmla="*/ 80960 h 452325"/>
                <a:gd name="connsiteX1" fmla="*/ 439558 w 592508"/>
                <a:gd name="connsiteY1" fmla="*/ 32030 h 452325"/>
                <a:gd name="connsiteX2" fmla="*/ 583058 w 592508"/>
                <a:gd name="connsiteY2" fmla="*/ 63201 h 452325"/>
                <a:gd name="connsiteX3" fmla="*/ 476540 w 592508"/>
                <a:gd name="connsiteY3" fmla="*/ 370723 h 452325"/>
                <a:gd name="connsiteX4" fmla="*/ 92452 w 592508"/>
                <a:gd name="connsiteY4" fmla="*/ 400634 h 452325"/>
                <a:gd name="connsiteX5" fmla="*/ 44618 w 592508"/>
                <a:gd name="connsiteY5" fmla="*/ 80960 h 45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508" h="452325">
                  <a:moveTo>
                    <a:pt x="44618" y="80960"/>
                  </a:moveTo>
                  <a:cubicBezTo>
                    <a:pt x="124598" y="-20965"/>
                    <a:pt x="267488" y="-13690"/>
                    <a:pt x="439558" y="32030"/>
                  </a:cubicBezTo>
                  <a:cubicBezTo>
                    <a:pt x="497551" y="47432"/>
                    <a:pt x="547904" y="40523"/>
                    <a:pt x="583058" y="63201"/>
                  </a:cubicBezTo>
                  <a:cubicBezTo>
                    <a:pt x="606304" y="78156"/>
                    <a:pt x="592324" y="279690"/>
                    <a:pt x="476540" y="370723"/>
                  </a:cubicBezTo>
                  <a:cubicBezTo>
                    <a:pt x="355230" y="466065"/>
                    <a:pt x="211283" y="480248"/>
                    <a:pt x="92452" y="400634"/>
                  </a:cubicBezTo>
                  <a:cubicBezTo>
                    <a:pt x="-12846" y="330124"/>
                    <a:pt x="-27355" y="172644"/>
                    <a:pt x="44618" y="80960"/>
                  </a:cubicBezTo>
                  <a:close/>
                </a:path>
              </a:pathLst>
            </a:custGeom>
            <a:gradFill>
              <a:gsLst>
                <a:gs pos="11190">
                  <a:srgbClr val="F9F2E1"/>
                </a:gs>
                <a:gs pos="99290">
                  <a:srgbClr val="FFFFFF"/>
                </a:gs>
              </a:gsLst>
              <a:lin ang="2064327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4" name="任意多边形: 形状 19863">
              <a:extLst>
                <a:ext uri="{FF2B5EF4-FFF2-40B4-BE49-F238E27FC236}">
                  <a16:creationId xmlns:a16="http://schemas.microsoft.com/office/drawing/2014/main" id="{AF628863-49B3-9FB2-B869-2C004385B8D0}"/>
                </a:ext>
              </a:extLst>
            </p:cNvPr>
            <p:cNvSpPr/>
            <p:nvPr/>
          </p:nvSpPr>
          <p:spPr>
            <a:xfrm>
              <a:off x="3588802" y="3581864"/>
              <a:ext cx="85191" cy="55858"/>
            </a:xfrm>
            <a:custGeom>
              <a:avLst/>
              <a:gdLst>
                <a:gd name="connsiteX0" fmla="*/ 360 w 85191"/>
                <a:gd name="connsiteY0" fmla="*/ 40948 h 55858"/>
                <a:gd name="connsiteX1" fmla="*/ 50551 w 85191"/>
                <a:gd name="connsiteY1" fmla="*/ 53709 h 55858"/>
                <a:gd name="connsiteX2" fmla="*/ 84891 w 85191"/>
                <a:gd name="connsiteY2" fmla="*/ 14898 h 55858"/>
                <a:gd name="connsiteX3" fmla="*/ 34701 w 85191"/>
                <a:gd name="connsiteY3" fmla="*/ 2137 h 55858"/>
                <a:gd name="connsiteX4" fmla="*/ 360 w 85191"/>
                <a:gd name="connsiteY4" fmla="*/ 40948 h 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55858">
                  <a:moveTo>
                    <a:pt x="360" y="40948"/>
                  </a:moveTo>
                  <a:cubicBezTo>
                    <a:pt x="3164" y="48344"/>
                    <a:pt x="27223" y="60902"/>
                    <a:pt x="50551" y="53709"/>
                  </a:cubicBezTo>
                  <a:cubicBezTo>
                    <a:pt x="73878" y="46516"/>
                    <a:pt x="87411" y="22213"/>
                    <a:pt x="84891" y="14898"/>
                  </a:cubicBezTo>
                  <a:cubicBezTo>
                    <a:pt x="82372" y="7623"/>
                    <a:pt x="58028" y="-5057"/>
                    <a:pt x="34701" y="2137"/>
                  </a:cubicBezTo>
                  <a:cubicBezTo>
                    <a:pt x="11333" y="9330"/>
                    <a:pt x="-2444" y="33551"/>
                    <a:pt x="360" y="40948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5" name="任意多边形: 形状 19864">
              <a:extLst>
                <a:ext uri="{FF2B5EF4-FFF2-40B4-BE49-F238E27FC236}">
                  <a16:creationId xmlns:a16="http://schemas.microsoft.com/office/drawing/2014/main" id="{547635FD-5381-0AD5-A798-DBCF0E303D9D}"/>
                </a:ext>
              </a:extLst>
            </p:cNvPr>
            <p:cNvSpPr/>
            <p:nvPr/>
          </p:nvSpPr>
          <p:spPr>
            <a:xfrm>
              <a:off x="3909413" y="3503208"/>
              <a:ext cx="61602" cy="36882"/>
            </a:xfrm>
            <a:custGeom>
              <a:avLst/>
              <a:gdLst>
                <a:gd name="connsiteX0" fmla="*/ 37218 w 61602"/>
                <a:gd name="connsiteY0" fmla="*/ 0 h 36882"/>
                <a:gd name="connsiteX1" fmla="*/ 73 w 61602"/>
                <a:gd name="connsiteY1" fmla="*/ 21702 h 36882"/>
                <a:gd name="connsiteX2" fmla="*/ 61602 w 61602"/>
                <a:gd name="connsiteY2" fmla="*/ 35072 h 36882"/>
                <a:gd name="connsiteX3" fmla="*/ 54734 w 61602"/>
                <a:gd name="connsiteY3" fmla="*/ 8778 h 36882"/>
                <a:gd name="connsiteX4" fmla="*/ 37218 w 61602"/>
                <a:gd name="connsiteY4" fmla="*/ 0 h 3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02" h="36882">
                  <a:moveTo>
                    <a:pt x="37218" y="0"/>
                  </a:moveTo>
                  <a:cubicBezTo>
                    <a:pt x="23726" y="4673"/>
                    <a:pt x="2349" y="7234"/>
                    <a:pt x="73" y="21702"/>
                  </a:cubicBezTo>
                  <a:cubicBezTo>
                    <a:pt x="-1918" y="34300"/>
                    <a:pt x="37218" y="40112"/>
                    <a:pt x="61602" y="35072"/>
                  </a:cubicBezTo>
                  <a:cubicBezTo>
                    <a:pt x="61602" y="35072"/>
                    <a:pt x="61765" y="15931"/>
                    <a:pt x="54734" y="8778"/>
                  </a:cubicBezTo>
                  <a:cubicBezTo>
                    <a:pt x="46931" y="813"/>
                    <a:pt x="37218" y="0"/>
                    <a:pt x="37218" y="0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6" name="任意多边形: 形状 19865">
              <a:extLst>
                <a:ext uri="{FF2B5EF4-FFF2-40B4-BE49-F238E27FC236}">
                  <a16:creationId xmlns:a16="http://schemas.microsoft.com/office/drawing/2014/main" id="{050D36BE-9C6B-1A8C-C7A2-9A59900C4F6D}"/>
                </a:ext>
              </a:extLst>
            </p:cNvPr>
            <p:cNvSpPr/>
            <p:nvPr/>
          </p:nvSpPr>
          <p:spPr>
            <a:xfrm>
              <a:off x="3038426" y="4333087"/>
              <a:ext cx="339845" cy="291785"/>
            </a:xfrm>
            <a:custGeom>
              <a:avLst/>
              <a:gdLst>
                <a:gd name="connsiteX0" fmla="*/ 219154 w 339845"/>
                <a:gd name="connsiteY0" fmla="*/ 9377 h 291785"/>
                <a:gd name="connsiteX1" fmla="*/ 339124 w 339845"/>
                <a:gd name="connsiteY1" fmla="*/ 193070 h 291785"/>
                <a:gd name="connsiteX2" fmla="*/ 126780 w 339845"/>
                <a:gd name="connsiteY2" fmla="*/ 277276 h 291785"/>
                <a:gd name="connsiteX3" fmla="*/ 13638 w 339845"/>
                <a:gd name="connsiteY3" fmla="*/ 79888 h 291785"/>
                <a:gd name="connsiteX4" fmla="*/ 219154 w 339845"/>
                <a:gd name="connsiteY4" fmla="*/ 9377 h 2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45" h="291785">
                  <a:moveTo>
                    <a:pt x="219154" y="9377"/>
                  </a:moveTo>
                  <a:cubicBezTo>
                    <a:pt x="301491" y="36647"/>
                    <a:pt x="346155" y="115001"/>
                    <a:pt x="339124" y="193070"/>
                  </a:cubicBezTo>
                  <a:cubicBezTo>
                    <a:pt x="332093" y="271180"/>
                    <a:pt x="243254" y="316819"/>
                    <a:pt x="126780" y="277276"/>
                  </a:cubicBezTo>
                  <a:cubicBezTo>
                    <a:pt x="10305" y="237733"/>
                    <a:pt x="-21760" y="143205"/>
                    <a:pt x="13638" y="79888"/>
                  </a:cubicBezTo>
                  <a:cubicBezTo>
                    <a:pt x="42248" y="28844"/>
                    <a:pt x="126576" y="-21306"/>
                    <a:pt x="219154" y="9377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7" name="任意多边形: 形状 19866">
              <a:extLst>
                <a:ext uri="{FF2B5EF4-FFF2-40B4-BE49-F238E27FC236}">
                  <a16:creationId xmlns:a16="http://schemas.microsoft.com/office/drawing/2014/main" id="{D00B5B3C-AD0F-3912-A378-1BBBC386A967}"/>
                </a:ext>
              </a:extLst>
            </p:cNvPr>
            <p:cNvSpPr/>
            <p:nvPr/>
          </p:nvSpPr>
          <p:spPr>
            <a:xfrm>
              <a:off x="3903825" y="4636373"/>
              <a:ext cx="533441" cy="494465"/>
            </a:xfrm>
            <a:custGeom>
              <a:avLst/>
              <a:gdLst>
                <a:gd name="connsiteX0" fmla="*/ 235805 w 533441"/>
                <a:gd name="connsiteY0" fmla="*/ 0 h 494465"/>
                <a:gd name="connsiteX1" fmla="*/ 183014 w 533441"/>
                <a:gd name="connsiteY1" fmla="*/ 319268 h 494465"/>
                <a:gd name="connsiteX2" fmla="*/ 488546 w 533441"/>
                <a:gd name="connsiteY2" fmla="*/ 392867 h 494465"/>
                <a:gd name="connsiteX3" fmla="*/ 385482 w 533441"/>
                <a:gd name="connsiteY3" fmla="*/ 486461 h 494465"/>
                <a:gd name="connsiteX4" fmla="*/ 20738 w 533441"/>
                <a:gd name="connsiteY4" fmla="*/ 418389 h 494465"/>
                <a:gd name="connsiteX5" fmla="*/ 5580 w 533441"/>
                <a:gd name="connsiteY5" fmla="*/ 272735 h 494465"/>
                <a:gd name="connsiteX6" fmla="*/ 235805 w 533441"/>
                <a:gd name="connsiteY6" fmla="*/ 0 h 49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41" h="494465">
                  <a:moveTo>
                    <a:pt x="235805" y="0"/>
                  </a:moveTo>
                  <a:cubicBezTo>
                    <a:pt x="222679" y="91156"/>
                    <a:pt x="121892" y="300858"/>
                    <a:pt x="183014" y="319268"/>
                  </a:cubicBezTo>
                  <a:cubicBezTo>
                    <a:pt x="244136" y="337678"/>
                    <a:pt x="411898" y="344749"/>
                    <a:pt x="488546" y="392867"/>
                  </a:cubicBezTo>
                  <a:cubicBezTo>
                    <a:pt x="594535" y="459395"/>
                    <a:pt x="493504" y="515925"/>
                    <a:pt x="385482" y="486461"/>
                  </a:cubicBezTo>
                  <a:cubicBezTo>
                    <a:pt x="243202" y="447690"/>
                    <a:pt x="78325" y="449885"/>
                    <a:pt x="20738" y="418389"/>
                  </a:cubicBezTo>
                  <a:cubicBezTo>
                    <a:pt x="-24982" y="393395"/>
                    <a:pt x="21551" y="351170"/>
                    <a:pt x="5580" y="272735"/>
                  </a:cubicBezTo>
                  <a:cubicBezTo>
                    <a:pt x="-7303" y="209215"/>
                    <a:pt x="235805" y="0"/>
                    <a:pt x="235805" y="0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8" name="任意多边形: 形状 19867">
              <a:extLst>
                <a:ext uri="{FF2B5EF4-FFF2-40B4-BE49-F238E27FC236}">
                  <a16:creationId xmlns:a16="http://schemas.microsoft.com/office/drawing/2014/main" id="{EF7C6A16-2303-66D5-77D9-FE4F7D0015C0}"/>
                </a:ext>
              </a:extLst>
            </p:cNvPr>
            <p:cNvSpPr/>
            <p:nvPr/>
          </p:nvSpPr>
          <p:spPr>
            <a:xfrm>
              <a:off x="3114945" y="4856602"/>
              <a:ext cx="362741" cy="372011"/>
            </a:xfrm>
            <a:custGeom>
              <a:avLst/>
              <a:gdLst>
                <a:gd name="connsiteX0" fmla="*/ 253988 w 362741"/>
                <a:gd name="connsiteY0" fmla="*/ 216652 h 372011"/>
                <a:gd name="connsiteX1" fmla="*/ 17829 w 362741"/>
                <a:gd name="connsiteY1" fmla="*/ 369336 h 372011"/>
                <a:gd name="connsiteX2" fmla="*/ 4256 w 362741"/>
                <a:gd name="connsiteY2" fmla="*/ 307807 h 372011"/>
                <a:gd name="connsiteX3" fmla="*/ 71881 w 362741"/>
                <a:gd name="connsiteY3" fmla="*/ 173533 h 372011"/>
                <a:gd name="connsiteX4" fmla="*/ 232084 w 362741"/>
                <a:gd name="connsiteY4" fmla="*/ 0 h 372011"/>
                <a:gd name="connsiteX5" fmla="*/ 362741 w 362741"/>
                <a:gd name="connsiteY5" fmla="*/ 53645 h 372011"/>
                <a:gd name="connsiteX6" fmla="*/ 314177 w 362741"/>
                <a:gd name="connsiteY6" fmla="*/ 125130 h 372011"/>
                <a:gd name="connsiteX7" fmla="*/ 253988 w 362741"/>
                <a:gd name="connsiteY7" fmla="*/ 216652 h 37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741" h="372011">
                  <a:moveTo>
                    <a:pt x="253988" y="216652"/>
                  </a:moveTo>
                  <a:cubicBezTo>
                    <a:pt x="200263" y="291104"/>
                    <a:pt x="63184" y="389534"/>
                    <a:pt x="17829" y="369336"/>
                  </a:cubicBezTo>
                  <a:cubicBezTo>
                    <a:pt x="-5701" y="358851"/>
                    <a:pt x="-946" y="333004"/>
                    <a:pt x="4256" y="307807"/>
                  </a:cubicBezTo>
                  <a:cubicBezTo>
                    <a:pt x="11815" y="271394"/>
                    <a:pt x="20715" y="231363"/>
                    <a:pt x="71881" y="173533"/>
                  </a:cubicBezTo>
                  <a:cubicBezTo>
                    <a:pt x="116300" y="123383"/>
                    <a:pt x="205302" y="58237"/>
                    <a:pt x="232084" y="0"/>
                  </a:cubicBezTo>
                  <a:cubicBezTo>
                    <a:pt x="231515" y="1260"/>
                    <a:pt x="308934" y="28204"/>
                    <a:pt x="362741" y="53645"/>
                  </a:cubicBezTo>
                  <a:cubicBezTo>
                    <a:pt x="338113" y="77866"/>
                    <a:pt x="323646" y="110338"/>
                    <a:pt x="314177" y="125130"/>
                  </a:cubicBezTo>
                  <a:cubicBezTo>
                    <a:pt x="298977" y="149027"/>
                    <a:pt x="270610" y="193650"/>
                    <a:pt x="253988" y="216652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9" name="任意多边形: 形状 19868">
              <a:extLst>
                <a:ext uri="{FF2B5EF4-FFF2-40B4-BE49-F238E27FC236}">
                  <a16:creationId xmlns:a16="http://schemas.microsoft.com/office/drawing/2014/main" id="{8BBCBB06-3159-3BAB-1D27-F640DC4F9E1E}"/>
                </a:ext>
              </a:extLst>
            </p:cNvPr>
            <p:cNvSpPr/>
            <p:nvPr/>
          </p:nvSpPr>
          <p:spPr>
            <a:xfrm>
              <a:off x="4711599" y="3121802"/>
              <a:ext cx="86644" cy="587166"/>
            </a:xfrm>
            <a:custGeom>
              <a:avLst/>
              <a:gdLst>
                <a:gd name="connsiteX0" fmla="*/ 16012 w 86644"/>
                <a:gd name="connsiteY0" fmla="*/ 0 h 587166"/>
                <a:gd name="connsiteX1" fmla="*/ 86644 w 86644"/>
                <a:gd name="connsiteY1" fmla="*/ 587167 h 5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44" h="587166">
                  <a:moveTo>
                    <a:pt x="16012" y="0"/>
                  </a:moveTo>
                  <a:cubicBezTo>
                    <a:pt x="-9917" y="136429"/>
                    <a:pt x="-15484" y="441635"/>
                    <a:pt x="86644" y="587167"/>
                  </a:cubicBezTo>
                </a:path>
              </a:pathLst>
            </a:custGeom>
            <a:noFill/>
            <a:ln w="3048" cap="flat">
              <a:solidFill>
                <a:srgbClr val="FFEF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0" name="任意多边形: 形状 19869">
              <a:extLst>
                <a:ext uri="{FF2B5EF4-FFF2-40B4-BE49-F238E27FC236}">
                  <a16:creationId xmlns:a16="http://schemas.microsoft.com/office/drawing/2014/main" id="{E36828A7-D3FC-DBD2-60A4-1BB87D910F00}"/>
                </a:ext>
              </a:extLst>
            </p:cNvPr>
            <p:cNvSpPr/>
            <p:nvPr/>
          </p:nvSpPr>
          <p:spPr>
            <a:xfrm>
              <a:off x="4028440" y="3121802"/>
              <a:ext cx="699170" cy="734120"/>
            </a:xfrm>
            <a:custGeom>
              <a:avLst/>
              <a:gdLst>
                <a:gd name="connsiteX0" fmla="*/ 0 w 699170"/>
                <a:gd name="connsiteY0" fmla="*/ 734121 h 734120"/>
                <a:gd name="connsiteX1" fmla="*/ 699171 w 699170"/>
                <a:gd name="connsiteY1" fmla="*/ 0 h 7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170" h="734120">
                  <a:moveTo>
                    <a:pt x="0" y="734121"/>
                  </a:moveTo>
                  <a:lnTo>
                    <a:pt x="699171" y="0"/>
                  </a:lnTo>
                </a:path>
              </a:pathLst>
            </a:custGeom>
            <a:ln w="4064" cap="rnd">
              <a:solidFill>
                <a:srgbClr val="87351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1" name="任意多边形: 形状 19870">
              <a:extLst>
                <a:ext uri="{FF2B5EF4-FFF2-40B4-BE49-F238E27FC236}">
                  <a16:creationId xmlns:a16="http://schemas.microsoft.com/office/drawing/2014/main" id="{E6CB23FA-1418-31F3-F6B9-5FBACD43E2F7}"/>
                </a:ext>
              </a:extLst>
            </p:cNvPr>
            <p:cNvSpPr/>
            <p:nvPr/>
          </p:nvSpPr>
          <p:spPr>
            <a:xfrm>
              <a:off x="3527267" y="3716339"/>
              <a:ext cx="593040" cy="540249"/>
            </a:xfrm>
            <a:custGeom>
              <a:avLst/>
              <a:gdLst>
                <a:gd name="connsiteX0" fmla="*/ 0 w 593040"/>
                <a:gd name="connsiteY0" fmla="*/ 316164 h 540249"/>
                <a:gd name="connsiteX1" fmla="*/ 524297 w 593040"/>
                <a:gd name="connsiteY1" fmla="*/ 33919 h 540249"/>
                <a:gd name="connsiteX2" fmla="*/ 584322 w 593040"/>
                <a:gd name="connsiteY2" fmla="*/ 96139 h 540249"/>
                <a:gd name="connsiteX3" fmla="*/ 184831 w 593040"/>
                <a:gd name="connsiteY3" fmla="*/ 529687 h 540249"/>
                <a:gd name="connsiteX4" fmla="*/ 0 w 593040"/>
                <a:gd name="connsiteY4" fmla="*/ 316164 h 54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40" h="540249">
                  <a:moveTo>
                    <a:pt x="0" y="316164"/>
                  </a:moveTo>
                  <a:cubicBezTo>
                    <a:pt x="120213" y="305110"/>
                    <a:pt x="346172" y="238908"/>
                    <a:pt x="524297" y="33919"/>
                  </a:cubicBezTo>
                  <a:cubicBezTo>
                    <a:pt x="585948" y="-37038"/>
                    <a:pt x="606633" y="12827"/>
                    <a:pt x="584322" y="96139"/>
                  </a:cubicBezTo>
                  <a:cubicBezTo>
                    <a:pt x="532953" y="288041"/>
                    <a:pt x="405222" y="441539"/>
                    <a:pt x="184831" y="529687"/>
                  </a:cubicBezTo>
                  <a:cubicBezTo>
                    <a:pt x="15281" y="597556"/>
                    <a:pt x="0" y="316164"/>
                    <a:pt x="0" y="316164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872" name="图形 7">
              <a:extLst>
                <a:ext uri="{FF2B5EF4-FFF2-40B4-BE49-F238E27FC236}">
                  <a16:creationId xmlns:a16="http://schemas.microsoft.com/office/drawing/2014/main" id="{CA104E20-108A-3BF4-2CEB-00D06A1587D6}"/>
                </a:ext>
              </a:extLst>
            </p:cNvPr>
            <p:cNvGrpSpPr/>
            <p:nvPr/>
          </p:nvGrpSpPr>
          <p:grpSpPr>
            <a:xfrm>
              <a:off x="4505756" y="3646543"/>
              <a:ext cx="858926" cy="1018447"/>
              <a:chOff x="4505756" y="3646543"/>
              <a:chExt cx="858926" cy="1018447"/>
            </a:xfrm>
          </p:grpSpPr>
          <p:grpSp>
            <p:nvGrpSpPr>
              <p:cNvPr id="19873" name="图形 7">
                <a:extLst>
                  <a:ext uri="{FF2B5EF4-FFF2-40B4-BE49-F238E27FC236}">
                    <a16:creationId xmlns:a16="http://schemas.microsoft.com/office/drawing/2014/main" id="{BD069ADF-4D89-D414-F79D-4509C1BE1558}"/>
                  </a:ext>
                </a:extLst>
              </p:cNvPr>
              <p:cNvGrpSpPr/>
              <p:nvPr/>
            </p:nvGrpSpPr>
            <p:grpSpPr>
              <a:xfrm>
                <a:off x="4505756" y="3672717"/>
                <a:ext cx="858926" cy="972474"/>
                <a:chOff x="4505756" y="3672717"/>
                <a:chExt cx="858926" cy="972474"/>
              </a:xfrm>
            </p:grpSpPr>
            <p:sp>
              <p:nvSpPr>
                <p:cNvPr id="19874" name="任意多边形: 形状 19873">
                  <a:extLst>
                    <a:ext uri="{FF2B5EF4-FFF2-40B4-BE49-F238E27FC236}">
                      <a16:creationId xmlns:a16="http://schemas.microsoft.com/office/drawing/2014/main" id="{8D344344-9F51-5C82-327D-A02FEEB98425}"/>
                    </a:ext>
                  </a:extLst>
                </p:cNvPr>
                <p:cNvSpPr/>
                <p:nvPr/>
              </p:nvSpPr>
              <p:spPr>
                <a:xfrm>
                  <a:off x="4536358" y="3672717"/>
                  <a:ext cx="797722" cy="972474"/>
                </a:xfrm>
                <a:custGeom>
                  <a:avLst/>
                  <a:gdLst>
                    <a:gd name="connsiteX0" fmla="*/ 288097 w 797722"/>
                    <a:gd name="connsiteY0" fmla="*/ 972475 h 972474"/>
                    <a:gd name="connsiteX1" fmla="*/ 797723 w 797722"/>
                    <a:gd name="connsiteY1" fmla="*/ 785571 h 972474"/>
                    <a:gd name="connsiteX2" fmla="*/ 509585 w 797722"/>
                    <a:gd name="connsiteY2" fmla="*/ 0 h 972474"/>
                    <a:gd name="connsiteX3" fmla="*/ 0 w 797722"/>
                    <a:gd name="connsiteY3" fmla="*/ 186904 h 972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7722" h="972474">
                      <a:moveTo>
                        <a:pt x="288097" y="972475"/>
                      </a:moveTo>
                      <a:lnTo>
                        <a:pt x="797723" y="785571"/>
                      </a:lnTo>
                      <a:lnTo>
                        <a:pt x="509585" y="0"/>
                      </a:lnTo>
                      <a:lnTo>
                        <a:pt x="0" y="186904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5" name="任意多边形: 形状 19874">
                  <a:extLst>
                    <a:ext uri="{FF2B5EF4-FFF2-40B4-BE49-F238E27FC236}">
                      <a16:creationId xmlns:a16="http://schemas.microsoft.com/office/drawing/2014/main" id="{147C1E50-3549-5279-8260-08255AB2F828}"/>
                    </a:ext>
                  </a:extLst>
                </p:cNvPr>
                <p:cNvSpPr/>
                <p:nvPr/>
              </p:nvSpPr>
              <p:spPr>
                <a:xfrm>
                  <a:off x="5045943" y="3672717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6" name="任意多边形: 形状 19875">
                  <a:extLst>
                    <a:ext uri="{FF2B5EF4-FFF2-40B4-BE49-F238E27FC236}">
                      <a16:creationId xmlns:a16="http://schemas.microsoft.com/office/drawing/2014/main" id="{E6E17F39-06CD-905F-50BC-17972780CED4}"/>
                    </a:ext>
                  </a:extLst>
                </p:cNvPr>
                <p:cNvSpPr/>
                <p:nvPr/>
              </p:nvSpPr>
              <p:spPr>
                <a:xfrm>
                  <a:off x="5103571" y="3829832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7" name="任意多边形: 形状 19876">
                  <a:extLst>
                    <a:ext uri="{FF2B5EF4-FFF2-40B4-BE49-F238E27FC236}">
                      <a16:creationId xmlns:a16="http://schemas.microsoft.com/office/drawing/2014/main" id="{3CE2B79D-F37F-C65B-D938-9DB32C1AF46A}"/>
                    </a:ext>
                  </a:extLst>
                </p:cNvPr>
                <p:cNvSpPr/>
                <p:nvPr/>
              </p:nvSpPr>
              <p:spPr>
                <a:xfrm>
                  <a:off x="5161198" y="3986946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8" name="任意多边形: 形状 19877">
                  <a:extLst>
                    <a:ext uri="{FF2B5EF4-FFF2-40B4-BE49-F238E27FC236}">
                      <a16:creationId xmlns:a16="http://schemas.microsoft.com/office/drawing/2014/main" id="{85A4B488-AE21-6E11-2846-CDE6BCF4A8C2}"/>
                    </a:ext>
                  </a:extLst>
                </p:cNvPr>
                <p:cNvSpPr/>
                <p:nvPr/>
              </p:nvSpPr>
              <p:spPr>
                <a:xfrm>
                  <a:off x="5218826" y="4144060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9" name="任意多边形: 形状 19878">
                  <a:extLst>
                    <a:ext uri="{FF2B5EF4-FFF2-40B4-BE49-F238E27FC236}">
                      <a16:creationId xmlns:a16="http://schemas.microsoft.com/office/drawing/2014/main" id="{3907EE2B-6101-BE86-A3C9-8864DEFE1089}"/>
                    </a:ext>
                  </a:extLst>
                </p:cNvPr>
                <p:cNvSpPr/>
                <p:nvPr/>
              </p:nvSpPr>
              <p:spPr>
                <a:xfrm>
                  <a:off x="5276453" y="4301174"/>
                  <a:ext cx="88229" cy="157114"/>
                </a:xfrm>
                <a:custGeom>
                  <a:avLst/>
                  <a:gdLst>
                    <a:gd name="connsiteX0" fmla="*/ 88230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30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0" name="任意多边形: 形状 19879">
                  <a:extLst>
                    <a:ext uri="{FF2B5EF4-FFF2-40B4-BE49-F238E27FC236}">
                      <a16:creationId xmlns:a16="http://schemas.microsoft.com/office/drawing/2014/main" id="{6E0D2CB5-FA27-EE12-1FBA-5208793A0F9F}"/>
                    </a:ext>
                  </a:extLst>
                </p:cNvPr>
                <p:cNvSpPr/>
                <p:nvPr/>
              </p:nvSpPr>
              <p:spPr>
                <a:xfrm>
                  <a:off x="4505756" y="3859621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30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30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1" name="任意多边形: 形状 19880">
                  <a:extLst>
                    <a:ext uri="{FF2B5EF4-FFF2-40B4-BE49-F238E27FC236}">
                      <a16:creationId xmlns:a16="http://schemas.microsoft.com/office/drawing/2014/main" id="{50DBD795-B9AF-D280-EE07-D238E04D1001}"/>
                    </a:ext>
                  </a:extLst>
                </p:cNvPr>
                <p:cNvSpPr/>
                <p:nvPr/>
              </p:nvSpPr>
              <p:spPr>
                <a:xfrm>
                  <a:off x="4563384" y="4016735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2" name="任意多边形: 形状 19881">
                  <a:extLst>
                    <a:ext uri="{FF2B5EF4-FFF2-40B4-BE49-F238E27FC236}">
                      <a16:creationId xmlns:a16="http://schemas.microsoft.com/office/drawing/2014/main" id="{A4838FBC-4AFD-428E-2C36-9CF344F530F9}"/>
                    </a:ext>
                  </a:extLst>
                </p:cNvPr>
                <p:cNvSpPr/>
                <p:nvPr/>
              </p:nvSpPr>
              <p:spPr>
                <a:xfrm>
                  <a:off x="4620971" y="4173850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4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4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9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3" name="任意多边形: 形状 19882">
                  <a:extLst>
                    <a:ext uri="{FF2B5EF4-FFF2-40B4-BE49-F238E27FC236}">
                      <a16:creationId xmlns:a16="http://schemas.microsoft.com/office/drawing/2014/main" id="{32965E2A-B331-7E75-2DA3-AB43079A9BDE}"/>
                    </a:ext>
                  </a:extLst>
                </p:cNvPr>
                <p:cNvSpPr/>
                <p:nvPr/>
              </p:nvSpPr>
              <p:spPr>
                <a:xfrm>
                  <a:off x="4678598" y="4330964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4" name="任意多边形: 形状 19883">
                  <a:extLst>
                    <a:ext uri="{FF2B5EF4-FFF2-40B4-BE49-F238E27FC236}">
                      <a16:creationId xmlns:a16="http://schemas.microsoft.com/office/drawing/2014/main" id="{91DE6205-18E4-06CE-9275-E03830F864CA}"/>
                    </a:ext>
                  </a:extLst>
                </p:cNvPr>
                <p:cNvSpPr/>
                <p:nvPr/>
              </p:nvSpPr>
              <p:spPr>
                <a:xfrm>
                  <a:off x="4736226" y="4488078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885" name="任意多边形: 形状 19884">
                <a:extLst>
                  <a:ext uri="{FF2B5EF4-FFF2-40B4-BE49-F238E27FC236}">
                    <a16:creationId xmlns:a16="http://schemas.microsoft.com/office/drawing/2014/main" id="{D5D1ADAA-7C0A-EA35-3B61-E0C0901A1BF4}"/>
                  </a:ext>
                </a:extLst>
              </p:cNvPr>
              <p:cNvSpPr/>
              <p:nvPr/>
            </p:nvSpPr>
            <p:spPr>
              <a:xfrm rot="9591703">
                <a:off x="4622803" y="3698173"/>
                <a:ext cx="312330" cy="69862"/>
              </a:xfrm>
              <a:custGeom>
                <a:avLst/>
                <a:gdLst>
                  <a:gd name="connsiteX0" fmla="*/ 0 w 312330"/>
                  <a:gd name="connsiteY0" fmla="*/ 0 h 69862"/>
                  <a:gd name="connsiteX1" fmla="*/ 312330 w 312330"/>
                  <a:gd name="connsiteY1" fmla="*/ 0 h 69862"/>
                  <a:gd name="connsiteX2" fmla="*/ 312330 w 312330"/>
                  <a:gd name="connsiteY2" fmla="*/ 69863 h 69862"/>
                  <a:gd name="connsiteX3" fmla="*/ 0 w 312330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330" h="69862">
                    <a:moveTo>
                      <a:pt x="0" y="0"/>
                    </a:moveTo>
                    <a:lnTo>
                      <a:pt x="312330" y="0"/>
                    </a:lnTo>
                    <a:lnTo>
                      <a:pt x="312330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86" name="任意多边形: 形状 19885">
                <a:extLst>
                  <a:ext uri="{FF2B5EF4-FFF2-40B4-BE49-F238E27FC236}">
                    <a16:creationId xmlns:a16="http://schemas.microsoft.com/office/drawing/2014/main" id="{4C193115-3083-C8A7-8568-A02FF258E10D}"/>
                  </a:ext>
                </a:extLst>
              </p:cNvPr>
              <p:cNvSpPr/>
              <p:nvPr/>
            </p:nvSpPr>
            <p:spPr>
              <a:xfrm rot="9591703">
                <a:off x="4939315" y="4545478"/>
                <a:ext cx="300828" cy="69862"/>
              </a:xfrm>
              <a:custGeom>
                <a:avLst/>
                <a:gdLst>
                  <a:gd name="connsiteX0" fmla="*/ 0 w 300828"/>
                  <a:gd name="connsiteY0" fmla="*/ 0 h 69862"/>
                  <a:gd name="connsiteX1" fmla="*/ 300829 w 300828"/>
                  <a:gd name="connsiteY1" fmla="*/ 0 h 69862"/>
                  <a:gd name="connsiteX2" fmla="*/ 300829 w 300828"/>
                  <a:gd name="connsiteY2" fmla="*/ 69863 h 69862"/>
                  <a:gd name="connsiteX3" fmla="*/ 0 w 300828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828" h="69862">
                    <a:moveTo>
                      <a:pt x="0" y="0"/>
                    </a:moveTo>
                    <a:lnTo>
                      <a:pt x="300829" y="0"/>
                    </a:lnTo>
                    <a:lnTo>
                      <a:pt x="300829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887" name="图形 7">
                <a:extLst>
                  <a:ext uri="{FF2B5EF4-FFF2-40B4-BE49-F238E27FC236}">
                    <a16:creationId xmlns:a16="http://schemas.microsoft.com/office/drawing/2014/main" id="{F95D17CA-6037-5BB5-93DD-913C3C2B2CF2}"/>
                  </a:ext>
                </a:extLst>
              </p:cNvPr>
              <p:cNvGrpSpPr/>
              <p:nvPr/>
            </p:nvGrpSpPr>
            <p:grpSpPr>
              <a:xfrm>
                <a:off x="4505756" y="3729492"/>
                <a:ext cx="858926" cy="915700"/>
                <a:chOff x="4505756" y="3729492"/>
                <a:chExt cx="858926" cy="915700"/>
              </a:xfrm>
              <a:solidFill>
                <a:srgbClr val="CA482B"/>
              </a:solidFill>
            </p:grpSpPr>
            <p:sp>
              <p:nvSpPr>
                <p:cNvPr id="19888" name="任意多边形: 形状 19887">
                  <a:extLst>
                    <a:ext uri="{FF2B5EF4-FFF2-40B4-BE49-F238E27FC236}">
                      <a16:creationId xmlns:a16="http://schemas.microsoft.com/office/drawing/2014/main" id="{5E3E6268-9146-BEF8-9018-FF27CD20DBC0}"/>
                    </a:ext>
                  </a:extLst>
                </p:cNvPr>
                <p:cNvSpPr/>
                <p:nvPr/>
              </p:nvSpPr>
              <p:spPr>
                <a:xfrm>
                  <a:off x="4505756" y="3729492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30 w 628416"/>
                    <a:gd name="connsiteY2" fmla="*/ 287244 h 287243"/>
                    <a:gd name="connsiteX3" fmla="*/ 597815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30" y="287244"/>
                      </a:lnTo>
                      <a:lnTo>
                        <a:pt x="59781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9" name="任意多边形: 形状 19888">
                  <a:extLst>
                    <a:ext uri="{FF2B5EF4-FFF2-40B4-BE49-F238E27FC236}">
                      <a16:creationId xmlns:a16="http://schemas.microsoft.com/office/drawing/2014/main" id="{2B7F26DB-2486-D3B4-B250-7F1FC13270CE}"/>
                    </a:ext>
                  </a:extLst>
                </p:cNvPr>
                <p:cNvSpPr/>
                <p:nvPr/>
              </p:nvSpPr>
              <p:spPr>
                <a:xfrm>
                  <a:off x="4563384" y="3886606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29 w 628416"/>
                    <a:gd name="connsiteY2" fmla="*/ 287244 h 287243"/>
                    <a:gd name="connsiteX3" fmla="*/ 597814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14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0" name="任意多边形: 形状 19889">
                  <a:extLst>
                    <a:ext uri="{FF2B5EF4-FFF2-40B4-BE49-F238E27FC236}">
                      <a16:creationId xmlns:a16="http://schemas.microsoft.com/office/drawing/2014/main" id="{28E78222-8496-E5AB-251F-28DBF31981CE}"/>
                    </a:ext>
                  </a:extLst>
                </p:cNvPr>
                <p:cNvSpPr/>
                <p:nvPr/>
              </p:nvSpPr>
              <p:spPr>
                <a:xfrm>
                  <a:off x="4620971" y="4043720"/>
                  <a:ext cx="628456" cy="287243"/>
                </a:xfrm>
                <a:custGeom>
                  <a:avLst/>
                  <a:gdLst>
                    <a:gd name="connsiteX0" fmla="*/ 628457 w 628456"/>
                    <a:gd name="connsiteY0" fmla="*/ 0 h 287243"/>
                    <a:gd name="connsiteX1" fmla="*/ 0 w 628456"/>
                    <a:gd name="connsiteY1" fmla="*/ 230469 h 287243"/>
                    <a:gd name="connsiteX2" fmla="*/ 88229 w 628456"/>
                    <a:gd name="connsiteY2" fmla="*/ 287244 h 287243"/>
                    <a:gd name="connsiteX3" fmla="*/ 597855 w 62845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6" h="287243">
                      <a:moveTo>
                        <a:pt x="628457" y="0"/>
                      </a:moveTo>
                      <a:lnTo>
                        <a:pt x="0" y="230469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1" name="任意多边形: 形状 19890">
                  <a:extLst>
                    <a:ext uri="{FF2B5EF4-FFF2-40B4-BE49-F238E27FC236}">
                      <a16:creationId xmlns:a16="http://schemas.microsoft.com/office/drawing/2014/main" id="{BAD73C62-C088-EE2C-1C59-F557D76AA947}"/>
                    </a:ext>
                  </a:extLst>
                </p:cNvPr>
                <p:cNvSpPr/>
                <p:nvPr/>
              </p:nvSpPr>
              <p:spPr>
                <a:xfrm>
                  <a:off x="4678598" y="4200834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2" name="任意多边形: 形状 19891">
                  <a:extLst>
                    <a:ext uri="{FF2B5EF4-FFF2-40B4-BE49-F238E27FC236}">
                      <a16:creationId xmlns:a16="http://schemas.microsoft.com/office/drawing/2014/main" id="{3B0A7634-E844-01EA-A2BA-AD9CD2B7B534}"/>
                    </a:ext>
                  </a:extLst>
                </p:cNvPr>
                <p:cNvSpPr/>
                <p:nvPr/>
              </p:nvSpPr>
              <p:spPr>
                <a:xfrm>
                  <a:off x="4736226" y="4357949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FFEB2968-21AC-E04F-34B4-E595F4FA04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107" y="2606037"/>
            <a:ext cx="3590847" cy="219661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B1843D-6F3C-EC37-2F54-AC26B20E4419}"/>
              </a:ext>
            </a:extLst>
          </p:cNvPr>
          <p:cNvGrpSpPr/>
          <p:nvPr/>
        </p:nvGrpSpPr>
        <p:grpSpPr>
          <a:xfrm>
            <a:off x="5895756" y="5937911"/>
            <a:ext cx="390744" cy="393554"/>
            <a:chOff x="2027863" y="177800"/>
            <a:chExt cx="1765300" cy="1778000"/>
          </a:xfrm>
          <a:gradFill>
            <a:gsLst>
              <a:gs pos="0">
                <a:srgbClr val="F6EDEC">
                  <a:alpha val="34000"/>
                </a:srgbClr>
              </a:gs>
              <a:gs pos="100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88B185E-5C3C-8843-E6A7-2C2F0529328A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6A1E3B-F8B9-1DA3-8DE3-49BCE36F130F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D5F678-DCFE-8F68-F46A-345A9B9A70F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0501EF-41FA-FCCB-C90C-997A9728071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86164B9-C721-B74A-0D6D-2A95D4A637D9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60338E2-1151-83B4-8698-8D560D9D41D0}"/>
              </a:ext>
            </a:extLst>
          </p:cNvPr>
          <p:cNvSpPr txBox="1"/>
          <p:nvPr/>
        </p:nvSpPr>
        <p:spPr>
          <a:xfrm>
            <a:off x="2155709" y="3076318"/>
            <a:ext cx="29606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F2CC"/>
                </a:solidFill>
                <a:effectLst>
                  <a:reflection blurRad="6350" stA="27000" endPos="45500" dist="12700" dir="5400000" sy="-100000" algn="bl" rotWithShape="0"/>
                </a:effectLst>
                <a:latin typeface="云峰寒蝉体" panose="02000500000000000000" pitchFamily="2" charset="-122"/>
                <a:ea typeface="云峰寒蝉体" panose="02000500000000000000" pitchFamily="2" charset="-122"/>
              </a:rPr>
              <a:t>海上生明月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7E074E-35A5-AC92-2C1B-D15DF80D9C9E}"/>
              </a:ext>
            </a:extLst>
          </p:cNvPr>
          <p:cNvSpPr txBox="1"/>
          <p:nvPr/>
        </p:nvSpPr>
        <p:spPr>
          <a:xfrm>
            <a:off x="7377971" y="3070274"/>
            <a:ext cx="336355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F2CC"/>
                </a:solidFill>
                <a:effectLst>
                  <a:reflection blurRad="6350" stA="27000" endPos="45500" dist="12700" dir="5400000" sy="-100000" algn="bl" rotWithShape="0"/>
                </a:effectLst>
                <a:latin typeface="云峰寒蝉体" panose="02000500000000000000" pitchFamily="2" charset="-122"/>
                <a:ea typeface="云峰寒蝉体" panose="02000500000000000000" pitchFamily="2" charset="-122"/>
              </a:rPr>
              <a:t>天涯共此时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4C2C3A5-D909-F11B-7EFA-5B86753053E2}"/>
              </a:ext>
            </a:extLst>
          </p:cNvPr>
          <p:cNvSpPr txBox="1"/>
          <p:nvPr/>
        </p:nvSpPr>
        <p:spPr>
          <a:xfrm>
            <a:off x="7481873" y="4849176"/>
            <a:ext cx="24308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224369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形 6">
            <a:extLst>
              <a:ext uri="{FF2B5EF4-FFF2-40B4-BE49-F238E27FC236}">
                <a16:creationId xmlns:a16="http://schemas.microsoft.com/office/drawing/2014/main" id="{5A16A34D-E344-6DBE-EF1C-4656CA2FD829}"/>
              </a:ext>
            </a:extLst>
          </p:cNvPr>
          <p:cNvSpPr/>
          <p:nvPr/>
        </p:nvSpPr>
        <p:spPr>
          <a:xfrm>
            <a:off x="0" y="2754588"/>
            <a:ext cx="12191999" cy="3611880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F6EDEC">
                  <a:alpha val="13000"/>
                </a:srgbClr>
              </a:gs>
              <a:gs pos="100000">
                <a:srgbClr val="1A3775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71614E-EAD7-AFE6-C8E7-3CADFEE90277}"/>
              </a:ext>
            </a:extLst>
          </p:cNvPr>
          <p:cNvGrpSpPr/>
          <p:nvPr/>
        </p:nvGrpSpPr>
        <p:grpSpPr>
          <a:xfrm rot="10800000">
            <a:off x="4406235" y="-1165867"/>
            <a:ext cx="3407258" cy="3431770"/>
            <a:chOff x="2027863" y="177800"/>
            <a:chExt cx="1765300" cy="1778000"/>
          </a:xfrm>
          <a:gradFill>
            <a:gsLst>
              <a:gs pos="2752">
                <a:srgbClr val="F6EDEC">
                  <a:alpha val="7000"/>
                </a:srgbClr>
              </a:gs>
              <a:gs pos="43000">
                <a:srgbClr val="F6EDEC">
                  <a:alpha val="2000"/>
                </a:srgbClr>
              </a:gs>
              <a:gs pos="55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FF3405-2570-C750-1BA7-615205DB72E3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4CC79EB-FA38-0AD0-7F4C-315AF146C0C5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FEF1E2B-FFD2-C62F-CEBC-076FBE8D889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1A74998-ACFF-F76D-88D4-AF493749C9D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FD6C71F-F9F8-1315-CF49-ECE6EC727810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6" name="组合 35275">
            <a:extLst>
              <a:ext uri="{FF2B5EF4-FFF2-40B4-BE49-F238E27FC236}">
                <a16:creationId xmlns:a16="http://schemas.microsoft.com/office/drawing/2014/main" id="{51BD436B-95F0-2A06-DAF8-2DEC59A14149}"/>
              </a:ext>
            </a:extLst>
          </p:cNvPr>
          <p:cNvGrpSpPr/>
          <p:nvPr/>
        </p:nvGrpSpPr>
        <p:grpSpPr>
          <a:xfrm>
            <a:off x="1373446" y="1566433"/>
            <a:ext cx="1546356" cy="389911"/>
            <a:chOff x="6846080" y="3603171"/>
            <a:chExt cx="564474" cy="142331"/>
          </a:xfrm>
        </p:grpSpPr>
        <p:sp>
          <p:nvSpPr>
            <p:cNvPr id="20169" name="任意多边形: 形状 20168">
              <a:extLst>
                <a:ext uri="{FF2B5EF4-FFF2-40B4-BE49-F238E27FC236}">
                  <a16:creationId xmlns:a16="http://schemas.microsoft.com/office/drawing/2014/main" id="{B3D71862-8B92-345B-464B-27515B804990}"/>
                </a:ext>
              </a:extLst>
            </p:cNvPr>
            <p:cNvSpPr/>
            <p:nvPr/>
          </p:nvSpPr>
          <p:spPr>
            <a:xfrm>
              <a:off x="7176368" y="3670820"/>
              <a:ext cx="234186" cy="74682"/>
            </a:xfrm>
            <a:custGeom>
              <a:avLst/>
              <a:gdLst>
                <a:gd name="connsiteX0" fmla="*/ 233320 w 234186"/>
                <a:gd name="connsiteY0" fmla="*/ 3645 h 74682"/>
                <a:gd name="connsiteX1" fmla="*/ 99411 w 234186"/>
                <a:gd name="connsiteY1" fmla="*/ 38677 h 74682"/>
                <a:gd name="connsiteX2" fmla="*/ 43125 w 234186"/>
                <a:gd name="connsiteY2" fmla="*/ 19169 h 74682"/>
                <a:gd name="connsiteX3" fmla="*/ 8865 w 234186"/>
                <a:gd name="connsiteY3" fmla="*/ 11245 h 74682"/>
                <a:gd name="connsiteX4" fmla="*/ 3988 w 234186"/>
                <a:gd name="connsiteY4" fmla="*/ 18925 h 74682"/>
                <a:gd name="connsiteX5" fmla="*/ 64095 w 234186"/>
                <a:gd name="connsiteY5" fmla="*/ 42862 h 74682"/>
                <a:gd name="connsiteX6" fmla="*/ 132573 w 234186"/>
                <a:gd name="connsiteY6" fmla="*/ 74115 h 74682"/>
                <a:gd name="connsiteX7" fmla="*/ 134443 w 234186"/>
                <a:gd name="connsiteY7" fmla="*/ 70132 h 74682"/>
                <a:gd name="connsiteX8" fmla="*/ 140864 w 234186"/>
                <a:gd name="connsiteY8" fmla="*/ 66759 h 74682"/>
                <a:gd name="connsiteX9" fmla="*/ 136068 w 234186"/>
                <a:gd name="connsiteY9" fmla="*/ 62166 h 74682"/>
                <a:gd name="connsiteX10" fmla="*/ 135093 w 234186"/>
                <a:gd name="connsiteY10" fmla="*/ 61476 h 74682"/>
                <a:gd name="connsiteX11" fmla="*/ 135052 w 234186"/>
                <a:gd name="connsiteY11" fmla="*/ 61354 h 74682"/>
                <a:gd name="connsiteX12" fmla="*/ 177277 w 234186"/>
                <a:gd name="connsiteY12" fmla="*/ 27744 h 74682"/>
                <a:gd name="connsiteX13" fmla="*/ 231491 w 234186"/>
                <a:gd name="connsiteY13" fmla="*/ 8197 h 74682"/>
                <a:gd name="connsiteX14" fmla="*/ 233320 w 234186"/>
                <a:gd name="connsiteY14" fmla="*/ 3645 h 7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186" h="74682">
                  <a:moveTo>
                    <a:pt x="233320" y="3645"/>
                  </a:moveTo>
                  <a:cubicBezTo>
                    <a:pt x="205441" y="-7938"/>
                    <a:pt x="126599" y="9253"/>
                    <a:pt x="99411" y="38677"/>
                  </a:cubicBezTo>
                  <a:cubicBezTo>
                    <a:pt x="81652" y="29695"/>
                    <a:pt x="65030" y="25834"/>
                    <a:pt x="43125" y="19169"/>
                  </a:cubicBezTo>
                  <a:cubicBezTo>
                    <a:pt x="32030" y="15959"/>
                    <a:pt x="20854" y="11488"/>
                    <a:pt x="8865" y="11245"/>
                  </a:cubicBezTo>
                  <a:cubicBezTo>
                    <a:pt x="-2920" y="11001"/>
                    <a:pt x="-1213" y="15796"/>
                    <a:pt x="3988" y="18925"/>
                  </a:cubicBezTo>
                  <a:cubicBezTo>
                    <a:pt x="9231" y="22014"/>
                    <a:pt x="44913" y="34247"/>
                    <a:pt x="64095" y="42862"/>
                  </a:cubicBezTo>
                  <a:cubicBezTo>
                    <a:pt x="70069" y="45545"/>
                    <a:pt x="123795" y="72123"/>
                    <a:pt x="132573" y="74115"/>
                  </a:cubicBezTo>
                  <a:cubicBezTo>
                    <a:pt x="139726" y="75740"/>
                    <a:pt x="136516" y="73708"/>
                    <a:pt x="134443" y="70132"/>
                  </a:cubicBezTo>
                  <a:cubicBezTo>
                    <a:pt x="134971" y="69604"/>
                    <a:pt x="136800" y="68181"/>
                    <a:pt x="140864" y="66759"/>
                  </a:cubicBezTo>
                  <a:cubicBezTo>
                    <a:pt x="144928" y="65377"/>
                    <a:pt x="138100" y="63914"/>
                    <a:pt x="136068" y="62166"/>
                  </a:cubicBezTo>
                  <a:cubicBezTo>
                    <a:pt x="135784" y="61923"/>
                    <a:pt x="135418" y="61760"/>
                    <a:pt x="135093" y="61476"/>
                  </a:cubicBezTo>
                  <a:cubicBezTo>
                    <a:pt x="135093" y="61435"/>
                    <a:pt x="135052" y="61394"/>
                    <a:pt x="135052" y="61354"/>
                  </a:cubicBezTo>
                  <a:cubicBezTo>
                    <a:pt x="147326" y="47373"/>
                    <a:pt x="161265" y="36685"/>
                    <a:pt x="177277" y="27744"/>
                  </a:cubicBezTo>
                  <a:cubicBezTo>
                    <a:pt x="194671" y="18031"/>
                    <a:pt x="214057" y="16487"/>
                    <a:pt x="231491" y="8197"/>
                  </a:cubicBezTo>
                  <a:cubicBezTo>
                    <a:pt x="231613" y="8115"/>
                    <a:pt x="236002" y="4742"/>
                    <a:pt x="233320" y="3645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170" name="任意多边形: 形状 20169">
              <a:extLst>
                <a:ext uri="{FF2B5EF4-FFF2-40B4-BE49-F238E27FC236}">
                  <a16:creationId xmlns:a16="http://schemas.microsoft.com/office/drawing/2014/main" id="{F613A80F-8C2F-9FCE-1998-0535181EA9AA}"/>
                </a:ext>
              </a:extLst>
            </p:cNvPr>
            <p:cNvSpPr/>
            <p:nvPr/>
          </p:nvSpPr>
          <p:spPr>
            <a:xfrm>
              <a:off x="6846080" y="3603171"/>
              <a:ext cx="138464" cy="66271"/>
            </a:xfrm>
            <a:custGeom>
              <a:avLst/>
              <a:gdLst>
                <a:gd name="connsiteX0" fmla="*/ 123314 w 138464"/>
                <a:gd name="connsiteY0" fmla="*/ 337 h 66271"/>
                <a:gd name="connsiteX1" fmla="*/ 58574 w 138464"/>
                <a:gd name="connsiteY1" fmla="*/ 42359 h 66271"/>
                <a:gd name="connsiteX2" fmla="*/ 34353 w 138464"/>
                <a:gd name="connsiteY2" fmla="*/ 36466 h 66271"/>
                <a:gd name="connsiteX3" fmla="*/ 378 w 138464"/>
                <a:gd name="connsiteY3" fmla="*/ 46829 h 66271"/>
                <a:gd name="connsiteX4" fmla="*/ 784 w 138464"/>
                <a:gd name="connsiteY4" fmla="*/ 48414 h 66271"/>
                <a:gd name="connsiteX5" fmla="*/ 16349 w 138464"/>
                <a:gd name="connsiteY5" fmla="*/ 46707 h 66271"/>
                <a:gd name="connsiteX6" fmla="*/ 58127 w 138464"/>
                <a:gd name="connsiteY6" fmla="*/ 58086 h 66271"/>
                <a:gd name="connsiteX7" fmla="*/ 68165 w 138464"/>
                <a:gd name="connsiteY7" fmla="*/ 66214 h 66271"/>
                <a:gd name="connsiteX8" fmla="*/ 66987 w 138464"/>
                <a:gd name="connsiteY8" fmla="*/ 57517 h 66271"/>
                <a:gd name="connsiteX9" fmla="*/ 75277 w 138464"/>
                <a:gd name="connsiteY9" fmla="*/ 61297 h 66271"/>
                <a:gd name="connsiteX10" fmla="*/ 79220 w 138464"/>
                <a:gd name="connsiteY10" fmla="*/ 46707 h 66271"/>
                <a:gd name="connsiteX11" fmla="*/ 102547 w 138464"/>
                <a:gd name="connsiteY11" fmla="*/ 21998 h 66271"/>
                <a:gd name="connsiteX12" fmla="*/ 138432 w 138464"/>
                <a:gd name="connsiteY12" fmla="*/ 3832 h 66271"/>
                <a:gd name="connsiteX13" fmla="*/ 123314 w 138464"/>
                <a:gd name="connsiteY13" fmla="*/ 337 h 6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464" h="66271">
                  <a:moveTo>
                    <a:pt x="123314" y="337"/>
                  </a:moveTo>
                  <a:cubicBezTo>
                    <a:pt x="99174" y="4157"/>
                    <a:pt x="65402" y="16024"/>
                    <a:pt x="58574" y="42359"/>
                  </a:cubicBezTo>
                  <a:cubicBezTo>
                    <a:pt x="51219" y="39067"/>
                    <a:pt x="45529" y="36547"/>
                    <a:pt x="34353" y="36466"/>
                  </a:cubicBezTo>
                  <a:cubicBezTo>
                    <a:pt x="23177" y="36384"/>
                    <a:pt x="10335" y="39473"/>
                    <a:pt x="378" y="46829"/>
                  </a:cubicBezTo>
                  <a:cubicBezTo>
                    <a:pt x="-232" y="47276"/>
                    <a:pt x="-110" y="48414"/>
                    <a:pt x="784" y="48414"/>
                  </a:cubicBezTo>
                  <a:cubicBezTo>
                    <a:pt x="6027" y="48251"/>
                    <a:pt x="11188" y="47439"/>
                    <a:pt x="16349" y="46707"/>
                  </a:cubicBezTo>
                  <a:cubicBezTo>
                    <a:pt x="30573" y="44634"/>
                    <a:pt x="44269" y="46910"/>
                    <a:pt x="58127" y="58086"/>
                  </a:cubicBezTo>
                  <a:cubicBezTo>
                    <a:pt x="61622" y="60890"/>
                    <a:pt x="64223" y="63898"/>
                    <a:pt x="68165" y="66214"/>
                  </a:cubicBezTo>
                  <a:cubicBezTo>
                    <a:pt x="69628" y="67068"/>
                    <a:pt x="65402" y="58046"/>
                    <a:pt x="66987" y="57517"/>
                  </a:cubicBezTo>
                  <a:cubicBezTo>
                    <a:pt x="67881" y="57924"/>
                    <a:pt x="74546" y="62435"/>
                    <a:pt x="75277" y="61297"/>
                  </a:cubicBezTo>
                  <a:cubicBezTo>
                    <a:pt x="79016" y="55526"/>
                    <a:pt x="75644" y="52559"/>
                    <a:pt x="79220" y="46707"/>
                  </a:cubicBezTo>
                  <a:cubicBezTo>
                    <a:pt x="84462" y="38010"/>
                    <a:pt x="94500" y="27769"/>
                    <a:pt x="102547" y="21998"/>
                  </a:cubicBezTo>
                  <a:cubicBezTo>
                    <a:pt x="115470" y="12732"/>
                    <a:pt x="136969" y="7936"/>
                    <a:pt x="138432" y="3832"/>
                  </a:cubicBezTo>
                  <a:cubicBezTo>
                    <a:pt x="139001" y="2166"/>
                    <a:pt x="132011" y="-1045"/>
                    <a:pt x="123314" y="337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5415E7-1AF8-1EC3-85BF-1037FC1C8EFF}"/>
              </a:ext>
            </a:extLst>
          </p:cNvPr>
          <p:cNvGrpSpPr/>
          <p:nvPr/>
        </p:nvGrpSpPr>
        <p:grpSpPr>
          <a:xfrm flipH="1">
            <a:off x="-557365" y="5497789"/>
            <a:ext cx="3396340" cy="1357364"/>
            <a:chOff x="1115398" y="4975382"/>
            <a:chExt cx="3812168" cy="1879771"/>
          </a:xfrm>
        </p:grpSpPr>
        <p:sp>
          <p:nvSpPr>
            <p:cNvPr id="35278" name="任意多边形: 形状 35277">
              <a:extLst>
                <a:ext uri="{FF2B5EF4-FFF2-40B4-BE49-F238E27FC236}">
                  <a16:creationId xmlns:a16="http://schemas.microsoft.com/office/drawing/2014/main" id="{07C1425A-8B2F-D392-397C-FC26833888BC}"/>
                </a:ext>
              </a:extLst>
            </p:cNvPr>
            <p:cNvSpPr/>
            <p:nvPr/>
          </p:nvSpPr>
          <p:spPr>
            <a:xfrm>
              <a:off x="2039753" y="5342358"/>
              <a:ext cx="2887813" cy="1507030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1A3775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79" name="任意多边形: 形状 35278">
              <a:extLst>
                <a:ext uri="{FF2B5EF4-FFF2-40B4-BE49-F238E27FC236}">
                  <a16:creationId xmlns:a16="http://schemas.microsoft.com/office/drawing/2014/main" id="{F3F00B3B-4968-EE66-3DF0-B22A21B10AE1}"/>
                </a:ext>
              </a:extLst>
            </p:cNvPr>
            <p:cNvSpPr/>
            <p:nvPr/>
          </p:nvSpPr>
          <p:spPr>
            <a:xfrm>
              <a:off x="1115398" y="4975382"/>
              <a:ext cx="2964274" cy="1879771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E5E9EF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 descr="D:\51PPT模板网\51pptmoban.com\图片001.jpg">
            <a:extLst>
              <a:ext uri="{FF2B5EF4-FFF2-40B4-BE49-F238E27FC236}">
                <a16:creationId xmlns:a16="http://schemas.microsoft.com/office/drawing/2014/main" id="{639BD57A-BDD1-4637-0AEA-1414D5CF454A}"/>
              </a:ext>
            </a:extLst>
          </p:cNvPr>
          <p:cNvGrpSpPr/>
          <p:nvPr/>
        </p:nvGrpSpPr>
        <p:grpSpPr>
          <a:xfrm>
            <a:off x="9270317" y="401861"/>
            <a:ext cx="2506689" cy="1815740"/>
            <a:chOff x="8615249" y="262204"/>
            <a:chExt cx="3484415" cy="252396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2F073DA-5EEC-3268-A957-FDBAF6635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5063" y="262204"/>
              <a:ext cx="2670279" cy="2523963"/>
            </a:xfrm>
            <a:prstGeom prst="rect">
              <a:avLst/>
            </a:pr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07CD5FF-C71D-5DC2-DD72-A343C8B04BC8}"/>
                </a:ext>
              </a:extLst>
            </p:cNvPr>
            <p:cNvSpPr/>
            <p:nvPr/>
          </p:nvSpPr>
          <p:spPr>
            <a:xfrm>
              <a:off x="10648950" y="2029926"/>
              <a:ext cx="1450714" cy="627727"/>
            </a:xfrm>
            <a:custGeom>
              <a:avLst/>
              <a:gdLst>
                <a:gd name="connsiteX0" fmla="*/ 512366 w 1137090"/>
                <a:gd name="connsiteY0" fmla="*/ 714 h 492021"/>
                <a:gd name="connsiteX1" fmla="*/ 586296 w 1137090"/>
                <a:gd name="connsiteY1" fmla="*/ 8067 h 492021"/>
                <a:gd name="connsiteX2" fmla="*/ 718010 w 1137090"/>
                <a:gd name="connsiteY2" fmla="*/ 146933 h 492021"/>
                <a:gd name="connsiteX3" fmla="*/ 843303 w 1137090"/>
                <a:gd name="connsiteY3" fmla="*/ 126329 h 492021"/>
                <a:gd name="connsiteX4" fmla="*/ 983064 w 1137090"/>
                <a:gd name="connsiteY4" fmla="*/ 222036 h 492021"/>
                <a:gd name="connsiteX5" fmla="*/ 1137090 w 1137090"/>
                <a:gd name="connsiteY5" fmla="*/ 210007 h 492021"/>
                <a:gd name="connsiteX6" fmla="*/ 1030938 w 1137090"/>
                <a:gd name="connsiteY6" fmla="*/ 303682 h 492021"/>
                <a:gd name="connsiteX7" fmla="*/ 877075 w 1137090"/>
                <a:gd name="connsiteY7" fmla="*/ 333593 h 492021"/>
                <a:gd name="connsiteX8" fmla="*/ 774296 w 1137090"/>
                <a:gd name="connsiteY8" fmla="*/ 415564 h 492021"/>
                <a:gd name="connsiteX9" fmla="*/ 649207 w 1137090"/>
                <a:gd name="connsiteY9" fmla="*/ 403006 h 492021"/>
                <a:gd name="connsiteX10" fmla="*/ 483111 w 1137090"/>
                <a:gd name="connsiteY10" fmla="*/ 491073 h 492021"/>
                <a:gd name="connsiteX11" fmla="*/ 332906 w 1137090"/>
                <a:gd name="connsiteY11" fmla="*/ 382239 h 492021"/>
                <a:gd name="connsiteX12" fmla="*/ 219845 w 1137090"/>
                <a:gd name="connsiteY12" fmla="*/ 438566 h 492021"/>
                <a:gd name="connsiteX13" fmla="*/ 91626 w 1137090"/>
                <a:gd name="connsiteY13" fmla="*/ 342128 h 492021"/>
                <a:gd name="connsiteX14" fmla="*/ 470 w 1137090"/>
                <a:gd name="connsiteY14" fmla="*/ 266253 h 492021"/>
                <a:gd name="connsiteX15" fmla="*/ 74476 w 1137090"/>
                <a:gd name="connsiteY15" fmla="*/ 175707 h 492021"/>
                <a:gd name="connsiteX16" fmla="*/ 189487 w 1137090"/>
                <a:gd name="connsiteY16" fmla="*/ 12984 h 492021"/>
                <a:gd name="connsiteX17" fmla="*/ 362004 w 1137090"/>
                <a:gd name="connsiteY17" fmla="*/ 87599 h 492021"/>
                <a:gd name="connsiteX18" fmla="*/ 512366 w 1137090"/>
                <a:gd name="connsiteY18" fmla="*/ 714 h 492021"/>
                <a:gd name="connsiteX19" fmla="*/ 718011 w 1137090"/>
                <a:gd name="connsiteY19" fmla="*/ 146933 h 492021"/>
                <a:gd name="connsiteX20" fmla="*/ 683995 w 1137090"/>
                <a:gd name="connsiteY20" fmla="*/ 228701 h 492021"/>
                <a:gd name="connsiteX21" fmla="*/ 747922 w 1137090"/>
                <a:gd name="connsiteY21" fmla="*/ 297301 h 492021"/>
                <a:gd name="connsiteX22" fmla="*/ 797624 w 1137090"/>
                <a:gd name="connsiteY22" fmla="*/ 290392 h 492021"/>
                <a:gd name="connsiteX23" fmla="*/ 829364 w 1137090"/>
                <a:gd name="connsiteY23" fmla="*/ 251500 h 492021"/>
                <a:gd name="connsiteX24" fmla="*/ 826479 w 1137090"/>
                <a:gd name="connsiteY24" fmla="*/ 203789 h 492021"/>
                <a:gd name="connsiteX25" fmla="*/ 790188 w 1137090"/>
                <a:gd name="connsiteY25" fmla="*/ 177494 h 492021"/>
                <a:gd name="connsiteX26" fmla="*/ 815506 w 1137090"/>
                <a:gd name="connsiteY26" fmla="*/ 207853 h 492021"/>
                <a:gd name="connsiteX27" fmla="*/ 811727 w 1137090"/>
                <a:gd name="connsiteY27" fmla="*/ 245526 h 492021"/>
                <a:gd name="connsiteX28" fmla="*/ 752555 w 1137090"/>
                <a:gd name="connsiteY28" fmla="*/ 273852 h 492021"/>
                <a:gd name="connsiteX29" fmla="*/ 702242 w 1137090"/>
                <a:gd name="connsiteY29" fmla="*/ 225206 h 492021"/>
                <a:gd name="connsiteX30" fmla="*/ 718011 w 1137090"/>
                <a:gd name="connsiteY30" fmla="*/ 146933 h 492021"/>
                <a:gd name="connsiteX31" fmla="*/ 243132 w 1137090"/>
                <a:gd name="connsiteY31" fmla="*/ 151485 h 492021"/>
                <a:gd name="connsiteX32" fmla="*/ 166201 w 1137090"/>
                <a:gd name="connsiteY32" fmla="*/ 167050 h 492021"/>
                <a:gd name="connsiteX33" fmla="*/ 125723 w 1137090"/>
                <a:gd name="connsiteY33" fmla="*/ 234594 h 492021"/>
                <a:gd name="connsiteX34" fmla="*/ 133160 w 1137090"/>
                <a:gd name="connsiteY34" fmla="*/ 274136 h 492021"/>
                <a:gd name="connsiteX35" fmla="*/ 162015 w 1137090"/>
                <a:gd name="connsiteY35" fmla="*/ 301446 h 492021"/>
                <a:gd name="connsiteX36" fmla="*/ 234110 w 1137090"/>
                <a:gd name="connsiteY36" fmla="*/ 299008 h 492021"/>
                <a:gd name="connsiteX37" fmla="*/ 167785 w 1137090"/>
                <a:gd name="connsiteY37" fmla="*/ 291286 h 492021"/>
                <a:gd name="connsiteX38" fmla="*/ 144256 w 1137090"/>
                <a:gd name="connsiteY38" fmla="*/ 236626 h 492021"/>
                <a:gd name="connsiteX39" fmla="*/ 178271 w 1137090"/>
                <a:gd name="connsiteY39" fmla="*/ 186151 h 492021"/>
                <a:gd name="connsiteX40" fmla="*/ 240450 w 1137090"/>
                <a:gd name="connsiteY40" fmla="*/ 175178 h 492021"/>
                <a:gd name="connsiteX41" fmla="*/ 301979 w 1137090"/>
                <a:gd name="connsiteY41" fmla="*/ 197286 h 492021"/>
                <a:gd name="connsiteX42" fmla="*/ 342172 w 1137090"/>
                <a:gd name="connsiteY42" fmla="*/ 248655 h 492021"/>
                <a:gd name="connsiteX43" fmla="*/ 353835 w 1137090"/>
                <a:gd name="connsiteY43" fmla="*/ 315874 h 492021"/>
                <a:gd name="connsiteX44" fmla="*/ 332743 w 1137090"/>
                <a:gd name="connsiteY44" fmla="*/ 382157 h 492021"/>
                <a:gd name="connsiteX45" fmla="*/ 365418 w 1137090"/>
                <a:gd name="connsiteY45" fmla="*/ 317093 h 492021"/>
                <a:gd name="connsiteX46" fmla="*/ 359566 w 1137090"/>
                <a:gd name="connsiteY46" fmla="*/ 242193 h 492021"/>
                <a:gd name="connsiteX47" fmla="*/ 315349 w 1137090"/>
                <a:gd name="connsiteY47" fmla="*/ 179120 h 492021"/>
                <a:gd name="connsiteX48" fmla="*/ 243132 w 1137090"/>
                <a:gd name="connsiteY48" fmla="*/ 151485 h 49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090" h="492021">
                  <a:moveTo>
                    <a:pt x="512366" y="714"/>
                  </a:moveTo>
                  <a:cubicBezTo>
                    <a:pt x="535420" y="-1255"/>
                    <a:pt x="560195" y="731"/>
                    <a:pt x="586296" y="8067"/>
                  </a:cubicBezTo>
                  <a:cubicBezTo>
                    <a:pt x="682328" y="35092"/>
                    <a:pt x="708826" y="115722"/>
                    <a:pt x="718010" y="146933"/>
                  </a:cubicBezTo>
                  <a:cubicBezTo>
                    <a:pt x="718010" y="146933"/>
                    <a:pt x="764340" y="91379"/>
                    <a:pt x="843303" y="126329"/>
                  </a:cubicBezTo>
                  <a:cubicBezTo>
                    <a:pt x="903126" y="152786"/>
                    <a:pt x="910644" y="203870"/>
                    <a:pt x="983064" y="222036"/>
                  </a:cubicBezTo>
                  <a:cubicBezTo>
                    <a:pt x="1059386" y="241218"/>
                    <a:pt x="1137090" y="210007"/>
                    <a:pt x="1137090" y="210007"/>
                  </a:cubicBezTo>
                  <a:cubicBezTo>
                    <a:pt x="1137090" y="210007"/>
                    <a:pt x="1128515" y="286491"/>
                    <a:pt x="1030938" y="303682"/>
                  </a:cubicBezTo>
                  <a:cubicBezTo>
                    <a:pt x="955714" y="316971"/>
                    <a:pt x="933036" y="304210"/>
                    <a:pt x="877075" y="333593"/>
                  </a:cubicBezTo>
                  <a:cubicBezTo>
                    <a:pt x="821114" y="362935"/>
                    <a:pt x="820382" y="384759"/>
                    <a:pt x="774296" y="415564"/>
                  </a:cubicBezTo>
                  <a:cubicBezTo>
                    <a:pt x="699682" y="465389"/>
                    <a:pt x="649207" y="403006"/>
                    <a:pt x="649207" y="403006"/>
                  </a:cubicBezTo>
                  <a:cubicBezTo>
                    <a:pt x="649207" y="403006"/>
                    <a:pt x="603447" y="502737"/>
                    <a:pt x="483111" y="491073"/>
                  </a:cubicBezTo>
                  <a:cubicBezTo>
                    <a:pt x="360175" y="479206"/>
                    <a:pt x="332906" y="382239"/>
                    <a:pt x="332906" y="382239"/>
                  </a:cubicBezTo>
                  <a:cubicBezTo>
                    <a:pt x="332906" y="382239"/>
                    <a:pt x="301206" y="438566"/>
                    <a:pt x="219845" y="438566"/>
                  </a:cubicBezTo>
                  <a:cubicBezTo>
                    <a:pt x="118204" y="438566"/>
                    <a:pt x="91626" y="342128"/>
                    <a:pt x="91626" y="342128"/>
                  </a:cubicBezTo>
                  <a:cubicBezTo>
                    <a:pt x="91626" y="342128"/>
                    <a:pt x="7989" y="344444"/>
                    <a:pt x="470" y="266253"/>
                  </a:cubicBezTo>
                  <a:cubicBezTo>
                    <a:pt x="-6886" y="189768"/>
                    <a:pt x="74476" y="175707"/>
                    <a:pt x="74476" y="175707"/>
                  </a:cubicBezTo>
                  <a:cubicBezTo>
                    <a:pt x="57366" y="156118"/>
                    <a:pt x="67120" y="31354"/>
                    <a:pt x="189487" y="12984"/>
                  </a:cubicBezTo>
                  <a:cubicBezTo>
                    <a:pt x="311855" y="-5385"/>
                    <a:pt x="362004" y="87599"/>
                    <a:pt x="362004" y="87599"/>
                  </a:cubicBezTo>
                  <a:cubicBezTo>
                    <a:pt x="389527" y="48127"/>
                    <a:pt x="443203" y="6621"/>
                    <a:pt x="512366" y="714"/>
                  </a:cubicBezTo>
                  <a:close/>
                  <a:moveTo>
                    <a:pt x="718011" y="146933"/>
                  </a:moveTo>
                  <a:cubicBezTo>
                    <a:pt x="694562" y="164571"/>
                    <a:pt x="679485" y="196311"/>
                    <a:pt x="683995" y="228701"/>
                  </a:cubicBezTo>
                  <a:cubicBezTo>
                    <a:pt x="687450" y="261294"/>
                    <a:pt x="714232" y="291002"/>
                    <a:pt x="747922" y="297301"/>
                  </a:cubicBezTo>
                  <a:cubicBezTo>
                    <a:pt x="764584" y="300593"/>
                    <a:pt x="782304" y="298155"/>
                    <a:pt x="797624" y="290392"/>
                  </a:cubicBezTo>
                  <a:cubicBezTo>
                    <a:pt x="812540" y="282224"/>
                    <a:pt x="825382" y="268203"/>
                    <a:pt x="829364" y="251500"/>
                  </a:cubicBezTo>
                  <a:cubicBezTo>
                    <a:pt x="833550" y="235528"/>
                    <a:pt x="833388" y="218947"/>
                    <a:pt x="826479" y="203789"/>
                  </a:cubicBezTo>
                  <a:cubicBezTo>
                    <a:pt x="819408" y="188955"/>
                    <a:pt x="804980" y="178632"/>
                    <a:pt x="790188" y="177494"/>
                  </a:cubicBezTo>
                  <a:cubicBezTo>
                    <a:pt x="803477" y="183794"/>
                    <a:pt x="812703" y="195376"/>
                    <a:pt x="815506" y="207853"/>
                  </a:cubicBezTo>
                  <a:cubicBezTo>
                    <a:pt x="818636" y="220085"/>
                    <a:pt x="816197" y="234025"/>
                    <a:pt x="811727" y="245526"/>
                  </a:cubicBezTo>
                  <a:cubicBezTo>
                    <a:pt x="802624" y="268081"/>
                    <a:pt x="776086" y="279135"/>
                    <a:pt x="752555" y="273852"/>
                  </a:cubicBezTo>
                  <a:cubicBezTo>
                    <a:pt x="728740" y="269666"/>
                    <a:pt x="708420" y="250037"/>
                    <a:pt x="702242" y="225206"/>
                  </a:cubicBezTo>
                  <a:cubicBezTo>
                    <a:pt x="695659" y="200131"/>
                    <a:pt x="701918" y="171439"/>
                    <a:pt x="718011" y="146933"/>
                  </a:cubicBezTo>
                  <a:close/>
                  <a:moveTo>
                    <a:pt x="243132" y="151485"/>
                  </a:moveTo>
                  <a:cubicBezTo>
                    <a:pt x="217610" y="148477"/>
                    <a:pt x="189447" y="152216"/>
                    <a:pt x="166201" y="167050"/>
                  </a:cubicBezTo>
                  <a:cubicBezTo>
                    <a:pt x="143279" y="182005"/>
                    <a:pt x="127593" y="207568"/>
                    <a:pt x="125723" y="234594"/>
                  </a:cubicBezTo>
                  <a:cubicBezTo>
                    <a:pt x="124911" y="248005"/>
                    <a:pt x="126862" y="261904"/>
                    <a:pt x="133160" y="274136"/>
                  </a:cubicBezTo>
                  <a:cubicBezTo>
                    <a:pt x="139176" y="286816"/>
                    <a:pt x="150676" y="295879"/>
                    <a:pt x="162015" y="301446"/>
                  </a:cubicBezTo>
                  <a:cubicBezTo>
                    <a:pt x="185098" y="312744"/>
                    <a:pt x="213749" y="312948"/>
                    <a:pt x="234110" y="299008"/>
                  </a:cubicBezTo>
                  <a:cubicBezTo>
                    <a:pt x="211433" y="307868"/>
                    <a:pt x="186277" y="304210"/>
                    <a:pt x="167785" y="291286"/>
                  </a:cubicBezTo>
                  <a:cubicBezTo>
                    <a:pt x="147791" y="279623"/>
                    <a:pt x="141208" y="257758"/>
                    <a:pt x="144256" y="236626"/>
                  </a:cubicBezTo>
                  <a:cubicBezTo>
                    <a:pt x="147709" y="215696"/>
                    <a:pt x="160186" y="196595"/>
                    <a:pt x="178271" y="186151"/>
                  </a:cubicBezTo>
                  <a:cubicBezTo>
                    <a:pt x="196233" y="175503"/>
                    <a:pt x="218424" y="172252"/>
                    <a:pt x="240450" y="175178"/>
                  </a:cubicBezTo>
                  <a:cubicBezTo>
                    <a:pt x="262802" y="177779"/>
                    <a:pt x="284219" y="184728"/>
                    <a:pt x="301979" y="197286"/>
                  </a:cubicBezTo>
                  <a:cubicBezTo>
                    <a:pt x="319983" y="209600"/>
                    <a:pt x="333393" y="227969"/>
                    <a:pt x="342172" y="248655"/>
                  </a:cubicBezTo>
                  <a:cubicBezTo>
                    <a:pt x="350706" y="269463"/>
                    <a:pt x="354729" y="292668"/>
                    <a:pt x="353835" y="315874"/>
                  </a:cubicBezTo>
                  <a:cubicBezTo>
                    <a:pt x="353430" y="339160"/>
                    <a:pt x="347089" y="362610"/>
                    <a:pt x="332743" y="382157"/>
                  </a:cubicBezTo>
                  <a:cubicBezTo>
                    <a:pt x="351275" y="366105"/>
                    <a:pt x="361069" y="341396"/>
                    <a:pt x="365418" y="317093"/>
                  </a:cubicBezTo>
                  <a:cubicBezTo>
                    <a:pt x="369238" y="292384"/>
                    <a:pt x="367694" y="266537"/>
                    <a:pt x="359566" y="242193"/>
                  </a:cubicBezTo>
                  <a:cubicBezTo>
                    <a:pt x="351803" y="217769"/>
                    <a:pt x="336319" y="195173"/>
                    <a:pt x="315349" y="179120"/>
                  </a:cubicBezTo>
                  <a:cubicBezTo>
                    <a:pt x="294257" y="163067"/>
                    <a:pt x="268369" y="154777"/>
                    <a:pt x="243132" y="15148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F379382-EB26-AAC2-64F9-B62373BB0F9B}"/>
                </a:ext>
              </a:extLst>
            </p:cNvPr>
            <p:cNvSpPr/>
            <p:nvPr/>
          </p:nvSpPr>
          <p:spPr>
            <a:xfrm>
              <a:off x="8615249" y="1113841"/>
              <a:ext cx="881749" cy="424880"/>
            </a:xfrm>
            <a:custGeom>
              <a:avLst/>
              <a:gdLst>
                <a:gd name="connsiteX0" fmla="*/ 596411 w 881749"/>
                <a:gd name="connsiteY0" fmla="*/ 2769 h 424880"/>
                <a:gd name="connsiteX1" fmla="*/ 734216 w 881749"/>
                <a:gd name="connsiteY1" fmla="*/ 30338 h 424880"/>
                <a:gd name="connsiteX2" fmla="*/ 815334 w 881749"/>
                <a:gd name="connsiteY2" fmla="*/ 167011 h 424880"/>
                <a:gd name="connsiteX3" fmla="*/ 878651 w 881749"/>
                <a:gd name="connsiteY3" fmla="*/ 291450 h 424880"/>
                <a:gd name="connsiteX4" fmla="*/ 633632 w 881749"/>
                <a:gd name="connsiteY4" fmla="*/ 344770 h 424880"/>
                <a:gd name="connsiteX5" fmla="*/ 484728 w 881749"/>
                <a:gd name="connsiteY5" fmla="*/ 423083 h 424880"/>
                <a:gd name="connsiteX6" fmla="*/ 381949 w 881749"/>
                <a:gd name="connsiteY6" fmla="*/ 322255 h 424880"/>
                <a:gd name="connsiteX7" fmla="*/ 275188 w 881749"/>
                <a:gd name="connsiteY7" fmla="*/ 358303 h 424880"/>
                <a:gd name="connsiteX8" fmla="*/ 214472 w 881749"/>
                <a:gd name="connsiteY8" fmla="*/ 280559 h 424880"/>
                <a:gd name="connsiteX9" fmla="*/ 98688 w 881749"/>
                <a:gd name="connsiteY9" fmla="*/ 273650 h 424880"/>
                <a:gd name="connsiteX10" fmla="*/ 5339 w 881749"/>
                <a:gd name="connsiteY10" fmla="*/ 156444 h 424880"/>
                <a:gd name="connsiteX11" fmla="*/ 140913 w 881749"/>
                <a:gd name="connsiteY11" fmla="*/ 165873 h 424880"/>
                <a:gd name="connsiteX12" fmla="*/ 221299 w 881749"/>
                <a:gd name="connsiteY12" fmla="*/ 103897 h 424880"/>
                <a:gd name="connsiteX13" fmla="*/ 295345 w 881749"/>
                <a:gd name="connsiteY13" fmla="*/ 132263 h 424880"/>
                <a:gd name="connsiteX14" fmla="*/ 356712 w 881749"/>
                <a:gd name="connsiteY14" fmla="*/ 29281 h 424880"/>
                <a:gd name="connsiteX15" fmla="*/ 486434 w 881749"/>
                <a:gd name="connsiteY15" fmla="*/ 59233 h 424880"/>
                <a:gd name="connsiteX16" fmla="*/ 596411 w 881749"/>
                <a:gd name="connsiteY16" fmla="*/ 2769 h 424880"/>
                <a:gd name="connsiteX17" fmla="*/ 413649 w 881749"/>
                <a:gd name="connsiteY17" fmla="*/ 115844 h 424880"/>
                <a:gd name="connsiteX18" fmla="*/ 443722 w 881749"/>
                <a:gd name="connsiteY18" fmla="*/ 136774 h 424880"/>
                <a:gd name="connsiteX19" fmla="*/ 447177 w 881749"/>
                <a:gd name="connsiteY19" fmla="*/ 170871 h 424880"/>
                <a:gd name="connsiteX20" fmla="*/ 398896 w 881749"/>
                <a:gd name="connsiteY20" fmla="*/ 214315 h 424880"/>
                <a:gd name="connsiteX21" fmla="*/ 332937 w 881749"/>
                <a:gd name="connsiteY21" fmla="*/ 199197 h 424880"/>
                <a:gd name="connsiteX22" fmla="*/ 295305 w 881749"/>
                <a:gd name="connsiteY22" fmla="*/ 132222 h 424880"/>
                <a:gd name="connsiteX23" fmla="*/ 319892 w 881749"/>
                <a:gd name="connsiteY23" fmla="*/ 212364 h 424880"/>
                <a:gd name="connsiteX24" fmla="*/ 358378 w 881749"/>
                <a:gd name="connsiteY24" fmla="*/ 236992 h 424880"/>
                <a:gd name="connsiteX25" fmla="*/ 404220 w 881749"/>
                <a:gd name="connsiteY25" fmla="*/ 237561 h 424880"/>
                <a:gd name="connsiteX26" fmla="*/ 445267 w 881749"/>
                <a:gd name="connsiteY26" fmla="*/ 215940 h 424880"/>
                <a:gd name="connsiteX27" fmla="*/ 465546 w 881749"/>
                <a:gd name="connsiteY27" fmla="*/ 173919 h 424880"/>
                <a:gd name="connsiteX28" fmla="*/ 453354 w 881749"/>
                <a:gd name="connsiteY28" fmla="*/ 130068 h 424880"/>
                <a:gd name="connsiteX29" fmla="*/ 413649 w 881749"/>
                <a:gd name="connsiteY29" fmla="*/ 115844 h 424880"/>
                <a:gd name="connsiteX30" fmla="*/ 688781 w 881749"/>
                <a:gd name="connsiteY30" fmla="*/ 176357 h 424880"/>
                <a:gd name="connsiteX31" fmla="*/ 635868 w 881749"/>
                <a:gd name="connsiteY31" fmla="*/ 196880 h 424880"/>
                <a:gd name="connsiteX32" fmla="*/ 607379 w 881749"/>
                <a:gd name="connsiteY32" fmla="*/ 245486 h 424880"/>
                <a:gd name="connsiteX33" fmla="*/ 634080 w 881749"/>
                <a:gd name="connsiteY33" fmla="*/ 344688 h 424880"/>
                <a:gd name="connsiteX34" fmla="*/ 625383 w 881749"/>
                <a:gd name="connsiteY34" fmla="*/ 250322 h 424880"/>
                <a:gd name="connsiteX35" fmla="*/ 690773 w 881749"/>
                <a:gd name="connsiteY35" fmla="*/ 200132 h 424880"/>
                <a:gd name="connsiteX36" fmla="*/ 762096 w 881749"/>
                <a:gd name="connsiteY36" fmla="*/ 238658 h 424880"/>
                <a:gd name="connsiteX37" fmla="*/ 733648 w 881749"/>
                <a:gd name="connsiteY37" fmla="*/ 319451 h 424880"/>
                <a:gd name="connsiteX38" fmla="*/ 774410 w 881749"/>
                <a:gd name="connsiteY38" fmla="*/ 287548 h 424880"/>
                <a:gd name="connsiteX39" fmla="*/ 779693 w 881749"/>
                <a:gd name="connsiteY39" fmla="*/ 232765 h 424880"/>
                <a:gd name="connsiteX40" fmla="*/ 744214 w 881749"/>
                <a:gd name="connsiteY40" fmla="*/ 188183 h 424880"/>
                <a:gd name="connsiteX41" fmla="*/ 688781 w 881749"/>
                <a:gd name="connsiteY41" fmla="*/ 176357 h 42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749" h="424880">
                  <a:moveTo>
                    <a:pt x="596411" y="2769"/>
                  </a:moveTo>
                  <a:cubicBezTo>
                    <a:pt x="640663" y="-4582"/>
                    <a:pt x="689553" y="2073"/>
                    <a:pt x="734216" y="30338"/>
                  </a:cubicBezTo>
                  <a:cubicBezTo>
                    <a:pt x="802288" y="73417"/>
                    <a:pt x="815334" y="167011"/>
                    <a:pt x="815334" y="167011"/>
                  </a:cubicBezTo>
                  <a:cubicBezTo>
                    <a:pt x="815334" y="167011"/>
                    <a:pt x="898646" y="193101"/>
                    <a:pt x="878651" y="291450"/>
                  </a:cubicBezTo>
                  <a:cubicBezTo>
                    <a:pt x="857396" y="395854"/>
                    <a:pt x="696421" y="424912"/>
                    <a:pt x="633632" y="344770"/>
                  </a:cubicBezTo>
                  <a:cubicBezTo>
                    <a:pt x="633632" y="344770"/>
                    <a:pt x="593764" y="438933"/>
                    <a:pt x="484728" y="423083"/>
                  </a:cubicBezTo>
                  <a:cubicBezTo>
                    <a:pt x="393612" y="409835"/>
                    <a:pt x="381949" y="322255"/>
                    <a:pt x="381949" y="322255"/>
                  </a:cubicBezTo>
                  <a:cubicBezTo>
                    <a:pt x="381949" y="322255"/>
                    <a:pt x="340862" y="381427"/>
                    <a:pt x="275188" y="358303"/>
                  </a:cubicBezTo>
                  <a:cubicBezTo>
                    <a:pt x="212440" y="336195"/>
                    <a:pt x="214472" y="280559"/>
                    <a:pt x="214472" y="280559"/>
                  </a:cubicBezTo>
                  <a:cubicBezTo>
                    <a:pt x="214472" y="280559"/>
                    <a:pt x="156641" y="291166"/>
                    <a:pt x="98688" y="273650"/>
                  </a:cubicBezTo>
                  <a:cubicBezTo>
                    <a:pt x="8670" y="246462"/>
                    <a:pt x="-11324" y="141448"/>
                    <a:pt x="5339" y="156444"/>
                  </a:cubicBezTo>
                  <a:cubicBezTo>
                    <a:pt x="22041" y="171440"/>
                    <a:pt x="85358" y="198100"/>
                    <a:pt x="140913" y="165873"/>
                  </a:cubicBezTo>
                  <a:cubicBezTo>
                    <a:pt x="174278" y="146528"/>
                    <a:pt x="177326" y="110318"/>
                    <a:pt x="221299" y="103897"/>
                  </a:cubicBezTo>
                  <a:cubicBezTo>
                    <a:pt x="267832" y="97110"/>
                    <a:pt x="295345" y="132263"/>
                    <a:pt x="295345" y="132263"/>
                  </a:cubicBezTo>
                  <a:cubicBezTo>
                    <a:pt x="295345" y="132263"/>
                    <a:pt x="284576" y="57973"/>
                    <a:pt x="356712" y="29281"/>
                  </a:cubicBezTo>
                  <a:cubicBezTo>
                    <a:pt x="430310" y="21"/>
                    <a:pt x="486434" y="59233"/>
                    <a:pt x="486434" y="59233"/>
                  </a:cubicBezTo>
                  <a:cubicBezTo>
                    <a:pt x="512545" y="31476"/>
                    <a:pt x="552159" y="10120"/>
                    <a:pt x="596411" y="2769"/>
                  </a:cubicBezTo>
                  <a:close/>
                  <a:moveTo>
                    <a:pt x="413649" y="115844"/>
                  </a:moveTo>
                  <a:cubicBezTo>
                    <a:pt x="427425" y="118120"/>
                    <a:pt x="438601" y="126126"/>
                    <a:pt x="443722" y="136774"/>
                  </a:cubicBezTo>
                  <a:cubicBezTo>
                    <a:pt x="449209" y="147218"/>
                    <a:pt x="449859" y="159654"/>
                    <a:pt x="447177" y="170871"/>
                  </a:cubicBezTo>
                  <a:cubicBezTo>
                    <a:pt x="441487" y="193751"/>
                    <a:pt x="422264" y="209926"/>
                    <a:pt x="398896" y="214315"/>
                  </a:cubicBezTo>
                  <a:cubicBezTo>
                    <a:pt x="375487" y="220492"/>
                    <a:pt x="351347" y="215453"/>
                    <a:pt x="332937" y="199197"/>
                  </a:cubicBezTo>
                  <a:cubicBezTo>
                    <a:pt x="314487" y="183022"/>
                    <a:pt x="301970" y="158841"/>
                    <a:pt x="295305" y="132222"/>
                  </a:cubicBezTo>
                  <a:cubicBezTo>
                    <a:pt x="292135" y="159613"/>
                    <a:pt x="299857" y="189646"/>
                    <a:pt x="319892" y="212364"/>
                  </a:cubicBezTo>
                  <a:cubicBezTo>
                    <a:pt x="329686" y="223784"/>
                    <a:pt x="343341" y="232481"/>
                    <a:pt x="358378" y="236992"/>
                  </a:cubicBezTo>
                  <a:cubicBezTo>
                    <a:pt x="373496" y="241381"/>
                    <a:pt x="389549" y="240772"/>
                    <a:pt x="404220" y="237561"/>
                  </a:cubicBezTo>
                  <a:cubicBezTo>
                    <a:pt x="418810" y="233944"/>
                    <a:pt x="433969" y="227442"/>
                    <a:pt x="445267" y="215940"/>
                  </a:cubicBezTo>
                  <a:cubicBezTo>
                    <a:pt x="456321" y="204480"/>
                    <a:pt x="464042" y="189565"/>
                    <a:pt x="465546" y="173919"/>
                  </a:cubicBezTo>
                  <a:cubicBezTo>
                    <a:pt x="467375" y="158394"/>
                    <a:pt x="463311" y="142057"/>
                    <a:pt x="453354" y="130068"/>
                  </a:cubicBezTo>
                  <a:cubicBezTo>
                    <a:pt x="443356" y="117998"/>
                    <a:pt x="427181" y="112634"/>
                    <a:pt x="413649" y="115844"/>
                  </a:cubicBezTo>
                  <a:close/>
                  <a:moveTo>
                    <a:pt x="688781" y="176357"/>
                  </a:moveTo>
                  <a:cubicBezTo>
                    <a:pt x="670168" y="178227"/>
                    <a:pt x="651189" y="183916"/>
                    <a:pt x="635868" y="196880"/>
                  </a:cubicBezTo>
                  <a:cubicBezTo>
                    <a:pt x="620994" y="209723"/>
                    <a:pt x="611159" y="227360"/>
                    <a:pt x="607379" y="245486"/>
                  </a:cubicBezTo>
                  <a:cubicBezTo>
                    <a:pt x="599699" y="281696"/>
                    <a:pt x="610875" y="319532"/>
                    <a:pt x="634080" y="344688"/>
                  </a:cubicBezTo>
                  <a:cubicBezTo>
                    <a:pt x="618677" y="314371"/>
                    <a:pt x="616361" y="279664"/>
                    <a:pt x="625383" y="250322"/>
                  </a:cubicBezTo>
                  <a:cubicBezTo>
                    <a:pt x="634933" y="220492"/>
                    <a:pt x="659845" y="201595"/>
                    <a:pt x="690773" y="200132"/>
                  </a:cubicBezTo>
                  <a:cubicBezTo>
                    <a:pt x="719952" y="197043"/>
                    <a:pt x="751448" y="211226"/>
                    <a:pt x="762096" y="238658"/>
                  </a:cubicBezTo>
                  <a:cubicBezTo>
                    <a:pt x="772621" y="265115"/>
                    <a:pt x="765185" y="304089"/>
                    <a:pt x="733648" y="319451"/>
                  </a:cubicBezTo>
                  <a:cubicBezTo>
                    <a:pt x="750757" y="316809"/>
                    <a:pt x="765916" y="303845"/>
                    <a:pt x="774410" y="287548"/>
                  </a:cubicBezTo>
                  <a:cubicBezTo>
                    <a:pt x="782253" y="271089"/>
                    <a:pt x="785261" y="251541"/>
                    <a:pt x="779693" y="232765"/>
                  </a:cubicBezTo>
                  <a:cubicBezTo>
                    <a:pt x="774857" y="213746"/>
                    <a:pt x="760836" y="197978"/>
                    <a:pt x="744214" y="188183"/>
                  </a:cubicBezTo>
                  <a:cubicBezTo>
                    <a:pt x="727389" y="178308"/>
                    <a:pt x="707638" y="175138"/>
                    <a:pt x="688781" y="176357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5" name="组合 35274">
            <a:extLst>
              <a:ext uri="{FF2B5EF4-FFF2-40B4-BE49-F238E27FC236}">
                <a16:creationId xmlns:a16="http://schemas.microsoft.com/office/drawing/2014/main" id="{9C138C51-3BAC-F877-2B90-50933625618A}"/>
              </a:ext>
            </a:extLst>
          </p:cNvPr>
          <p:cNvGrpSpPr/>
          <p:nvPr/>
        </p:nvGrpSpPr>
        <p:grpSpPr>
          <a:xfrm>
            <a:off x="691105" y="4867804"/>
            <a:ext cx="1750373" cy="1344789"/>
            <a:chOff x="2622463" y="3121802"/>
            <a:chExt cx="2742219" cy="2106811"/>
          </a:xfrm>
        </p:grpSpPr>
        <p:sp>
          <p:nvSpPr>
            <p:cNvPr id="19856" name="任意多边形: 形状 19855">
              <a:extLst>
                <a:ext uri="{FF2B5EF4-FFF2-40B4-BE49-F238E27FC236}">
                  <a16:creationId xmlns:a16="http://schemas.microsoft.com/office/drawing/2014/main" id="{EEE7A7A2-5457-5623-0542-F43108FE13D6}"/>
                </a:ext>
              </a:extLst>
            </p:cNvPr>
            <p:cNvSpPr/>
            <p:nvPr/>
          </p:nvSpPr>
          <p:spPr>
            <a:xfrm>
              <a:off x="3960490" y="3739632"/>
              <a:ext cx="182664" cy="451123"/>
            </a:xfrm>
            <a:custGeom>
              <a:avLst/>
              <a:gdLst>
                <a:gd name="connsiteX0" fmla="*/ 158902 w 182664"/>
                <a:gd name="connsiteY0" fmla="*/ 3027 h 451123"/>
                <a:gd name="connsiteX1" fmla="*/ 170322 w 182664"/>
                <a:gd name="connsiteY1" fmla="*/ 173837 h 451123"/>
                <a:gd name="connsiteX2" fmla="*/ 43566 w 182664"/>
                <a:gd name="connsiteY2" fmla="*/ 451124 h 451123"/>
                <a:gd name="connsiteX3" fmla="*/ 0 w 182664"/>
                <a:gd name="connsiteY3" fmla="*/ 330179 h 451123"/>
                <a:gd name="connsiteX4" fmla="*/ 104973 w 182664"/>
                <a:gd name="connsiteY4" fmla="*/ 174975 h 451123"/>
                <a:gd name="connsiteX5" fmla="*/ 158902 w 182664"/>
                <a:gd name="connsiteY5" fmla="*/ 3027 h 45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664" h="451123">
                  <a:moveTo>
                    <a:pt x="158902" y="3027"/>
                  </a:moveTo>
                  <a:cubicBezTo>
                    <a:pt x="181010" y="-16805"/>
                    <a:pt x="193365" y="63174"/>
                    <a:pt x="170322" y="173837"/>
                  </a:cubicBezTo>
                  <a:cubicBezTo>
                    <a:pt x="150977" y="266740"/>
                    <a:pt x="91562" y="402600"/>
                    <a:pt x="43566" y="451124"/>
                  </a:cubicBezTo>
                  <a:lnTo>
                    <a:pt x="0" y="330179"/>
                  </a:lnTo>
                  <a:cubicBezTo>
                    <a:pt x="0" y="330179"/>
                    <a:pt x="58806" y="277063"/>
                    <a:pt x="104973" y="174975"/>
                  </a:cubicBezTo>
                  <a:cubicBezTo>
                    <a:pt x="151140" y="72887"/>
                    <a:pt x="134031" y="25298"/>
                    <a:pt x="158902" y="3027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8107025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7" name="任意多边形: 形状 19856">
              <a:extLst>
                <a:ext uri="{FF2B5EF4-FFF2-40B4-BE49-F238E27FC236}">
                  <a16:creationId xmlns:a16="http://schemas.microsoft.com/office/drawing/2014/main" id="{97CB0D75-8C4B-B861-F955-2C9F81CECC6E}"/>
                </a:ext>
              </a:extLst>
            </p:cNvPr>
            <p:cNvSpPr/>
            <p:nvPr/>
          </p:nvSpPr>
          <p:spPr>
            <a:xfrm>
              <a:off x="3219459" y="3776108"/>
              <a:ext cx="943986" cy="1172462"/>
            </a:xfrm>
            <a:custGeom>
              <a:avLst/>
              <a:gdLst>
                <a:gd name="connsiteX0" fmla="*/ 646826 w 943986"/>
                <a:gd name="connsiteY0" fmla="*/ 33485 h 1172462"/>
                <a:gd name="connsiteX1" fmla="*/ 800771 w 943986"/>
                <a:gd name="connsiteY1" fmla="*/ 278382 h 1172462"/>
                <a:gd name="connsiteX2" fmla="*/ 943986 w 943986"/>
                <a:gd name="connsiteY2" fmla="*/ 696364 h 1172462"/>
                <a:gd name="connsiteX3" fmla="*/ 471993 w 943986"/>
                <a:gd name="connsiteY3" fmla="*/ 1172462 h 1172462"/>
                <a:gd name="connsiteX4" fmla="*/ 0 w 943986"/>
                <a:gd name="connsiteY4" fmla="*/ 867824 h 1172462"/>
                <a:gd name="connsiteX5" fmla="*/ 158699 w 943986"/>
                <a:gd name="connsiteY5" fmla="*/ 461018 h 1172462"/>
                <a:gd name="connsiteX6" fmla="*/ 279278 w 943986"/>
                <a:gd name="connsiteY6" fmla="*/ 88512 h 1172462"/>
                <a:gd name="connsiteX7" fmla="*/ 646826 w 943986"/>
                <a:gd name="connsiteY7" fmla="*/ 33485 h 117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986" h="1172462">
                  <a:moveTo>
                    <a:pt x="646826" y="33485"/>
                  </a:moveTo>
                  <a:cubicBezTo>
                    <a:pt x="644835" y="74329"/>
                    <a:pt x="705389" y="132403"/>
                    <a:pt x="800771" y="278382"/>
                  </a:cubicBezTo>
                  <a:cubicBezTo>
                    <a:pt x="868762" y="382461"/>
                    <a:pt x="943986" y="521246"/>
                    <a:pt x="943986" y="696364"/>
                  </a:cubicBezTo>
                  <a:cubicBezTo>
                    <a:pt x="943986" y="911634"/>
                    <a:pt x="824383" y="1172462"/>
                    <a:pt x="471993" y="1172462"/>
                  </a:cubicBezTo>
                  <a:cubicBezTo>
                    <a:pt x="170729" y="1172462"/>
                    <a:pt x="163" y="1029084"/>
                    <a:pt x="0" y="867824"/>
                  </a:cubicBezTo>
                  <a:cubicBezTo>
                    <a:pt x="-244" y="647109"/>
                    <a:pt x="142403" y="537218"/>
                    <a:pt x="158699" y="461018"/>
                  </a:cubicBezTo>
                  <a:cubicBezTo>
                    <a:pt x="174996" y="384859"/>
                    <a:pt x="186619" y="229695"/>
                    <a:pt x="279278" y="88512"/>
                  </a:cubicBezTo>
                  <a:cubicBezTo>
                    <a:pt x="383764" y="-70716"/>
                    <a:pt x="646826" y="33485"/>
                    <a:pt x="646826" y="33485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5967734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8" name="任意多边形: 形状 19857">
              <a:extLst>
                <a:ext uri="{FF2B5EF4-FFF2-40B4-BE49-F238E27FC236}">
                  <a16:creationId xmlns:a16="http://schemas.microsoft.com/office/drawing/2014/main" id="{C274B457-7014-E101-52EE-D0F5F0A7EE3B}"/>
                </a:ext>
              </a:extLst>
            </p:cNvPr>
            <p:cNvSpPr/>
            <p:nvPr/>
          </p:nvSpPr>
          <p:spPr>
            <a:xfrm>
              <a:off x="3631302" y="4031569"/>
              <a:ext cx="397178" cy="246682"/>
            </a:xfrm>
            <a:custGeom>
              <a:avLst/>
              <a:gdLst>
                <a:gd name="connsiteX0" fmla="*/ 373770 w 397178"/>
                <a:gd name="connsiteY0" fmla="*/ 0 h 246682"/>
                <a:gd name="connsiteX1" fmla="*/ 397179 w 397178"/>
                <a:gd name="connsiteY1" fmla="*/ 36779 h 246682"/>
                <a:gd name="connsiteX2" fmla="*/ 198571 w 397178"/>
                <a:gd name="connsiteY2" fmla="*/ 223723 h 246682"/>
                <a:gd name="connsiteX3" fmla="*/ 126 w 397178"/>
                <a:gd name="connsiteY3" fmla="*/ 212344 h 246682"/>
                <a:gd name="connsiteX4" fmla="*/ 373770 w 397178"/>
                <a:gd name="connsiteY4" fmla="*/ 0 h 24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78" h="246682">
                  <a:moveTo>
                    <a:pt x="373770" y="0"/>
                  </a:moveTo>
                  <a:lnTo>
                    <a:pt x="397179" y="36779"/>
                  </a:lnTo>
                  <a:cubicBezTo>
                    <a:pt x="397179" y="36779"/>
                    <a:pt x="330813" y="155326"/>
                    <a:pt x="198571" y="223723"/>
                  </a:cubicBezTo>
                  <a:cubicBezTo>
                    <a:pt x="115665" y="266598"/>
                    <a:pt x="-4426" y="241564"/>
                    <a:pt x="126" y="212344"/>
                  </a:cubicBezTo>
                  <a:cubicBezTo>
                    <a:pt x="4637" y="183165"/>
                    <a:pt x="373770" y="0"/>
                    <a:pt x="373770" y="0"/>
                  </a:cubicBezTo>
                  <a:close/>
                </a:path>
              </a:pathLst>
            </a:custGeom>
            <a:solidFill>
              <a:srgbClr val="FAF2E1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9" name="任意多边形: 形状 19858">
              <a:extLst>
                <a:ext uri="{FF2B5EF4-FFF2-40B4-BE49-F238E27FC236}">
                  <a16:creationId xmlns:a16="http://schemas.microsoft.com/office/drawing/2014/main" id="{738B0F16-532E-5C0C-6686-9D2C6CEBF81F}"/>
                </a:ext>
              </a:extLst>
            </p:cNvPr>
            <p:cNvSpPr/>
            <p:nvPr/>
          </p:nvSpPr>
          <p:spPr>
            <a:xfrm>
              <a:off x="2622463" y="3528167"/>
              <a:ext cx="764920" cy="302707"/>
            </a:xfrm>
            <a:custGeom>
              <a:avLst/>
              <a:gdLst>
                <a:gd name="connsiteX0" fmla="*/ 764921 w 764920"/>
                <a:gd name="connsiteY0" fmla="*/ 88061 h 302707"/>
                <a:gd name="connsiteX1" fmla="*/ 342143 w 764920"/>
                <a:gd name="connsiteY1" fmla="*/ 7797 h 302707"/>
                <a:gd name="connsiteX2" fmla="*/ 35 w 764920"/>
                <a:gd name="connsiteY2" fmla="*/ 175965 h 302707"/>
                <a:gd name="connsiteX3" fmla="*/ 339623 w 764920"/>
                <a:gd name="connsiteY3" fmla="*/ 297844 h 302707"/>
                <a:gd name="connsiteX4" fmla="*/ 764921 w 764920"/>
                <a:gd name="connsiteY4" fmla="*/ 193237 h 302707"/>
                <a:gd name="connsiteX5" fmla="*/ 764921 w 764920"/>
                <a:gd name="connsiteY5" fmla="*/ 88061 h 30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920" h="302707">
                  <a:moveTo>
                    <a:pt x="764921" y="88061"/>
                  </a:moveTo>
                  <a:cubicBezTo>
                    <a:pt x="650479" y="38358"/>
                    <a:pt x="477027" y="-21667"/>
                    <a:pt x="342143" y="7797"/>
                  </a:cubicBezTo>
                  <a:cubicBezTo>
                    <a:pt x="207218" y="37301"/>
                    <a:pt x="-3134" y="137560"/>
                    <a:pt x="35" y="175965"/>
                  </a:cubicBezTo>
                  <a:cubicBezTo>
                    <a:pt x="3165" y="213882"/>
                    <a:pt x="214127" y="275452"/>
                    <a:pt x="339623" y="297844"/>
                  </a:cubicBezTo>
                  <a:cubicBezTo>
                    <a:pt x="519049" y="329869"/>
                    <a:pt x="764921" y="193237"/>
                    <a:pt x="764921" y="193237"/>
                  </a:cubicBezTo>
                  <a:lnTo>
                    <a:pt x="764921" y="88061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0755157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0" name="任意多边形: 形状 19859">
              <a:extLst>
                <a:ext uri="{FF2B5EF4-FFF2-40B4-BE49-F238E27FC236}">
                  <a16:creationId xmlns:a16="http://schemas.microsoft.com/office/drawing/2014/main" id="{D7C5652D-E2CA-728A-8633-936E1A3824C7}"/>
                </a:ext>
              </a:extLst>
            </p:cNvPr>
            <p:cNvSpPr/>
            <p:nvPr/>
          </p:nvSpPr>
          <p:spPr>
            <a:xfrm>
              <a:off x="2875884" y="3140838"/>
              <a:ext cx="565998" cy="487215"/>
            </a:xfrm>
            <a:custGeom>
              <a:avLst/>
              <a:gdLst>
                <a:gd name="connsiteX0" fmla="*/ 529626 w 565998"/>
                <a:gd name="connsiteY0" fmla="*/ 487216 h 487215"/>
                <a:gd name="connsiteX1" fmla="*/ 210561 w 565998"/>
                <a:gd name="connsiteY1" fmla="*/ 307669 h 487215"/>
                <a:gd name="connsiteX2" fmla="*/ 6345 w 565998"/>
                <a:gd name="connsiteY2" fmla="*/ 3966 h 487215"/>
                <a:gd name="connsiteX3" fmla="*/ 565999 w 565998"/>
                <a:gd name="connsiteY3" fmla="*/ 367856 h 487215"/>
                <a:gd name="connsiteX4" fmla="*/ 529626 w 565998"/>
                <a:gd name="connsiteY4" fmla="*/ 487216 h 48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998" h="487215">
                  <a:moveTo>
                    <a:pt x="529626" y="487216"/>
                  </a:moveTo>
                  <a:cubicBezTo>
                    <a:pt x="423230" y="442431"/>
                    <a:pt x="338252" y="457061"/>
                    <a:pt x="210561" y="307669"/>
                  </a:cubicBezTo>
                  <a:cubicBezTo>
                    <a:pt x="82870" y="158276"/>
                    <a:pt x="-28077" y="38307"/>
                    <a:pt x="6345" y="3966"/>
                  </a:cubicBezTo>
                  <a:cubicBezTo>
                    <a:pt x="40808" y="-30375"/>
                    <a:pt x="381981" y="163966"/>
                    <a:pt x="565999" y="367856"/>
                  </a:cubicBezTo>
                  <a:lnTo>
                    <a:pt x="529626" y="487216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315971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1" name="任意多边形: 形状 19860">
              <a:extLst>
                <a:ext uri="{FF2B5EF4-FFF2-40B4-BE49-F238E27FC236}">
                  <a16:creationId xmlns:a16="http://schemas.microsoft.com/office/drawing/2014/main" id="{4AB0E1E1-D051-37CF-68AB-3FD93BC150F1}"/>
                </a:ext>
              </a:extLst>
            </p:cNvPr>
            <p:cNvSpPr/>
            <p:nvPr/>
          </p:nvSpPr>
          <p:spPr>
            <a:xfrm>
              <a:off x="3074847" y="3292590"/>
              <a:ext cx="331190" cy="277552"/>
            </a:xfrm>
            <a:custGeom>
              <a:avLst/>
              <a:gdLst>
                <a:gd name="connsiteX0" fmla="*/ 331191 w 331190"/>
                <a:gd name="connsiteY0" fmla="*/ 239229 h 277552"/>
                <a:gd name="connsiteX1" fmla="*/ 97308 w 331190"/>
                <a:gd name="connsiteY1" fmla="*/ 32574 h 277552"/>
                <a:gd name="connsiteX2" fmla="*/ 70567 w 331190"/>
                <a:gd name="connsiteY2" fmla="*/ 122145 h 277552"/>
                <a:gd name="connsiteX3" fmla="*/ 318227 w 331190"/>
                <a:gd name="connsiteY3" fmla="*/ 277552 h 277552"/>
                <a:gd name="connsiteX4" fmla="*/ 331191 w 331190"/>
                <a:gd name="connsiteY4" fmla="*/ 239229 h 27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90" h="277552">
                  <a:moveTo>
                    <a:pt x="331191" y="239229"/>
                  </a:moveTo>
                  <a:cubicBezTo>
                    <a:pt x="261290" y="168393"/>
                    <a:pt x="200493" y="101703"/>
                    <a:pt x="97308" y="32574"/>
                  </a:cubicBezTo>
                  <a:cubicBezTo>
                    <a:pt x="-11567" y="-40375"/>
                    <a:pt x="-40868" y="17781"/>
                    <a:pt x="70567" y="122145"/>
                  </a:cubicBezTo>
                  <a:cubicBezTo>
                    <a:pt x="117994" y="166564"/>
                    <a:pt x="318227" y="277552"/>
                    <a:pt x="318227" y="277552"/>
                  </a:cubicBezTo>
                  <a:lnTo>
                    <a:pt x="331191" y="239229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313423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2" name="任意多边形: 形状 19861">
              <a:extLst>
                <a:ext uri="{FF2B5EF4-FFF2-40B4-BE49-F238E27FC236}">
                  <a16:creationId xmlns:a16="http://schemas.microsoft.com/office/drawing/2014/main" id="{D45A3471-BEEF-5A67-9DDA-0A930F12285F}"/>
                </a:ext>
              </a:extLst>
            </p:cNvPr>
            <p:cNvSpPr/>
            <p:nvPr/>
          </p:nvSpPr>
          <p:spPr>
            <a:xfrm>
              <a:off x="2851739" y="3605916"/>
              <a:ext cx="531418" cy="141902"/>
            </a:xfrm>
            <a:custGeom>
              <a:avLst/>
              <a:gdLst>
                <a:gd name="connsiteX0" fmla="*/ 531378 w 531418"/>
                <a:gd name="connsiteY0" fmla="*/ 31770 h 141902"/>
                <a:gd name="connsiteX1" fmla="*/ 124694 w 531418"/>
                <a:gd name="connsiteY1" fmla="*/ 8158 h 141902"/>
                <a:gd name="connsiteX2" fmla="*/ 148306 w 531418"/>
                <a:gd name="connsiteY2" fmla="*/ 141701 h 141902"/>
                <a:gd name="connsiteX3" fmla="*/ 531419 w 531418"/>
                <a:gd name="connsiteY3" fmla="*/ 89153 h 141902"/>
                <a:gd name="connsiteX4" fmla="*/ 531419 w 531418"/>
                <a:gd name="connsiteY4" fmla="*/ 31770 h 1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18" h="141902">
                  <a:moveTo>
                    <a:pt x="531378" y="31770"/>
                  </a:moveTo>
                  <a:cubicBezTo>
                    <a:pt x="407142" y="19618"/>
                    <a:pt x="286482" y="-15860"/>
                    <a:pt x="124694" y="8158"/>
                  </a:cubicBezTo>
                  <a:cubicBezTo>
                    <a:pt x="-46035" y="33518"/>
                    <a:pt x="-44531" y="132394"/>
                    <a:pt x="148306" y="141701"/>
                  </a:cubicBezTo>
                  <a:cubicBezTo>
                    <a:pt x="230358" y="145684"/>
                    <a:pt x="531419" y="89153"/>
                    <a:pt x="531419" y="89153"/>
                  </a:cubicBezTo>
                  <a:lnTo>
                    <a:pt x="531419" y="31770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0653979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3" name="任意多边形: 形状 19862">
              <a:extLst>
                <a:ext uri="{FF2B5EF4-FFF2-40B4-BE49-F238E27FC236}">
                  <a16:creationId xmlns:a16="http://schemas.microsoft.com/office/drawing/2014/main" id="{89857B88-B5DE-C9D5-1EAA-C7AACF2418FF}"/>
                </a:ext>
              </a:extLst>
            </p:cNvPr>
            <p:cNvSpPr/>
            <p:nvPr/>
          </p:nvSpPr>
          <p:spPr>
            <a:xfrm>
              <a:off x="3379179" y="3447851"/>
              <a:ext cx="592508" cy="452325"/>
            </a:xfrm>
            <a:custGeom>
              <a:avLst/>
              <a:gdLst>
                <a:gd name="connsiteX0" fmla="*/ 44618 w 592508"/>
                <a:gd name="connsiteY0" fmla="*/ 80960 h 452325"/>
                <a:gd name="connsiteX1" fmla="*/ 439558 w 592508"/>
                <a:gd name="connsiteY1" fmla="*/ 32030 h 452325"/>
                <a:gd name="connsiteX2" fmla="*/ 583058 w 592508"/>
                <a:gd name="connsiteY2" fmla="*/ 63201 h 452325"/>
                <a:gd name="connsiteX3" fmla="*/ 476540 w 592508"/>
                <a:gd name="connsiteY3" fmla="*/ 370723 h 452325"/>
                <a:gd name="connsiteX4" fmla="*/ 92452 w 592508"/>
                <a:gd name="connsiteY4" fmla="*/ 400634 h 452325"/>
                <a:gd name="connsiteX5" fmla="*/ 44618 w 592508"/>
                <a:gd name="connsiteY5" fmla="*/ 80960 h 45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508" h="452325">
                  <a:moveTo>
                    <a:pt x="44618" y="80960"/>
                  </a:moveTo>
                  <a:cubicBezTo>
                    <a:pt x="124598" y="-20965"/>
                    <a:pt x="267488" y="-13690"/>
                    <a:pt x="439558" y="32030"/>
                  </a:cubicBezTo>
                  <a:cubicBezTo>
                    <a:pt x="497551" y="47432"/>
                    <a:pt x="547904" y="40523"/>
                    <a:pt x="583058" y="63201"/>
                  </a:cubicBezTo>
                  <a:cubicBezTo>
                    <a:pt x="606304" y="78156"/>
                    <a:pt x="592324" y="279690"/>
                    <a:pt x="476540" y="370723"/>
                  </a:cubicBezTo>
                  <a:cubicBezTo>
                    <a:pt x="355230" y="466065"/>
                    <a:pt x="211283" y="480248"/>
                    <a:pt x="92452" y="400634"/>
                  </a:cubicBezTo>
                  <a:cubicBezTo>
                    <a:pt x="-12846" y="330124"/>
                    <a:pt x="-27355" y="172644"/>
                    <a:pt x="44618" y="80960"/>
                  </a:cubicBezTo>
                  <a:close/>
                </a:path>
              </a:pathLst>
            </a:custGeom>
            <a:gradFill>
              <a:gsLst>
                <a:gs pos="11190">
                  <a:srgbClr val="F9F2E1"/>
                </a:gs>
                <a:gs pos="99290">
                  <a:srgbClr val="FFFFFF"/>
                </a:gs>
              </a:gsLst>
              <a:lin ang="2064327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4" name="任意多边形: 形状 19863">
              <a:extLst>
                <a:ext uri="{FF2B5EF4-FFF2-40B4-BE49-F238E27FC236}">
                  <a16:creationId xmlns:a16="http://schemas.microsoft.com/office/drawing/2014/main" id="{AF628863-49B3-9FB2-B869-2C004385B8D0}"/>
                </a:ext>
              </a:extLst>
            </p:cNvPr>
            <p:cNvSpPr/>
            <p:nvPr/>
          </p:nvSpPr>
          <p:spPr>
            <a:xfrm>
              <a:off x="3588802" y="3581864"/>
              <a:ext cx="85191" cy="55858"/>
            </a:xfrm>
            <a:custGeom>
              <a:avLst/>
              <a:gdLst>
                <a:gd name="connsiteX0" fmla="*/ 360 w 85191"/>
                <a:gd name="connsiteY0" fmla="*/ 40948 h 55858"/>
                <a:gd name="connsiteX1" fmla="*/ 50551 w 85191"/>
                <a:gd name="connsiteY1" fmla="*/ 53709 h 55858"/>
                <a:gd name="connsiteX2" fmla="*/ 84891 w 85191"/>
                <a:gd name="connsiteY2" fmla="*/ 14898 h 55858"/>
                <a:gd name="connsiteX3" fmla="*/ 34701 w 85191"/>
                <a:gd name="connsiteY3" fmla="*/ 2137 h 55858"/>
                <a:gd name="connsiteX4" fmla="*/ 360 w 85191"/>
                <a:gd name="connsiteY4" fmla="*/ 40948 h 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55858">
                  <a:moveTo>
                    <a:pt x="360" y="40948"/>
                  </a:moveTo>
                  <a:cubicBezTo>
                    <a:pt x="3164" y="48344"/>
                    <a:pt x="27223" y="60902"/>
                    <a:pt x="50551" y="53709"/>
                  </a:cubicBezTo>
                  <a:cubicBezTo>
                    <a:pt x="73878" y="46516"/>
                    <a:pt x="87411" y="22213"/>
                    <a:pt x="84891" y="14898"/>
                  </a:cubicBezTo>
                  <a:cubicBezTo>
                    <a:pt x="82372" y="7623"/>
                    <a:pt x="58028" y="-5057"/>
                    <a:pt x="34701" y="2137"/>
                  </a:cubicBezTo>
                  <a:cubicBezTo>
                    <a:pt x="11333" y="9330"/>
                    <a:pt x="-2444" y="33551"/>
                    <a:pt x="360" y="40948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5" name="任意多边形: 形状 19864">
              <a:extLst>
                <a:ext uri="{FF2B5EF4-FFF2-40B4-BE49-F238E27FC236}">
                  <a16:creationId xmlns:a16="http://schemas.microsoft.com/office/drawing/2014/main" id="{547635FD-5381-0AD5-A798-DBCF0E303D9D}"/>
                </a:ext>
              </a:extLst>
            </p:cNvPr>
            <p:cNvSpPr/>
            <p:nvPr/>
          </p:nvSpPr>
          <p:spPr>
            <a:xfrm>
              <a:off x="3909413" y="3503208"/>
              <a:ext cx="61602" cy="36882"/>
            </a:xfrm>
            <a:custGeom>
              <a:avLst/>
              <a:gdLst>
                <a:gd name="connsiteX0" fmla="*/ 37218 w 61602"/>
                <a:gd name="connsiteY0" fmla="*/ 0 h 36882"/>
                <a:gd name="connsiteX1" fmla="*/ 73 w 61602"/>
                <a:gd name="connsiteY1" fmla="*/ 21702 h 36882"/>
                <a:gd name="connsiteX2" fmla="*/ 61602 w 61602"/>
                <a:gd name="connsiteY2" fmla="*/ 35072 h 36882"/>
                <a:gd name="connsiteX3" fmla="*/ 54734 w 61602"/>
                <a:gd name="connsiteY3" fmla="*/ 8778 h 36882"/>
                <a:gd name="connsiteX4" fmla="*/ 37218 w 61602"/>
                <a:gd name="connsiteY4" fmla="*/ 0 h 3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02" h="36882">
                  <a:moveTo>
                    <a:pt x="37218" y="0"/>
                  </a:moveTo>
                  <a:cubicBezTo>
                    <a:pt x="23726" y="4673"/>
                    <a:pt x="2349" y="7234"/>
                    <a:pt x="73" y="21702"/>
                  </a:cubicBezTo>
                  <a:cubicBezTo>
                    <a:pt x="-1918" y="34300"/>
                    <a:pt x="37218" y="40112"/>
                    <a:pt x="61602" y="35072"/>
                  </a:cubicBezTo>
                  <a:cubicBezTo>
                    <a:pt x="61602" y="35072"/>
                    <a:pt x="61765" y="15931"/>
                    <a:pt x="54734" y="8778"/>
                  </a:cubicBezTo>
                  <a:cubicBezTo>
                    <a:pt x="46931" y="813"/>
                    <a:pt x="37218" y="0"/>
                    <a:pt x="37218" y="0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6" name="任意多边形: 形状 19865">
              <a:extLst>
                <a:ext uri="{FF2B5EF4-FFF2-40B4-BE49-F238E27FC236}">
                  <a16:creationId xmlns:a16="http://schemas.microsoft.com/office/drawing/2014/main" id="{050D36BE-9C6B-1A8C-C7A2-9A59900C4F6D}"/>
                </a:ext>
              </a:extLst>
            </p:cNvPr>
            <p:cNvSpPr/>
            <p:nvPr/>
          </p:nvSpPr>
          <p:spPr>
            <a:xfrm>
              <a:off x="3038426" y="4333087"/>
              <a:ext cx="339845" cy="291785"/>
            </a:xfrm>
            <a:custGeom>
              <a:avLst/>
              <a:gdLst>
                <a:gd name="connsiteX0" fmla="*/ 219154 w 339845"/>
                <a:gd name="connsiteY0" fmla="*/ 9377 h 291785"/>
                <a:gd name="connsiteX1" fmla="*/ 339124 w 339845"/>
                <a:gd name="connsiteY1" fmla="*/ 193070 h 291785"/>
                <a:gd name="connsiteX2" fmla="*/ 126780 w 339845"/>
                <a:gd name="connsiteY2" fmla="*/ 277276 h 291785"/>
                <a:gd name="connsiteX3" fmla="*/ 13638 w 339845"/>
                <a:gd name="connsiteY3" fmla="*/ 79888 h 291785"/>
                <a:gd name="connsiteX4" fmla="*/ 219154 w 339845"/>
                <a:gd name="connsiteY4" fmla="*/ 9377 h 2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45" h="291785">
                  <a:moveTo>
                    <a:pt x="219154" y="9377"/>
                  </a:moveTo>
                  <a:cubicBezTo>
                    <a:pt x="301491" y="36647"/>
                    <a:pt x="346155" y="115001"/>
                    <a:pt x="339124" y="193070"/>
                  </a:cubicBezTo>
                  <a:cubicBezTo>
                    <a:pt x="332093" y="271180"/>
                    <a:pt x="243254" y="316819"/>
                    <a:pt x="126780" y="277276"/>
                  </a:cubicBezTo>
                  <a:cubicBezTo>
                    <a:pt x="10305" y="237733"/>
                    <a:pt x="-21760" y="143205"/>
                    <a:pt x="13638" y="79888"/>
                  </a:cubicBezTo>
                  <a:cubicBezTo>
                    <a:pt x="42248" y="28844"/>
                    <a:pt x="126576" y="-21306"/>
                    <a:pt x="219154" y="9377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7" name="任意多边形: 形状 19866">
              <a:extLst>
                <a:ext uri="{FF2B5EF4-FFF2-40B4-BE49-F238E27FC236}">
                  <a16:creationId xmlns:a16="http://schemas.microsoft.com/office/drawing/2014/main" id="{D00B5B3C-AD0F-3912-A378-1BBBC386A967}"/>
                </a:ext>
              </a:extLst>
            </p:cNvPr>
            <p:cNvSpPr/>
            <p:nvPr/>
          </p:nvSpPr>
          <p:spPr>
            <a:xfrm>
              <a:off x="3903825" y="4636373"/>
              <a:ext cx="533441" cy="494465"/>
            </a:xfrm>
            <a:custGeom>
              <a:avLst/>
              <a:gdLst>
                <a:gd name="connsiteX0" fmla="*/ 235805 w 533441"/>
                <a:gd name="connsiteY0" fmla="*/ 0 h 494465"/>
                <a:gd name="connsiteX1" fmla="*/ 183014 w 533441"/>
                <a:gd name="connsiteY1" fmla="*/ 319268 h 494465"/>
                <a:gd name="connsiteX2" fmla="*/ 488546 w 533441"/>
                <a:gd name="connsiteY2" fmla="*/ 392867 h 494465"/>
                <a:gd name="connsiteX3" fmla="*/ 385482 w 533441"/>
                <a:gd name="connsiteY3" fmla="*/ 486461 h 494465"/>
                <a:gd name="connsiteX4" fmla="*/ 20738 w 533441"/>
                <a:gd name="connsiteY4" fmla="*/ 418389 h 494465"/>
                <a:gd name="connsiteX5" fmla="*/ 5580 w 533441"/>
                <a:gd name="connsiteY5" fmla="*/ 272735 h 494465"/>
                <a:gd name="connsiteX6" fmla="*/ 235805 w 533441"/>
                <a:gd name="connsiteY6" fmla="*/ 0 h 49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41" h="494465">
                  <a:moveTo>
                    <a:pt x="235805" y="0"/>
                  </a:moveTo>
                  <a:cubicBezTo>
                    <a:pt x="222679" y="91156"/>
                    <a:pt x="121892" y="300858"/>
                    <a:pt x="183014" y="319268"/>
                  </a:cubicBezTo>
                  <a:cubicBezTo>
                    <a:pt x="244136" y="337678"/>
                    <a:pt x="411898" y="344749"/>
                    <a:pt x="488546" y="392867"/>
                  </a:cubicBezTo>
                  <a:cubicBezTo>
                    <a:pt x="594535" y="459395"/>
                    <a:pt x="493504" y="515925"/>
                    <a:pt x="385482" y="486461"/>
                  </a:cubicBezTo>
                  <a:cubicBezTo>
                    <a:pt x="243202" y="447690"/>
                    <a:pt x="78325" y="449885"/>
                    <a:pt x="20738" y="418389"/>
                  </a:cubicBezTo>
                  <a:cubicBezTo>
                    <a:pt x="-24982" y="393395"/>
                    <a:pt x="21551" y="351170"/>
                    <a:pt x="5580" y="272735"/>
                  </a:cubicBezTo>
                  <a:cubicBezTo>
                    <a:pt x="-7303" y="209215"/>
                    <a:pt x="235805" y="0"/>
                    <a:pt x="235805" y="0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8" name="任意多边形: 形状 19867">
              <a:extLst>
                <a:ext uri="{FF2B5EF4-FFF2-40B4-BE49-F238E27FC236}">
                  <a16:creationId xmlns:a16="http://schemas.microsoft.com/office/drawing/2014/main" id="{EF7C6A16-2303-66D5-77D9-FE4F7D0015C0}"/>
                </a:ext>
              </a:extLst>
            </p:cNvPr>
            <p:cNvSpPr/>
            <p:nvPr/>
          </p:nvSpPr>
          <p:spPr>
            <a:xfrm>
              <a:off x="3114945" y="4856602"/>
              <a:ext cx="362741" cy="372011"/>
            </a:xfrm>
            <a:custGeom>
              <a:avLst/>
              <a:gdLst>
                <a:gd name="connsiteX0" fmla="*/ 253988 w 362741"/>
                <a:gd name="connsiteY0" fmla="*/ 216652 h 372011"/>
                <a:gd name="connsiteX1" fmla="*/ 17829 w 362741"/>
                <a:gd name="connsiteY1" fmla="*/ 369336 h 372011"/>
                <a:gd name="connsiteX2" fmla="*/ 4256 w 362741"/>
                <a:gd name="connsiteY2" fmla="*/ 307807 h 372011"/>
                <a:gd name="connsiteX3" fmla="*/ 71881 w 362741"/>
                <a:gd name="connsiteY3" fmla="*/ 173533 h 372011"/>
                <a:gd name="connsiteX4" fmla="*/ 232084 w 362741"/>
                <a:gd name="connsiteY4" fmla="*/ 0 h 372011"/>
                <a:gd name="connsiteX5" fmla="*/ 362741 w 362741"/>
                <a:gd name="connsiteY5" fmla="*/ 53645 h 372011"/>
                <a:gd name="connsiteX6" fmla="*/ 314177 w 362741"/>
                <a:gd name="connsiteY6" fmla="*/ 125130 h 372011"/>
                <a:gd name="connsiteX7" fmla="*/ 253988 w 362741"/>
                <a:gd name="connsiteY7" fmla="*/ 216652 h 37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741" h="372011">
                  <a:moveTo>
                    <a:pt x="253988" y="216652"/>
                  </a:moveTo>
                  <a:cubicBezTo>
                    <a:pt x="200263" y="291104"/>
                    <a:pt x="63184" y="389534"/>
                    <a:pt x="17829" y="369336"/>
                  </a:cubicBezTo>
                  <a:cubicBezTo>
                    <a:pt x="-5701" y="358851"/>
                    <a:pt x="-946" y="333004"/>
                    <a:pt x="4256" y="307807"/>
                  </a:cubicBezTo>
                  <a:cubicBezTo>
                    <a:pt x="11815" y="271394"/>
                    <a:pt x="20715" y="231363"/>
                    <a:pt x="71881" y="173533"/>
                  </a:cubicBezTo>
                  <a:cubicBezTo>
                    <a:pt x="116300" y="123383"/>
                    <a:pt x="205302" y="58237"/>
                    <a:pt x="232084" y="0"/>
                  </a:cubicBezTo>
                  <a:cubicBezTo>
                    <a:pt x="231515" y="1260"/>
                    <a:pt x="308934" y="28204"/>
                    <a:pt x="362741" y="53645"/>
                  </a:cubicBezTo>
                  <a:cubicBezTo>
                    <a:pt x="338113" y="77866"/>
                    <a:pt x="323646" y="110338"/>
                    <a:pt x="314177" y="125130"/>
                  </a:cubicBezTo>
                  <a:cubicBezTo>
                    <a:pt x="298977" y="149027"/>
                    <a:pt x="270610" y="193650"/>
                    <a:pt x="253988" y="216652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9" name="任意多边形: 形状 19868">
              <a:extLst>
                <a:ext uri="{FF2B5EF4-FFF2-40B4-BE49-F238E27FC236}">
                  <a16:creationId xmlns:a16="http://schemas.microsoft.com/office/drawing/2014/main" id="{8BBCBB06-3159-3BAB-1D27-F640DC4F9E1E}"/>
                </a:ext>
              </a:extLst>
            </p:cNvPr>
            <p:cNvSpPr/>
            <p:nvPr/>
          </p:nvSpPr>
          <p:spPr>
            <a:xfrm>
              <a:off x="4711599" y="3121802"/>
              <a:ext cx="86644" cy="587166"/>
            </a:xfrm>
            <a:custGeom>
              <a:avLst/>
              <a:gdLst>
                <a:gd name="connsiteX0" fmla="*/ 16012 w 86644"/>
                <a:gd name="connsiteY0" fmla="*/ 0 h 587166"/>
                <a:gd name="connsiteX1" fmla="*/ 86644 w 86644"/>
                <a:gd name="connsiteY1" fmla="*/ 587167 h 5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44" h="587166">
                  <a:moveTo>
                    <a:pt x="16012" y="0"/>
                  </a:moveTo>
                  <a:cubicBezTo>
                    <a:pt x="-9917" y="136429"/>
                    <a:pt x="-15484" y="441635"/>
                    <a:pt x="86644" y="587167"/>
                  </a:cubicBezTo>
                </a:path>
              </a:pathLst>
            </a:custGeom>
            <a:noFill/>
            <a:ln w="3048" cap="flat">
              <a:solidFill>
                <a:srgbClr val="FFEF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0" name="任意多边形: 形状 19869">
              <a:extLst>
                <a:ext uri="{FF2B5EF4-FFF2-40B4-BE49-F238E27FC236}">
                  <a16:creationId xmlns:a16="http://schemas.microsoft.com/office/drawing/2014/main" id="{E36828A7-D3FC-DBD2-60A4-1BB87D910F00}"/>
                </a:ext>
              </a:extLst>
            </p:cNvPr>
            <p:cNvSpPr/>
            <p:nvPr/>
          </p:nvSpPr>
          <p:spPr>
            <a:xfrm>
              <a:off x="4028440" y="3121802"/>
              <a:ext cx="699170" cy="734120"/>
            </a:xfrm>
            <a:custGeom>
              <a:avLst/>
              <a:gdLst>
                <a:gd name="connsiteX0" fmla="*/ 0 w 699170"/>
                <a:gd name="connsiteY0" fmla="*/ 734121 h 734120"/>
                <a:gd name="connsiteX1" fmla="*/ 699171 w 699170"/>
                <a:gd name="connsiteY1" fmla="*/ 0 h 7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170" h="734120">
                  <a:moveTo>
                    <a:pt x="0" y="734121"/>
                  </a:moveTo>
                  <a:lnTo>
                    <a:pt x="699171" y="0"/>
                  </a:lnTo>
                </a:path>
              </a:pathLst>
            </a:custGeom>
            <a:ln w="4064" cap="rnd">
              <a:solidFill>
                <a:srgbClr val="87351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1" name="任意多边形: 形状 19870">
              <a:extLst>
                <a:ext uri="{FF2B5EF4-FFF2-40B4-BE49-F238E27FC236}">
                  <a16:creationId xmlns:a16="http://schemas.microsoft.com/office/drawing/2014/main" id="{E6CB23FA-1418-31F3-F6B9-5FBACD43E2F7}"/>
                </a:ext>
              </a:extLst>
            </p:cNvPr>
            <p:cNvSpPr/>
            <p:nvPr/>
          </p:nvSpPr>
          <p:spPr>
            <a:xfrm>
              <a:off x="3527267" y="3716339"/>
              <a:ext cx="593040" cy="540249"/>
            </a:xfrm>
            <a:custGeom>
              <a:avLst/>
              <a:gdLst>
                <a:gd name="connsiteX0" fmla="*/ 0 w 593040"/>
                <a:gd name="connsiteY0" fmla="*/ 316164 h 540249"/>
                <a:gd name="connsiteX1" fmla="*/ 524297 w 593040"/>
                <a:gd name="connsiteY1" fmla="*/ 33919 h 540249"/>
                <a:gd name="connsiteX2" fmla="*/ 584322 w 593040"/>
                <a:gd name="connsiteY2" fmla="*/ 96139 h 540249"/>
                <a:gd name="connsiteX3" fmla="*/ 184831 w 593040"/>
                <a:gd name="connsiteY3" fmla="*/ 529687 h 540249"/>
                <a:gd name="connsiteX4" fmla="*/ 0 w 593040"/>
                <a:gd name="connsiteY4" fmla="*/ 316164 h 54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40" h="540249">
                  <a:moveTo>
                    <a:pt x="0" y="316164"/>
                  </a:moveTo>
                  <a:cubicBezTo>
                    <a:pt x="120213" y="305110"/>
                    <a:pt x="346172" y="238908"/>
                    <a:pt x="524297" y="33919"/>
                  </a:cubicBezTo>
                  <a:cubicBezTo>
                    <a:pt x="585948" y="-37038"/>
                    <a:pt x="606633" y="12827"/>
                    <a:pt x="584322" y="96139"/>
                  </a:cubicBezTo>
                  <a:cubicBezTo>
                    <a:pt x="532953" y="288041"/>
                    <a:pt x="405222" y="441539"/>
                    <a:pt x="184831" y="529687"/>
                  </a:cubicBezTo>
                  <a:cubicBezTo>
                    <a:pt x="15281" y="597556"/>
                    <a:pt x="0" y="316164"/>
                    <a:pt x="0" y="316164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872" name="图形 7">
              <a:extLst>
                <a:ext uri="{FF2B5EF4-FFF2-40B4-BE49-F238E27FC236}">
                  <a16:creationId xmlns:a16="http://schemas.microsoft.com/office/drawing/2014/main" id="{CA104E20-108A-3BF4-2CEB-00D06A1587D6}"/>
                </a:ext>
              </a:extLst>
            </p:cNvPr>
            <p:cNvGrpSpPr/>
            <p:nvPr/>
          </p:nvGrpSpPr>
          <p:grpSpPr>
            <a:xfrm>
              <a:off x="4505756" y="3646543"/>
              <a:ext cx="858926" cy="1018447"/>
              <a:chOff x="4505756" y="3646543"/>
              <a:chExt cx="858926" cy="1018447"/>
            </a:xfrm>
          </p:grpSpPr>
          <p:grpSp>
            <p:nvGrpSpPr>
              <p:cNvPr id="19873" name="图形 7">
                <a:extLst>
                  <a:ext uri="{FF2B5EF4-FFF2-40B4-BE49-F238E27FC236}">
                    <a16:creationId xmlns:a16="http://schemas.microsoft.com/office/drawing/2014/main" id="{BD069ADF-4D89-D414-F79D-4509C1BE1558}"/>
                  </a:ext>
                </a:extLst>
              </p:cNvPr>
              <p:cNvGrpSpPr/>
              <p:nvPr/>
            </p:nvGrpSpPr>
            <p:grpSpPr>
              <a:xfrm>
                <a:off x="4505756" y="3672717"/>
                <a:ext cx="858926" cy="972474"/>
                <a:chOff x="4505756" y="3672717"/>
                <a:chExt cx="858926" cy="972474"/>
              </a:xfrm>
            </p:grpSpPr>
            <p:sp>
              <p:nvSpPr>
                <p:cNvPr id="19874" name="任意多边形: 形状 19873">
                  <a:extLst>
                    <a:ext uri="{FF2B5EF4-FFF2-40B4-BE49-F238E27FC236}">
                      <a16:creationId xmlns:a16="http://schemas.microsoft.com/office/drawing/2014/main" id="{8D344344-9F51-5C82-327D-A02FEEB98425}"/>
                    </a:ext>
                  </a:extLst>
                </p:cNvPr>
                <p:cNvSpPr/>
                <p:nvPr/>
              </p:nvSpPr>
              <p:spPr>
                <a:xfrm>
                  <a:off x="4536358" y="3672717"/>
                  <a:ext cx="797722" cy="972474"/>
                </a:xfrm>
                <a:custGeom>
                  <a:avLst/>
                  <a:gdLst>
                    <a:gd name="connsiteX0" fmla="*/ 288097 w 797722"/>
                    <a:gd name="connsiteY0" fmla="*/ 972475 h 972474"/>
                    <a:gd name="connsiteX1" fmla="*/ 797723 w 797722"/>
                    <a:gd name="connsiteY1" fmla="*/ 785571 h 972474"/>
                    <a:gd name="connsiteX2" fmla="*/ 509585 w 797722"/>
                    <a:gd name="connsiteY2" fmla="*/ 0 h 972474"/>
                    <a:gd name="connsiteX3" fmla="*/ 0 w 797722"/>
                    <a:gd name="connsiteY3" fmla="*/ 186904 h 972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7722" h="972474">
                      <a:moveTo>
                        <a:pt x="288097" y="972475"/>
                      </a:moveTo>
                      <a:lnTo>
                        <a:pt x="797723" y="785571"/>
                      </a:lnTo>
                      <a:lnTo>
                        <a:pt x="509585" y="0"/>
                      </a:lnTo>
                      <a:lnTo>
                        <a:pt x="0" y="186904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5" name="任意多边形: 形状 19874">
                  <a:extLst>
                    <a:ext uri="{FF2B5EF4-FFF2-40B4-BE49-F238E27FC236}">
                      <a16:creationId xmlns:a16="http://schemas.microsoft.com/office/drawing/2014/main" id="{147C1E50-3549-5279-8260-08255AB2F828}"/>
                    </a:ext>
                  </a:extLst>
                </p:cNvPr>
                <p:cNvSpPr/>
                <p:nvPr/>
              </p:nvSpPr>
              <p:spPr>
                <a:xfrm>
                  <a:off x="5045943" y="3672717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6" name="任意多边形: 形状 19875">
                  <a:extLst>
                    <a:ext uri="{FF2B5EF4-FFF2-40B4-BE49-F238E27FC236}">
                      <a16:creationId xmlns:a16="http://schemas.microsoft.com/office/drawing/2014/main" id="{E6E17F39-06CD-905F-50BC-17972780CED4}"/>
                    </a:ext>
                  </a:extLst>
                </p:cNvPr>
                <p:cNvSpPr/>
                <p:nvPr/>
              </p:nvSpPr>
              <p:spPr>
                <a:xfrm>
                  <a:off x="5103571" y="3829832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7" name="任意多边形: 形状 19876">
                  <a:extLst>
                    <a:ext uri="{FF2B5EF4-FFF2-40B4-BE49-F238E27FC236}">
                      <a16:creationId xmlns:a16="http://schemas.microsoft.com/office/drawing/2014/main" id="{3CE2B79D-F37F-C65B-D938-9DB32C1AF46A}"/>
                    </a:ext>
                  </a:extLst>
                </p:cNvPr>
                <p:cNvSpPr/>
                <p:nvPr/>
              </p:nvSpPr>
              <p:spPr>
                <a:xfrm>
                  <a:off x="5161198" y="3986946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8" name="任意多边形: 形状 19877">
                  <a:extLst>
                    <a:ext uri="{FF2B5EF4-FFF2-40B4-BE49-F238E27FC236}">
                      <a16:creationId xmlns:a16="http://schemas.microsoft.com/office/drawing/2014/main" id="{85A4B488-AE21-6E11-2846-CDE6BCF4A8C2}"/>
                    </a:ext>
                  </a:extLst>
                </p:cNvPr>
                <p:cNvSpPr/>
                <p:nvPr/>
              </p:nvSpPr>
              <p:spPr>
                <a:xfrm>
                  <a:off x="5218826" y="4144060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9" name="任意多边形: 形状 19878">
                  <a:extLst>
                    <a:ext uri="{FF2B5EF4-FFF2-40B4-BE49-F238E27FC236}">
                      <a16:creationId xmlns:a16="http://schemas.microsoft.com/office/drawing/2014/main" id="{3907EE2B-6101-BE86-A3C9-8864DEFE1089}"/>
                    </a:ext>
                  </a:extLst>
                </p:cNvPr>
                <p:cNvSpPr/>
                <p:nvPr/>
              </p:nvSpPr>
              <p:spPr>
                <a:xfrm>
                  <a:off x="5276453" y="4301174"/>
                  <a:ext cx="88229" cy="157114"/>
                </a:xfrm>
                <a:custGeom>
                  <a:avLst/>
                  <a:gdLst>
                    <a:gd name="connsiteX0" fmla="*/ 88230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30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0" name="任意多边形: 形状 19879">
                  <a:extLst>
                    <a:ext uri="{FF2B5EF4-FFF2-40B4-BE49-F238E27FC236}">
                      <a16:creationId xmlns:a16="http://schemas.microsoft.com/office/drawing/2014/main" id="{6E0D2CB5-FA27-EE12-1FBA-5208793A0F9F}"/>
                    </a:ext>
                  </a:extLst>
                </p:cNvPr>
                <p:cNvSpPr/>
                <p:nvPr/>
              </p:nvSpPr>
              <p:spPr>
                <a:xfrm>
                  <a:off x="4505756" y="3859621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30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30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1" name="任意多边形: 形状 19880">
                  <a:extLst>
                    <a:ext uri="{FF2B5EF4-FFF2-40B4-BE49-F238E27FC236}">
                      <a16:creationId xmlns:a16="http://schemas.microsoft.com/office/drawing/2014/main" id="{50DBD795-B9AF-D280-EE07-D238E04D1001}"/>
                    </a:ext>
                  </a:extLst>
                </p:cNvPr>
                <p:cNvSpPr/>
                <p:nvPr/>
              </p:nvSpPr>
              <p:spPr>
                <a:xfrm>
                  <a:off x="4563384" y="4016735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2" name="任意多边形: 形状 19881">
                  <a:extLst>
                    <a:ext uri="{FF2B5EF4-FFF2-40B4-BE49-F238E27FC236}">
                      <a16:creationId xmlns:a16="http://schemas.microsoft.com/office/drawing/2014/main" id="{A4838FBC-4AFD-428E-2C36-9CF344F530F9}"/>
                    </a:ext>
                  </a:extLst>
                </p:cNvPr>
                <p:cNvSpPr/>
                <p:nvPr/>
              </p:nvSpPr>
              <p:spPr>
                <a:xfrm>
                  <a:off x="4620971" y="4173850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4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4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9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3" name="任意多边形: 形状 19882">
                  <a:extLst>
                    <a:ext uri="{FF2B5EF4-FFF2-40B4-BE49-F238E27FC236}">
                      <a16:creationId xmlns:a16="http://schemas.microsoft.com/office/drawing/2014/main" id="{32965E2A-B331-7E75-2DA3-AB43079A9BDE}"/>
                    </a:ext>
                  </a:extLst>
                </p:cNvPr>
                <p:cNvSpPr/>
                <p:nvPr/>
              </p:nvSpPr>
              <p:spPr>
                <a:xfrm>
                  <a:off x="4678598" y="4330964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4" name="任意多边形: 形状 19883">
                  <a:extLst>
                    <a:ext uri="{FF2B5EF4-FFF2-40B4-BE49-F238E27FC236}">
                      <a16:creationId xmlns:a16="http://schemas.microsoft.com/office/drawing/2014/main" id="{91DE6205-18E4-06CE-9275-E03830F864CA}"/>
                    </a:ext>
                  </a:extLst>
                </p:cNvPr>
                <p:cNvSpPr/>
                <p:nvPr/>
              </p:nvSpPr>
              <p:spPr>
                <a:xfrm>
                  <a:off x="4736226" y="4488078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885" name="任意多边形: 形状 19884">
                <a:extLst>
                  <a:ext uri="{FF2B5EF4-FFF2-40B4-BE49-F238E27FC236}">
                    <a16:creationId xmlns:a16="http://schemas.microsoft.com/office/drawing/2014/main" id="{D5D1ADAA-7C0A-EA35-3B61-E0C0901A1BF4}"/>
                  </a:ext>
                </a:extLst>
              </p:cNvPr>
              <p:cNvSpPr/>
              <p:nvPr/>
            </p:nvSpPr>
            <p:spPr>
              <a:xfrm rot="9591703">
                <a:off x="4622803" y="3698173"/>
                <a:ext cx="312330" cy="69862"/>
              </a:xfrm>
              <a:custGeom>
                <a:avLst/>
                <a:gdLst>
                  <a:gd name="connsiteX0" fmla="*/ 0 w 312330"/>
                  <a:gd name="connsiteY0" fmla="*/ 0 h 69862"/>
                  <a:gd name="connsiteX1" fmla="*/ 312330 w 312330"/>
                  <a:gd name="connsiteY1" fmla="*/ 0 h 69862"/>
                  <a:gd name="connsiteX2" fmla="*/ 312330 w 312330"/>
                  <a:gd name="connsiteY2" fmla="*/ 69863 h 69862"/>
                  <a:gd name="connsiteX3" fmla="*/ 0 w 312330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330" h="69862">
                    <a:moveTo>
                      <a:pt x="0" y="0"/>
                    </a:moveTo>
                    <a:lnTo>
                      <a:pt x="312330" y="0"/>
                    </a:lnTo>
                    <a:lnTo>
                      <a:pt x="312330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86" name="任意多边形: 形状 19885">
                <a:extLst>
                  <a:ext uri="{FF2B5EF4-FFF2-40B4-BE49-F238E27FC236}">
                    <a16:creationId xmlns:a16="http://schemas.microsoft.com/office/drawing/2014/main" id="{4C193115-3083-C8A7-8568-A02FF258E10D}"/>
                  </a:ext>
                </a:extLst>
              </p:cNvPr>
              <p:cNvSpPr/>
              <p:nvPr/>
            </p:nvSpPr>
            <p:spPr>
              <a:xfrm rot="9591703">
                <a:off x="4939315" y="4545478"/>
                <a:ext cx="300828" cy="69862"/>
              </a:xfrm>
              <a:custGeom>
                <a:avLst/>
                <a:gdLst>
                  <a:gd name="connsiteX0" fmla="*/ 0 w 300828"/>
                  <a:gd name="connsiteY0" fmla="*/ 0 h 69862"/>
                  <a:gd name="connsiteX1" fmla="*/ 300829 w 300828"/>
                  <a:gd name="connsiteY1" fmla="*/ 0 h 69862"/>
                  <a:gd name="connsiteX2" fmla="*/ 300829 w 300828"/>
                  <a:gd name="connsiteY2" fmla="*/ 69863 h 69862"/>
                  <a:gd name="connsiteX3" fmla="*/ 0 w 300828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828" h="69862">
                    <a:moveTo>
                      <a:pt x="0" y="0"/>
                    </a:moveTo>
                    <a:lnTo>
                      <a:pt x="300829" y="0"/>
                    </a:lnTo>
                    <a:lnTo>
                      <a:pt x="300829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887" name="图形 7">
                <a:extLst>
                  <a:ext uri="{FF2B5EF4-FFF2-40B4-BE49-F238E27FC236}">
                    <a16:creationId xmlns:a16="http://schemas.microsoft.com/office/drawing/2014/main" id="{F95D17CA-6037-5BB5-93DD-913C3C2B2CF2}"/>
                  </a:ext>
                </a:extLst>
              </p:cNvPr>
              <p:cNvGrpSpPr/>
              <p:nvPr/>
            </p:nvGrpSpPr>
            <p:grpSpPr>
              <a:xfrm>
                <a:off x="4505756" y="3729492"/>
                <a:ext cx="858926" cy="915700"/>
                <a:chOff x="4505756" y="3729492"/>
                <a:chExt cx="858926" cy="915700"/>
              </a:xfrm>
              <a:solidFill>
                <a:srgbClr val="CA482B"/>
              </a:solidFill>
            </p:grpSpPr>
            <p:sp>
              <p:nvSpPr>
                <p:cNvPr id="19888" name="任意多边形: 形状 19887">
                  <a:extLst>
                    <a:ext uri="{FF2B5EF4-FFF2-40B4-BE49-F238E27FC236}">
                      <a16:creationId xmlns:a16="http://schemas.microsoft.com/office/drawing/2014/main" id="{5E3E6268-9146-BEF8-9018-FF27CD20DBC0}"/>
                    </a:ext>
                  </a:extLst>
                </p:cNvPr>
                <p:cNvSpPr/>
                <p:nvPr/>
              </p:nvSpPr>
              <p:spPr>
                <a:xfrm>
                  <a:off x="4505756" y="3729492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30 w 628416"/>
                    <a:gd name="connsiteY2" fmla="*/ 287244 h 287243"/>
                    <a:gd name="connsiteX3" fmla="*/ 597815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30" y="287244"/>
                      </a:lnTo>
                      <a:lnTo>
                        <a:pt x="59781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9" name="任意多边形: 形状 19888">
                  <a:extLst>
                    <a:ext uri="{FF2B5EF4-FFF2-40B4-BE49-F238E27FC236}">
                      <a16:creationId xmlns:a16="http://schemas.microsoft.com/office/drawing/2014/main" id="{2B7F26DB-2486-D3B4-B250-7F1FC13270CE}"/>
                    </a:ext>
                  </a:extLst>
                </p:cNvPr>
                <p:cNvSpPr/>
                <p:nvPr/>
              </p:nvSpPr>
              <p:spPr>
                <a:xfrm>
                  <a:off x="4563384" y="3886606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29 w 628416"/>
                    <a:gd name="connsiteY2" fmla="*/ 287244 h 287243"/>
                    <a:gd name="connsiteX3" fmla="*/ 597814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14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0" name="任意多边形: 形状 19889">
                  <a:extLst>
                    <a:ext uri="{FF2B5EF4-FFF2-40B4-BE49-F238E27FC236}">
                      <a16:creationId xmlns:a16="http://schemas.microsoft.com/office/drawing/2014/main" id="{28E78222-8496-E5AB-251F-28DBF31981CE}"/>
                    </a:ext>
                  </a:extLst>
                </p:cNvPr>
                <p:cNvSpPr/>
                <p:nvPr/>
              </p:nvSpPr>
              <p:spPr>
                <a:xfrm>
                  <a:off x="4620971" y="4043720"/>
                  <a:ext cx="628456" cy="287243"/>
                </a:xfrm>
                <a:custGeom>
                  <a:avLst/>
                  <a:gdLst>
                    <a:gd name="connsiteX0" fmla="*/ 628457 w 628456"/>
                    <a:gd name="connsiteY0" fmla="*/ 0 h 287243"/>
                    <a:gd name="connsiteX1" fmla="*/ 0 w 628456"/>
                    <a:gd name="connsiteY1" fmla="*/ 230469 h 287243"/>
                    <a:gd name="connsiteX2" fmla="*/ 88229 w 628456"/>
                    <a:gd name="connsiteY2" fmla="*/ 287244 h 287243"/>
                    <a:gd name="connsiteX3" fmla="*/ 597855 w 62845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6" h="287243">
                      <a:moveTo>
                        <a:pt x="628457" y="0"/>
                      </a:moveTo>
                      <a:lnTo>
                        <a:pt x="0" y="230469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1" name="任意多边形: 形状 19890">
                  <a:extLst>
                    <a:ext uri="{FF2B5EF4-FFF2-40B4-BE49-F238E27FC236}">
                      <a16:creationId xmlns:a16="http://schemas.microsoft.com/office/drawing/2014/main" id="{BAD73C62-C088-EE2C-1C59-F557D76AA947}"/>
                    </a:ext>
                  </a:extLst>
                </p:cNvPr>
                <p:cNvSpPr/>
                <p:nvPr/>
              </p:nvSpPr>
              <p:spPr>
                <a:xfrm>
                  <a:off x="4678598" y="4200834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2" name="任意多边形: 形状 19891">
                  <a:extLst>
                    <a:ext uri="{FF2B5EF4-FFF2-40B4-BE49-F238E27FC236}">
                      <a16:creationId xmlns:a16="http://schemas.microsoft.com/office/drawing/2014/main" id="{3B0A7634-E844-01EA-A2BA-AD9CD2B7B534}"/>
                    </a:ext>
                  </a:extLst>
                </p:cNvPr>
                <p:cNvSpPr/>
                <p:nvPr/>
              </p:nvSpPr>
              <p:spPr>
                <a:xfrm>
                  <a:off x="4736226" y="4357949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FFEB2968-21AC-E04F-34B4-E595F4FA04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9223" y="2606037"/>
            <a:ext cx="3590847" cy="219661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B1843D-6F3C-EC37-2F54-AC26B20E4419}"/>
              </a:ext>
            </a:extLst>
          </p:cNvPr>
          <p:cNvGrpSpPr/>
          <p:nvPr/>
        </p:nvGrpSpPr>
        <p:grpSpPr>
          <a:xfrm>
            <a:off x="1236999" y="1007233"/>
            <a:ext cx="390744" cy="393554"/>
            <a:chOff x="2027863" y="177800"/>
            <a:chExt cx="1765300" cy="1778000"/>
          </a:xfrm>
          <a:gradFill>
            <a:gsLst>
              <a:gs pos="0">
                <a:srgbClr val="F6EDEC">
                  <a:alpha val="34000"/>
                </a:srgbClr>
              </a:gs>
              <a:gs pos="100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88B185E-5C3C-8843-E6A7-2C2F0529328A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6A1E3B-F8B9-1DA3-8DE3-49BCE36F130F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D5F678-DCFE-8F68-F46A-345A9B9A70F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0501EF-41FA-FCCB-C90C-997A9728071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86164B9-C721-B74A-0D6D-2A95D4A637D9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 descr="D:\51PPT模板网\51pptmoban.com\图片001.jpg">
            <a:extLst>
              <a:ext uri="{FF2B5EF4-FFF2-40B4-BE49-F238E27FC236}">
                <a16:creationId xmlns:a16="http://schemas.microsoft.com/office/drawing/2014/main" id="{E92C48CA-119E-9753-D760-3783EC8C3837}"/>
              </a:ext>
            </a:extLst>
          </p:cNvPr>
          <p:cNvGrpSpPr/>
          <p:nvPr/>
        </p:nvGrpSpPr>
        <p:grpSpPr>
          <a:xfrm>
            <a:off x="654213" y="611810"/>
            <a:ext cx="479519" cy="1217485"/>
            <a:chOff x="5573025" y="1966510"/>
            <a:chExt cx="1036320" cy="2631186"/>
          </a:xfrm>
          <a:noFill/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D77793A-E553-1BDD-655D-96CC05590DC0}"/>
                </a:ext>
              </a:extLst>
            </p:cNvPr>
            <p:cNvSpPr txBox="1"/>
            <p:nvPr/>
          </p:nvSpPr>
          <p:spPr>
            <a:xfrm>
              <a:off x="5626670" y="1966510"/>
              <a:ext cx="965606" cy="1164336"/>
            </a:xfrm>
            <a:custGeom>
              <a:avLst/>
              <a:gdLst>
                <a:gd name="connsiteX0" fmla="*/ 583996 w 965606"/>
                <a:gd name="connsiteY0" fmla="*/ 357225 h 1164336"/>
                <a:gd name="connsiteX1" fmla="*/ 583996 w 965606"/>
                <a:gd name="connsiteY1" fmla="*/ 585216 h 1164336"/>
                <a:gd name="connsiteX2" fmla="*/ 746150 w 965606"/>
                <a:gd name="connsiteY2" fmla="*/ 585216 h 1164336"/>
                <a:gd name="connsiteX3" fmla="*/ 746150 w 965606"/>
                <a:gd name="connsiteY3" fmla="*/ 357225 h 1164336"/>
                <a:gd name="connsiteX4" fmla="*/ 219456 w 965606"/>
                <a:gd name="connsiteY4" fmla="*/ 357225 h 1164336"/>
                <a:gd name="connsiteX5" fmla="*/ 219456 w 965606"/>
                <a:gd name="connsiteY5" fmla="*/ 585216 h 1164336"/>
                <a:gd name="connsiteX6" fmla="*/ 377952 w 965606"/>
                <a:gd name="connsiteY6" fmla="*/ 585216 h 1164336"/>
                <a:gd name="connsiteX7" fmla="*/ 377952 w 965606"/>
                <a:gd name="connsiteY7" fmla="*/ 357225 h 1164336"/>
                <a:gd name="connsiteX8" fmla="*/ 814772 w 965606"/>
                <a:gd name="connsiteY8" fmla="*/ 148742 h 1164336"/>
                <a:gd name="connsiteX9" fmla="*/ 883632 w 965606"/>
                <a:gd name="connsiteY9" fmla="*/ 148742 h 1164336"/>
                <a:gd name="connsiteX10" fmla="*/ 884907 w 965606"/>
                <a:gd name="connsiteY10" fmla="*/ 149048 h 1164336"/>
                <a:gd name="connsiteX11" fmla="*/ 910014 w 965606"/>
                <a:gd name="connsiteY11" fmla="*/ 162565 h 1164336"/>
                <a:gd name="connsiteX12" fmla="*/ 942142 w 965606"/>
                <a:gd name="connsiteY12" fmla="*/ 208394 h 1164336"/>
                <a:gd name="connsiteX13" fmla="*/ 946394 w 965606"/>
                <a:gd name="connsiteY13" fmla="*/ 262817 h 1164336"/>
                <a:gd name="connsiteX14" fmla="*/ 922652 w 965606"/>
                <a:gd name="connsiteY14" fmla="*/ 310092 h 1164336"/>
                <a:gd name="connsiteX15" fmla="*/ 937978 w 965606"/>
                <a:gd name="connsiteY15" fmla="*/ 261931 h 1164336"/>
                <a:gd name="connsiteX16" fmla="*/ 929503 w 965606"/>
                <a:gd name="connsiteY16" fmla="*/ 213089 h 1164336"/>
                <a:gd name="connsiteX17" fmla="*/ 900299 w 965606"/>
                <a:gd name="connsiteY17" fmla="*/ 175764 h 1164336"/>
                <a:gd name="connsiteX18" fmla="*/ 855592 w 965606"/>
                <a:gd name="connsiteY18" fmla="*/ 159700 h 1164336"/>
                <a:gd name="connsiteX19" fmla="*/ 810412 w 965606"/>
                <a:gd name="connsiteY19" fmla="*/ 167673 h 1164336"/>
                <a:gd name="connsiteX20" fmla="*/ 785696 w 965606"/>
                <a:gd name="connsiteY20" fmla="*/ 204349 h 1164336"/>
                <a:gd name="connsiteX21" fmla="*/ 802793 w 965606"/>
                <a:gd name="connsiteY21" fmla="*/ 244065 h 1164336"/>
                <a:gd name="connsiteX22" fmla="*/ 850985 w 965606"/>
                <a:gd name="connsiteY22" fmla="*/ 249676 h 1164336"/>
                <a:gd name="connsiteX23" fmla="*/ 798600 w 965606"/>
                <a:gd name="connsiteY23" fmla="*/ 251447 h 1164336"/>
                <a:gd name="connsiteX24" fmla="*/ 777634 w 965606"/>
                <a:gd name="connsiteY24" fmla="*/ 231604 h 1164336"/>
                <a:gd name="connsiteX25" fmla="*/ 772230 w 965606"/>
                <a:gd name="connsiteY25" fmla="*/ 202872 h 1164336"/>
                <a:gd name="connsiteX26" fmla="*/ 801642 w 965606"/>
                <a:gd name="connsiteY26" fmla="*/ 153795 h 1164336"/>
                <a:gd name="connsiteX27" fmla="*/ 377952 w 965606"/>
                <a:gd name="connsiteY27" fmla="*/ 0 h 1164336"/>
                <a:gd name="connsiteX28" fmla="*/ 583996 w 965606"/>
                <a:gd name="connsiteY28" fmla="*/ 0 h 1164336"/>
                <a:gd name="connsiteX29" fmla="*/ 583996 w 965606"/>
                <a:gd name="connsiteY29" fmla="*/ 148742 h 1164336"/>
                <a:gd name="connsiteX30" fmla="*/ 732640 w 965606"/>
                <a:gd name="connsiteY30" fmla="*/ 148742 h 1164336"/>
                <a:gd name="connsiteX31" fmla="*/ 734994 w 965606"/>
                <a:gd name="connsiteY31" fmla="*/ 160085 h 1164336"/>
                <a:gd name="connsiteX32" fmla="*/ 681221 w 965606"/>
                <a:gd name="connsiteY32" fmla="*/ 225876 h 1164336"/>
                <a:gd name="connsiteX33" fmla="*/ 747455 w 965606"/>
                <a:gd name="connsiteY33" fmla="*/ 281007 h 1164336"/>
                <a:gd name="connsiteX34" fmla="*/ 840620 w 965606"/>
                <a:gd name="connsiteY34" fmla="*/ 351079 h 1164336"/>
                <a:gd name="connsiteX35" fmla="*/ 922771 w 965606"/>
                <a:gd name="connsiteY35" fmla="*/ 310152 h 1164336"/>
                <a:gd name="connsiteX36" fmla="*/ 943843 w 965606"/>
                <a:gd name="connsiteY36" fmla="*/ 346458 h 1164336"/>
                <a:gd name="connsiteX37" fmla="*/ 965606 w 965606"/>
                <a:gd name="connsiteY37" fmla="*/ 363944 h 1164336"/>
                <a:gd name="connsiteX38" fmla="*/ 965606 w 965606"/>
                <a:gd name="connsiteY38" fmla="*/ 868070 h 1164336"/>
                <a:gd name="connsiteX39" fmla="*/ 583996 w 965606"/>
                <a:gd name="connsiteY39" fmla="*/ 868070 h 1164336"/>
                <a:gd name="connsiteX40" fmla="*/ 583996 w 965606"/>
                <a:gd name="connsiteY40" fmla="*/ 1164336 h 1164336"/>
                <a:gd name="connsiteX41" fmla="*/ 377952 w 965606"/>
                <a:gd name="connsiteY41" fmla="*/ 1164336 h 1164336"/>
                <a:gd name="connsiteX42" fmla="*/ 377952 w 965606"/>
                <a:gd name="connsiteY42" fmla="*/ 868070 h 1164336"/>
                <a:gd name="connsiteX43" fmla="*/ 0 w 965606"/>
                <a:gd name="connsiteY43" fmla="*/ 868070 h 1164336"/>
                <a:gd name="connsiteX44" fmla="*/ 0 w 965606"/>
                <a:gd name="connsiteY44" fmla="*/ 148742 h 1164336"/>
                <a:gd name="connsiteX45" fmla="*/ 377952 w 965606"/>
                <a:gd name="connsiteY45" fmla="*/ 148742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65606" h="1164336">
                  <a:moveTo>
                    <a:pt x="583996" y="357225"/>
                  </a:moveTo>
                  <a:lnTo>
                    <a:pt x="583996" y="585216"/>
                  </a:lnTo>
                  <a:lnTo>
                    <a:pt x="746150" y="585216"/>
                  </a:lnTo>
                  <a:lnTo>
                    <a:pt x="746150" y="357225"/>
                  </a:lnTo>
                  <a:close/>
                  <a:moveTo>
                    <a:pt x="219456" y="357225"/>
                  </a:moveTo>
                  <a:lnTo>
                    <a:pt x="219456" y="585216"/>
                  </a:lnTo>
                  <a:lnTo>
                    <a:pt x="377952" y="585216"/>
                  </a:lnTo>
                  <a:lnTo>
                    <a:pt x="377952" y="357225"/>
                  </a:lnTo>
                  <a:close/>
                  <a:moveTo>
                    <a:pt x="814772" y="148742"/>
                  </a:moveTo>
                  <a:lnTo>
                    <a:pt x="883632" y="148742"/>
                  </a:lnTo>
                  <a:lnTo>
                    <a:pt x="884907" y="149048"/>
                  </a:lnTo>
                  <a:cubicBezTo>
                    <a:pt x="893817" y="152311"/>
                    <a:pt x="902351" y="156733"/>
                    <a:pt x="910014" y="162565"/>
                  </a:cubicBezTo>
                  <a:cubicBezTo>
                    <a:pt x="925251" y="174229"/>
                    <a:pt x="936501" y="190647"/>
                    <a:pt x="942142" y="208394"/>
                  </a:cubicBezTo>
                  <a:cubicBezTo>
                    <a:pt x="948048" y="226082"/>
                    <a:pt x="949170" y="244863"/>
                    <a:pt x="946394" y="262817"/>
                  </a:cubicBezTo>
                  <a:cubicBezTo>
                    <a:pt x="943234" y="280475"/>
                    <a:pt x="936118" y="298429"/>
                    <a:pt x="922652" y="310092"/>
                  </a:cubicBezTo>
                  <a:cubicBezTo>
                    <a:pt x="933076" y="295889"/>
                    <a:pt x="937683" y="278851"/>
                    <a:pt x="937978" y="261931"/>
                  </a:cubicBezTo>
                  <a:cubicBezTo>
                    <a:pt x="938627" y="245069"/>
                    <a:pt x="935704" y="228208"/>
                    <a:pt x="929503" y="213089"/>
                  </a:cubicBezTo>
                  <a:cubicBezTo>
                    <a:pt x="923124" y="198059"/>
                    <a:pt x="913381" y="184712"/>
                    <a:pt x="900299" y="175764"/>
                  </a:cubicBezTo>
                  <a:cubicBezTo>
                    <a:pt x="887394" y="166639"/>
                    <a:pt x="871833" y="161590"/>
                    <a:pt x="855592" y="159700"/>
                  </a:cubicBezTo>
                  <a:cubicBezTo>
                    <a:pt x="839587" y="157574"/>
                    <a:pt x="823463" y="159937"/>
                    <a:pt x="810412" y="167673"/>
                  </a:cubicBezTo>
                  <a:cubicBezTo>
                    <a:pt x="797271" y="175262"/>
                    <a:pt x="788205" y="189141"/>
                    <a:pt x="785696" y="204349"/>
                  </a:cubicBezTo>
                  <a:cubicBezTo>
                    <a:pt x="783482" y="219703"/>
                    <a:pt x="788265" y="235591"/>
                    <a:pt x="802793" y="244065"/>
                  </a:cubicBezTo>
                  <a:cubicBezTo>
                    <a:pt x="816229" y="253456"/>
                    <a:pt x="834508" y="256114"/>
                    <a:pt x="850985" y="249676"/>
                  </a:cubicBezTo>
                  <a:cubicBezTo>
                    <a:pt x="836190" y="259805"/>
                    <a:pt x="815372" y="259657"/>
                    <a:pt x="798600" y="251447"/>
                  </a:cubicBezTo>
                  <a:cubicBezTo>
                    <a:pt x="790361" y="247402"/>
                    <a:pt x="782005" y="240817"/>
                    <a:pt x="777634" y="231604"/>
                  </a:cubicBezTo>
                  <a:cubicBezTo>
                    <a:pt x="773058" y="222716"/>
                    <a:pt x="771640" y="212617"/>
                    <a:pt x="772230" y="202872"/>
                  </a:cubicBezTo>
                  <a:cubicBezTo>
                    <a:pt x="773589" y="183235"/>
                    <a:pt x="784987" y="164661"/>
                    <a:pt x="801642" y="153795"/>
                  </a:cubicBezTo>
                  <a:close/>
                  <a:moveTo>
                    <a:pt x="377952" y="0"/>
                  </a:moveTo>
                  <a:lnTo>
                    <a:pt x="583996" y="0"/>
                  </a:lnTo>
                  <a:lnTo>
                    <a:pt x="583996" y="148742"/>
                  </a:lnTo>
                  <a:lnTo>
                    <a:pt x="732640" y="148742"/>
                  </a:lnTo>
                  <a:lnTo>
                    <a:pt x="734994" y="160085"/>
                  </a:lnTo>
                  <a:cubicBezTo>
                    <a:pt x="734994" y="160085"/>
                    <a:pt x="675876" y="170302"/>
                    <a:pt x="681221" y="225876"/>
                  </a:cubicBezTo>
                  <a:cubicBezTo>
                    <a:pt x="686684" y="282690"/>
                    <a:pt x="747455" y="281007"/>
                    <a:pt x="747455" y="281007"/>
                  </a:cubicBezTo>
                  <a:cubicBezTo>
                    <a:pt x="747455" y="281007"/>
                    <a:pt x="766767" y="351079"/>
                    <a:pt x="840620" y="351079"/>
                  </a:cubicBezTo>
                  <a:cubicBezTo>
                    <a:pt x="899737" y="351079"/>
                    <a:pt x="922771" y="310152"/>
                    <a:pt x="922771" y="310152"/>
                  </a:cubicBezTo>
                  <a:cubicBezTo>
                    <a:pt x="922771" y="310152"/>
                    <a:pt x="927724" y="327766"/>
                    <a:pt x="943843" y="346458"/>
                  </a:cubicBezTo>
                  <a:lnTo>
                    <a:pt x="965606" y="363944"/>
                  </a:lnTo>
                  <a:lnTo>
                    <a:pt x="965606" y="868070"/>
                  </a:lnTo>
                  <a:lnTo>
                    <a:pt x="583996" y="868070"/>
                  </a:lnTo>
                  <a:lnTo>
                    <a:pt x="583996" y="1164336"/>
                  </a:lnTo>
                  <a:lnTo>
                    <a:pt x="377952" y="1164336"/>
                  </a:lnTo>
                  <a:lnTo>
                    <a:pt x="377952" y="868070"/>
                  </a:lnTo>
                  <a:lnTo>
                    <a:pt x="0" y="868070"/>
                  </a:lnTo>
                  <a:lnTo>
                    <a:pt x="0" y="148742"/>
                  </a:lnTo>
                  <a:lnTo>
                    <a:pt x="377952" y="148742"/>
                  </a:ln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8195B8F-BFDA-66EC-6065-4C111004AB4C}"/>
                </a:ext>
              </a:extLst>
            </p:cNvPr>
            <p:cNvSpPr txBox="1"/>
            <p:nvPr/>
          </p:nvSpPr>
          <p:spPr>
            <a:xfrm>
              <a:off x="5573025" y="3433360"/>
              <a:ext cx="1036320" cy="1164336"/>
            </a:xfrm>
            <a:custGeom>
              <a:avLst/>
              <a:gdLst>
                <a:gd name="connsiteX0" fmla="*/ 961175 w 1036320"/>
                <a:gd name="connsiteY0" fmla="*/ 840273 h 1164336"/>
                <a:gd name="connsiteX1" fmla="*/ 966216 w 1036320"/>
                <a:gd name="connsiteY1" fmla="*/ 845211 h 1164336"/>
                <a:gd name="connsiteX2" fmla="*/ 978706 w 1036320"/>
                <a:gd name="connsiteY2" fmla="*/ 851334 h 1164336"/>
                <a:gd name="connsiteX3" fmla="*/ 958256 w 1036320"/>
                <a:gd name="connsiteY3" fmla="*/ 858650 h 1164336"/>
                <a:gd name="connsiteX4" fmla="*/ 933540 w 1036320"/>
                <a:gd name="connsiteY4" fmla="*/ 895325 h 1164336"/>
                <a:gd name="connsiteX5" fmla="*/ 950637 w 1036320"/>
                <a:gd name="connsiteY5" fmla="*/ 935041 h 1164336"/>
                <a:gd name="connsiteX6" fmla="*/ 998829 w 1036320"/>
                <a:gd name="connsiteY6" fmla="*/ 940652 h 1164336"/>
                <a:gd name="connsiteX7" fmla="*/ 946444 w 1036320"/>
                <a:gd name="connsiteY7" fmla="*/ 942423 h 1164336"/>
                <a:gd name="connsiteX8" fmla="*/ 925478 w 1036320"/>
                <a:gd name="connsiteY8" fmla="*/ 922580 h 1164336"/>
                <a:gd name="connsiteX9" fmla="*/ 920074 w 1036320"/>
                <a:gd name="connsiteY9" fmla="*/ 893848 h 1164336"/>
                <a:gd name="connsiteX10" fmla="*/ 949486 w 1036320"/>
                <a:gd name="connsiteY10" fmla="*/ 844771 h 1164336"/>
                <a:gd name="connsiteX11" fmla="*/ 366979 w 1036320"/>
                <a:gd name="connsiteY11" fmla="*/ 558393 h 1164336"/>
                <a:gd name="connsiteX12" fmla="*/ 427939 w 1036320"/>
                <a:gd name="connsiteY12" fmla="*/ 558393 h 1164336"/>
                <a:gd name="connsiteX13" fmla="*/ 430987 w 1036320"/>
                <a:gd name="connsiteY13" fmla="*/ 643128 h 1164336"/>
                <a:gd name="connsiteX14" fmla="*/ 445617 w 1036320"/>
                <a:gd name="connsiteY14" fmla="*/ 688238 h 1164336"/>
                <a:gd name="connsiteX15" fmla="*/ 486461 w 1036320"/>
                <a:gd name="connsiteY15" fmla="*/ 714451 h 1164336"/>
                <a:gd name="connsiteX16" fmla="*/ 486461 w 1036320"/>
                <a:gd name="connsiteY16" fmla="*/ 922934 h 1164336"/>
                <a:gd name="connsiteX17" fmla="*/ 404165 w 1036320"/>
                <a:gd name="connsiteY17" fmla="*/ 862584 h 1164336"/>
                <a:gd name="connsiteX18" fmla="*/ 372465 w 1036320"/>
                <a:gd name="connsiteY18" fmla="*/ 741883 h 1164336"/>
                <a:gd name="connsiteX19" fmla="*/ 366979 w 1036320"/>
                <a:gd name="connsiteY19" fmla="*/ 558393 h 1164336"/>
                <a:gd name="connsiteX20" fmla="*/ 91440 w 1036320"/>
                <a:gd name="connsiteY20" fmla="*/ 558393 h 1164336"/>
                <a:gd name="connsiteX21" fmla="*/ 160934 w 1036320"/>
                <a:gd name="connsiteY21" fmla="*/ 558393 h 1164336"/>
                <a:gd name="connsiteX22" fmla="*/ 153009 w 1036320"/>
                <a:gd name="connsiteY22" fmla="*/ 893064 h 1164336"/>
                <a:gd name="connsiteX23" fmla="*/ 110947 w 1036320"/>
                <a:gd name="connsiteY23" fmla="*/ 1088136 h 1164336"/>
                <a:gd name="connsiteX24" fmla="*/ 0 w 1036320"/>
                <a:gd name="connsiteY24" fmla="*/ 1164336 h 1164336"/>
                <a:gd name="connsiteX25" fmla="*/ 0 w 1036320"/>
                <a:gd name="connsiteY25" fmla="*/ 865632 h 1164336"/>
                <a:gd name="connsiteX26" fmla="*/ 62789 w 1036320"/>
                <a:gd name="connsiteY26" fmla="*/ 832104 h 1164336"/>
                <a:gd name="connsiteX27" fmla="*/ 86563 w 1036320"/>
                <a:gd name="connsiteY27" fmla="*/ 740664 h 1164336"/>
                <a:gd name="connsiteX28" fmla="*/ 91440 w 1036320"/>
                <a:gd name="connsiteY28" fmla="*/ 558393 h 1164336"/>
                <a:gd name="connsiteX29" fmla="*/ 914400 w 1036320"/>
                <a:gd name="connsiteY29" fmla="*/ 167030 h 1164336"/>
                <a:gd name="connsiteX30" fmla="*/ 1036320 w 1036320"/>
                <a:gd name="connsiteY30" fmla="*/ 167030 h 1164336"/>
                <a:gd name="connsiteX31" fmla="*/ 1022909 w 1036320"/>
                <a:gd name="connsiteY31" fmla="*/ 582777 h 1164336"/>
                <a:gd name="connsiteX32" fmla="*/ 898550 w 1036320"/>
                <a:gd name="connsiteY32" fmla="*/ 582777 h 1164336"/>
                <a:gd name="connsiteX33" fmla="*/ 499872 w 1036320"/>
                <a:gd name="connsiteY33" fmla="*/ 167030 h 1164336"/>
                <a:gd name="connsiteX34" fmla="*/ 623011 w 1036320"/>
                <a:gd name="connsiteY34" fmla="*/ 167030 h 1164336"/>
                <a:gd name="connsiteX35" fmla="*/ 641299 w 1036320"/>
                <a:gd name="connsiteY35" fmla="*/ 582777 h 1164336"/>
                <a:gd name="connsiteX36" fmla="*/ 516941 w 1036320"/>
                <a:gd name="connsiteY36" fmla="*/ 582777 h 1164336"/>
                <a:gd name="connsiteX37" fmla="*/ 312115 w 1036320"/>
                <a:gd name="connsiteY37" fmla="*/ 2438 h 1164336"/>
                <a:gd name="connsiteX38" fmla="*/ 447446 w 1036320"/>
                <a:gd name="connsiteY38" fmla="*/ 2438 h 1164336"/>
                <a:gd name="connsiteX39" fmla="*/ 423672 w 1036320"/>
                <a:gd name="connsiteY39" fmla="*/ 121920 h 1164336"/>
                <a:gd name="connsiteX40" fmla="*/ 353568 w 1036320"/>
                <a:gd name="connsiteY40" fmla="*/ 186537 h 1164336"/>
                <a:gd name="connsiteX41" fmla="*/ 353568 w 1036320"/>
                <a:gd name="connsiteY41" fmla="*/ 286512 h 1164336"/>
                <a:gd name="connsiteX42" fmla="*/ 463296 w 1036320"/>
                <a:gd name="connsiteY42" fmla="*/ 286512 h 1164336"/>
                <a:gd name="connsiteX43" fmla="*/ 463296 w 1036320"/>
                <a:gd name="connsiteY43" fmla="*/ 505968 h 1164336"/>
                <a:gd name="connsiteX44" fmla="*/ 353568 w 1036320"/>
                <a:gd name="connsiteY44" fmla="*/ 505968 h 1164336"/>
                <a:gd name="connsiteX45" fmla="*/ 353568 w 1036320"/>
                <a:gd name="connsiteY45" fmla="*/ 1164336 h 1164336"/>
                <a:gd name="connsiteX46" fmla="*/ 179222 w 1036320"/>
                <a:gd name="connsiteY46" fmla="*/ 1164336 h 1164336"/>
                <a:gd name="connsiteX47" fmla="*/ 179222 w 1036320"/>
                <a:gd name="connsiteY47" fmla="*/ 505968 h 1164336"/>
                <a:gd name="connsiteX48" fmla="*/ 53645 w 1036320"/>
                <a:gd name="connsiteY48" fmla="*/ 505968 h 1164336"/>
                <a:gd name="connsiteX49" fmla="*/ 53645 w 1036320"/>
                <a:gd name="connsiteY49" fmla="*/ 466462 h 1164336"/>
                <a:gd name="connsiteX50" fmla="*/ 53763 w 1036320"/>
                <a:gd name="connsiteY50" fmla="*/ 466357 h 1164336"/>
                <a:gd name="connsiteX51" fmla="*/ 77877 w 1036320"/>
                <a:gd name="connsiteY51" fmla="*/ 451204 h 1164336"/>
                <a:gd name="connsiteX52" fmla="*/ 189675 w 1036320"/>
                <a:gd name="connsiteY52" fmla="*/ 429470 h 1164336"/>
                <a:gd name="connsiteX53" fmla="*/ 266805 w 1036320"/>
                <a:gd name="connsiteY53" fmla="*/ 361405 h 1164336"/>
                <a:gd name="connsiteX54" fmla="*/ 154889 w 1036320"/>
                <a:gd name="connsiteY54" fmla="*/ 370146 h 1164336"/>
                <a:gd name="connsiteX55" fmla="*/ 80143 w 1036320"/>
                <a:gd name="connsiteY55" fmla="*/ 317724 h 1164336"/>
                <a:gd name="connsiteX56" fmla="*/ 53645 w 1036320"/>
                <a:gd name="connsiteY56" fmla="*/ 300801 h 1164336"/>
                <a:gd name="connsiteX57" fmla="*/ 53645 w 1036320"/>
                <a:gd name="connsiteY57" fmla="*/ 286512 h 1164336"/>
                <a:gd name="connsiteX58" fmla="*/ 179222 w 1036320"/>
                <a:gd name="connsiteY58" fmla="*/ 286512 h 1164336"/>
                <a:gd name="connsiteX59" fmla="*/ 179222 w 1036320"/>
                <a:gd name="connsiteY59" fmla="*/ 213360 h 1164336"/>
                <a:gd name="connsiteX60" fmla="*/ 80467 w 1036320"/>
                <a:gd name="connsiteY60" fmla="*/ 213360 h 1164336"/>
                <a:gd name="connsiteX61" fmla="*/ 80467 w 1036320"/>
                <a:gd name="connsiteY61" fmla="*/ 40233 h 1164336"/>
                <a:gd name="connsiteX62" fmla="*/ 129235 w 1036320"/>
                <a:gd name="connsiteY62" fmla="*/ 40233 h 1164336"/>
                <a:gd name="connsiteX63" fmla="*/ 270053 w 1036320"/>
                <a:gd name="connsiteY63" fmla="*/ 34137 h 1164336"/>
                <a:gd name="connsiteX64" fmla="*/ 312115 w 1036320"/>
                <a:gd name="connsiteY64" fmla="*/ 2438 h 1164336"/>
                <a:gd name="connsiteX65" fmla="*/ 675437 w 1036320"/>
                <a:gd name="connsiteY65" fmla="*/ 0 h 1164336"/>
                <a:gd name="connsiteX66" fmla="*/ 858317 w 1036320"/>
                <a:gd name="connsiteY66" fmla="*/ 0 h 1164336"/>
                <a:gd name="connsiteX67" fmla="*/ 870509 w 1036320"/>
                <a:gd name="connsiteY67" fmla="*/ 526694 h 1164336"/>
                <a:gd name="connsiteX68" fmla="*/ 902513 w 1036320"/>
                <a:gd name="connsiteY68" fmla="*/ 737235 h 1164336"/>
                <a:gd name="connsiteX69" fmla="*/ 910557 w 1036320"/>
                <a:gd name="connsiteY69" fmla="*/ 759647 h 1164336"/>
                <a:gd name="connsiteX70" fmla="*/ 886618 w 1036320"/>
                <a:gd name="connsiteY70" fmla="*/ 791611 h 1164336"/>
                <a:gd name="connsiteX71" fmla="*/ 882838 w 1036320"/>
                <a:gd name="connsiteY71" fmla="*/ 851061 h 1164336"/>
                <a:gd name="connsiteX72" fmla="*/ 829065 w 1036320"/>
                <a:gd name="connsiteY72" fmla="*/ 916852 h 1164336"/>
                <a:gd name="connsiteX73" fmla="*/ 895299 w 1036320"/>
                <a:gd name="connsiteY73" fmla="*/ 971983 h 1164336"/>
                <a:gd name="connsiteX74" fmla="*/ 988464 w 1036320"/>
                <a:gd name="connsiteY74" fmla="*/ 1042056 h 1164336"/>
                <a:gd name="connsiteX75" fmla="*/ 1026240 w 1036320"/>
                <a:gd name="connsiteY75" fmla="*/ 1035661 h 1164336"/>
                <a:gd name="connsiteX76" fmla="*/ 1033881 w 1036320"/>
                <a:gd name="connsiteY76" fmla="*/ 1031440 h 1164336"/>
                <a:gd name="connsiteX77" fmla="*/ 1033881 w 1036320"/>
                <a:gd name="connsiteY77" fmla="*/ 1164336 h 1164336"/>
                <a:gd name="connsiteX78" fmla="*/ 872947 w 1036320"/>
                <a:gd name="connsiteY78" fmla="*/ 1122883 h 1164336"/>
                <a:gd name="connsiteX79" fmla="*/ 768096 w 1036320"/>
                <a:gd name="connsiteY79" fmla="*/ 974140 h 1164336"/>
                <a:gd name="connsiteX80" fmla="*/ 662025 w 1036320"/>
                <a:gd name="connsiteY80" fmla="*/ 1122883 h 1164336"/>
                <a:gd name="connsiteX81" fmla="*/ 499872 w 1036320"/>
                <a:gd name="connsiteY81" fmla="*/ 1164336 h 1164336"/>
                <a:gd name="connsiteX82" fmla="*/ 499872 w 1036320"/>
                <a:gd name="connsiteY82" fmla="*/ 865632 h 1164336"/>
                <a:gd name="connsiteX83" fmla="*/ 615086 w 1036320"/>
                <a:gd name="connsiteY83" fmla="*/ 785774 h 1164336"/>
                <a:gd name="connsiteX84" fmla="*/ 663854 w 1036320"/>
                <a:gd name="connsiteY84" fmla="*/ 529133 h 1164336"/>
                <a:gd name="connsiteX85" fmla="*/ 675437 w 1036320"/>
                <a:gd name="connsiteY85" fmla="*/ 0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36320" h="1164336">
                  <a:moveTo>
                    <a:pt x="961175" y="840273"/>
                  </a:moveTo>
                  <a:lnTo>
                    <a:pt x="966216" y="845211"/>
                  </a:lnTo>
                  <a:lnTo>
                    <a:pt x="978706" y="851334"/>
                  </a:lnTo>
                  <a:lnTo>
                    <a:pt x="958256" y="858650"/>
                  </a:lnTo>
                  <a:cubicBezTo>
                    <a:pt x="945115" y="866238"/>
                    <a:pt x="936049" y="880117"/>
                    <a:pt x="933540" y="895325"/>
                  </a:cubicBezTo>
                  <a:cubicBezTo>
                    <a:pt x="931326" y="910680"/>
                    <a:pt x="936109" y="926567"/>
                    <a:pt x="950637" y="935041"/>
                  </a:cubicBezTo>
                  <a:cubicBezTo>
                    <a:pt x="964073" y="944432"/>
                    <a:pt x="982352" y="947090"/>
                    <a:pt x="998829" y="940652"/>
                  </a:cubicBezTo>
                  <a:cubicBezTo>
                    <a:pt x="984034" y="950781"/>
                    <a:pt x="963216" y="950633"/>
                    <a:pt x="946444" y="942423"/>
                  </a:cubicBezTo>
                  <a:cubicBezTo>
                    <a:pt x="938205" y="938378"/>
                    <a:pt x="929849" y="931793"/>
                    <a:pt x="925478" y="922580"/>
                  </a:cubicBezTo>
                  <a:cubicBezTo>
                    <a:pt x="920902" y="913692"/>
                    <a:pt x="919484" y="903593"/>
                    <a:pt x="920074" y="893848"/>
                  </a:cubicBezTo>
                  <a:cubicBezTo>
                    <a:pt x="921433" y="874211"/>
                    <a:pt x="932831" y="855637"/>
                    <a:pt x="949486" y="844771"/>
                  </a:cubicBezTo>
                  <a:close/>
                  <a:moveTo>
                    <a:pt x="366979" y="558393"/>
                  </a:moveTo>
                  <a:lnTo>
                    <a:pt x="427939" y="558393"/>
                  </a:lnTo>
                  <a:cubicBezTo>
                    <a:pt x="427939" y="596595"/>
                    <a:pt x="428955" y="624840"/>
                    <a:pt x="430987" y="643128"/>
                  </a:cubicBezTo>
                  <a:cubicBezTo>
                    <a:pt x="433019" y="661416"/>
                    <a:pt x="437896" y="676452"/>
                    <a:pt x="445617" y="688238"/>
                  </a:cubicBezTo>
                  <a:cubicBezTo>
                    <a:pt x="453339" y="700024"/>
                    <a:pt x="466953" y="708761"/>
                    <a:pt x="486461" y="714451"/>
                  </a:cubicBezTo>
                  <a:lnTo>
                    <a:pt x="486461" y="922934"/>
                  </a:lnTo>
                  <a:cubicBezTo>
                    <a:pt x="449072" y="917244"/>
                    <a:pt x="421640" y="897128"/>
                    <a:pt x="404165" y="862584"/>
                  </a:cubicBezTo>
                  <a:cubicBezTo>
                    <a:pt x="386689" y="828040"/>
                    <a:pt x="376123" y="787806"/>
                    <a:pt x="372465" y="741883"/>
                  </a:cubicBezTo>
                  <a:cubicBezTo>
                    <a:pt x="368808" y="695960"/>
                    <a:pt x="366979" y="634796"/>
                    <a:pt x="366979" y="558393"/>
                  </a:cubicBezTo>
                  <a:close/>
                  <a:moveTo>
                    <a:pt x="91440" y="558393"/>
                  </a:moveTo>
                  <a:lnTo>
                    <a:pt x="160934" y="558393"/>
                  </a:lnTo>
                  <a:cubicBezTo>
                    <a:pt x="160934" y="702259"/>
                    <a:pt x="158293" y="813816"/>
                    <a:pt x="153009" y="893064"/>
                  </a:cubicBezTo>
                  <a:cubicBezTo>
                    <a:pt x="147726" y="972312"/>
                    <a:pt x="133705" y="1037336"/>
                    <a:pt x="110947" y="1088136"/>
                  </a:cubicBezTo>
                  <a:cubicBezTo>
                    <a:pt x="88189" y="1138936"/>
                    <a:pt x="51206" y="1164336"/>
                    <a:pt x="0" y="1164336"/>
                  </a:cubicBezTo>
                  <a:lnTo>
                    <a:pt x="0" y="865632"/>
                  </a:lnTo>
                  <a:cubicBezTo>
                    <a:pt x="29261" y="865632"/>
                    <a:pt x="50190" y="854456"/>
                    <a:pt x="62789" y="832104"/>
                  </a:cubicBezTo>
                  <a:cubicBezTo>
                    <a:pt x="75387" y="809752"/>
                    <a:pt x="83312" y="779272"/>
                    <a:pt x="86563" y="740664"/>
                  </a:cubicBezTo>
                  <a:cubicBezTo>
                    <a:pt x="89814" y="702056"/>
                    <a:pt x="91440" y="641299"/>
                    <a:pt x="91440" y="558393"/>
                  </a:cubicBezTo>
                  <a:close/>
                  <a:moveTo>
                    <a:pt x="914400" y="167030"/>
                  </a:moveTo>
                  <a:lnTo>
                    <a:pt x="1036320" y="167030"/>
                  </a:lnTo>
                  <a:lnTo>
                    <a:pt x="1022909" y="582777"/>
                  </a:lnTo>
                  <a:lnTo>
                    <a:pt x="898550" y="582777"/>
                  </a:lnTo>
                  <a:close/>
                  <a:moveTo>
                    <a:pt x="499872" y="167030"/>
                  </a:moveTo>
                  <a:lnTo>
                    <a:pt x="623011" y="167030"/>
                  </a:lnTo>
                  <a:lnTo>
                    <a:pt x="641299" y="582777"/>
                  </a:lnTo>
                  <a:lnTo>
                    <a:pt x="516941" y="582777"/>
                  </a:lnTo>
                  <a:close/>
                  <a:moveTo>
                    <a:pt x="312115" y="2438"/>
                  </a:moveTo>
                  <a:lnTo>
                    <a:pt x="447446" y="2438"/>
                  </a:lnTo>
                  <a:cubicBezTo>
                    <a:pt x="447446" y="52832"/>
                    <a:pt x="439521" y="92659"/>
                    <a:pt x="423672" y="121920"/>
                  </a:cubicBezTo>
                  <a:cubicBezTo>
                    <a:pt x="407822" y="151181"/>
                    <a:pt x="384454" y="172720"/>
                    <a:pt x="353568" y="186537"/>
                  </a:cubicBezTo>
                  <a:lnTo>
                    <a:pt x="353568" y="286512"/>
                  </a:lnTo>
                  <a:lnTo>
                    <a:pt x="463296" y="286512"/>
                  </a:lnTo>
                  <a:lnTo>
                    <a:pt x="463296" y="505968"/>
                  </a:lnTo>
                  <a:lnTo>
                    <a:pt x="353568" y="505968"/>
                  </a:lnTo>
                  <a:lnTo>
                    <a:pt x="353568" y="1164336"/>
                  </a:lnTo>
                  <a:lnTo>
                    <a:pt x="179222" y="1164336"/>
                  </a:lnTo>
                  <a:lnTo>
                    <a:pt x="179222" y="505968"/>
                  </a:lnTo>
                  <a:lnTo>
                    <a:pt x="53645" y="505968"/>
                  </a:lnTo>
                  <a:lnTo>
                    <a:pt x="53645" y="466462"/>
                  </a:lnTo>
                  <a:lnTo>
                    <a:pt x="53763" y="466357"/>
                  </a:lnTo>
                  <a:cubicBezTo>
                    <a:pt x="60054" y="461522"/>
                    <a:pt x="67711" y="456534"/>
                    <a:pt x="77877" y="451204"/>
                  </a:cubicBezTo>
                  <a:cubicBezTo>
                    <a:pt x="118538" y="429854"/>
                    <a:pt x="135016" y="439126"/>
                    <a:pt x="189675" y="429470"/>
                  </a:cubicBezTo>
                  <a:cubicBezTo>
                    <a:pt x="260575" y="416979"/>
                    <a:pt x="266805" y="361405"/>
                    <a:pt x="266805" y="361405"/>
                  </a:cubicBezTo>
                  <a:cubicBezTo>
                    <a:pt x="266805" y="361405"/>
                    <a:pt x="210345" y="384083"/>
                    <a:pt x="154889" y="370146"/>
                  </a:cubicBezTo>
                  <a:cubicBezTo>
                    <a:pt x="115424" y="360246"/>
                    <a:pt x="102484" y="336892"/>
                    <a:pt x="80143" y="317724"/>
                  </a:cubicBezTo>
                  <a:lnTo>
                    <a:pt x="53645" y="300801"/>
                  </a:lnTo>
                  <a:lnTo>
                    <a:pt x="53645" y="286512"/>
                  </a:lnTo>
                  <a:lnTo>
                    <a:pt x="179222" y="286512"/>
                  </a:lnTo>
                  <a:lnTo>
                    <a:pt x="179222" y="213360"/>
                  </a:lnTo>
                  <a:lnTo>
                    <a:pt x="80467" y="213360"/>
                  </a:lnTo>
                  <a:lnTo>
                    <a:pt x="80467" y="40233"/>
                  </a:lnTo>
                  <a:lnTo>
                    <a:pt x="129235" y="40233"/>
                  </a:lnTo>
                  <a:cubicBezTo>
                    <a:pt x="195072" y="40233"/>
                    <a:pt x="242011" y="38201"/>
                    <a:pt x="270053" y="34137"/>
                  </a:cubicBezTo>
                  <a:cubicBezTo>
                    <a:pt x="298094" y="30073"/>
                    <a:pt x="312115" y="19507"/>
                    <a:pt x="312115" y="2438"/>
                  </a:cubicBezTo>
                  <a:close/>
                  <a:moveTo>
                    <a:pt x="675437" y="0"/>
                  </a:moveTo>
                  <a:lnTo>
                    <a:pt x="858317" y="0"/>
                  </a:lnTo>
                  <a:cubicBezTo>
                    <a:pt x="858317" y="234086"/>
                    <a:pt x="862381" y="409651"/>
                    <a:pt x="870509" y="526694"/>
                  </a:cubicBezTo>
                  <a:cubicBezTo>
                    <a:pt x="876605" y="614476"/>
                    <a:pt x="887273" y="684657"/>
                    <a:pt x="902513" y="737235"/>
                  </a:cubicBezTo>
                  <a:lnTo>
                    <a:pt x="910557" y="759647"/>
                  </a:lnTo>
                  <a:lnTo>
                    <a:pt x="886618" y="791611"/>
                  </a:lnTo>
                  <a:cubicBezTo>
                    <a:pt x="875286" y="817722"/>
                    <a:pt x="876622" y="843944"/>
                    <a:pt x="882838" y="851061"/>
                  </a:cubicBezTo>
                  <a:cubicBezTo>
                    <a:pt x="882838" y="851061"/>
                    <a:pt x="823720" y="861278"/>
                    <a:pt x="829065" y="916852"/>
                  </a:cubicBezTo>
                  <a:cubicBezTo>
                    <a:pt x="834528" y="973666"/>
                    <a:pt x="895299" y="971983"/>
                    <a:pt x="895299" y="971983"/>
                  </a:cubicBezTo>
                  <a:cubicBezTo>
                    <a:pt x="895299" y="971983"/>
                    <a:pt x="914611" y="1042056"/>
                    <a:pt x="988464" y="1042056"/>
                  </a:cubicBezTo>
                  <a:cubicBezTo>
                    <a:pt x="1003243" y="1042056"/>
                    <a:pt x="1015767" y="1039498"/>
                    <a:pt x="1026240" y="1035661"/>
                  </a:cubicBezTo>
                  <a:lnTo>
                    <a:pt x="1033881" y="1031440"/>
                  </a:lnTo>
                  <a:lnTo>
                    <a:pt x="1033881" y="1164336"/>
                  </a:lnTo>
                  <a:cubicBezTo>
                    <a:pt x="968857" y="1164336"/>
                    <a:pt x="915213" y="1150518"/>
                    <a:pt x="872947" y="1122883"/>
                  </a:cubicBezTo>
                  <a:cubicBezTo>
                    <a:pt x="830681" y="1095248"/>
                    <a:pt x="795731" y="1045667"/>
                    <a:pt x="768096" y="974140"/>
                  </a:cubicBezTo>
                  <a:cubicBezTo>
                    <a:pt x="740461" y="1045667"/>
                    <a:pt x="705104" y="1095248"/>
                    <a:pt x="662025" y="1122883"/>
                  </a:cubicBezTo>
                  <a:cubicBezTo>
                    <a:pt x="618947" y="1150518"/>
                    <a:pt x="564896" y="1164336"/>
                    <a:pt x="499872" y="1164336"/>
                  </a:cubicBezTo>
                  <a:lnTo>
                    <a:pt x="499872" y="865632"/>
                  </a:lnTo>
                  <a:cubicBezTo>
                    <a:pt x="551891" y="865632"/>
                    <a:pt x="590296" y="839012"/>
                    <a:pt x="615086" y="785774"/>
                  </a:cubicBezTo>
                  <a:cubicBezTo>
                    <a:pt x="639877" y="732536"/>
                    <a:pt x="656133" y="646989"/>
                    <a:pt x="663854" y="529133"/>
                  </a:cubicBezTo>
                  <a:cubicBezTo>
                    <a:pt x="671576" y="411277"/>
                    <a:pt x="675437" y="234899"/>
                    <a:pt x="675437" y="0"/>
                  </a:cubicBez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B47FCA1-494F-045F-0773-E3FD24681F1C}"/>
              </a:ext>
            </a:extLst>
          </p:cNvPr>
          <p:cNvSpPr txBox="1"/>
          <p:nvPr/>
        </p:nvSpPr>
        <p:spPr>
          <a:xfrm>
            <a:off x="5315290" y="517163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03F8AC2-7727-5848-1F6C-2FE5DD11E4FB}"/>
              </a:ext>
            </a:extLst>
          </p:cNvPr>
          <p:cNvSpPr txBox="1"/>
          <p:nvPr/>
        </p:nvSpPr>
        <p:spPr>
          <a:xfrm>
            <a:off x="5144882" y="1274572"/>
            <a:ext cx="19531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rgbClr val="FFF2CC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CONTENTS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EAC5EF1-9ADB-C6AB-748A-CAD48029DEF6}"/>
              </a:ext>
            </a:extLst>
          </p:cNvPr>
          <p:cNvGrpSpPr/>
          <p:nvPr/>
        </p:nvGrpSpPr>
        <p:grpSpPr>
          <a:xfrm>
            <a:off x="2238025" y="2677015"/>
            <a:ext cx="3598240" cy="691758"/>
            <a:chOff x="2052627" y="2677015"/>
            <a:chExt cx="3598240" cy="691758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3BF1E9A-56B3-9907-7966-0F70055D5B13}"/>
                </a:ext>
              </a:extLst>
            </p:cNvPr>
            <p:cNvSpPr/>
            <p:nvPr/>
          </p:nvSpPr>
          <p:spPr>
            <a:xfrm>
              <a:off x="2086287" y="2706286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BC0E75E-1E87-65BE-1AB2-C069D141EF1C}"/>
                </a:ext>
              </a:extLst>
            </p:cNvPr>
            <p:cNvSpPr/>
            <p:nvPr/>
          </p:nvSpPr>
          <p:spPr>
            <a:xfrm>
              <a:off x="2052627" y="2677015"/>
              <a:ext cx="948146" cy="691758"/>
            </a:xfrm>
            <a:custGeom>
              <a:avLst/>
              <a:gdLst>
                <a:gd name="connsiteX0" fmla="*/ 130075 w 867906"/>
                <a:gd name="connsiteY0" fmla="*/ 0 h 633216"/>
                <a:gd name="connsiteX1" fmla="*/ 254688 w 867906"/>
                <a:gd name="connsiteY1" fmla="*/ 0 h 633216"/>
                <a:gd name="connsiteX2" fmla="*/ 404409 w 867906"/>
                <a:gd name="connsiteY2" fmla="*/ 0 h 633216"/>
                <a:gd name="connsiteX3" fmla="*/ 463498 w 867906"/>
                <a:gd name="connsiteY3" fmla="*/ 0 h 633216"/>
                <a:gd name="connsiteX4" fmla="*/ 613219 w 867906"/>
                <a:gd name="connsiteY4" fmla="*/ 0 h 633216"/>
                <a:gd name="connsiteX5" fmla="*/ 737831 w 867906"/>
                <a:gd name="connsiteY5" fmla="*/ 0 h 633216"/>
                <a:gd name="connsiteX6" fmla="*/ 738557 w 867906"/>
                <a:gd name="connsiteY6" fmla="*/ 7207 h 633216"/>
                <a:gd name="connsiteX7" fmla="*/ 867905 w 867906"/>
                <a:gd name="connsiteY7" fmla="*/ 112629 h 633216"/>
                <a:gd name="connsiteX8" fmla="*/ 867906 w 867906"/>
                <a:gd name="connsiteY8" fmla="*/ 112629 h 633216"/>
                <a:gd name="connsiteX9" fmla="*/ 867906 w 867906"/>
                <a:gd name="connsiteY9" fmla="*/ 167860 h 633216"/>
                <a:gd name="connsiteX10" fmla="*/ 867906 w 867906"/>
                <a:gd name="connsiteY10" fmla="*/ 183448 h 633216"/>
                <a:gd name="connsiteX11" fmla="*/ 867906 w 867906"/>
                <a:gd name="connsiteY11" fmla="*/ 244870 h 633216"/>
                <a:gd name="connsiteX12" fmla="*/ 867906 w 867906"/>
                <a:gd name="connsiteY12" fmla="*/ 359796 h 633216"/>
                <a:gd name="connsiteX13" fmla="*/ 867906 w 867906"/>
                <a:gd name="connsiteY13" fmla="*/ 375384 h 633216"/>
                <a:gd name="connsiteX14" fmla="*/ 867906 w 867906"/>
                <a:gd name="connsiteY14" fmla="*/ 418348 h 633216"/>
                <a:gd name="connsiteX15" fmla="*/ 867906 w 867906"/>
                <a:gd name="connsiteY15" fmla="*/ 421669 h 633216"/>
                <a:gd name="connsiteX16" fmla="*/ 867906 w 867906"/>
                <a:gd name="connsiteY16" fmla="*/ 436806 h 633216"/>
                <a:gd name="connsiteX17" fmla="*/ 867906 w 867906"/>
                <a:gd name="connsiteY17" fmla="*/ 507625 h 633216"/>
                <a:gd name="connsiteX18" fmla="*/ 867905 w 867906"/>
                <a:gd name="connsiteY18" fmla="*/ 507625 h 633216"/>
                <a:gd name="connsiteX19" fmla="*/ 738557 w 867906"/>
                <a:gd name="connsiteY19" fmla="*/ 613047 h 633216"/>
                <a:gd name="connsiteX20" fmla="*/ 736524 w 867906"/>
                <a:gd name="connsiteY20" fmla="*/ 633216 h 633216"/>
                <a:gd name="connsiteX21" fmla="*/ 613219 w 867906"/>
                <a:gd name="connsiteY21" fmla="*/ 633216 h 633216"/>
                <a:gd name="connsiteX22" fmla="*/ 586503 w 867906"/>
                <a:gd name="connsiteY22" fmla="*/ 633216 h 633216"/>
                <a:gd name="connsiteX23" fmla="*/ 464804 w 867906"/>
                <a:gd name="connsiteY23" fmla="*/ 633216 h 633216"/>
                <a:gd name="connsiteX24" fmla="*/ 403102 w 867906"/>
                <a:gd name="connsiteY24" fmla="*/ 633216 h 633216"/>
                <a:gd name="connsiteX25" fmla="*/ 377593 w 867906"/>
                <a:gd name="connsiteY25" fmla="*/ 633216 h 633216"/>
                <a:gd name="connsiteX26" fmla="*/ 254688 w 867906"/>
                <a:gd name="connsiteY26" fmla="*/ 633216 h 633216"/>
                <a:gd name="connsiteX27" fmla="*/ 131382 w 867906"/>
                <a:gd name="connsiteY27" fmla="*/ 633216 h 633216"/>
                <a:gd name="connsiteX28" fmla="*/ 129349 w 867906"/>
                <a:gd name="connsiteY28" fmla="*/ 613047 h 633216"/>
                <a:gd name="connsiteX29" fmla="*/ 1 w 867906"/>
                <a:gd name="connsiteY29" fmla="*/ 507625 h 633216"/>
                <a:gd name="connsiteX30" fmla="*/ 0 w 867906"/>
                <a:gd name="connsiteY30" fmla="*/ 507625 h 633216"/>
                <a:gd name="connsiteX31" fmla="*/ 0 w 867906"/>
                <a:gd name="connsiteY31" fmla="*/ 436806 h 633216"/>
                <a:gd name="connsiteX32" fmla="*/ 0 w 867906"/>
                <a:gd name="connsiteY32" fmla="*/ 421669 h 633216"/>
                <a:gd name="connsiteX33" fmla="*/ 0 w 867906"/>
                <a:gd name="connsiteY33" fmla="*/ 418348 h 633216"/>
                <a:gd name="connsiteX34" fmla="*/ 0 w 867906"/>
                <a:gd name="connsiteY34" fmla="*/ 375384 h 633216"/>
                <a:gd name="connsiteX35" fmla="*/ 0 w 867906"/>
                <a:gd name="connsiteY35" fmla="*/ 359796 h 633216"/>
                <a:gd name="connsiteX36" fmla="*/ 0 w 867906"/>
                <a:gd name="connsiteY36" fmla="*/ 244870 h 633216"/>
                <a:gd name="connsiteX37" fmla="*/ 0 w 867906"/>
                <a:gd name="connsiteY37" fmla="*/ 183448 h 633216"/>
                <a:gd name="connsiteX38" fmla="*/ 0 w 867906"/>
                <a:gd name="connsiteY38" fmla="*/ 167860 h 633216"/>
                <a:gd name="connsiteX39" fmla="*/ 0 w 867906"/>
                <a:gd name="connsiteY39" fmla="*/ 112629 h 633216"/>
                <a:gd name="connsiteX40" fmla="*/ 1 w 867906"/>
                <a:gd name="connsiteY40" fmla="*/ 112629 h 633216"/>
                <a:gd name="connsiteX41" fmla="*/ 129349 w 867906"/>
                <a:gd name="connsiteY41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67906" h="633216">
                  <a:moveTo>
                    <a:pt x="130075" y="0"/>
                  </a:moveTo>
                  <a:lnTo>
                    <a:pt x="254688" y="0"/>
                  </a:lnTo>
                  <a:lnTo>
                    <a:pt x="404409" y="0"/>
                  </a:lnTo>
                  <a:lnTo>
                    <a:pt x="463498" y="0"/>
                  </a:lnTo>
                  <a:lnTo>
                    <a:pt x="613219" y="0"/>
                  </a:lnTo>
                  <a:lnTo>
                    <a:pt x="737831" y="0"/>
                  </a:lnTo>
                  <a:lnTo>
                    <a:pt x="738557" y="7207"/>
                  </a:lnTo>
                  <a:cubicBezTo>
                    <a:pt x="750868" y="67371"/>
                    <a:pt x="804102" y="112629"/>
                    <a:pt x="867905" y="112629"/>
                  </a:cubicBezTo>
                  <a:lnTo>
                    <a:pt x="867906" y="112629"/>
                  </a:lnTo>
                  <a:lnTo>
                    <a:pt x="867906" y="167860"/>
                  </a:lnTo>
                  <a:lnTo>
                    <a:pt x="867906" y="183448"/>
                  </a:lnTo>
                  <a:lnTo>
                    <a:pt x="867906" y="244870"/>
                  </a:lnTo>
                  <a:lnTo>
                    <a:pt x="867906" y="359796"/>
                  </a:lnTo>
                  <a:lnTo>
                    <a:pt x="867906" y="375384"/>
                  </a:lnTo>
                  <a:lnTo>
                    <a:pt x="867906" y="418348"/>
                  </a:lnTo>
                  <a:lnTo>
                    <a:pt x="867906" y="421669"/>
                  </a:lnTo>
                  <a:lnTo>
                    <a:pt x="867906" y="436806"/>
                  </a:lnTo>
                  <a:lnTo>
                    <a:pt x="867906" y="507625"/>
                  </a:lnTo>
                  <a:lnTo>
                    <a:pt x="867905" y="507625"/>
                  </a:lnTo>
                  <a:cubicBezTo>
                    <a:pt x="804102" y="507625"/>
                    <a:pt x="750868" y="552883"/>
                    <a:pt x="738557" y="613047"/>
                  </a:cubicBezTo>
                  <a:lnTo>
                    <a:pt x="736524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403102" y="633216"/>
                  </a:lnTo>
                  <a:lnTo>
                    <a:pt x="377593" y="633216"/>
                  </a:lnTo>
                  <a:lnTo>
                    <a:pt x="254688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solidFill>
              <a:srgbClr val="001959"/>
            </a:solidFill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2994549-C56F-A02C-97E0-A0793B7F5850}"/>
                </a:ext>
              </a:extLst>
            </p:cNvPr>
            <p:cNvSpPr txBox="1"/>
            <p:nvPr/>
          </p:nvSpPr>
          <p:spPr>
            <a:xfrm>
              <a:off x="2243940" y="278399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2CC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壹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4E325BA-5035-0A7F-B87D-2F01C8C11E72}"/>
                </a:ext>
              </a:extLst>
            </p:cNvPr>
            <p:cNvSpPr txBox="1"/>
            <p:nvPr/>
          </p:nvSpPr>
          <p:spPr>
            <a:xfrm>
              <a:off x="3340277" y="2845380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中秋节历史沿革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63CD470-1808-6CE7-167C-F5AC24BEC0D8}"/>
              </a:ext>
            </a:extLst>
          </p:cNvPr>
          <p:cNvGrpSpPr/>
          <p:nvPr/>
        </p:nvGrpSpPr>
        <p:grpSpPr>
          <a:xfrm>
            <a:off x="6320272" y="2677015"/>
            <a:ext cx="3598240" cy="691758"/>
            <a:chOff x="2052627" y="2677015"/>
            <a:chExt cx="3598240" cy="691758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F829C6A-CD8A-7F6D-A027-7C5585CBB524}"/>
                </a:ext>
              </a:extLst>
            </p:cNvPr>
            <p:cNvSpPr/>
            <p:nvPr/>
          </p:nvSpPr>
          <p:spPr>
            <a:xfrm>
              <a:off x="2086287" y="2706286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748F208-F28C-A1E5-7F3F-33BB5C8FDD41}"/>
                </a:ext>
              </a:extLst>
            </p:cNvPr>
            <p:cNvSpPr/>
            <p:nvPr/>
          </p:nvSpPr>
          <p:spPr>
            <a:xfrm>
              <a:off x="2052627" y="2677015"/>
              <a:ext cx="948146" cy="691758"/>
            </a:xfrm>
            <a:custGeom>
              <a:avLst/>
              <a:gdLst>
                <a:gd name="connsiteX0" fmla="*/ 130075 w 867906"/>
                <a:gd name="connsiteY0" fmla="*/ 0 h 633216"/>
                <a:gd name="connsiteX1" fmla="*/ 254688 w 867906"/>
                <a:gd name="connsiteY1" fmla="*/ 0 h 633216"/>
                <a:gd name="connsiteX2" fmla="*/ 404409 w 867906"/>
                <a:gd name="connsiteY2" fmla="*/ 0 h 633216"/>
                <a:gd name="connsiteX3" fmla="*/ 463498 w 867906"/>
                <a:gd name="connsiteY3" fmla="*/ 0 h 633216"/>
                <a:gd name="connsiteX4" fmla="*/ 613219 w 867906"/>
                <a:gd name="connsiteY4" fmla="*/ 0 h 633216"/>
                <a:gd name="connsiteX5" fmla="*/ 737831 w 867906"/>
                <a:gd name="connsiteY5" fmla="*/ 0 h 633216"/>
                <a:gd name="connsiteX6" fmla="*/ 738557 w 867906"/>
                <a:gd name="connsiteY6" fmla="*/ 7207 h 633216"/>
                <a:gd name="connsiteX7" fmla="*/ 867905 w 867906"/>
                <a:gd name="connsiteY7" fmla="*/ 112629 h 633216"/>
                <a:gd name="connsiteX8" fmla="*/ 867906 w 867906"/>
                <a:gd name="connsiteY8" fmla="*/ 112629 h 633216"/>
                <a:gd name="connsiteX9" fmla="*/ 867906 w 867906"/>
                <a:gd name="connsiteY9" fmla="*/ 167860 h 633216"/>
                <a:gd name="connsiteX10" fmla="*/ 867906 w 867906"/>
                <a:gd name="connsiteY10" fmla="*/ 183448 h 633216"/>
                <a:gd name="connsiteX11" fmla="*/ 867906 w 867906"/>
                <a:gd name="connsiteY11" fmla="*/ 244870 h 633216"/>
                <a:gd name="connsiteX12" fmla="*/ 867906 w 867906"/>
                <a:gd name="connsiteY12" fmla="*/ 359796 h 633216"/>
                <a:gd name="connsiteX13" fmla="*/ 867906 w 867906"/>
                <a:gd name="connsiteY13" fmla="*/ 375384 h 633216"/>
                <a:gd name="connsiteX14" fmla="*/ 867906 w 867906"/>
                <a:gd name="connsiteY14" fmla="*/ 418348 h 633216"/>
                <a:gd name="connsiteX15" fmla="*/ 867906 w 867906"/>
                <a:gd name="connsiteY15" fmla="*/ 421669 h 633216"/>
                <a:gd name="connsiteX16" fmla="*/ 867906 w 867906"/>
                <a:gd name="connsiteY16" fmla="*/ 436806 h 633216"/>
                <a:gd name="connsiteX17" fmla="*/ 867906 w 867906"/>
                <a:gd name="connsiteY17" fmla="*/ 507625 h 633216"/>
                <a:gd name="connsiteX18" fmla="*/ 867905 w 867906"/>
                <a:gd name="connsiteY18" fmla="*/ 507625 h 633216"/>
                <a:gd name="connsiteX19" fmla="*/ 738557 w 867906"/>
                <a:gd name="connsiteY19" fmla="*/ 613047 h 633216"/>
                <a:gd name="connsiteX20" fmla="*/ 736524 w 867906"/>
                <a:gd name="connsiteY20" fmla="*/ 633216 h 633216"/>
                <a:gd name="connsiteX21" fmla="*/ 613219 w 867906"/>
                <a:gd name="connsiteY21" fmla="*/ 633216 h 633216"/>
                <a:gd name="connsiteX22" fmla="*/ 586503 w 867906"/>
                <a:gd name="connsiteY22" fmla="*/ 633216 h 633216"/>
                <a:gd name="connsiteX23" fmla="*/ 464804 w 867906"/>
                <a:gd name="connsiteY23" fmla="*/ 633216 h 633216"/>
                <a:gd name="connsiteX24" fmla="*/ 403102 w 867906"/>
                <a:gd name="connsiteY24" fmla="*/ 633216 h 633216"/>
                <a:gd name="connsiteX25" fmla="*/ 377593 w 867906"/>
                <a:gd name="connsiteY25" fmla="*/ 633216 h 633216"/>
                <a:gd name="connsiteX26" fmla="*/ 254688 w 867906"/>
                <a:gd name="connsiteY26" fmla="*/ 633216 h 633216"/>
                <a:gd name="connsiteX27" fmla="*/ 131382 w 867906"/>
                <a:gd name="connsiteY27" fmla="*/ 633216 h 633216"/>
                <a:gd name="connsiteX28" fmla="*/ 129349 w 867906"/>
                <a:gd name="connsiteY28" fmla="*/ 613047 h 633216"/>
                <a:gd name="connsiteX29" fmla="*/ 1 w 867906"/>
                <a:gd name="connsiteY29" fmla="*/ 507625 h 633216"/>
                <a:gd name="connsiteX30" fmla="*/ 0 w 867906"/>
                <a:gd name="connsiteY30" fmla="*/ 507625 h 633216"/>
                <a:gd name="connsiteX31" fmla="*/ 0 w 867906"/>
                <a:gd name="connsiteY31" fmla="*/ 436806 h 633216"/>
                <a:gd name="connsiteX32" fmla="*/ 0 w 867906"/>
                <a:gd name="connsiteY32" fmla="*/ 421669 h 633216"/>
                <a:gd name="connsiteX33" fmla="*/ 0 w 867906"/>
                <a:gd name="connsiteY33" fmla="*/ 418348 h 633216"/>
                <a:gd name="connsiteX34" fmla="*/ 0 w 867906"/>
                <a:gd name="connsiteY34" fmla="*/ 375384 h 633216"/>
                <a:gd name="connsiteX35" fmla="*/ 0 w 867906"/>
                <a:gd name="connsiteY35" fmla="*/ 359796 h 633216"/>
                <a:gd name="connsiteX36" fmla="*/ 0 w 867906"/>
                <a:gd name="connsiteY36" fmla="*/ 244870 h 633216"/>
                <a:gd name="connsiteX37" fmla="*/ 0 w 867906"/>
                <a:gd name="connsiteY37" fmla="*/ 183448 h 633216"/>
                <a:gd name="connsiteX38" fmla="*/ 0 w 867906"/>
                <a:gd name="connsiteY38" fmla="*/ 167860 h 633216"/>
                <a:gd name="connsiteX39" fmla="*/ 0 w 867906"/>
                <a:gd name="connsiteY39" fmla="*/ 112629 h 633216"/>
                <a:gd name="connsiteX40" fmla="*/ 1 w 867906"/>
                <a:gd name="connsiteY40" fmla="*/ 112629 h 633216"/>
                <a:gd name="connsiteX41" fmla="*/ 129349 w 867906"/>
                <a:gd name="connsiteY41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67906" h="633216">
                  <a:moveTo>
                    <a:pt x="130075" y="0"/>
                  </a:moveTo>
                  <a:lnTo>
                    <a:pt x="254688" y="0"/>
                  </a:lnTo>
                  <a:lnTo>
                    <a:pt x="404409" y="0"/>
                  </a:lnTo>
                  <a:lnTo>
                    <a:pt x="463498" y="0"/>
                  </a:lnTo>
                  <a:lnTo>
                    <a:pt x="613219" y="0"/>
                  </a:lnTo>
                  <a:lnTo>
                    <a:pt x="737831" y="0"/>
                  </a:lnTo>
                  <a:lnTo>
                    <a:pt x="738557" y="7207"/>
                  </a:lnTo>
                  <a:cubicBezTo>
                    <a:pt x="750868" y="67371"/>
                    <a:pt x="804102" y="112629"/>
                    <a:pt x="867905" y="112629"/>
                  </a:cubicBezTo>
                  <a:lnTo>
                    <a:pt x="867906" y="112629"/>
                  </a:lnTo>
                  <a:lnTo>
                    <a:pt x="867906" y="167860"/>
                  </a:lnTo>
                  <a:lnTo>
                    <a:pt x="867906" y="183448"/>
                  </a:lnTo>
                  <a:lnTo>
                    <a:pt x="867906" y="244870"/>
                  </a:lnTo>
                  <a:lnTo>
                    <a:pt x="867906" y="359796"/>
                  </a:lnTo>
                  <a:lnTo>
                    <a:pt x="867906" y="375384"/>
                  </a:lnTo>
                  <a:lnTo>
                    <a:pt x="867906" y="418348"/>
                  </a:lnTo>
                  <a:lnTo>
                    <a:pt x="867906" y="421669"/>
                  </a:lnTo>
                  <a:lnTo>
                    <a:pt x="867906" y="436806"/>
                  </a:lnTo>
                  <a:lnTo>
                    <a:pt x="867906" y="507625"/>
                  </a:lnTo>
                  <a:lnTo>
                    <a:pt x="867905" y="507625"/>
                  </a:lnTo>
                  <a:cubicBezTo>
                    <a:pt x="804102" y="507625"/>
                    <a:pt x="750868" y="552883"/>
                    <a:pt x="738557" y="613047"/>
                  </a:cubicBezTo>
                  <a:lnTo>
                    <a:pt x="736524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403102" y="633216"/>
                  </a:lnTo>
                  <a:lnTo>
                    <a:pt x="377593" y="633216"/>
                  </a:lnTo>
                  <a:lnTo>
                    <a:pt x="254688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solidFill>
              <a:srgbClr val="001959"/>
            </a:solidFill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3D164A0-AF43-407D-28FC-0B11536913FD}"/>
                </a:ext>
              </a:extLst>
            </p:cNvPr>
            <p:cNvSpPr txBox="1"/>
            <p:nvPr/>
          </p:nvSpPr>
          <p:spPr>
            <a:xfrm>
              <a:off x="2243940" y="278399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2CC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贰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E6F6800-4368-A26F-F7B9-23C7ACBFC787}"/>
                </a:ext>
              </a:extLst>
            </p:cNvPr>
            <p:cNvSpPr txBox="1"/>
            <p:nvPr/>
          </p:nvSpPr>
          <p:spPr>
            <a:xfrm>
              <a:off x="3340277" y="2845380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中秋节的习俗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C204B41-CE91-69AD-45F1-627CF0870E8A}"/>
              </a:ext>
            </a:extLst>
          </p:cNvPr>
          <p:cNvGrpSpPr/>
          <p:nvPr/>
        </p:nvGrpSpPr>
        <p:grpSpPr>
          <a:xfrm>
            <a:off x="2238025" y="4049167"/>
            <a:ext cx="3598240" cy="691758"/>
            <a:chOff x="2052627" y="2677015"/>
            <a:chExt cx="3598240" cy="691758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C2F4FD3-0540-4D24-22CC-40C4DD00FF67}"/>
                </a:ext>
              </a:extLst>
            </p:cNvPr>
            <p:cNvSpPr/>
            <p:nvPr/>
          </p:nvSpPr>
          <p:spPr>
            <a:xfrm>
              <a:off x="2086287" y="2706286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C45120D-CE8F-02CD-4D21-60FC3F36BC96}"/>
                </a:ext>
              </a:extLst>
            </p:cNvPr>
            <p:cNvSpPr/>
            <p:nvPr/>
          </p:nvSpPr>
          <p:spPr>
            <a:xfrm>
              <a:off x="2052627" y="2677015"/>
              <a:ext cx="948146" cy="691758"/>
            </a:xfrm>
            <a:custGeom>
              <a:avLst/>
              <a:gdLst>
                <a:gd name="connsiteX0" fmla="*/ 130075 w 867906"/>
                <a:gd name="connsiteY0" fmla="*/ 0 h 633216"/>
                <a:gd name="connsiteX1" fmla="*/ 254688 w 867906"/>
                <a:gd name="connsiteY1" fmla="*/ 0 h 633216"/>
                <a:gd name="connsiteX2" fmla="*/ 404409 w 867906"/>
                <a:gd name="connsiteY2" fmla="*/ 0 h 633216"/>
                <a:gd name="connsiteX3" fmla="*/ 463498 w 867906"/>
                <a:gd name="connsiteY3" fmla="*/ 0 h 633216"/>
                <a:gd name="connsiteX4" fmla="*/ 613219 w 867906"/>
                <a:gd name="connsiteY4" fmla="*/ 0 h 633216"/>
                <a:gd name="connsiteX5" fmla="*/ 737831 w 867906"/>
                <a:gd name="connsiteY5" fmla="*/ 0 h 633216"/>
                <a:gd name="connsiteX6" fmla="*/ 738557 w 867906"/>
                <a:gd name="connsiteY6" fmla="*/ 7207 h 633216"/>
                <a:gd name="connsiteX7" fmla="*/ 867905 w 867906"/>
                <a:gd name="connsiteY7" fmla="*/ 112629 h 633216"/>
                <a:gd name="connsiteX8" fmla="*/ 867906 w 867906"/>
                <a:gd name="connsiteY8" fmla="*/ 112629 h 633216"/>
                <a:gd name="connsiteX9" fmla="*/ 867906 w 867906"/>
                <a:gd name="connsiteY9" fmla="*/ 167860 h 633216"/>
                <a:gd name="connsiteX10" fmla="*/ 867906 w 867906"/>
                <a:gd name="connsiteY10" fmla="*/ 183448 h 633216"/>
                <a:gd name="connsiteX11" fmla="*/ 867906 w 867906"/>
                <a:gd name="connsiteY11" fmla="*/ 244870 h 633216"/>
                <a:gd name="connsiteX12" fmla="*/ 867906 w 867906"/>
                <a:gd name="connsiteY12" fmla="*/ 359796 h 633216"/>
                <a:gd name="connsiteX13" fmla="*/ 867906 w 867906"/>
                <a:gd name="connsiteY13" fmla="*/ 375384 h 633216"/>
                <a:gd name="connsiteX14" fmla="*/ 867906 w 867906"/>
                <a:gd name="connsiteY14" fmla="*/ 418348 h 633216"/>
                <a:gd name="connsiteX15" fmla="*/ 867906 w 867906"/>
                <a:gd name="connsiteY15" fmla="*/ 421669 h 633216"/>
                <a:gd name="connsiteX16" fmla="*/ 867906 w 867906"/>
                <a:gd name="connsiteY16" fmla="*/ 436806 h 633216"/>
                <a:gd name="connsiteX17" fmla="*/ 867906 w 867906"/>
                <a:gd name="connsiteY17" fmla="*/ 507625 h 633216"/>
                <a:gd name="connsiteX18" fmla="*/ 867905 w 867906"/>
                <a:gd name="connsiteY18" fmla="*/ 507625 h 633216"/>
                <a:gd name="connsiteX19" fmla="*/ 738557 w 867906"/>
                <a:gd name="connsiteY19" fmla="*/ 613047 h 633216"/>
                <a:gd name="connsiteX20" fmla="*/ 736524 w 867906"/>
                <a:gd name="connsiteY20" fmla="*/ 633216 h 633216"/>
                <a:gd name="connsiteX21" fmla="*/ 613219 w 867906"/>
                <a:gd name="connsiteY21" fmla="*/ 633216 h 633216"/>
                <a:gd name="connsiteX22" fmla="*/ 586503 w 867906"/>
                <a:gd name="connsiteY22" fmla="*/ 633216 h 633216"/>
                <a:gd name="connsiteX23" fmla="*/ 464804 w 867906"/>
                <a:gd name="connsiteY23" fmla="*/ 633216 h 633216"/>
                <a:gd name="connsiteX24" fmla="*/ 403102 w 867906"/>
                <a:gd name="connsiteY24" fmla="*/ 633216 h 633216"/>
                <a:gd name="connsiteX25" fmla="*/ 377593 w 867906"/>
                <a:gd name="connsiteY25" fmla="*/ 633216 h 633216"/>
                <a:gd name="connsiteX26" fmla="*/ 254688 w 867906"/>
                <a:gd name="connsiteY26" fmla="*/ 633216 h 633216"/>
                <a:gd name="connsiteX27" fmla="*/ 131382 w 867906"/>
                <a:gd name="connsiteY27" fmla="*/ 633216 h 633216"/>
                <a:gd name="connsiteX28" fmla="*/ 129349 w 867906"/>
                <a:gd name="connsiteY28" fmla="*/ 613047 h 633216"/>
                <a:gd name="connsiteX29" fmla="*/ 1 w 867906"/>
                <a:gd name="connsiteY29" fmla="*/ 507625 h 633216"/>
                <a:gd name="connsiteX30" fmla="*/ 0 w 867906"/>
                <a:gd name="connsiteY30" fmla="*/ 507625 h 633216"/>
                <a:gd name="connsiteX31" fmla="*/ 0 w 867906"/>
                <a:gd name="connsiteY31" fmla="*/ 436806 h 633216"/>
                <a:gd name="connsiteX32" fmla="*/ 0 w 867906"/>
                <a:gd name="connsiteY32" fmla="*/ 421669 h 633216"/>
                <a:gd name="connsiteX33" fmla="*/ 0 w 867906"/>
                <a:gd name="connsiteY33" fmla="*/ 418348 h 633216"/>
                <a:gd name="connsiteX34" fmla="*/ 0 w 867906"/>
                <a:gd name="connsiteY34" fmla="*/ 375384 h 633216"/>
                <a:gd name="connsiteX35" fmla="*/ 0 w 867906"/>
                <a:gd name="connsiteY35" fmla="*/ 359796 h 633216"/>
                <a:gd name="connsiteX36" fmla="*/ 0 w 867906"/>
                <a:gd name="connsiteY36" fmla="*/ 244870 h 633216"/>
                <a:gd name="connsiteX37" fmla="*/ 0 w 867906"/>
                <a:gd name="connsiteY37" fmla="*/ 183448 h 633216"/>
                <a:gd name="connsiteX38" fmla="*/ 0 w 867906"/>
                <a:gd name="connsiteY38" fmla="*/ 167860 h 633216"/>
                <a:gd name="connsiteX39" fmla="*/ 0 w 867906"/>
                <a:gd name="connsiteY39" fmla="*/ 112629 h 633216"/>
                <a:gd name="connsiteX40" fmla="*/ 1 w 867906"/>
                <a:gd name="connsiteY40" fmla="*/ 112629 h 633216"/>
                <a:gd name="connsiteX41" fmla="*/ 129349 w 867906"/>
                <a:gd name="connsiteY41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67906" h="633216">
                  <a:moveTo>
                    <a:pt x="130075" y="0"/>
                  </a:moveTo>
                  <a:lnTo>
                    <a:pt x="254688" y="0"/>
                  </a:lnTo>
                  <a:lnTo>
                    <a:pt x="404409" y="0"/>
                  </a:lnTo>
                  <a:lnTo>
                    <a:pt x="463498" y="0"/>
                  </a:lnTo>
                  <a:lnTo>
                    <a:pt x="613219" y="0"/>
                  </a:lnTo>
                  <a:lnTo>
                    <a:pt x="737831" y="0"/>
                  </a:lnTo>
                  <a:lnTo>
                    <a:pt x="738557" y="7207"/>
                  </a:lnTo>
                  <a:cubicBezTo>
                    <a:pt x="750868" y="67371"/>
                    <a:pt x="804102" y="112629"/>
                    <a:pt x="867905" y="112629"/>
                  </a:cubicBezTo>
                  <a:lnTo>
                    <a:pt x="867906" y="112629"/>
                  </a:lnTo>
                  <a:lnTo>
                    <a:pt x="867906" y="167860"/>
                  </a:lnTo>
                  <a:lnTo>
                    <a:pt x="867906" y="183448"/>
                  </a:lnTo>
                  <a:lnTo>
                    <a:pt x="867906" y="244870"/>
                  </a:lnTo>
                  <a:lnTo>
                    <a:pt x="867906" y="359796"/>
                  </a:lnTo>
                  <a:lnTo>
                    <a:pt x="867906" y="375384"/>
                  </a:lnTo>
                  <a:lnTo>
                    <a:pt x="867906" y="418348"/>
                  </a:lnTo>
                  <a:lnTo>
                    <a:pt x="867906" y="421669"/>
                  </a:lnTo>
                  <a:lnTo>
                    <a:pt x="867906" y="436806"/>
                  </a:lnTo>
                  <a:lnTo>
                    <a:pt x="867906" y="507625"/>
                  </a:lnTo>
                  <a:lnTo>
                    <a:pt x="867905" y="507625"/>
                  </a:lnTo>
                  <a:cubicBezTo>
                    <a:pt x="804102" y="507625"/>
                    <a:pt x="750868" y="552883"/>
                    <a:pt x="738557" y="613047"/>
                  </a:cubicBezTo>
                  <a:lnTo>
                    <a:pt x="736524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403102" y="633216"/>
                  </a:lnTo>
                  <a:lnTo>
                    <a:pt x="377593" y="633216"/>
                  </a:lnTo>
                  <a:lnTo>
                    <a:pt x="254688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solidFill>
              <a:srgbClr val="001959"/>
            </a:solidFill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EE9BD0A-48B0-4B36-672C-110648BEA786}"/>
                </a:ext>
              </a:extLst>
            </p:cNvPr>
            <p:cNvSpPr txBox="1"/>
            <p:nvPr/>
          </p:nvSpPr>
          <p:spPr>
            <a:xfrm>
              <a:off x="2243940" y="278399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2CC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叁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9410F60-F2B5-0FEB-62C2-81B1C74A03FA}"/>
                </a:ext>
              </a:extLst>
            </p:cNvPr>
            <p:cNvSpPr txBox="1"/>
            <p:nvPr/>
          </p:nvSpPr>
          <p:spPr>
            <a:xfrm>
              <a:off x="3340277" y="2845380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中秋节的传说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C362DF2-B9C7-C17B-0820-CCEAB1260419}"/>
              </a:ext>
            </a:extLst>
          </p:cNvPr>
          <p:cNvGrpSpPr/>
          <p:nvPr/>
        </p:nvGrpSpPr>
        <p:grpSpPr>
          <a:xfrm>
            <a:off x="6320272" y="4049167"/>
            <a:ext cx="3598240" cy="691758"/>
            <a:chOff x="2052627" y="2677015"/>
            <a:chExt cx="3598240" cy="69175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FF593FC-BFAA-6DDA-1B45-7C5037A1A609}"/>
                </a:ext>
              </a:extLst>
            </p:cNvPr>
            <p:cNvSpPr/>
            <p:nvPr/>
          </p:nvSpPr>
          <p:spPr>
            <a:xfrm>
              <a:off x="2086287" y="2706286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387C824-30D2-068B-3417-BC9DC86E64F5}"/>
                </a:ext>
              </a:extLst>
            </p:cNvPr>
            <p:cNvSpPr/>
            <p:nvPr/>
          </p:nvSpPr>
          <p:spPr>
            <a:xfrm>
              <a:off x="2052627" y="2677015"/>
              <a:ext cx="948146" cy="691758"/>
            </a:xfrm>
            <a:custGeom>
              <a:avLst/>
              <a:gdLst>
                <a:gd name="connsiteX0" fmla="*/ 130075 w 867906"/>
                <a:gd name="connsiteY0" fmla="*/ 0 h 633216"/>
                <a:gd name="connsiteX1" fmla="*/ 254688 w 867906"/>
                <a:gd name="connsiteY1" fmla="*/ 0 h 633216"/>
                <a:gd name="connsiteX2" fmla="*/ 404409 w 867906"/>
                <a:gd name="connsiteY2" fmla="*/ 0 h 633216"/>
                <a:gd name="connsiteX3" fmla="*/ 463498 w 867906"/>
                <a:gd name="connsiteY3" fmla="*/ 0 h 633216"/>
                <a:gd name="connsiteX4" fmla="*/ 613219 w 867906"/>
                <a:gd name="connsiteY4" fmla="*/ 0 h 633216"/>
                <a:gd name="connsiteX5" fmla="*/ 737831 w 867906"/>
                <a:gd name="connsiteY5" fmla="*/ 0 h 633216"/>
                <a:gd name="connsiteX6" fmla="*/ 738557 w 867906"/>
                <a:gd name="connsiteY6" fmla="*/ 7207 h 633216"/>
                <a:gd name="connsiteX7" fmla="*/ 867905 w 867906"/>
                <a:gd name="connsiteY7" fmla="*/ 112629 h 633216"/>
                <a:gd name="connsiteX8" fmla="*/ 867906 w 867906"/>
                <a:gd name="connsiteY8" fmla="*/ 112629 h 633216"/>
                <a:gd name="connsiteX9" fmla="*/ 867906 w 867906"/>
                <a:gd name="connsiteY9" fmla="*/ 167860 h 633216"/>
                <a:gd name="connsiteX10" fmla="*/ 867906 w 867906"/>
                <a:gd name="connsiteY10" fmla="*/ 183448 h 633216"/>
                <a:gd name="connsiteX11" fmla="*/ 867906 w 867906"/>
                <a:gd name="connsiteY11" fmla="*/ 244870 h 633216"/>
                <a:gd name="connsiteX12" fmla="*/ 867906 w 867906"/>
                <a:gd name="connsiteY12" fmla="*/ 359796 h 633216"/>
                <a:gd name="connsiteX13" fmla="*/ 867906 w 867906"/>
                <a:gd name="connsiteY13" fmla="*/ 375384 h 633216"/>
                <a:gd name="connsiteX14" fmla="*/ 867906 w 867906"/>
                <a:gd name="connsiteY14" fmla="*/ 418348 h 633216"/>
                <a:gd name="connsiteX15" fmla="*/ 867906 w 867906"/>
                <a:gd name="connsiteY15" fmla="*/ 421669 h 633216"/>
                <a:gd name="connsiteX16" fmla="*/ 867906 w 867906"/>
                <a:gd name="connsiteY16" fmla="*/ 436806 h 633216"/>
                <a:gd name="connsiteX17" fmla="*/ 867906 w 867906"/>
                <a:gd name="connsiteY17" fmla="*/ 507625 h 633216"/>
                <a:gd name="connsiteX18" fmla="*/ 867905 w 867906"/>
                <a:gd name="connsiteY18" fmla="*/ 507625 h 633216"/>
                <a:gd name="connsiteX19" fmla="*/ 738557 w 867906"/>
                <a:gd name="connsiteY19" fmla="*/ 613047 h 633216"/>
                <a:gd name="connsiteX20" fmla="*/ 736524 w 867906"/>
                <a:gd name="connsiteY20" fmla="*/ 633216 h 633216"/>
                <a:gd name="connsiteX21" fmla="*/ 613219 w 867906"/>
                <a:gd name="connsiteY21" fmla="*/ 633216 h 633216"/>
                <a:gd name="connsiteX22" fmla="*/ 586503 w 867906"/>
                <a:gd name="connsiteY22" fmla="*/ 633216 h 633216"/>
                <a:gd name="connsiteX23" fmla="*/ 464804 w 867906"/>
                <a:gd name="connsiteY23" fmla="*/ 633216 h 633216"/>
                <a:gd name="connsiteX24" fmla="*/ 403102 w 867906"/>
                <a:gd name="connsiteY24" fmla="*/ 633216 h 633216"/>
                <a:gd name="connsiteX25" fmla="*/ 377593 w 867906"/>
                <a:gd name="connsiteY25" fmla="*/ 633216 h 633216"/>
                <a:gd name="connsiteX26" fmla="*/ 254688 w 867906"/>
                <a:gd name="connsiteY26" fmla="*/ 633216 h 633216"/>
                <a:gd name="connsiteX27" fmla="*/ 131382 w 867906"/>
                <a:gd name="connsiteY27" fmla="*/ 633216 h 633216"/>
                <a:gd name="connsiteX28" fmla="*/ 129349 w 867906"/>
                <a:gd name="connsiteY28" fmla="*/ 613047 h 633216"/>
                <a:gd name="connsiteX29" fmla="*/ 1 w 867906"/>
                <a:gd name="connsiteY29" fmla="*/ 507625 h 633216"/>
                <a:gd name="connsiteX30" fmla="*/ 0 w 867906"/>
                <a:gd name="connsiteY30" fmla="*/ 507625 h 633216"/>
                <a:gd name="connsiteX31" fmla="*/ 0 w 867906"/>
                <a:gd name="connsiteY31" fmla="*/ 436806 h 633216"/>
                <a:gd name="connsiteX32" fmla="*/ 0 w 867906"/>
                <a:gd name="connsiteY32" fmla="*/ 421669 h 633216"/>
                <a:gd name="connsiteX33" fmla="*/ 0 w 867906"/>
                <a:gd name="connsiteY33" fmla="*/ 418348 h 633216"/>
                <a:gd name="connsiteX34" fmla="*/ 0 w 867906"/>
                <a:gd name="connsiteY34" fmla="*/ 375384 h 633216"/>
                <a:gd name="connsiteX35" fmla="*/ 0 w 867906"/>
                <a:gd name="connsiteY35" fmla="*/ 359796 h 633216"/>
                <a:gd name="connsiteX36" fmla="*/ 0 w 867906"/>
                <a:gd name="connsiteY36" fmla="*/ 244870 h 633216"/>
                <a:gd name="connsiteX37" fmla="*/ 0 w 867906"/>
                <a:gd name="connsiteY37" fmla="*/ 183448 h 633216"/>
                <a:gd name="connsiteX38" fmla="*/ 0 w 867906"/>
                <a:gd name="connsiteY38" fmla="*/ 167860 h 633216"/>
                <a:gd name="connsiteX39" fmla="*/ 0 w 867906"/>
                <a:gd name="connsiteY39" fmla="*/ 112629 h 633216"/>
                <a:gd name="connsiteX40" fmla="*/ 1 w 867906"/>
                <a:gd name="connsiteY40" fmla="*/ 112629 h 633216"/>
                <a:gd name="connsiteX41" fmla="*/ 129349 w 867906"/>
                <a:gd name="connsiteY41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67906" h="633216">
                  <a:moveTo>
                    <a:pt x="130075" y="0"/>
                  </a:moveTo>
                  <a:lnTo>
                    <a:pt x="254688" y="0"/>
                  </a:lnTo>
                  <a:lnTo>
                    <a:pt x="404409" y="0"/>
                  </a:lnTo>
                  <a:lnTo>
                    <a:pt x="463498" y="0"/>
                  </a:lnTo>
                  <a:lnTo>
                    <a:pt x="613219" y="0"/>
                  </a:lnTo>
                  <a:lnTo>
                    <a:pt x="737831" y="0"/>
                  </a:lnTo>
                  <a:lnTo>
                    <a:pt x="738557" y="7207"/>
                  </a:lnTo>
                  <a:cubicBezTo>
                    <a:pt x="750868" y="67371"/>
                    <a:pt x="804102" y="112629"/>
                    <a:pt x="867905" y="112629"/>
                  </a:cubicBezTo>
                  <a:lnTo>
                    <a:pt x="867906" y="112629"/>
                  </a:lnTo>
                  <a:lnTo>
                    <a:pt x="867906" y="167860"/>
                  </a:lnTo>
                  <a:lnTo>
                    <a:pt x="867906" y="183448"/>
                  </a:lnTo>
                  <a:lnTo>
                    <a:pt x="867906" y="244870"/>
                  </a:lnTo>
                  <a:lnTo>
                    <a:pt x="867906" y="359796"/>
                  </a:lnTo>
                  <a:lnTo>
                    <a:pt x="867906" y="375384"/>
                  </a:lnTo>
                  <a:lnTo>
                    <a:pt x="867906" y="418348"/>
                  </a:lnTo>
                  <a:lnTo>
                    <a:pt x="867906" y="421669"/>
                  </a:lnTo>
                  <a:lnTo>
                    <a:pt x="867906" y="436806"/>
                  </a:lnTo>
                  <a:lnTo>
                    <a:pt x="867906" y="507625"/>
                  </a:lnTo>
                  <a:lnTo>
                    <a:pt x="867905" y="507625"/>
                  </a:lnTo>
                  <a:cubicBezTo>
                    <a:pt x="804102" y="507625"/>
                    <a:pt x="750868" y="552883"/>
                    <a:pt x="738557" y="613047"/>
                  </a:cubicBezTo>
                  <a:lnTo>
                    <a:pt x="736524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403102" y="633216"/>
                  </a:lnTo>
                  <a:lnTo>
                    <a:pt x="377593" y="633216"/>
                  </a:lnTo>
                  <a:lnTo>
                    <a:pt x="254688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solidFill>
              <a:srgbClr val="001959"/>
            </a:solidFill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AF096BA-25E6-9158-1B29-A8FABB0055E4}"/>
                </a:ext>
              </a:extLst>
            </p:cNvPr>
            <p:cNvSpPr txBox="1"/>
            <p:nvPr/>
          </p:nvSpPr>
          <p:spPr>
            <a:xfrm>
              <a:off x="2243940" y="278399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rgbClr val="FFF2CC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肆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18C74DC-B5D3-3086-5792-FB88F11EC66F}"/>
                </a:ext>
              </a:extLst>
            </p:cNvPr>
            <p:cNvSpPr txBox="1"/>
            <p:nvPr/>
          </p:nvSpPr>
          <p:spPr>
            <a:xfrm>
              <a:off x="3340277" y="2845380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中秋节相关诗词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4903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92C48CA-119E-9753-D760-3783EC8C3837}"/>
              </a:ext>
            </a:extLst>
          </p:cNvPr>
          <p:cNvGrpSpPr/>
          <p:nvPr/>
        </p:nvGrpSpPr>
        <p:grpSpPr>
          <a:xfrm>
            <a:off x="654213" y="611810"/>
            <a:ext cx="479519" cy="1217485"/>
            <a:chOff x="5573025" y="1966510"/>
            <a:chExt cx="1036320" cy="2631186"/>
          </a:xfrm>
          <a:noFill/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D77793A-E553-1BDD-655D-96CC05590DC0}"/>
                </a:ext>
              </a:extLst>
            </p:cNvPr>
            <p:cNvSpPr txBox="1"/>
            <p:nvPr/>
          </p:nvSpPr>
          <p:spPr>
            <a:xfrm>
              <a:off x="5626670" y="1966510"/>
              <a:ext cx="965606" cy="1164336"/>
            </a:xfrm>
            <a:custGeom>
              <a:avLst/>
              <a:gdLst>
                <a:gd name="connsiteX0" fmla="*/ 583996 w 965606"/>
                <a:gd name="connsiteY0" fmla="*/ 357225 h 1164336"/>
                <a:gd name="connsiteX1" fmla="*/ 583996 w 965606"/>
                <a:gd name="connsiteY1" fmla="*/ 585216 h 1164336"/>
                <a:gd name="connsiteX2" fmla="*/ 746150 w 965606"/>
                <a:gd name="connsiteY2" fmla="*/ 585216 h 1164336"/>
                <a:gd name="connsiteX3" fmla="*/ 746150 w 965606"/>
                <a:gd name="connsiteY3" fmla="*/ 357225 h 1164336"/>
                <a:gd name="connsiteX4" fmla="*/ 219456 w 965606"/>
                <a:gd name="connsiteY4" fmla="*/ 357225 h 1164336"/>
                <a:gd name="connsiteX5" fmla="*/ 219456 w 965606"/>
                <a:gd name="connsiteY5" fmla="*/ 585216 h 1164336"/>
                <a:gd name="connsiteX6" fmla="*/ 377952 w 965606"/>
                <a:gd name="connsiteY6" fmla="*/ 585216 h 1164336"/>
                <a:gd name="connsiteX7" fmla="*/ 377952 w 965606"/>
                <a:gd name="connsiteY7" fmla="*/ 357225 h 1164336"/>
                <a:gd name="connsiteX8" fmla="*/ 814772 w 965606"/>
                <a:gd name="connsiteY8" fmla="*/ 148742 h 1164336"/>
                <a:gd name="connsiteX9" fmla="*/ 883632 w 965606"/>
                <a:gd name="connsiteY9" fmla="*/ 148742 h 1164336"/>
                <a:gd name="connsiteX10" fmla="*/ 884907 w 965606"/>
                <a:gd name="connsiteY10" fmla="*/ 149048 h 1164336"/>
                <a:gd name="connsiteX11" fmla="*/ 910014 w 965606"/>
                <a:gd name="connsiteY11" fmla="*/ 162565 h 1164336"/>
                <a:gd name="connsiteX12" fmla="*/ 942142 w 965606"/>
                <a:gd name="connsiteY12" fmla="*/ 208394 h 1164336"/>
                <a:gd name="connsiteX13" fmla="*/ 946394 w 965606"/>
                <a:gd name="connsiteY13" fmla="*/ 262817 h 1164336"/>
                <a:gd name="connsiteX14" fmla="*/ 922652 w 965606"/>
                <a:gd name="connsiteY14" fmla="*/ 310092 h 1164336"/>
                <a:gd name="connsiteX15" fmla="*/ 937978 w 965606"/>
                <a:gd name="connsiteY15" fmla="*/ 261931 h 1164336"/>
                <a:gd name="connsiteX16" fmla="*/ 929503 w 965606"/>
                <a:gd name="connsiteY16" fmla="*/ 213089 h 1164336"/>
                <a:gd name="connsiteX17" fmla="*/ 900299 w 965606"/>
                <a:gd name="connsiteY17" fmla="*/ 175764 h 1164336"/>
                <a:gd name="connsiteX18" fmla="*/ 855592 w 965606"/>
                <a:gd name="connsiteY18" fmla="*/ 159700 h 1164336"/>
                <a:gd name="connsiteX19" fmla="*/ 810412 w 965606"/>
                <a:gd name="connsiteY19" fmla="*/ 167673 h 1164336"/>
                <a:gd name="connsiteX20" fmla="*/ 785696 w 965606"/>
                <a:gd name="connsiteY20" fmla="*/ 204349 h 1164336"/>
                <a:gd name="connsiteX21" fmla="*/ 802793 w 965606"/>
                <a:gd name="connsiteY21" fmla="*/ 244065 h 1164336"/>
                <a:gd name="connsiteX22" fmla="*/ 850985 w 965606"/>
                <a:gd name="connsiteY22" fmla="*/ 249676 h 1164336"/>
                <a:gd name="connsiteX23" fmla="*/ 798600 w 965606"/>
                <a:gd name="connsiteY23" fmla="*/ 251447 h 1164336"/>
                <a:gd name="connsiteX24" fmla="*/ 777634 w 965606"/>
                <a:gd name="connsiteY24" fmla="*/ 231604 h 1164336"/>
                <a:gd name="connsiteX25" fmla="*/ 772230 w 965606"/>
                <a:gd name="connsiteY25" fmla="*/ 202872 h 1164336"/>
                <a:gd name="connsiteX26" fmla="*/ 801642 w 965606"/>
                <a:gd name="connsiteY26" fmla="*/ 153795 h 1164336"/>
                <a:gd name="connsiteX27" fmla="*/ 377952 w 965606"/>
                <a:gd name="connsiteY27" fmla="*/ 0 h 1164336"/>
                <a:gd name="connsiteX28" fmla="*/ 583996 w 965606"/>
                <a:gd name="connsiteY28" fmla="*/ 0 h 1164336"/>
                <a:gd name="connsiteX29" fmla="*/ 583996 w 965606"/>
                <a:gd name="connsiteY29" fmla="*/ 148742 h 1164336"/>
                <a:gd name="connsiteX30" fmla="*/ 732640 w 965606"/>
                <a:gd name="connsiteY30" fmla="*/ 148742 h 1164336"/>
                <a:gd name="connsiteX31" fmla="*/ 734994 w 965606"/>
                <a:gd name="connsiteY31" fmla="*/ 160085 h 1164336"/>
                <a:gd name="connsiteX32" fmla="*/ 681221 w 965606"/>
                <a:gd name="connsiteY32" fmla="*/ 225876 h 1164336"/>
                <a:gd name="connsiteX33" fmla="*/ 747455 w 965606"/>
                <a:gd name="connsiteY33" fmla="*/ 281007 h 1164336"/>
                <a:gd name="connsiteX34" fmla="*/ 840620 w 965606"/>
                <a:gd name="connsiteY34" fmla="*/ 351079 h 1164336"/>
                <a:gd name="connsiteX35" fmla="*/ 922771 w 965606"/>
                <a:gd name="connsiteY35" fmla="*/ 310152 h 1164336"/>
                <a:gd name="connsiteX36" fmla="*/ 943843 w 965606"/>
                <a:gd name="connsiteY36" fmla="*/ 346458 h 1164336"/>
                <a:gd name="connsiteX37" fmla="*/ 965606 w 965606"/>
                <a:gd name="connsiteY37" fmla="*/ 363944 h 1164336"/>
                <a:gd name="connsiteX38" fmla="*/ 965606 w 965606"/>
                <a:gd name="connsiteY38" fmla="*/ 868070 h 1164336"/>
                <a:gd name="connsiteX39" fmla="*/ 583996 w 965606"/>
                <a:gd name="connsiteY39" fmla="*/ 868070 h 1164336"/>
                <a:gd name="connsiteX40" fmla="*/ 583996 w 965606"/>
                <a:gd name="connsiteY40" fmla="*/ 1164336 h 1164336"/>
                <a:gd name="connsiteX41" fmla="*/ 377952 w 965606"/>
                <a:gd name="connsiteY41" fmla="*/ 1164336 h 1164336"/>
                <a:gd name="connsiteX42" fmla="*/ 377952 w 965606"/>
                <a:gd name="connsiteY42" fmla="*/ 868070 h 1164336"/>
                <a:gd name="connsiteX43" fmla="*/ 0 w 965606"/>
                <a:gd name="connsiteY43" fmla="*/ 868070 h 1164336"/>
                <a:gd name="connsiteX44" fmla="*/ 0 w 965606"/>
                <a:gd name="connsiteY44" fmla="*/ 148742 h 1164336"/>
                <a:gd name="connsiteX45" fmla="*/ 377952 w 965606"/>
                <a:gd name="connsiteY45" fmla="*/ 148742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65606" h="1164336">
                  <a:moveTo>
                    <a:pt x="583996" y="357225"/>
                  </a:moveTo>
                  <a:lnTo>
                    <a:pt x="583996" y="585216"/>
                  </a:lnTo>
                  <a:lnTo>
                    <a:pt x="746150" y="585216"/>
                  </a:lnTo>
                  <a:lnTo>
                    <a:pt x="746150" y="357225"/>
                  </a:lnTo>
                  <a:close/>
                  <a:moveTo>
                    <a:pt x="219456" y="357225"/>
                  </a:moveTo>
                  <a:lnTo>
                    <a:pt x="219456" y="585216"/>
                  </a:lnTo>
                  <a:lnTo>
                    <a:pt x="377952" y="585216"/>
                  </a:lnTo>
                  <a:lnTo>
                    <a:pt x="377952" y="357225"/>
                  </a:lnTo>
                  <a:close/>
                  <a:moveTo>
                    <a:pt x="814772" y="148742"/>
                  </a:moveTo>
                  <a:lnTo>
                    <a:pt x="883632" y="148742"/>
                  </a:lnTo>
                  <a:lnTo>
                    <a:pt x="884907" y="149048"/>
                  </a:lnTo>
                  <a:cubicBezTo>
                    <a:pt x="893817" y="152311"/>
                    <a:pt x="902351" y="156733"/>
                    <a:pt x="910014" y="162565"/>
                  </a:cubicBezTo>
                  <a:cubicBezTo>
                    <a:pt x="925251" y="174229"/>
                    <a:pt x="936501" y="190647"/>
                    <a:pt x="942142" y="208394"/>
                  </a:cubicBezTo>
                  <a:cubicBezTo>
                    <a:pt x="948048" y="226082"/>
                    <a:pt x="949170" y="244863"/>
                    <a:pt x="946394" y="262817"/>
                  </a:cubicBezTo>
                  <a:cubicBezTo>
                    <a:pt x="943234" y="280475"/>
                    <a:pt x="936118" y="298429"/>
                    <a:pt x="922652" y="310092"/>
                  </a:cubicBezTo>
                  <a:cubicBezTo>
                    <a:pt x="933076" y="295889"/>
                    <a:pt x="937683" y="278851"/>
                    <a:pt x="937978" y="261931"/>
                  </a:cubicBezTo>
                  <a:cubicBezTo>
                    <a:pt x="938627" y="245069"/>
                    <a:pt x="935704" y="228208"/>
                    <a:pt x="929503" y="213089"/>
                  </a:cubicBezTo>
                  <a:cubicBezTo>
                    <a:pt x="923124" y="198059"/>
                    <a:pt x="913381" y="184712"/>
                    <a:pt x="900299" y="175764"/>
                  </a:cubicBezTo>
                  <a:cubicBezTo>
                    <a:pt x="887394" y="166639"/>
                    <a:pt x="871833" y="161590"/>
                    <a:pt x="855592" y="159700"/>
                  </a:cubicBezTo>
                  <a:cubicBezTo>
                    <a:pt x="839587" y="157574"/>
                    <a:pt x="823463" y="159937"/>
                    <a:pt x="810412" y="167673"/>
                  </a:cubicBezTo>
                  <a:cubicBezTo>
                    <a:pt x="797271" y="175262"/>
                    <a:pt x="788205" y="189141"/>
                    <a:pt x="785696" y="204349"/>
                  </a:cubicBezTo>
                  <a:cubicBezTo>
                    <a:pt x="783482" y="219703"/>
                    <a:pt x="788265" y="235591"/>
                    <a:pt x="802793" y="244065"/>
                  </a:cubicBezTo>
                  <a:cubicBezTo>
                    <a:pt x="816229" y="253456"/>
                    <a:pt x="834508" y="256114"/>
                    <a:pt x="850985" y="249676"/>
                  </a:cubicBezTo>
                  <a:cubicBezTo>
                    <a:pt x="836190" y="259805"/>
                    <a:pt x="815372" y="259657"/>
                    <a:pt x="798600" y="251447"/>
                  </a:cubicBezTo>
                  <a:cubicBezTo>
                    <a:pt x="790361" y="247402"/>
                    <a:pt x="782005" y="240817"/>
                    <a:pt x="777634" y="231604"/>
                  </a:cubicBezTo>
                  <a:cubicBezTo>
                    <a:pt x="773058" y="222716"/>
                    <a:pt x="771640" y="212617"/>
                    <a:pt x="772230" y="202872"/>
                  </a:cubicBezTo>
                  <a:cubicBezTo>
                    <a:pt x="773589" y="183235"/>
                    <a:pt x="784987" y="164661"/>
                    <a:pt x="801642" y="153795"/>
                  </a:cubicBezTo>
                  <a:close/>
                  <a:moveTo>
                    <a:pt x="377952" y="0"/>
                  </a:moveTo>
                  <a:lnTo>
                    <a:pt x="583996" y="0"/>
                  </a:lnTo>
                  <a:lnTo>
                    <a:pt x="583996" y="148742"/>
                  </a:lnTo>
                  <a:lnTo>
                    <a:pt x="732640" y="148742"/>
                  </a:lnTo>
                  <a:lnTo>
                    <a:pt x="734994" y="160085"/>
                  </a:lnTo>
                  <a:cubicBezTo>
                    <a:pt x="734994" y="160085"/>
                    <a:pt x="675876" y="170302"/>
                    <a:pt x="681221" y="225876"/>
                  </a:cubicBezTo>
                  <a:cubicBezTo>
                    <a:pt x="686684" y="282690"/>
                    <a:pt x="747455" y="281007"/>
                    <a:pt x="747455" y="281007"/>
                  </a:cubicBezTo>
                  <a:cubicBezTo>
                    <a:pt x="747455" y="281007"/>
                    <a:pt x="766767" y="351079"/>
                    <a:pt x="840620" y="351079"/>
                  </a:cubicBezTo>
                  <a:cubicBezTo>
                    <a:pt x="899737" y="351079"/>
                    <a:pt x="922771" y="310152"/>
                    <a:pt x="922771" y="310152"/>
                  </a:cubicBezTo>
                  <a:cubicBezTo>
                    <a:pt x="922771" y="310152"/>
                    <a:pt x="927724" y="327766"/>
                    <a:pt x="943843" y="346458"/>
                  </a:cubicBezTo>
                  <a:lnTo>
                    <a:pt x="965606" y="363944"/>
                  </a:lnTo>
                  <a:lnTo>
                    <a:pt x="965606" y="868070"/>
                  </a:lnTo>
                  <a:lnTo>
                    <a:pt x="583996" y="868070"/>
                  </a:lnTo>
                  <a:lnTo>
                    <a:pt x="583996" y="1164336"/>
                  </a:lnTo>
                  <a:lnTo>
                    <a:pt x="377952" y="1164336"/>
                  </a:lnTo>
                  <a:lnTo>
                    <a:pt x="377952" y="868070"/>
                  </a:lnTo>
                  <a:lnTo>
                    <a:pt x="0" y="868070"/>
                  </a:lnTo>
                  <a:lnTo>
                    <a:pt x="0" y="148742"/>
                  </a:lnTo>
                  <a:lnTo>
                    <a:pt x="377952" y="148742"/>
                  </a:ln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8195B8F-BFDA-66EC-6065-4C111004AB4C}"/>
                </a:ext>
              </a:extLst>
            </p:cNvPr>
            <p:cNvSpPr txBox="1"/>
            <p:nvPr/>
          </p:nvSpPr>
          <p:spPr>
            <a:xfrm>
              <a:off x="5573025" y="3433360"/>
              <a:ext cx="1036320" cy="1164336"/>
            </a:xfrm>
            <a:custGeom>
              <a:avLst/>
              <a:gdLst>
                <a:gd name="connsiteX0" fmla="*/ 961175 w 1036320"/>
                <a:gd name="connsiteY0" fmla="*/ 840273 h 1164336"/>
                <a:gd name="connsiteX1" fmla="*/ 966216 w 1036320"/>
                <a:gd name="connsiteY1" fmla="*/ 845211 h 1164336"/>
                <a:gd name="connsiteX2" fmla="*/ 978706 w 1036320"/>
                <a:gd name="connsiteY2" fmla="*/ 851334 h 1164336"/>
                <a:gd name="connsiteX3" fmla="*/ 958256 w 1036320"/>
                <a:gd name="connsiteY3" fmla="*/ 858650 h 1164336"/>
                <a:gd name="connsiteX4" fmla="*/ 933540 w 1036320"/>
                <a:gd name="connsiteY4" fmla="*/ 895325 h 1164336"/>
                <a:gd name="connsiteX5" fmla="*/ 950637 w 1036320"/>
                <a:gd name="connsiteY5" fmla="*/ 935041 h 1164336"/>
                <a:gd name="connsiteX6" fmla="*/ 998829 w 1036320"/>
                <a:gd name="connsiteY6" fmla="*/ 940652 h 1164336"/>
                <a:gd name="connsiteX7" fmla="*/ 946444 w 1036320"/>
                <a:gd name="connsiteY7" fmla="*/ 942423 h 1164336"/>
                <a:gd name="connsiteX8" fmla="*/ 925478 w 1036320"/>
                <a:gd name="connsiteY8" fmla="*/ 922580 h 1164336"/>
                <a:gd name="connsiteX9" fmla="*/ 920074 w 1036320"/>
                <a:gd name="connsiteY9" fmla="*/ 893848 h 1164336"/>
                <a:gd name="connsiteX10" fmla="*/ 949486 w 1036320"/>
                <a:gd name="connsiteY10" fmla="*/ 844771 h 1164336"/>
                <a:gd name="connsiteX11" fmla="*/ 366979 w 1036320"/>
                <a:gd name="connsiteY11" fmla="*/ 558393 h 1164336"/>
                <a:gd name="connsiteX12" fmla="*/ 427939 w 1036320"/>
                <a:gd name="connsiteY12" fmla="*/ 558393 h 1164336"/>
                <a:gd name="connsiteX13" fmla="*/ 430987 w 1036320"/>
                <a:gd name="connsiteY13" fmla="*/ 643128 h 1164336"/>
                <a:gd name="connsiteX14" fmla="*/ 445617 w 1036320"/>
                <a:gd name="connsiteY14" fmla="*/ 688238 h 1164336"/>
                <a:gd name="connsiteX15" fmla="*/ 486461 w 1036320"/>
                <a:gd name="connsiteY15" fmla="*/ 714451 h 1164336"/>
                <a:gd name="connsiteX16" fmla="*/ 486461 w 1036320"/>
                <a:gd name="connsiteY16" fmla="*/ 922934 h 1164336"/>
                <a:gd name="connsiteX17" fmla="*/ 404165 w 1036320"/>
                <a:gd name="connsiteY17" fmla="*/ 862584 h 1164336"/>
                <a:gd name="connsiteX18" fmla="*/ 372465 w 1036320"/>
                <a:gd name="connsiteY18" fmla="*/ 741883 h 1164336"/>
                <a:gd name="connsiteX19" fmla="*/ 366979 w 1036320"/>
                <a:gd name="connsiteY19" fmla="*/ 558393 h 1164336"/>
                <a:gd name="connsiteX20" fmla="*/ 91440 w 1036320"/>
                <a:gd name="connsiteY20" fmla="*/ 558393 h 1164336"/>
                <a:gd name="connsiteX21" fmla="*/ 160934 w 1036320"/>
                <a:gd name="connsiteY21" fmla="*/ 558393 h 1164336"/>
                <a:gd name="connsiteX22" fmla="*/ 153009 w 1036320"/>
                <a:gd name="connsiteY22" fmla="*/ 893064 h 1164336"/>
                <a:gd name="connsiteX23" fmla="*/ 110947 w 1036320"/>
                <a:gd name="connsiteY23" fmla="*/ 1088136 h 1164336"/>
                <a:gd name="connsiteX24" fmla="*/ 0 w 1036320"/>
                <a:gd name="connsiteY24" fmla="*/ 1164336 h 1164336"/>
                <a:gd name="connsiteX25" fmla="*/ 0 w 1036320"/>
                <a:gd name="connsiteY25" fmla="*/ 865632 h 1164336"/>
                <a:gd name="connsiteX26" fmla="*/ 62789 w 1036320"/>
                <a:gd name="connsiteY26" fmla="*/ 832104 h 1164336"/>
                <a:gd name="connsiteX27" fmla="*/ 86563 w 1036320"/>
                <a:gd name="connsiteY27" fmla="*/ 740664 h 1164336"/>
                <a:gd name="connsiteX28" fmla="*/ 91440 w 1036320"/>
                <a:gd name="connsiteY28" fmla="*/ 558393 h 1164336"/>
                <a:gd name="connsiteX29" fmla="*/ 914400 w 1036320"/>
                <a:gd name="connsiteY29" fmla="*/ 167030 h 1164336"/>
                <a:gd name="connsiteX30" fmla="*/ 1036320 w 1036320"/>
                <a:gd name="connsiteY30" fmla="*/ 167030 h 1164336"/>
                <a:gd name="connsiteX31" fmla="*/ 1022909 w 1036320"/>
                <a:gd name="connsiteY31" fmla="*/ 582777 h 1164336"/>
                <a:gd name="connsiteX32" fmla="*/ 898550 w 1036320"/>
                <a:gd name="connsiteY32" fmla="*/ 582777 h 1164336"/>
                <a:gd name="connsiteX33" fmla="*/ 499872 w 1036320"/>
                <a:gd name="connsiteY33" fmla="*/ 167030 h 1164336"/>
                <a:gd name="connsiteX34" fmla="*/ 623011 w 1036320"/>
                <a:gd name="connsiteY34" fmla="*/ 167030 h 1164336"/>
                <a:gd name="connsiteX35" fmla="*/ 641299 w 1036320"/>
                <a:gd name="connsiteY35" fmla="*/ 582777 h 1164336"/>
                <a:gd name="connsiteX36" fmla="*/ 516941 w 1036320"/>
                <a:gd name="connsiteY36" fmla="*/ 582777 h 1164336"/>
                <a:gd name="connsiteX37" fmla="*/ 312115 w 1036320"/>
                <a:gd name="connsiteY37" fmla="*/ 2438 h 1164336"/>
                <a:gd name="connsiteX38" fmla="*/ 447446 w 1036320"/>
                <a:gd name="connsiteY38" fmla="*/ 2438 h 1164336"/>
                <a:gd name="connsiteX39" fmla="*/ 423672 w 1036320"/>
                <a:gd name="connsiteY39" fmla="*/ 121920 h 1164336"/>
                <a:gd name="connsiteX40" fmla="*/ 353568 w 1036320"/>
                <a:gd name="connsiteY40" fmla="*/ 186537 h 1164336"/>
                <a:gd name="connsiteX41" fmla="*/ 353568 w 1036320"/>
                <a:gd name="connsiteY41" fmla="*/ 286512 h 1164336"/>
                <a:gd name="connsiteX42" fmla="*/ 463296 w 1036320"/>
                <a:gd name="connsiteY42" fmla="*/ 286512 h 1164336"/>
                <a:gd name="connsiteX43" fmla="*/ 463296 w 1036320"/>
                <a:gd name="connsiteY43" fmla="*/ 505968 h 1164336"/>
                <a:gd name="connsiteX44" fmla="*/ 353568 w 1036320"/>
                <a:gd name="connsiteY44" fmla="*/ 505968 h 1164336"/>
                <a:gd name="connsiteX45" fmla="*/ 353568 w 1036320"/>
                <a:gd name="connsiteY45" fmla="*/ 1164336 h 1164336"/>
                <a:gd name="connsiteX46" fmla="*/ 179222 w 1036320"/>
                <a:gd name="connsiteY46" fmla="*/ 1164336 h 1164336"/>
                <a:gd name="connsiteX47" fmla="*/ 179222 w 1036320"/>
                <a:gd name="connsiteY47" fmla="*/ 505968 h 1164336"/>
                <a:gd name="connsiteX48" fmla="*/ 53645 w 1036320"/>
                <a:gd name="connsiteY48" fmla="*/ 505968 h 1164336"/>
                <a:gd name="connsiteX49" fmla="*/ 53645 w 1036320"/>
                <a:gd name="connsiteY49" fmla="*/ 466462 h 1164336"/>
                <a:gd name="connsiteX50" fmla="*/ 53763 w 1036320"/>
                <a:gd name="connsiteY50" fmla="*/ 466357 h 1164336"/>
                <a:gd name="connsiteX51" fmla="*/ 77877 w 1036320"/>
                <a:gd name="connsiteY51" fmla="*/ 451204 h 1164336"/>
                <a:gd name="connsiteX52" fmla="*/ 189675 w 1036320"/>
                <a:gd name="connsiteY52" fmla="*/ 429470 h 1164336"/>
                <a:gd name="connsiteX53" fmla="*/ 266805 w 1036320"/>
                <a:gd name="connsiteY53" fmla="*/ 361405 h 1164336"/>
                <a:gd name="connsiteX54" fmla="*/ 154889 w 1036320"/>
                <a:gd name="connsiteY54" fmla="*/ 370146 h 1164336"/>
                <a:gd name="connsiteX55" fmla="*/ 80143 w 1036320"/>
                <a:gd name="connsiteY55" fmla="*/ 317724 h 1164336"/>
                <a:gd name="connsiteX56" fmla="*/ 53645 w 1036320"/>
                <a:gd name="connsiteY56" fmla="*/ 300801 h 1164336"/>
                <a:gd name="connsiteX57" fmla="*/ 53645 w 1036320"/>
                <a:gd name="connsiteY57" fmla="*/ 286512 h 1164336"/>
                <a:gd name="connsiteX58" fmla="*/ 179222 w 1036320"/>
                <a:gd name="connsiteY58" fmla="*/ 286512 h 1164336"/>
                <a:gd name="connsiteX59" fmla="*/ 179222 w 1036320"/>
                <a:gd name="connsiteY59" fmla="*/ 213360 h 1164336"/>
                <a:gd name="connsiteX60" fmla="*/ 80467 w 1036320"/>
                <a:gd name="connsiteY60" fmla="*/ 213360 h 1164336"/>
                <a:gd name="connsiteX61" fmla="*/ 80467 w 1036320"/>
                <a:gd name="connsiteY61" fmla="*/ 40233 h 1164336"/>
                <a:gd name="connsiteX62" fmla="*/ 129235 w 1036320"/>
                <a:gd name="connsiteY62" fmla="*/ 40233 h 1164336"/>
                <a:gd name="connsiteX63" fmla="*/ 270053 w 1036320"/>
                <a:gd name="connsiteY63" fmla="*/ 34137 h 1164336"/>
                <a:gd name="connsiteX64" fmla="*/ 312115 w 1036320"/>
                <a:gd name="connsiteY64" fmla="*/ 2438 h 1164336"/>
                <a:gd name="connsiteX65" fmla="*/ 675437 w 1036320"/>
                <a:gd name="connsiteY65" fmla="*/ 0 h 1164336"/>
                <a:gd name="connsiteX66" fmla="*/ 858317 w 1036320"/>
                <a:gd name="connsiteY66" fmla="*/ 0 h 1164336"/>
                <a:gd name="connsiteX67" fmla="*/ 870509 w 1036320"/>
                <a:gd name="connsiteY67" fmla="*/ 526694 h 1164336"/>
                <a:gd name="connsiteX68" fmla="*/ 902513 w 1036320"/>
                <a:gd name="connsiteY68" fmla="*/ 737235 h 1164336"/>
                <a:gd name="connsiteX69" fmla="*/ 910557 w 1036320"/>
                <a:gd name="connsiteY69" fmla="*/ 759647 h 1164336"/>
                <a:gd name="connsiteX70" fmla="*/ 886618 w 1036320"/>
                <a:gd name="connsiteY70" fmla="*/ 791611 h 1164336"/>
                <a:gd name="connsiteX71" fmla="*/ 882838 w 1036320"/>
                <a:gd name="connsiteY71" fmla="*/ 851061 h 1164336"/>
                <a:gd name="connsiteX72" fmla="*/ 829065 w 1036320"/>
                <a:gd name="connsiteY72" fmla="*/ 916852 h 1164336"/>
                <a:gd name="connsiteX73" fmla="*/ 895299 w 1036320"/>
                <a:gd name="connsiteY73" fmla="*/ 971983 h 1164336"/>
                <a:gd name="connsiteX74" fmla="*/ 988464 w 1036320"/>
                <a:gd name="connsiteY74" fmla="*/ 1042056 h 1164336"/>
                <a:gd name="connsiteX75" fmla="*/ 1026240 w 1036320"/>
                <a:gd name="connsiteY75" fmla="*/ 1035661 h 1164336"/>
                <a:gd name="connsiteX76" fmla="*/ 1033881 w 1036320"/>
                <a:gd name="connsiteY76" fmla="*/ 1031440 h 1164336"/>
                <a:gd name="connsiteX77" fmla="*/ 1033881 w 1036320"/>
                <a:gd name="connsiteY77" fmla="*/ 1164336 h 1164336"/>
                <a:gd name="connsiteX78" fmla="*/ 872947 w 1036320"/>
                <a:gd name="connsiteY78" fmla="*/ 1122883 h 1164336"/>
                <a:gd name="connsiteX79" fmla="*/ 768096 w 1036320"/>
                <a:gd name="connsiteY79" fmla="*/ 974140 h 1164336"/>
                <a:gd name="connsiteX80" fmla="*/ 662025 w 1036320"/>
                <a:gd name="connsiteY80" fmla="*/ 1122883 h 1164336"/>
                <a:gd name="connsiteX81" fmla="*/ 499872 w 1036320"/>
                <a:gd name="connsiteY81" fmla="*/ 1164336 h 1164336"/>
                <a:gd name="connsiteX82" fmla="*/ 499872 w 1036320"/>
                <a:gd name="connsiteY82" fmla="*/ 865632 h 1164336"/>
                <a:gd name="connsiteX83" fmla="*/ 615086 w 1036320"/>
                <a:gd name="connsiteY83" fmla="*/ 785774 h 1164336"/>
                <a:gd name="connsiteX84" fmla="*/ 663854 w 1036320"/>
                <a:gd name="connsiteY84" fmla="*/ 529133 h 1164336"/>
                <a:gd name="connsiteX85" fmla="*/ 675437 w 1036320"/>
                <a:gd name="connsiteY85" fmla="*/ 0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36320" h="1164336">
                  <a:moveTo>
                    <a:pt x="961175" y="840273"/>
                  </a:moveTo>
                  <a:lnTo>
                    <a:pt x="966216" y="845211"/>
                  </a:lnTo>
                  <a:lnTo>
                    <a:pt x="978706" y="851334"/>
                  </a:lnTo>
                  <a:lnTo>
                    <a:pt x="958256" y="858650"/>
                  </a:lnTo>
                  <a:cubicBezTo>
                    <a:pt x="945115" y="866238"/>
                    <a:pt x="936049" y="880117"/>
                    <a:pt x="933540" y="895325"/>
                  </a:cubicBezTo>
                  <a:cubicBezTo>
                    <a:pt x="931326" y="910680"/>
                    <a:pt x="936109" y="926567"/>
                    <a:pt x="950637" y="935041"/>
                  </a:cubicBezTo>
                  <a:cubicBezTo>
                    <a:pt x="964073" y="944432"/>
                    <a:pt x="982352" y="947090"/>
                    <a:pt x="998829" y="940652"/>
                  </a:cubicBezTo>
                  <a:cubicBezTo>
                    <a:pt x="984034" y="950781"/>
                    <a:pt x="963216" y="950633"/>
                    <a:pt x="946444" y="942423"/>
                  </a:cubicBezTo>
                  <a:cubicBezTo>
                    <a:pt x="938205" y="938378"/>
                    <a:pt x="929849" y="931793"/>
                    <a:pt x="925478" y="922580"/>
                  </a:cubicBezTo>
                  <a:cubicBezTo>
                    <a:pt x="920902" y="913692"/>
                    <a:pt x="919484" y="903593"/>
                    <a:pt x="920074" y="893848"/>
                  </a:cubicBezTo>
                  <a:cubicBezTo>
                    <a:pt x="921433" y="874211"/>
                    <a:pt x="932831" y="855637"/>
                    <a:pt x="949486" y="844771"/>
                  </a:cubicBezTo>
                  <a:close/>
                  <a:moveTo>
                    <a:pt x="366979" y="558393"/>
                  </a:moveTo>
                  <a:lnTo>
                    <a:pt x="427939" y="558393"/>
                  </a:lnTo>
                  <a:cubicBezTo>
                    <a:pt x="427939" y="596595"/>
                    <a:pt x="428955" y="624840"/>
                    <a:pt x="430987" y="643128"/>
                  </a:cubicBezTo>
                  <a:cubicBezTo>
                    <a:pt x="433019" y="661416"/>
                    <a:pt x="437896" y="676452"/>
                    <a:pt x="445617" y="688238"/>
                  </a:cubicBezTo>
                  <a:cubicBezTo>
                    <a:pt x="453339" y="700024"/>
                    <a:pt x="466953" y="708761"/>
                    <a:pt x="486461" y="714451"/>
                  </a:cubicBezTo>
                  <a:lnTo>
                    <a:pt x="486461" y="922934"/>
                  </a:lnTo>
                  <a:cubicBezTo>
                    <a:pt x="449072" y="917244"/>
                    <a:pt x="421640" y="897128"/>
                    <a:pt x="404165" y="862584"/>
                  </a:cubicBezTo>
                  <a:cubicBezTo>
                    <a:pt x="386689" y="828040"/>
                    <a:pt x="376123" y="787806"/>
                    <a:pt x="372465" y="741883"/>
                  </a:cubicBezTo>
                  <a:cubicBezTo>
                    <a:pt x="368808" y="695960"/>
                    <a:pt x="366979" y="634796"/>
                    <a:pt x="366979" y="558393"/>
                  </a:cubicBezTo>
                  <a:close/>
                  <a:moveTo>
                    <a:pt x="91440" y="558393"/>
                  </a:moveTo>
                  <a:lnTo>
                    <a:pt x="160934" y="558393"/>
                  </a:lnTo>
                  <a:cubicBezTo>
                    <a:pt x="160934" y="702259"/>
                    <a:pt x="158293" y="813816"/>
                    <a:pt x="153009" y="893064"/>
                  </a:cubicBezTo>
                  <a:cubicBezTo>
                    <a:pt x="147726" y="972312"/>
                    <a:pt x="133705" y="1037336"/>
                    <a:pt x="110947" y="1088136"/>
                  </a:cubicBezTo>
                  <a:cubicBezTo>
                    <a:pt x="88189" y="1138936"/>
                    <a:pt x="51206" y="1164336"/>
                    <a:pt x="0" y="1164336"/>
                  </a:cubicBezTo>
                  <a:lnTo>
                    <a:pt x="0" y="865632"/>
                  </a:lnTo>
                  <a:cubicBezTo>
                    <a:pt x="29261" y="865632"/>
                    <a:pt x="50190" y="854456"/>
                    <a:pt x="62789" y="832104"/>
                  </a:cubicBezTo>
                  <a:cubicBezTo>
                    <a:pt x="75387" y="809752"/>
                    <a:pt x="83312" y="779272"/>
                    <a:pt x="86563" y="740664"/>
                  </a:cubicBezTo>
                  <a:cubicBezTo>
                    <a:pt x="89814" y="702056"/>
                    <a:pt x="91440" y="641299"/>
                    <a:pt x="91440" y="558393"/>
                  </a:cubicBezTo>
                  <a:close/>
                  <a:moveTo>
                    <a:pt x="914400" y="167030"/>
                  </a:moveTo>
                  <a:lnTo>
                    <a:pt x="1036320" y="167030"/>
                  </a:lnTo>
                  <a:lnTo>
                    <a:pt x="1022909" y="582777"/>
                  </a:lnTo>
                  <a:lnTo>
                    <a:pt x="898550" y="582777"/>
                  </a:lnTo>
                  <a:close/>
                  <a:moveTo>
                    <a:pt x="499872" y="167030"/>
                  </a:moveTo>
                  <a:lnTo>
                    <a:pt x="623011" y="167030"/>
                  </a:lnTo>
                  <a:lnTo>
                    <a:pt x="641299" y="582777"/>
                  </a:lnTo>
                  <a:lnTo>
                    <a:pt x="516941" y="582777"/>
                  </a:lnTo>
                  <a:close/>
                  <a:moveTo>
                    <a:pt x="312115" y="2438"/>
                  </a:moveTo>
                  <a:lnTo>
                    <a:pt x="447446" y="2438"/>
                  </a:lnTo>
                  <a:cubicBezTo>
                    <a:pt x="447446" y="52832"/>
                    <a:pt x="439521" y="92659"/>
                    <a:pt x="423672" y="121920"/>
                  </a:cubicBezTo>
                  <a:cubicBezTo>
                    <a:pt x="407822" y="151181"/>
                    <a:pt x="384454" y="172720"/>
                    <a:pt x="353568" y="186537"/>
                  </a:cubicBezTo>
                  <a:lnTo>
                    <a:pt x="353568" y="286512"/>
                  </a:lnTo>
                  <a:lnTo>
                    <a:pt x="463296" y="286512"/>
                  </a:lnTo>
                  <a:lnTo>
                    <a:pt x="463296" y="505968"/>
                  </a:lnTo>
                  <a:lnTo>
                    <a:pt x="353568" y="505968"/>
                  </a:lnTo>
                  <a:lnTo>
                    <a:pt x="353568" y="1164336"/>
                  </a:lnTo>
                  <a:lnTo>
                    <a:pt x="179222" y="1164336"/>
                  </a:lnTo>
                  <a:lnTo>
                    <a:pt x="179222" y="505968"/>
                  </a:lnTo>
                  <a:lnTo>
                    <a:pt x="53645" y="505968"/>
                  </a:lnTo>
                  <a:lnTo>
                    <a:pt x="53645" y="466462"/>
                  </a:lnTo>
                  <a:lnTo>
                    <a:pt x="53763" y="466357"/>
                  </a:lnTo>
                  <a:cubicBezTo>
                    <a:pt x="60054" y="461522"/>
                    <a:pt x="67711" y="456534"/>
                    <a:pt x="77877" y="451204"/>
                  </a:cubicBezTo>
                  <a:cubicBezTo>
                    <a:pt x="118538" y="429854"/>
                    <a:pt x="135016" y="439126"/>
                    <a:pt x="189675" y="429470"/>
                  </a:cubicBezTo>
                  <a:cubicBezTo>
                    <a:pt x="260575" y="416979"/>
                    <a:pt x="266805" y="361405"/>
                    <a:pt x="266805" y="361405"/>
                  </a:cubicBezTo>
                  <a:cubicBezTo>
                    <a:pt x="266805" y="361405"/>
                    <a:pt x="210345" y="384083"/>
                    <a:pt x="154889" y="370146"/>
                  </a:cubicBezTo>
                  <a:cubicBezTo>
                    <a:pt x="115424" y="360246"/>
                    <a:pt x="102484" y="336892"/>
                    <a:pt x="80143" y="317724"/>
                  </a:cubicBezTo>
                  <a:lnTo>
                    <a:pt x="53645" y="300801"/>
                  </a:lnTo>
                  <a:lnTo>
                    <a:pt x="53645" y="286512"/>
                  </a:lnTo>
                  <a:lnTo>
                    <a:pt x="179222" y="286512"/>
                  </a:lnTo>
                  <a:lnTo>
                    <a:pt x="179222" y="213360"/>
                  </a:lnTo>
                  <a:lnTo>
                    <a:pt x="80467" y="213360"/>
                  </a:lnTo>
                  <a:lnTo>
                    <a:pt x="80467" y="40233"/>
                  </a:lnTo>
                  <a:lnTo>
                    <a:pt x="129235" y="40233"/>
                  </a:lnTo>
                  <a:cubicBezTo>
                    <a:pt x="195072" y="40233"/>
                    <a:pt x="242011" y="38201"/>
                    <a:pt x="270053" y="34137"/>
                  </a:cubicBezTo>
                  <a:cubicBezTo>
                    <a:pt x="298094" y="30073"/>
                    <a:pt x="312115" y="19507"/>
                    <a:pt x="312115" y="2438"/>
                  </a:cubicBezTo>
                  <a:close/>
                  <a:moveTo>
                    <a:pt x="675437" y="0"/>
                  </a:moveTo>
                  <a:lnTo>
                    <a:pt x="858317" y="0"/>
                  </a:lnTo>
                  <a:cubicBezTo>
                    <a:pt x="858317" y="234086"/>
                    <a:pt x="862381" y="409651"/>
                    <a:pt x="870509" y="526694"/>
                  </a:cubicBezTo>
                  <a:cubicBezTo>
                    <a:pt x="876605" y="614476"/>
                    <a:pt x="887273" y="684657"/>
                    <a:pt x="902513" y="737235"/>
                  </a:cubicBezTo>
                  <a:lnTo>
                    <a:pt x="910557" y="759647"/>
                  </a:lnTo>
                  <a:lnTo>
                    <a:pt x="886618" y="791611"/>
                  </a:lnTo>
                  <a:cubicBezTo>
                    <a:pt x="875286" y="817722"/>
                    <a:pt x="876622" y="843944"/>
                    <a:pt x="882838" y="851061"/>
                  </a:cubicBezTo>
                  <a:cubicBezTo>
                    <a:pt x="882838" y="851061"/>
                    <a:pt x="823720" y="861278"/>
                    <a:pt x="829065" y="916852"/>
                  </a:cubicBezTo>
                  <a:cubicBezTo>
                    <a:pt x="834528" y="973666"/>
                    <a:pt x="895299" y="971983"/>
                    <a:pt x="895299" y="971983"/>
                  </a:cubicBezTo>
                  <a:cubicBezTo>
                    <a:pt x="895299" y="971983"/>
                    <a:pt x="914611" y="1042056"/>
                    <a:pt x="988464" y="1042056"/>
                  </a:cubicBezTo>
                  <a:cubicBezTo>
                    <a:pt x="1003243" y="1042056"/>
                    <a:pt x="1015767" y="1039498"/>
                    <a:pt x="1026240" y="1035661"/>
                  </a:cubicBezTo>
                  <a:lnTo>
                    <a:pt x="1033881" y="1031440"/>
                  </a:lnTo>
                  <a:lnTo>
                    <a:pt x="1033881" y="1164336"/>
                  </a:lnTo>
                  <a:cubicBezTo>
                    <a:pt x="968857" y="1164336"/>
                    <a:pt x="915213" y="1150518"/>
                    <a:pt x="872947" y="1122883"/>
                  </a:cubicBezTo>
                  <a:cubicBezTo>
                    <a:pt x="830681" y="1095248"/>
                    <a:pt x="795731" y="1045667"/>
                    <a:pt x="768096" y="974140"/>
                  </a:cubicBezTo>
                  <a:cubicBezTo>
                    <a:pt x="740461" y="1045667"/>
                    <a:pt x="705104" y="1095248"/>
                    <a:pt x="662025" y="1122883"/>
                  </a:cubicBezTo>
                  <a:cubicBezTo>
                    <a:pt x="618947" y="1150518"/>
                    <a:pt x="564896" y="1164336"/>
                    <a:pt x="499872" y="1164336"/>
                  </a:cubicBezTo>
                  <a:lnTo>
                    <a:pt x="499872" y="865632"/>
                  </a:lnTo>
                  <a:cubicBezTo>
                    <a:pt x="551891" y="865632"/>
                    <a:pt x="590296" y="839012"/>
                    <a:pt x="615086" y="785774"/>
                  </a:cubicBezTo>
                  <a:cubicBezTo>
                    <a:pt x="639877" y="732536"/>
                    <a:pt x="656133" y="646989"/>
                    <a:pt x="663854" y="529133"/>
                  </a:cubicBezTo>
                  <a:cubicBezTo>
                    <a:pt x="671576" y="411277"/>
                    <a:pt x="675437" y="234899"/>
                    <a:pt x="675437" y="0"/>
                  </a:cubicBez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C2994549-C56F-A02C-97E0-A0793B7F5850}"/>
              </a:ext>
            </a:extLst>
          </p:cNvPr>
          <p:cNvSpPr txBox="1"/>
          <p:nvPr/>
        </p:nvSpPr>
        <p:spPr>
          <a:xfrm>
            <a:off x="1588438" y="1150564"/>
            <a:ext cx="428835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中秋</a:t>
            </a:r>
            <a:endParaRPr lang="en-US" altLang="zh-CN" sz="8000" dirty="0">
              <a:solidFill>
                <a:srgbClr val="FFF2CC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  <a:p>
            <a:r>
              <a:rPr lang="zh-CN" altLang="en-US" sz="80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壹贰叁肆</a:t>
            </a:r>
          </a:p>
        </p:txBody>
      </p:sp>
      <p:sp>
        <p:nvSpPr>
          <p:cNvPr id="13" name="图形 56">
            <a:extLst>
              <a:ext uri="{FF2B5EF4-FFF2-40B4-BE49-F238E27FC236}">
                <a16:creationId xmlns:a16="http://schemas.microsoft.com/office/drawing/2014/main" id="{FE30DCE8-8A23-A54E-12F4-12741E2B4509}"/>
              </a:ext>
            </a:extLst>
          </p:cNvPr>
          <p:cNvSpPr/>
          <p:nvPr/>
        </p:nvSpPr>
        <p:spPr>
          <a:xfrm>
            <a:off x="8977844" y="3085172"/>
            <a:ext cx="2793451" cy="915905"/>
          </a:xfrm>
          <a:custGeom>
            <a:avLst/>
            <a:gdLst>
              <a:gd name="connsiteX0" fmla="*/ 1737901 w 2974502"/>
              <a:gd name="connsiteY0" fmla="*/ 975267 h 975267"/>
              <a:gd name="connsiteX1" fmla="*/ 964186 w 2974502"/>
              <a:gd name="connsiteY1" fmla="*/ 975267 h 975267"/>
              <a:gd name="connsiteX2" fmla="*/ 885688 w 2974502"/>
              <a:gd name="connsiteY2" fmla="*/ 896769 h 975267"/>
              <a:gd name="connsiteX3" fmla="*/ 885688 w 2974502"/>
              <a:gd name="connsiteY3" fmla="*/ 895000 h 975267"/>
              <a:gd name="connsiteX4" fmla="*/ 964140 w 2974502"/>
              <a:gd name="connsiteY4" fmla="*/ 816548 h 975267"/>
              <a:gd name="connsiteX5" fmla="*/ 1007952 w 2974502"/>
              <a:gd name="connsiteY5" fmla="*/ 816548 h 975267"/>
              <a:gd name="connsiteX6" fmla="*/ 1062146 w 2974502"/>
              <a:gd name="connsiteY6" fmla="*/ 762354 h 975267"/>
              <a:gd name="connsiteX7" fmla="*/ 1062146 w 2974502"/>
              <a:gd name="connsiteY7" fmla="*/ 761143 h 975267"/>
              <a:gd name="connsiteX8" fmla="*/ 1007952 w 2974502"/>
              <a:gd name="connsiteY8" fmla="*/ 706949 h 975267"/>
              <a:gd name="connsiteX9" fmla="*/ 749085 w 2974502"/>
              <a:gd name="connsiteY9" fmla="*/ 706949 h 975267"/>
              <a:gd name="connsiteX10" fmla="*/ 643908 w 2974502"/>
              <a:gd name="connsiteY10" fmla="*/ 624354 h 975267"/>
              <a:gd name="connsiteX11" fmla="*/ 643908 w 2974502"/>
              <a:gd name="connsiteY11" fmla="*/ 622771 h 975267"/>
              <a:gd name="connsiteX12" fmla="*/ 749085 w 2974502"/>
              <a:gd name="connsiteY12" fmla="*/ 540408 h 975267"/>
              <a:gd name="connsiteX13" fmla="*/ 1054092 w 2974502"/>
              <a:gd name="connsiteY13" fmla="*/ 540408 h 975267"/>
              <a:gd name="connsiteX14" fmla="*/ 1106330 w 2974502"/>
              <a:gd name="connsiteY14" fmla="*/ 488169 h 975267"/>
              <a:gd name="connsiteX15" fmla="*/ 1106330 w 2974502"/>
              <a:gd name="connsiteY15" fmla="*/ 487005 h 975267"/>
              <a:gd name="connsiteX16" fmla="*/ 1054092 w 2974502"/>
              <a:gd name="connsiteY16" fmla="*/ 434766 h 975267"/>
              <a:gd name="connsiteX17" fmla="*/ 105595 w 2974502"/>
              <a:gd name="connsiteY17" fmla="*/ 434766 h 975267"/>
              <a:gd name="connsiteX18" fmla="*/ 0 w 2974502"/>
              <a:gd name="connsiteY18" fmla="*/ 352264 h 975267"/>
              <a:gd name="connsiteX19" fmla="*/ 0 w 2974502"/>
              <a:gd name="connsiteY19" fmla="*/ 350681 h 975267"/>
              <a:gd name="connsiteX20" fmla="*/ 105595 w 2974502"/>
              <a:gd name="connsiteY20" fmla="*/ 268272 h 975267"/>
              <a:gd name="connsiteX21" fmla="*/ 765660 w 2974502"/>
              <a:gd name="connsiteY21" fmla="*/ 268272 h 975267"/>
              <a:gd name="connsiteX22" fmla="*/ 819854 w 2974502"/>
              <a:gd name="connsiteY22" fmla="*/ 214077 h 975267"/>
              <a:gd name="connsiteX23" fmla="*/ 819854 w 2974502"/>
              <a:gd name="connsiteY23" fmla="*/ 212867 h 975267"/>
              <a:gd name="connsiteX24" fmla="*/ 765660 w 2974502"/>
              <a:gd name="connsiteY24" fmla="*/ 158672 h 975267"/>
              <a:gd name="connsiteX25" fmla="*/ 469173 w 2974502"/>
              <a:gd name="connsiteY25" fmla="*/ 158672 h 975267"/>
              <a:gd name="connsiteX26" fmla="*/ 390535 w 2974502"/>
              <a:gd name="connsiteY26" fmla="*/ 80035 h 975267"/>
              <a:gd name="connsiteX27" fmla="*/ 390535 w 2974502"/>
              <a:gd name="connsiteY27" fmla="*/ 78545 h 975267"/>
              <a:gd name="connsiteX28" fmla="*/ 469173 w 2974502"/>
              <a:gd name="connsiteY28" fmla="*/ 0 h 975267"/>
              <a:gd name="connsiteX29" fmla="*/ 1242934 w 2974502"/>
              <a:gd name="connsiteY29" fmla="*/ 0 h 975267"/>
              <a:gd name="connsiteX30" fmla="*/ 1321572 w 2974502"/>
              <a:gd name="connsiteY30" fmla="*/ 78638 h 975267"/>
              <a:gd name="connsiteX31" fmla="*/ 1321572 w 2974502"/>
              <a:gd name="connsiteY31" fmla="*/ 80128 h 975267"/>
              <a:gd name="connsiteX32" fmla="*/ 1242934 w 2974502"/>
              <a:gd name="connsiteY32" fmla="*/ 158766 h 975267"/>
              <a:gd name="connsiteX33" fmla="*/ 1210902 w 2974502"/>
              <a:gd name="connsiteY33" fmla="*/ 158766 h 975267"/>
              <a:gd name="connsiteX34" fmla="*/ 1156707 w 2974502"/>
              <a:gd name="connsiteY34" fmla="*/ 212960 h 975267"/>
              <a:gd name="connsiteX35" fmla="*/ 1156707 w 2974502"/>
              <a:gd name="connsiteY35" fmla="*/ 214171 h 975267"/>
              <a:gd name="connsiteX36" fmla="*/ 1210902 w 2974502"/>
              <a:gd name="connsiteY36" fmla="*/ 268365 h 975267"/>
              <a:gd name="connsiteX37" fmla="*/ 2330967 w 2974502"/>
              <a:gd name="connsiteY37" fmla="*/ 268365 h 975267"/>
              <a:gd name="connsiteX38" fmla="*/ 2436330 w 2974502"/>
              <a:gd name="connsiteY38" fmla="*/ 350774 h 975267"/>
              <a:gd name="connsiteX39" fmla="*/ 2436330 w 2974502"/>
              <a:gd name="connsiteY39" fmla="*/ 352357 h 975267"/>
              <a:gd name="connsiteX40" fmla="*/ 2330967 w 2974502"/>
              <a:gd name="connsiteY40" fmla="*/ 434859 h 975267"/>
              <a:gd name="connsiteX41" fmla="*/ 1715180 w 2974502"/>
              <a:gd name="connsiteY41" fmla="*/ 434859 h 975267"/>
              <a:gd name="connsiteX42" fmla="*/ 1662941 w 2974502"/>
              <a:gd name="connsiteY42" fmla="*/ 487098 h 975267"/>
              <a:gd name="connsiteX43" fmla="*/ 1662941 w 2974502"/>
              <a:gd name="connsiteY43" fmla="*/ 488262 h 975267"/>
              <a:gd name="connsiteX44" fmla="*/ 1715180 w 2974502"/>
              <a:gd name="connsiteY44" fmla="*/ 540501 h 975267"/>
              <a:gd name="connsiteX45" fmla="*/ 2974503 w 2974502"/>
              <a:gd name="connsiteY45" fmla="*/ 540501 h 975267"/>
              <a:gd name="connsiteX46" fmla="*/ 2974503 w 2974502"/>
              <a:gd name="connsiteY46" fmla="*/ 550977 h 975267"/>
              <a:gd name="connsiteX47" fmla="*/ 1715180 w 2974502"/>
              <a:gd name="connsiteY47" fmla="*/ 550977 h 975267"/>
              <a:gd name="connsiteX48" fmla="*/ 1652419 w 2974502"/>
              <a:gd name="connsiteY48" fmla="*/ 488216 h 975267"/>
              <a:gd name="connsiteX49" fmla="*/ 1652419 w 2974502"/>
              <a:gd name="connsiteY49" fmla="*/ 487052 h 975267"/>
              <a:gd name="connsiteX50" fmla="*/ 1715180 w 2974502"/>
              <a:gd name="connsiteY50" fmla="*/ 424290 h 975267"/>
              <a:gd name="connsiteX51" fmla="*/ 2330967 w 2974502"/>
              <a:gd name="connsiteY51" fmla="*/ 424290 h 975267"/>
              <a:gd name="connsiteX52" fmla="*/ 2425807 w 2974502"/>
              <a:gd name="connsiteY52" fmla="*/ 352264 h 975267"/>
              <a:gd name="connsiteX53" fmla="*/ 2425807 w 2974502"/>
              <a:gd name="connsiteY53" fmla="*/ 350681 h 975267"/>
              <a:gd name="connsiteX54" fmla="*/ 2330967 w 2974502"/>
              <a:gd name="connsiteY54" fmla="*/ 278748 h 975267"/>
              <a:gd name="connsiteX55" fmla="*/ 1210902 w 2974502"/>
              <a:gd name="connsiteY55" fmla="*/ 278748 h 975267"/>
              <a:gd name="connsiteX56" fmla="*/ 1146231 w 2974502"/>
              <a:gd name="connsiteY56" fmla="*/ 214077 h 975267"/>
              <a:gd name="connsiteX57" fmla="*/ 1146231 w 2974502"/>
              <a:gd name="connsiteY57" fmla="*/ 212867 h 975267"/>
              <a:gd name="connsiteX58" fmla="*/ 1210902 w 2974502"/>
              <a:gd name="connsiteY58" fmla="*/ 148197 h 975267"/>
              <a:gd name="connsiteX59" fmla="*/ 1242934 w 2974502"/>
              <a:gd name="connsiteY59" fmla="*/ 148197 h 975267"/>
              <a:gd name="connsiteX60" fmla="*/ 1311096 w 2974502"/>
              <a:gd name="connsiteY60" fmla="*/ 80035 h 975267"/>
              <a:gd name="connsiteX61" fmla="*/ 1311096 w 2974502"/>
              <a:gd name="connsiteY61" fmla="*/ 78545 h 975267"/>
              <a:gd name="connsiteX62" fmla="*/ 1242934 w 2974502"/>
              <a:gd name="connsiteY62" fmla="*/ 10383 h 975267"/>
              <a:gd name="connsiteX63" fmla="*/ 469173 w 2974502"/>
              <a:gd name="connsiteY63" fmla="*/ 10383 h 975267"/>
              <a:gd name="connsiteX64" fmla="*/ 401011 w 2974502"/>
              <a:gd name="connsiteY64" fmla="*/ 78545 h 975267"/>
              <a:gd name="connsiteX65" fmla="*/ 401011 w 2974502"/>
              <a:gd name="connsiteY65" fmla="*/ 80035 h 975267"/>
              <a:gd name="connsiteX66" fmla="*/ 469173 w 2974502"/>
              <a:gd name="connsiteY66" fmla="*/ 148197 h 975267"/>
              <a:gd name="connsiteX67" fmla="*/ 765660 w 2974502"/>
              <a:gd name="connsiteY67" fmla="*/ 148197 h 975267"/>
              <a:gd name="connsiteX68" fmla="*/ 830330 w 2974502"/>
              <a:gd name="connsiteY68" fmla="*/ 212867 h 975267"/>
              <a:gd name="connsiteX69" fmla="*/ 830330 w 2974502"/>
              <a:gd name="connsiteY69" fmla="*/ 214077 h 975267"/>
              <a:gd name="connsiteX70" fmla="*/ 765660 w 2974502"/>
              <a:gd name="connsiteY70" fmla="*/ 278748 h 975267"/>
              <a:gd name="connsiteX71" fmla="*/ 105595 w 2974502"/>
              <a:gd name="connsiteY71" fmla="*/ 278748 h 975267"/>
              <a:gd name="connsiteX72" fmla="*/ 10476 w 2974502"/>
              <a:gd name="connsiteY72" fmla="*/ 350681 h 975267"/>
              <a:gd name="connsiteX73" fmla="*/ 10476 w 2974502"/>
              <a:gd name="connsiteY73" fmla="*/ 352264 h 975267"/>
              <a:gd name="connsiteX74" fmla="*/ 105595 w 2974502"/>
              <a:gd name="connsiteY74" fmla="*/ 424290 h 975267"/>
              <a:gd name="connsiteX75" fmla="*/ 1054138 w 2974502"/>
              <a:gd name="connsiteY75" fmla="*/ 424290 h 975267"/>
              <a:gd name="connsiteX76" fmla="*/ 1116899 w 2974502"/>
              <a:gd name="connsiteY76" fmla="*/ 487052 h 975267"/>
              <a:gd name="connsiteX77" fmla="*/ 1116899 w 2974502"/>
              <a:gd name="connsiteY77" fmla="*/ 488216 h 975267"/>
              <a:gd name="connsiteX78" fmla="*/ 1054138 w 2974502"/>
              <a:gd name="connsiteY78" fmla="*/ 550977 h 975267"/>
              <a:gd name="connsiteX79" fmla="*/ 749131 w 2974502"/>
              <a:gd name="connsiteY79" fmla="*/ 550977 h 975267"/>
              <a:gd name="connsiteX80" fmla="*/ 654431 w 2974502"/>
              <a:gd name="connsiteY80" fmla="*/ 622864 h 975267"/>
              <a:gd name="connsiteX81" fmla="*/ 654431 w 2974502"/>
              <a:gd name="connsiteY81" fmla="*/ 624447 h 975267"/>
              <a:gd name="connsiteX82" fmla="*/ 749131 w 2974502"/>
              <a:gd name="connsiteY82" fmla="*/ 696520 h 975267"/>
              <a:gd name="connsiteX83" fmla="*/ 1007998 w 2974502"/>
              <a:gd name="connsiteY83" fmla="*/ 696520 h 975267"/>
              <a:gd name="connsiteX84" fmla="*/ 1072668 w 2974502"/>
              <a:gd name="connsiteY84" fmla="*/ 761190 h 975267"/>
              <a:gd name="connsiteX85" fmla="*/ 1072668 w 2974502"/>
              <a:gd name="connsiteY85" fmla="*/ 762400 h 975267"/>
              <a:gd name="connsiteX86" fmla="*/ 1007998 w 2974502"/>
              <a:gd name="connsiteY86" fmla="*/ 827071 h 975267"/>
              <a:gd name="connsiteX87" fmla="*/ 964186 w 2974502"/>
              <a:gd name="connsiteY87" fmla="*/ 827071 h 975267"/>
              <a:gd name="connsiteX88" fmla="*/ 896211 w 2974502"/>
              <a:gd name="connsiteY88" fmla="*/ 895047 h 975267"/>
              <a:gd name="connsiteX89" fmla="*/ 896211 w 2974502"/>
              <a:gd name="connsiteY89" fmla="*/ 896816 h 975267"/>
              <a:gd name="connsiteX90" fmla="*/ 964233 w 2974502"/>
              <a:gd name="connsiteY90" fmla="*/ 964838 h 975267"/>
              <a:gd name="connsiteX91" fmla="*/ 1737947 w 2974502"/>
              <a:gd name="connsiteY91" fmla="*/ 964838 h 975267"/>
              <a:gd name="connsiteX92" fmla="*/ 1737947 w 2974502"/>
              <a:gd name="connsiteY92" fmla="*/ 975267 h 97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2974502" h="975267">
                <a:moveTo>
                  <a:pt x="1737901" y="975267"/>
                </a:moveTo>
                <a:lnTo>
                  <a:pt x="964186" y="975267"/>
                </a:lnTo>
                <a:cubicBezTo>
                  <a:pt x="920887" y="975267"/>
                  <a:pt x="885688" y="940069"/>
                  <a:pt x="885688" y="896769"/>
                </a:cubicBezTo>
                <a:lnTo>
                  <a:pt x="885688" y="895000"/>
                </a:lnTo>
                <a:cubicBezTo>
                  <a:pt x="885688" y="851747"/>
                  <a:pt x="920887" y="816548"/>
                  <a:pt x="964140" y="816548"/>
                </a:cubicBezTo>
                <a:lnTo>
                  <a:pt x="1007952" y="816548"/>
                </a:lnTo>
                <a:cubicBezTo>
                  <a:pt x="1037842" y="816548"/>
                  <a:pt x="1062146" y="792245"/>
                  <a:pt x="1062146" y="762354"/>
                </a:cubicBezTo>
                <a:lnTo>
                  <a:pt x="1062146" y="761143"/>
                </a:lnTo>
                <a:cubicBezTo>
                  <a:pt x="1062146" y="731253"/>
                  <a:pt x="1037842" y="706949"/>
                  <a:pt x="1007952" y="706949"/>
                </a:cubicBezTo>
                <a:lnTo>
                  <a:pt x="749085" y="706949"/>
                </a:lnTo>
                <a:cubicBezTo>
                  <a:pt x="691072" y="706949"/>
                  <a:pt x="643908" y="669888"/>
                  <a:pt x="643908" y="624354"/>
                </a:cubicBezTo>
                <a:lnTo>
                  <a:pt x="643908" y="622771"/>
                </a:lnTo>
                <a:cubicBezTo>
                  <a:pt x="643908" y="577376"/>
                  <a:pt x="691119" y="540408"/>
                  <a:pt x="749085" y="540408"/>
                </a:cubicBezTo>
                <a:lnTo>
                  <a:pt x="1054092" y="540408"/>
                </a:lnTo>
                <a:cubicBezTo>
                  <a:pt x="1082911" y="540408"/>
                  <a:pt x="1106330" y="516942"/>
                  <a:pt x="1106330" y="488169"/>
                </a:cubicBezTo>
                <a:lnTo>
                  <a:pt x="1106330" y="487005"/>
                </a:lnTo>
                <a:cubicBezTo>
                  <a:pt x="1106330" y="458185"/>
                  <a:pt x="1082865" y="434766"/>
                  <a:pt x="1054092" y="434766"/>
                </a:cubicBezTo>
                <a:lnTo>
                  <a:pt x="105595" y="434766"/>
                </a:lnTo>
                <a:cubicBezTo>
                  <a:pt x="47350" y="434813"/>
                  <a:pt x="0" y="397798"/>
                  <a:pt x="0" y="352264"/>
                </a:cubicBezTo>
                <a:lnTo>
                  <a:pt x="0" y="350681"/>
                </a:lnTo>
                <a:cubicBezTo>
                  <a:pt x="0" y="305240"/>
                  <a:pt x="47350" y="268272"/>
                  <a:pt x="105595" y="268272"/>
                </a:cubicBezTo>
                <a:lnTo>
                  <a:pt x="765660" y="268272"/>
                </a:lnTo>
                <a:cubicBezTo>
                  <a:pt x="795550" y="268272"/>
                  <a:pt x="819854" y="243968"/>
                  <a:pt x="819854" y="214077"/>
                </a:cubicBezTo>
                <a:lnTo>
                  <a:pt x="819854" y="212867"/>
                </a:lnTo>
                <a:cubicBezTo>
                  <a:pt x="819854" y="182976"/>
                  <a:pt x="795550" y="158672"/>
                  <a:pt x="765660" y="158672"/>
                </a:cubicBezTo>
                <a:lnTo>
                  <a:pt x="469173" y="158672"/>
                </a:lnTo>
                <a:cubicBezTo>
                  <a:pt x="425827" y="158672"/>
                  <a:pt x="390535" y="123381"/>
                  <a:pt x="390535" y="80035"/>
                </a:cubicBezTo>
                <a:lnTo>
                  <a:pt x="390535" y="78545"/>
                </a:lnTo>
                <a:cubicBezTo>
                  <a:pt x="390582" y="35292"/>
                  <a:pt x="425827" y="0"/>
                  <a:pt x="469173" y="0"/>
                </a:cubicBezTo>
                <a:lnTo>
                  <a:pt x="1242934" y="0"/>
                </a:lnTo>
                <a:cubicBezTo>
                  <a:pt x="1286280" y="0"/>
                  <a:pt x="1321572" y="35292"/>
                  <a:pt x="1321572" y="78638"/>
                </a:cubicBezTo>
                <a:lnTo>
                  <a:pt x="1321572" y="80128"/>
                </a:lnTo>
                <a:cubicBezTo>
                  <a:pt x="1321572" y="123474"/>
                  <a:pt x="1286280" y="158766"/>
                  <a:pt x="1242934" y="158766"/>
                </a:cubicBezTo>
                <a:lnTo>
                  <a:pt x="1210902" y="158766"/>
                </a:lnTo>
                <a:cubicBezTo>
                  <a:pt x="1181011" y="158766"/>
                  <a:pt x="1156707" y="183069"/>
                  <a:pt x="1156707" y="212960"/>
                </a:cubicBezTo>
                <a:lnTo>
                  <a:pt x="1156707" y="214171"/>
                </a:lnTo>
                <a:cubicBezTo>
                  <a:pt x="1156707" y="244061"/>
                  <a:pt x="1181011" y="268365"/>
                  <a:pt x="1210902" y="268365"/>
                </a:cubicBezTo>
                <a:lnTo>
                  <a:pt x="2330967" y="268365"/>
                </a:lnTo>
                <a:cubicBezTo>
                  <a:pt x="2389072" y="268365"/>
                  <a:pt x="2436330" y="305333"/>
                  <a:pt x="2436330" y="350774"/>
                </a:cubicBezTo>
                <a:lnTo>
                  <a:pt x="2436330" y="352357"/>
                </a:lnTo>
                <a:cubicBezTo>
                  <a:pt x="2436330" y="397845"/>
                  <a:pt x="2389072" y="434859"/>
                  <a:pt x="2330967" y="434859"/>
                </a:cubicBezTo>
                <a:lnTo>
                  <a:pt x="1715180" y="434859"/>
                </a:lnTo>
                <a:cubicBezTo>
                  <a:pt x="1686360" y="434859"/>
                  <a:pt x="1662941" y="458325"/>
                  <a:pt x="1662941" y="487098"/>
                </a:cubicBezTo>
                <a:lnTo>
                  <a:pt x="1662941" y="488262"/>
                </a:lnTo>
                <a:cubicBezTo>
                  <a:pt x="1662941" y="517082"/>
                  <a:pt x="1686360" y="540501"/>
                  <a:pt x="1715180" y="540501"/>
                </a:cubicBezTo>
                <a:lnTo>
                  <a:pt x="2974503" y="540501"/>
                </a:lnTo>
                <a:lnTo>
                  <a:pt x="2974503" y="550977"/>
                </a:lnTo>
                <a:lnTo>
                  <a:pt x="1715180" y="550977"/>
                </a:lnTo>
                <a:cubicBezTo>
                  <a:pt x="1680587" y="550977"/>
                  <a:pt x="1652419" y="522809"/>
                  <a:pt x="1652419" y="488216"/>
                </a:cubicBezTo>
                <a:lnTo>
                  <a:pt x="1652419" y="487052"/>
                </a:lnTo>
                <a:cubicBezTo>
                  <a:pt x="1652419" y="452458"/>
                  <a:pt x="1680587" y="424290"/>
                  <a:pt x="1715180" y="424290"/>
                </a:cubicBezTo>
                <a:lnTo>
                  <a:pt x="2330967" y="424290"/>
                </a:lnTo>
                <a:cubicBezTo>
                  <a:pt x="2383253" y="424290"/>
                  <a:pt x="2425807" y="391979"/>
                  <a:pt x="2425807" y="352264"/>
                </a:cubicBezTo>
                <a:lnTo>
                  <a:pt x="2425807" y="350681"/>
                </a:lnTo>
                <a:cubicBezTo>
                  <a:pt x="2425807" y="311013"/>
                  <a:pt x="2383253" y="278748"/>
                  <a:pt x="2330967" y="278748"/>
                </a:cubicBezTo>
                <a:lnTo>
                  <a:pt x="1210902" y="278748"/>
                </a:lnTo>
                <a:cubicBezTo>
                  <a:pt x="1175238" y="278748"/>
                  <a:pt x="1146231" y="249741"/>
                  <a:pt x="1146231" y="214077"/>
                </a:cubicBezTo>
                <a:lnTo>
                  <a:pt x="1146231" y="212867"/>
                </a:lnTo>
                <a:cubicBezTo>
                  <a:pt x="1146231" y="177203"/>
                  <a:pt x="1175238" y="148197"/>
                  <a:pt x="1210902" y="148197"/>
                </a:cubicBezTo>
                <a:lnTo>
                  <a:pt x="1242934" y="148197"/>
                </a:lnTo>
                <a:cubicBezTo>
                  <a:pt x="1280507" y="148197"/>
                  <a:pt x="1311096" y="117608"/>
                  <a:pt x="1311096" y="80035"/>
                </a:cubicBezTo>
                <a:lnTo>
                  <a:pt x="1311096" y="78545"/>
                </a:lnTo>
                <a:cubicBezTo>
                  <a:pt x="1311096" y="40972"/>
                  <a:pt x="1280554" y="10383"/>
                  <a:pt x="1242934" y="10383"/>
                </a:cubicBezTo>
                <a:lnTo>
                  <a:pt x="469173" y="10383"/>
                </a:lnTo>
                <a:cubicBezTo>
                  <a:pt x="431600" y="10383"/>
                  <a:pt x="401011" y="40972"/>
                  <a:pt x="401011" y="78545"/>
                </a:cubicBezTo>
                <a:lnTo>
                  <a:pt x="401011" y="80035"/>
                </a:lnTo>
                <a:cubicBezTo>
                  <a:pt x="401011" y="117608"/>
                  <a:pt x="431600" y="148197"/>
                  <a:pt x="469173" y="148197"/>
                </a:cubicBezTo>
                <a:lnTo>
                  <a:pt x="765660" y="148197"/>
                </a:lnTo>
                <a:cubicBezTo>
                  <a:pt x="801324" y="148197"/>
                  <a:pt x="830330" y="177203"/>
                  <a:pt x="830330" y="212867"/>
                </a:cubicBezTo>
                <a:lnTo>
                  <a:pt x="830330" y="214077"/>
                </a:lnTo>
                <a:cubicBezTo>
                  <a:pt x="830330" y="249741"/>
                  <a:pt x="801324" y="278748"/>
                  <a:pt x="765660" y="278748"/>
                </a:cubicBezTo>
                <a:lnTo>
                  <a:pt x="105595" y="278748"/>
                </a:lnTo>
                <a:cubicBezTo>
                  <a:pt x="53170" y="278748"/>
                  <a:pt x="10476" y="311013"/>
                  <a:pt x="10476" y="350681"/>
                </a:cubicBezTo>
                <a:lnTo>
                  <a:pt x="10476" y="352264"/>
                </a:lnTo>
                <a:cubicBezTo>
                  <a:pt x="10476" y="391979"/>
                  <a:pt x="53124" y="424290"/>
                  <a:pt x="105595" y="424290"/>
                </a:cubicBezTo>
                <a:lnTo>
                  <a:pt x="1054138" y="424290"/>
                </a:lnTo>
                <a:cubicBezTo>
                  <a:pt x="1088731" y="424290"/>
                  <a:pt x="1116899" y="452458"/>
                  <a:pt x="1116899" y="487052"/>
                </a:cubicBezTo>
                <a:lnTo>
                  <a:pt x="1116899" y="488216"/>
                </a:lnTo>
                <a:cubicBezTo>
                  <a:pt x="1116899" y="522809"/>
                  <a:pt x="1088731" y="550977"/>
                  <a:pt x="1054138" y="550977"/>
                </a:cubicBezTo>
                <a:lnTo>
                  <a:pt x="749131" y="550977"/>
                </a:lnTo>
                <a:cubicBezTo>
                  <a:pt x="696892" y="550977"/>
                  <a:pt x="654431" y="583242"/>
                  <a:pt x="654431" y="622864"/>
                </a:cubicBezTo>
                <a:lnTo>
                  <a:pt x="654431" y="624447"/>
                </a:lnTo>
                <a:cubicBezTo>
                  <a:pt x="654431" y="664208"/>
                  <a:pt x="696892" y="696520"/>
                  <a:pt x="749131" y="696520"/>
                </a:cubicBezTo>
                <a:lnTo>
                  <a:pt x="1007998" y="696520"/>
                </a:lnTo>
                <a:cubicBezTo>
                  <a:pt x="1043662" y="696520"/>
                  <a:pt x="1072668" y="725526"/>
                  <a:pt x="1072668" y="761190"/>
                </a:cubicBezTo>
                <a:lnTo>
                  <a:pt x="1072668" y="762400"/>
                </a:lnTo>
                <a:cubicBezTo>
                  <a:pt x="1072668" y="798065"/>
                  <a:pt x="1043662" y="827071"/>
                  <a:pt x="1007998" y="827071"/>
                </a:cubicBezTo>
                <a:lnTo>
                  <a:pt x="964186" y="827071"/>
                </a:lnTo>
                <a:cubicBezTo>
                  <a:pt x="926707" y="827071"/>
                  <a:pt x="896211" y="857567"/>
                  <a:pt x="896211" y="895047"/>
                </a:cubicBezTo>
                <a:lnTo>
                  <a:pt x="896211" y="896816"/>
                </a:lnTo>
                <a:cubicBezTo>
                  <a:pt x="896211" y="934342"/>
                  <a:pt x="926707" y="964838"/>
                  <a:pt x="964233" y="964838"/>
                </a:cubicBezTo>
                <a:lnTo>
                  <a:pt x="1737947" y="964838"/>
                </a:lnTo>
                <a:lnTo>
                  <a:pt x="1737947" y="975267"/>
                </a:lnTo>
                <a:close/>
              </a:path>
            </a:pathLst>
          </a:custGeom>
          <a:gradFill>
            <a:gsLst>
              <a:gs pos="0">
                <a:srgbClr val="E5E9EF">
                  <a:alpha val="45000"/>
                </a:srgbClr>
              </a:gs>
              <a:gs pos="100000">
                <a:srgbClr val="F6EDEC">
                  <a:alpha val="13000"/>
                </a:srgbClr>
              </a:gs>
            </a:gsLst>
            <a:lin ang="16643518" scaled="1"/>
          </a:gradFill>
          <a:ln w="406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图形 20167">
            <a:extLst>
              <a:ext uri="{FF2B5EF4-FFF2-40B4-BE49-F238E27FC236}">
                <a16:creationId xmlns:a16="http://schemas.microsoft.com/office/drawing/2014/main" id="{CAE55465-B871-A7CB-CA6D-C1125C1E0187}"/>
              </a:ext>
            </a:extLst>
          </p:cNvPr>
          <p:cNvSpPr/>
          <p:nvPr/>
        </p:nvSpPr>
        <p:spPr>
          <a:xfrm>
            <a:off x="7071011" y="3802753"/>
            <a:ext cx="3925902" cy="2242540"/>
          </a:xfrm>
          <a:custGeom>
            <a:avLst/>
            <a:gdLst>
              <a:gd name="connsiteX0" fmla="*/ 11736890 w 12003411"/>
              <a:gd name="connsiteY0" fmla="*/ 3576023 h 6856547"/>
              <a:gd name="connsiteX1" fmla="*/ 8398030 w 12003411"/>
              <a:gd name="connsiteY1" fmla="*/ 3576023 h 6856547"/>
              <a:gd name="connsiteX2" fmla="*/ 8245579 w 12003411"/>
              <a:gd name="connsiteY2" fmla="*/ 3423572 h 6856547"/>
              <a:gd name="connsiteX3" fmla="*/ 8245579 w 12003411"/>
              <a:gd name="connsiteY3" fmla="*/ 3420514 h 6856547"/>
              <a:gd name="connsiteX4" fmla="*/ 8398030 w 12003411"/>
              <a:gd name="connsiteY4" fmla="*/ 3268063 h 6856547"/>
              <a:gd name="connsiteX5" fmla="*/ 10030646 w 12003411"/>
              <a:gd name="connsiteY5" fmla="*/ 3268063 h 6856547"/>
              <a:gd name="connsiteX6" fmla="*/ 10296022 w 12003411"/>
              <a:gd name="connsiteY6" fmla="*/ 3063164 h 6856547"/>
              <a:gd name="connsiteX7" fmla="*/ 10296022 w 12003411"/>
              <a:gd name="connsiteY7" fmla="*/ 3059035 h 6856547"/>
              <a:gd name="connsiteX8" fmla="*/ 10030646 w 12003411"/>
              <a:gd name="connsiteY8" fmla="*/ 2854442 h 6856547"/>
              <a:gd name="connsiteX9" fmla="*/ 7061141 w 12003411"/>
              <a:gd name="connsiteY9" fmla="*/ 2854442 h 6856547"/>
              <a:gd name="connsiteX10" fmla="*/ 6903567 w 12003411"/>
              <a:gd name="connsiteY10" fmla="*/ 2696868 h 6856547"/>
              <a:gd name="connsiteX11" fmla="*/ 6903567 w 12003411"/>
              <a:gd name="connsiteY11" fmla="*/ 2693657 h 6856547"/>
              <a:gd name="connsiteX12" fmla="*/ 6981322 w 12003411"/>
              <a:gd name="connsiteY12" fmla="*/ 2557950 h 6856547"/>
              <a:gd name="connsiteX13" fmla="*/ 8171342 w 12003411"/>
              <a:gd name="connsiteY13" fmla="*/ 2557950 h 6856547"/>
              <a:gd name="connsiteX14" fmla="*/ 8366378 w 12003411"/>
              <a:gd name="connsiteY14" fmla="*/ 2362914 h 6856547"/>
              <a:gd name="connsiteX15" fmla="*/ 8366378 w 12003411"/>
              <a:gd name="connsiteY15" fmla="*/ 2359014 h 6856547"/>
              <a:gd name="connsiteX16" fmla="*/ 8172259 w 12003411"/>
              <a:gd name="connsiteY16" fmla="*/ 2164896 h 6856547"/>
              <a:gd name="connsiteX17" fmla="*/ 7416579 w 12003411"/>
              <a:gd name="connsiteY17" fmla="*/ 2164896 h 6856547"/>
              <a:gd name="connsiteX18" fmla="*/ 7259006 w 12003411"/>
              <a:gd name="connsiteY18" fmla="*/ 2007322 h 6856547"/>
              <a:gd name="connsiteX19" fmla="*/ 7259006 w 12003411"/>
              <a:gd name="connsiteY19" fmla="*/ 2004111 h 6856547"/>
              <a:gd name="connsiteX20" fmla="*/ 7416579 w 12003411"/>
              <a:gd name="connsiteY20" fmla="*/ 1846538 h 6856547"/>
              <a:gd name="connsiteX21" fmla="*/ 11449954 w 12003411"/>
              <a:gd name="connsiteY21" fmla="*/ 1846538 h 6856547"/>
              <a:gd name="connsiteX22" fmla="*/ 11716399 w 12003411"/>
              <a:gd name="connsiteY22" fmla="*/ 1641486 h 6856547"/>
              <a:gd name="connsiteX23" fmla="*/ 11716399 w 12003411"/>
              <a:gd name="connsiteY23" fmla="*/ 1637357 h 6856547"/>
              <a:gd name="connsiteX24" fmla="*/ 11449954 w 12003411"/>
              <a:gd name="connsiteY24" fmla="*/ 1432917 h 6856547"/>
              <a:gd name="connsiteX25" fmla="*/ 8111095 w 12003411"/>
              <a:gd name="connsiteY25" fmla="*/ 1432917 h 6856547"/>
              <a:gd name="connsiteX26" fmla="*/ 7958644 w 12003411"/>
              <a:gd name="connsiteY26" fmla="*/ 1280466 h 6856547"/>
              <a:gd name="connsiteX27" fmla="*/ 7958644 w 12003411"/>
              <a:gd name="connsiteY27" fmla="*/ 1277408 h 6856547"/>
              <a:gd name="connsiteX28" fmla="*/ 8111095 w 12003411"/>
              <a:gd name="connsiteY28" fmla="*/ 1124957 h 6856547"/>
              <a:gd name="connsiteX29" fmla="*/ 9743711 w 12003411"/>
              <a:gd name="connsiteY29" fmla="*/ 1124957 h 6856547"/>
              <a:gd name="connsiteX30" fmla="*/ 10009086 w 12003411"/>
              <a:gd name="connsiteY30" fmla="*/ 920058 h 6856547"/>
              <a:gd name="connsiteX31" fmla="*/ 10009086 w 12003411"/>
              <a:gd name="connsiteY31" fmla="*/ 915929 h 6856547"/>
              <a:gd name="connsiteX32" fmla="*/ 9743711 w 12003411"/>
              <a:gd name="connsiteY32" fmla="*/ 711336 h 6856547"/>
              <a:gd name="connsiteX33" fmla="*/ 6774129 w 12003411"/>
              <a:gd name="connsiteY33" fmla="*/ 711336 h 6856547"/>
              <a:gd name="connsiteX34" fmla="*/ 6616555 w 12003411"/>
              <a:gd name="connsiteY34" fmla="*/ 553763 h 6856547"/>
              <a:gd name="connsiteX35" fmla="*/ 6616555 w 12003411"/>
              <a:gd name="connsiteY35" fmla="*/ 550551 h 6856547"/>
              <a:gd name="connsiteX36" fmla="*/ 6774129 w 12003411"/>
              <a:gd name="connsiteY36" fmla="*/ 392978 h 6856547"/>
              <a:gd name="connsiteX37" fmla="*/ 6859071 w 12003411"/>
              <a:gd name="connsiteY37" fmla="*/ 392978 h 6856547"/>
              <a:gd name="connsiteX38" fmla="*/ 7053648 w 12003411"/>
              <a:gd name="connsiteY38" fmla="*/ 198400 h 6856547"/>
              <a:gd name="connsiteX39" fmla="*/ 7053648 w 12003411"/>
              <a:gd name="connsiteY39" fmla="*/ 194501 h 6856547"/>
              <a:gd name="connsiteX40" fmla="*/ 6859071 w 12003411"/>
              <a:gd name="connsiteY40" fmla="*/ 0 h 6856547"/>
              <a:gd name="connsiteX41" fmla="*/ 4807557 w 12003411"/>
              <a:gd name="connsiteY41" fmla="*/ 0 h 6856547"/>
              <a:gd name="connsiteX42" fmla="*/ 4612980 w 12003411"/>
              <a:gd name="connsiteY42" fmla="*/ 194578 h 6856547"/>
              <a:gd name="connsiteX43" fmla="*/ 4612980 w 12003411"/>
              <a:gd name="connsiteY43" fmla="*/ 198477 h 6856547"/>
              <a:gd name="connsiteX44" fmla="*/ 4807557 w 12003411"/>
              <a:gd name="connsiteY44" fmla="*/ 393054 h 6856547"/>
              <a:gd name="connsiteX45" fmla="*/ 5593590 w 12003411"/>
              <a:gd name="connsiteY45" fmla="*/ 393054 h 6856547"/>
              <a:gd name="connsiteX46" fmla="*/ 5751163 w 12003411"/>
              <a:gd name="connsiteY46" fmla="*/ 550628 h 6856547"/>
              <a:gd name="connsiteX47" fmla="*/ 5751163 w 12003411"/>
              <a:gd name="connsiteY47" fmla="*/ 553839 h 6856547"/>
              <a:gd name="connsiteX48" fmla="*/ 5593590 w 12003411"/>
              <a:gd name="connsiteY48" fmla="*/ 711412 h 6856547"/>
              <a:gd name="connsiteX49" fmla="*/ 3843538 w 12003411"/>
              <a:gd name="connsiteY49" fmla="*/ 711412 h 6856547"/>
              <a:gd name="connsiteX50" fmla="*/ 3577475 w 12003411"/>
              <a:gd name="connsiteY50" fmla="*/ 916006 h 6856547"/>
              <a:gd name="connsiteX51" fmla="*/ 3577475 w 12003411"/>
              <a:gd name="connsiteY51" fmla="*/ 920134 h 6856547"/>
              <a:gd name="connsiteX52" fmla="*/ 3843538 w 12003411"/>
              <a:gd name="connsiteY52" fmla="*/ 1125033 h 6856547"/>
              <a:gd name="connsiteX53" fmla="*/ 6358444 w 12003411"/>
              <a:gd name="connsiteY53" fmla="*/ 1125033 h 6856547"/>
              <a:gd name="connsiteX54" fmla="*/ 6510895 w 12003411"/>
              <a:gd name="connsiteY54" fmla="*/ 1277484 h 6856547"/>
              <a:gd name="connsiteX55" fmla="*/ 6510895 w 12003411"/>
              <a:gd name="connsiteY55" fmla="*/ 1280542 h 6856547"/>
              <a:gd name="connsiteX56" fmla="*/ 6382986 w 12003411"/>
              <a:gd name="connsiteY56" fmla="*/ 1430853 h 6856547"/>
              <a:gd name="connsiteX57" fmla="*/ 4857330 w 12003411"/>
              <a:gd name="connsiteY57" fmla="*/ 1430853 h 6856547"/>
              <a:gd name="connsiteX58" fmla="*/ 4662752 w 12003411"/>
              <a:gd name="connsiteY58" fmla="*/ 1625430 h 6856547"/>
              <a:gd name="connsiteX59" fmla="*/ 4662752 w 12003411"/>
              <a:gd name="connsiteY59" fmla="*/ 1629329 h 6856547"/>
              <a:gd name="connsiteX60" fmla="*/ 4857330 w 12003411"/>
              <a:gd name="connsiteY60" fmla="*/ 1823907 h 6856547"/>
              <a:gd name="connsiteX61" fmla="*/ 4942271 w 12003411"/>
              <a:gd name="connsiteY61" fmla="*/ 1823907 h 6856547"/>
              <a:gd name="connsiteX62" fmla="*/ 5099844 w 12003411"/>
              <a:gd name="connsiteY62" fmla="*/ 1981480 h 6856547"/>
              <a:gd name="connsiteX63" fmla="*/ 5099844 w 12003411"/>
              <a:gd name="connsiteY63" fmla="*/ 1984691 h 6856547"/>
              <a:gd name="connsiteX64" fmla="*/ 4942271 w 12003411"/>
              <a:gd name="connsiteY64" fmla="*/ 2142265 h 6856547"/>
              <a:gd name="connsiteX65" fmla="*/ 1972688 w 12003411"/>
              <a:gd name="connsiteY65" fmla="*/ 2142265 h 6856547"/>
              <a:gd name="connsiteX66" fmla="*/ 1707313 w 12003411"/>
              <a:gd name="connsiteY66" fmla="*/ 2346858 h 6856547"/>
              <a:gd name="connsiteX67" fmla="*/ 1707313 w 12003411"/>
              <a:gd name="connsiteY67" fmla="*/ 2350987 h 6856547"/>
              <a:gd name="connsiteX68" fmla="*/ 1972688 w 12003411"/>
              <a:gd name="connsiteY68" fmla="*/ 2555886 h 6856547"/>
              <a:gd name="connsiteX69" fmla="*/ 3605305 w 12003411"/>
              <a:gd name="connsiteY69" fmla="*/ 2555886 h 6856547"/>
              <a:gd name="connsiteX70" fmla="*/ 3757756 w 12003411"/>
              <a:gd name="connsiteY70" fmla="*/ 2708337 h 6856547"/>
              <a:gd name="connsiteX71" fmla="*/ 3757756 w 12003411"/>
              <a:gd name="connsiteY71" fmla="*/ 2711395 h 6856547"/>
              <a:gd name="connsiteX72" fmla="*/ 3605305 w 12003411"/>
              <a:gd name="connsiteY72" fmla="*/ 2863846 h 6856547"/>
              <a:gd name="connsiteX73" fmla="*/ 266445 w 12003411"/>
              <a:gd name="connsiteY73" fmla="*/ 2863846 h 6856547"/>
              <a:gd name="connsiteX74" fmla="*/ 0 w 12003411"/>
              <a:gd name="connsiteY74" fmla="*/ 3068286 h 6856547"/>
              <a:gd name="connsiteX75" fmla="*/ 0 w 12003411"/>
              <a:gd name="connsiteY75" fmla="*/ 3072415 h 6856547"/>
              <a:gd name="connsiteX76" fmla="*/ 266445 w 12003411"/>
              <a:gd name="connsiteY76" fmla="*/ 3277467 h 6856547"/>
              <a:gd name="connsiteX77" fmla="*/ 4299821 w 12003411"/>
              <a:gd name="connsiteY77" fmla="*/ 3277467 h 6856547"/>
              <a:gd name="connsiteX78" fmla="*/ 4457394 w 12003411"/>
              <a:gd name="connsiteY78" fmla="*/ 3435040 h 6856547"/>
              <a:gd name="connsiteX79" fmla="*/ 4457394 w 12003411"/>
              <a:gd name="connsiteY79" fmla="*/ 3438251 h 6856547"/>
              <a:gd name="connsiteX80" fmla="*/ 4299821 w 12003411"/>
              <a:gd name="connsiteY80" fmla="*/ 3595825 h 6856547"/>
              <a:gd name="connsiteX81" fmla="*/ 3544141 w 12003411"/>
              <a:gd name="connsiteY81" fmla="*/ 3595825 h 6856547"/>
              <a:gd name="connsiteX82" fmla="*/ 3350022 w 12003411"/>
              <a:gd name="connsiteY82" fmla="*/ 3789943 h 6856547"/>
              <a:gd name="connsiteX83" fmla="*/ 3350022 w 12003411"/>
              <a:gd name="connsiteY83" fmla="*/ 3793843 h 6856547"/>
              <a:gd name="connsiteX84" fmla="*/ 3545058 w 12003411"/>
              <a:gd name="connsiteY84" fmla="*/ 3988879 h 6856547"/>
              <a:gd name="connsiteX85" fmla="*/ 5108713 w 12003411"/>
              <a:gd name="connsiteY85" fmla="*/ 3988879 h 6856547"/>
              <a:gd name="connsiteX86" fmla="*/ 5208945 w 12003411"/>
              <a:gd name="connsiteY86" fmla="*/ 4135519 h 6856547"/>
              <a:gd name="connsiteX87" fmla="*/ 5208945 w 12003411"/>
              <a:gd name="connsiteY87" fmla="*/ 4138731 h 6856547"/>
              <a:gd name="connsiteX88" fmla="*/ 5051372 w 12003411"/>
              <a:gd name="connsiteY88" fmla="*/ 4296304 h 6856547"/>
              <a:gd name="connsiteX89" fmla="*/ 2081713 w 12003411"/>
              <a:gd name="connsiteY89" fmla="*/ 4296304 h 6856547"/>
              <a:gd name="connsiteX90" fmla="*/ 1816338 w 12003411"/>
              <a:gd name="connsiteY90" fmla="*/ 4500897 h 6856547"/>
              <a:gd name="connsiteX91" fmla="*/ 1816338 w 12003411"/>
              <a:gd name="connsiteY91" fmla="*/ 4505026 h 6856547"/>
              <a:gd name="connsiteX92" fmla="*/ 2081713 w 12003411"/>
              <a:gd name="connsiteY92" fmla="*/ 4709925 h 6856547"/>
              <a:gd name="connsiteX93" fmla="*/ 3714330 w 12003411"/>
              <a:gd name="connsiteY93" fmla="*/ 4709925 h 6856547"/>
              <a:gd name="connsiteX94" fmla="*/ 3866781 w 12003411"/>
              <a:gd name="connsiteY94" fmla="*/ 4862376 h 6856547"/>
              <a:gd name="connsiteX95" fmla="*/ 3866781 w 12003411"/>
              <a:gd name="connsiteY95" fmla="*/ 4865434 h 6856547"/>
              <a:gd name="connsiteX96" fmla="*/ 3763184 w 12003411"/>
              <a:gd name="connsiteY96" fmla="*/ 5009781 h 6856547"/>
              <a:gd name="connsiteX97" fmla="*/ 3608287 w 12003411"/>
              <a:gd name="connsiteY97" fmla="*/ 5017962 h 6856547"/>
              <a:gd name="connsiteX98" fmla="*/ 375546 w 12003411"/>
              <a:gd name="connsiteY98" fmla="*/ 5017962 h 6856547"/>
              <a:gd name="connsiteX99" fmla="*/ 109101 w 12003411"/>
              <a:gd name="connsiteY99" fmla="*/ 5222402 h 6856547"/>
              <a:gd name="connsiteX100" fmla="*/ 109101 w 12003411"/>
              <a:gd name="connsiteY100" fmla="*/ 5226530 h 6856547"/>
              <a:gd name="connsiteX101" fmla="*/ 375546 w 12003411"/>
              <a:gd name="connsiteY101" fmla="*/ 5431582 h 6856547"/>
              <a:gd name="connsiteX102" fmla="*/ 4408922 w 12003411"/>
              <a:gd name="connsiteY102" fmla="*/ 5431582 h 6856547"/>
              <a:gd name="connsiteX103" fmla="*/ 4566496 w 12003411"/>
              <a:gd name="connsiteY103" fmla="*/ 5589155 h 6856547"/>
              <a:gd name="connsiteX104" fmla="*/ 4566496 w 12003411"/>
              <a:gd name="connsiteY104" fmla="*/ 5592367 h 6856547"/>
              <a:gd name="connsiteX105" fmla="*/ 4408922 w 12003411"/>
              <a:gd name="connsiteY105" fmla="*/ 5749940 h 6856547"/>
              <a:gd name="connsiteX106" fmla="*/ 3653242 w 12003411"/>
              <a:gd name="connsiteY106" fmla="*/ 5749940 h 6856547"/>
              <a:gd name="connsiteX107" fmla="*/ 3459123 w 12003411"/>
              <a:gd name="connsiteY107" fmla="*/ 5944059 h 6856547"/>
              <a:gd name="connsiteX108" fmla="*/ 3459123 w 12003411"/>
              <a:gd name="connsiteY108" fmla="*/ 5947958 h 6856547"/>
              <a:gd name="connsiteX109" fmla="*/ 3654160 w 12003411"/>
              <a:gd name="connsiteY109" fmla="*/ 6142994 h 6856547"/>
              <a:gd name="connsiteX110" fmla="*/ 5352375 w 12003411"/>
              <a:gd name="connsiteY110" fmla="*/ 6142994 h 6856547"/>
              <a:gd name="connsiteX111" fmla="*/ 5388385 w 12003411"/>
              <a:gd name="connsiteY111" fmla="*/ 6145135 h 6856547"/>
              <a:gd name="connsiteX112" fmla="*/ 6074720 w 12003411"/>
              <a:gd name="connsiteY112" fmla="*/ 6145135 h 6856547"/>
              <a:gd name="connsiteX113" fmla="*/ 6232293 w 12003411"/>
              <a:gd name="connsiteY113" fmla="*/ 6302709 h 6856547"/>
              <a:gd name="connsiteX114" fmla="*/ 6232293 w 12003411"/>
              <a:gd name="connsiteY114" fmla="*/ 6305920 h 6856547"/>
              <a:gd name="connsiteX115" fmla="*/ 6074720 w 12003411"/>
              <a:gd name="connsiteY115" fmla="*/ 6463493 h 6856547"/>
              <a:gd name="connsiteX116" fmla="*/ 5958509 w 12003411"/>
              <a:gd name="connsiteY116" fmla="*/ 6463493 h 6856547"/>
              <a:gd name="connsiteX117" fmla="*/ 5764390 w 12003411"/>
              <a:gd name="connsiteY117" fmla="*/ 6657612 h 6856547"/>
              <a:gd name="connsiteX118" fmla="*/ 5764390 w 12003411"/>
              <a:gd name="connsiteY118" fmla="*/ 6662276 h 6856547"/>
              <a:gd name="connsiteX119" fmla="*/ 5958662 w 12003411"/>
              <a:gd name="connsiteY119" fmla="*/ 6856548 h 6856547"/>
              <a:gd name="connsiteX120" fmla="*/ 8010022 w 12003411"/>
              <a:gd name="connsiteY120" fmla="*/ 6856548 h 6856547"/>
              <a:gd name="connsiteX121" fmla="*/ 8205058 w 12003411"/>
              <a:gd name="connsiteY121" fmla="*/ 6661511 h 6856547"/>
              <a:gd name="connsiteX122" fmla="*/ 8205058 w 12003411"/>
              <a:gd name="connsiteY122" fmla="*/ 6657612 h 6856547"/>
              <a:gd name="connsiteX123" fmla="*/ 8010940 w 12003411"/>
              <a:gd name="connsiteY123" fmla="*/ 6463493 h 6856547"/>
              <a:gd name="connsiteX124" fmla="*/ 7255260 w 12003411"/>
              <a:gd name="connsiteY124" fmla="*/ 6463493 h 6856547"/>
              <a:gd name="connsiteX125" fmla="*/ 7097686 w 12003411"/>
              <a:gd name="connsiteY125" fmla="*/ 6305920 h 6856547"/>
              <a:gd name="connsiteX126" fmla="*/ 7097686 w 12003411"/>
              <a:gd name="connsiteY126" fmla="*/ 6302709 h 6856547"/>
              <a:gd name="connsiteX127" fmla="*/ 7255260 w 12003411"/>
              <a:gd name="connsiteY127" fmla="*/ 6145135 h 6856547"/>
              <a:gd name="connsiteX128" fmla="*/ 11288635 w 12003411"/>
              <a:gd name="connsiteY128" fmla="*/ 6145135 h 6856547"/>
              <a:gd name="connsiteX129" fmla="*/ 11555080 w 12003411"/>
              <a:gd name="connsiteY129" fmla="*/ 5940083 h 6856547"/>
              <a:gd name="connsiteX130" fmla="*/ 11555080 w 12003411"/>
              <a:gd name="connsiteY130" fmla="*/ 5935955 h 6856547"/>
              <a:gd name="connsiteX131" fmla="*/ 11288635 w 12003411"/>
              <a:gd name="connsiteY131" fmla="*/ 5731514 h 6856547"/>
              <a:gd name="connsiteX132" fmla="*/ 7949776 w 12003411"/>
              <a:gd name="connsiteY132" fmla="*/ 5731514 h 6856547"/>
              <a:gd name="connsiteX133" fmla="*/ 7797324 w 12003411"/>
              <a:gd name="connsiteY133" fmla="*/ 5579063 h 6856547"/>
              <a:gd name="connsiteX134" fmla="*/ 7797324 w 12003411"/>
              <a:gd name="connsiteY134" fmla="*/ 5576005 h 6856547"/>
              <a:gd name="connsiteX135" fmla="*/ 7949776 w 12003411"/>
              <a:gd name="connsiteY135" fmla="*/ 5423554 h 6856547"/>
              <a:gd name="connsiteX136" fmla="*/ 9582392 w 12003411"/>
              <a:gd name="connsiteY136" fmla="*/ 5423554 h 6856547"/>
              <a:gd name="connsiteX137" fmla="*/ 9847767 w 12003411"/>
              <a:gd name="connsiteY137" fmla="*/ 5218655 h 6856547"/>
              <a:gd name="connsiteX138" fmla="*/ 9847767 w 12003411"/>
              <a:gd name="connsiteY138" fmla="*/ 5214221 h 6856547"/>
              <a:gd name="connsiteX139" fmla="*/ 9582392 w 12003411"/>
              <a:gd name="connsiteY139" fmla="*/ 5009628 h 6856547"/>
              <a:gd name="connsiteX140" fmla="*/ 6612656 w 12003411"/>
              <a:gd name="connsiteY140" fmla="*/ 5009628 h 6856547"/>
              <a:gd name="connsiteX141" fmla="*/ 6455083 w 12003411"/>
              <a:gd name="connsiteY141" fmla="*/ 4852054 h 6856547"/>
              <a:gd name="connsiteX142" fmla="*/ 6455083 w 12003411"/>
              <a:gd name="connsiteY142" fmla="*/ 4848843 h 6856547"/>
              <a:gd name="connsiteX143" fmla="*/ 6558832 w 12003411"/>
              <a:gd name="connsiteY143" fmla="*/ 4700903 h 6856547"/>
              <a:gd name="connsiteX144" fmla="*/ 8458352 w 12003411"/>
              <a:gd name="connsiteY144" fmla="*/ 4700903 h 6856547"/>
              <a:gd name="connsiteX145" fmla="*/ 8653389 w 12003411"/>
              <a:gd name="connsiteY145" fmla="*/ 4505867 h 6856547"/>
              <a:gd name="connsiteX146" fmla="*/ 8653389 w 12003411"/>
              <a:gd name="connsiteY146" fmla="*/ 4501968 h 6856547"/>
              <a:gd name="connsiteX147" fmla="*/ 8459270 w 12003411"/>
              <a:gd name="connsiteY147" fmla="*/ 4307849 h 6856547"/>
              <a:gd name="connsiteX148" fmla="*/ 7703590 w 12003411"/>
              <a:gd name="connsiteY148" fmla="*/ 4307849 h 6856547"/>
              <a:gd name="connsiteX149" fmla="*/ 7546017 w 12003411"/>
              <a:gd name="connsiteY149" fmla="*/ 4150275 h 6856547"/>
              <a:gd name="connsiteX150" fmla="*/ 7546017 w 12003411"/>
              <a:gd name="connsiteY150" fmla="*/ 4147064 h 6856547"/>
              <a:gd name="connsiteX151" fmla="*/ 7703590 w 12003411"/>
              <a:gd name="connsiteY151" fmla="*/ 3989491 h 6856547"/>
              <a:gd name="connsiteX152" fmla="*/ 11736966 w 12003411"/>
              <a:gd name="connsiteY152" fmla="*/ 3989491 h 6856547"/>
              <a:gd name="connsiteX153" fmla="*/ 12003411 w 12003411"/>
              <a:gd name="connsiteY153" fmla="*/ 3784439 h 6856547"/>
              <a:gd name="connsiteX154" fmla="*/ 12003411 w 12003411"/>
              <a:gd name="connsiteY154" fmla="*/ 3780310 h 6856547"/>
              <a:gd name="connsiteX155" fmla="*/ 11736890 w 12003411"/>
              <a:gd name="connsiteY155" fmla="*/ 3576023 h 6856547"/>
              <a:gd name="connsiteX156" fmla="*/ 6231835 w 12003411"/>
              <a:gd name="connsiteY156" fmla="*/ 4296151 h 6856547"/>
              <a:gd name="connsiteX157" fmla="*/ 6074261 w 12003411"/>
              <a:gd name="connsiteY157" fmla="*/ 4138578 h 6856547"/>
              <a:gd name="connsiteX158" fmla="*/ 6074261 w 12003411"/>
              <a:gd name="connsiteY158" fmla="*/ 4135367 h 6856547"/>
              <a:gd name="connsiteX159" fmla="*/ 6172200 w 12003411"/>
              <a:gd name="connsiteY159" fmla="*/ 3989567 h 6856547"/>
              <a:gd name="connsiteX160" fmla="*/ 6523051 w 12003411"/>
              <a:gd name="connsiteY160" fmla="*/ 3989567 h 6856547"/>
              <a:gd name="connsiteX161" fmla="*/ 6680625 w 12003411"/>
              <a:gd name="connsiteY161" fmla="*/ 4147140 h 6856547"/>
              <a:gd name="connsiteX162" fmla="*/ 6680625 w 12003411"/>
              <a:gd name="connsiteY162" fmla="*/ 4150351 h 6856547"/>
              <a:gd name="connsiteX163" fmla="*/ 6576875 w 12003411"/>
              <a:gd name="connsiteY163" fmla="*/ 4298292 h 6856547"/>
              <a:gd name="connsiteX164" fmla="*/ 6270674 w 12003411"/>
              <a:gd name="connsiteY164" fmla="*/ 4298292 h 6856547"/>
              <a:gd name="connsiteX165" fmla="*/ 6231835 w 12003411"/>
              <a:gd name="connsiteY165" fmla="*/ 4296151 h 6856547"/>
              <a:gd name="connsiteX166" fmla="*/ 6645532 w 12003411"/>
              <a:gd name="connsiteY166" fmla="*/ 3267986 h 6856547"/>
              <a:gd name="connsiteX167" fmla="*/ 6797983 w 12003411"/>
              <a:gd name="connsiteY167" fmla="*/ 3420437 h 6856547"/>
              <a:gd name="connsiteX168" fmla="*/ 6797983 w 12003411"/>
              <a:gd name="connsiteY168" fmla="*/ 3423495 h 6856547"/>
              <a:gd name="connsiteX169" fmla="*/ 6645532 w 12003411"/>
              <a:gd name="connsiteY169" fmla="*/ 3575946 h 6856547"/>
              <a:gd name="connsiteX170" fmla="*/ 5423019 w 12003411"/>
              <a:gd name="connsiteY170" fmla="*/ 3584739 h 6856547"/>
              <a:gd name="connsiteX171" fmla="*/ 5322787 w 12003411"/>
              <a:gd name="connsiteY171" fmla="*/ 3438098 h 6856547"/>
              <a:gd name="connsiteX172" fmla="*/ 5322787 w 12003411"/>
              <a:gd name="connsiteY172" fmla="*/ 3434887 h 6856547"/>
              <a:gd name="connsiteX173" fmla="*/ 5480360 w 12003411"/>
              <a:gd name="connsiteY173" fmla="*/ 3277314 h 6856547"/>
              <a:gd name="connsiteX174" fmla="*/ 6645532 w 12003411"/>
              <a:gd name="connsiteY174" fmla="*/ 3267986 h 6856547"/>
              <a:gd name="connsiteX175" fmla="*/ 5965160 w 12003411"/>
              <a:gd name="connsiteY175" fmla="*/ 1981480 h 6856547"/>
              <a:gd name="connsiteX176" fmla="*/ 6041539 w 12003411"/>
              <a:gd name="connsiteY176" fmla="*/ 1846614 h 6856547"/>
              <a:gd name="connsiteX177" fmla="*/ 6236040 w 12003411"/>
              <a:gd name="connsiteY177" fmla="*/ 1846614 h 6856547"/>
              <a:gd name="connsiteX178" fmla="*/ 6393613 w 12003411"/>
              <a:gd name="connsiteY178" fmla="*/ 2004188 h 6856547"/>
              <a:gd name="connsiteX179" fmla="*/ 6393613 w 12003411"/>
              <a:gd name="connsiteY179" fmla="*/ 2007399 h 6856547"/>
              <a:gd name="connsiteX180" fmla="*/ 6315859 w 12003411"/>
              <a:gd name="connsiteY180" fmla="*/ 2143106 h 6856547"/>
              <a:gd name="connsiteX181" fmla="*/ 6122734 w 12003411"/>
              <a:gd name="connsiteY181" fmla="*/ 2142265 h 6856547"/>
              <a:gd name="connsiteX182" fmla="*/ 5965160 w 12003411"/>
              <a:gd name="connsiteY182" fmla="*/ 1984691 h 6856547"/>
              <a:gd name="connsiteX183" fmla="*/ 5965160 w 12003411"/>
              <a:gd name="connsiteY183" fmla="*/ 1981480 h 6856547"/>
              <a:gd name="connsiteX184" fmla="*/ 5205428 w 12003411"/>
              <a:gd name="connsiteY184" fmla="*/ 2708260 h 6856547"/>
              <a:gd name="connsiteX185" fmla="*/ 5357879 w 12003411"/>
              <a:gd name="connsiteY185" fmla="*/ 2555809 h 6856547"/>
              <a:gd name="connsiteX186" fmla="*/ 5944441 w 12003411"/>
              <a:gd name="connsiteY186" fmla="*/ 2549693 h 6856547"/>
              <a:gd name="connsiteX187" fmla="*/ 6038175 w 12003411"/>
              <a:gd name="connsiteY187" fmla="*/ 2693657 h 6856547"/>
              <a:gd name="connsiteX188" fmla="*/ 6038175 w 12003411"/>
              <a:gd name="connsiteY188" fmla="*/ 2696868 h 6856547"/>
              <a:gd name="connsiteX189" fmla="*/ 5880601 w 12003411"/>
              <a:gd name="connsiteY189" fmla="*/ 2854442 h 6856547"/>
              <a:gd name="connsiteX190" fmla="*/ 5305431 w 12003411"/>
              <a:gd name="connsiteY190" fmla="*/ 2854442 h 6856547"/>
              <a:gd name="connsiteX191" fmla="*/ 5205352 w 12003411"/>
              <a:gd name="connsiteY191" fmla="*/ 2711395 h 6856547"/>
              <a:gd name="connsiteX192" fmla="*/ 5205352 w 12003411"/>
              <a:gd name="connsiteY192" fmla="*/ 2708260 h 6856547"/>
              <a:gd name="connsiteX193" fmla="*/ 5291287 w 12003411"/>
              <a:gd name="connsiteY193" fmla="*/ 4874609 h 6856547"/>
              <a:gd name="connsiteX194" fmla="*/ 5504137 w 12003411"/>
              <a:gd name="connsiteY194" fmla="*/ 4708931 h 6856547"/>
              <a:gd name="connsiteX195" fmla="*/ 5660564 w 12003411"/>
              <a:gd name="connsiteY195" fmla="*/ 4859623 h 6856547"/>
              <a:gd name="connsiteX196" fmla="*/ 5432194 w 12003411"/>
              <a:gd name="connsiteY196" fmla="*/ 5009704 h 6856547"/>
              <a:gd name="connsiteX197" fmla="*/ 5291287 w 12003411"/>
              <a:gd name="connsiteY197" fmla="*/ 4874609 h 6856547"/>
              <a:gd name="connsiteX198" fmla="*/ 6349499 w 12003411"/>
              <a:gd name="connsiteY198" fmla="*/ 5578834 h 6856547"/>
              <a:gd name="connsiteX199" fmla="*/ 6197048 w 12003411"/>
              <a:gd name="connsiteY199" fmla="*/ 5731285 h 6856547"/>
              <a:gd name="connsiteX200" fmla="*/ 5515453 w 12003411"/>
              <a:gd name="connsiteY200" fmla="*/ 5731285 h 6856547"/>
              <a:gd name="connsiteX201" fmla="*/ 5431811 w 12003411"/>
              <a:gd name="connsiteY201" fmla="*/ 5592137 h 6856547"/>
              <a:gd name="connsiteX202" fmla="*/ 5431811 w 12003411"/>
              <a:gd name="connsiteY202" fmla="*/ 5588926 h 6856547"/>
              <a:gd name="connsiteX203" fmla="*/ 5589385 w 12003411"/>
              <a:gd name="connsiteY203" fmla="*/ 5431353 h 6856547"/>
              <a:gd name="connsiteX204" fmla="*/ 6245979 w 12003411"/>
              <a:gd name="connsiteY204" fmla="*/ 5431353 h 6856547"/>
              <a:gd name="connsiteX205" fmla="*/ 6349575 w 12003411"/>
              <a:gd name="connsiteY205" fmla="*/ 5575700 h 6856547"/>
              <a:gd name="connsiteX206" fmla="*/ 6349575 w 12003411"/>
              <a:gd name="connsiteY206" fmla="*/ 5578834 h 685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12003411" h="6856547">
                <a:moveTo>
                  <a:pt x="11736890" y="3576023"/>
                </a:moveTo>
                <a:lnTo>
                  <a:pt x="8398030" y="3576023"/>
                </a:lnTo>
                <a:cubicBezTo>
                  <a:pt x="8313854" y="3576023"/>
                  <a:pt x="8245579" y="3507749"/>
                  <a:pt x="8245579" y="3423572"/>
                </a:cubicBezTo>
                <a:lnTo>
                  <a:pt x="8245579" y="3420514"/>
                </a:lnTo>
                <a:cubicBezTo>
                  <a:pt x="8245579" y="3336337"/>
                  <a:pt x="8313854" y="3268063"/>
                  <a:pt x="8398030" y="3268063"/>
                </a:cubicBezTo>
                <a:lnTo>
                  <a:pt x="10030646" y="3268063"/>
                </a:lnTo>
                <a:cubicBezTo>
                  <a:pt x="10177440" y="3268063"/>
                  <a:pt x="10296022" y="3176240"/>
                  <a:pt x="10296022" y="3063164"/>
                </a:cubicBezTo>
                <a:lnTo>
                  <a:pt x="10296022" y="3059035"/>
                </a:lnTo>
                <a:cubicBezTo>
                  <a:pt x="10296022" y="2945958"/>
                  <a:pt x="10177364" y="2854442"/>
                  <a:pt x="10030646" y="2854442"/>
                </a:cubicBezTo>
                <a:lnTo>
                  <a:pt x="7061141" y="2854442"/>
                </a:lnTo>
                <a:cubicBezTo>
                  <a:pt x="6974135" y="2854442"/>
                  <a:pt x="6903567" y="2783874"/>
                  <a:pt x="6903567" y="2696868"/>
                </a:cubicBezTo>
                <a:lnTo>
                  <a:pt x="6903567" y="2693657"/>
                </a:lnTo>
                <a:cubicBezTo>
                  <a:pt x="6903567" y="2635781"/>
                  <a:pt x="6934837" y="2585321"/>
                  <a:pt x="6981322" y="2557950"/>
                </a:cubicBezTo>
                <a:lnTo>
                  <a:pt x="8171342" y="2557950"/>
                </a:lnTo>
                <a:cubicBezTo>
                  <a:pt x="8278608" y="2557950"/>
                  <a:pt x="8366378" y="2470180"/>
                  <a:pt x="8366378" y="2362914"/>
                </a:cubicBezTo>
                <a:lnTo>
                  <a:pt x="8366378" y="2359014"/>
                </a:lnTo>
                <a:cubicBezTo>
                  <a:pt x="8366378" y="2251825"/>
                  <a:pt x="8279449" y="2164896"/>
                  <a:pt x="8172259" y="2164896"/>
                </a:cubicBezTo>
                <a:lnTo>
                  <a:pt x="7416579" y="2164896"/>
                </a:lnTo>
                <a:cubicBezTo>
                  <a:pt x="7329573" y="2164896"/>
                  <a:pt x="7259006" y="2094328"/>
                  <a:pt x="7259006" y="2007322"/>
                </a:cubicBezTo>
                <a:lnTo>
                  <a:pt x="7259006" y="2004111"/>
                </a:lnTo>
                <a:cubicBezTo>
                  <a:pt x="7259006" y="1917105"/>
                  <a:pt x="7329573" y="1846538"/>
                  <a:pt x="7416579" y="1846538"/>
                </a:cubicBezTo>
                <a:lnTo>
                  <a:pt x="11449954" y="1846538"/>
                </a:lnTo>
                <a:cubicBezTo>
                  <a:pt x="11596748" y="1846538"/>
                  <a:pt x="11716399" y="1754562"/>
                  <a:pt x="11716399" y="1641486"/>
                </a:cubicBezTo>
                <a:lnTo>
                  <a:pt x="11716399" y="1637357"/>
                </a:lnTo>
                <a:cubicBezTo>
                  <a:pt x="11716399" y="1524280"/>
                  <a:pt x="11596672" y="1432917"/>
                  <a:pt x="11449954" y="1432917"/>
                </a:cubicBezTo>
                <a:lnTo>
                  <a:pt x="8111095" y="1432917"/>
                </a:lnTo>
                <a:cubicBezTo>
                  <a:pt x="8026918" y="1432917"/>
                  <a:pt x="7958644" y="1364643"/>
                  <a:pt x="7958644" y="1280466"/>
                </a:cubicBezTo>
                <a:lnTo>
                  <a:pt x="7958644" y="1277408"/>
                </a:lnTo>
                <a:cubicBezTo>
                  <a:pt x="7958644" y="1193231"/>
                  <a:pt x="8026918" y="1124957"/>
                  <a:pt x="8111095" y="1124957"/>
                </a:cubicBezTo>
                <a:lnTo>
                  <a:pt x="9743711" y="1124957"/>
                </a:lnTo>
                <a:cubicBezTo>
                  <a:pt x="9890505" y="1124957"/>
                  <a:pt x="10009086" y="1033134"/>
                  <a:pt x="10009086" y="920058"/>
                </a:cubicBezTo>
                <a:lnTo>
                  <a:pt x="10009086" y="915929"/>
                </a:lnTo>
                <a:cubicBezTo>
                  <a:pt x="10009086" y="802852"/>
                  <a:pt x="9890428" y="711336"/>
                  <a:pt x="9743711" y="711336"/>
                </a:cubicBezTo>
                <a:lnTo>
                  <a:pt x="6774129" y="711336"/>
                </a:lnTo>
                <a:cubicBezTo>
                  <a:pt x="6687124" y="711336"/>
                  <a:pt x="6616555" y="640768"/>
                  <a:pt x="6616555" y="553763"/>
                </a:cubicBezTo>
                <a:lnTo>
                  <a:pt x="6616555" y="550551"/>
                </a:lnTo>
                <a:cubicBezTo>
                  <a:pt x="6616555" y="463546"/>
                  <a:pt x="6687124" y="392978"/>
                  <a:pt x="6774129" y="392978"/>
                </a:cubicBezTo>
                <a:lnTo>
                  <a:pt x="6859071" y="392978"/>
                </a:lnTo>
                <a:cubicBezTo>
                  <a:pt x="6966566" y="392978"/>
                  <a:pt x="7053648" y="305896"/>
                  <a:pt x="7053648" y="198400"/>
                </a:cubicBezTo>
                <a:lnTo>
                  <a:pt x="7053648" y="194501"/>
                </a:lnTo>
                <a:cubicBezTo>
                  <a:pt x="7053648" y="87082"/>
                  <a:pt x="6966566" y="0"/>
                  <a:pt x="6859071" y="0"/>
                </a:cubicBezTo>
                <a:lnTo>
                  <a:pt x="4807557" y="0"/>
                </a:lnTo>
                <a:cubicBezTo>
                  <a:pt x="4700062" y="0"/>
                  <a:pt x="4612980" y="87082"/>
                  <a:pt x="4612980" y="194578"/>
                </a:cubicBezTo>
                <a:lnTo>
                  <a:pt x="4612980" y="198477"/>
                </a:lnTo>
                <a:cubicBezTo>
                  <a:pt x="4612980" y="305972"/>
                  <a:pt x="4700062" y="393054"/>
                  <a:pt x="4807557" y="393054"/>
                </a:cubicBezTo>
                <a:lnTo>
                  <a:pt x="5593590" y="393054"/>
                </a:lnTo>
                <a:cubicBezTo>
                  <a:pt x="5680595" y="393054"/>
                  <a:pt x="5751163" y="463622"/>
                  <a:pt x="5751163" y="550628"/>
                </a:cubicBezTo>
                <a:lnTo>
                  <a:pt x="5751163" y="553839"/>
                </a:lnTo>
                <a:cubicBezTo>
                  <a:pt x="5751163" y="640845"/>
                  <a:pt x="5680595" y="711412"/>
                  <a:pt x="5593590" y="711412"/>
                </a:cubicBezTo>
                <a:lnTo>
                  <a:pt x="3843538" y="711412"/>
                </a:lnTo>
                <a:cubicBezTo>
                  <a:pt x="3696745" y="711412"/>
                  <a:pt x="3577475" y="802929"/>
                  <a:pt x="3577475" y="916006"/>
                </a:cubicBezTo>
                <a:lnTo>
                  <a:pt x="3577475" y="920134"/>
                </a:lnTo>
                <a:cubicBezTo>
                  <a:pt x="3577475" y="1033211"/>
                  <a:pt x="3696821" y="1125033"/>
                  <a:pt x="3843538" y="1125033"/>
                </a:cubicBezTo>
                <a:lnTo>
                  <a:pt x="6358444" y="1125033"/>
                </a:lnTo>
                <a:cubicBezTo>
                  <a:pt x="6442621" y="1125033"/>
                  <a:pt x="6510895" y="1193307"/>
                  <a:pt x="6510895" y="1277484"/>
                </a:cubicBezTo>
                <a:lnTo>
                  <a:pt x="6510895" y="1280542"/>
                </a:lnTo>
                <a:cubicBezTo>
                  <a:pt x="6510895" y="1356386"/>
                  <a:pt x="6455465" y="1419079"/>
                  <a:pt x="6382986" y="1430853"/>
                </a:cubicBezTo>
                <a:lnTo>
                  <a:pt x="4857330" y="1430853"/>
                </a:lnTo>
                <a:cubicBezTo>
                  <a:pt x="4749834" y="1430853"/>
                  <a:pt x="4662752" y="1517935"/>
                  <a:pt x="4662752" y="1625430"/>
                </a:cubicBezTo>
                <a:lnTo>
                  <a:pt x="4662752" y="1629329"/>
                </a:lnTo>
                <a:cubicBezTo>
                  <a:pt x="4662752" y="1736825"/>
                  <a:pt x="4749834" y="1823907"/>
                  <a:pt x="4857330" y="1823907"/>
                </a:cubicBezTo>
                <a:lnTo>
                  <a:pt x="4942271" y="1823907"/>
                </a:lnTo>
                <a:cubicBezTo>
                  <a:pt x="5029277" y="1823907"/>
                  <a:pt x="5099844" y="1894475"/>
                  <a:pt x="5099844" y="1981480"/>
                </a:cubicBezTo>
                <a:lnTo>
                  <a:pt x="5099844" y="1984691"/>
                </a:lnTo>
                <a:cubicBezTo>
                  <a:pt x="5099844" y="2071697"/>
                  <a:pt x="5029277" y="2142265"/>
                  <a:pt x="4942271" y="2142265"/>
                </a:cubicBezTo>
                <a:lnTo>
                  <a:pt x="1972688" y="2142265"/>
                </a:lnTo>
                <a:cubicBezTo>
                  <a:pt x="1825895" y="2142265"/>
                  <a:pt x="1707313" y="2233782"/>
                  <a:pt x="1707313" y="2346858"/>
                </a:cubicBezTo>
                <a:lnTo>
                  <a:pt x="1707313" y="2350987"/>
                </a:lnTo>
                <a:cubicBezTo>
                  <a:pt x="1707313" y="2464064"/>
                  <a:pt x="1825971" y="2555886"/>
                  <a:pt x="1972688" y="2555886"/>
                </a:cubicBezTo>
                <a:lnTo>
                  <a:pt x="3605305" y="2555886"/>
                </a:lnTo>
                <a:cubicBezTo>
                  <a:pt x="3689482" y="2555886"/>
                  <a:pt x="3757756" y="2624160"/>
                  <a:pt x="3757756" y="2708337"/>
                </a:cubicBezTo>
                <a:lnTo>
                  <a:pt x="3757756" y="2711395"/>
                </a:lnTo>
                <a:cubicBezTo>
                  <a:pt x="3757756" y="2795572"/>
                  <a:pt x="3689482" y="2863846"/>
                  <a:pt x="3605305" y="2863846"/>
                </a:cubicBezTo>
                <a:lnTo>
                  <a:pt x="266445" y="2863846"/>
                </a:lnTo>
                <a:cubicBezTo>
                  <a:pt x="119728" y="2863846"/>
                  <a:pt x="0" y="2955209"/>
                  <a:pt x="0" y="3068286"/>
                </a:cubicBezTo>
                <a:lnTo>
                  <a:pt x="0" y="3072415"/>
                </a:lnTo>
                <a:cubicBezTo>
                  <a:pt x="0" y="3185491"/>
                  <a:pt x="119728" y="3277467"/>
                  <a:pt x="266445" y="3277467"/>
                </a:cubicBezTo>
                <a:lnTo>
                  <a:pt x="4299821" y="3277467"/>
                </a:lnTo>
                <a:cubicBezTo>
                  <a:pt x="4386827" y="3277467"/>
                  <a:pt x="4457394" y="3348034"/>
                  <a:pt x="4457394" y="3435040"/>
                </a:cubicBezTo>
                <a:lnTo>
                  <a:pt x="4457394" y="3438251"/>
                </a:lnTo>
                <a:cubicBezTo>
                  <a:pt x="4457394" y="3525257"/>
                  <a:pt x="4386827" y="3595825"/>
                  <a:pt x="4299821" y="3595825"/>
                </a:cubicBezTo>
                <a:lnTo>
                  <a:pt x="3544141" y="3595825"/>
                </a:lnTo>
                <a:cubicBezTo>
                  <a:pt x="3436951" y="3595825"/>
                  <a:pt x="3350022" y="3682754"/>
                  <a:pt x="3350022" y="3789943"/>
                </a:cubicBezTo>
                <a:lnTo>
                  <a:pt x="3350022" y="3793843"/>
                </a:lnTo>
                <a:cubicBezTo>
                  <a:pt x="3350022" y="3901109"/>
                  <a:pt x="3437792" y="3988879"/>
                  <a:pt x="3545058" y="3988879"/>
                </a:cubicBezTo>
                <a:lnTo>
                  <a:pt x="5108713" y="3988879"/>
                </a:lnTo>
                <a:cubicBezTo>
                  <a:pt x="5167354" y="4011815"/>
                  <a:pt x="5208945" y="4068774"/>
                  <a:pt x="5208945" y="4135519"/>
                </a:cubicBezTo>
                <a:lnTo>
                  <a:pt x="5208945" y="4138731"/>
                </a:lnTo>
                <a:cubicBezTo>
                  <a:pt x="5208945" y="4225736"/>
                  <a:pt x="5138378" y="4296304"/>
                  <a:pt x="5051372" y="4296304"/>
                </a:cubicBezTo>
                <a:lnTo>
                  <a:pt x="2081713" y="4296304"/>
                </a:lnTo>
                <a:cubicBezTo>
                  <a:pt x="1934919" y="4296304"/>
                  <a:pt x="1816338" y="4387820"/>
                  <a:pt x="1816338" y="4500897"/>
                </a:cubicBezTo>
                <a:lnTo>
                  <a:pt x="1816338" y="4505026"/>
                </a:lnTo>
                <a:cubicBezTo>
                  <a:pt x="1816338" y="4618103"/>
                  <a:pt x="1934996" y="4709925"/>
                  <a:pt x="2081713" y="4709925"/>
                </a:cubicBezTo>
                <a:lnTo>
                  <a:pt x="3714330" y="4709925"/>
                </a:lnTo>
                <a:cubicBezTo>
                  <a:pt x="3798506" y="4709925"/>
                  <a:pt x="3866781" y="4778199"/>
                  <a:pt x="3866781" y="4862376"/>
                </a:cubicBezTo>
                <a:lnTo>
                  <a:pt x="3866781" y="4865434"/>
                </a:lnTo>
                <a:cubicBezTo>
                  <a:pt x="3866781" y="4932485"/>
                  <a:pt x="3823431" y="4989367"/>
                  <a:pt x="3763184" y="5009781"/>
                </a:cubicBezTo>
                <a:cubicBezTo>
                  <a:pt x="3763184" y="5009781"/>
                  <a:pt x="3664099" y="5013221"/>
                  <a:pt x="3608287" y="5017962"/>
                </a:cubicBezTo>
                <a:lnTo>
                  <a:pt x="375546" y="5017962"/>
                </a:lnTo>
                <a:cubicBezTo>
                  <a:pt x="228753" y="5017962"/>
                  <a:pt x="109101" y="5109325"/>
                  <a:pt x="109101" y="5222402"/>
                </a:cubicBezTo>
                <a:lnTo>
                  <a:pt x="109101" y="5226530"/>
                </a:lnTo>
                <a:cubicBezTo>
                  <a:pt x="109101" y="5339607"/>
                  <a:pt x="228829" y="5431582"/>
                  <a:pt x="375546" y="5431582"/>
                </a:cubicBezTo>
                <a:lnTo>
                  <a:pt x="4408922" y="5431582"/>
                </a:lnTo>
                <a:cubicBezTo>
                  <a:pt x="4495927" y="5431582"/>
                  <a:pt x="4566496" y="5502150"/>
                  <a:pt x="4566496" y="5589155"/>
                </a:cubicBezTo>
                <a:lnTo>
                  <a:pt x="4566496" y="5592367"/>
                </a:lnTo>
                <a:cubicBezTo>
                  <a:pt x="4566496" y="5679372"/>
                  <a:pt x="4495927" y="5749940"/>
                  <a:pt x="4408922" y="5749940"/>
                </a:cubicBezTo>
                <a:lnTo>
                  <a:pt x="3653242" y="5749940"/>
                </a:lnTo>
                <a:cubicBezTo>
                  <a:pt x="3546052" y="5749940"/>
                  <a:pt x="3459123" y="5836869"/>
                  <a:pt x="3459123" y="5944059"/>
                </a:cubicBezTo>
                <a:lnTo>
                  <a:pt x="3459123" y="5947958"/>
                </a:lnTo>
                <a:cubicBezTo>
                  <a:pt x="3459123" y="6055224"/>
                  <a:pt x="3546893" y="6142994"/>
                  <a:pt x="3654160" y="6142994"/>
                </a:cubicBezTo>
                <a:lnTo>
                  <a:pt x="5352375" y="6142994"/>
                </a:lnTo>
                <a:cubicBezTo>
                  <a:pt x="5364149" y="6144218"/>
                  <a:pt x="5376152" y="6145135"/>
                  <a:pt x="5388385" y="6145135"/>
                </a:cubicBezTo>
                <a:lnTo>
                  <a:pt x="6074720" y="6145135"/>
                </a:lnTo>
                <a:cubicBezTo>
                  <a:pt x="6161726" y="6145135"/>
                  <a:pt x="6232293" y="6215703"/>
                  <a:pt x="6232293" y="6302709"/>
                </a:cubicBezTo>
                <a:lnTo>
                  <a:pt x="6232293" y="6305920"/>
                </a:lnTo>
                <a:cubicBezTo>
                  <a:pt x="6232293" y="6392925"/>
                  <a:pt x="6161726" y="6463493"/>
                  <a:pt x="6074720" y="6463493"/>
                </a:cubicBezTo>
                <a:lnTo>
                  <a:pt x="5958509" y="6463493"/>
                </a:lnTo>
                <a:cubicBezTo>
                  <a:pt x="5851319" y="6463493"/>
                  <a:pt x="5764390" y="6550423"/>
                  <a:pt x="5764390" y="6657612"/>
                </a:cubicBezTo>
                <a:lnTo>
                  <a:pt x="5764390" y="6662276"/>
                </a:lnTo>
                <a:cubicBezTo>
                  <a:pt x="5764390" y="6769542"/>
                  <a:pt x="5851396" y="6856548"/>
                  <a:pt x="5958662" y="6856548"/>
                </a:cubicBezTo>
                <a:lnTo>
                  <a:pt x="8010022" y="6856548"/>
                </a:lnTo>
                <a:cubicBezTo>
                  <a:pt x="8117288" y="6856548"/>
                  <a:pt x="8205058" y="6768778"/>
                  <a:pt x="8205058" y="6661511"/>
                </a:cubicBezTo>
                <a:lnTo>
                  <a:pt x="8205058" y="6657612"/>
                </a:lnTo>
                <a:cubicBezTo>
                  <a:pt x="8205058" y="6550423"/>
                  <a:pt x="8118128" y="6463493"/>
                  <a:pt x="8010940" y="6463493"/>
                </a:cubicBezTo>
                <a:lnTo>
                  <a:pt x="7255260" y="6463493"/>
                </a:lnTo>
                <a:cubicBezTo>
                  <a:pt x="7168254" y="6463493"/>
                  <a:pt x="7097686" y="6392925"/>
                  <a:pt x="7097686" y="6305920"/>
                </a:cubicBezTo>
                <a:lnTo>
                  <a:pt x="7097686" y="6302709"/>
                </a:lnTo>
                <a:cubicBezTo>
                  <a:pt x="7097686" y="6215703"/>
                  <a:pt x="7168254" y="6145135"/>
                  <a:pt x="7255260" y="6145135"/>
                </a:cubicBezTo>
                <a:lnTo>
                  <a:pt x="11288635" y="6145135"/>
                </a:lnTo>
                <a:cubicBezTo>
                  <a:pt x="11435428" y="6145135"/>
                  <a:pt x="11555080" y="6053160"/>
                  <a:pt x="11555080" y="5940083"/>
                </a:cubicBezTo>
                <a:lnTo>
                  <a:pt x="11555080" y="5935955"/>
                </a:lnTo>
                <a:cubicBezTo>
                  <a:pt x="11555080" y="5822878"/>
                  <a:pt x="11435351" y="5731514"/>
                  <a:pt x="11288635" y="5731514"/>
                </a:cubicBezTo>
                <a:lnTo>
                  <a:pt x="7949776" y="5731514"/>
                </a:lnTo>
                <a:cubicBezTo>
                  <a:pt x="7865599" y="5731514"/>
                  <a:pt x="7797324" y="5663240"/>
                  <a:pt x="7797324" y="5579063"/>
                </a:cubicBezTo>
                <a:lnTo>
                  <a:pt x="7797324" y="5576005"/>
                </a:lnTo>
                <a:cubicBezTo>
                  <a:pt x="7797324" y="5491829"/>
                  <a:pt x="7865599" y="5423554"/>
                  <a:pt x="7949776" y="5423554"/>
                </a:cubicBezTo>
                <a:lnTo>
                  <a:pt x="9582392" y="5423554"/>
                </a:lnTo>
                <a:cubicBezTo>
                  <a:pt x="9729185" y="5423554"/>
                  <a:pt x="9847767" y="5331732"/>
                  <a:pt x="9847767" y="5218655"/>
                </a:cubicBezTo>
                <a:lnTo>
                  <a:pt x="9847767" y="5214221"/>
                </a:lnTo>
                <a:cubicBezTo>
                  <a:pt x="9847767" y="5101144"/>
                  <a:pt x="9729109" y="5009628"/>
                  <a:pt x="9582392" y="5009628"/>
                </a:cubicBezTo>
                <a:lnTo>
                  <a:pt x="6612656" y="5009628"/>
                </a:lnTo>
                <a:cubicBezTo>
                  <a:pt x="6525651" y="5009628"/>
                  <a:pt x="6455083" y="4939060"/>
                  <a:pt x="6455083" y="4852054"/>
                </a:cubicBezTo>
                <a:lnTo>
                  <a:pt x="6455083" y="4848843"/>
                </a:lnTo>
                <a:cubicBezTo>
                  <a:pt x="6455083" y="4780798"/>
                  <a:pt x="6498357" y="4722922"/>
                  <a:pt x="6558832" y="4700903"/>
                </a:cubicBezTo>
                <a:lnTo>
                  <a:pt x="8458352" y="4700903"/>
                </a:lnTo>
                <a:cubicBezTo>
                  <a:pt x="8565619" y="4700903"/>
                  <a:pt x="8653389" y="4613133"/>
                  <a:pt x="8653389" y="4505867"/>
                </a:cubicBezTo>
                <a:lnTo>
                  <a:pt x="8653389" y="4501968"/>
                </a:lnTo>
                <a:cubicBezTo>
                  <a:pt x="8653389" y="4394778"/>
                  <a:pt x="8566460" y="4307849"/>
                  <a:pt x="8459270" y="4307849"/>
                </a:cubicBezTo>
                <a:lnTo>
                  <a:pt x="7703590" y="4307849"/>
                </a:lnTo>
                <a:cubicBezTo>
                  <a:pt x="7616585" y="4307849"/>
                  <a:pt x="7546017" y="4237281"/>
                  <a:pt x="7546017" y="4150275"/>
                </a:cubicBezTo>
                <a:lnTo>
                  <a:pt x="7546017" y="4147064"/>
                </a:lnTo>
                <a:cubicBezTo>
                  <a:pt x="7546017" y="4060058"/>
                  <a:pt x="7616585" y="3989491"/>
                  <a:pt x="7703590" y="3989491"/>
                </a:cubicBezTo>
                <a:lnTo>
                  <a:pt x="11736966" y="3989491"/>
                </a:lnTo>
                <a:cubicBezTo>
                  <a:pt x="11883759" y="3989491"/>
                  <a:pt x="12003411" y="3897515"/>
                  <a:pt x="12003411" y="3784439"/>
                </a:cubicBezTo>
                <a:lnTo>
                  <a:pt x="12003411" y="3780310"/>
                </a:lnTo>
                <a:cubicBezTo>
                  <a:pt x="12003411" y="3667463"/>
                  <a:pt x="11883682" y="3576023"/>
                  <a:pt x="11736890" y="3576023"/>
                </a:cubicBezTo>
                <a:close/>
                <a:moveTo>
                  <a:pt x="6231835" y="4296151"/>
                </a:moveTo>
                <a:cubicBezTo>
                  <a:pt x="6129768" y="4298292"/>
                  <a:pt x="6074261" y="4225583"/>
                  <a:pt x="6074261" y="4138578"/>
                </a:cubicBezTo>
                <a:lnTo>
                  <a:pt x="6074261" y="4135367"/>
                </a:lnTo>
                <a:cubicBezTo>
                  <a:pt x="6074261" y="4069463"/>
                  <a:pt x="6082672" y="3989567"/>
                  <a:pt x="6172200" y="3989567"/>
                </a:cubicBezTo>
                <a:lnTo>
                  <a:pt x="6523051" y="3989567"/>
                </a:lnTo>
                <a:cubicBezTo>
                  <a:pt x="6638728" y="3989567"/>
                  <a:pt x="6680625" y="4060135"/>
                  <a:pt x="6680625" y="4147140"/>
                </a:cubicBezTo>
                <a:lnTo>
                  <a:pt x="6680625" y="4150351"/>
                </a:lnTo>
                <a:cubicBezTo>
                  <a:pt x="6680625" y="4218397"/>
                  <a:pt x="6658912" y="4285983"/>
                  <a:pt x="6576875" y="4298292"/>
                </a:cubicBezTo>
                <a:lnTo>
                  <a:pt x="6270674" y="4298292"/>
                </a:lnTo>
                <a:lnTo>
                  <a:pt x="6231835" y="4296151"/>
                </a:lnTo>
                <a:close/>
                <a:moveTo>
                  <a:pt x="6645532" y="3267986"/>
                </a:moveTo>
                <a:cubicBezTo>
                  <a:pt x="6729709" y="3267986"/>
                  <a:pt x="6797983" y="3336260"/>
                  <a:pt x="6797983" y="3420437"/>
                </a:cubicBezTo>
                <a:lnTo>
                  <a:pt x="6797983" y="3423495"/>
                </a:lnTo>
                <a:cubicBezTo>
                  <a:pt x="6797983" y="3507672"/>
                  <a:pt x="6729709" y="3575946"/>
                  <a:pt x="6645532" y="3575946"/>
                </a:cubicBezTo>
                <a:lnTo>
                  <a:pt x="5423019" y="3584739"/>
                </a:lnTo>
                <a:cubicBezTo>
                  <a:pt x="5364378" y="3561802"/>
                  <a:pt x="5322787" y="3504843"/>
                  <a:pt x="5322787" y="3438098"/>
                </a:cubicBezTo>
                <a:lnTo>
                  <a:pt x="5322787" y="3434887"/>
                </a:lnTo>
                <a:cubicBezTo>
                  <a:pt x="5322787" y="3347882"/>
                  <a:pt x="5393354" y="3277314"/>
                  <a:pt x="5480360" y="3277314"/>
                </a:cubicBezTo>
                <a:lnTo>
                  <a:pt x="6645532" y="3267986"/>
                </a:lnTo>
                <a:close/>
                <a:moveTo>
                  <a:pt x="5965160" y="1981480"/>
                </a:moveTo>
                <a:cubicBezTo>
                  <a:pt x="5965160" y="1924216"/>
                  <a:pt x="5990161" y="1860911"/>
                  <a:pt x="6041539" y="1846614"/>
                </a:cubicBezTo>
                <a:cubicBezTo>
                  <a:pt x="6088406" y="1833617"/>
                  <a:pt x="6236040" y="1846614"/>
                  <a:pt x="6236040" y="1846614"/>
                </a:cubicBezTo>
                <a:cubicBezTo>
                  <a:pt x="6323046" y="1846614"/>
                  <a:pt x="6393613" y="1917182"/>
                  <a:pt x="6393613" y="2004188"/>
                </a:cubicBezTo>
                <a:lnTo>
                  <a:pt x="6393613" y="2007399"/>
                </a:lnTo>
                <a:cubicBezTo>
                  <a:pt x="6393613" y="2065275"/>
                  <a:pt x="6367925" y="2129038"/>
                  <a:pt x="6315859" y="2143106"/>
                </a:cubicBezTo>
                <a:cubicBezTo>
                  <a:pt x="6269221" y="2155721"/>
                  <a:pt x="6122734" y="2142265"/>
                  <a:pt x="6122734" y="2142265"/>
                </a:cubicBezTo>
                <a:cubicBezTo>
                  <a:pt x="6035728" y="2142265"/>
                  <a:pt x="5965160" y="2071697"/>
                  <a:pt x="5965160" y="1984691"/>
                </a:cubicBezTo>
                <a:lnTo>
                  <a:pt x="5965160" y="1981480"/>
                </a:lnTo>
                <a:close/>
                <a:moveTo>
                  <a:pt x="5205428" y="2708260"/>
                </a:moveTo>
                <a:cubicBezTo>
                  <a:pt x="5205428" y="2624083"/>
                  <a:pt x="5257571" y="2549693"/>
                  <a:pt x="5357879" y="2555809"/>
                </a:cubicBezTo>
                <a:lnTo>
                  <a:pt x="5944441" y="2549693"/>
                </a:lnTo>
                <a:cubicBezTo>
                  <a:pt x="6038175" y="2563990"/>
                  <a:pt x="6038175" y="2629359"/>
                  <a:pt x="6038175" y="2693657"/>
                </a:cubicBezTo>
                <a:lnTo>
                  <a:pt x="6038175" y="2696868"/>
                </a:lnTo>
                <a:cubicBezTo>
                  <a:pt x="6038175" y="2783874"/>
                  <a:pt x="6010880" y="2854442"/>
                  <a:pt x="5880601" y="2854442"/>
                </a:cubicBezTo>
                <a:lnTo>
                  <a:pt x="5305431" y="2854442"/>
                </a:lnTo>
                <a:cubicBezTo>
                  <a:pt x="5247096" y="2833034"/>
                  <a:pt x="5205352" y="2777146"/>
                  <a:pt x="5205352" y="2711395"/>
                </a:cubicBezTo>
                <a:lnTo>
                  <a:pt x="5205352" y="2708260"/>
                </a:lnTo>
                <a:close/>
                <a:moveTo>
                  <a:pt x="5291287" y="4874609"/>
                </a:moveTo>
                <a:cubicBezTo>
                  <a:pt x="5286394" y="4785462"/>
                  <a:pt x="5246867" y="4708855"/>
                  <a:pt x="5504137" y="4708931"/>
                </a:cubicBezTo>
                <a:cubicBezTo>
                  <a:pt x="5655518" y="4708931"/>
                  <a:pt x="5655518" y="4775600"/>
                  <a:pt x="5660564" y="4859623"/>
                </a:cubicBezTo>
                <a:cubicBezTo>
                  <a:pt x="5664616" y="4927821"/>
                  <a:pt x="5680748" y="5021019"/>
                  <a:pt x="5432194" y="5009704"/>
                </a:cubicBezTo>
                <a:cubicBezTo>
                  <a:pt x="5319193" y="5010240"/>
                  <a:pt x="5295187" y="4945176"/>
                  <a:pt x="5291287" y="4874609"/>
                </a:cubicBezTo>
                <a:close/>
                <a:moveTo>
                  <a:pt x="6349499" y="5578834"/>
                </a:moveTo>
                <a:cubicBezTo>
                  <a:pt x="6349499" y="5663011"/>
                  <a:pt x="6321440" y="5727233"/>
                  <a:pt x="6197048" y="5731285"/>
                </a:cubicBezTo>
                <a:cubicBezTo>
                  <a:pt x="6197048" y="5731285"/>
                  <a:pt x="5748029" y="5765843"/>
                  <a:pt x="5515453" y="5731285"/>
                </a:cubicBezTo>
                <a:cubicBezTo>
                  <a:pt x="5459717" y="5723028"/>
                  <a:pt x="5431811" y="5652460"/>
                  <a:pt x="5431811" y="5592137"/>
                </a:cubicBezTo>
                <a:lnTo>
                  <a:pt x="5431811" y="5588926"/>
                </a:lnTo>
                <a:cubicBezTo>
                  <a:pt x="5431811" y="5501921"/>
                  <a:pt x="5502379" y="5431353"/>
                  <a:pt x="5589385" y="5431353"/>
                </a:cubicBezTo>
                <a:cubicBezTo>
                  <a:pt x="5589385" y="5431353"/>
                  <a:pt x="6084048" y="5404670"/>
                  <a:pt x="6245979" y="5431353"/>
                </a:cubicBezTo>
                <a:cubicBezTo>
                  <a:pt x="6308672" y="5441674"/>
                  <a:pt x="6349575" y="5508572"/>
                  <a:pt x="6349575" y="5575700"/>
                </a:cubicBezTo>
                <a:lnTo>
                  <a:pt x="6349575" y="5578834"/>
                </a:lnTo>
                <a:close/>
              </a:path>
            </a:pathLst>
          </a:custGeom>
          <a:noFill/>
          <a:ln w="7644" cap="flat">
            <a:solidFill>
              <a:srgbClr val="E5E9EF">
                <a:alpha val="13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221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形 6">
            <a:extLst>
              <a:ext uri="{FF2B5EF4-FFF2-40B4-BE49-F238E27FC236}">
                <a16:creationId xmlns:a16="http://schemas.microsoft.com/office/drawing/2014/main" id="{5A16A34D-E344-6DBE-EF1C-4656CA2FD829}"/>
              </a:ext>
            </a:extLst>
          </p:cNvPr>
          <p:cNvSpPr/>
          <p:nvPr/>
        </p:nvSpPr>
        <p:spPr>
          <a:xfrm>
            <a:off x="0" y="2754588"/>
            <a:ext cx="12191999" cy="3611880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F6EDEC">
                  <a:alpha val="13000"/>
                </a:srgbClr>
              </a:gs>
              <a:gs pos="100000">
                <a:srgbClr val="1A3775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71614E-EAD7-AFE6-C8E7-3CADFEE90277}"/>
              </a:ext>
            </a:extLst>
          </p:cNvPr>
          <p:cNvGrpSpPr/>
          <p:nvPr/>
        </p:nvGrpSpPr>
        <p:grpSpPr>
          <a:xfrm rot="10800000">
            <a:off x="4406235" y="-934401"/>
            <a:ext cx="3407258" cy="3431770"/>
            <a:chOff x="2027863" y="177800"/>
            <a:chExt cx="1765300" cy="1778000"/>
          </a:xfrm>
          <a:gradFill>
            <a:gsLst>
              <a:gs pos="2752">
                <a:srgbClr val="F6EDEC">
                  <a:alpha val="7000"/>
                </a:srgbClr>
              </a:gs>
              <a:gs pos="43000">
                <a:srgbClr val="F6EDEC">
                  <a:alpha val="2000"/>
                </a:srgbClr>
              </a:gs>
              <a:gs pos="55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FF3405-2570-C750-1BA7-615205DB72E3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4CC79EB-FA38-0AD0-7F4C-315AF146C0C5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FEF1E2B-FFD2-C62F-CEBC-076FBE8D889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1A74998-ACFF-F76D-88D4-AF493749C9D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FD6C71F-F9F8-1315-CF49-ECE6EC727810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6" name="组合 35275">
            <a:extLst>
              <a:ext uri="{FF2B5EF4-FFF2-40B4-BE49-F238E27FC236}">
                <a16:creationId xmlns:a16="http://schemas.microsoft.com/office/drawing/2014/main" id="{51BD436B-95F0-2A06-DAF8-2DEC59A14149}"/>
              </a:ext>
            </a:extLst>
          </p:cNvPr>
          <p:cNvGrpSpPr/>
          <p:nvPr/>
        </p:nvGrpSpPr>
        <p:grpSpPr>
          <a:xfrm>
            <a:off x="1631358" y="1900716"/>
            <a:ext cx="1546356" cy="389911"/>
            <a:chOff x="6846080" y="3603171"/>
            <a:chExt cx="564474" cy="142331"/>
          </a:xfrm>
        </p:grpSpPr>
        <p:sp>
          <p:nvSpPr>
            <p:cNvPr id="20169" name="任意多边形: 形状 20168">
              <a:extLst>
                <a:ext uri="{FF2B5EF4-FFF2-40B4-BE49-F238E27FC236}">
                  <a16:creationId xmlns:a16="http://schemas.microsoft.com/office/drawing/2014/main" id="{B3D71862-8B92-345B-464B-27515B804990}"/>
                </a:ext>
              </a:extLst>
            </p:cNvPr>
            <p:cNvSpPr/>
            <p:nvPr/>
          </p:nvSpPr>
          <p:spPr>
            <a:xfrm>
              <a:off x="7176368" y="3670820"/>
              <a:ext cx="234186" cy="74682"/>
            </a:xfrm>
            <a:custGeom>
              <a:avLst/>
              <a:gdLst>
                <a:gd name="connsiteX0" fmla="*/ 233320 w 234186"/>
                <a:gd name="connsiteY0" fmla="*/ 3645 h 74682"/>
                <a:gd name="connsiteX1" fmla="*/ 99411 w 234186"/>
                <a:gd name="connsiteY1" fmla="*/ 38677 h 74682"/>
                <a:gd name="connsiteX2" fmla="*/ 43125 w 234186"/>
                <a:gd name="connsiteY2" fmla="*/ 19169 h 74682"/>
                <a:gd name="connsiteX3" fmla="*/ 8865 w 234186"/>
                <a:gd name="connsiteY3" fmla="*/ 11245 h 74682"/>
                <a:gd name="connsiteX4" fmla="*/ 3988 w 234186"/>
                <a:gd name="connsiteY4" fmla="*/ 18925 h 74682"/>
                <a:gd name="connsiteX5" fmla="*/ 64095 w 234186"/>
                <a:gd name="connsiteY5" fmla="*/ 42862 h 74682"/>
                <a:gd name="connsiteX6" fmla="*/ 132573 w 234186"/>
                <a:gd name="connsiteY6" fmla="*/ 74115 h 74682"/>
                <a:gd name="connsiteX7" fmla="*/ 134443 w 234186"/>
                <a:gd name="connsiteY7" fmla="*/ 70132 h 74682"/>
                <a:gd name="connsiteX8" fmla="*/ 140864 w 234186"/>
                <a:gd name="connsiteY8" fmla="*/ 66759 h 74682"/>
                <a:gd name="connsiteX9" fmla="*/ 136068 w 234186"/>
                <a:gd name="connsiteY9" fmla="*/ 62166 h 74682"/>
                <a:gd name="connsiteX10" fmla="*/ 135093 w 234186"/>
                <a:gd name="connsiteY10" fmla="*/ 61476 h 74682"/>
                <a:gd name="connsiteX11" fmla="*/ 135052 w 234186"/>
                <a:gd name="connsiteY11" fmla="*/ 61354 h 74682"/>
                <a:gd name="connsiteX12" fmla="*/ 177277 w 234186"/>
                <a:gd name="connsiteY12" fmla="*/ 27744 h 74682"/>
                <a:gd name="connsiteX13" fmla="*/ 231491 w 234186"/>
                <a:gd name="connsiteY13" fmla="*/ 8197 h 74682"/>
                <a:gd name="connsiteX14" fmla="*/ 233320 w 234186"/>
                <a:gd name="connsiteY14" fmla="*/ 3645 h 7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186" h="74682">
                  <a:moveTo>
                    <a:pt x="233320" y="3645"/>
                  </a:moveTo>
                  <a:cubicBezTo>
                    <a:pt x="205441" y="-7938"/>
                    <a:pt x="126599" y="9253"/>
                    <a:pt x="99411" y="38677"/>
                  </a:cubicBezTo>
                  <a:cubicBezTo>
                    <a:pt x="81652" y="29695"/>
                    <a:pt x="65030" y="25834"/>
                    <a:pt x="43125" y="19169"/>
                  </a:cubicBezTo>
                  <a:cubicBezTo>
                    <a:pt x="32030" y="15959"/>
                    <a:pt x="20854" y="11488"/>
                    <a:pt x="8865" y="11245"/>
                  </a:cubicBezTo>
                  <a:cubicBezTo>
                    <a:pt x="-2920" y="11001"/>
                    <a:pt x="-1213" y="15796"/>
                    <a:pt x="3988" y="18925"/>
                  </a:cubicBezTo>
                  <a:cubicBezTo>
                    <a:pt x="9231" y="22014"/>
                    <a:pt x="44913" y="34247"/>
                    <a:pt x="64095" y="42862"/>
                  </a:cubicBezTo>
                  <a:cubicBezTo>
                    <a:pt x="70069" y="45545"/>
                    <a:pt x="123795" y="72123"/>
                    <a:pt x="132573" y="74115"/>
                  </a:cubicBezTo>
                  <a:cubicBezTo>
                    <a:pt x="139726" y="75740"/>
                    <a:pt x="136516" y="73708"/>
                    <a:pt x="134443" y="70132"/>
                  </a:cubicBezTo>
                  <a:cubicBezTo>
                    <a:pt x="134971" y="69604"/>
                    <a:pt x="136800" y="68181"/>
                    <a:pt x="140864" y="66759"/>
                  </a:cubicBezTo>
                  <a:cubicBezTo>
                    <a:pt x="144928" y="65377"/>
                    <a:pt x="138100" y="63914"/>
                    <a:pt x="136068" y="62166"/>
                  </a:cubicBezTo>
                  <a:cubicBezTo>
                    <a:pt x="135784" y="61923"/>
                    <a:pt x="135418" y="61760"/>
                    <a:pt x="135093" y="61476"/>
                  </a:cubicBezTo>
                  <a:cubicBezTo>
                    <a:pt x="135093" y="61435"/>
                    <a:pt x="135052" y="61394"/>
                    <a:pt x="135052" y="61354"/>
                  </a:cubicBezTo>
                  <a:cubicBezTo>
                    <a:pt x="147326" y="47373"/>
                    <a:pt x="161265" y="36685"/>
                    <a:pt x="177277" y="27744"/>
                  </a:cubicBezTo>
                  <a:cubicBezTo>
                    <a:pt x="194671" y="18031"/>
                    <a:pt x="214057" y="16487"/>
                    <a:pt x="231491" y="8197"/>
                  </a:cubicBezTo>
                  <a:cubicBezTo>
                    <a:pt x="231613" y="8115"/>
                    <a:pt x="236002" y="4742"/>
                    <a:pt x="233320" y="3645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170" name="任意多边形: 形状 20169">
              <a:extLst>
                <a:ext uri="{FF2B5EF4-FFF2-40B4-BE49-F238E27FC236}">
                  <a16:creationId xmlns:a16="http://schemas.microsoft.com/office/drawing/2014/main" id="{F613A80F-8C2F-9FCE-1998-0535181EA9AA}"/>
                </a:ext>
              </a:extLst>
            </p:cNvPr>
            <p:cNvSpPr/>
            <p:nvPr/>
          </p:nvSpPr>
          <p:spPr>
            <a:xfrm>
              <a:off x="6846080" y="3603171"/>
              <a:ext cx="138464" cy="66271"/>
            </a:xfrm>
            <a:custGeom>
              <a:avLst/>
              <a:gdLst>
                <a:gd name="connsiteX0" fmla="*/ 123314 w 138464"/>
                <a:gd name="connsiteY0" fmla="*/ 337 h 66271"/>
                <a:gd name="connsiteX1" fmla="*/ 58574 w 138464"/>
                <a:gd name="connsiteY1" fmla="*/ 42359 h 66271"/>
                <a:gd name="connsiteX2" fmla="*/ 34353 w 138464"/>
                <a:gd name="connsiteY2" fmla="*/ 36466 h 66271"/>
                <a:gd name="connsiteX3" fmla="*/ 378 w 138464"/>
                <a:gd name="connsiteY3" fmla="*/ 46829 h 66271"/>
                <a:gd name="connsiteX4" fmla="*/ 784 w 138464"/>
                <a:gd name="connsiteY4" fmla="*/ 48414 h 66271"/>
                <a:gd name="connsiteX5" fmla="*/ 16349 w 138464"/>
                <a:gd name="connsiteY5" fmla="*/ 46707 h 66271"/>
                <a:gd name="connsiteX6" fmla="*/ 58127 w 138464"/>
                <a:gd name="connsiteY6" fmla="*/ 58086 h 66271"/>
                <a:gd name="connsiteX7" fmla="*/ 68165 w 138464"/>
                <a:gd name="connsiteY7" fmla="*/ 66214 h 66271"/>
                <a:gd name="connsiteX8" fmla="*/ 66987 w 138464"/>
                <a:gd name="connsiteY8" fmla="*/ 57517 h 66271"/>
                <a:gd name="connsiteX9" fmla="*/ 75277 w 138464"/>
                <a:gd name="connsiteY9" fmla="*/ 61297 h 66271"/>
                <a:gd name="connsiteX10" fmla="*/ 79220 w 138464"/>
                <a:gd name="connsiteY10" fmla="*/ 46707 h 66271"/>
                <a:gd name="connsiteX11" fmla="*/ 102547 w 138464"/>
                <a:gd name="connsiteY11" fmla="*/ 21998 h 66271"/>
                <a:gd name="connsiteX12" fmla="*/ 138432 w 138464"/>
                <a:gd name="connsiteY12" fmla="*/ 3832 h 66271"/>
                <a:gd name="connsiteX13" fmla="*/ 123314 w 138464"/>
                <a:gd name="connsiteY13" fmla="*/ 337 h 6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464" h="66271">
                  <a:moveTo>
                    <a:pt x="123314" y="337"/>
                  </a:moveTo>
                  <a:cubicBezTo>
                    <a:pt x="99174" y="4157"/>
                    <a:pt x="65402" y="16024"/>
                    <a:pt x="58574" y="42359"/>
                  </a:cubicBezTo>
                  <a:cubicBezTo>
                    <a:pt x="51219" y="39067"/>
                    <a:pt x="45529" y="36547"/>
                    <a:pt x="34353" y="36466"/>
                  </a:cubicBezTo>
                  <a:cubicBezTo>
                    <a:pt x="23177" y="36384"/>
                    <a:pt x="10335" y="39473"/>
                    <a:pt x="378" y="46829"/>
                  </a:cubicBezTo>
                  <a:cubicBezTo>
                    <a:pt x="-232" y="47276"/>
                    <a:pt x="-110" y="48414"/>
                    <a:pt x="784" y="48414"/>
                  </a:cubicBezTo>
                  <a:cubicBezTo>
                    <a:pt x="6027" y="48251"/>
                    <a:pt x="11188" y="47439"/>
                    <a:pt x="16349" y="46707"/>
                  </a:cubicBezTo>
                  <a:cubicBezTo>
                    <a:pt x="30573" y="44634"/>
                    <a:pt x="44269" y="46910"/>
                    <a:pt x="58127" y="58086"/>
                  </a:cubicBezTo>
                  <a:cubicBezTo>
                    <a:pt x="61622" y="60890"/>
                    <a:pt x="64223" y="63898"/>
                    <a:pt x="68165" y="66214"/>
                  </a:cubicBezTo>
                  <a:cubicBezTo>
                    <a:pt x="69628" y="67068"/>
                    <a:pt x="65402" y="58046"/>
                    <a:pt x="66987" y="57517"/>
                  </a:cubicBezTo>
                  <a:cubicBezTo>
                    <a:pt x="67881" y="57924"/>
                    <a:pt x="74546" y="62435"/>
                    <a:pt x="75277" y="61297"/>
                  </a:cubicBezTo>
                  <a:cubicBezTo>
                    <a:pt x="79016" y="55526"/>
                    <a:pt x="75644" y="52559"/>
                    <a:pt x="79220" y="46707"/>
                  </a:cubicBezTo>
                  <a:cubicBezTo>
                    <a:pt x="84462" y="38010"/>
                    <a:pt x="94500" y="27769"/>
                    <a:pt x="102547" y="21998"/>
                  </a:cubicBezTo>
                  <a:cubicBezTo>
                    <a:pt x="115470" y="12732"/>
                    <a:pt x="136969" y="7936"/>
                    <a:pt x="138432" y="3832"/>
                  </a:cubicBezTo>
                  <a:cubicBezTo>
                    <a:pt x="139001" y="2166"/>
                    <a:pt x="132011" y="-1045"/>
                    <a:pt x="123314" y="337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9BD57A-BDD1-4637-0AEA-1414D5CF454A}"/>
              </a:ext>
            </a:extLst>
          </p:cNvPr>
          <p:cNvGrpSpPr/>
          <p:nvPr/>
        </p:nvGrpSpPr>
        <p:grpSpPr>
          <a:xfrm>
            <a:off x="8744515" y="401860"/>
            <a:ext cx="3032491" cy="2196609"/>
            <a:chOff x="8615249" y="262204"/>
            <a:chExt cx="3484415" cy="252396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2F073DA-5EEC-3268-A957-FDBAF6635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5063" y="262204"/>
              <a:ext cx="2670279" cy="2523963"/>
            </a:xfrm>
            <a:prstGeom prst="rect">
              <a:avLst/>
            </a:pr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07CD5FF-C71D-5DC2-DD72-A343C8B04BC8}"/>
                </a:ext>
              </a:extLst>
            </p:cNvPr>
            <p:cNvSpPr/>
            <p:nvPr/>
          </p:nvSpPr>
          <p:spPr>
            <a:xfrm>
              <a:off x="10648950" y="2029926"/>
              <a:ext cx="1450714" cy="627727"/>
            </a:xfrm>
            <a:custGeom>
              <a:avLst/>
              <a:gdLst>
                <a:gd name="connsiteX0" fmla="*/ 512366 w 1137090"/>
                <a:gd name="connsiteY0" fmla="*/ 714 h 492021"/>
                <a:gd name="connsiteX1" fmla="*/ 586296 w 1137090"/>
                <a:gd name="connsiteY1" fmla="*/ 8067 h 492021"/>
                <a:gd name="connsiteX2" fmla="*/ 718010 w 1137090"/>
                <a:gd name="connsiteY2" fmla="*/ 146933 h 492021"/>
                <a:gd name="connsiteX3" fmla="*/ 843303 w 1137090"/>
                <a:gd name="connsiteY3" fmla="*/ 126329 h 492021"/>
                <a:gd name="connsiteX4" fmla="*/ 983064 w 1137090"/>
                <a:gd name="connsiteY4" fmla="*/ 222036 h 492021"/>
                <a:gd name="connsiteX5" fmla="*/ 1137090 w 1137090"/>
                <a:gd name="connsiteY5" fmla="*/ 210007 h 492021"/>
                <a:gd name="connsiteX6" fmla="*/ 1030938 w 1137090"/>
                <a:gd name="connsiteY6" fmla="*/ 303682 h 492021"/>
                <a:gd name="connsiteX7" fmla="*/ 877075 w 1137090"/>
                <a:gd name="connsiteY7" fmla="*/ 333593 h 492021"/>
                <a:gd name="connsiteX8" fmla="*/ 774296 w 1137090"/>
                <a:gd name="connsiteY8" fmla="*/ 415564 h 492021"/>
                <a:gd name="connsiteX9" fmla="*/ 649207 w 1137090"/>
                <a:gd name="connsiteY9" fmla="*/ 403006 h 492021"/>
                <a:gd name="connsiteX10" fmla="*/ 483111 w 1137090"/>
                <a:gd name="connsiteY10" fmla="*/ 491073 h 492021"/>
                <a:gd name="connsiteX11" fmla="*/ 332906 w 1137090"/>
                <a:gd name="connsiteY11" fmla="*/ 382239 h 492021"/>
                <a:gd name="connsiteX12" fmla="*/ 219845 w 1137090"/>
                <a:gd name="connsiteY12" fmla="*/ 438566 h 492021"/>
                <a:gd name="connsiteX13" fmla="*/ 91626 w 1137090"/>
                <a:gd name="connsiteY13" fmla="*/ 342128 h 492021"/>
                <a:gd name="connsiteX14" fmla="*/ 470 w 1137090"/>
                <a:gd name="connsiteY14" fmla="*/ 266253 h 492021"/>
                <a:gd name="connsiteX15" fmla="*/ 74476 w 1137090"/>
                <a:gd name="connsiteY15" fmla="*/ 175707 h 492021"/>
                <a:gd name="connsiteX16" fmla="*/ 189487 w 1137090"/>
                <a:gd name="connsiteY16" fmla="*/ 12984 h 492021"/>
                <a:gd name="connsiteX17" fmla="*/ 362004 w 1137090"/>
                <a:gd name="connsiteY17" fmla="*/ 87599 h 492021"/>
                <a:gd name="connsiteX18" fmla="*/ 512366 w 1137090"/>
                <a:gd name="connsiteY18" fmla="*/ 714 h 492021"/>
                <a:gd name="connsiteX19" fmla="*/ 718011 w 1137090"/>
                <a:gd name="connsiteY19" fmla="*/ 146933 h 492021"/>
                <a:gd name="connsiteX20" fmla="*/ 683995 w 1137090"/>
                <a:gd name="connsiteY20" fmla="*/ 228701 h 492021"/>
                <a:gd name="connsiteX21" fmla="*/ 747922 w 1137090"/>
                <a:gd name="connsiteY21" fmla="*/ 297301 h 492021"/>
                <a:gd name="connsiteX22" fmla="*/ 797624 w 1137090"/>
                <a:gd name="connsiteY22" fmla="*/ 290392 h 492021"/>
                <a:gd name="connsiteX23" fmla="*/ 829364 w 1137090"/>
                <a:gd name="connsiteY23" fmla="*/ 251500 h 492021"/>
                <a:gd name="connsiteX24" fmla="*/ 826479 w 1137090"/>
                <a:gd name="connsiteY24" fmla="*/ 203789 h 492021"/>
                <a:gd name="connsiteX25" fmla="*/ 790188 w 1137090"/>
                <a:gd name="connsiteY25" fmla="*/ 177494 h 492021"/>
                <a:gd name="connsiteX26" fmla="*/ 815506 w 1137090"/>
                <a:gd name="connsiteY26" fmla="*/ 207853 h 492021"/>
                <a:gd name="connsiteX27" fmla="*/ 811727 w 1137090"/>
                <a:gd name="connsiteY27" fmla="*/ 245526 h 492021"/>
                <a:gd name="connsiteX28" fmla="*/ 752555 w 1137090"/>
                <a:gd name="connsiteY28" fmla="*/ 273852 h 492021"/>
                <a:gd name="connsiteX29" fmla="*/ 702242 w 1137090"/>
                <a:gd name="connsiteY29" fmla="*/ 225206 h 492021"/>
                <a:gd name="connsiteX30" fmla="*/ 718011 w 1137090"/>
                <a:gd name="connsiteY30" fmla="*/ 146933 h 492021"/>
                <a:gd name="connsiteX31" fmla="*/ 243132 w 1137090"/>
                <a:gd name="connsiteY31" fmla="*/ 151485 h 492021"/>
                <a:gd name="connsiteX32" fmla="*/ 166201 w 1137090"/>
                <a:gd name="connsiteY32" fmla="*/ 167050 h 492021"/>
                <a:gd name="connsiteX33" fmla="*/ 125723 w 1137090"/>
                <a:gd name="connsiteY33" fmla="*/ 234594 h 492021"/>
                <a:gd name="connsiteX34" fmla="*/ 133160 w 1137090"/>
                <a:gd name="connsiteY34" fmla="*/ 274136 h 492021"/>
                <a:gd name="connsiteX35" fmla="*/ 162015 w 1137090"/>
                <a:gd name="connsiteY35" fmla="*/ 301446 h 492021"/>
                <a:gd name="connsiteX36" fmla="*/ 234110 w 1137090"/>
                <a:gd name="connsiteY36" fmla="*/ 299008 h 492021"/>
                <a:gd name="connsiteX37" fmla="*/ 167785 w 1137090"/>
                <a:gd name="connsiteY37" fmla="*/ 291286 h 492021"/>
                <a:gd name="connsiteX38" fmla="*/ 144256 w 1137090"/>
                <a:gd name="connsiteY38" fmla="*/ 236626 h 492021"/>
                <a:gd name="connsiteX39" fmla="*/ 178271 w 1137090"/>
                <a:gd name="connsiteY39" fmla="*/ 186151 h 492021"/>
                <a:gd name="connsiteX40" fmla="*/ 240450 w 1137090"/>
                <a:gd name="connsiteY40" fmla="*/ 175178 h 492021"/>
                <a:gd name="connsiteX41" fmla="*/ 301979 w 1137090"/>
                <a:gd name="connsiteY41" fmla="*/ 197286 h 492021"/>
                <a:gd name="connsiteX42" fmla="*/ 342172 w 1137090"/>
                <a:gd name="connsiteY42" fmla="*/ 248655 h 492021"/>
                <a:gd name="connsiteX43" fmla="*/ 353835 w 1137090"/>
                <a:gd name="connsiteY43" fmla="*/ 315874 h 492021"/>
                <a:gd name="connsiteX44" fmla="*/ 332743 w 1137090"/>
                <a:gd name="connsiteY44" fmla="*/ 382157 h 492021"/>
                <a:gd name="connsiteX45" fmla="*/ 365418 w 1137090"/>
                <a:gd name="connsiteY45" fmla="*/ 317093 h 492021"/>
                <a:gd name="connsiteX46" fmla="*/ 359566 w 1137090"/>
                <a:gd name="connsiteY46" fmla="*/ 242193 h 492021"/>
                <a:gd name="connsiteX47" fmla="*/ 315349 w 1137090"/>
                <a:gd name="connsiteY47" fmla="*/ 179120 h 492021"/>
                <a:gd name="connsiteX48" fmla="*/ 243132 w 1137090"/>
                <a:gd name="connsiteY48" fmla="*/ 151485 h 49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090" h="492021">
                  <a:moveTo>
                    <a:pt x="512366" y="714"/>
                  </a:moveTo>
                  <a:cubicBezTo>
                    <a:pt x="535420" y="-1255"/>
                    <a:pt x="560195" y="731"/>
                    <a:pt x="586296" y="8067"/>
                  </a:cubicBezTo>
                  <a:cubicBezTo>
                    <a:pt x="682328" y="35092"/>
                    <a:pt x="708826" y="115722"/>
                    <a:pt x="718010" y="146933"/>
                  </a:cubicBezTo>
                  <a:cubicBezTo>
                    <a:pt x="718010" y="146933"/>
                    <a:pt x="764340" y="91379"/>
                    <a:pt x="843303" y="126329"/>
                  </a:cubicBezTo>
                  <a:cubicBezTo>
                    <a:pt x="903126" y="152786"/>
                    <a:pt x="910644" y="203870"/>
                    <a:pt x="983064" y="222036"/>
                  </a:cubicBezTo>
                  <a:cubicBezTo>
                    <a:pt x="1059386" y="241218"/>
                    <a:pt x="1137090" y="210007"/>
                    <a:pt x="1137090" y="210007"/>
                  </a:cubicBezTo>
                  <a:cubicBezTo>
                    <a:pt x="1137090" y="210007"/>
                    <a:pt x="1128515" y="286491"/>
                    <a:pt x="1030938" y="303682"/>
                  </a:cubicBezTo>
                  <a:cubicBezTo>
                    <a:pt x="955714" y="316971"/>
                    <a:pt x="933036" y="304210"/>
                    <a:pt x="877075" y="333593"/>
                  </a:cubicBezTo>
                  <a:cubicBezTo>
                    <a:pt x="821114" y="362935"/>
                    <a:pt x="820382" y="384759"/>
                    <a:pt x="774296" y="415564"/>
                  </a:cubicBezTo>
                  <a:cubicBezTo>
                    <a:pt x="699682" y="465389"/>
                    <a:pt x="649207" y="403006"/>
                    <a:pt x="649207" y="403006"/>
                  </a:cubicBezTo>
                  <a:cubicBezTo>
                    <a:pt x="649207" y="403006"/>
                    <a:pt x="603447" y="502737"/>
                    <a:pt x="483111" y="491073"/>
                  </a:cubicBezTo>
                  <a:cubicBezTo>
                    <a:pt x="360175" y="479206"/>
                    <a:pt x="332906" y="382239"/>
                    <a:pt x="332906" y="382239"/>
                  </a:cubicBezTo>
                  <a:cubicBezTo>
                    <a:pt x="332906" y="382239"/>
                    <a:pt x="301206" y="438566"/>
                    <a:pt x="219845" y="438566"/>
                  </a:cubicBezTo>
                  <a:cubicBezTo>
                    <a:pt x="118204" y="438566"/>
                    <a:pt x="91626" y="342128"/>
                    <a:pt x="91626" y="342128"/>
                  </a:cubicBezTo>
                  <a:cubicBezTo>
                    <a:pt x="91626" y="342128"/>
                    <a:pt x="7989" y="344444"/>
                    <a:pt x="470" y="266253"/>
                  </a:cubicBezTo>
                  <a:cubicBezTo>
                    <a:pt x="-6886" y="189768"/>
                    <a:pt x="74476" y="175707"/>
                    <a:pt x="74476" y="175707"/>
                  </a:cubicBezTo>
                  <a:cubicBezTo>
                    <a:pt x="57366" y="156118"/>
                    <a:pt x="67120" y="31354"/>
                    <a:pt x="189487" y="12984"/>
                  </a:cubicBezTo>
                  <a:cubicBezTo>
                    <a:pt x="311855" y="-5385"/>
                    <a:pt x="362004" y="87599"/>
                    <a:pt x="362004" y="87599"/>
                  </a:cubicBezTo>
                  <a:cubicBezTo>
                    <a:pt x="389527" y="48127"/>
                    <a:pt x="443203" y="6621"/>
                    <a:pt x="512366" y="714"/>
                  </a:cubicBezTo>
                  <a:close/>
                  <a:moveTo>
                    <a:pt x="718011" y="146933"/>
                  </a:moveTo>
                  <a:cubicBezTo>
                    <a:pt x="694562" y="164571"/>
                    <a:pt x="679485" y="196311"/>
                    <a:pt x="683995" y="228701"/>
                  </a:cubicBezTo>
                  <a:cubicBezTo>
                    <a:pt x="687450" y="261294"/>
                    <a:pt x="714232" y="291002"/>
                    <a:pt x="747922" y="297301"/>
                  </a:cubicBezTo>
                  <a:cubicBezTo>
                    <a:pt x="764584" y="300593"/>
                    <a:pt x="782304" y="298155"/>
                    <a:pt x="797624" y="290392"/>
                  </a:cubicBezTo>
                  <a:cubicBezTo>
                    <a:pt x="812540" y="282224"/>
                    <a:pt x="825382" y="268203"/>
                    <a:pt x="829364" y="251500"/>
                  </a:cubicBezTo>
                  <a:cubicBezTo>
                    <a:pt x="833550" y="235528"/>
                    <a:pt x="833388" y="218947"/>
                    <a:pt x="826479" y="203789"/>
                  </a:cubicBezTo>
                  <a:cubicBezTo>
                    <a:pt x="819408" y="188955"/>
                    <a:pt x="804980" y="178632"/>
                    <a:pt x="790188" y="177494"/>
                  </a:cubicBezTo>
                  <a:cubicBezTo>
                    <a:pt x="803477" y="183794"/>
                    <a:pt x="812703" y="195376"/>
                    <a:pt x="815506" y="207853"/>
                  </a:cubicBezTo>
                  <a:cubicBezTo>
                    <a:pt x="818636" y="220085"/>
                    <a:pt x="816197" y="234025"/>
                    <a:pt x="811727" y="245526"/>
                  </a:cubicBezTo>
                  <a:cubicBezTo>
                    <a:pt x="802624" y="268081"/>
                    <a:pt x="776086" y="279135"/>
                    <a:pt x="752555" y="273852"/>
                  </a:cubicBezTo>
                  <a:cubicBezTo>
                    <a:pt x="728740" y="269666"/>
                    <a:pt x="708420" y="250037"/>
                    <a:pt x="702242" y="225206"/>
                  </a:cubicBezTo>
                  <a:cubicBezTo>
                    <a:pt x="695659" y="200131"/>
                    <a:pt x="701918" y="171439"/>
                    <a:pt x="718011" y="146933"/>
                  </a:cubicBezTo>
                  <a:close/>
                  <a:moveTo>
                    <a:pt x="243132" y="151485"/>
                  </a:moveTo>
                  <a:cubicBezTo>
                    <a:pt x="217610" y="148477"/>
                    <a:pt x="189447" y="152216"/>
                    <a:pt x="166201" y="167050"/>
                  </a:cubicBezTo>
                  <a:cubicBezTo>
                    <a:pt x="143279" y="182005"/>
                    <a:pt x="127593" y="207568"/>
                    <a:pt x="125723" y="234594"/>
                  </a:cubicBezTo>
                  <a:cubicBezTo>
                    <a:pt x="124911" y="248005"/>
                    <a:pt x="126862" y="261904"/>
                    <a:pt x="133160" y="274136"/>
                  </a:cubicBezTo>
                  <a:cubicBezTo>
                    <a:pt x="139176" y="286816"/>
                    <a:pt x="150676" y="295879"/>
                    <a:pt x="162015" y="301446"/>
                  </a:cubicBezTo>
                  <a:cubicBezTo>
                    <a:pt x="185098" y="312744"/>
                    <a:pt x="213749" y="312948"/>
                    <a:pt x="234110" y="299008"/>
                  </a:cubicBezTo>
                  <a:cubicBezTo>
                    <a:pt x="211433" y="307868"/>
                    <a:pt x="186277" y="304210"/>
                    <a:pt x="167785" y="291286"/>
                  </a:cubicBezTo>
                  <a:cubicBezTo>
                    <a:pt x="147791" y="279623"/>
                    <a:pt x="141208" y="257758"/>
                    <a:pt x="144256" y="236626"/>
                  </a:cubicBezTo>
                  <a:cubicBezTo>
                    <a:pt x="147709" y="215696"/>
                    <a:pt x="160186" y="196595"/>
                    <a:pt x="178271" y="186151"/>
                  </a:cubicBezTo>
                  <a:cubicBezTo>
                    <a:pt x="196233" y="175503"/>
                    <a:pt x="218424" y="172252"/>
                    <a:pt x="240450" y="175178"/>
                  </a:cubicBezTo>
                  <a:cubicBezTo>
                    <a:pt x="262802" y="177779"/>
                    <a:pt x="284219" y="184728"/>
                    <a:pt x="301979" y="197286"/>
                  </a:cubicBezTo>
                  <a:cubicBezTo>
                    <a:pt x="319983" y="209600"/>
                    <a:pt x="333393" y="227969"/>
                    <a:pt x="342172" y="248655"/>
                  </a:cubicBezTo>
                  <a:cubicBezTo>
                    <a:pt x="350706" y="269463"/>
                    <a:pt x="354729" y="292668"/>
                    <a:pt x="353835" y="315874"/>
                  </a:cubicBezTo>
                  <a:cubicBezTo>
                    <a:pt x="353430" y="339160"/>
                    <a:pt x="347089" y="362610"/>
                    <a:pt x="332743" y="382157"/>
                  </a:cubicBezTo>
                  <a:cubicBezTo>
                    <a:pt x="351275" y="366105"/>
                    <a:pt x="361069" y="341396"/>
                    <a:pt x="365418" y="317093"/>
                  </a:cubicBezTo>
                  <a:cubicBezTo>
                    <a:pt x="369238" y="292384"/>
                    <a:pt x="367694" y="266537"/>
                    <a:pt x="359566" y="242193"/>
                  </a:cubicBezTo>
                  <a:cubicBezTo>
                    <a:pt x="351803" y="217769"/>
                    <a:pt x="336319" y="195173"/>
                    <a:pt x="315349" y="179120"/>
                  </a:cubicBezTo>
                  <a:cubicBezTo>
                    <a:pt x="294257" y="163067"/>
                    <a:pt x="268369" y="154777"/>
                    <a:pt x="243132" y="15148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F379382-EB26-AAC2-64F9-B62373BB0F9B}"/>
                </a:ext>
              </a:extLst>
            </p:cNvPr>
            <p:cNvSpPr/>
            <p:nvPr/>
          </p:nvSpPr>
          <p:spPr>
            <a:xfrm>
              <a:off x="8615249" y="1113841"/>
              <a:ext cx="881749" cy="424880"/>
            </a:xfrm>
            <a:custGeom>
              <a:avLst/>
              <a:gdLst>
                <a:gd name="connsiteX0" fmla="*/ 596411 w 881749"/>
                <a:gd name="connsiteY0" fmla="*/ 2769 h 424880"/>
                <a:gd name="connsiteX1" fmla="*/ 734216 w 881749"/>
                <a:gd name="connsiteY1" fmla="*/ 30338 h 424880"/>
                <a:gd name="connsiteX2" fmla="*/ 815334 w 881749"/>
                <a:gd name="connsiteY2" fmla="*/ 167011 h 424880"/>
                <a:gd name="connsiteX3" fmla="*/ 878651 w 881749"/>
                <a:gd name="connsiteY3" fmla="*/ 291450 h 424880"/>
                <a:gd name="connsiteX4" fmla="*/ 633632 w 881749"/>
                <a:gd name="connsiteY4" fmla="*/ 344770 h 424880"/>
                <a:gd name="connsiteX5" fmla="*/ 484728 w 881749"/>
                <a:gd name="connsiteY5" fmla="*/ 423083 h 424880"/>
                <a:gd name="connsiteX6" fmla="*/ 381949 w 881749"/>
                <a:gd name="connsiteY6" fmla="*/ 322255 h 424880"/>
                <a:gd name="connsiteX7" fmla="*/ 275188 w 881749"/>
                <a:gd name="connsiteY7" fmla="*/ 358303 h 424880"/>
                <a:gd name="connsiteX8" fmla="*/ 214472 w 881749"/>
                <a:gd name="connsiteY8" fmla="*/ 280559 h 424880"/>
                <a:gd name="connsiteX9" fmla="*/ 98688 w 881749"/>
                <a:gd name="connsiteY9" fmla="*/ 273650 h 424880"/>
                <a:gd name="connsiteX10" fmla="*/ 5339 w 881749"/>
                <a:gd name="connsiteY10" fmla="*/ 156444 h 424880"/>
                <a:gd name="connsiteX11" fmla="*/ 140913 w 881749"/>
                <a:gd name="connsiteY11" fmla="*/ 165873 h 424880"/>
                <a:gd name="connsiteX12" fmla="*/ 221299 w 881749"/>
                <a:gd name="connsiteY12" fmla="*/ 103897 h 424880"/>
                <a:gd name="connsiteX13" fmla="*/ 295345 w 881749"/>
                <a:gd name="connsiteY13" fmla="*/ 132263 h 424880"/>
                <a:gd name="connsiteX14" fmla="*/ 356712 w 881749"/>
                <a:gd name="connsiteY14" fmla="*/ 29281 h 424880"/>
                <a:gd name="connsiteX15" fmla="*/ 486434 w 881749"/>
                <a:gd name="connsiteY15" fmla="*/ 59233 h 424880"/>
                <a:gd name="connsiteX16" fmla="*/ 596411 w 881749"/>
                <a:gd name="connsiteY16" fmla="*/ 2769 h 424880"/>
                <a:gd name="connsiteX17" fmla="*/ 413649 w 881749"/>
                <a:gd name="connsiteY17" fmla="*/ 115844 h 424880"/>
                <a:gd name="connsiteX18" fmla="*/ 443722 w 881749"/>
                <a:gd name="connsiteY18" fmla="*/ 136774 h 424880"/>
                <a:gd name="connsiteX19" fmla="*/ 447177 w 881749"/>
                <a:gd name="connsiteY19" fmla="*/ 170871 h 424880"/>
                <a:gd name="connsiteX20" fmla="*/ 398896 w 881749"/>
                <a:gd name="connsiteY20" fmla="*/ 214315 h 424880"/>
                <a:gd name="connsiteX21" fmla="*/ 332937 w 881749"/>
                <a:gd name="connsiteY21" fmla="*/ 199197 h 424880"/>
                <a:gd name="connsiteX22" fmla="*/ 295305 w 881749"/>
                <a:gd name="connsiteY22" fmla="*/ 132222 h 424880"/>
                <a:gd name="connsiteX23" fmla="*/ 319892 w 881749"/>
                <a:gd name="connsiteY23" fmla="*/ 212364 h 424880"/>
                <a:gd name="connsiteX24" fmla="*/ 358378 w 881749"/>
                <a:gd name="connsiteY24" fmla="*/ 236992 h 424880"/>
                <a:gd name="connsiteX25" fmla="*/ 404220 w 881749"/>
                <a:gd name="connsiteY25" fmla="*/ 237561 h 424880"/>
                <a:gd name="connsiteX26" fmla="*/ 445267 w 881749"/>
                <a:gd name="connsiteY26" fmla="*/ 215940 h 424880"/>
                <a:gd name="connsiteX27" fmla="*/ 465546 w 881749"/>
                <a:gd name="connsiteY27" fmla="*/ 173919 h 424880"/>
                <a:gd name="connsiteX28" fmla="*/ 453354 w 881749"/>
                <a:gd name="connsiteY28" fmla="*/ 130068 h 424880"/>
                <a:gd name="connsiteX29" fmla="*/ 413649 w 881749"/>
                <a:gd name="connsiteY29" fmla="*/ 115844 h 424880"/>
                <a:gd name="connsiteX30" fmla="*/ 688781 w 881749"/>
                <a:gd name="connsiteY30" fmla="*/ 176357 h 424880"/>
                <a:gd name="connsiteX31" fmla="*/ 635868 w 881749"/>
                <a:gd name="connsiteY31" fmla="*/ 196880 h 424880"/>
                <a:gd name="connsiteX32" fmla="*/ 607379 w 881749"/>
                <a:gd name="connsiteY32" fmla="*/ 245486 h 424880"/>
                <a:gd name="connsiteX33" fmla="*/ 634080 w 881749"/>
                <a:gd name="connsiteY33" fmla="*/ 344688 h 424880"/>
                <a:gd name="connsiteX34" fmla="*/ 625383 w 881749"/>
                <a:gd name="connsiteY34" fmla="*/ 250322 h 424880"/>
                <a:gd name="connsiteX35" fmla="*/ 690773 w 881749"/>
                <a:gd name="connsiteY35" fmla="*/ 200132 h 424880"/>
                <a:gd name="connsiteX36" fmla="*/ 762096 w 881749"/>
                <a:gd name="connsiteY36" fmla="*/ 238658 h 424880"/>
                <a:gd name="connsiteX37" fmla="*/ 733648 w 881749"/>
                <a:gd name="connsiteY37" fmla="*/ 319451 h 424880"/>
                <a:gd name="connsiteX38" fmla="*/ 774410 w 881749"/>
                <a:gd name="connsiteY38" fmla="*/ 287548 h 424880"/>
                <a:gd name="connsiteX39" fmla="*/ 779693 w 881749"/>
                <a:gd name="connsiteY39" fmla="*/ 232765 h 424880"/>
                <a:gd name="connsiteX40" fmla="*/ 744214 w 881749"/>
                <a:gd name="connsiteY40" fmla="*/ 188183 h 424880"/>
                <a:gd name="connsiteX41" fmla="*/ 688781 w 881749"/>
                <a:gd name="connsiteY41" fmla="*/ 176357 h 42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749" h="424880">
                  <a:moveTo>
                    <a:pt x="596411" y="2769"/>
                  </a:moveTo>
                  <a:cubicBezTo>
                    <a:pt x="640663" y="-4582"/>
                    <a:pt x="689553" y="2073"/>
                    <a:pt x="734216" y="30338"/>
                  </a:cubicBezTo>
                  <a:cubicBezTo>
                    <a:pt x="802288" y="73417"/>
                    <a:pt x="815334" y="167011"/>
                    <a:pt x="815334" y="167011"/>
                  </a:cubicBezTo>
                  <a:cubicBezTo>
                    <a:pt x="815334" y="167011"/>
                    <a:pt x="898646" y="193101"/>
                    <a:pt x="878651" y="291450"/>
                  </a:cubicBezTo>
                  <a:cubicBezTo>
                    <a:pt x="857396" y="395854"/>
                    <a:pt x="696421" y="424912"/>
                    <a:pt x="633632" y="344770"/>
                  </a:cubicBezTo>
                  <a:cubicBezTo>
                    <a:pt x="633632" y="344770"/>
                    <a:pt x="593764" y="438933"/>
                    <a:pt x="484728" y="423083"/>
                  </a:cubicBezTo>
                  <a:cubicBezTo>
                    <a:pt x="393612" y="409835"/>
                    <a:pt x="381949" y="322255"/>
                    <a:pt x="381949" y="322255"/>
                  </a:cubicBezTo>
                  <a:cubicBezTo>
                    <a:pt x="381949" y="322255"/>
                    <a:pt x="340862" y="381427"/>
                    <a:pt x="275188" y="358303"/>
                  </a:cubicBezTo>
                  <a:cubicBezTo>
                    <a:pt x="212440" y="336195"/>
                    <a:pt x="214472" y="280559"/>
                    <a:pt x="214472" y="280559"/>
                  </a:cubicBezTo>
                  <a:cubicBezTo>
                    <a:pt x="214472" y="280559"/>
                    <a:pt x="156641" y="291166"/>
                    <a:pt x="98688" y="273650"/>
                  </a:cubicBezTo>
                  <a:cubicBezTo>
                    <a:pt x="8670" y="246462"/>
                    <a:pt x="-11324" y="141448"/>
                    <a:pt x="5339" y="156444"/>
                  </a:cubicBezTo>
                  <a:cubicBezTo>
                    <a:pt x="22041" y="171440"/>
                    <a:pt x="85358" y="198100"/>
                    <a:pt x="140913" y="165873"/>
                  </a:cubicBezTo>
                  <a:cubicBezTo>
                    <a:pt x="174278" y="146528"/>
                    <a:pt x="177326" y="110318"/>
                    <a:pt x="221299" y="103897"/>
                  </a:cubicBezTo>
                  <a:cubicBezTo>
                    <a:pt x="267832" y="97110"/>
                    <a:pt x="295345" y="132263"/>
                    <a:pt x="295345" y="132263"/>
                  </a:cubicBezTo>
                  <a:cubicBezTo>
                    <a:pt x="295345" y="132263"/>
                    <a:pt x="284576" y="57973"/>
                    <a:pt x="356712" y="29281"/>
                  </a:cubicBezTo>
                  <a:cubicBezTo>
                    <a:pt x="430310" y="21"/>
                    <a:pt x="486434" y="59233"/>
                    <a:pt x="486434" y="59233"/>
                  </a:cubicBezTo>
                  <a:cubicBezTo>
                    <a:pt x="512545" y="31476"/>
                    <a:pt x="552159" y="10120"/>
                    <a:pt x="596411" y="2769"/>
                  </a:cubicBezTo>
                  <a:close/>
                  <a:moveTo>
                    <a:pt x="413649" y="115844"/>
                  </a:moveTo>
                  <a:cubicBezTo>
                    <a:pt x="427425" y="118120"/>
                    <a:pt x="438601" y="126126"/>
                    <a:pt x="443722" y="136774"/>
                  </a:cubicBezTo>
                  <a:cubicBezTo>
                    <a:pt x="449209" y="147218"/>
                    <a:pt x="449859" y="159654"/>
                    <a:pt x="447177" y="170871"/>
                  </a:cubicBezTo>
                  <a:cubicBezTo>
                    <a:pt x="441487" y="193751"/>
                    <a:pt x="422264" y="209926"/>
                    <a:pt x="398896" y="214315"/>
                  </a:cubicBezTo>
                  <a:cubicBezTo>
                    <a:pt x="375487" y="220492"/>
                    <a:pt x="351347" y="215453"/>
                    <a:pt x="332937" y="199197"/>
                  </a:cubicBezTo>
                  <a:cubicBezTo>
                    <a:pt x="314487" y="183022"/>
                    <a:pt x="301970" y="158841"/>
                    <a:pt x="295305" y="132222"/>
                  </a:cubicBezTo>
                  <a:cubicBezTo>
                    <a:pt x="292135" y="159613"/>
                    <a:pt x="299857" y="189646"/>
                    <a:pt x="319892" y="212364"/>
                  </a:cubicBezTo>
                  <a:cubicBezTo>
                    <a:pt x="329686" y="223784"/>
                    <a:pt x="343341" y="232481"/>
                    <a:pt x="358378" y="236992"/>
                  </a:cubicBezTo>
                  <a:cubicBezTo>
                    <a:pt x="373496" y="241381"/>
                    <a:pt x="389549" y="240772"/>
                    <a:pt x="404220" y="237561"/>
                  </a:cubicBezTo>
                  <a:cubicBezTo>
                    <a:pt x="418810" y="233944"/>
                    <a:pt x="433969" y="227442"/>
                    <a:pt x="445267" y="215940"/>
                  </a:cubicBezTo>
                  <a:cubicBezTo>
                    <a:pt x="456321" y="204480"/>
                    <a:pt x="464042" y="189565"/>
                    <a:pt x="465546" y="173919"/>
                  </a:cubicBezTo>
                  <a:cubicBezTo>
                    <a:pt x="467375" y="158394"/>
                    <a:pt x="463311" y="142057"/>
                    <a:pt x="453354" y="130068"/>
                  </a:cubicBezTo>
                  <a:cubicBezTo>
                    <a:pt x="443356" y="117998"/>
                    <a:pt x="427181" y="112634"/>
                    <a:pt x="413649" y="115844"/>
                  </a:cubicBezTo>
                  <a:close/>
                  <a:moveTo>
                    <a:pt x="688781" y="176357"/>
                  </a:moveTo>
                  <a:cubicBezTo>
                    <a:pt x="670168" y="178227"/>
                    <a:pt x="651189" y="183916"/>
                    <a:pt x="635868" y="196880"/>
                  </a:cubicBezTo>
                  <a:cubicBezTo>
                    <a:pt x="620994" y="209723"/>
                    <a:pt x="611159" y="227360"/>
                    <a:pt x="607379" y="245486"/>
                  </a:cubicBezTo>
                  <a:cubicBezTo>
                    <a:pt x="599699" y="281696"/>
                    <a:pt x="610875" y="319532"/>
                    <a:pt x="634080" y="344688"/>
                  </a:cubicBezTo>
                  <a:cubicBezTo>
                    <a:pt x="618677" y="314371"/>
                    <a:pt x="616361" y="279664"/>
                    <a:pt x="625383" y="250322"/>
                  </a:cubicBezTo>
                  <a:cubicBezTo>
                    <a:pt x="634933" y="220492"/>
                    <a:pt x="659845" y="201595"/>
                    <a:pt x="690773" y="200132"/>
                  </a:cubicBezTo>
                  <a:cubicBezTo>
                    <a:pt x="719952" y="197043"/>
                    <a:pt x="751448" y="211226"/>
                    <a:pt x="762096" y="238658"/>
                  </a:cubicBezTo>
                  <a:cubicBezTo>
                    <a:pt x="772621" y="265115"/>
                    <a:pt x="765185" y="304089"/>
                    <a:pt x="733648" y="319451"/>
                  </a:cubicBezTo>
                  <a:cubicBezTo>
                    <a:pt x="750757" y="316809"/>
                    <a:pt x="765916" y="303845"/>
                    <a:pt x="774410" y="287548"/>
                  </a:cubicBezTo>
                  <a:cubicBezTo>
                    <a:pt x="782253" y="271089"/>
                    <a:pt x="785261" y="251541"/>
                    <a:pt x="779693" y="232765"/>
                  </a:cubicBezTo>
                  <a:cubicBezTo>
                    <a:pt x="774857" y="213746"/>
                    <a:pt x="760836" y="197978"/>
                    <a:pt x="744214" y="188183"/>
                  </a:cubicBezTo>
                  <a:cubicBezTo>
                    <a:pt x="727389" y="178308"/>
                    <a:pt x="707638" y="175138"/>
                    <a:pt x="688781" y="176357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5415E7-1AF8-1EC3-85BF-1037FC1C8EFF}"/>
              </a:ext>
            </a:extLst>
          </p:cNvPr>
          <p:cNvGrpSpPr/>
          <p:nvPr/>
        </p:nvGrpSpPr>
        <p:grpSpPr>
          <a:xfrm flipH="1">
            <a:off x="-557366" y="4909530"/>
            <a:ext cx="4868259" cy="1945624"/>
            <a:chOff x="1115398" y="4975382"/>
            <a:chExt cx="3812168" cy="1879771"/>
          </a:xfrm>
        </p:grpSpPr>
        <p:sp>
          <p:nvSpPr>
            <p:cNvPr id="35278" name="任意多边形: 形状 35277">
              <a:extLst>
                <a:ext uri="{FF2B5EF4-FFF2-40B4-BE49-F238E27FC236}">
                  <a16:creationId xmlns:a16="http://schemas.microsoft.com/office/drawing/2014/main" id="{07C1425A-8B2F-D392-397C-FC26833888BC}"/>
                </a:ext>
              </a:extLst>
            </p:cNvPr>
            <p:cNvSpPr/>
            <p:nvPr/>
          </p:nvSpPr>
          <p:spPr>
            <a:xfrm>
              <a:off x="2039753" y="5342358"/>
              <a:ext cx="2887813" cy="1507030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1A3775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79" name="任意多边形: 形状 35278">
              <a:extLst>
                <a:ext uri="{FF2B5EF4-FFF2-40B4-BE49-F238E27FC236}">
                  <a16:creationId xmlns:a16="http://schemas.microsoft.com/office/drawing/2014/main" id="{F3F00B3B-4968-EE66-3DF0-B22A21B10AE1}"/>
                </a:ext>
              </a:extLst>
            </p:cNvPr>
            <p:cNvSpPr/>
            <p:nvPr/>
          </p:nvSpPr>
          <p:spPr>
            <a:xfrm>
              <a:off x="1115398" y="4975382"/>
              <a:ext cx="2964274" cy="1879771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E5E9EF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5" name="组合 35274" descr="D:\51PPT模板网\51pptmoban.com\图片001.jpg">
            <a:extLst>
              <a:ext uri="{FF2B5EF4-FFF2-40B4-BE49-F238E27FC236}">
                <a16:creationId xmlns:a16="http://schemas.microsoft.com/office/drawing/2014/main" id="{9C138C51-3BAC-F877-2B90-50933625618A}"/>
              </a:ext>
            </a:extLst>
          </p:cNvPr>
          <p:cNvGrpSpPr/>
          <p:nvPr/>
        </p:nvGrpSpPr>
        <p:grpSpPr>
          <a:xfrm>
            <a:off x="1232171" y="4006520"/>
            <a:ext cx="2508956" cy="1927599"/>
            <a:chOff x="2622463" y="3121802"/>
            <a:chExt cx="2742219" cy="2106811"/>
          </a:xfrm>
        </p:grpSpPr>
        <p:sp>
          <p:nvSpPr>
            <p:cNvPr id="19856" name="任意多边形: 形状 19855">
              <a:extLst>
                <a:ext uri="{FF2B5EF4-FFF2-40B4-BE49-F238E27FC236}">
                  <a16:creationId xmlns:a16="http://schemas.microsoft.com/office/drawing/2014/main" id="{EEE7A7A2-5457-5623-0542-F43108FE13D6}"/>
                </a:ext>
              </a:extLst>
            </p:cNvPr>
            <p:cNvSpPr/>
            <p:nvPr/>
          </p:nvSpPr>
          <p:spPr>
            <a:xfrm>
              <a:off x="3960490" y="3739632"/>
              <a:ext cx="182664" cy="451123"/>
            </a:xfrm>
            <a:custGeom>
              <a:avLst/>
              <a:gdLst>
                <a:gd name="connsiteX0" fmla="*/ 158902 w 182664"/>
                <a:gd name="connsiteY0" fmla="*/ 3027 h 451123"/>
                <a:gd name="connsiteX1" fmla="*/ 170322 w 182664"/>
                <a:gd name="connsiteY1" fmla="*/ 173837 h 451123"/>
                <a:gd name="connsiteX2" fmla="*/ 43566 w 182664"/>
                <a:gd name="connsiteY2" fmla="*/ 451124 h 451123"/>
                <a:gd name="connsiteX3" fmla="*/ 0 w 182664"/>
                <a:gd name="connsiteY3" fmla="*/ 330179 h 451123"/>
                <a:gd name="connsiteX4" fmla="*/ 104973 w 182664"/>
                <a:gd name="connsiteY4" fmla="*/ 174975 h 451123"/>
                <a:gd name="connsiteX5" fmla="*/ 158902 w 182664"/>
                <a:gd name="connsiteY5" fmla="*/ 3027 h 45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664" h="451123">
                  <a:moveTo>
                    <a:pt x="158902" y="3027"/>
                  </a:moveTo>
                  <a:cubicBezTo>
                    <a:pt x="181010" y="-16805"/>
                    <a:pt x="193365" y="63174"/>
                    <a:pt x="170322" y="173837"/>
                  </a:cubicBezTo>
                  <a:cubicBezTo>
                    <a:pt x="150977" y="266740"/>
                    <a:pt x="91562" y="402600"/>
                    <a:pt x="43566" y="451124"/>
                  </a:cubicBezTo>
                  <a:lnTo>
                    <a:pt x="0" y="330179"/>
                  </a:lnTo>
                  <a:cubicBezTo>
                    <a:pt x="0" y="330179"/>
                    <a:pt x="58806" y="277063"/>
                    <a:pt x="104973" y="174975"/>
                  </a:cubicBezTo>
                  <a:cubicBezTo>
                    <a:pt x="151140" y="72887"/>
                    <a:pt x="134031" y="25298"/>
                    <a:pt x="158902" y="3027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8107025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7" name="任意多边形: 形状 19856">
              <a:extLst>
                <a:ext uri="{FF2B5EF4-FFF2-40B4-BE49-F238E27FC236}">
                  <a16:creationId xmlns:a16="http://schemas.microsoft.com/office/drawing/2014/main" id="{97CB0D75-8C4B-B861-F955-2C9F81CECC6E}"/>
                </a:ext>
              </a:extLst>
            </p:cNvPr>
            <p:cNvSpPr/>
            <p:nvPr/>
          </p:nvSpPr>
          <p:spPr>
            <a:xfrm>
              <a:off x="3219459" y="3776108"/>
              <a:ext cx="943986" cy="1172462"/>
            </a:xfrm>
            <a:custGeom>
              <a:avLst/>
              <a:gdLst>
                <a:gd name="connsiteX0" fmla="*/ 646826 w 943986"/>
                <a:gd name="connsiteY0" fmla="*/ 33485 h 1172462"/>
                <a:gd name="connsiteX1" fmla="*/ 800771 w 943986"/>
                <a:gd name="connsiteY1" fmla="*/ 278382 h 1172462"/>
                <a:gd name="connsiteX2" fmla="*/ 943986 w 943986"/>
                <a:gd name="connsiteY2" fmla="*/ 696364 h 1172462"/>
                <a:gd name="connsiteX3" fmla="*/ 471993 w 943986"/>
                <a:gd name="connsiteY3" fmla="*/ 1172462 h 1172462"/>
                <a:gd name="connsiteX4" fmla="*/ 0 w 943986"/>
                <a:gd name="connsiteY4" fmla="*/ 867824 h 1172462"/>
                <a:gd name="connsiteX5" fmla="*/ 158699 w 943986"/>
                <a:gd name="connsiteY5" fmla="*/ 461018 h 1172462"/>
                <a:gd name="connsiteX6" fmla="*/ 279278 w 943986"/>
                <a:gd name="connsiteY6" fmla="*/ 88512 h 1172462"/>
                <a:gd name="connsiteX7" fmla="*/ 646826 w 943986"/>
                <a:gd name="connsiteY7" fmla="*/ 33485 h 117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986" h="1172462">
                  <a:moveTo>
                    <a:pt x="646826" y="33485"/>
                  </a:moveTo>
                  <a:cubicBezTo>
                    <a:pt x="644835" y="74329"/>
                    <a:pt x="705389" y="132403"/>
                    <a:pt x="800771" y="278382"/>
                  </a:cubicBezTo>
                  <a:cubicBezTo>
                    <a:pt x="868762" y="382461"/>
                    <a:pt x="943986" y="521246"/>
                    <a:pt x="943986" y="696364"/>
                  </a:cubicBezTo>
                  <a:cubicBezTo>
                    <a:pt x="943986" y="911634"/>
                    <a:pt x="824383" y="1172462"/>
                    <a:pt x="471993" y="1172462"/>
                  </a:cubicBezTo>
                  <a:cubicBezTo>
                    <a:pt x="170729" y="1172462"/>
                    <a:pt x="163" y="1029084"/>
                    <a:pt x="0" y="867824"/>
                  </a:cubicBezTo>
                  <a:cubicBezTo>
                    <a:pt x="-244" y="647109"/>
                    <a:pt x="142403" y="537218"/>
                    <a:pt x="158699" y="461018"/>
                  </a:cubicBezTo>
                  <a:cubicBezTo>
                    <a:pt x="174996" y="384859"/>
                    <a:pt x="186619" y="229695"/>
                    <a:pt x="279278" y="88512"/>
                  </a:cubicBezTo>
                  <a:cubicBezTo>
                    <a:pt x="383764" y="-70716"/>
                    <a:pt x="646826" y="33485"/>
                    <a:pt x="646826" y="33485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5967734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8" name="任意多边形: 形状 19857">
              <a:extLst>
                <a:ext uri="{FF2B5EF4-FFF2-40B4-BE49-F238E27FC236}">
                  <a16:creationId xmlns:a16="http://schemas.microsoft.com/office/drawing/2014/main" id="{C274B457-7014-E101-52EE-D0F5F0A7EE3B}"/>
                </a:ext>
              </a:extLst>
            </p:cNvPr>
            <p:cNvSpPr/>
            <p:nvPr/>
          </p:nvSpPr>
          <p:spPr>
            <a:xfrm>
              <a:off x="3631302" y="4031569"/>
              <a:ext cx="397178" cy="246682"/>
            </a:xfrm>
            <a:custGeom>
              <a:avLst/>
              <a:gdLst>
                <a:gd name="connsiteX0" fmla="*/ 373770 w 397178"/>
                <a:gd name="connsiteY0" fmla="*/ 0 h 246682"/>
                <a:gd name="connsiteX1" fmla="*/ 397179 w 397178"/>
                <a:gd name="connsiteY1" fmla="*/ 36779 h 246682"/>
                <a:gd name="connsiteX2" fmla="*/ 198571 w 397178"/>
                <a:gd name="connsiteY2" fmla="*/ 223723 h 246682"/>
                <a:gd name="connsiteX3" fmla="*/ 126 w 397178"/>
                <a:gd name="connsiteY3" fmla="*/ 212344 h 246682"/>
                <a:gd name="connsiteX4" fmla="*/ 373770 w 397178"/>
                <a:gd name="connsiteY4" fmla="*/ 0 h 24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78" h="246682">
                  <a:moveTo>
                    <a:pt x="373770" y="0"/>
                  </a:moveTo>
                  <a:lnTo>
                    <a:pt x="397179" y="36779"/>
                  </a:lnTo>
                  <a:cubicBezTo>
                    <a:pt x="397179" y="36779"/>
                    <a:pt x="330813" y="155326"/>
                    <a:pt x="198571" y="223723"/>
                  </a:cubicBezTo>
                  <a:cubicBezTo>
                    <a:pt x="115665" y="266598"/>
                    <a:pt x="-4426" y="241564"/>
                    <a:pt x="126" y="212344"/>
                  </a:cubicBezTo>
                  <a:cubicBezTo>
                    <a:pt x="4637" y="183165"/>
                    <a:pt x="373770" y="0"/>
                    <a:pt x="373770" y="0"/>
                  </a:cubicBezTo>
                  <a:close/>
                </a:path>
              </a:pathLst>
            </a:custGeom>
            <a:solidFill>
              <a:srgbClr val="FAF2E1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9" name="任意多边形: 形状 19858">
              <a:extLst>
                <a:ext uri="{FF2B5EF4-FFF2-40B4-BE49-F238E27FC236}">
                  <a16:creationId xmlns:a16="http://schemas.microsoft.com/office/drawing/2014/main" id="{738B0F16-532E-5C0C-6686-9D2C6CEBF81F}"/>
                </a:ext>
              </a:extLst>
            </p:cNvPr>
            <p:cNvSpPr/>
            <p:nvPr/>
          </p:nvSpPr>
          <p:spPr>
            <a:xfrm>
              <a:off x="2622463" y="3528167"/>
              <a:ext cx="764920" cy="302707"/>
            </a:xfrm>
            <a:custGeom>
              <a:avLst/>
              <a:gdLst>
                <a:gd name="connsiteX0" fmla="*/ 764921 w 764920"/>
                <a:gd name="connsiteY0" fmla="*/ 88061 h 302707"/>
                <a:gd name="connsiteX1" fmla="*/ 342143 w 764920"/>
                <a:gd name="connsiteY1" fmla="*/ 7797 h 302707"/>
                <a:gd name="connsiteX2" fmla="*/ 35 w 764920"/>
                <a:gd name="connsiteY2" fmla="*/ 175965 h 302707"/>
                <a:gd name="connsiteX3" fmla="*/ 339623 w 764920"/>
                <a:gd name="connsiteY3" fmla="*/ 297844 h 302707"/>
                <a:gd name="connsiteX4" fmla="*/ 764921 w 764920"/>
                <a:gd name="connsiteY4" fmla="*/ 193237 h 302707"/>
                <a:gd name="connsiteX5" fmla="*/ 764921 w 764920"/>
                <a:gd name="connsiteY5" fmla="*/ 88061 h 30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920" h="302707">
                  <a:moveTo>
                    <a:pt x="764921" y="88061"/>
                  </a:moveTo>
                  <a:cubicBezTo>
                    <a:pt x="650479" y="38358"/>
                    <a:pt x="477027" y="-21667"/>
                    <a:pt x="342143" y="7797"/>
                  </a:cubicBezTo>
                  <a:cubicBezTo>
                    <a:pt x="207218" y="37301"/>
                    <a:pt x="-3134" y="137560"/>
                    <a:pt x="35" y="175965"/>
                  </a:cubicBezTo>
                  <a:cubicBezTo>
                    <a:pt x="3165" y="213882"/>
                    <a:pt x="214127" y="275452"/>
                    <a:pt x="339623" y="297844"/>
                  </a:cubicBezTo>
                  <a:cubicBezTo>
                    <a:pt x="519049" y="329869"/>
                    <a:pt x="764921" y="193237"/>
                    <a:pt x="764921" y="193237"/>
                  </a:cubicBezTo>
                  <a:lnTo>
                    <a:pt x="764921" y="88061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0755157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0" name="任意多边形: 形状 19859">
              <a:extLst>
                <a:ext uri="{FF2B5EF4-FFF2-40B4-BE49-F238E27FC236}">
                  <a16:creationId xmlns:a16="http://schemas.microsoft.com/office/drawing/2014/main" id="{D7C5652D-E2CA-728A-8633-936E1A3824C7}"/>
                </a:ext>
              </a:extLst>
            </p:cNvPr>
            <p:cNvSpPr/>
            <p:nvPr/>
          </p:nvSpPr>
          <p:spPr>
            <a:xfrm>
              <a:off x="2875884" y="3140838"/>
              <a:ext cx="565998" cy="487215"/>
            </a:xfrm>
            <a:custGeom>
              <a:avLst/>
              <a:gdLst>
                <a:gd name="connsiteX0" fmla="*/ 529626 w 565998"/>
                <a:gd name="connsiteY0" fmla="*/ 487216 h 487215"/>
                <a:gd name="connsiteX1" fmla="*/ 210561 w 565998"/>
                <a:gd name="connsiteY1" fmla="*/ 307669 h 487215"/>
                <a:gd name="connsiteX2" fmla="*/ 6345 w 565998"/>
                <a:gd name="connsiteY2" fmla="*/ 3966 h 487215"/>
                <a:gd name="connsiteX3" fmla="*/ 565999 w 565998"/>
                <a:gd name="connsiteY3" fmla="*/ 367856 h 487215"/>
                <a:gd name="connsiteX4" fmla="*/ 529626 w 565998"/>
                <a:gd name="connsiteY4" fmla="*/ 487216 h 48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998" h="487215">
                  <a:moveTo>
                    <a:pt x="529626" y="487216"/>
                  </a:moveTo>
                  <a:cubicBezTo>
                    <a:pt x="423230" y="442431"/>
                    <a:pt x="338252" y="457061"/>
                    <a:pt x="210561" y="307669"/>
                  </a:cubicBezTo>
                  <a:cubicBezTo>
                    <a:pt x="82870" y="158276"/>
                    <a:pt x="-28077" y="38307"/>
                    <a:pt x="6345" y="3966"/>
                  </a:cubicBezTo>
                  <a:cubicBezTo>
                    <a:pt x="40808" y="-30375"/>
                    <a:pt x="381981" y="163966"/>
                    <a:pt x="565999" y="367856"/>
                  </a:cubicBezTo>
                  <a:lnTo>
                    <a:pt x="529626" y="487216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315971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1" name="任意多边形: 形状 19860">
              <a:extLst>
                <a:ext uri="{FF2B5EF4-FFF2-40B4-BE49-F238E27FC236}">
                  <a16:creationId xmlns:a16="http://schemas.microsoft.com/office/drawing/2014/main" id="{4AB0E1E1-D051-37CF-68AB-3FD93BC150F1}"/>
                </a:ext>
              </a:extLst>
            </p:cNvPr>
            <p:cNvSpPr/>
            <p:nvPr/>
          </p:nvSpPr>
          <p:spPr>
            <a:xfrm>
              <a:off x="3074847" y="3292590"/>
              <a:ext cx="331190" cy="277552"/>
            </a:xfrm>
            <a:custGeom>
              <a:avLst/>
              <a:gdLst>
                <a:gd name="connsiteX0" fmla="*/ 331191 w 331190"/>
                <a:gd name="connsiteY0" fmla="*/ 239229 h 277552"/>
                <a:gd name="connsiteX1" fmla="*/ 97308 w 331190"/>
                <a:gd name="connsiteY1" fmla="*/ 32574 h 277552"/>
                <a:gd name="connsiteX2" fmla="*/ 70567 w 331190"/>
                <a:gd name="connsiteY2" fmla="*/ 122145 h 277552"/>
                <a:gd name="connsiteX3" fmla="*/ 318227 w 331190"/>
                <a:gd name="connsiteY3" fmla="*/ 277552 h 277552"/>
                <a:gd name="connsiteX4" fmla="*/ 331191 w 331190"/>
                <a:gd name="connsiteY4" fmla="*/ 239229 h 27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90" h="277552">
                  <a:moveTo>
                    <a:pt x="331191" y="239229"/>
                  </a:moveTo>
                  <a:cubicBezTo>
                    <a:pt x="261290" y="168393"/>
                    <a:pt x="200493" y="101703"/>
                    <a:pt x="97308" y="32574"/>
                  </a:cubicBezTo>
                  <a:cubicBezTo>
                    <a:pt x="-11567" y="-40375"/>
                    <a:pt x="-40868" y="17781"/>
                    <a:pt x="70567" y="122145"/>
                  </a:cubicBezTo>
                  <a:cubicBezTo>
                    <a:pt x="117994" y="166564"/>
                    <a:pt x="318227" y="277552"/>
                    <a:pt x="318227" y="277552"/>
                  </a:cubicBezTo>
                  <a:lnTo>
                    <a:pt x="331191" y="239229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313423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2" name="任意多边形: 形状 19861">
              <a:extLst>
                <a:ext uri="{FF2B5EF4-FFF2-40B4-BE49-F238E27FC236}">
                  <a16:creationId xmlns:a16="http://schemas.microsoft.com/office/drawing/2014/main" id="{D45A3471-BEEF-5A67-9DDA-0A930F12285F}"/>
                </a:ext>
              </a:extLst>
            </p:cNvPr>
            <p:cNvSpPr/>
            <p:nvPr/>
          </p:nvSpPr>
          <p:spPr>
            <a:xfrm>
              <a:off x="2851739" y="3605916"/>
              <a:ext cx="531418" cy="141902"/>
            </a:xfrm>
            <a:custGeom>
              <a:avLst/>
              <a:gdLst>
                <a:gd name="connsiteX0" fmla="*/ 531378 w 531418"/>
                <a:gd name="connsiteY0" fmla="*/ 31770 h 141902"/>
                <a:gd name="connsiteX1" fmla="*/ 124694 w 531418"/>
                <a:gd name="connsiteY1" fmla="*/ 8158 h 141902"/>
                <a:gd name="connsiteX2" fmla="*/ 148306 w 531418"/>
                <a:gd name="connsiteY2" fmla="*/ 141701 h 141902"/>
                <a:gd name="connsiteX3" fmla="*/ 531419 w 531418"/>
                <a:gd name="connsiteY3" fmla="*/ 89153 h 141902"/>
                <a:gd name="connsiteX4" fmla="*/ 531419 w 531418"/>
                <a:gd name="connsiteY4" fmla="*/ 31770 h 1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18" h="141902">
                  <a:moveTo>
                    <a:pt x="531378" y="31770"/>
                  </a:moveTo>
                  <a:cubicBezTo>
                    <a:pt x="407142" y="19618"/>
                    <a:pt x="286482" y="-15860"/>
                    <a:pt x="124694" y="8158"/>
                  </a:cubicBezTo>
                  <a:cubicBezTo>
                    <a:pt x="-46035" y="33518"/>
                    <a:pt x="-44531" y="132394"/>
                    <a:pt x="148306" y="141701"/>
                  </a:cubicBezTo>
                  <a:cubicBezTo>
                    <a:pt x="230358" y="145684"/>
                    <a:pt x="531419" y="89153"/>
                    <a:pt x="531419" y="89153"/>
                  </a:cubicBezTo>
                  <a:lnTo>
                    <a:pt x="531419" y="31770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0653979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3" name="任意多边形: 形状 19862">
              <a:extLst>
                <a:ext uri="{FF2B5EF4-FFF2-40B4-BE49-F238E27FC236}">
                  <a16:creationId xmlns:a16="http://schemas.microsoft.com/office/drawing/2014/main" id="{89857B88-B5DE-C9D5-1EAA-C7AACF2418FF}"/>
                </a:ext>
              </a:extLst>
            </p:cNvPr>
            <p:cNvSpPr/>
            <p:nvPr/>
          </p:nvSpPr>
          <p:spPr>
            <a:xfrm>
              <a:off x="3379179" y="3447851"/>
              <a:ext cx="592508" cy="452325"/>
            </a:xfrm>
            <a:custGeom>
              <a:avLst/>
              <a:gdLst>
                <a:gd name="connsiteX0" fmla="*/ 44618 w 592508"/>
                <a:gd name="connsiteY0" fmla="*/ 80960 h 452325"/>
                <a:gd name="connsiteX1" fmla="*/ 439558 w 592508"/>
                <a:gd name="connsiteY1" fmla="*/ 32030 h 452325"/>
                <a:gd name="connsiteX2" fmla="*/ 583058 w 592508"/>
                <a:gd name="connsiteY2" fmla="*/ 63201 h 452325"/>
                <a:gd name="connsiteX3" fmla="*/ 476540 w 592508"/>
                <a:gd name="connsiteY3" fmla="*/ 370723 h 452325"/>
                <a:gd name="connsiteX4" fmla="*/ 92452 w 592508"/>
                <a:gd name="connsiteY4" fmla="*/ 400634 h 452325"/>
                <a:gd name="connsiteX5" fmla="*/ 44618 w 592508"/>
                <a:gd name="connsiteY5" fmla="*/ 80960 h 45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508" h="452325">
                  <a:moveTo>
                    <a:pt x="44618" y="80960"/>
                  </a:moveTo>
                  <a:cubicBezTo>
                    <a:pt x="124598" y="-20965"/>
                    <a:pt x="267488" y="-13690"/>
                    <a:pt x="439558" y="32030"/>
                  </a:cubicBezTo>
                  <a:cubicBezTo>
                    <a:pt x="497551" y="47432"/>
                    <a:pt x="547904" y="40523"/>
                    <a:pt x="583058" y="63201"/>
                  </a:cubicBezTo>
                  <a:cubicBezTo>
                    <a:pt x="606304" y="78156"/>
                    <a:pt x="592324" y="279690"/>
                    <a:pt x="476540" y="370723"/>
                  </a:cubicBezTo>
                  <a:cubicBezTo>
                    <a:pt x="355230" y="466065"/>
                    <a:pt x="211283" y="480248"/>
                    <a:pt x="92452" y="400634"/>
                  </a:cubicBezTo>
                  <a:cubicBezTo>
                    <a:pt x="-12846" y="330124"/>
                    <a:pt x="-27355" y="172644"/>
                    <a:pt x="44618" y="80960"/>
                  </a:cubicBezTo>
                  <a:close/>
                </a:path>
              </a:pathLst>
            </a:custGeom>
            <a:gradFill>
              <a:gsLst>
                <a:gs pos="11190">
                  <a:srgbClr val="F9F2E1"/>
                </a:gs>
                <a:gs pos="99290">
                  <a:srgbClr val="FFFFFF"/>
                </a:gs>
              </a:gsLst>
              <a:lin ang="2064327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4" name="任意多边形: 形状 19863">
              <a:extLst>
                <a:ext uri="{FF2B5EF4-FFF2-40B4-BE49-F238E27FC236}">
                  <a16:creationId xmlns:a16="http://schemas.microsoft.com/office/drawing/2014/main" id="{AF628863-49B3-9FB2-B869-2C004385B8D0}"/>
                </a:ext>
              </a:extLst>
            </p:cNvPr>
            <p:cNvSpPr/>
            <p:nvPr/>
          </p:nvSpPr>
          <p:spPr>
            <a:xfrm>
              <a:off x="3588802" y="3581864"/>
              <a:ext cx="85191" cy="55858"/>
            </a:xfrm>
            <a:custGeom>
              <a:avLst/>
              <a:gdLst>
                <a:gd name="connsiteX0" fmla="*/ 360 w 85191"/>
                <a:gd name="connsiteY0" fmla="*/ 40948 h 55858"/>
                <a:gd name="connsiteX1" fmla="*/ 50551 w 85191"/>
                <a:gd name="connsiteY1" fmla="*/ 53709 h 55858"/>
                <a:gd name="connsiteX2" fmla="*/ 84891 w 85191"/>
                <a:gd name="connsiteY2" fmla="*/ 14898 h 55858"/>
                <a:gd name="connsiteX3" fmla="*/ 34701 w 85191"/>
                <a:gd name="connsiteY3" fmla="*/ 2137 h 55858"/>
                <a:gd name="connsiteX4" fmla="*/ 360 w 85191"/>
                <a:gd name="connsiteY4" fmla="*/ 40948 h 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55858">
                  <a:moveTo>
                    <a:pt x="360" y="40948"/>
                  </a:moveTo>
                  <a:cubicBezTo>
                    <a:pt x="3164" y="48344"/>
                    <a:pt x="27223" y="60902"/>
                    <a:pt x="50551" y="53709"/>
                  </a:cubicBezTo>
                  <a:cubicBezTo>
                    <a:pt x="73878" y="46516"/>
                    <a:pt x="87411" y="22213"/>
                    <a:pt x="84891" y="14898"/>
                  </a:cubicBezTo>
                  <a:cubicBezTo>
                    <a:pt x="82372" y="7623"/>
                    <a:pt x="58028" y="-5057"/>
                    <a:pt x="34701" y="2137"/>
                  </a:cubicBezTo>
                  <a:cubicBezTo>
                    <a:pt x="11333" y="9330"/>
                    <a:pt x="-2444" y="33551"/>
                    <a:pt x="360" y="40948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5" name="任意多边形: 形状 19864">
              <a:extLst>
                <a:ext uri="{FF2B5EF4-FFF2-40B4-BE49-F238E27FC236}">
                  <a16:creationId xmlns:a16="http://schemas.microsoft.com/office/drawing/2014/main" id="{547635FD-5381-0AD5-A798-DBCF0E303D9D}"/>
                </a:ext>
              </a:extLst>
            </p:cNvPr>
            <p:cNvSpPr/>
            <p:nvPr/>
          </p:nvSpPr>
          <p:spPr>
            <a:xfrm>
              <a:off x="3909413" y="3503208"/>
              <a:ext cx="61602" cy="36882"/>
            </a:xfrm>
            <a:custGeom>
              <a:avLst/>
              <a:gdLst>
                <a:gd name="connsiteX0" fmla="*/ 37218 w 61602"/>
                <a:gd name="connsiteY0" fmla="*/ 0 h 36882"/>
                <a:gd name="connsiteX1" fmla="*/ 73 w 61602"/>
                <a:gd name="connsiteY1" fmla="*/ 21702 h 36882"/>
                <a:gd name="connsiteX2" fmla="*/ 61602 w 61602"/>
                <a:gd name="connsiteY2" fmla="*/ 35072 h 36882"/>
                <a:gd name="connsiteX3" fmla="*/ 54734 w 61602"/>
                <a:gd name="connsiteY3" fmla="*/ 8778 h 36882"/>
                <a:gd name="connsiteX4" fmla="*/ 37218 w 61602"/>
                <a:gd name="connsiteY4" fmla="*/ 0 h 3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02" h="36882">
                  <a:moveTo>
                    <a:pt x="37218" y="0"/>
                  </a:moveTo>
                  <a:cubicBezTo>
                    <a:pt x="23726" y="4673"/>
                    <a:pt x="2349" y="7234"/>
                    <a:pt x="73" y="21702"/>
                  </a:cubicBezTo>
                  <a:cubicBezTo>
                    <a:pt x="-1918" y="34300"/>
                    <a:pt x="37218" y="40112"/>
                    <a:pt x="61602" y="35072"/>
                  </a:cubicBezTo>
                  <a:cubicBezTo>
                    <a:pt x="61602" y="35072"/>
                    <a:pt x="61765" y="15931"/>
                    <a:pt x="54734" y="8778"/>
                  </a:cubicBezTo>
                  <a:cubicBezTo>
                    <a:pt x="46931" y="813"/>
                    <a:pt x="37218" y="0"/>
                    <a:pt x="37218" y="0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6" name="任意多边形: 形状 19865">
              <a:extLst>
                <a:ext uri="{FF2B5EF4-FFF2-40B4-BE49-F238E27FC236}">
                  <a16:creationId xmlns:a16="http://schemas.microsoft.com/office/drawing/2014/main" id="{050D36BE-9C6B-1A8C-C7A2-9A59900C4F6D}"/>
                </a:ext>
              </a:extLst>
            </p:cNvPr>
            <p:cNvSpPr/>
            <p:nvPr/>
          </p:nvSpPr>
          <p:spPr>
            <a:xfrm>
              <a:off x="3038426" y="4333087"/>
              <a:ext cx="339845" cy="291785"/>
            </a:xfrm>
            <a:custGeom>
              <a:avLst/>
              <a:gdLst>
                <a:gd name="connsiteX0" fmla="*/ 219154 w 339845"/>
                <a:gd name="connsiteY0" fmla="*/ 9377 h 291785"/>
                <a:gd name="connsiteX1" fmla="*/ 339124 w 339845"/>
                <a:gd name="connsiteY1" fmla="*/ 193070 h 291785"/>
                <a:gd name="connsiteX2" fmla="*/ 126780 w 339845"/>
                <a:gd name="connsiteY2" fmla="*/ 277276 h 291785"/>
                <a:gd name="connsiteX3" fmla="*/ 13638 w 339845"/>
                <a:gd name="connsiteY3" fmla="*/ 79888 h 291785"/>
                <a:gd name="connsiteX4" fmla="*/ 219154 w 339845"/>
                <a:gd name="connsiteY4" fmla="*/ 9377 h 2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45" h="291785">
                  <a:moveTo>
                    <a:pt x="219154" y="9377"/>
                  </a:moveTo>
                  <a:cubicBezTo>
                    <a:pt x="301491" y="36647"/>
                    <a:pt x="346155" y="115001"/>
                    <a:pt x="339124" y="193070"/>
                  </a:cubicBezTo>
                  <a:cubicBezTo>
                    <a:pt x="332093" y="271180"/>
                    <a:pt x="243254" y="316819"/>
                    <a:pt x="126780" y="277276"/>
                  </a:cubicBezTo>
                  <a:cubicBezTo>
                    <a:pt x="10305" y="237733"/>
                    <a:pt x="-21760" y="143205"/>
                    <a:pt x="13638" y="79888"/>
                  </a:cubicBezTo>
                  <a:cubicBezTo>
                    <a:pt x="42248" y="28844"/>
                    <a:pt x="126576" y="-21306"/>
                    <a:pt x="219154" y="9377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7" name="任意多边形: 形状 19866">
              <a:extLst>
                <a:ext uri="{FF2B5EF4-FFF2-40B4-BE49-F238E27FC236}">
                  <a16:creationId xmlns:a16="http://schemas.microsoft.com/office/drawing/2014/main" id="{D00B5B3C-AD0F-3912-A378-1BBBC386A967}"/>
                </a:ext>
              </a:extLst>
            </p:cNvPr>
            <p:cNvSpPr/>
            <p:nvPr/>
          </p:nvSpPr>
          <p:spPr>
            <a:xfrm>
              <a:off x="3903825" y="4636373"/>
              <a:ext cx="533441" cy="494465"/>
            </a:xfrm>
            <a:custGeom>
              <a:avLst/>
              <a:gdLst>
                <a:gd name="connsiteX0" fmla="*/ 235805 w 533441"/>
                <a:gd name="connsiteY0" fmla="*/ 0 h 494465"/>
                <a:gd name="connsiteX1" fmla="*/ 183014 w 533441"/>
                <a:gd name="connsiteY1" fmla="*/ 319268 h 494465"/>
                <a:gd name="connsiteX2" fmla="*/ 488546 w 533441"/>
                <a:gd name="connsiteY2" fmla="*/ 392867 h 494465"/>
                <a:gd name="connsiteX3" fmla="*/ 385482 w 533441"/>
                <a:gd name="connsiteY3" fmla="*/ 486461 h 494465"/>
                <a:gd name="connsiteX4" fmla="*/ 20738 w 533441"/>
                <a:gd name="connsiteY4" fmla="*/ 418389 h 494465"/>
                <a:gd name="connsiteX5" fmla="*/ 5580 w 533441"/>
                <a:gd name="connsiteY5" fmla="*/ 272735 h 494465"/>
                <a:gd name="connsiteX6" fmla="*/ 235805 w 533441"/>
                <a:gd name="connsiteY6" fmla="*/ 0 h 49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41" h="494465">
                  <a:moveTo>
                    <a:pt x="235805" y="0"/>
                  </a:moveTo>
                  <a:cubicBezTo>
                    <a:pt x="222679" y="91156"/>
                    <a:pt x="121892" y="300858"/>
                    <a:pt x="183014" y="319268"/>
                  </a:cubicBezTo>
                  <a:cubicBezTo>
                    <a:pt x="244136" y="337678"/>
                    <a:pt x="411898" y="344749"/>
                    <a:pt x="488546" y="392867"/>
                  </a:cubicBezTo>
                  <a:cubicBezTo>
                    <a:pt x="594535" y="459395"/>
                    <a:pt x="493504" y="515925"/>
                    <a:pt x="385482" y="486461"/>
                  </a:cubicBezTo>
                  <a:cubicBezTo>
                    <a:pt x="243202" y="447690"/>
                    <a:pt x="78325" y="449885"/>
                    <a:pt x="20738" y="418389"/>
                  </a:cubicBezTo>
                  <a:cubicBezTo>
                    <a:pt x="-24982" y="393395"/>
                    <a:pt x="21551" y="351170"/>
                    <a:pt x="5580" y="272735"/>
                  </a:cubicBezTo>
                  <a:cubicBezTo>
                    <a:pt x="-7303" y="209215"/>
                    <a:pt x="235805" y="0"/>
                    <a:pt x="235805" y="0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8" name="任意多边形: 形状 19867">
              <a:extLst>
                <a:ext uri="{FF2B5EF4-FFF2-40B4-BE49-F238E27FC236}">
                  <a16:creationId xmlns:a16="http://schemas.microsoft.com/office/drawing/2014/main" id="{EF7C6A16-2303-66D5-77D9-FE4F7D0015C0}"/>
                </a:ext>
              </a:extLst>
            </p:cNvPr>
            <p:cNvSpPr/>
            <p:nvPr/>
          </p:nvSpPr>
          <p:spPr>
            <a:xfrm>
              <a:off x="3114945" y="4856602"/>
              <a:ext cx="362741" cy="372011"/>
            </a:xfrm>
            <a:custGeom>
              <a:avLst/>
              <a:gdLst>
                <a:gd name="connsiteX0" fmla="*/ 253988 w 362741"/>
                <a:gd name="connsiteY0" fmla="*/ 216652 h 372011"/>
                <a:gd name="connsiteX1" fmla="*/ 17829 w 362741"/>
                <a:gd name="connsiteY1" fmla="*/ 369336 h 372011"/>
                <a:gd name="connsiteX2" fmla="*/ 4256 w 362741"/>
                <a:gd name="connsiteY2" fmla="*/ 307807 h 372011"/>
                <a:gd name="connsiteX3" fmla="*/ 71881 w 362741"/>
                <a:gd name="connsiteY3" fmla="*/ 173533 h 372011"/>
                <a:gd name="connsiteX4" fmla="*/ 232084 w 362741"/>
                <a:gd name="connsiteY4" fmla="*/ 0 h 372011"/>
                <a:gd name="connsiteX5" fmla="*/ 362741 w 362741"/>
                <a:gd name="connsiteY5" fmla="*/ 53645 h 372011"/>
                <a:gd name="connsiteX6" fmla="*/ 314177 w 362741"/>
                <a:gd name="connsiteY6" fmla="*/ 125130 h 372011"/>
                <a:gd name="connsiteX7" fmla="*/ 253988 w 362741"/>
                <a:gd name="connsiteY7" fmla="*/ 216652 h 37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741" h="372011">
                  <a:moveTo>
                    <a:pt x="253988" y="216652"/>
                  </a:moveTo>
                  <a:cubicBezTo>
                    <a:pt x="200263" y="291104"/>
                    <a:pt x="63184" y="389534"/>
                    <a:pt x="17829" y="369336"/>
                  </a:cubicBezTo>
                  <a:cubicBezTo>
                    <a:pt x="-5701" y="358851"/>
                    <a:pt x="-946" y="333004"/>
                    <a:pt x="4256" y="307807"/>
                  </a:cubicBezTo>
                  <a:cubicBezTo>
                    <a:pt x="11815" y="271394"/>
                    <a:pt x="20715" y="231363"/>
                    <a:pt x="71881" y="173533"/>
                  </a:cubicBezTo>
                  <a:cubicBezTo>
                    <a:pt x="116300" y="123383"/>
                    <a:pt x="205302" y="58237"/>
                    <a:pt x="232084" y="0"/>
                  </a:cubicBezTo>
                  <a:cubicBezTo>
                    <a:pt x="231515" y="1260"/>
                    <a:pt x="308934" y="28204"/>
                    <a:pt x="362741" y="53645"/>
                  </a:cubicBezTo>
                  <a:cubicBezTo>
                    <a:pt x="338113" y="77866"/>
                    <a:pt x="323646" y="110338"/>
                    <a:pt x="314177" y="125130"/>
                  </a:cubicBezTo>
                  <a:cubicBezTo>
                    <a:pt x="298977" y="149027"/>
                    <a:pt x="270610" y="193650"/>
                    <a:pt x="253988" y="216652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9" name="任意多边形: 形状 19868">
              <a:extLst>
                <a:ext uri="{FF2B5EF4-FFF2-40B4-BE49-F238E27FC236}">
                  <a16:creationId xmlns:a16="http://schemas.microsoft.com/office/drawing/2014/main" id="{8BBCBB06-3159-3BAB-1D27-F640DC4F9E1E}"/>
                </a:ext>
              </a:extLst>
            </p:cNvPr>
            <p:cNvSpPr/>
            <p:nvPr/>
          </p:nvSpPr>
          <p:spPr>
            <a:xfrm>
              <a:off x="4711599" y="3121802"/>
              <a:ext cx="86644" cy="587166"/>
            </a:xfrm>
            <a:custGeom>
              <a:avLst/>
              <a:gdLst>
                <a:gd name="connsiteX0" fmla="*/ 16012 w 86644"/>
                <a:gd name="connsiteY0" fmla="*/ 0 h 587166"/>
                <a:gd name="connsiteX1" fmla="*/ 86644 w 86644"/>
                <a:gd name="connsiteY1" fmla="*/ 587167 h 5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44" h="587166">
                  <a:moveTo>
                    <a:pt x="16012" y="0"/>
                  </a:moveTo>
                  <a:cubicBezTo>
                    <a:pt x="-9917" y="136429"/>
                    <a:pt x="-15484" y="441635"/>
                    <a:pt x="86644" y="587167"/>
                  </a:cubicBezTo>
                </a:path>
              </a:pathLst>
            </a:custGeom>
            <a:noFill/>
            <a:ln w="3048" cap="flat">
              <a:solidFill>
                <a:srgbClr val="FFEF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0" name="任意多边形: 形状 19869">
              <a:extLst>
                <a:ext uri="{FF2B5EF4-FFF2-40B4-BE49-F238E27FC236}">
                  <a16:creationId xmlns:a16="http://schemas.microsoft.com/office/drawing/2014/main" id="{E36828A7-D3FC-DBD2-60A4-1BB87D910F00}"/>
                </a:ext>
              </a:extLst>
            </p:cNvPr>
            <p:cNvSpPr/>
            <p:nvPr/>
          </p:nvSpPr>
          <p:spPr>
            <a:xfrm>
              <a:off x="4028440" y="3121802"/>
              <a:ext cx="699170" cy="734120"/>
            </a:xfrm>
            <a:custGeom>
              <a:avLst/>
              <a:gdLst>
                <a:gd name="connsiteX0" fmla="*/ 0 w 699170"/>
                <a:gd name="connsiteY0" fmla="*/ 734121 h 734120"/>
                <a:gd name="connsiteX1" fmla="*/ 699171 w 699170"/>
                <a:gd name="connsiteY1" fmla="*/ 0 h 7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170" h="734120">
                  <a:moveTo>
                    <a:pt x="0" y="734121"/>
                  </a:moveTo>
                  <a:lnTo>
                    <a:pt x="699171" y="0"/>
                  </a:lnTo>
                </a:path>
              </a:pathLst>
            </a:custGeom>
            <a:ln w="4064" cap="rnd">
              <a:solidFill>
                <a:srgbClr val="87351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1" name="任意多边形: 形状 19870">
              <a:extLst>
                <a:ext uri="{FF2B5EF4-FFF2-40B4-BE49-F238E27FC236}">
                  <a16:creationId xmlns:a16="http://schemas.microsoft.com/office/drawing/2014/main" id="{E6CB23FA-1418-31F3-F6B9-5FBACD43E2F7}"/>
                </a:ext>
              </a:extLst>
            </p:cNvPr>
            <p:cNvSpPr/>
            <p:nvPr/>
          </p:nvSpPr>
          <p:spPr>
            <a:xfrm>
              <a:off x="3527267" y="3716339"/>
              <a:ext cx="593040" cy="540249"/>
            </a:xfrm>
            <a:custGeom>
              <a:avLst/>
              <a:gdLst>
                <a:gd name="connsiteX0" fmla="*/ 0 w 593040"/>
                <a:gd name="connsiteY0" fmla="*/ 316164 h 540249"/>
                <a:gd name="connsiteX1" fmla="*/ 524297 w 593040"/>
                <a:gd name="connsiteY1" fmla="*/ 33919 h 540249"/>
                <a:gd name="connsiteX2" fmla="*/ 584322 w 593040"/>
                <a:gd name="connsiteY2" fmla="*/ 96139 h 540249"/>
                <a:gd name="connsiteX3" fmla="*/ 184831 w 593040"/>
                <a:gd name="connsiteY3" fmla="*/ 529687 h 540249"/>
                <a:gd name="connsiteX4" fmla="*/ 0 w 593040"/>
                <a:gd name="connsiteY4" fmla="*/ 316164 h 54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40" h="540249">
                  <a:moveTo>
                    <a:pt x="0" y="316164"/>
                  </a:moveTo>
                  <a:cubicBezTo>
                    <a:pt x="120213" y="305110"/>
                    <a:pt x="346172" y="238908"/>
                    <a:pt x="524297" y="33919"/>
                  </a:cubicBezTo>
                  <a:cubicBezTo>
                    <a:pt x="585948" y="-37038"/>
                    <a:pt x="606633" y="12827"/>
                    <a:pt x="584322" y="96139"/>
                  </a:cubicBezTo>
                  <a:cubicBezTo>
                    <a:pt x="532953" y="288041"/>
                    <a:pt x="405222" y="441539"/>
                    <a:pt x="184831" y="529687"/>
                  </a:cubicBezTo>
                  <a:cubicBezTo>
                    <a:pt x="15281" y="597556"/>
                    <a:pt x="0" y="316164"/>
                    <a:pt x="0" y="316164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872" name="图形 7">
              <a:extLst>
                <a:ext uri="{FF2B5EF4-FFF2-40B4-BE49-F238E27FC236}">
                  <a16:creationId xmlns:a16="http://schemas.microsoft.com/office/drawing/2014/main" id="{CA104E20-108A-3BF4-2CEB-00D06A1587D6}"/>
                </a:ext>
              </a:extLst>
            </p:cNvPr>
            <p:cNvGrpSpPr/>
            <p:nvPr/>
          </p:nvGrpSpPr>
          <p:grpSpPr>
            <a:xfrm>
              <a:off x="4505756" y="3646543"/>
              <a:ext cx="858926" cy="1018447"/>
              <a:chOff x="4505756" y="3646543"/>
              <a:chExt cx="858926" cy="1018447"/>
            </a:xfrm>
          </p:grpSpPr>
          <p:grpSp>
            <p:nvGrpSpPr>
              <p:cNvPr id="19873" name="图形 7">
                <a:extLst>
                  <a:ext uri="{FF2B5EF4-FFF2-40B4-BE49-F238E27FC236}">
                    <a16:creationId xmlns:a16="http://schemas.microsoft.com/office/drawing/2014/main" id="{BD069ADF-4D89-D414-F79D-4509C1BE1558}"/>
                  </a:ext>
                </a:extLst>
              </p:cNvPr>
              <p:cNvGrpSpPr/>
              <p:nvPr/>
            </p:nvGrpSpPr>
            <p:grpSpPr>
              <a:xfrm>
                <a:off x="4505756" y="3672717"/>
                <a:ext cx="858926" cy="972474"/>
                <a:chOff x="4505756" y="3672717"/>
                <a:chExt cx="858926" cy="972474"/>
              </a:xfrm>
            </p:grpSpPr>
            <p:sp>
              <p:nvSpPr>
                <p:cNvPr id="19874" name="任意多边形: 形状 19873">
                  <a:extLst>
                    <a:ext uri="{FF2B5EF4-FFF2-40B4-BE49-F238E27FC236}">
                      <a16:creationId xmlns:a16="http://schemas.microsoft.com/office/drawing/2014/main" id="{8D344344-9F51-5C82-327D-A02FEEB98425}"/>
                    </a:ext>
                  </a:extLst>
                </p:cNvPr>
                <p:cNvSpPr/>
                <p:nvPr/>
              </p:nvSpPr>
              <p:spPr>
                <a:xfrm>
                  <a:off x="4536358" y="3672717"/>
                  <a:ext cx="797722" cy="972474"/>
                </a:xfrm>
                <a:custGeom>
                  <a:avLst/>
                  <a:gdLst>
                    <a:gd name="connsiteX0" fmla="*/ 288097 w 797722"/>
                    <a:gd name="connsiteY0" fmla="*/ 972475 h 972474"/>
                    <a:gd name="connsiteX1" fmla="*/ 797723 w 797722"/>
                    <a:gd name="connsiteY1" fmla="*/ 785571 h 972474"/>
                    <a:gd name="connsiteX2" fmla="*/ 509585 w 797722"/>
                    <a:gd name="connsiteY2" fmla="*/ 0 h 972474"/>
                    <a:gd name="connsiteX3" fmla="*/ 0 w 797722"/>
                    <a:gd name="connsiteY3" fmla="*/ 186904 h 972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7722" h="972474">
                      <a:moveTo>
                        <a:pt x="288097" y="972475"/>
                      </a:moveTo>
                      <a:lnTo>
                        <a:pt x="797723" y="785571"/>
                      </a:lnTo>
                      <a:lnTo>
                        <a:pt x="509585" y="0"/>
                      </a:lnTo>
                      <a:lnTo>
                        <a:pt x="0" y="186904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5" name="任意多边形: 形状 19874">
                  <a:extLst>
                    <a:ext uri="{FF2B5EF4-FFF2-40B4-BE49-F238E27FC236}">
                      <a16:creationId xmlns:a16="http://schemas.microsoft.com/office/drawing/2014/main" id="{147C1E50-3549-5279-8260-08255AB2F828}"/>
                    </a:ext>
                  </a:extLst>
                </p:cNvPr>
                <p:cNvSpPr/>
                <p:nvPr/>
              </p:nvSpPr>
              <p:spPr>
                <a:xfrm>
                  <a:off x="5045943" y="3672717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6" name="任意多边形: 形状 19875">
                  <a:extLst>
                    <a:ext uri="{FF2B5EF4-FFF2-40B4-BE49-F238E27FC236}">
                      <a16:creationId xmlns:a16="http://schemas.microsoft.com/office/drawing/2014/main" id="{E6E17F39-06CD-905F-50BC-17972780CED4}"/>
                    </a:ext>
                  </a:extLst>
                </p:cNvPr>
                <p:cNvSpPr/>
                <p:nvPr/>
              </p:nvSpPr>
              <p:spPr>
                <a:xfrm>
                  <a:off x="5103571" y="3829832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7" name="任意多边形: 形状 19876">
                  <a:extLst>
                    <a:ext uri="{FF2B5EF4-FFF2-40B4-BE49-F238E27FC236}">
                      <a16:creationId xmlns:a16="http://schemas.microsoft.com/office/drawing/2014/main" id="{3CE2B79D-F37F-C65B-D938-9DB32C1AF46A}"/>
                    </a:ext>
                  </a:extLst>
                </p:cNvPr>
                <p:cNvSpPr/>
                <p:nvPr/>
              </p:nvSpPr>
              <p:spPr>
                <a:xfrm>
                  <a:off x="5161198" y="3986946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8" name="任意多边形: 形状 19877">
                  <a:extLst>
                    <a:ext uri="{FF2B5EF4-FFF2-40B4-BE49-F238E27FC236}">
                      <a16:creationId xmlns:a16="http://schemas.microsoft.com/office/drawing/2014/main" id="{85A4B488-AE21-6E11-2846-CDE6BCF4A8C2}"/>
                    </a:ext>
                  </a:extLst>
                </p:cNvPr>
                <p:cNvSpPr/>
                <p:nvPr/>
              </p:nvSpPr>
              <p:spPr>
                <a:xfrm>
                  <a:off x="5218826" y="4144060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9" name="任意多边形: 形状 19878">
                  <a:extLst>
                    <a:ext uri="{FF2B5EF4-FFF2-40B4-BE49-F238E27FC236}">
                      <a16:creationId xmlns:a16="http://schemas.microsoft.com/office/drawing/2014/main" id="{3907EE2B-6101-BE86-A3C9-8864DEFE1089}"/>
                    </a:ext>
                  </a:extLst>
                </p:cNvPr>
                <p:cNvSpPr/>
                <p:nvPr/>
              </p:nvSpPr>
              <p:spPr>
                <a:xfrm>
                  <a:off x="5276453" y="4301174"/>
                  <a:ext cx="88229" cy="157114"/>
                </a:xfrm>
                <a:custGeom>
                  <a:avLst/>
                  <a:gdLst>
                    <a:gd name="connsiteX0" fmla="*/ 88230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30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0" name="任意多边形: 形状 19879">
                  <a:extLst>
                    <a:ext uri="{FF2B5EF4-FFF2-40B4-BE49-F238E27FC236}">
                      <a16:creationId xmlns:a16="http://schemas.microsoft.com/office/drawing/2014/main" id="{6E0D2CB5-FA27-EE12-1FBA-5208793A0F9F}"/>
                    </a:ext>
                  </a:extLst>
                </p:cNvPr>
                <p:cNvSpPr/>
                <p:nvPr/>
              </p:nvSpPr>
              <p:spPr>
                <a:xfrm>
                  <a:off x="4505756" y="3859621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30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30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1" name="任意多边形: 形状 19880">
                  <a:extLst>
                    <a:ext uri="{FF2B5EF4-FFF2-40B4-BE49-F238E27FC236}">
                      <a16:creationId xmlns:a16="http://schemas.microsoft.com/office/drawing/2014/main" id="{50DBD795-B9AF-D280-EE07-D238E04D1001}"/>
                    </a:ext>
                  </a:extLst>
                </p:cNvPr>
                <p:cNvSpPr/>
                <p:nvPr/>
              </p:nvSpPr>
              <p:spPr>
                <a:xfrm>
                  <a:off x="4563384" y="4016735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2" name="任意多边形: 形状 19881">
                  <a:extLst>
                    <a:ext uri="{FF2B5EF4-FFF2-40B4-BE49-F238E27FC236}">
                      <a16:creationId xmlns:a16="http://schemas.microsoft.com/office/drawing/2014/main" id="{A4838FBC-4AFD-428E-2C36-9CF344F530F9}"/>
                    </a:ext>
                  </a:extLst>
                </p:cNvPr>
                <p:cNvSpPr/>
                <p:nvPr/>
              </p:nvSpPr>
              <p:spPr>
                <a:xfrm>
                  <a:off x="4620971" y="4173850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4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4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9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3" name="任意多边形: 形状 19882">
                  <a:extLst>
                    <a:ext uri="{FF2B5EF4-FFF2-40B4-BE49-F238E27FC236}">
                      <a16:creationId xmlns:a16="http://schemas.microsoft.com/office/drawing/2014/main" id="{32965E2A-B331-7E75-2DA3-AB43079A9BDE}"/>
                    </a:ext>
                  </a:extLst>
                </p:cNvPr>
                <p:cNvSpPr/>
                <p:nvPr/>
              </p:nvSpPr>
              <p:spPr>
                <a:xfrm>
                  <a:off x="4678598" y="4330964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4" name="任意多边形: 形状 19883">
                  <a:extLst>
                    <a:ext uri="{FF2B5EF4-FFF2-40B4-BE49-F238E27FC236}">
                      <a16:creationId xmlns:a16="http://schemas.microsoft.com/office/drawing/2014/main" id="{91DE6205-18E4-06CE-9275-E03830F864CA}"/>
                    </a:ext>
                  </a:extLst>
                </p:cNvPr>
                <p:cNvSpPr/>
                <p:nvPr/>
              </p:nvSpPr>
              <p:spPr>
                <a:xfrm>
                  <a:off x="4736226" y="4488078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885" name="任意多边形: 形状 19884">
                <a:extLst>
                  <a:ext uri="{FF2B5EF4-FFF2-40B4-BE49-F238E27FC236}">
                    <a16:creationId xmlns:a16="http://schemas.microsoft.com/office/drawing/2014/main" id="{D5D1ADAA-7C0A-EA35-3B61-E0C0901A1BF4}"/>
                  </a:ext>
                </a:extLst>
              </p:cNvPr>
              <p:cNvSpPr/>
              <p:nvPr/>
            </p:nvSpPr>
            <p:spPr>
              <a:xfrm rot="9591703">
                <a:off x="4622803" y="3698173"/>
                <a:ext cx="312330" cy="69862"/>
              </a:xfrm>
              <a:custGeom>
                <a:avLst/>
                <a:gdLst>
                  <a:gd name="connsiteX0" fmla="*/ 0 w 312330"/>
                  <a:gd name="connsiteY0" fmla="*/ 0 h 69862"/>
                  <a:gd name="connsiteX1" fmla="*/ 312330 w 312330"/>
                  <a:gd name="connsiteY1" fmla="*/ 0 h 69862"/>
                  <a:gd name="connsiteX2" fmla="*/ 312330 w 312330"/>
                  <a:gd name="connsiteY2" fmla="*/ 69863 h 69862"/>
                  <a:gd name="connsiteX3" fmla="*/ 0 w 312330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330" h="69862">
                    <a:moveTo>
                      <a:pt x="0" y="0"/>
                    </a:moveTo>
                    <a:lnTo>
                      <a:pt x="312330" y="0"/>
                    </a:lnTo>
                    <a:lnTo>
                      <a:pt x="312330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86" name="任意多边形: 形状 19885">
                <a:extLst>
                  <a:ext uri="{FF2B5EF4-FFF2-40B4-BE49-F238E27FC236}">
                    <a16:creationId xmlns:a16="http://schemas.microsoft.com/office/drawing/2014/main" id="{4C193115-3083-C8A7-8568-A02FF258E10D}"/>
                  </a:ext>
                </a:extLst>
              </p:cNvPr>
              <p:cNvSpPr/>
              <p:nvPr/>
            </p:nvSpPr>
            <p:spPr>
              <a:xfrm rot="9591703">
                <a:off x="4939315" y="4545478"/>
                <a:ext cx="300828" cy="69862"/>
              </a:xfrm>
              <a:custGeom>
                <a:avLst/>
                <a:gdLst>
                  <a:gd name="connsiteX0" fmla="*/ 0 w 300828"/>
                  <a:gd name="connsiteY0" fmla="*/ 0 h 69862"/>
                  <a:gd name="connsiteX1" fmla="*/ 300829 w 300828"/>
                  <a:gd name="connsiteY1" fmla="*/ 0 h 69862"/>
                  <a:gd name="connsiteX2" fmla="*/ 300829 w 300828"/>
                  <a:gd name="connsiteY2" fmla="*/ 69863 h 69862"/>
                  <a:gd name="connsiteX3" fmla="*/ 0 w 300828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828" h="69862">
                    <a:moveTo>
                      <a:pt x="0" y="0"/>
                    </a:moveTo>
                    <a:lnTo>
                      <a:pt x="300829" y="0"/>
                    </a:lnTo>
                    <a:lnTo>
                      <a:pt x="300829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887" name="图形 7">
                <a:extLst>
                  <a:ext uri="{FF2B5EF4-FFF2-40B4-BE49-F238E27FC236}">
                    <a16:creationId xmlns:a16="http://schemas.microsoft.com/office/drawing/2014/main" id="{F95D17CA-6037-5BB5-93DD-913C3C2B2CF2}"/>
                  </a:ext>
                </a:extLst>
              </p:cNvPr>
              <p:cNvGrpSpPr/>
              <p:nvPr/>
            </p:nvGrpSpPr>
            <p:grpSpPr>
              <a:xfrm>
                <a:off x="4505756" y="3729492"/>
                <a:ext cx="858926" cy="915700"/>
                <a:chOff x="4505756" y="3729492"/>
                <a:chExt cx="858926" cy="915700"/>
              </a:xfrm>
              <a:solidFill>
                <a:srgbClr val="CA482B"/>
              </a:solidFill>
            </p:grpSpPr>
            <p:sp>
              <p:nvSpPr>
                <p:cNvPr id="19888" name="任意多边形: 形状 19887">
                  <a:extLst>
                    <a:ext uri="{FF2B5EF4-FFF2-40B4-BE49-F238E27FC236}">
                      <a16:creationId xmlns:a16="http://schemas.microsoft.com/office/drawing/2014/main" id="{5E3E6268-9146-BEF8-9018-FF27CD20DBC0}"/>
                    </a:ext>
                  </a:extLst>
                </p:cNvPr>
                <p:cNvSpPr/>
                <p:nvPr/>
              </p:nvSpPr>
              <p:spPr>
                <a:xfrm>
                  <a:off x="4505756" y="3729492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30 w 628416"/>
                    <a:gd name="connsiteY2" fmla="*/ 287244 h 287243"/>
                    <a:gd name="connsiteX3" fmla="*/ 597815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30" y="287244"/>
                      </a:lnTo>
                      <a:lnTo>
                        <a:pt x="59781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9" name="任意多边形: 形状 19888">
                  <a:extLst>
                    <a:ext uri="{FF2B5EF4-FFF2-40B4-BE49-F238E27FC236}">
                      <a16:creationId xmlns:a16="http://schemas.microsoft.com/office/drawing/2014/main" id="{2B7F26DB-2486-D3B4-B250-7F1FC13270CE}"/>
                    </a:ext>
                  </a:extLst>
                </p:cNvPr>
                <p:cNvSpPr/>
                <p:nvPr/>
              </p:nvSpPr>
              <p:spPr>
                <a:xfrm>
                  <a:off x="4563384" y="3886606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29 w 628416"/>
                    <a:gd name="connsiteY2" fmla="*/ 287244 h 287243"/>
                    <a:gd name="connsiteX3" fmla="*/ 597814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14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0" name="任意多边形: 形状 19889">
                  <a:extLst>
                    <a:ext uri="{FF2B5EF4-FFF2-40B4-BE49-F238E27FC236}">
                      <a16:creationId xmlns:a16="http://schemas.microsoft.com/office/drawing/2014/main" id="{28E78222-8496-E5AB-251F-28DBF31981CE}"/>
                    </a:ext>
                  </a:extLst>
                </p:cNvPr>
                <p:cNvSpPr/>
                <p:nvPr/>
              </p:nvSpPr>
              <p:spPr>
                <a:xfrm>
                  <a:off x="4620971" y="4043720"/>
                  <a:ext cx="628456" cy="287243"/>
                </a:xfrm>
                <a:custGeom>
                  <a:avLst/>
                  <a:gdLst>
                    <a:gd name="connsiteX0" fmla="*/ 628457 w 628456"/>
                    <a:gd name="connsiteY0" fmla="*/ 0 h 287243"/>
                    <a:gd name="connsiteX1" fmla="*/ 0 w 628456"/>
                    <a:gd name="connsiteY1" fmla="*/ 230469 h 287243"/>
                    <a:gd name="connsiteX2" fmla="*/ 88229 w 628456"/>
                    <a:gd name="connsiteY2" fmla="*/ 287244 h 287243"/>
                    <a:gd name="connsiteX3" fmla="*/ 597855 w 62845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6" h="287243">
                      <a:moveTo>
                        <a:pt x="628457" y="0"/>
                      </a:moveTo>
                      <a:lnTo>
                        <a:pt x="0" y="230469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1" name="任意多边形: 形状 19890">
                  <a:extLst>
                    <a:ext uri="{FF2B5EF4-FFF2-40B4-BE49-F238E27FC236}">
                      <a16:creationId xmlns:a16="http://schemas.microsoft.com/office/drawing/2014/main" id="{BAD73C62-C088-EE2C-1C59-F557D76AA947}"/>
                    </a:ext>
                  </a:extLst>
                </p:cNvPr>
                <p:cNvSpPr/>
                <p:nvPr/>
              </p:nvSpPr>
              <p:spPr>
                <a:xfrm>
                  <a:off x="4678598" y="4200834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2" name="任意多边形: 形状 19891">
                  <a:extLst>
                    <a:ext uri="{FF2B5EF4-FFF2-40B4-BE49-F238E27FC236}">
                      <a16:creationId xmlns:a16="http://schemas.microsoft.com/office/drawing/2014/main" id="{3B0A7634-E844-01EA-A2BA-AD9CD2B7B534}"/>
                    </a:ext>
                  </a:extLst>
                </p:cNvPr>
                <p:cNvSpPr/>
                <p:nvPr/>
              </p:nvSpPr>
              <p:spPr>
                <a:xfrm>
                  <a:off x="4736226" y="4357949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FFEB2968-21AC-E04F-34B4-E595F4FA04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107" y="2606037"/>
            <a:ext cx="3590847" cy="219661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B1843D-6F3C-EC37-2F54-AC26B20E4419}"/>
              </a:ext>
            </a:extLst>
          </p:cNvPr>
          <p:cNvGrpSpPr/>
          <p:nvPr/>
        </p:nvGrpSpPr>
        <p:grpSpPr>
          <a:xfrm>
            <a:off x="1236999" y="1007233"/>
            <a:ext cx="390744" cy="393554"/>
            <a:chOff x="2027863" y="177800"/>
            <a:chExt cx="1765300" cy="1778000"/>
          </a:xfrm>
          <a:gradFill>
            <a:gsLst>
              <a:gs pos="0">
                <a:srgbClr val="F6EDEC">
                  <a:alpha val="34000"/>
                </a:srgbClr>
              </a:gs>
              <a:gs pos="100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88B185E-5C3C-8843-E6A7-2C2F0529328A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6A1E3B-F8B9-1DA3-8DE3-49BCE36F130F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D5F678-DCFE-8F68-F46A-345A9B9A70F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0501EF-41FA-FCCB-C90C-997A9728071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86164B9-C721-B74A-0D6D-2A95D4A637D9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92C48CA-119E-9753-D760-3783EC8C3837}"/>
              </a:ext>
            </a:extLst>
          </p:cNvPr>
          <p:cNvGrpSpPr/>
          <p:nvPr/>
        </p:nvGrpSpPr>
        <p:grpSpPr>
          <a:xfrm>
            <a:off x="654213" y="611810"/>
            <a:ext cx="479519" cy="1217485"/>
            <a:chOff x="5573025" y="1966510"/>
            <a:chExt cx="1036320" cy="2631186"/>
          </a:xfrm>
          <a:noFill/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D77793A-E553-1BDD-655D-96CC05590DC0}"/>
                </a:ext>
              </a:extLst>
            </p:cNvPr>
            <p:cNvSpPr txBox="1"/>
            <p:nvPr/>
          </p:nvSpPr>
          <p:spPr>
            <a:xfrm>
              <a:off x="5626670" y="1966510"/>
              <a:ext cx="965606" cy="1164336"/>
            </a:xfrm>
            <a:custGeom>
              <a:avLst/>
              <a:gdLst>
                <a:gd name="connsiteX0" fmla="*/ 583996 w 965606"/>
                <a:gd name="connsiteY0" fmla="*/ 357225 h 1164336"/>
                <a:gd name="connsiteX1" fmla="*/ 583996 w 965606"/>
                <a:gd name="connsiteY1" fmla="*/ 585216 h 1164336"/>
                <a:gd name="connsiteX2" fmla="*/ 746150 w 965606"/>
                <a:gd name="connsiteY2" fmla="*/ 585216 h 1164336"/>
                <a:gd name="connsiteX3" fmla="*/ 746150 w 965606"/>
                <a:gd name="connsiteY3" fmla="*/ 357225 h 1164336"/>
                <a:gd name="connsiteX4" fmla="*/ 219456 w 965606"/>
                <a:gd name="connsiteY4" fmla="*/ 357225 h 1164336"/>
                <a:gd name="connsiteX5" fmla="*/ 219456 w 965606"/>
                <a:gd name="connsiteY5" fmla="*/ 585216 h 1164336"/>
                <a:gd name="connsiteX6" fmla="*/ 377952 w 965606"/>
                <a:gd name="connsiteY6" fmla="*/ 585216 h 1164336"/>
                <a:gd name="connsiteX7" fmla="*/ 377952 w 965606"/>
                <a:gd name="connsiteY7" fmla="*/ 357225 h 1164336"/>
                <a:gd name="connsiteX8" fmla="*/ 814772 w 965606"/>
                <a:gd name="connsiteY8" fmla="*/ 148742 h 1164336"/>
                <a:gd name="connsiteX9" fmla="*/ 883632 w 965606"/>
                <a:gd name="connsiteY9" fmla="*/ 148742 h 1164336"/>
                <a:gd name="connsiteX10" fmla="*/ 884907 w 965606"/>
                <a:gd name="connsiteY10" fmla="*/ 149048 h 1164336"/>
                <a:gd name="connsiteX11" fmla="*/ 910014 w 965606"/>
                <a:gd name="connsiteY11" fmla="*/ 162565 h 1164336"/>
                <a:gd name="connsiteX12" fmla="*/ 942142 w 965606"/>
                <a:gd name="connsiteY12" fmla="*/ 208394 h 1164336"/>
                <a:gd name="connsiteX13" fmla="*/ 946394 w 965606"/>
                <a:gd name="connsiteY13" fmla="*/ 262817 h 1164336"/>
                <a:gd name="connsiteX14" fmla="*/ 922652 w 965606"/>
                <a:gd name="connsiteY14" fmla="*/ 310092 h 1164336"/>
                <a:gd name="connsiteX15" fmla="*/ 937978 w 965606"/>
                <a:gd name="connsiteY15" fmla="*/ 261931 h 1164336"/>
                <a:gd name="connsiteX16" fmla="*/ 929503 w 965606"/>
                <a:gd name="connsiteY16" fmla="*/ 213089 h 1164336"/>
                <a:gd name="connsiteX17" fmla="*/ 900299 w 965606"/>
                <a:gd name="connsiteY17" fmla="*/ 175764 h 1164336"/>
                <a:gd name="connsiteX18" fmla="*/ 855592 w 965606"/>
                <a:gd name="connsiteY18" fmla="*/ 159700 h 1164336"/>
                <a:gd name="connsiteX19" fmla="*/ 810412 w 965606"/>
                <a:gd name="connsiteY19" fmla="*/ 167673 h 1164336"/>
                <a:gd name="connsiteX20" fmla="*/ 785696 w 965606"/>
                <a:gd name="connsiteY20" fmla="*/ 204349 h 1164336"/>
                <a:gd name="connsiteX21" fmla="*/ 802793 w 965606"/>
                <a:gd name="connsiteY21" fmla="*/ 244065 h 1164336"/>
                <a:gd name="connsiteX22" fmla="*/ 850985 w 965606"/>
                <a:gd name="connsiteY22" fmla="*/ 249676 h 1164336"/>
                <a:gd name="connsiteX23" fmla="*/ 798600 w 965606"/>
                <a:gd name="connsiteY23" fmla="*/ 251447 h 1164336"/>
                <a:gd name="connsiteX24" fmla="*/ 777634 w 965606"/>
                <a:gd name="connsiteY24" fmla="*/ 231604 h 1164336"/>
                <a:gd name="connsiteX25" fmla="*/ 772230 w 965606"/>
                <a:gd name="connsiteY25" fmla="*/ 202872 h 1164336"/>
                <a:gd name="connsiteX26" fmla="*/ 801642 w 965606"/>
                <a:gd name="connsiteY26" fmla="*/ 153795 h 1164336"/>
                <a:gd name="connsiteX27" fmla="*/ 377952 w 965606"/>
                <a:gd name="connsiteY27" fmla="*/ 0 h 1164336"/>
                <a:gd name="connsiteX28" fmla="*/ 583996 w 965606"/>
                <a:gd name="connsiteY28" fmla="*/ 0 h 1164336"/>
                <a:gd name="connsiteX29" fmla="*/ 583996 w 965606"/>
                <a:gd name="connsiteY29" fmla="*/ 148742 h 1164336"/>
                <a:gd name="connsiteX30" fmla="*/ 732640 w 965606"/>
                <a:gd name="connsiteY30" fmla="*/ 148742 h 1164336"/>
                <a:gd name="connsiteX31" fmla="*/ 734994 w 965606"/>
                <a:gd name="connsiteY31" fmla="*/ 160085 h 1164336"/>
                <a:gd name="connsiteX32" fmla="*/ 681221 w 965606"/>
                <a:gd name="connsiteY32" fmla="*/ 225876 h 1164336"/>
                <a:gd name="connsiteX33" fmla="*/ 747455 w 965606"/>
                <a:gd name="connsiteY33" fmla="*/ 281007 h 1164336"/>
                <a:gd name="connsiteX34" fmla="*/ 840620 w 965606"/>
                <a:gd name="connsiteY34" fmla="*/ 351079 h 1164336"/>
                <a:gd name="connsiteX35" fmla="*/ 922771 w 965606"/>
                <a:gd name="connsiteY35" fmla="*/ 310152 h 1164336"/>
                <a:gd name="connsiteX36" fmla="*/ 943843 w 965606"/>
                <a:gd name="connsiteY36" fmla="*/ 346458 h 1164336"/>
                <a:gd name="connsiteX37" fmla="*/ 965606 w 965606"/>
                <a:gd name="connsiteY37" fmla="*/ 363944 h 1164336"/>
                <a:gd name="connsiteX38" fmla="*/ 965606 w 965606"/>
                <a:gd name="connsiteY38" fmla="*/ 868070 h 1164336"/>
                <a:gd name="connsiteX39" fmla="*/ 583996 w 965606"/>
                <a:gd name="connsiteY39" fmla="*/ 868070 h 1164336"/>
                <a:gd name="connsiteX40" fmla="*/ 583996 w 965606"/>
                <a:gd name="connsiteY40" fmla="*/ 1164336 h 1164336"/>
                <a:gd name="connsiteX41" fmla="*/ 377952 w 965606"/>
                <a:gd name="connsiteY41" fmla="*/ 1164336 h 1164336"/>
                <a:gd name="connsiteX42" fmla="*/ 377952 w 965606"/>
                <a:gd name="connsiteY42" fmla="*/ 868070 h 1164336"/>
                <a:gd name="connsiteX43" fmla="*/ 0 w 965606"/>
                <a:gd name="connsiteY43" fmla="*/ 868070 h 1164336"/>
                <a:gd name="connsiteX44" fmla="*/ 0 w 965606"/>
                <a:gd name="connsiteY44" fmla="*/ 148742 h 1164336"/>
                <a:gd name="connsiteX45" fmla="*/ 377952 w 965606"/>
                <a:gd name="connsiteY45" fmla="*/ 148742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65606" h="1164336">
                  <a:moveTo>
                    <a:pt x="583996" y="357225"/>
                  </a:moveTo>
                  <a:lnTo>
                    <a:pt x="583996" y="585216"/>
                  </a:lnTo>
                  <a:lnTo>
                    <a:pt x="746150" y="585216"/>
                  </a:lnTo>
                  <a:lnTo>
                    <a:pt x="746150" y="357225"/>
                  </a:lnTo>
                  <a:close/>
                  <a:moveTo>
                    <a:pt x="219456" y="357225"/>
                  </a:moveTo>
                  <a:lnTo>
                    <a:pt x="219456" y="585216"/>
                  </a:lnTo>
                  <a:lnTo>
                    <a:pt x="377952" y="585216"/>
                  </a:lnTo>
                  <a:lnTo>
                    <a:pt x="377952" y="357225"/>
                  </a:lnTo>
                  <a:close/>
                  <a:moveTo>
                    <a:pt x="814772" y="148742"/>
                  </a:moveTo>
                  <a:lnTo>
                    <a:pt x="883632" y="148742"/>
                  </a:lnTo>
                  <a:lnTo>
                    <a:pt x="884907" y="149048"/>
                  </a:lnTo>
                  <a:cubicBezTo>
                    <a:pt x="893817" y="152311"/>
                    <a:pt x="902351" y="156733"/>
                    <a:pt x="910014" y="162565"/>
                  </a:cubicBezTo>
                  <a:cubicBezTo>
                    <a:pt x="925251" y="174229"/>
                    <a:pt x="936501" y="190647"/>
                    <a:pt x="942142" y="208394"/>
                  </a:cubicBezTo>
                  <a:cubicBezTo>
                    <a:pt x="948048" y="226082"/>
                    <a:pt x="949170" y="244863"/>
                    <a:pt x="946394" y="262817"/>
                  </a:cubicBezTo>
                  <a:cubicBezTo>
                    <a:pt x="943234" y="280475"/>
                    <a:pt x="936118" y="298429"/>
                    <a:pt x="922652" y="310092"/>
                  </a:cubicBezTo>
                  <a:cubicBezTo>
                    <a:pt x="933076" y="295889"/>
                    <a:pt x="937683" y="278851"/>
                    <a:pt x="937978" y="261931"/>
                  </a:cubicBezTo>
                  <a:cubicBezTo>
                    <a:pt x="938627" y="245069"/>
                    <a:pt x="935704" y="228208"/>
                    <a:pt x="929503" y="213089"/>
                  </a:cubicBezTo>
                  <a:cubicBezTo>
                    <a:pt x="923124" y="198059"/>
                    <a:pt x="913381" y="184712"/>
                    <a:pt x="900299" y="175764"/>
                  </a:cubicBezTo>
                  <a:cubicBezTo>
                    <a:pt x="887394" y="166639"/>
                    <a:pt x="871833" y="161590"/>
                    <a:pt x="855592" y="159700"/>
                  </a:cubicBezTo>
                  <a:cubicBezTo>
                    <a:pt x="839587" y="157574"/>
                    <a:pt x="823463" y="159937"/>
                    <a:pt x="810412" y="167673"/>
                  </a:cubicBezTo>
                  <a:cubicBezTo>
                    <a:pt x="797271" y="175262"/>
                    <a:pt x="788205" y="189141"/>
                    <a:pt x="785696" y="204349"/>
                  </a:cubicBezTo>
                  <a:cubicBezTo>
                    <a:pt x="783482" y="219703"/>
                    <a:pt x="788265" y="235591"/>
                    <a:pt x="802793" y="244065"/>
                  </a:cubicBezTo>
                  <a:cubicBezTo>
                    <a:pt x="816229" y="253456"/>
                    <a:pt x="834508" y="256114"/>
                    <a:pt x="850985" y="249676"/>
                  </a:cubicBezTo>
                  <a:cubicBezTo>
                    <a:pt x="836190" y="259805"/>
                    <a:pt x="815372" y="259657"/>
                    <a:pt x="798600" y="251447"/>
                  </a:cubicBezTo>
                  <a:cubicBezTo>
                    <a:pt x="790361" y="247402"/>
                    <a:pt x="782005" y="240817"/>
                    <a:pt x="777634" y="231604"/>
                  </a:cubicBezTo>
                  <a:cubicBezTo>
                    <a:pt x="773058" y="222716"/>
                    <a:pt x="771640" y="212617"/>
                    <a:pt x="772230" y="202872"/>
                  </a:cubicBezTo>
                  <a:cubicBezTo>
                    <a:pt x="773589" y="183235"/>
                    <a:pt x="784987" y="164661"/>
                    <a:pt x="801642" y="153795"/>
                  </a:cubicBezTo>
                  <a:close/>
                  <a:moveTo>
                    <a:pt x="377952" y="0"/>
                  </a:moveTo>
                  <a:lnTo>
                    <a:pt x="583996" y="0"/>
                  </a:lnTo>
                  <a:lnTo>
                    <a:pt x="583996" y="148742"/>
                  </a:lnTo>
                  <a:lnTo>
                    <a:pt x="732640" y="148742"/>
                  </a:lnTo>
                  <a:lnTo>
                    <a:pt x="734994" y="160085"/>
                  </a:lnTo>
                  <a:cubicBezTo>
                    <a:pt x="734994" y="160085"/>
                    <a:pt x="675876" y="170302"/>
                    <a:pt x="681221" y="225876"/>
                  </a:cubicBezTo>
                  <a:cubicBezTo>
                    <a:pt x="686684" y="282690"/>
                    <a:pt x="747455" y="281007"/>
                    <a:pt x="747455" y="281007"/>
                  </a:cubicBezTo>
                  <a:cubicBezTo>
                    <a:pt x="747455" y="281007"/>
                    <a:pt x="766767" y="351079"/>
                    <a:pt x="840620" y="351079"/>
                  </a:cubicBezTo>
                  <a:cubicBezTo>
                    <a:pt x="899737" y="351079"/>
                    <a:pt x="922771" y="310152"/>
                    <a:pt x="922771" y="310152"/>
                  </a:cubicBezTo>
                  <a:cubicBezTo>
                    <a:pt x="922771" y="310152"/>
                    <a:pt x="927724" y="327766"/>
                    <a:pt x="943843" y="346458"/>
                  </a:cubicBezTo>
                  <a:lnTo>
                    <a:pt x="965606" y="363944"/>
                  </a:lnTo>
                  <a:lnTo>
                    <a:pt x="965606" y="868070"/>
                  </a:lnTo>
                  <a:lnTo>
                    <a:pt x="583996" y="868070"/>
                  </a:lnTo>
                  <a:lnTo>
                    <a:pt x="583996" y="1164336"/>
                  </a:lnTo>
                  <a:lnTo>
                    <a:pt x="377952" y="1164336"/>
                  </a:lnTo>
                  <a:lnTo>
                    <a:pt x="377952" y="868070"/>
                  </a:lnTo>
                  <a:lnTo>
                    <a:pt x="0" y="868070"/>
                  </a:lnTo>
                  <a:lnTo>
                    <a:pt x="0" y="148742"/>
                  </a:lnTo>
                  <a:lnTo>
                    <a:pt x="377952" y="148742"/>
                  </a:ln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8195B8F-BFDA-66EC-6065-4C111004AB4C}"/>
                </a:ext>
              </a:extLst>
            </p:cNvPr>
            <p:cNvSpPr txBox="1"/>
            <p:nvPr/>
          </p:nvSpPr>
          <p:spPr>
            <a:xfrm>
              <a:off x="5573025" y="3433360"/>
              <a:ext cx="1036320" cy="1164336"/>
            </a:xfrm>
            <a:custGeom>
              <a:avLst/>
              <a:gdLst>
                <a:gd name="connsiteX0" fmla="*/ 961175 w 1036320"/>
                <a:gd name="connsiteY0" fmla="*/ 840273 h 1164336"/>
                <a:gd name="connsiteX1" fmla="*/ 966216 w 1036320"/>
                <a:gd name="connsiteY1" fmla="*/ 845211 h 1164336"/>
                <a:gd name="connsiteX2" fmla="*/ 978706 w 1036320"/>
                <a:gd name="connsiteY2" fmla="*/ 851334 h 1164336"/>
                <a:gd name="connsiteX3" fmla="*/ 958256 w 1036320"/>
                <a:gd name="connsiteY3" fmla="*/ 858650 h 1164336"/>
                <a:gd name="connsiteX4" fmla="*/ 933540 w 1036320"/>
                <a:gd name="connsiteY4" fmla="*/ 895325 h 1164336"/>
                <a:gd name="connsiteX5" fmla="*/ 950637 w 1036320"/>
                <a:gd name="connsiteY5" fmla="*/ 935041 h 1164336"/>
                <a:gd name="connsiteX6" fmla="*/ 998829 w 1036320"/>
                <a:gd name="connsiteY6" fmla="*/ 940652 h 1164336"/>
                <a:gd name="connsiteX7" fmla="*/ 946444 w 1036320"/>
                <a:gd name="connsiteY7" fmla="*/ 942423 h 1164336"/>
                <a:gd name="connsiteX8" fmla="*/ 925478 w 1036320"/>
                <a:gd name="connsiteY8" fmla="*/ 922580 h 1164336"/>
                <a:gd name="connsiteX9" fmla="*/ 920074 w 1036320"/>
                <a:gd name="connsiteY9" fmla="*/ 893848 h 1164336"/>
                <a:gd name="connsiteX10" fmla="*/ 949486 w 1036320"/>
                <a:gd name="connsiteY10" fmla="*/ 844771 h 1164336"/>
                <a:gd name="connsiteX11" fmla="*/ 366979 w 1036320"/>
                <a:gd name="connsiteY11" fmla="*/ 558393 h 1164336"/>
                <a:gd name="connsiteX12" fmla="*/ 427939 w 1036320"/>
                <a:gd name="connsiteY12" fmla="*/ 558393 h 1164336"/>
                <a:gd name="connsiteX13" fmla="*/ 430987 w 1036320"/>
                <a:gd name="connsiteY13" fmla="*/ 643128 h 1164336"/>
                <a:gd name="connsiteX14" fmla="*/ 445617 w 1036320"/>
                <a:gd name="connsiteY14" fmla="*/ 688238 h 1164336"/>
                <a:gd name="connsiteX15" fmla="*/ 486461 w 1036320"/>
                <a:gd name="connsiteY15" fmla="*/ 714451 h 1164336"/>
                <a:gd name="connsiteX16" fmla="*/ 486461 w 1036320"/>
                <a:gd name="connsiteY16" fmla="*/ 922934 h 1164336"/>
                <a:gd name="connsiteX17" fmla="*/ 404165 w 1036320"/>
                <a:gd name="connsiteY17" fmla="*/ 862584 h 1164336"/>
                <a:gd name="connsiteX18" fmla="*/ 372465 w 1036320"/>
                <a:gd name="connsiteY18" fmla="*/ 741883 h 1164336"/>
                <a:gd name="connsiteX19" fmla="*/ 366979 w 1036320"/>
                <a:gd name="connsiteY19" fmla="*/ 558393 h 1164336"/>
                <a:gd name="connsiteX20" fmla="*/ 91440 w 1036320"/>
                <a:gd name="connsiteY20" fmla="*/ 558393 h 1164336"/>
                <a:gd name="connsiteX21" fmla="*/ 160934 w 1036320"/>
                <a:gd name="connsiteY21" fmla="*/ 558393 h 1164336"/>
                <a:gd name="connsiteX22" fmla="*/ 153009 w 1036320"/>
                <a:gd name="connsiteY22" fmla="*/ 893064 h 1164336"/>
                <a:gd name="connsiteX23" fmla="*/ 110947 w 1036320"/>
                <a:gd name="connsiteY23" fmla="*/ 1088136 h 1164336"/>
                <a:gd name="connsiteX24" fmla="*/ 0 w 1036320"/>
                <a:gd name="connsiteY24" fmla="*/ 1164336 h 1164336"/>
                <a:gd name="connsiteX25" fmla="*/ 0 w 1036320"/>
                <a:gd name="connsiteY25" fmla="*/ 865632 h 1164336"/>
                <a:gd name="connsiteX26" fmla="*/ 62789 w 1036320"/>
                <a:gd name="connsiteY26" fmla="*/ 832104 h 1164336"/>
                <a:gd name="connsiteX27" fmla="*/ 86563 w 1036320"/>
                <a:gd name="connsiteY27" fmla="*/ 740664 h 1164336"/>
                <a:gd name="connsiteX28" fmla="*/ 91440 w 1036320"/>
                <a:gd name="connsiteY28" fmla="*/ 558393 h 1164336"/>
                <a:gd name="connsiteX29" fmla="*/ 914400 w 1036320"/>
                <a:gd name="connsiteY29" fmla="*/ 167030 h 1164336"/>
                <a:gd name="connsiteX30" fmla="*/ 1036320 w 1036320"/>
                <a:gd name="connsiteY30" fmla="*/ 167030 h 1164336"/>
                <a:gd name="connsiteX31" fmla="*/ 1022909 w 1036320"/>
                <a:gd name="connsiteY31" fmla="*/ 582777 h 1164336"/>
                <a:gd name="connsiteX32" fmla="*/ 898550 w 1036320"/>
                <a:gd name="connsiteY32" fmla="*/ 582777 h 1164336"/>
                <a:gd name="connsiteX33" fmla="*/ 499872 w 1036320"/>
                <a:gd name="connsiteY33" fmla="*/ 167030 h 1164336"/>
                <a:gd name="connsiteX34" fmla="*/ 623011 w 1036320"/>
                <a:gd name="connsiteY34" fmla="*/ 167030 h 1164336"/>
                <a:gd name="connsiteX35" fmla="*/ 641299 w 1036320"/>
                <a:gd name="connsiteY35" fmla="*/ 582777 h 1164336"/>
                <a:gd name="connsiteX36" fmla="*/ 516941 w 1036320"/>
                <a:gd name="connsiteY36" fmla="*/ 582777 h 1164336"/>
                <a:gd name="connsiteX37" fmla="*/ 312115 w 1036320"/>
                <a:gd name="connsiteY37" fmla="*/ 2438 h 1164336"/>
                <a:gd name="connsiteX38" fmla="*/ 447446 w 1036320"/>
                <a:gd name="connsiteY38" fmla="*/ 2438 h 1164336"/>
                <a:gd name="connsiteX39" fmla="*/ 423672 w 1036320"/>
                <a:gd name="connsiteY39" fmla="*/ 121920 h 1164336"/>
                <a:gd name="connsiteX40" fmla="*/ 353568 w 1036320"/>
                <a:gd name="connsiteY40" fmla="*/ 186537 h 1164336"/>
                <a:gd name="connsiteX41" fmla="*/ 353568 w 1036320"/>
                <a:gd name="connsiteY41" fmla="*/ 286512 h 1164336"/>
                <a:gd name="connsiteX42" fmla="*/ 463296 w 1036320"/>
                <a:gd name="connsiteY42" fmla="*/ 286512 h 1164336"/>
                <a:gd name="connsiteX43" fmla="*/ 463296 w 1036320"/>
                <a:gd name="connsiteY43" fmla="*/ 505968 h 1164336"/>
                <a:gd name="connsiteX44" fmla="*/ 353568 w 1036320"/>
                <a:gd name="connsiteY44" fmla="*/ 505968 h 1164336"/>
                <a:gd name="connsiteX45" fmla="*/ 353568 w 1036320"/>
                <a:gd name="connsiteY45" fmla="*/ 1164336 h 1164336"/>
                <a:gd name="connsiteX46" fmla="*/ 179222 w 1036320"/>
                <a:gd name="connsiteY46" fmla="*/ 1164336 h 1164336"/>
                <a:gd name="connsiteX47" fmla="*/ 179222 w 1036320"/>
                <a:gd name="connsiteY47" fmla="*/ 505968 h 1164336"/>
                <a:gd name="connsiteX48" fmla="*/ 53645 w 1036320"/>
                <a:gd name="connsiteY48" fmla="*/ 505968 h 1164336"/>
                <a:gd name="connsiteX49" fmla="*/ 53645 w 1036320"/>
                <a:gd name="connsiteY49" fmla="*/ 466462 h 1164336"/>
                <a:gd name="connsiteX50" fmla="*/ 53763 w 1036320"/>
                <a:gd name="connsiteY50" fmla="*/ 466357 h 1164336"/>
                <a:gd name="connsiteX51" fmla="*/ 77877 w 1036320"/>
                <a:gd name="connsiteY51" fmla="*/ 451204 h 1164336"/>
                <a:gd name="connsiteX52" fmla="*/ 189675 w 1036320"/>
                <a:gd name="connsiteY52" fmla="*/ 429470 h 1164336"/>
                <a:gd name="connsiteX53" fmla="*/ 266805 w 1036320"/>
                <a:gd name="connsiteY53" fmla="*/ 361405 h 1164336"/>
                <a:gd name="connsiteX54" fmla="*/ 154889 w 1036320"/>
                <a:gd name="connsiteY54" fmla="*/ 370146 h 1164336"/>
                <a:gd name="connsiteX55" fmla="*/ 80143 w 1036320"/>
                <a:gd name="connsiteY55" fmla="*/ 317724 h 1164336"/>
                <a:gd name="connsiteX56" fmla="*/ 53645 w 1036320"/>
                <a:gd name="connsiteY56" fmla="*/ 300801 h 1164336"/>
                <a:gd name="connsiteX57" fmla="*/ 53645 w 1036320"/>
                <a:gd name="connsiteY57" fmla="*/ 286512 h 1164336"/>
                <a:gd name="connsiteX58" fmla="*/ 179222 w 1036320"/>
                <a:gd name="connsiteY58" fmla="*/ 286512 h 1164336"/>
                <a:gd name="connsiteX59" fmla="*/ 179222 w 1036320"/>
                <a:gd name="connsiteY59" fmla="*/ 213360 h 1164336"/>
                <a:gd name="connsiteX60" fmla="*/ 80467 w 1036320"/>
                <a:gd name="connsiteY60" fmla="*/ 213360 h 1164336"/>
                <a:gd name="connsiteX61" fmla="*/ 80467 w 1036320"/>
                <a:gd name="connsiteY61" fmla="*/ 40233 h 1164336"/>
                <a:gd name="connsiteX62" fmla="*/ 129235 w 1036320"/>
                <a:gd name="connsiteY62" fmla="*/ 40233 h 1164336"/>
                <a:gd name="connsiteX63" fmla="*/ 270053 w 1036320"/>
                <a:gd name="connsiteY63" fmla="*/ 34137 h 1164336"/>
                <a:gd name="connsiteX64" fmla="*/ 312115 w 1036320"/>
                <a:gd name="connsiteY64" fmla="*/ 2438 h 1164336"/>
                <a:gd name="connsiteX65" fmla="*/ 675437 w 1036320"/>
                <a:gd name="connsiteY65" fmla="*/ 0 h 1164336"/>
                <a:gd name="connsiteX66" fmla="*/ 858317 w 1036320"/>
                <a:gd name="connsiteY66" fmla="*/ 0 h 1164336"/>
                <a:gd name="connsiteX67" fmla="*/ 870509 w 1036320"/>
                <a:gd name="connsiteY67" fmla="*/ 526694 h 1164336"/>
                <a:gd name="connsiteX68" fmla="*/ 902513 w 1036320"/>
                <a:gd name="connsiteY68" fmla="*/ 737235 h 1164336"/>
                <a:gd name="connsiteX69" fmla="*/ 910557 w 1036320"/>
                <a:gd name="connsiteY69" fmla="*/ 759647 h 1164336"/>
                <a:gd name="connsiteX70" fmla="*/ 886618 w 1036320"/>
                <a:gd name="connsiteY70" fmla="*/ 791611 h 1164336"/>
                <a:gd name="connsiteX71" fmla="*/ 882838 w 1036320"/>
                <a:gd name="connsiteY71" fmla="*/ 851061 h 1164336"/>
                <a:gd name="connsiteX72" fmla="*/ 829065 w 1036320"/>
                <a:gd name="connsiteY72" fmla="*/ 916852 h 1164336"/>
                <a:gd name="connsiteX73" fmla="*/ 895299 w 1036320"/>
                <a:gd name="connsiteY73" fmla="*/ 971983 h 1164336"/>
                <a:gd name="connsiteX74" fmla="*/ 988464 w 1036320"/>
                <a:gd name="connsiteY74" fmla="*/ 1042056 h 1164336"/>
                <a:gd name="connsiteX75" fmla="*/ 1026240 w 1036320"/>
                <a:gd name="connsiteY75" fmla="*/ 1035661 h 1164336"/>
                <a:gd name="connsiteX76" fmla="*/ 1033881 w 1036320"/>
                <a:gd name="connsiteY76" fmla="*/ 1031440 h 1164336"/>
                <a:gd name="connsiteX77" fmla="*/ 1033881 w 1036320"/>
                <a:gd name="connsiteY77" fmla="*/ 1164336 h 1164336"/>
                <a:gd name="connsiteX78" fmla="*/ 872947 w 1036320"/>
                <a:gd name="connsiteY78" fmla="*/ 1122883 h 1164336"/>
                <a:gd name="connsiteX79" fmla="*/ 768096 w 1036320"/>
                <a:gd name="connsiteY79" fmla="*/ 974140 h 1164336"/>
                <a:gd name="connsiteX80" fmla="*/ 662025 w 1036320"/>
                <a:gd name="connsiteY80" fmla="*/ 1122883 h 1164336"/>
                <a:gd name="connsiteX81" fmla="*/ 499872 w 1036320"/>
                <a:gd name="connsiteY81" fmla="*/ 1164336 h 1164336"/>
                <a:gd name="connsiteX82" fmla="*/ 499872 w 1036320"/>
                <a:gd name="connsiteY82" fmla="*/ 865632 h 1164336"/>
                <a:gd name="connsiteX83" fmla="*/ 615086 w 1036320"/>
                <a:gd name="connsiteY83" fmla="*/ 785774 h 1164336"/>
                <a:gd name="connsiteX84" fmla="*/ 663854 w 1036320"/>
                <a:gd name="connsiteY84" fmla="*/ 529133 h 1164336"/>
                <a:gd name="connsiteX85" fmla="*/ 675437 w 1036320"/>
                <a:gd name="connsiteY85" fmla="*/ 0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36320" h="1164336">
                  <a:moveTo>
                    <a:pt x="961175" y="840273"/>
                  </a:moveTo>
                  <a:lnTo>
                    <a:pt x="966216" y="845211"/>
                  </a:lnTo>
                  <a:lnTo>
                    <a:pt x="978706" y="851334"/>
                  </a:lnTo>
                  <a:lnTo>
                    <a:pt x="958256" y="858650"/>
                  </a:lnTo>
                  <a:cubicBezTo>
                    <a:pt x="945115" y="866238"/>
                    <a:pt x="936049" y="880117"/>
                    <a:pt x="933540" y="895325"/>
                  </a:cubicBezTo>
                  <a:cubicBezTo>
                    <a:pt x="931326" y="910680"/>
                    <a:pt x="936109" y="926567"/>
                    <a:pt x="950637" y="935041"/>
                  </a:cubicBezTo>
                  <a:cubicBezTo>
                    <a:pt x="964073" y="944432"/>
                    <a:pt x="982352" y="947090"/>
                    <a:pt x="998829" y="940652"/>
                  </a:cubicBezTo>
                  <a:cubicBezTo>
                    <a:pt x="984034" y="950781"/>
                    <a:pt x="963216" y="950633"/>
                    <a:pt x="946444" y="942423"/>
                  </a:cubicBezTo>
                  <a:cubicBezTo>
                    <a:pt x="938205" y="938378"/>
                    <a:pt x="929849" y="931793"/>
                    <a:pt x="925478" y="922580"/>
                  </a:cubicBezTo>
                  <a:cubicBezTo>
                    <a:pt x="920902" y="913692"/>
                    <a:pt x="919484" y="903593"/>
                    <a:pt x="920074" y="893848"/>
                  </a:cubicBezTo>
                  <a:cubicBezTo>
                    <a:pt x="921433" y="874211"/>
                    <a:pt x="932831" y="855637"/>
                    <a:pt x="949486" y="844771"/>
                  </a:cubicBezTo>
                  <a:close/>
                  <a:moveTo>
                    <a:pt x="366979" y="558393"/>
                  </a:moveTo>
                  <a:lnTo>
                    <a:pt x="427939" y="558393"/>
                  </a:lnTo>
                  <a:cubicBezTo>
                    <a:pt x="427939" y="596595"/>
                    <a:pt x="428955" y="624840"/>
                    <a:pt x="430987" y="643128"/>
                  </a:cubicBezTo>
                  <a:cubicBezTo>
                    <a:pt x="433019" y="661416"/>
                    <a:pt x="437896" y="676452"/>
                    <a:pt x="445617" y="688238"/>
                  </a:cubicBezTo>
                  <a:cubicBezTo>
                    <a:pt x="453339" y="700024"/>
                    <a:pt x="466953" y="708761"/>
                    <a:pt x="486461" y="714451"/>
                  </a:cubicBezTo>
                  <a:lnTo>
                    <a:pt x="486461" y="922934"/>
                  </a:lnTo>
                  <a:cubicBezTo>
                    <a:pt x="449072" y="917244"/>
                    <a:pt x="421640" y="897128"/>
                    <a:pt x="404165" y="862584"/>
                  </a:cubicBezTo>
                  <a:cubicBezTo>
                    <a:pt x="386689" y="828040"/>
                    <a:pt x="376123" y="787806"/>
                    <a:pt x="372465" y="741883"/>
                  </a:cubicBezTo>
                  <a:cubicBezTo>
                    <a:pt x="368808" y="695960"/>
                    <a:pt x="366979" y="634796"/>
                    <a:pt x="366979" y="558393"/>
                  </a:cubicBezTo>
                  <a:close/>
                  <a:moveTo>
                    <a:pt x="91440" y="558393"/>
                  </a:moveTo>
                  <a:lnTo>
                    <a:pt x="160934" y="558393"/>
                  </a:lnTo>
                  <a:cubicBezTo>
                    <a:pt x="160934" y="702259"/>
                    <a:pt x="158293" y="813816"/>
                    <a:pt x="153009" y="893064"/>
                  </a:cubicBezTo>
                  <a:cubicBezTo>
                    <a:pt x="147726" y="972312"/>
                    <a:pt x="133705" y="1037336"/>
                    <a:pt x="110947" y="1088136"/>
                  </a:cubicBezTo>
                  <a:cubicBezTo>
                    <a:pt x="88189" y="1138936"/>
                    <a:pt x="51206" y="1164336"/>
                    <a:pt x="0" y="1164336"/>
                  </a:cubicBezTo>
                  <a:lnTo>
                    <a:pt x="0" y="865632"/>
                  </a:lnTo>
                  <a:cubicBezTo>
                    <a:pt x="29261" y="865632"/>
                    <a:pt x="50190" y="854456"/>
                    <a:pt x="62789" y="832104"/>
                  </a:cubicBezTo>
                  <a:cubicBezTo>
                    <a:pt x="75387" y="809752"/>
                    <a:pt x="83312" y="779272"/>
                    <a:pt x="86563" y="740664"/>
                  </a:cubicBezTo>
                  <a:cubicBezTo>
                    <a:pt x="89814" y="702056"/>
                    <a:pt x="91440" y="641299"/>
                    <a:pt x="91440" y="558393"/>
                  </a:cubicBezTo>
                  <a:close/>
                  <a:moveTo>
                    <a:pt x="914400" y="167030"/>
                  </a:moveTo>
                  <a:lnTo>
                    <a:pt x="1036320" y="167030"/>
                  </a:lnTo>
                  <a:lnTo>
                    <a:pt x="1022909" y="582777"/>
                  </a:lnTo>
                  <a:lnTo>
                    <a:pt x="898550" y="582777"/>
                  </a:lnTo>
                  <a:close/>
                  <a:moveTo>
                    <a:pt x="499872" y="167030"/>
                  </a:moveTo>
                  <a:lnTo>
                    <a:pt x="623011" y="167030"/>
                  </a:lnTo>
                  <a:lnTo>
                    <a:pt x="641299" y="582777"/>
                  </a:lnTo>
                  <a:lnTo>
                    <a:pt x="516941" y="582777"/>
                  </a:lnTo>
                  <a:close/>
                  <a:moveTo>
                    <a:pt x="312115" y="2438"/>
                  </a:moveTo>
                  <a:lnTo>
                    <a:pt x="447446" y="2438"/>
                  </a:lnTo>
                  <a:cubicBezTo>
                    <a:pt x="447446" y="52832"/>
                    <a:pt x="439521" y="92659"/>
                    <a:pt x="423672" y="121920"/>
                  </a:cubicBezTo>
                  <a:cubicBezTo>
                    <a:pt x="407822" y="151181"/>
                    <a:pt x="384454" y="172720"/>
                    <a:pt x="353568" y="186537"/>
                  </a:cubicBezTo>
                  <a:lnTo>
                    <a:pt x="353568" y="286512"/>
                  </a:lnTo>
                  <a:lnTo>
                    <a:pt x="463296" y="286512"/>
                  </a:lnTo>
                  <a:lnTo>
                    <a:pt x="463296" y="505968"/>
                  </a:lnTo>
                  <a:lnTo>
                    <a:pt x="353568" y="505968"/>
                  </a:lnTo>
                  <a:lnTo>
                    <a:pt x="353568" y="1164336"/>
                  </a:lnTo>
                  <a:lnTo>
                    <a:pt x="179222" y="1164336"/>
                  </a:lnTo>
                  <a:lnTo>
                    <a:pt x="179222" y="505968"/>
                  </a:lnTo>
                  <a:lnTo>
                    <a:pt x="53645" y="505968"/>
                  </a:lnTo>
                  <a:lnTo>
                    <a:pt x="53645" y="466462"/>
                  </a:lnTo>
                  <a:lnTo>
                    <a:pt x="53763" y="466357"/>
                  </a:lnTo>
                  <a:cubicBezTo>
                    <a:pt x="60054" y="461522"/>
                    <a:pt x="67711" y="456534"/>
                    <a:pt x="77877" y="451204"/>
                  </a:cubicBezTo>
                  <a:cubicBezTo>
                    <a:pt x="118538" y="429854"/>
                    <a:pt x="135016" y="439126"/>
                    <a:pt x="189675" y="429470"/>
                  </a:cubicBezTo>
                  <a:cubicBezTo>
                    <a:pt x="260575" y="416979"/>
                    <a:pt x="266805" y="361405"/>
                    <a:pt x="266805" y="361405"/>
                  </a:cubicBezTo>
                  <a:cubicBezTo>
                    <a:pt x="266805" y="361405"/>
                    <a:pt x="210345" y="384083"/>
                    <a:pt x="154889" y="370146"/>
                  </a:cubicBezTo>
                  <a:cubicBezTo>
                    <a:pt x="115424" y="360246"/>
                    <a:pt x="102484" y="336892"/>
                    <a:pt x="80143" y="317724"/>
                  </a:cubicBezTo>
                  <a:lnTo>
                    <a:pt x="53645" y="300801"/>
                  </a:lnTo>
                  <a:lnTo>
                    <a:pt x="53645" y="286512"/>
                  </a:lnTo>
                  <a:lnTo>
                    <a:pt x="179222" y="286512"/>
                  </a:lnTo>
                  <a:lnTo>
                    <a:pt x="179222" y="213360"/>
                  </a:lnTo>
                  <a:lnTo>
                    <a:pt x="80467" y="213360"/>
                  </a:lnTo>
                  <a:lnTo>
                    <a:pt x="80467" y="40233"/>
                  </a:lnTo>
                  <a:lnTo>
                    <a:pt x="129235" y="40233"/>
                  </a:lnTo>
                  <a:cubicBezTo>
                    <a:pt x="195072" y="40233"/>
                    <a:pt x="242011" y="38201"/>
                    <a:pt x="270053" y="34137"/>
                  </a:cubicBezTo>
                  <a:cubicBezTo>
                    <a:pt x="298094" y="30073"/>
                    <a:pt x="312115" y="19507"/>
                    <a:pt x="312115" y="2438"/>
                  </a:cubicBezTo>
                  <a:close/>
                  <a:moveTo>
                    <a:pt x="675437" y="0"/>
                  </a:moveTo>
                  <a:lnTo>
                    <a:pt x="858317" y="0"/>
                  </a:lnTo>
                  <a:cubicBezTo>
                    <a:pt x="858317" y="234086"/>
                    <a:pt x="862381" y="409651"/>
                    <a:pt x="870509" y="526694"/>
                  </a:cubicBezTo>
                  <a:cubicBezTo>
                    <a:pt x="876605" y="614476"/>
                    <a:pt x="887273" y="684657"/>
                    <a:pt x="902513" y="737235"/>
                  </a:cubicBezTo>
                  <a:lnTo>
                    <a:pt x="910557" y="759647"/>
                  </a:lnTo>
                  <a:lnTo>
                    <a:pt x="886618" y="791611"/>
                  </a:lnTo>
                  <a:cubicBezTo>
                    <a:pt x="875286" y="817722"/>
                    <a:pt x="876622" y="843944"/>
                    <a:pt x="882838" y="851061"/>
                  </a:cubicBezTo>
                  <a:cubicBezTo>
                    <a:pt x="882838" y="851061"/>
                    <a:pt x="823720" y="861278"/>
                    <a:pt x="829065" y="916852"/>
                  </a:cubicBezTo>
                  <a:cubicBezTo>
                    <a:pt x="834528" y="973666"/>
                    <a:pt x="895299" y="971983"/>
                    <a:pt x="895299" y="971983"/>
                  </a:cubicBezTo>
                  <a:cubicBezTo>
                    <a:pt x="895299" y="971983"/>
                    <a:pt x="914611" y="1042056"/>
                    <a:pt x="988464" y="1042056"/>
                  </a:cubicBezTo>
                  <a:cubicBezTo>
                    <a:pt x="1003243" y="1042056"/>
                    <a:pt x="1015767" y="1039498"/>
                    <a:pt x="1026240" y="1035661"/>
                  </a:cubicBezTo>
                  <a:lnTo>
                    <a:pt x="1033881" y="1031440"/>
                  </a:lnTo>
                  <a:lnTo>
                    <a:pt x="1033881" y="1164336"/>
                  </a:lnTo>
                  <a:cubicBezTo>
                    <a:pt x="968857" y="1164336"/>
                    <a:pt x="915213" y="1150518"/>
                    <a:pt x="872947" y="1122883"/>
                  </a:cubicBezTo>
                  <a:cubicBezTo>
                    <a:pt x="830681" y="1095248"/>
                    <a:pt x="795731" y="1045667"/>
                    <a:pt x="768096" y="974140"/>
                  </a:cubicBezTo>
                  <a:cubicBezTo>
                    <a:pt x="740461" y="1045667"/>
                    <a:pt x="705104" y="1095248"/>
                    <a:pt x="662025" y="1122883"/>
                  </a:cubicBezTo>
                  <a:cubicBezTo>
                    <a:pt x="618947" y="1150518"/>
                    <a:pt x="564896" y="1164336"/>
                    <a:pt x="499872" y="1164336"/>
                  </a:cubicBezTo>
                  <a:lnTo>
                    <a:pt x="499872" y="865632"/>
                  </a:lnTo>
                  <a:cubicBezTo>
                    <a:pt x="551891" y="865632"/>
                    <a:pt x="590296" y="839012"/>
                    <a:pt x="615086" y="785774"/>
                  </a:cubicBezTo>
                  <a:cubicBezTo>
                    <a:pt x="639877" y="732536"/>
                    <a:pt x="656133" y="646989"/>
                    <a:pt x="663854" y="529133"/>
                  </a:cubicBezTo>
                  <a:cubicBezTo>
                    <a:pt x="671576" y="411277"/>
                    <a:pt x="675437" y="234899"/>
                    <a:pt x="675437" y="0"/>
                  </a:cubicBez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3BF1E9A-56B3-9907-7966-0F70055D5B13}"/>
              </a:ext>
            </a:extLst>
          </p:cNvPr>
          <p:cNvSpPr/>
          <p:nvPr/>
        </p:nvSpPr>
        <p:spPr>
          <a:xfrm>
            <a:off x="4248913" y="2786208"/>
            <a:ext cx="3564580" cy="633216"/>
          </a:xfrm>
          <a:custGeom>
            <a:avLst/>
            <a:gdLst>
              <a:gd name="connsiteX0" fmla="*/ 130075 w 3564580"/>
              <a:gd name="connsiteY0" fmla="*/ 0 h 633216"/>
              <a:gd name="connsiteX1" fmla="*/ 463498 w 3564580"/>
              <a:gd name="connsiteY1" fmla="*/ 0 h 633216"/>
              <a:gd name="connsiteX2" fmla="*/ 613219 w 3564580"/>
              <a:gd name="connsiteY2" fmla="*/ 0 h 633216"/>
              <a:gd name="connsiteX3" fmla="*/ 930893 w 3564580"/>
              <a:gd name="connsiteY3" fmla="*/ 0 h 633216"/>
              <a:gd name="connsiteX4" fmla="*/ 946640 w 3564580"/>
              <a:gd name="connsiteY4" fmla="*/ 0 h 633216"/>
              <a:gd name="connsiteX5" fmla="*/ 996710 w 3564580"/>
              <a:gd name="connsiteY5" fmla="*/ 0 h 633216"/>
              <a:gd name="connsiteX6" fmla="*/ 1069646 w 3564580"/>
              <a:gd name="connsiteY6" fmla="*/ 0 h 633216"/>
              <a:gd name="connsiteX7" fmla="*/ 1264316 w 3564580"/>
              <a:gd name="connsiteY7" fmla="*/ 0 h 633216"/>
              <a:gd name="connsiteX8" fmla="*/ 1330131 w 3564580"/>
              <a:gd name="connsiteY8" fmla="*/ 0 h 633216"/>
              <a:gd name="connsiteX9" fmla="*/ 1403068 w 3564580"/>
              <a:gd name="connsiteY9" fmla="*/ 0 h 633216"/>
              <a:gd name="connsiteX10" fmla="*/ 1414037 w 3564580"/>
              <a:gd name="connsiteY10" fmla="*/ 0 h 633216"/>
              <a:gd name="connsiteX11" fmla="*/ 1458193 w 3564580"/>
              <a:gd name="connsiteY11" fmla="*/ 0 h 633216"/>
              <a:gd name="connsiteX12" fmla="*/ 1747458 w 3564580"/>
              <a:gd name="connsiteY12" fmla="*/ 0 h 633216"/>
              <a:gd name="connsiteX13" fmla="*/ 1791614 w 3564580"/>
              <a:gd name="connsiteY13" fmla="*/ 0 h 633216"/>
              <a:gd name="connsiteX14" fmla="*/ 1797528 w 3564580"/>
              <a:gd name="connsiteY14" fmla="*/ 0 h 633216"/>
              <a:gd name="connsiteX15" fmla="*/ 1817123 w 3564580"/>
              <a:gd name="connsiteY15" fmla="*/ 0 h 633216"/>
              <a:gd name="connsiteX16" fmla="*/ 1870464 w 3564580"/>
              <a:gd name="connsiteY16" fmla="*/ 0 h 633216"/>
              <a:gd name="connsiteX17" fmla="*/ 2130949 w 3564580"/>
              <a:gd name="connsiteY17" fmla="*/ 0 h 633216"/>
              <a:gd name="connsiteX18" fmla="*/ 2150544 w 3564580"/>
              <a:gd name="connsiteY18" fmla="*/ 0 h 633216"/>
              <a:gd name="connsiteX19" fmla="*/ 2203886 w 3564580"/>
              <a:gd name="connsiteY19" fmla="*/ 0 h 633216"/>
              <a:gd name="connsiteX20" fmla="*/ 2259011 w 3564580"/>
              <a:gd name="connsiteY20" fmla="*/ 0 h 633216"/>
              <a:gd name="connsiteX21" fmla="*/ 2300265 w 3564580"/>
              <a:gd name="connsiteY21" fmla="*/ 0 h 633216"/>
              <a:gd name="connsiteX22" fmla="*/ 2592432 w 3564580"/>
              <a:gd name="connsiteY22" fmla="*/ 0 h 633216"/>
              <a:gd name="connsiteX23" fmla="*/ 2617941 w 3564580"/>
              <a:gd name="connsiteY23" fmla="*/ 0 h 633216"/>
              <a:gd name="connsiteX24" fmla="*/ 2633687 w 3564580"/>
              <a:gd name="connsiteY24" fmla="*/ 0 h 633216"/>
              <a:gd name="connsiteX25" fmla="*/ 2951362 w 3564580"/>
              <a:gd name="connsiteY25" fmla="*/ 0 h 633216"/>
              <a:gd name="connsiteX26" fmla="*/ 3101083 w 3564580"/>
              <a:gd name="connsiteY26" fmla="*/ 0 h 633216"/>
              <a:gd name="connsiteX27" fmla="*/ 3434505 w 3564580"/>
              <a:gd name="connsiteY27" fmla="*/ 0 h 633216"/>
              <a:gd name="connsiteX28" fmla="*/ 3435231 w 3564580"/>
              <a:gd name="connsiteY28" fmla="*/ 7207 h 633216"/>
              <a:gd name="connsiteX29" fmla="*/ 3564579 w 3564580"/>
              <a:gd name="connsiteY29" fmla="*/ 112629 h 633216"/>
              <a:gd name="connsiteX30" fmla="*/ 3564580 w 3564580"/>
              <a:gd name="connsiteY30" fmla="*/ 112629 h 633216"/>
              <a:gd name="connsiteX31" fmla="*/ 3564580 w 3564580"/>
              <a:gd name="connsiteY31" fmla="*/ 167860 h 633216"/>
              <a:gd name="connsiteX32" fmla="*/ 3564580 w 3564580"/>
              <a:gd name="connsiteY32" fmla="*/ 183448 h 633216"/>
              <a:gd name="connsiteX33" fmla="*/ 3564580 w 3564580"/>
              <a:gd name="connsiteY33" fmla="*/ 244870 h 633216"/>
              <a:gd name="connsiteX34" fmla="*/ 3564580 w 3564580"/>
              <a:gd name="connsiteY34" fmla="*/ 359796 h 633216"/>
              <a:gd name="connsiteX35" fmla="*/ 3564580 w 3564580"/>
              <a:gd name="connsiteY35" fmla="*/ 375384 h 633216"/>
              <a:gd name="connsiteX36" fmla="*/ 3564580 w 3564580"/>
              <a:gd name="connsiteY36" fmla="*/ 418348 h 633216"/>
              <a:gd name="connsiteX37" fmla="*/ 3564580 w 3564580"/>
              <a:gd name="connsiteY37" fmla="*/ 421669 h 633216"/>
              <a:gd name="connsiteX38" fmla="*/ 3564580 w 3564580"/>
              <a:gd name="connsiteY38" fmla="*/ 436806 h 633216"/>
              <a:gd name="connsiteX39" fmla="*/ 3564580 w 3564580"/>
              <a:gd name="connsiteY39" fmla="*/ 507625 h 633216"/>
              <a:gd name="connsiteX40" fmla="*/ 3564579 w 3564580"/>
              <a:gd name="connsiteY40" fmla="*/ 507625 h 633216"/>
              <a:gd name="connsiteX41" fmla="*/ 3435231 w 3564580"/>
              <a:gd name="connsiteY41" fmla="*/ 613047 h 633216"/>
              <a:gd name="connsiteX42" fmla="*/ 3433198 w 3564580"/>
              <a:gd name="connsiteY42" fmla="*/ 633216 h 633216"/>
              <a:gd name="connsiteX43" fmla="*/ 3099776 w 3564580"/>
              <a:gd name="connsiteY43" fmla="*/ 633216 h 633216"/>
              <a:gd name="connsiteX44" fmla="*/ 3074267 w 3564580"/>
              <a:gd name="connsiteY44" fmla="*/ 633216 h 633216"/>
              <a:gd name="connsiteX45" fmla="*/ 2951362 w 3564580"/>
              <a:gd name="connsiteY45" fmla="*/ 633216 h 633216"/>
              <a:gd name="connsiteX46" fmla="*/ 2740845 w 3564580"/>
              <a:gd name="connsiteY46" fmla="*/ 633216 h 633216"/>
              <a:gd name="connsiteX47" fmla="*/ 2632380 w 3564580"/>
              <a:gd name="connsiteY47" fmla="*/ 633216 h 633216"/>
              <a:gd name="connsiteX48" fmla="*/ 2617941 w 3564580"/>
              <a:gd name="connsiteY48" fmla="*/ 633216 h 633216"/>
              <a:gd name="connsiteX49" fmla="*/ 2612785 w 3564580"/>
              <a:gd name="connsiteY49" fmla="*/ 633216 h 633216"/>
              <a:gd name="connsiteX50" fmla="*/ 2592432 w 3564580"/>
              <a:gd name="connsiteY50" fmla="*/ 633216 h 633216"/>
              <a:gd name="connsiteX51" fmla="*/ 2298958 w 3564580"/>
              <a:gd name="connsiteY51" fmla="*/ 633216 h 633216"/>
              <a:gd name="connsiteX52" fmla="*/ 2279363 w 3564580"/>
              <a:gd name="connsiteY52" fmla="*/ 633216 h 633216"/>
              <a:gd name="connsiteX53" fmla="*/ 2273449 w 3564580"/>
              <a:gd name="connsiteY53" fmla="*/ 633216 h 633216"/>
              <a:gd name="connsiteX54" fmla="*/ 2259011 w 3564580"/>
              <a:gd name="connsiteY54" fmla="*/ 633216 h 633216"/>
              <a:gd name="connsiteX55" fmla="*/ 2202579 w 3564580"/>
              <a:gd name="connsiteY55" fmla="*/ 633216 h 633216"/>
              <a:gd name="connsiteX56" fmla="*/ 2150544 w 3564580"/>
              <a:gd name="connsiteY56" fmla="*/ 633216 h 633216"/>
              <a:gd name="connsiteX57" fmla="*/ 2130949 w 3564580"/>
              <a:gd name="connsiteY57" fmla="*/ 633216 h 633216"/>
              <a:gd name="connsiteX58" fmla="*/ 1940027 w 3564580"/>
              <a:gd name="connsiteY58" fmla="*/ 633216 h 633216"/>
              <a:gd name="connsiteX59" fmla="*/ 1869157 w 3564580"/>
              <a:gd name="connsiteY59" fmla="*/ 633216 h 633216"/>
              <a:gd name="connsiteX60" fmla="*/ 1817123 w 3564580"/>
              <a:gd name="connsiteY60" fmla="*/ 633216 h 633216"/>
              <a:gd name="connsiteX61" fmla="*/ 1811967 w 3564580"/>
              <a:gd name="connsiteY61" fmla="*/ 633216 h 633216"/>
              <a:gd name="connsiteX62" fmla="*/ 1797528 w 3564580"/>
              <a:gd name="connsiteY62" fmla="*/ 633216 h 633216"/>
              <a:gd name="connsiteX63" fmla="*/ 1791614 w 3564580"/>
              <a:gd name="connsiteY63" fmla="*/ 633216 h 633216"/>
              <a:gd name="connsiteX64" fmla="*/ 1747458 w 3564580"/>
              <a:gd name="connsiteY64" fmla="*/ 633216 h 633216"/>
              <a:gd name="connsiteX65" fmla="*/ 1720743 w 3564580"/>
              <a:gd name="connsiteY65" fmla="*/ 633216 h 633216"/>
              <a:gd name="connsiteX66" fmla="*/ 1478545 w 3564580"/>
              <a:gd name="connsiteY66" fmla="*/ 633216 h 633216"/>
              <a:gd name="connsiteX67" fmla="*/ 1458193 w 3564580"/>
              <a:gd name="connsiteY67" fmla="*/ 633216 h 633216"/>
              <a:gd name="connsiteX68" fmla="*/ 1414037 w 3564580"/>
              <a:gd name="connsiteY68" fmla="*/ 633216 h 633216"/>
              <a:gd name="connsiteX69" fmla="*/ 1401761 w 3564580"/>
              <a:gd name="connsiteY69" fmla="*/ 633216 h 633216"/>
              <a:gd name="connsiteX70" fmla="*/ 1387322 w 3564580"/>
              <a:gd name="connsiteY70" fmla="*/ 633216 h 633216"/>
              <a:gd name="connsiteX71" fmla="*/ 1330131 w 3564580"/>
              <a:gd name="connsiteY71" fmla="*/ 633216 h 633216"/>
              <a:gd name="connsiteX72" fmla="*/ 1265623 w 3564580"/>
              <a:gd name="connsiteY72" fmla="*/ 633216 h 633216"/>
              <a:gd name="connsiteX73" fmla="*/ 1068339 w 3564580"/>
              <a:gd name="connsiteY73" fmla="*/ 633216 h 633216"/>
              <a:gd name="connsiteX74" fmla="*/ 996710 w 3564580"/>
              <a:gd name="connsiteY74" fmla="*/ 633216 h 633216"/>
              <a:gd name="connsiteX75" fmla="*/ 946640 w 3564580"/>
              <a:gd name="connsiteY75" fmla="*/ 633216 h 633216"/>
              <a:gd name="connsiteX76" fmla="*/ 932201 w 3564580"/>
              <a:gd name="connsiteY76" fmla="*/ 633216 h 633216"/>
              <a:gd name="connsiteX77" fmla="*/ 919925 w 3564580"/>
              <a:gd name="connsiteY77" fmla="*/ 633216 h 633216"/>
              <a:gd name="connsiteX78" fmla="*/ 613219 w 3564580"/>
              <a:gd name="connsiteY78" fmla="*/ 633216 h 633216"/>
              <a:gd name="connsiteX79" fmla="*/ 586503 w 3564580"/>
              <a:gd name="connsiteY79" fmla="*/ 633216 h 633216"/>
              <a:gd name="connsiteX80" fmla="*/ 464804 w 3564580"/>
              <a:gd name="connsiteY80" fmla="*/ 633216 h 633216"/>
              <a:gd name="connsiteX81" fmla="*/ 131382 w 3564580"/>
              <a:gd name="connsiteY81" fmla="*/ 633216 h 633216"/>
              <a:gd name="connsiteX82" fmla="*/ 129349 w 3564580"/>
              <a:gd name="connsiteY82" fmla="*/ 613047 h 633216"/>
              <a:gd name="connsiteX83" fmla="*/ 1 w 3564580"/>
              <a:gd name="connsiteY83" fmla="*/ 507625 h 633216"/>
              <a:gd name="connsiteX84" fmla="*/ 0 w 3564580"/>
              <a:gd name="connsiteY84" fmla="*/ 507625 h 633216"/>
              <a:gd name="connsiteX85" fmla="*/ 0 w 3564580"/>
              <a:gd name="connsiteY85" fmla="*/ 436806 h 633216"/>
              <a:gd name="connsiteX86" fmla="*/ 0 w 3564580"/>
              <a:gd name="connsiteY86" fmla="*/ 421669 h 633216"/>
              <a:gd name="connsiteX87" fmla="*/ 0 w 3564580"/>
              <a:gd name="connsiteY87" fmla="*/ 418348 h 633216"/>
              <a:gd name="connsiteX88" fmla="*/ 0 w 3564580"/>
              <a:gd name="connsiteY88" fmla="*/ 375384 h 633216"/>
              <a:gd name="connsiteX89" fmla="*/ 0 w 3564580"/>
              <a:gd name="connsiteY89" fmla="*/ 359796 h 633216"/>
              <a:gd name="connsiteX90" fmla="*/ 0 w 3564580"/>
              <a:gd name="connsiteY90" fmla="*/ 244870 h 633216"/>
              <a:gd name="connsiteX91" fmla="*/ 0 w 3564580"/>
              <a:gd name="connsiteY91" fmla="*/ 183448 h 633216"/>
              <a:gd name="connsiteX92" fmla="*/ 0 w 3564580"/>
              <a:gd name="connsiteY92" fmla="*/ 167860 h 633216"/>
              <a:gd name="connsiteX93" fmla="*/ 0 w 3564580"/>
              <a:gd name="connsiteY93" fmla="*/ 112629 h 633216"/>
              <a:gd name="connsiteX94" fmla="*/ 1 w 3564580"/>
              <a:gd name="connsiteY94" fmla="*/ 112629 h 633216"/>
              <a:gd name="connsiteX95" fmla="*/ 129349 w 3564580"/>
              <a:gd name="connsiteY95" fmla="*/ 7207 h 63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564580" h="633216">
                <a:moveTo>
                  <a:pt x="130075" y="0"/>
                </a:moveTo>
                <a:lnTo>
                  <a:pt x="463498" y="0"/>
                </a:lnTo>
                <a:lnTo>
                  <a:pt x="613219" y="0"/>
                </a:lnTo>
                <a:lnTo>
                  <a:pt x="930893" y="0"/>
                </a:lnTo>
                <a:lnTo>
                  <a:pt x="946640" y="0"/>
                </a:lnTo>
                <a:lnTo>
                  <a:pt x="996710" y="0"/>
                </a:lnTo>
                <a:lnTo>
                  <a:pt x="1069646" y="0"/>
                </a:lnTo>
                <a:lnTo>
                  <a:pt x="1264316" y="0"/>
                </a:lnTo>
                <a:lnTo>
                  <a:pt x="1330131" y="0"/>
                </a:lnTo>
                <a:lnTo>
                  <a:pt x="1403068" y="0"/>
                </a:lnTo>
                <a:lnTo>
                  <a:pt x="1414037" y="0"/>
                </a:lnTo>
                <a:lnTo>
                  <a:pt x="1458193" y="0"/>
                </a:lnTo>
                <a:lnTo>
                  <a:pt x="1747458" y="0"/>
                </a:lnTo>
                <a:lnTo>
                  <a:pt x="1791614" y="0"/>
                </a:lnTo>
                <a:lnTo>
                  <a:pt x="1797528" y="0"/>
                </a:lnTo>
                <a:lnTo>
                  <a:pt x="1817123" y="0"/>
                </a:lnTo>
                <a:lnTo>
                  <a:pt x="1870464" y="0"/>
                </a:lnTo>
                <a:lnTo>
                  <a:pt x="2130949" y="0"/>
                </a:lnTo>
                <a:lnTo>
                  <a:pt x="2150544" y="0"/>
                </a:lnTo>
                <a:lnTo>
                  <a:pt x="2203886" y="0"/>
                </a:lnTo>
                <a:lnTo>
                  <a:pt x="2259011" y="0"/>
                </a:lnTo>
                <a:lnTo>
                  <a:pt x="2300265" y="0"/>
                </a:lnTo>
                <a:lnTo>
                  <a:pt x="2592432" y="0"/>
                </a:lnTo>
                <a:lnTo>
                  <a:pt x="2617941" y="0"/>
                </a:lnTo>
                <a:lnTo>
                  <a:pt x="2633687" y="0"/>
                </a:lnTo>
                <a:lnTo>
                  <a:pt x="2951362" y="0"/>
                </a:lnTo>
                <a:lnTo>
                  <a:pt x="3101083" y="0"/>
                </a:lnTo>
                <a:lnTo>
                  <a:pt x="3434505" y="0"/>
                </a:lnTo>
                <a:lnTo>
                  <a:pt x="3435231" y="7207"/>
                </a:lnTo>
                <a:cubicBezTo>
                  <a:pt x="3447542" y="67371"/>
                  <a:pt x="3500776" y="112629"/>
                  <a:pt x="3564579" y="112629"/>
                </a:cubicBezTo>
                <a:lnTo>
                  <a:pt x="3564580" y="112629"/>
                </a:lnTo>
                <a:lnTo>
                  <a:pt x="3564580" y="167860"/>
                </a:lnTo>
                <a:lnTo>
                  <a:pt x="3564580" y="183448"/>
                </a:lnTo>
                <a:lnTo>
                  <a:pt x="3564580" y="244870"/>
                </a:lnTo>
                <a:lnTo>
                  <a:pt x="3564580" y="359796"/>
                </a:lnTo>
                <a:lnTo>
                  <a:pt x="3564580" y="375384"/>
                </a:lnTo>
                <a:lnTo>
                  <a:pt x="3564580" y="418348"/>
                </a:lnTo>
                <a:lnTo>
                  <a:pt x="3564580" y="421669"/>
                </a:lnTo>
                <a:lnTo>
                  <a:pt x="3564580" y="436806"/>
                </a:lnTo>
                <a:lnTo>
                  <a:pt x="3564580" y="507625"/>
                </a:lnTo>
                <a:lnTo>
                  <a:pt x="3564579" y="507625"/>
                </a:lnTo>
                <a:cubicBezTo>
                  <a:pt x="3500776" y="507625"/>
                  <a:pt x="3447542" y="552883"/>
                  <a:pt x="3435231" y="613047"/>
                </a:cubicBezTo>
                <a:lnTo>
                  <a:pt x="3433198" y="633216"/>
                </a:lnTo>
                <a:lnTo>
                  <a:pt x="3099776" y="633216"/>
                </a:lnTo>
                <a:lnTo>
                  <a:pt x="3074267" y="633216"/>
                </a:lnTo>
                <a:lnTo>
                  <a:pt x="2951362" y="633216"/>
                </a:lnTo>
                <a:lnTo>
                  <a:pt x="2740845" y="633216"/>
                </a:lnTo>
                <a:lnTo>
                  <a:pt x="2632380" y="633216"/>
                </a:lnTo>
                <a:lnTo>
                  <a:pt x="2617941" y="633216"/>
                </a:lnTo>
                <a:lnTo>
                  <a:pt x="2612785" y="633216"/>
                </a:lnTo>
                <a:lnTo>
                  <a:pt x="2592432" y="633216"/>
                </a:lnTo>
                <a:lnTo>
                  <a:pt x="2298958" y="633216"/>
                </a:lnTo>
                <a:lnTo>
                  <a:pt x="2279363" y="633216"/>
                </a:lnTo>
                <a:lnTo>
                  <a:pt x="2273449" y="633216"/>
                </a:lnTo>
                <a:lnTo>
                  <a:pt x="2259011" y="633216"/>
                </a:lnTo>
                <a:lnTo>
                  <a:pt x="2202579" y="633216"/>
                </a:lnTo>
                <a:lnTo>
                  <a:pt x="2150544" y="633216"/>
                </a:lnTo>
                <a:lnTo>
                  <a:pt x="2130949" y="633216"/>
                </a:lnTo>
                <a:lnTo>
                  <a:pt x="1940027" y="633216"/>
                </a:lnTo>
                <a:lnTo>
                  <a:pt x="1869157" y="633216"/>
                </a:lnTo>
                <a:lnTo>
                  <a:pt x="1817123" y="633216"/>
                </a:lnTo>
                <a:lnTo>
                  <a:pt x="1811967" y="633216"/>
                </a:lnTo>
                <a:lnTo>
                  <a:pt x="1797528" y="633216"/>
                </a:lnTo>
                <a:lnTo>
                  <a:pt x="1791614" y="633216"/>
                </a:lnTo>
                <a:lnTo>
                  <a:pt x="1747458" y="633216"/>
                </a:lnTo>
                <a:lnTo>
                  <a:pt x="1720743" y="633216"/>
                </a:lnTo>
                <a:lnTo>
                  <a:pt x="1478545" y="633216"/>
                </a:lnTo>
                <a:lnTo>
                  <a:pt x="1458193" y="633216"/>
                </a:lnTo>
                <a:lnTo>
                  <a:pt x="1414037" y="633216"/>
                </a:lnTo>
                <a:lnTo>
                  <a:pt x="1401761" y="633216"/>
                </a:lnTo>
                <a:lnTo>
                  <a:pt x="1387322" y="633216"/>
                </a:lnTo>
                <a:lnTo>
                  <a:pt x="1330131" y="633216"/>
                </a:lnTo>
                <a:lnTo>
                  <a:pt x="1265623" y="633216"/>
                </a:lnTo>
                <a:lnTo>
                  <a:pt x="1068339" y="633216"/>
                </a:lnTo>
                <a:lnTo>
                  <a:pt x="996710" y="633216"/>
                </a:lnTo>
                <a:lnTo>
                  <a:pt x="946640" y="633216"/>
                </a:lnTo>
                <a:lnTo>
                  <a:pt x="932201" y="633216"/>
                </a:lnTo>
                <a:lnTo>
                  <a:pt x="919925" y="633216"/>
                </a:lnTo>
                <a:lnTo>
                  <a:pt x="613219" y="633216"/>
                </a:lnTo>
                <a:lnTo>
                  <a:pt x="586503" y="633216"/>
                </a:lnTo>
                <a:lnTo>
                  <a:pt x="464804" y="633216"/>
                </a:lnTo>
                <a:lnTo>
                  <a:pt x="131382" y="633216"/>
                </a:lnTo>
                <a:lnTo>
                  <a:pt x="129349" y="613047"/>
                </a:lnTo>
                <a:cubicBezTo>
                  <a:pt x="117038" y="552883"/>
                  <a:pt x="63805" y="507625"/>
                  <a:pt x="1" y="507625"/>
                </a:cubicBezTo>
                <a:lnTo>
                  <a:pt x="0" y="507625"/>
                </a:lnTo>
                <a:lnTo>
                  <a:pt x="0" y="436806"/>
                </a:lnTo>
                <a:lnTo>
                  <a:pt x="0" y="421669"/>
                </a:lnTo>
                <a:lnTo>
                  <a:pt x="0" y="418348"/>
                </a:lnTo>
                <a:lnTo>
                  <a:pt x="0" y="375384"/>
                </a:lnTo>
                <a:lnTo>
                  <a:pt x="0" y="359796"/>
                </a:lnTo>
                <a:lnTo>
                  <a:pt x="0" y="244870"/>
                </a:lnTo>
                <a:lnTo>
                  <a:pt x="0" y="183448"/>
                </a:lnTo>
                <a:lnTo>
                  <a:pt x="0" y="167860"/>
                </a:lnTo>
                <a:lnTo>
                  <a:pt x="0" y="112629"/>
                </a:lnTo>
                <a:lnTo>
                  <a:pt x="1" y="112629"/>
                </a:lnTo>
                <a:cubicBezTo>
                  <a:pt x="63805" y="112629"/>
                  <a:pt x="117038" y="67371"/>
                  <a:pt x="129349" y="7207"/>
                </a:cubicBezTo>
                <a:close/>
              </a:path>
            </a:pathLst>
          </a:custGeom>
          <a:noFill/>
          <a:ln w="25400">
            <a:solidFill>
              <a:srgbClr val="F6ED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4E325BA-5035-0A7F-B87D-2F01C8C11E72}"/>
              </a:ext>
            </a:extLst>
          </p:cNvPr>
          <p:cNvSpPr txBox="1"/>
          <p:nvPr/>
        </p:nvSpPr>
        <p:spPr>
          <a:xfrm>
            <a:off x="5194216" y="2925302"/>
            <a:ext cx="18613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中秋节历史沿革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7D74C7-2825-4EC0-B4DD-347919474C5A}"/>
              </a:ext>
            </a:extLst>
          </p:cNvPr>
          <p:cNvSpPr txBox="1"/>
          <p:nvPr/>
        </p:nvSpPr>
        <p:spPr>
          <a:xfrm>
            <a:off x="3270766" y="3787304"/>
            <a:ext cx="5678195" cy="831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中秋节是上古天象崇拜--敬月习俗的遗痕。在二十四节气"秋分"时节，是古老的"祭月节"，中秋节则是由传统的"祭月"而来。在传统文化中，月亮和太阳一样，这两个交替出现的天体成了先民崇拜的对象。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85802FB-499A-B34D-CB00-BD8630AA2A7A}"/>
              </a:ext>
            </a:extLst>
          </p:cNvPr>
          <p:cNvSpPr txBox="1"/>
          <p:nvPr/>
        </p:nvSpPr>
        <p:spPr>
          <a:xfrm>
            <a:off x="5638998" y="1304745"/>
            <a:ext cx="863576" cy="1049100"/>
          </a:xfrm>
          <a:custGeom>
            <a:avLst/>
            <a:gdLst>
              <a:gd name="connsiteX0" fmla="*/ 31952 w 1168028"/>
              <a:gd name="connsiteY0" fmla="*/ 1231731 h 1418959"/>
              <a:gd name="connsiteX1" fmla="*/ 17479 w 1168028"/>
              <a:gd name="connsiteY1" fmla="*/ 1303572 h 1418959"/>
              <a:gd name="connsiteX2" fmla="*/ 63657 w 1168028"/>
              <a:gd name="connsiteY2" fmla="*/ 1348220 h 1418959"/>
              <a:gd name="connsiteX3" fmla="*/ 117967 w 1168028"/>
              <a:gd name="connsiteY3" fmla="*/ 1322222 h 1418959"/>
              <a:gd name="connsiteX4" fmla="*/ 121435 w 1168028"/>
              <a:gd name="connsiteY4" fmla="*/ 1287645 h 1418959"/>
              <a:gd name="connsiteX5" fmla="*/ 98198 w 1168028"/>
              <a:gd name="connsiteY5" fmla="*/ 1259781 h 1418959"/>
              <a:gd name="connsiteX6" fmla="*/ 131506 w 1168028"/>
              <a:gd name="connsiteY6" fmla="*/ 1283915 h 1418959"/>
              <a:gd name="connsiteX7" fmla="*/ 134154 w 1168028"/>
              <a:gd name="connsiteY7" fmla="*/ 1327705 h 1418959"/>
              <a:gd name="connsiteX8" fmla="*/ 105023 w 1168028"/>
              <a:gd name="connsiteY8" fmla="*/ 1363401 h 1418959"/>
              <a:gd name="connsiteX9" fmla="*/ 59405 w 1168028"/>
              <a:gd name="connsiteY9" fmla="*/ 1369742 h 1418959"/>
              <a:gd name="connsiteX10" fmla="*/ 732 w 1168028"/>
              <a:gd name="connsiteY10" fmla="*/ 1306780 h 1418959"/>
              <a:gd name="connsiteX11" fmla="*/ 31952 w 1168028"/>
              <a:gd name="connsiteY11" fmla="*/ 1231731 h 1418959"/>
              <a:gd name="connsiteX12" fmla="*/ 232426 w 1168028"/>
              <a:gd name="connsiteY12" fmla="*/ 1127493 h 1418959"/>
              <a:gd name="connsiteX13" fmla="*/ 467055 w 1168028"/>
              <a:gd name="connsiteY13" fmla="*/ 1127493 h 1418959"/>
              <a:gd name="connsiteX14" fmla="*/ 478714 w 1168028"/>
              <a:gd name="connsiteY14" fmla="*/ 1190158 h 1418959"/>
              <a:gd name="connsiteX15" fmla="*/ 673995 w 1168028"/>
              <a:gd name="connsiteY15" fmla="*/ 1190158 h 1418959"/>
              <a:gd name="connsiteX16" fmla="*/ 687111 w 1168028"/>
              <a:gd name="connsiteY16" fmla="*/ 1127493 h 1418959"/>
              <a:gd name="connsiteX17" fmla="*/ 918826 w 1168028"/>
              <a:gd name="connsiteY17" fmla="*/ 1127493 h 1418959"/>
              <a:gd name="connsiteX18" fmla="*/ 907167 w 1168028"/>
              <a:gd name="connsiteY18" fmla="*/ 1190158 h 1418959"/>
              <a:gd name="connsiteX19" fmla="*/ 1163656 w 1168028"/>
              <a:gd name="connsiteY19" fmla="*/ 1190158 h 1418959"/>
              <a:gd name="connsiteX20" fmla="*/ 1163656 w 1168028"/>
              <a:gd name="connsiteY20" fmla="*/ 1418959 h 1418959"/>
              <a:gd name="connsiteX21" fmla="*/ 152630 w 1168028"/>
              <a:gd name="connsiteY21" fmla="*/ 1418959 h 1418959"/>
              <a:gd name="connsiteX22" fmla="*/ 177944 w 1168028"/>
              <a:gd name="connsiteY22" fmla="*/ 1403052 h 1418959"/>
              <a:gd name="connsiteX23" fmla="*/ 319163 w 1168028"/>
              <a:gd name="connsiteY23" fmla="*/ 1375599 h 1418959"/>
              <a:gd name="connsiteX24" fmla="*/ 416591 w 1168028"/>
              <a:gd name="connsiteY24" fmla="*/ 1289622 h 1418959"/>
              <a:gd name="connsiteX25" fmla="*/ 275223 w 1168028"/>
              <a:gd name="connsiteY25" fmla="*/ 1300662 h 1418959"/>
              <a:gd name="connsiteX26" fmla="*/ 146948 w 1168028"/>
              <a:gd name="connsiteY26" fmla="*/ 1212820 h 1418959"/>
              <a:gd name="connsiteX27" fmla="*/ 31951 w 1168028"/>
              <a:gd name="connsiteY27" fmla="*/ 1231731 h 1418959"/>
              <a:gd name="connsiteX28" fmla="*/ 21901 w 1168028"/>
              <a:gd name="connsiteY28" fmla="*/ 1203220 h 1418959"/>
              <a:gd name="connsiteX29" fmla="*/ 14595 w 1168028"/>
              <a:gd name="connsiteY29" fmla="*/ 1190158 h 1418959"/>
              <a:gd name="connsiteX30" fmla="*/ 245542 w 1168028"/>
              <a:gd name="connsiteY30" fmla="*/ 1190158 h 1418959"/>
              <a:gd name="connsiteX31" fmla="*/ 372329 w 1168028"/>
              <a:gd name="connsiteY31" fmla="*/ 903065 h 1418959"/>
              <a:gd name="connsiteX32" fmla="*/ 372329 w 1168028"/>
              <a:gd name="connsiteY32" fmla="*/ 970102 h 1418959"/>
              <a:gd name="connsiteX33" fmla="*/ 784752 w 1168028"/>
              <a:gd name="connsiteY33" fmla="*/ 970102 h 1418959"/>
              <a:gd name="connsiteX34" fmla="*/ 784752 w 1168028"/>
              <a:gd name="connsiteY34" fmla="*/ 903065 h 1418959"/>
              <a:gd name="connsiteX35" fmla="*/ 136242 w 1168028"/>
              <a:gd name="connsiteY35" fmla="*/ 779193 h 1418959"/>
              <a:gd name="connsiteX36" fmla="*/ 1019381 w 1168028"/>
              <a:gd name="connsiteY36" fmla="*/ 779193 h 1418959"/>
              <a:gd name="connsiteX37" fmla="*/ 1019381 w 1168028"/>
              <a:gd name="connsiteY37" fmla="*/ 1101262 h 1418959"/>
              <a:gd name="connsiteX38" fmla="*/ 136242 w 1168028"/>
              <a:gd name="connsiteY38" fmla="*/ 1101262 h 1418959"/>
              <a:gd name="connsiteX39" fmla="*/ 214938 w 1168028"/>
              <a:gd name="connsiteY39" fmla="*/ 575167 h 1418959"/>
              <a:gd name="connsiteX40" fmla="*/ 214938 w 1168028"/>
              <a:gd name="connsiteY40" fmla="*/ 613058 h 1418959"/>
              <a:gd name="connsiteX41" fmla="*/ 953802 w 1168028"/>
              <a:gd name="connsiteY41" fmla="*/ 613058 h 1418959"/>
              <a:gd name="connsiteX42" fmla="*/ 953802 w 1168028"/>
              <a:gd name="connsiteY42" fmla="*/ 575167 h 1418959"/>
              <a:gd name="connsiteX43" fmla="*/ 711 w 1168028"/>
              <a:gd name="connsiteY43" fmla="*/ 417776 h 1418959"/>
              <a:gd name="connsiteX44" fmla="*/ 1168028 w 1168028"/>
              <a:gd name="connsiteY44" fmla="*/ 417776 h 1418959"/>
              <a:gd name="connsiteX45" fmla="*/ 1168028 w 1168028"/>
              <a:gd name="connsiteY45" fmla="*/ 684467 h 1418959"/>
              <a:gd name="connsiteX46" fmla="*/ 956716 w 1168028"/>
              <a:gd name="connsiteY46" fmla="*/ 684467 h 1418959"/>
              <a:gd name="connsiteX47" fmla="*/ 956716 w 1168028"/>
              <a:gd name="connsiteY47" fmla="*/ 745674 h 1418959"/>
              <a:gd name="connsiteX48" fmla="*/ 209109 w 1168028"/>
              <a:gd name="connsiteY48" fmla="*/ 745674 h 1418959"/>
              <a:gd name="connsiteX49" fmla="*/ 209109 w 1168028"/>
              <a:gd name="connsiteY49" fmla="*/ 684467 h 1418959"/>
              <a:gd name="connsiteX50" fmla="*/ 711 w 1168028"/>
              <a:gd name="connsiteY50" fmla="*/ 684467 h 1418959"/>
              <a:gd name="connsiteX51" fmla="*/ 448110 w 1168028"/>
              <a:gd name="connsiteY51" fmla="*/ 0 h 1418959"/>
              <a:gd name="connsiteX52" fmla="*/ 720630 w 1168028"/>
              <a:gd name="connsiteY52" fmla="*/ 0 h 1418959"/>
              <a:gd name="connsiteX53" fmla="*/ 720630 w 1168028"/>
              <a:gd name="connsiteY53" fmla="*/ 59274 h 1418959"/>
              <a:gd name="connsiteX54" fmla="*/ 845949 w 1168028"/>
              <a:gd name="connsiteY54" fmla="*/ 59274 h 1418959"/>
              <a:gd name="connsiteX55" fmla="*/ 846009 w 1168028"/>
              <a:gd name="connsiteY55" fmla="*/ 59428 h 1418959"/>
              <a:gd name="connsiteX56" fmla="*/ 913689 w 1168028"/>
              <a:gd name="connsiteY56" fmla="*/ 87910 h 1418959"/>
              <a:gd name="connsiteX57" fmla="*/ 1031371 w 1168028"/>
              <a:gd name="connsiteY57" fmla="*/ 176423 h 1418959"/>
              <a:gd name="connsiteX58" fmla="*/ 1129428 w 1168028"/>
              <a:gd name="connsiteY58" fmla="*/ 132803 h 1418959"/>
              <a:gd name="connsiteX59" fmla="*/ 1133053 w 1168028"/>
              <a:gd name="connsiteY59" fmla="*/ 127677 h 1418959"/>
              <a:gd name="connsiteX60" fmla="*/ 1133053 w 1168028"/>
              <a:gd name="connsiteY60" fmla="*/ 197720 h 1418959"/>
              <a:gd name="connsiteX61" fmla="*/ 720630 w 1168028"/>
              <a:gd name="connsiteY61" fmla="*/ 197720 h 1418959"/>
              <a:gd name="connsiteX62" fmla="*/ 720630 w 1168028"/>
              <a:gd name="connsiteY62" fmla="*/ 237068 h 1418959"/>
              <a:gd name="connsiteX63" fmla="*/ 1083504 w 1168028"/>
              <a:gd name="connsiteY63" fmla="*/ 237068 h 1418959"/>
              <a:gd name="connsiteX64" fmla="*/ 1083504 w 1168028"/>
              <a:gd name="connsiteY64" fmla="*/ 385715 h 1418959"/>
              <a:gd name="connsiteX65" fmla="*/ 83779 w 1168028"/>
              <a:gd name="connsiteY65" fmla="*/ 385715 h 1418959"/>
              <a:gd name="connsiteX66" fmla="*/ 83779 w 1168028"/>
              <a:gd name="connsiteY66" fmla="*/ 237068 h 1418959"/>
              <a:gd name="connsiteX67" fmla="*/ 448110 w 1168028"/>
              <a:gd name="connsiteY67" fmla="*/ 237068 h 1418959"/>
              <a:gd name="connsiteX68" fmla="*/ 448110 w 1168028"/>
              <a:gd name="connsiteY68" fmla="*/ 197720 h 1418959"/>
              <a:gd name="connsiteX69" fmla="*/ 37144 w 1168028"/>
              <a:gd name="connsiteY69" fmla="*/ 197720 h 1418959"/>
              <a:gd name="connsiteX70" fmla="*/ 37144 w 1168028"/>
              <a:gd name="connsiteY70" fmla="*/ 59274 h 1418959"/>
              <a:gd name="connsiteX71" fmla="*/ 448110 w 1168028"/>
              <a:gd name="connsiteY71" fmla="*/ 59274 h 141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168028" h="1418959">
                <a:moveTo>
                  <a:pt x="31952" y="1231731"/>
                </a:moveTo>
                <a:cubicBezTo>
                  <a:pt x="17182" y="1254223"/>
                  <a:pt x="11437" y="1280557"/>
                  <a:pt x="17479" y="1303572"/>
                </a:cubicBezTo>
                <a:cubicBezTo>
                  <a:pt x="23149" y="1326362"/>
                  <a:pt x="41799" y="1344378"/>
                  <a:pt x="63657" y="1348220"/>
                </a:cubicBezTo>
                <a:cubicBezTo>
                  <a:pt x="85255" y="1353069"/>
                  <a:pt x="109612" y="1342923"/>
                  <a:pt x="117967" y="1322222"/>
                </a:cubicBezTo>
                <a:cubicBezTo>
                  <a:pt x="122069" y="1311666"/>
                  <a:pt x="124308" y="1298872"/>
                  <a:pt x="121435" y="1287645"/>
                </a:cubicBezTo>
                <a:cubicBezTo>
                  <a:pt x="118862" y="1276193"/>
                  <a:pt x="110395" y="1265563"/>
                  <a:pt x="98198" y="1259781"/>
                </a:cubicBezTo>
                <a:cubicBezTo>
                  <a:pt x="111774" y="1260825"/>
                  <a:pt x="125016" y="1270300"/>
                  <a:pt x="131506" y="1283915"/>
                </a:cubicBezTo>
                <a:cubicBezTo>
                  <a:pt x="137847" y="1297827"/>
                  <a:pt x="137996" y="1313046"/>
                  <a:pt x="134154" y="1327705"/>
                </a:cubicBezTo>
                <a:cubicBezTo>
                  <a:pt x="130499" y="1343035"/>
                  <a:pt x="118713" y="1355904"/>
                  <a:pt x="105023" y="1363401"/>
                </a:cubicBezTo>
                <a:cubicBezTo>
                  <a:pt x="90962" y="1370526"/>
                  <a:pt x="74698" y="1372764"/>
                  <a:pt x="59405" y="1369742"/>
                </a:cubicBezTo>
                <a:cubicBezTo>
                  <a:pt x="28484" y="1363961"/>
                  <a:pt x="3903" y="1336694"/>
                  <a:pt x="732" y="1306780"/>
                </a:cubicBezTo>
                <a:cubicBezTo>
                  <a:pt x="-3408" y="1277051"/>
                  <a:pt x="10430" y="1247920"/>
                  <a:pt x="31952" y="1231731"/>
                </a:cubicBezTo>
                <a:close/>
                <a:moveTo>
                  <a:pt x="232426" y="1127493"/>
                </a:moveTo>
                <a:lnTo>
                  <a:pt x="467055" y="1127493"/>
                </a:lnTo>
                <a:lnTo>
                  <a:pt x="478714" y="1190158"/>
                </a:lnTo>
                <a:lnTo>
                  <a:pt x="673995" y="1190158"/>
                </a:lnTo>
                <a:lnTo>
                  <a:pt x="687111" y="1127493"/>
                </a:lnTo>
                <a:lnTo>
                  <a:pt x="918826" y="1127493"/>
                </a:lnTo>
                <a:lnTo>
                  <a:pt x="907167" y="1190158"/>
                </a:lnTo>
                <a:lnTo>
                  <a:pt x="1163656" y="1190158"/>
                </a:lnTo>
                <a:lnTo>
                  <a:pt x="1163656" y="1418959"/>
                </a:lnTo>
                <a:lnTo>
                  <a:pt x="152630" y="1418959"/>
                </a:lnTo>
                <a:lnTo>
                  <a:pt x="177944" y="1403052"/>
                </a:lnTo>
                <a:cubicBezTo>
                  <a:pt x="229306" y="1376083"/>
                  <a:pt x="250121" y="1387796"/>
                  <a:pt x="319163" y="1375599"/>
                </a:cubicBezTo>
                <a:cubicBezTo>
                  <a:pt x="408721" y="1359820"/>
                  <a:pt x="416591" y="1289622"/>
                  <a:pt x="416591" y="1289622"/>
                </a:cubicBezTo>
                <a:cubicBezTo>
                  <a:pt x="416591" y="1289622"/>
                  <a:pt x="345273" y="1318268"/>
                  <a:pt x="275223" y="1300662"/>
                </a:cubicBezTo>
                <a:cubicBezTo>
                  <a:pt x="208755" y="1283989"/>
                  <a:pt x="201854" y="1237103"/>
                  <a:pt x="146948" y="1212820"/>
                </a:cubicBezTo>
                <a:cubicBezTo>
                  <a:pt x="74474" y="1180743"/>
                  <a:pt x="31951" y="1231731"/>
                  <a:pt x="31951" y="1231731"/>
                </a:cubicBezTo>
                <a:cubicBezTo>
                  <a:pt x="29844" y="1224570"/>
                  <a:pt x="26743" y="1214573"/>
                  <a:pt x="21901" y="1203220"/>
                </a:cubicBezTo>
                <a:lnTo>
                  <a:pt x="14595" y="1190158"/>
                </a:lnTo>
                <a:lnTo>
                  <a:pt x="245542" y="1190158"/>
                </a:lnTo>
                <a:close/>
                <a:moveTo>
                  <a:pt x="372329" y="903065"/>
                </a:moveTo>
                <a:lnTo>
                  <a:pt x="372329" y="970102"/>
                </a:lnTo>
                <a:lnTo>
                  <a:pt x="784752" y="970102"/>
                </a:lnTo>
                <a:lnTo>
                  <a:pt x="784752" y="903065"/>
                </a:lnTo>
                <a:close/>
                <a:moveTo>
                  <a:pt x="136242" y="779193"/>
                </a:moveTo>
                <a:lnTo>
                  <a:pt x="1019381" y="779193"/>
                </a:lnTo>
                <a:lnTo>
                  <a:pt x="1019381" y="1101262"/>
                </a:lnTo>
                <a:lnTo>
                  <a:pt x="136242" y="1101262"/>
                </a:lnTo>
                <a:close/>
                <a:moveTo>
                  <a:pt x="214938" y="575167"/>
                </a:moveTo>
                <a:lnTo>
                  <a:pt x="214938" y="613058"/>
                </a:lnTo>
                <a:lnTo>
                  <a:pt x="953802" y="613058"/>
                </a:lnTo>
                <a:lnTo>
                  <a:pt x="953802" y="575167"/>
                </a:lnTo>
                <a:close/>
                <a:moveTo>
                  <a:pt x="711" y="417776"/>
                </a:moveTo>
                <a:lnTo>
                  <a:pt x="1168028" y="417776"/>
                </a:lnTo>
                <a:lnTo>
                  <a:pt x="1168028" y="684467"/>
                </a:lnTo>
                <a:lnTo>
                  <a:pt x="956716" y="684467"/>
                </a:lnTo>
                <a:lnTo>
                  <a:pt x="956716" y="745674"/>
                </a:lnTo>
                <a:lnTo>
                  <a:pt x="209109" y="745674"/>
                </a:lnTo>
                <a:lnTo>
                  <a:pt x="209109" y="684467"/>
                </a:lnTo>
                <a:lnTo>
                  <a:pt x="711" y="684467"/>
                </a:lnTo>
                <a:close/>
                <a:moveTo>
                  <a:pt x="448110" y="0"/>
                </a:moveTo>
                <a:lnTo>
                  <a:pt x="720630" y="0"/>
                </a:lnTo>
                <a:lnTo>
                  <a:pt x="720630" y="59274"/>
                </a:lnTo>
                <a:lnTo>
                  <a:pt x="845949" y="59274"/>
                </a:lnTo>
                <a:lnTo>
                  <a:pt x="846009" y="59428"/>
                </a:lnTo>
                <a:cubicBezTo>
                  <a:pt x="870510" y="89106"/>
                  <a:pt x="913689" y="87910"/>
                  <a:pt x="913689" y="87910"/>
                </a:cubicBezTo>
                <a:cubicBezTo>
                  <a:pt x="913689" y="87910"/>
                  <a:pt x="938083" y="176423"/>
                  <a:pt x="1031371" y="176423"/>
                </a:cubicBezTo>
                <a:cubicBezTo>
                  <a:pt x="1087378" y="176423"/>
                  <a:pt x="1117745" y="147343"/>
                  <a:pt x="1129428" y="132803"/>
                </a:cubicBezTo>
                <a:lnTo>
                  <a:pt x="1133053" y="127677"/>
                </a:lnTo>
                <a:lnTo>
                  <a:pt x="1133053" y="197720"/>
                </a:lnTo>
                <a:lnTo>
                  <a:pt x="720630" y="197720"/>
                </a:lnTo>
                <a:lnTo>
                  <a:pt x="720630" y="237068"/>
                </a:lnTo>
                <a:lnTo>
                  <a:pt x="1083504" y="237068"/>
                </a:lnTo>
                <a:lnTo>
                  <a:pt x="1083504" y="385715"/>
                </a:lnTo>
                <a:lnTo>
                  <a:pt x="83779" y="385715"/>
                </a:lnTo>
                <a:lnTo>
                  <a:pt x="83779" y="237068"/>
                </a:lnTo>
                <a:lnTo>
                  <a:pt x="448110" y="237068"/>
                </a:lnTo>
                <a:lnTo>
                  <a:pt x="448110" y="197720"/>
                </a:lnTo>
                <a:lnTo>
                  <a:pt x="37144" y="197720"/>
                </a:lnTo>
                <a:lnTo>
                  <a:pt x="37144" y="59274"/>
                </a:lnTo>
                <a:lnTo>
                  <a:pt x="448110" y="59274"/>
                </a:lnTo>
                <a:close/>
              </a:path>
            </a:pathLst>
          </a:custGeom>
          <a:solidFill>
            <a:srgbClr val="FFF2C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FFF2CC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3968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44" name="图片 35543" descr="D:\51PPT模板网\51pptmoban.com\图片001.jpg">
            <a:extLst>
              <a:ext uri="{FF2B5EF4-FFF2-40B4-BE49-F238E27FC236}">
                <a16:creationId xmlns:a16="http://schemas.microsoft.com/office/drawing/2014/main" id="{BFA5912B-8FE9-3FB1-6DB2-D412E04B5F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598" y="1335670"/>
            <a:ext cx="4600323" cy="4604923"/>
          </a:xfrm>
          <a:prstGeom prst="rect">
            <a:avLst/>
          </a:prstGeom>
        </p:spPr>
      </p:pic>
      <p:sp>
        <p:nvSpPr>
          <p:cNvPr id="35512" name="矩形 35511">
            <a:extLst>
              <a:ext uri="{FF2B5EF4-FFF2-40B4-BE49-F238E27FC236}">
                <a16:creationId xmlns:a16="http://schemas.microsoft.com/office/drawing/2014/main" id="{39F6D381-D49F-74F0-34B0-93766E42B29A}"/>
              </a:ext>
            </a:extLst>
          </p:cNvPr>
          <p:cNvSpPr/>
          <p:nvPr/>
        </p:nvSpPr>
        <p:spPr>
          <a:xfrm>
            <a:off x="6095999" y="2017713"/>
            <a:ext cx="4787901" cy="4040181"/>
          </a:xfrm>
          <a:prstGeom prst="rect">
            <a:avLst/>
          </a:prstGeom>
          <a:noFill/>
          <a:ln w="12700">
            <a:solidFill>
              <a:srgbClr val="E5E9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中秋节历史沿革</a:t>
              </a:r>
            </a:p>
          </p:txBody>
        </p:sp>
      </p:grpSp>
      <p:sp>
        <p:nvSpPr>
          <p:cNvPr id="20179" name="文本框 20178">
            <a:extLst>
              <a:ext uri="{FF2B5EF4-FFF2-40B4-BE49-F238E27FC236}">
                <a16:creationId xmlns:a16="http://schemas.microsoft.com/office/drawing/2014/main" id="{D6DC7773-4CE5-5824-176E-D964B71A8B06}"/>
              </a:ext>
            </a:extLst>
          </p:cNvPr>
          <p:cNvSpPr txBox="1"/>
          <p:nvPr/>
        </p:nvSpPr>
        <p:spPr>
          <a:xfrm>
            <a:off x="6607024" y="2320486"/>
            <a:ext cx="3937500" cy="3391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秋节是上古天象崇拜--敬月习俗的遗痕。在二十四节气"秋分"时节，是古老的"祭月节"，中秋节则是由传统的"祭月"而来。在传统文化中，月亮和太阳一样，这两个交替出现的天体成了先民崇拜的对象。中秋节庆源自古人对月亮的祭祀，是中华民族祭月习俗的遗存和衍生。祭月，在我国是一种十分古老的习俗，实际上是古时代我国一些地方古人对"月神"的一种崇拜活动。据考证，最初"祭月节"是定在干支历二十四节气"秋分"这天，不过由于历史发展，后来历法融合，使用阴历(夏历)，所以将"祭月节"由干支历二十四节气"秋分"调至夏历(农历)八月十五。中秋节是秋季时令习俗的综合，其所包含的节俗因素，大都有古老的渊源。</a:t>
            </a:r>
          </a:p>
        </p:txBody>
      </p:sp>
      <p:grpSp>
        <p:nvGrpSpPr>
          <p:cNvPr id="35542" name="组合 35541">
            <a:extLst>
              <a:ext uri="{FF2B5EF4-FFF2-40B4-BE49-F238E27FC236}">
                <a16:creationId xmlns:a16="http://schemas.microsoft.com/office/drawing/2014/main" id="{887CF746-D851-D301-538C-C9D7C3F8A96D}"/>
              </a:ext>
            </a:extLst>
          </p:cNvPr>
          <p:cNvGrpSpPr/>
          <p:nvPr/>
        </p:nvGrpSpPr>
        <p:grpSpPr>
          <a:xfrm>
            <a:off x="5840331" y="2774969"/>
            <a:ext cx="430887" cy="1783972"/>
            <a:chOff x="5840331" y="2341533"/>
            <a:chExt cx="430887" cy="1783972"/>
          </a:xfrm>
        </p:grpSpPr>
        <p:sp>
          <p:nvSpPr>
            <p:cNvPr id="35511" name="任意多边形: 形状 35510">
              <a:extLst>
                <a:ext uri="{FF2B5EF4-FFF2-40B4-BE49-F238E27FC236}">
                  <a16:creationId xmlns:a16="http://schemas.microsoft.com/office/drawing/2014/main" id="{2BA85604-481B-0D25-455A-5B99323BF0DF}"/>
                </a:ext>
              </a:extLst>
            </p:cNvPr>
            <p:cNvSpPr/>
            <p:nvPr/>
          </p:nvSpPr>
          <p:spPr>
            <a:xfrm>
              <a:off x="5865531" y="2341533"/>
              <a:ext cx="380488" cy="1783972"/>
            </a:xfrm>
            <a:custGeom>
              <a:avLst/>
              <a:gdLst>
                <a:gd name="connsiteX0" fmla="*/ 190244 w 380488"/>
                <a:gd name="connsiteY0" fmla="*/ 0 h 1783972"/>
                <a:gd name="connsiteX1" fmla="*/ 380488 w 380488"/>
                <a:gd name="connsiteY1" fmla="*/ 190244 h 1783972"/>
                <a:gd name="connsiteX2" fmla="*/ 264296 w 380488"/>
                <a:gd name="connsiteY2" fmla="*/ 365538 h 1783972"/>
                <a:gd name="connsiteX3" fmla="*/ 263594 w 380488"/>
                <a:gd name="connsiteY3" fmla="*/ 365679 h 1783972"/>
                <a:gd name="connsiteX4" fmla="*/ 264296 w 380488"/>
                <a:gd name="connsiteY4" fmla="*/ 365821 h 1783972"/>
                <a:gd name="connsiteX5" fmla="*/ 380488 w 380488"/>
                <a:gd name="connsiteY5" fmla="*/ 541115 h 1783972"/>
                <a:gd name="connsiteX6" fmla="*/ 264296 w 380488"/>
                <a:gd name="connsiteY6" fmla="*/ 716409 h 1783972"/>
                <a:gd name="connsiteX7" fmla="*/ 263594 w 380488"/>
                <a:gd name="connsiteY7" fmla="*/ 716550 h 1783972"/>
                <a:gd name="connsiteX8" fmla="*/ 264296 w 380488"/>
                <a:gd name="connsiteY8" fmla="*/ 716692 h 1783972"/>
                <a:gd name="connsiteX9" fmla="*/ 380488 w 380488"/>
                <a:gd name="connsiteY9" fmla="*/ 891986 h 1783972"/>
                <a:gd name="connsiteX10" fmla="*/ 264296 w 380488"/>
                <a:gd name="connsiteY10" fmla="*/ 1067280 h 1783972"/>
                <a:gd name="connsiteX11" fmla="*/ 263594 w 380488"/>
                <a:gd name="connsiteY11" fmla="*/ 1067421 h 1783972"/>
                <a:gd name="connsiteX12" fmla="*/ 264296 w 380488"/>
                <a:gd name="connsiteY12" fmla="*/ 1067563 h 1783972"/>
                <a:gd name="connsiteX13" fmla="*/ 380488 w 380488"/>
                <a:gd name="connsiteY13" fmla="*/ 1242857 h 1783972"/>
                <a:gd name="connsiteX14" fmla="*/ 264296 w 380488"/>
                <a:gd name="connsiteY14" fmla="*/ 1418151 h 1783972"/>
                <a:gd name="connsiteX15" fmla="*/ 263594 w 380488"/>
                <a:gd name="connsiteY15" fmla="*/ 1418293 h 1783972"/>
                <a:gd name="connsiteX16" fmla="*/ 264296 w 380488"/>
                <a:gd name="connsiteY16" fmla="*/ 1418434 h 1783972"/>
                <a:gd name="connsiteX17" fmla="*/ 380488 w 380488"/>
                <a:gd name="connsiteY17" fmla="*/ 1593728 h 1783972"/>
                <a:gd name="connsiteX18" fmla="*/ 190244 w 380488"/>
                <a:gd name="connsiteY18" fmla="*/ 1783972 h 1783972"/>
                <a:gd name="connsiteX19" fmla="*/ 0 w 380488"/>
                <a:gd name="connsiteY19" fmla="*/ 1593728 h 1783972"/>
                <a:gd name="connsiteX20" fmla="*/ 116193 w 380488"/>
                <a:gd name="connsiteY20" fmla="*/ 1418434 h 1783972"/>
                <a:gd name="connsiteX21" fmla="*/ 116895 w 380488"/>
                <a:gd name="connsiteY21" fmla="*/ 1418293 h 1783972"/>
                <a:gd name="connsiteX22" fmla="*/ 116193 w 380488"/>
                <a:gd name="connsiteY22" fmla="*/ 1418151 h 1783972"/>
                <a:gd name="connsiteX23" fmla="*/ 0 w 380488"/>
                <a:gd name="connsiteY23" fmla="*/ 1242857 h 1783972"/>
                <a:gd name="connsiteX24" fmla="*/ 116193 w 380488"/>
                <a:gd name="connsiteY24" fmla="*/ 1067563 h 1783972"/>
                <a:gd name="connsiteX25" fmla="*/ 116895 w 380488"/>
                <a:gd name="connsiteY25" fmla="*/ 1067421 h 1783972"/>
                <a:gd name="connsiteX26" fmla="*/ 116193 w 380488"/>
                <a:gd name="connsiteY26" fmla="*/ 1067280 h 1783972"/>
                <a:gd name="connsiteX27" fmla="*/ 0 w 380488"/>
                <a:gd name="connsiteY27" fmla="*/ 891986 h 1783972"/>
                <a:gd name="connsiteX28" fmla="*/ 116193 w 380488"/>
                <a:gd name="connsiteY28" fmla="*/ 716692 h 1783972"/>
                <a:gd name="connsiteX29" fmla="*/ 116895 w 380488"/>
                <a:gd name="connsiteY29" fmla="*/ 716550 h 1783972"/>
                <a:gd name="connsiteX30" fmla="*/ 116193 w 380488"/>
                <a:gd name="connsiteY30" fmla="*/ 716409 h 1783972"/>
                <a:gd name="connsiteX31" fmla="*/ 0 w 380488"/>
                <a:gd name="connsiteY31" fmla="*/ 541115 h 1783972"/>
                <a:gd name="connsiteX32" fmla="*/ 116193 w 380488"/>
                <a:gd name="connsiteY32" fmla="*/ 365821 h 1783972"/>
                <a:gd name="connsiteX33" fmla="*/ 116895 w 380488"/>
                <a:gd name="connsiteY33" fmla="*/ 365679 h 1783972"/>
                <a:gd name="connsiteX34" fmla="*/ 116193 w 380488"/>
                <a:gd name="connsiteY34" fmla="*/ 365538 h 1783972"/>
                <a:gd name="connsiteX35" fmla="*/ 0 w 380488"/>
                <a:gd name="connsiteY35" fmla="*/ 190244 h 1783972"/>
                <a:gd name="connsiteX36" fmla="*/ 190244 w 380488"/>
                <a:gd name="connsiteY36" fmla="*/ 0 h 178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0488" h="1783972">
                  <a:moveTo>
                    <a:pt x="190244" y="0"/>
                  </a:moveTo>
                  <a:cubicBezTo>
                    <a:pt x="295313" y="0"/>
                    <a:pt x="380488" y="85175"/>
                    <a:pt x="380488" y="190244"/>
                  </a:cubicBezTo>
                  <a:cubicBezTo>
                    <a:pt x="380488" y="269046"/>
                    <a:pt x="332577" y="336657"/>
                    <a:pt x="264296" y="365538"/>
                  </a:cubicBezTo>
                  <a:lnTo>
                    <a:pt x="263594" y="365679"/>
                  </a:lnTo>
                  <a:lnTo>
                    <a:pt x="264296" y="365821"/>
                  </a:lnTo>
                  <a:cubicBezTo>
                    <a:pt x="332577" y="394702"/>
                    <a:pt x="380488" y="462313"/>
                    <a:pt x="380488" y="541115"/>
                  </a:cubicBezTo>
                  <a:cubicBezTo>
                    <a:pt x="380488" y="619917"/>
                    <a:pt x="332577" y="687528"/>
                    <a:pt x="264296" y="716409"/>
                  </a:cubicBezTo>
                  <a:lnTo>
                    <a:pt x="263594" y="716550"/>
                  </a:lnTo>
                  <a:lnTo>
                    <a:pt x="264296" y="716692"/>
                  </a:lnTo>
                  <a:cubicBezTo>
                    <a:pt x="332577" y="745573"/>
                    <a:pt x="380488" y="813184"/>
                    <a:pt x="380488" y="891986"/>
                  </a:cubicBezTo>
                  <a:cubicBezTo>
                    <a:pt x="380488" y="970788"/>
                    <a:pt x="332577" y="1038399"/>
                    <a:pt x="264296" y="1067280"/>
                  </a:cubicBezTo>
                  <a:lnTo>
                    <a:pt x="263594" y="1067421"/>
                  </a:lnTo>
                  <a:lnTo>
                    <a:pt x="264296" y="1067563"/>
                  </a:lnTo>
                  <a:cubicBezTo>
                    <a:pt x="332577" y="1096444"/>
                    <a:pt x="380488" y="1164055"/>
                    <a:pt x="380488" y="1242857"/>
                  </a:cubicBezTo>
                  <a:cubicBezTo>
                    <a:pt x="380488" y="1321659"/>
                    <a:pt x="332577" y="1389270"/>
                    <a:pt x="264296" y="1418151"/>
                  </a:cubicBezTo>
                  <a:lnTo>
                    <a:pt x="263594" y="1418293"/>
                  </a:lnTo>
                  <a:lnTo>
                    <a:pt x="264296" y="1418434"/>
                  </a:lnTo>
                  <a:cubicBezTo>
                    <a:pt x="332577" y="1447315"/>
                    <a:pt x="380488" y="1514926"/>
                    <a:pt x="380488" y="1593728"/>
                  </a:cubicBezTo>
                  <a:cubicBezTo>
                    <a:pt x="380488" y="1698797"/>
                    <a:pt x="295313" y="1783972"/>
                    <a:pt x="190244" y="1783972"/>
                  </a:cubicBezTo>
                  <a:cubicBezTo>
                    <a:pt x="85175" y="1783972"/>
                    <a:pt x="0" y="1698797"/>
                    <a:pt x="0" y="1593728"/>
                  </a:cubicBezTo>
                  <a:cubicBezTo>
                    <a:pt x="0" y="1514926"/>
                    <a:pt x="47911" y="1447315"/>
                    <a:pt x="116193" y="1418434"/>
                  </a:cubicBezTo>
                  <a:lnTo>
                    <a:pt x="116895" y="1418293"/>
                  </a:lnTo>
                  <a:lnTo>
                    <a:pt x="116193" y="1418151"/>
                  </a:lnTo>
                  <a:cubicBezTo>
                    <a:pt x="47911" y="1389270"/>
                    <a:pt x="0" y="1321659"/>
                    <a:pt x="0" y="1242857"/>
                  </a:cubicBezTo>
                  <a:cubicBezTo>
                    <a:pt x="0" y="1164055"/>
                    <a:pt x="47911" y="1096444"/>
                    <a:pt x="116193" y="1067563"/>
                  </a:cubicBezTo>
                  <a:lnTo>
                    <a:pt x="116895" y="1067421"/>
                  </a:lnTo>
                  <a:lnTo>
                    <a:pt x="116193" y="1067280"/>
                  </a:lnTo>
                  <a:cubicBezTo>
                    <a:pt x="47911" y="1038399"/>
                    <a:pt x="0" y="970788"/>
                    <a:pt x="0" y="891986"/>
                  </a:cubicBezTo>
                  <a:cubicBezTo>
                    <a:pt x="0" y="813184"/>
                    <a:pt x="47911" y="745573"/>
                    <a:pt x="116193" y="716692"/>
                  </a:cubicBezTo>
                  <a:lnTo>
                    <a:pt x="116895" y="716550"/>
                  </a:lnTo>
                  <a:lnTo>
                    <a:pt x="116193" y="716409"/>
                  </a:lnTo>
                  <a:cubicBezTo>
                    <a:pt x="47911" y="687528"/>
                    <a:pt x="0" y="619917"/>
                    <a:pt x="0" y="541115"/>
                  </a:cubicBezTo>
                  <a:cubicBezTo>
                    <a:pt x="0" y="462313"/>
                    <a:pt x="47911" y="394702"/>
                    <a:pt x="116193" y="365821"/>
                  </a:cubicBezTo>
                  <a:lnTo>
                    <a:pt x="116895" y="365679"/>
                  </a:lnTo>
                  <a:lnTo>
                    <a:pt x="116193" y="365538"/>
                  </a:lnTo>
                  <a:cubicBezTo>
                    <a:pt x="47911" y="336657"/>
                    <a:pt x="0" y="269046"/>
                    <a:pt x="0" y="190244"/>
                  </a:cubicBezTo>
                  <a:cubicBezTo>
                    <a:pt x="0" y="85175"/>
                    <a:pt x="85175" y="0"/>
                    <a:pt x="190244" y="0"/>
                  </a:cubicBezTo>
                  <a:close/>
                </a:path>
              </a:pathLst>
            </a:custGeom>
            <a:solidFill>
              <a:srgbClr val="001959"/>
            </a:solidFill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505" name="文本框 35504">
              <a:extLst>
                <a:ext uri="{FF2B5EF4-FFF2-40B4-BE49-F238E27FC236}">
                  <a16:creationId xmlns:a16="http://schemas.microsoft.com/office/drawing/2014/main" id="{94E031D3-B503-A685-127F-9D3FFEF782A3}"/>
                </a:ext>
              </a:extLst>
            </p:cNvPr>
            <p:cNvSpPr txBox="1"/>
            <p:nvPr/>
          </p:nvSpPr>
          <p:spPr>
            <a:xfrm>
              <a:off x="5840331" y="2403120"/>
              <a:ext cx="430887" cy="16607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中秋节起源</a:t>
              </a:r>
            </a:p>
          </p:txBody>
        </p:sp>
      </p:grpSp>
      <p:grpSp>
        <p:nvGrpSpPr>
          <p:cNvPr id="35513" name="图形 214">
            <a:extLst>
              <a:ext uri="{FF2B5EF4-FFF2-40B4-BE49-F238E27FC236}">
                <a16:creationId xmlns:a16="http://schemas.microsoft.com/office/drawing/2014/main" id="{032AE9D9-4970-7041-1A48-A8F80504F8AD}"/>
              </a:ext>
            </a:extLst>
          </p:cNvPr>
          <p:cNvGrpSpPr/>
          <p:nvPr/>
        </p:nvGrpSpPr>
        <p:grpSpPr>
          <a:xfrm rot="5400000">
            <a:off x="6184882" y="2116471"/>
            <a:ext cx="229500" cy="240346"/>
            <a:chOff x="1458277" y="1991010"/>
            <a:chExt cx="203549" cy="213169"/>
          </a:xfrm>
          <a:solidFill>
            <a:srgbClr val="FFF2CC"/>
          </a:solidFill>
        </p:grpSpPr>
        <p:sp>
          <p:nvSpPr>
            <p:cNvPr id="35514" name="任意多边形: 形状 35513">
              <a:extLst>
                <a:ext uri="{FF2B5EF4-FFF2-40B4-BE49-F238E27FC236}">
                  <a16:creationId xmlns:a16="http://schemas.microsoft.com/office/drawing/2014/main" id="{C0D0EC76-A830-D53D-EC28-25AE25EA9062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15" name="任意多边形: 形状 35514">
              <a:extLst>
                <a:ext uri="{FF2B5EF4-FFF2-40B4-BE49-F238E27FC236}">
                  <a16:creationId xmlns:a16="http://schemas.microsoft.com/office/drawing/2014/main" id="{F4A28318-F939-8975-ED62-62B9D83340D0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16" name="任意多边形: 形状 35515">
              <a:extLst>
                <a:ext uri="{FF2B5EF4-FFF2-40B4-BE49-F238E27FC236}">
                  <a16:creationId xmlns:a16="http://schemas.microsoft.com/office/drawing/2014/main" id="{E351564E-FC9A-9466-72D5-102CBF619289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517" name="图形 214">
              <a:extLst>
                <a:ext uri="{FF2B5EF4-FFF2-40B4-BE49-F238E27FC236}">
                  <a16:creationId xmlns:a16="http://schemas.microsoft.com/office/drawing/2014/main" id="{7323C92B-6732-B7E2-280E-E7A52BA5F877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35518" name="任意多边形: 形状 35517">
                <a:extLst>
                  <a:ext uri="{FF2B5EF4-FFF2-40B4-BE49-F238E27FC236}">
                    <a16:creationId xmlns:a16="http://schemas.microsoft.com/office/drawing/2014/main" id="{96A7B60F-932E-158B-06D6-1F57DFAE345E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19" name="任意多边形: 形状 35518">
                <a:extLst>
                  <a:ext uri="{FF2B5EF4-FFF2-40B4-BE49-F238E27FC236}">
                    <a16:creationId xmlns:a16="http://schemas.microsoft.com/office/drawing/2014/main" id="{EB1DA99E-5FAA-DB43-D311-0DB973145BC0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520" name="图形 214">
            <a:extLst>
              <a:ext uri="{FF2B5EF4-FFF2-40B4-BE49-F238E27FC236}">
                <a16:creationId xmlns:a16="http://schemas.microsoft.com/office/drawing/2014/main" id="{CD7DD929-D295-66EA-A60C-19E43E7FA89A}"/>
              </a:ext>
            </a:extLst>
          </p:cNvPr>
          <p:cNvGrpSpPr/>
          <p:nvPr/>
        </p:nvGrpSpPr>
        <p:grpSpPr>
          <a:xfrm rot="5400000">
            <a:off x="6184882" y="5726290"/>
            <a:ext cx="229607" cy="240453"/>
            <a:chOff x="1852231" y="1990915"/>
            <a:chExt cx="203644" cy="213264"/>
          </a:xfrm>
          <a:solidFill>
            <a:srgbClr val="FFF2CC"/>
          </a:solidFill>
        </p:grpSpPr>
        <p:sp>
          <p:nvSpPr>
            <p:cNvPr id="35521" name="任意多边形: 形状 35520">
              <a:extLst>
                <a:ext uri="{FF2B5EF4-FFF2-40B4-BE49-F238E27FC236}">
                  <a16:creationId xmlns:a16="http://schemas.microsoft.com/office/drawing/2014/main" id="{CFBDC58F-E370-F643-DDBA-94963680BE25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22" name="任意多边形: 形状 35521">
              <a:extLst>
                <a:ext uri="{FF2B5EF4-FFF2-40B4-BE49-F238E27FC236}">
                  <a16:creationId xmlns:a16="http://schemas.microsoft.com/office/drawing/2014/main" id="{34DFF799-ECD1-8231-636E-6FB3AAE5B04A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23" name="任意多边形: 形状 35522">
              <a:extLst>
                <a:ext uri="{FF2B5EF4-FFF2-40B4-BE49-F238E27FC236}">
                  <a16:creationId xmlns:a16="http://schemas.microsoft.com/office/drawing/2014/main" id="{1B2F07A3-DC09-D02C-FDD4-8D5D6110660C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524" name="图形 214">
              <a:extLst>
                <a:ext uri="{FF2B5EF4-FFF2-40B4-BE49-F238E27FC236}">
                  <a16:creationId xmlns:a16="http://schemas.microsoft.com/office/drawing/2014/main" id="{EDCE0F53-47BF-BA67-05DD-4A310C8412E6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35525" name="任意多边形: 形状 35524">
                <a:extLst>
                  <a:ext uri="{FF2B5EF4-FFF2-40B4-BE49-F238E27FC236}">
                    <a16:creationId xmlns:a16="http://schemas.microsoft.com/office/drawing/2014/main" id="{5797C44F-F1C8-FD3F-573C-B2097A47BB19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26" name="任意多边形: 形状 35525">
                <a:extLst>
                  <a:ext uri="{FF2B5EF4-FFF2-40B4-BE49-F238E27FC236}">
                    <a16:creationId xmlns:a16="http://schemas.microsoft.com/office/drawing/2014/main" id="{9FD7C499-CA88-0AFB-E7B0-06661EC01F6A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527" name="图形 214">
            <a:extLst>
              <a:ext uri="{FF2B5EF4-FFF2-40B4-BE49-F238E27FC236}">
                <a16:creationId xmlns:a16="http://schemas.microsoft.com/office/drawing/2014/main" id="{7D5EA334-2626-22BD-D956-CA6B7B001188}"/>
              </a:ext>
            </a:extLst>
          </p:cNvPr>
          <p:cNvGrpSpPr/>
          <p:nvPr/>
        </p:nvGrpSpPr>
        <p:grpSpPr>
          <a:xfrm rot="5400000">
            <a:off x="10569452" y="2116311"/>
            <a:ext cx="229607" cy="240562"/>
            <a:chOff x="1458182" y="805529"/>
            <a:chExt cx="203644" cy="213360"/>
          </a:xfrm>
          <a:solidFill>
            <a:srgbClr val="FFF2CC"/>
          </a:solidFill>
        </p:grpSpPr>
        <p:sp>
          <p:nvSpPr>
            <p:cNvPr id="35528" name="任意多边形: 形状 35527">
              <a:extLst>
                <a:ext uri="{FF2B5EF4-FFF2-40B4-BE49-F238E27FC236}">
                  <a16:creationId xmlns:a16="http://schemas.microsoft.com/office/drawing/2014/main" id="{7768F719-5B3B-DF5B-4D94-306B2AE4CC5A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29" name="任意多边形: 形状 35528">
              <a:extLst>
                <a:ext uri="{FF2B5EF4-FFF2-40B4-BE49-F238E27FC236}">
                  <a16:creationId xmlns:a16="http://schemas.microsoft.com/office/drawing/2014/main" id="{00AEF337-A630-26E7-9A5F-9C08325C6B1C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30" name="任意多边形: 形状 35529">
              <a:extLst>
                <a:ext uri="{FF2B5EF4-FFF2-40B4-BE49-F238E27FC236}">
                  <a16:creationId xmlns:a16="http://schemas.microsoft.com/office/drawing/2014/main" id="{59FC2A83-DCBA-E81F-38D4-CCDD90E845C6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531" name="图形 214">
              <a:extLst>
                <a:ext uri="{FF2B5EF4-FFF2-40B4-BE49-F238E27FC236}">
                  <a16:creationId xmlns:a16="http://schemas.microsoft.com/office/drawing/2014/main" id="{90CD3032-BE65-7678-7BC3-1D0F05ADA47A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35532" name="任意多边形: 形状 35531">
                <a:extLst>
                  <a:ext uri="{FF2B5EF4-FFF2-40B4-BE49-F238E27FC236}">
                    <a16:creationId xmlns:a16="http://schemas.microsoft.com/office/drawing/2014/main" id="{20948B6F-C6ED-41C3-F2EB-725D0D360BCE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33" name="任意多边形: 形状 35532">
                <a:extLst>
                  <a:ext uri="{FF2B5EF4-FFF2-40B4-BE49-F238E27FC236}">
                    <a16:creationId xmlns:a16="http://schemas.microsoft.com/office/drawing/2014/main" id="{DB01DA1F-DFB5-F3F0-5680-E2832C43EF23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534" name="图形 214">
            <a:extLst>
              <a:ext uri="{FF2B5EF4-FFF2-40B4-BE49-F238E27FC236}">
                <a16:creationId xmlns:a16="http://schemas.microsoft.com/office/drawing/2014/main" id="{143CCA18-A2A9-1AA8-BE28-29D7DD37E02A}"/>
              </a:ext>
            </a:extLst>
          </p:cNvPr>
          <p:cNvGrpSpPr/>
          <p:nvPr/>
        </p:nvGrpSpPr>
        <p:grpSpPr>
          <a:xfrm rot="5400000">
            <a:off x="10569453" y="5726238"/>
            <a:ext cx="229500" cy="240453"/>
            <a:chOff x="1852231" y="805624"/>
            <a:chExt cx="203549" cy="213264"/>
          </a:xfrm>
          <a:solidFill>
            <a:srgbClr val="FFF2CC"/>
          </a:solidFill>
        </p:grpSpPr>
        <p:sp>
          <p:nvSpPr>
            <p:cNvPr id="35535" name="任意多边形: 形状 35534">
              <a:extLst>
                <a:ext uri="{FF2B5EF4-FFF2-40B4-BE49-F238E27FC236}">
                  <a16:creationId xmlns:a16="http://schemas.microsoft.com/office/drawing/2014/main" id="{5C5C1037-0C0D-9B57-0EAA-9F971A539844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36" name="任意多边形: 形状 35535">
              <a:extLst>
                <a:ext uri="{FF2B5EF4-FFF2-40B4-BE49-F238E27FC236}">
                  <a16:creationId xmlns:a16="http://schemas.microsoft.com/office/drawing/2014/main" id="{886B8950-A601-237E-36EC-3656C5D3AB37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37" name="任意多边形: 形状 35536">
              <a:extLst>
                <a:ext uri="{FF2B5EF4-FFF2-40B4-BE49-F238E27FC236}">
                  <a16:creationId xmlns:a16="http://schemas.microsoft.com/office/drawing/2014/main" id="{20CD77D6-AD3C-E462-4A73-5F170EAC4A8C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538" name="图形 214">
              <a:extLst>
                <a:ext uri="{FF2B5EF4-FFF2-40B4-BE49-F238E27FC236}">
                  <a16:creationId xmlns:a16="http://schemas.microsoft.com/office/drawing/2014/main" id="{6DF3A333-A73A-E2F2-F627-3E10E1C57A29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35539" name="任意多边形: 形状 35538">
                <a:extLst>
                  <a:ext uri="{FF2B5EF4-FFF2-40B4-BE49-F238E27FC236}">
                    <a16:creationId xmlns:a16="http://schemas.microsoft.com/office/drawing/2014/main" id="{5C846D8A-853E-168D-9C16-C7F8555D9C0B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40" name="任意多边形: 形状 35539">
                <a:extLst>
                  <a:ext uri="{FF2B5EF4-FFF2-40B4-BE49-F238E27FC236}">
                    <a16:creationId xmlns:a16="http://schemas.microsoft.com/office/drawing/2014/main" id="{79DC424A-CF91-5516-E430-53F165524FD6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2121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中秋节历史沿革</a:t>
              </a:r>
            </a:p>
          </p:txBody>
        </p:sp>
      </p:grpSp>
      <p:grpSp>
        <p:nvGrpSpPr>
          <p:cNvPr id="2" name="图形 35479">
            <a:extLst>
              <a:ext uri="{FF2B5EF4-FFF2-40B4-BE49-F238E27FC236}">
                <a16:creationId xmlns:a16="http://schemas.microsoft.com/office/drawing/2014/main" id="{5D7B7C59-10D5-495D-281E-400A4744FE3B}"/>
              </a:ext>
            </a:extLst>
          </p:cNvPr>
          <p:cNvGrpSpPr/>
          <p:nvPr/>
        </p:nvGrpSpPr>
        <p:grpSpPr>
          <a:xfrm>
            <a:off x="2097084" y="1219157"/>
            <a:ext cx="2013733" cy="1718368"/>
            <a:chOff x="3114652" y="885818"/>
            <a:chExt cx="5964703" cy="5089830"/>
          </a:xfrm>
        </p:grpSpPr>
        <p:grpSp>
          <p:nvGrpSpPr>
            <p:cNvPr id="3" name="图形 35479">
              <a:extLst>
                <a:ext uri="{FF2B5EF4-FFF2-40B4-BE49-F238E27FC236}">
                  <a16:creationId xmlns:a16="http://schemas.microsoft.com/office/drawing/2014/main" id="{A7802065-6501-D59C-330E-EEF950FD6192}"/>
                </a:ext>
              </a:extLst>
            </p:cNvPr>
            <p:cNvGrpSpPr/>
            <p:nvPr/>
          </p:nvGrpSpPr>
          <p:grpSpPr>
            <a:xfrm>
              <a:off x="3757254" y="3110530"/>
              <a:ext cx="919641" cy="988648"/>
              <a:chOff x="3757254" y="3110530"/>
              <a:chExt cx="919641" cy="988648"/>
            </a:xfrm>
            <a:solidFill>
              <a:srgbClr val="D1D3D4"/>
            </a:solidFill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67A650D-783A-D889-57B4-F0F7FDCD2AA5}"/>
                  </a:ext>
                </a:extLst>
              </p:cNvPr>
              <p:cNvSpPr/>
              <p:nvPr/>
            </p:nvSpPr>
            <p:spPr>
              <a:xfrm>
                <a:off x="3774979" y="3124366"/>
                <a:ext cx="884026" cy="960619"/>
              </a:xfrm>
              <a:custGeom>
                <a:avLst/>
                <a:gdLst>
                  <a:gd name="connsiteX0" fmla="*/ 431356 w 884026"/>
                  <a:gd name="connsiteY0" fmla="*/ 960620 h 960619"/>
                  <a:gd name="connsiteX1" fmla="*/ 376492 w 884026"/>
                  <a:gd name="connsiteY1" fmla="*/ 951380 h 960619"/>
                  <a:gd name="connsiteX2" fmla="*/ 314865 w 884026"/>
                  <a:gd name="connsiteY2" fmla="*/ 910232 h 960619"/>
                  <a:gd name="connsiteX3" fmla="*/ 34164 w 884026"/>
                  <a:gd name="connsiteY3" fmla="*/ 779549 h 960619"/>
                  <a:gd name="connsiteX4" fmla="*/ 51309 w 884026"/>
                  <a:gd name="connsiteY4" fmla="*/ 558665 h 960619"/>
                  <a:gd name="connsiteX5" fmla="*/ 72740 w 884026"/>
                  <a:gd name="connsiteY5" fmla="*/ 494276 h 960619"/>
                  <a:gd name="connsiteX6" fmla="*/ 36545 w 884026"/>
                  <a:gd name="connsiteY6" fmla="*/ 418933 h 960619"/>
                  <a:gd name="connsiteX7" fmla="*/ 101505 w 884026"/>
                  <a:gd name="connsiteY7" fmla="*/ 81557 h 960619"/>
                  <a:gd name="connsiteX8" fmla="*/ 427070 w 884026"/>
                  <a:gd name="connsiteY8" fmla="*/ 106322 h 960619"/>
                  <a:gd name="connsiteX9" fmla="*/ 659194 w 884026"/>
                  <a:gd name="connsiteY9" fmla="*/ 2309 h 960619"/>
                  <a:gd name="connsiteX10" fmla="*/ 839502 w 884026"/>
                  <a:gd name="connsiteY10" fmla="*/ 72413 h 960619"/>
                  <a:gd name="connsiteX11" fmla="*/ 865601 w 884026"/>
                  <a:gd name="connsiteY11" fmla="*/ 219861 h 960619"/>
                  <a:gd name="connsiteX12" fmla="*/ 801307 w 884026"/>
                  <a:gd name="connsiteY12" fmla="*/ 317587 h 960619"/>
                  <a:gd name="connsiteX13" fmla="*/ 823310 w 884026"/>
                  <a:gd name="connsiteY13" fmla="*/ 356544 h 960619"/>
                  <a:gd name="connsiteX14" fmla="*/ 762350 w 884026"/>
                  <a:gd name="connsiteY14" fmla="*/ 712684 h 960619"/>
                  <a:gd name="connsiteX15" fmla="*/ 431356 w 884026"/>
                  <a:gd name="connsiteY15" fmla="*/ 960620 h 960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84026" h="960619">
                    <a:moveTo>
                      <a:pt x="431356" y="960620"/>
                    </a:moveTo>
                    <a:cubicBezTo>
                      <a:pt x="413068" y="960524"/>
                      <a:pt x="394209" y="958429"/>
                      <a:pt x="376492" y="951380"/>
                    </a:cubicBezTo>
                    <a:cubicBezTo>
                      <a:pt x="353823" y="942332"/>
                      <a:pt x="334487" y="925663"/>
                      <a:pt x="314865" y="910232"/>
                    </a:cubicBezTo>
                    <a:cubicBezTo>
                      <a:pt x="232950" y="844510"/>
                      <a:pt x="114364" y="854987"/>
                      <a:pt x="34164" y="779549"/>
                    </a:cubicBezTo>
                    <a:cubicBezTo>
                      <a:pt x="-22510" y="725543"/>
                      <a:pt x="19019" y="623721"/>
                      <a:pt x="51309" y="558665"/>
                    </a:cubicBezTo>
                    <a:cubicBezTo>
                      <a:pt x="61119" y="538186"/>
                      <a:pt x="73597" y="517612"/>
                      <a:pt x="72740" y="494276"/>
                    </a:cubicBezTo>
                    <a:cubicBezTo>
                      <a:pt x="71787" y="465987"/>
                      <a:pt x="51785" y="442745"/>
                      <a:pt x="36545" y="418933"/>
                    </a:cubicBezTo>
                    <a:cubicBezTo>
                      <a:pt x="-31749" y="315206"/>
                      <a:pt x="-1079" y="154614"/>
                      <a:pt x="101505" y="81557"/>
                    </a:cubicBezTo>
                    <a:cubicBezTo>
                      <a:pt x="203518" y="7453"/>
                      <a:pt x="349822" y="27836"/>
                      <a:pt x="427070" y="106322"/>
                    </a:cubicBezTo>
                    <a:cubicBezTo>
                      <a:pt x="447549" y="20693"/>
                      <a:pt x="567754" y="-9025"/>
                      <a:pt x="659194" y="2309"/>
                    </a:cubicBezTo>
                    <a:cubicBezTo>
                      <a:pt x="727488" y="10120"/>
                      <a:pt x="795211" y="32123"/>
                      <a:pt x="839502" y="72413"/>
                    </a:cubicBezTo>
                    <a:cubicBezTo>
                      <a:pt x="883698" y="113085"/>
                      <a:pt x="899796" y="173569"/>
                      <a:pt x="865601" y="219861"/>
                    </a:cubicBezTo>
                    <a:cubicBezTo>
                      <a:pt x="841788" y="251864"/>
                      <a:pt x="795021" y="280439"/>
                      <a:pt x="801307" y="317587"/>
                    </a:cubicBezTo>
                    <a:cubicBezTo>
                      <a:pt x="803784" y="331970"/>
                      <a:pt x="814261" y="344257"/>
                      <a:pt x="823310" y="356544"/>
                    </a:cubicBezTo>
                    <a:cubicBezTo>
                      <a:pt x="894176" y="454747"/>
                      <a:pt x="843217" y="584668"/>
                      <a:pt x="762350" y="712684"/>
                    </a:cubicBezTo>
                    <a:cubicBezTo>
                      <a:pt x="678244" y="837080"/>
                      <a:pt x="564230" y="959667"/>
                      <a:pt x="431356" y="960620"/>
                    </a:cubicBezTo>
                    <a:close/>
                  </a:path>
                </a:pathLst>
              </a:custGeom>
              <a:solidFill>
                <a:srgbClr val="D1D3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6AEBE5A-0FDE-A4CC-0AC4-C8F9F360520F}"/>
                  </a:ext>
                </a:extLst>
              </p:cNvPr>
              <p:cNvSpPr/>
              <p:nvPr/>
            </p:nvSpPr>
            <p:spPr>
              <a:xfrm>
                <a:off x="3757254" y="3110530"/>
                <a:ext cx="919641" cy="988648"/>
              </a:xfrm>
              <a:custGeom>
                <a:avLst/>
                <a:gdLst>
                  <a:gd name="connsiteX0" fmla="*/ 458130 w 919641"/>
                  <a:gd name="connsiteY0" fmla="*/ 960358 h 988648"/>
                  <a:gd name="connsiteX1" fmla="*/ 408695 w 919641"/>
                  <a:gd name="connsiteY1" fmla="*/ 952167 h 988648"/>
                  <a:gd name="connsiteX2" fmla="*/ 369642 w 919641"/>
                  <a:gd name="connsiteY2" fmla="*/ 928640 h 988648"/>
                  <a:gd name="connsiteX3" fmla="*/ 300586 w 919641"/>
                  <a:gd name="connsiteY3" fmla="*/ 882634 h 988648"/>
                  <a:gd name="connsiteX4" fmla="*/ 149234 w 919641"/>
                  <a:gd name="connsiteY4" fmla="*/ 830437 h 988648"/>
                  <a:gd name="connsiteX5" fmla="*/ 44268 w 919641"/>
                  <a:gd name="connsiteY5" fmla="*/ 738616 h 988648"/>
                  <a:gd name="connsiteX6" fmla="*/ 68462 w 919641"/>
                  <a:gd name="connsiteY6" fmla="*/ 607457 h 988648"/>
                  <a:gd name="connsiteX7" fmla="*/ 98847 w 919641"/>
                  <a:gd name="connsiteY7" fmla="*/ 543068 h 988648"/>
                  <a:gd name="connsiteX8" fmla="*/ 98847 w 919641"/>
                  <a:gd name="connsiteY8" fmla="*/ 465439 h 988648"/>
                  <a:gd name="connsiteX9" fmla="*/ 59889 w 919641"/>
                  <a:gd name="connsiteY9" fmla="*/ 402193 h 988648"/>
                  <a:gd name="connsiteX10" fmla="*/ 39696 w 919641"/>
                  <a:gd name="connsiteY10" fmla="*/ 341805 h 988648"/>
                  <a:gd name="connsiteX11" fmla="*/ 49317 w 919641"/>
                  <a:gd name="connsiteY11" fmla="*/ 213408 h 988648"/>
                  <a:gd name="connsiteX12" fmla="*/ 116658 w 919641"/>
                  <a:gd name="connsiteY12" fmla="*/ 111109 h 988648"/>
                  <a:gd name="connsiteX13" fmla="*/ 255914 w 919641"/>
                  <a:gd name="connsiteY13" fmla="*/ 63580 h 988648"/>
                  <a:gd name="connsiteX14" fmla="*/ 400980 w 919641"/>
                  <a:gd name="connsiteY14" fmla="*/ 108633 h 988648"/>
                  <a:gd name="connsiteX15" fmla="*/ 429269 w 919641"/>
                  <a:gd name="connsiteY15" fmla="*/ 132636 h 988648"/>
                  <a:gd name="connsiteX16" fmla="*/ 446985 w 919641"/>
                  <a:gd name="connsiteY16" fmla="*/ 131207 h 988648"/>
                  <a:gd name="connsiteX17" fmla="*/ 462130 w 919641"/>
                  <a:gd name="connsiteY17" fmla="*/ 116253 h 988648"/>
                  <a:gd name="connsiteX18" fmla="*/ 538902 w 919641"/>
                  <a:gd name="connsiteY18" fmla="*/ 42244 h 988648"/>
                  <a:gd name="connsiteX19" fmla="*/ 671299 w 919641"/>
                  <a:gd name="connsiteY19" fmla="*/ 30814 h 988648"/>
                  <a:gd name="connsiteX20" fmla="*/ 834843 w 919641"/>
                  <a:gd name="connsiteY20" fmla="*/ 92631 h 988648"/>
                  <a:gd name="connsiteX21" fmla="*/ 877611 w 919641"/>
                  <a:gd name="connsiteY21" fmla="*/ 217504 h 988648"/>
                  <a:gd name="connsiteX22" fmla="*/ 833891 w 919641"/>
                  <a:gd name="connsiteY22" fmla="*/ 270177 h 988648"/>
                  <a:gd name="connsiteX23" fmla="*/ 800649 w 919641"/>
                  <a:gd name="connsiteY23" fmla="*/ 331518 h 988648"/>
                  <a:gd name="connsiteX24" fmla="*/ 834462 w 919641"/>
                  <a:gd name="connsiteY24" fmla="*/ 397145 h 988648"/>
                  <a:gd name="connsiteX25" fmla="*/ 855894 w 919641"/>
                  <a:gd name="connsiteY25" fmla="*/ 464772 h 988648"/>
                  <a:gd name="connsiteX26" fmla="*/ 825318 w 919641"/>
                  <a:gd name="connsiteY26" fmla="*/ 615077 h 988648"/>
                  <a:gd name="connsiteX27" fmla="*/ 735593 w 919641"/>
                  <a:gd name="connsiteY27" fmla="*/ 768049 h 988648"/>
                  <a:gd name="connsiteX28" fmla="*/ 622817 w 919641"/>
                  <a:gd name="connsiteY28" fmla="*/ 891112 h 988648"/>
                  <a:gd name="connsiteX29" fmla="*/ 493182 w 919641"/>
                  <a:gd name="connsiteY29" fmla="*/ 957215 h 988648"/>
                  <a:gd name="connsiteX30" fmla="*/ 458130 w 919641"/>
                  <a:gd name="connsiteY30" fmla="*/ 960358 h 988648"/>
                  <a:gd name="connsiteX31" fmla="*/ 433650 w 919641"/>
                  <a:gd name="connsiteY31" fmla="*/ 974836 h 988648"/>
                  <a:gd name="connsiteX32" fmla="*/ 440223 w 919641"/>
                  <a:gd name="connsiteY32" fmla="*/ 988647 h 988648"/>
                  <a:gd name="connsiteX33" fmla="*/ 597004 w 919641"/>
                  <a:gd name="connsiteY33" fmla="*/ 936641 h 988648"/>
                  <a:gd name="connsiteX34" fmla="*/ 729592 w 919641"/>
                  <a:gd name="connsiteY34" fmla="*/ 814626 h 988648"/>
                  <a:gd name="connsiteX35" fmla="*/ 836463 w 919641"/>
                  <a:gd name="connsiteY35" fmla="*/ 656035 h 988648"/>
                  <a:gd name="connsiteX36" fmla="*/ 891898 w 919641"/>
                  <a:gd name="connsiteY36" fmla="*/ 490109 h 988648"/>
                  <a:gd name="connsiteX37" fmla="*/ 884659 w 919641"/>
                  <a:gd name="connsiteY37" fmla="*/ 413147 h 988648"/>
                  <a:gd name="connsiteX38" fmla="*/ 869991 w 919641"/>
                  <a:gd name="connsiteY38" fmla="*/ 378095 h 988648"/>
                  <a:gd name="connsiteX39" fmla="*/ 846845 w 919641"/>
                  <a:gd name="connsiteY39" fmla="*/ 344091 h 988648"/>
                  <a:gd name="connsiteX40" fmla="*/ 837415 w 919641"/>
                  <a:gd name="connsiteY40" fmla="*/ 309896 h 988648"/>
                  <a:gd name="connsiteX41" fmla="*/ 853798 w 919641"/>
                  <a:gd name="connsiteY41" fmla="*/ 282845 h 988648"/>
                  <a:gd name="connsiteX42" fmla="*/ 906567 w 919641"/>
                  <a:gd name="connsiteY42" fmla="*/ 221599 h 988648"/>
                  <a:gd name="connsiteX43" fmla="*/ 881421 w 919641"/>
                  <a:gd name="connsiteY43" fmla="*/ 82058 h 988648"/>
                  <a:gd name="connsiteX44" fmla="*/ 715876 w 919641"/>
                  <a:gd name="connsiteY44" fmla="*/ 6049 h 988648"/>
                  <a:gd name="connsiteX45" fmla="*/ 561285 w 919641"/>
                  <a:gd name="connsiteY45" fmla="*/ 11002 h 988648"/>
                  <a:gd name="connsiteX46" fmla="*/ 440604 w 919641"/>
                  <a:gd name="connsiteY46" fmla="*/ 92726 h 988648"/>
                  <a:gd name="connsiteX47" fmla="*/ 427745 w 919641"/>
                  <a:gd name="connsiteY47" fmla="*/ 124063 h 988648"/>
                  <a:gd name="connsiteX48" fmla="*/ 460606 w 919641"/>
                  <a:gd name="connsiteY48" fmla="*/ 107680 h 988648"/>
                  <a:gd name="connsiteX49" fmla="*/ 318684 w 919641"/>
                  <a:gd name="connsiteY49" fmla="*/ 38529 h 988648"/>
                  <a:gd name="connsiteX50" fmla="*/ 149234 w 919641"/>
                  <a:gd name="connsiteY50" fmla="*/ 64818 h 988648"/>
                  <a:gd name="connsiteX51" fmla="*/ 168 w 919641"/>
                  <a:gd name="connsiteY51" fmla="*/ 302086 h 988648"/>
                  <a:gd name="connsiteX52" fmla="*/ 30838 w 919641"/>
                  <a:gd name="connsiteY52" fmla="*/ 432769 h 988648"/>
                  <a:gd name="connsiteX53" fmla="*/ 71510 w 919641"/>
                  <a:gd name="connsiteY53" fmla="*/ 504968 h 988648"/>
                  <a:gd name="connsiteX54" fmla="*/ 49412 w 919641"/>
                  <a:gd name="connsiteY54" fmla="*/ 581549 h 988648"/>
                  <a:gd name="connsiteX55" fmla="*/ 6359 w 919641"/>
                  <a:gd name="connsiteY55" fmla="*/ 719185 h 988648"/>
                  <a:gd name="connsiteX56" fmla="*/ 19503 w 919641"/>
                  <a:gd name="connsiteY56" fmla="*/ 784146 h 988648"/>
                  <a:gd name="connsiteX57" fmla="*/ 78177 w 919641"/>
                  <a:gd name="connsiteY57" fmla="*/ 836343 h 988648"/>
                  <a:gd name="connsiteX58" fmla="*/ 235816 w 919641"/>
                  <a:gd name="connsiteY58" fmla="*/ 893874 h 988648"/>
                  <a:gd name="connsiteX59" fmla="*/ 308968 w 919641"/>
                  <a:gd name="connsiteY59" fmla="*/ 930069 h 988648"/>
                  <a:gd name="connsiteX60" fmla="*/ 388978 w 919641"/>
                  <a:gd name="connsiteY60" fmla="*/ 981504 h 988648"/>
                  <a:gd name="connsiteX61" fmla="*/ 440413 w 919641"/>
                  <a:gd name="connsiteY61" fmla="*/ 988552 h 988648"/>
                  <a:gd name="connsiteX62" fmla="*/ 464892 w 919641"/>
                  <a:gd name="connsiteY62" fmla="*/ 974074 h 988648"/>
                  <a:gd name="connsiteX63" fmla="*/ 458130 w 919641"/>
                  <a:gd name="connsiteY63" fmla="*/ 960358 h 98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919641" h="988648">
                    <a:moveTo>
                      <a:pt x="458130" y="960358"/>
                    </a:moveTo>
                    <a:cubicBezTo>
                      <a:pt x="440889" y="960168"/>
                      <a:pt x="424221" y="958072"/>
                      <a:pt x="408695" y="952167"/>
                    </a:cubicBezTo>
                    <a:cubicBezTo>
                      <a:pt x="393836" y="946547"/>
                      <a:pt x="381358" y="937498"/>
                      <a:pt x="369642" y="928640"/>
                    </a:cubicBezTo>
                    <a:cubicBezTo>
                      <a:pt x="347544" y="911781"/>
                      <a:pt x="327256" y="895207"/>
                      <a:pt x="300586" y="882634"/>
                    </a:cubicBezTo>
                    <a:cubicBezTo>
                      <a:pt x="253152" y="860155"/>
                      <a:pt x="198764" y="849583"/>
                      <a:pt x="149234" y="830437"/>
                    </a:cubicBezTo>
                    <a:cubicBezTo>
                      <a:pt x="100656" y="811673"/>
                      <a:pt x="54079" y="782336"/>
                      <a:pt x="44268" y="738616"/>
                    </a:cubicBezTo>
                    <a:cubicBezTo>
                      <a:pt x="34458" y="695182"/>
                      <a:pt x="50936" y="648605"/>
                      <a:pt x="68462" y="607457"/>
                    </a:cubicBezTo>
                    <a:cubicBezTo>
                      <a:pt x="77701" y="585740"/>
                      <a:pt x="89322" y="564690"/>
                      <a:pt x="98847" y="543068"/>
                    </a:cubicBezTo>
                    <a:cubicBezTo>
                      <a:pt x="110277" y="517065"/>
                      <a:pt x="111705" y="491062"/>
                      <a:pt x="98847" y="465439"/>
                    </a:cubicBezTo>
                    <a:cubicBezTo>
                      <a:pt x="87893" y="443627"/>
                      <a:pt x="70938" y="424005"/>
                      <a:pt x="59889" y="402193"/>
                    </a:cubicBezTo>
                    <a:cubicBezTo>
                      <a:pt x="50174" y="382858"/>
                      <a:pt x="43411" y="362474"/>
                      <a:pt x="39696" y="341805"/>
                    </a:cubicBezTo>
                    <a:cubicBezTo>
                      <a:pt x="32076" y="299228"/>
                      <a:pt x="35410" y="255127"/>
                      <a:pt x="49317" y="213408"/>
                    </a:cubicBezTo>
                    <a:cubicBezTo>
                      <a:pt x="61699" y="176356"/>
                      <a:pt x="83416" y="138446"/>
                      <a:pt x="116658" y="111109"/>
                    </a:cubicBezTo>
                    <a:cubicBezTo>
                      <a:pt x="153330" y="81010"/>
                      <a:pt x="202860" y="63675"/>
                      <a:pt x="255914" y="63580"/>
                    </a:cubicBezTo>
                    <a:cubicBezTo>
                      <a:pt x="309635" y="63484"/>
                      <a:pt x="361737" y="80629"/>
                      <a:pt x="400980" y="108633"/>
                    </a:cubicBezTo>
                    <a:cubicBezTo>
                      <a:pt x="411267" y="115967"/>
                      <a:pt x="420696" y="124063"/>
                      <a:pt x="429269" y="132636"/>
                    </a:cubicBezTo>
                    <a:cubicBezTo>
                      <a:pt x="433269" y="136636"/>
                      <a:pt x="443080" y="133112"/>
                      <a:pt x="446985" y="131207"/>
                    </a:cubicBezTo>
                    <a:cubicBezTo>
                      <a:pt x="453367" y="128064"/>
                      <a:pt x="460606" y="122349"/>
                      <a:pt x="462130" y="116253"/>
                    </a:cubicBezTo>
                    <a:cubicBezTo>
                      <a:pt x="471179" y="80248"/>
                      <a:pt x="497658" y="56817"/>
                      <a:pt x="538902" y="42244"/>
                    </a:cubicBezTo>
                    <a:cubicBezTo>
                      <a:pt x="579954" y="27670"/>
                      <a:pt x="627484" y="25194"/>
                      <a:pt x="671299" y="30814"/>
                    </a:cubicBezTo>
                    <a:cubicBezTo>
                      <a:pt x="731878" y="38624"/>
                      <a:pt x="792076" y="57484"/>
                      <a:pt x="834843" y="92631"/>
                    </a:cubicBezTo>
                    <a:cubicBezTo>
                      <a:pt x="873801" y="124730"/>
                      <a:pt x="895708" y="173879"/>
                      <a:pt x="877611" y="217504"/>
                    </a:cubicBezTo>
                    <a:cubicBezTo>
                      <a:pt x="869324" y="237601"/>
                      <a:pt x="849702" y="253413"/>
                      <a:pt x="833891" y="270177"/>
                    </a:cubicBezTo>
                    <a:cubicBezTo>
                      <a:pt x="817032" y="287988"/>
                      <a:pt x="800839" y="308753"/>
                      <a:pt x="800649" y="331518"/>
                    </a:cubicBezTo>
                    <a:cubicBezTo>
                      <a:pt x="800458" y="356378"/>
                      <a:pt x="822175" y="375523"/>
                      <a:pt x="834462" y="397145"/>
                    </a:cubicBezTo>
                    <a:cubicBezTo>
                      <a:pt x="846559" y="418481"/>
                      <a:pt x="853608" y="441436"/>
                      <a:pt x="855894" y="464772"/>
                    </a:cubicBezTo>
                    <a:cubicBezTo>
                      <a:pt x="860847" y="515731"/>
                      <a:pt x="846178" y="566785"/>
                      <a:pt x="825318" y="615077"/>
                    </a:cubicBezTo>
                    <a:cubicBezTo>
                      <a:pt x="802363" y="668227"/>
                      <a:pt x="771502" y="719471"/>
                      <a:pt x="735593" y="768049"/>
                    </a:cubicBezTo>
                    <a:cubicBezTo>
                      <a:pt x="703398" y="811578"/>
                      <a:pt x="667203" y="854345"/>
                      <a:pt x="622817" y="891112"/>
                    </a:cubicBezTo>
                    <a:cubicBezTo>
                      <a:pt x="587193" y="920639"/>
                      <a:pt x="544521" y="947595"/>
                      <a:pt x="493182" y="957215"/>
                    </a:cubicBezTo>
                    <a:cubicBezTo>
                      <a:pt x="481561" y="959215"/>
                      <a:pt x="469941" y="960168"/>
                      <a:pt x="458130" y="960358"/>
                    </a:cubicBezTo>
                    <a:cubicBezTo>
                      <a:pt x="447843" y="960454"/>
                      <a:pt x="437841" y="968074"/>
                      <a:pt x="433650" y="974836"/>
                    </a:cubicBezTo>
                    <a:cubicBezTo>
                      <a:pt x="430221" y="980266"/>
                      <a:pt x="429840" y="988743"/>
                      <a:pt x="440223" y="988647"/>
                    </a:cubicBezTo>
                    <a:cubicBezTo>
                      <a:pt x="498706" y="987886"/>
                      <a:pt x="552808" y="965597"/>
                      <a:pt x="597004" y="936641"/>
                    </a:cubicBezTo>
                    <a:cubicBezTo>
                      <a:pt x="649582" y="902256"/>
                      <a:pt x="692349" y="859393"/>
                      <a:pt x="729592" y="814626"/>
                    </a:cubicBezTo>
                    <a:cubicBezTo>
                      <a:pt x="771407" y="764334"/>
                      <a:pt x="807411" y="711470"/>
                      <a:pt x="836463" y="656035"/>
                    </a:cubicBezTo>
                    <a:cubicBezTo>
                      <a:pt x="864180" y="602980"/>
                      <a:pt x="887040" y="547354"/>
                      <a:pt x="891898" y="490109"/>
                    </a:cubicBezTo>
                    <a:cubicBezTo>
                      <a:pt x="894089" y="464296"/>
                      <a:pt x="892089" y="438293"/>
                      <a:pt x="884659" y="413147"/>
                    </a:cubicBezTo>
                    <a:cubicBezTo>
                      <a:pt x="881135" y="401146"/>
                      <a:pt x="876182" y="389430"/>
                      <a:pt x="869991" y="378095"/>
                    </a:cubicBezTo>
                    <a:cubicBezTo>
                      <a:pt x="863418" y="366284"/>
                      <a:pt x="854465" y="355521"/>
                      <a:pt x="846845" y="344091"/>
                    </a:cubicBezTo>
                    <a:cubicBezTo>
                      <a:pt x="839701" y="333518"/>
                      <a:pt x="834558" y="322088"/>
                      <a:pt x="837415" y="309896"/>
                    </a:cubicBezTo>
                    <a:cubicBezTo>
                      <a:pt x="839701" y="299990"/>
                      <a:pt x="846464" y="291037"/>
                      <a:pt x="853798" y="282845"/>
                    </a:cubicBezTo>
                    <a:cubicBezTo>
                      <a:pt x="871800" y="262652"/>
                      <a:pt x="894184" y="244554"/>
                      <a:pt x="906567" y="221599"/>
                    </a:cubicBezTo>
                    <a:cubicBezTo>
                      <a:pt x="931903" y="174832"/>
                      <a:pt x="918759" y="121968"/>
                      <a:pt x="881421" y="82058"/>
                    </a:cubicBezTo>
                    <a:cubicBezTo>
                      <a:pt x="842844" y="40815"/>
                      <a:pt x="778646" y="16717"/>
                      <a:pt x="715876" y="6049"/>
                    </a:cubicBezTo>
                    <a:cubicBezTo>
                      <a:pt x="664632" y="-2619"/>
                      <a:pt x="611482" y="-2810"/>
                      <a:pt x="561285" y="11002"/>
                    </a:cubicBezTo>
                    <a:cubicBezTo>
                      <a:pt x="509850" y="25194"/>
                      <a:pt x="463464" y="53197"/>
                      <a:pt x="440604" y="92726"/>
                    </a:cubicBezTo>
                    <a:cubicBezTo>
                      <a:pt x="434793" y="102823"/>
                      <a:pt x="430507" y="113300"/>
                      <a:pt x="427745" y="124063"/>
                    </a:cubicBezTo>
                    <a:cubicBezTo>
                      <a:pt x="438699" y="118634"/>
                      <a:pt x="449652" y="113205"/>
                      <a:pt x="460606" y="107680"/>
                    </a:cubicBezTo>
                    <a:cubicBezTo>
                      <a:pt x="425649" y="72628"/>
                      <a:pt x="375072" y="46911"/>
                      <a:pt x="318684" y="38529"/>
                    </a:cubicBezTo>
                    <a:cubicBezTo>
                      <a:pt x="259819" y="29671"/>
                      <a:pt x="200002" y="39481"/>
                      <a:pt x="149234" y="64818"/>
                    </a:cubicBezTo>
                    <a:cubicBezTo>
                      <a:pt x="48650" y="115015"/>
                      <a:pt x="3216" y="213027"/>
                      <a:pt x="168" y="302086"/>
                    </a:cubicBezTo>
                    <a:cubicBezTo>
                      <a:pt x="-1356" y="346472"/>
                      <a:pt x="7407" y="392287"/>
                      <a:pt x="30838" y="432769"/>
                    </a:cubicBezTo>
                    <a:cubicBezTo>
                      <a:pt x="44554" y="456581"/>
                      <a:pt x="65509" y="478774"/>
                      <a:pt x="71510" y="504968"/>
                    </a:cubicBezTo>
                    <a:cubicBezTo>
                      <a:pt x="77511" y="531638"/>
                      <a:pt x="61318" y="557165"/>
                      <a:pt x="49412" y="581549"/>
                    </a:cubicBezTo>
                    <a:cubicBezTo>
                      <a:pt x="27885" y="625555"/>
                      <a:pt x="8835" y="671941"/>
                      <a:pt x="6359" y="719185"/>
                    </a:cubicBezTo>
                    <a:cubicBezTo>
                      <a:pt x="5216" y="740997"/>
                      <a:pt x="7978" y="764048"/>
                      <a:pt x="19503" y="784146"/>
                    </a:cubicBezTo>
                    <a:cubicBezTo>
                      <a:pt x="31791" y="805482"/>
                      <a:pt x="54365" y="822722"/>
                      <a:pt x="78177" y="836343"/>
                    </a:cubicBezTo>
                    <a:cubicBezTo>
                      <a:pt x="125612" y="863489"/>
                      <a:pt x="182667" y="875300"/>
                      <a:pt x="235816" y="893874"/>
                    </a:cubicBezTo>
                    <a:cubicBezTo>
                      <a:pt x="262391" y="903208"/>
                      <a:pt x="287537" y="914638"/>
                      <a:pt x="308968" y="930069"/>
                    </a:cubicBezTo>
                    <a:cubicBezTo>
                      <a:pt x="334305" y="948357"/>
                      <a:pt x="356022" y="970931"/>
                      <a:pt x="388978" y="981504"/>
                    </a:cubicBezTo>
                    <a:cubicBezTo>
                      <a:pt x="405171" y="986743"/>
                      <a:pt x="422982" y="988362"/>
                      <a:pt x="440413" y="988552"/>
                    </a:cubicBezTo>
                    <a:cubicBezTo>
                      <a:pt x="450605" y="988647"/>
                      <a:pt x="460797" y="980742"/>
                      <a:pt x="464892" y="974074"/>
                    </a:cubicBezTo>
                    <a:cubicBezTo>
                      <a:pt x="468226" y="968455"/>
                      <a:pt x="468321" y="960454"/>
                      <a:pt x="458130" y="960358"/>
                    </a:cubicBezTo>
                    <a:close/>
                  </a:path>
                </a:pathLst>
              </a:custGeom>
              <a:solidFill>
                <a:srgbClr val="D1D3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图形 35479">
              <a:extLst>
                <a:ext uri="{FF2B5EF4-FFF2-40B4-BE49-F238E27FC236}">
                  <a16:creationId xmlns:a16="http://schemas.microsoft.com/office/drawing/2014/main" id="{17FB8640-E01D-F1CE-601E-E9C9399C1300}"/>
                </a:ext>
              </a:extLst>
            </p:cNvPr>
            <p:cNvGrpSpPr/>
            <p:nvPr/>
          </p:nvGrpSpPr>
          <p:grpSpPr>
            <a:xfrm>
              <a:off x="5120662" y="1785271"/>
              <a:ext cx="1576240" cy="511375"/>
              <a:chOff x="5120662" y="1785271"/>
              <a:chExt cx="1576240" cy="51137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CAEA4F30-7AFA-8FDA-9F55-C62E86BDC7AB}"/>
                  </a:ext>
                </a:extLst>
              </p:cNvPr>
              <p:cNvSpPr/>
              <p:nvPr/>
            </p:nvSpPr>
            <p:spPr>
              <a:xfrm>
                <a:off x="5120662" y="1785271"/>
                <a:ext cx="1576240" cy="511375"/>
              </a:xfrm>
              <a:custGeom>
                <a:avLst/>
                <a:gdLst>
                  <a:gd name="connsiteX0" fmla="*/ 933332 w 1576240"/>
                  <a:gd name="connsiteY0" fmla="*/ 456151 h 511375"/>
                  <a:gd name="connsiteX1" fmla="*/ 1596 w 1576240"/>
                  <a:gd name="connsiteY1" fmla="*/ 311943 h 511375"/>
                  <a:gd name="connsiteX2" fmla="*/ 1074016 w 1576240"/>
                  <a:gd name="connsiteY2" fmla="*/ 19525 h 511375"/>
                  <a:gd name="connsiteX3" fmla="*/ 1528359 w 1576240"/>
                  <a:gd name="connsiteY3" fmla="*/ 406812 h 511375"/>
                  <a:gd name="connsiteX4" fmla="*/ 933332 w 1576240"/>
                  <a:gd name="connsiteY4" fmla="*/ 456151 h 51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6240" h="511375">
                    <a:moveTo>
                      <a:pt x="933332" y="456151"/>
                    </a:moveTo>
                    <a:cubicBezTo>
                      <a:pt x="643582" y="362806"/>
                      <a:pt x="-37266" y="432529"/>
                      <a:pt x="1596" y="311943"/>
                    </a:cubicBezTo>
                    <a:cubicBezTo>
                      <a:pt x="40458" y="191356"/>
                      <a:pt x="784170" y="-73820"/>
                      <a:pt x="1074016" y="19525"/>
                    </a:cubicBezTo>
                    <a:cubicBezTo>
                      <a:pt x="1363767" y="112870"/>
                      <a:pt x="1703333" y="80485"/>
                      <a:pt x="1528359" y="406812"/>
                    </a:cubicBezTo>
                    <a:cubicBezTo>
                      <a:pt x="1468351" y="518826"/>
                      <a:pt x="1223178" y="549496"/>
                      <a:pt x="933332" y="456151"/>
                    </a:cubicBezTo>
                    <a:close/>
                  </a:path>
                </a:pathLst>
              </a:custGeom>
              <a:solidFill>
                <a:srgbClr val="F1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46E3644-2249-7CD0-3569-F6F567B0F5E6}"/>
                  </a:ext>
                </a:extLst>
              </p:cNvPr>
              <p:cNvSpPr/>
              <p:nvPr/>
            </p:nvSpPr>
            <p:spPr>
              <a:xfrm>
                <a:off x="5148738" y="2015947"/>
                <a:ext cx="1383791" cy="268046"/>
              </a:xfrm>
              <a:custGeom>
                <a:avLst/>
                <a:gdLst>
                  <a:gd name="connsiteX0" fmla="*/ 937069 w 1383791"/>
                  <a:gd name="connsiteY0" fmla="*/ 44310 h 268046"/>
                  <a:gd name="connsiteX1" fmla="*/ 1383792 w 1383791"/>
                  <a:gd name="connsiteY1" fmla="*/ 248050 h 268046"/>
                  <a:gd name="connsiteX2" fmla="*/ 909352 w 1383791"/>
                  <a:gd name="connsiteY2" fmla="*/ 212902 h 268046"/>
                  <a:gd name="connsiteX3" fmla="*/ 0 w 1383791"/>
                  <a:gd name="connsiteY3" fmla="*/ 108794 h 268046"/>
                  <a:gd name="connsiteX4" fmla="*/ 937069 w 1383791"/>
                  <a:gd name="connsiteY4" fmla="*/ 44310 h 268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3791" h="268046">
                    <a:moveTo>
                      <a:pt x="937069" y="44310"/>
                    </a:moveTo>
                    <a:cubicBezTo>
                      <a:pt x="1112901" y="124796"/>
                      <a:pt x="1315688" y="157467"/>
                      <a:pt x="1383792" y="248050"/>
                    </a:cubicBezTo>
                    <a:cubicBezTo>
                      <a:pt x="1271778" y="281959"/>
                      <a:pt x="1100233" y="274339"/>
                      <a:pt x="909352" y="212902"/>
                    </a:cubicBezTo>
                    <a:cubicBezTo>
                      <a:pt x="659797" y="132511"/>
                      <a:pt x="120015" y="173088"/>
                      <a:pt x="0" y="108794"/>
                    </a:cubicBezTo>
                    <a:cubicBezTo>
                      <a:pt x="258794" y="20307"/>
                      <a:pt x="733711" y="-48749"/>
                      <a:pt x="937069" y="44310"/>
                    </a:cubicBezTo>
                    <a:close/>
                  </a:path>
                </a:pathLst>
              </a:custGeom>
              <a:solidFill>
                <a:srgbClr val="FFA1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图形 35479">
              <a:extLst>
                <a:ext uri="{FF2B5EF4-FFF2-40B4-BE49-F238E27FC236}">
                  <a16:creationId xmlns:a16="http://schemas.microsoft.com/office/drawing/2014/main" id="{C83E837E-554F-2F9F-FAAD-D9B6C7006300}"/>
                </a:ext>
              </a:extLst>
            </p:cNvPr>
            <p:cNvGrpSpPr/>
            <p:nvPr/>
          </p:nvGrpSpPr>
          <p:grpSpPr>
            <a:xfrm>
              <a:off x="5459551" y="885818"/>
              <a:ext cx="1470791" cy="1381069"/>
              <a:chOff x="5459551" y="885818"/>
              <a:chExt cx="1470791" cy="1381069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EA20449-7D61-FD25-5167-D479936D05B4}"/>
                  </a:ext>
                </a:extLst>
              </p:cNvPr>
              <p:cNvSpPr/>
              <p:nvPr/>
            </p:nvSpPr>
            <p:spPr>
              <a:xfrm>
                <a:off x="5459551" y="885818"/>
                <a:ext cx="1470791" cy="1381069"/>
              </a:xfrm>
              <a:custGeom>
                <a:avLst/>
                <a:gdLst>
                  <a:gd name="connsiteX0" fmla="*/ 930770 w 1470791"/>
                  <a:gd name="connsiteY0" fmla="*/ 442728 h 1381069"/>
                  <a:gd name="connsiteX1" fmla="*/ 1445025 w 1470791"/>
                  <a:gd name="connsiteY1" fmla="*/ 1309693 h 1381069"/>
                  <a:gd name="connsiteX2" fmla="*/ 632352 w 1470791"/>
                  <a:gd name="connsiteY2" fmla="*/ 950029 h 1381069"/>
                  <a:gd name="connsiteX3" fmla="*/ 25895 w 1470791"/>
                  <a:gd name="connsiteY3" fmla="*/ 41630 h 1381069"/>
                  <a:gd name="connsiteX4" fmla="*/ 930770 w 1470791"/>
                  <a:gd name="connsiteY4" fmla="*/ 442728 h 138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0791" h="1381069">
                    <a:moveTo>
                      <a:pt x="930770" y="442728"/>
                    </a:moveTo>
                    <a:cubicBezTo>
                      <a:pt x="1322629" y="792867"/>
                      <a:pt x="1550562" y="1179105"/>
                      <a:pt x="1445025" y="1309693"/>
                    </a:cubicBezTo>
                    <a:cubicBezTo>
                      <a:pt x="1264050" y="1533626"/>
                      <a:pt x="1167943" y="1179582"/>
                      <a:pt x="632352" y="950029"/>
                    </a:cubicBezTo>
                    <a:cubicBezTo>
                      <a:pt x="152578" y="744384"/>
                      <a:pt x="-82023" y="170217"/>
                      <a:pt x="25895" y="41630"/>
                    </a:cubicBezTo>
                    <a:cubicBezTo>
                      <a:pt x="133719" y="-87053"/>
                      <a:pt x="538817" y="92589"/>
                      <a:pt x="930770" y="4427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1E0B58C-AD0E-E9C6-0257-71A0967F47F2}"/>
                  </a:ext>
                </a:extLst>
              </p:cNvPr>
              <p:cNvSpPr/>
              <p:nvPr/>
            </p:nvSpPr>
            <p:spPr>
              <a:xfrm>
                <a:off x="5465540" y="926159"/>
                <a:ext cx="1118425" cy="1221632"/>
              </a:xfrm>
              <a:custGeom>
                <a:avLst/>
                <a:gdLst>
                  <a:gd name="connsiteX0" fmla="*/ 626269 w 1118425"/>
                  <a:gd name="connsiteY0" fmla="*/ 909689 h 1221632"/>
                  <a:gd name="connsiteX1" fmla="*/ 1118426 w 1118425"/>
                  <a:gd name="connsiteY1" fmla="*/ 1221633 h 1221632"/>
                  <a:gd name="connsiteX2" fmla="*/ 829913 w 1118425"/>
                  <a:gd name="connsiteY2" fmla="*/ 645656 h 1221632"/>
                  <a:gd name="connsiteX3" fmla="*/ 56864 w 1118425"/>
                  <a:gd name="connsiteY3" fmla="*/ 19197 h 1221632"/>
                  <a:gd name="connsiteX4" fmla="*/ 0 w 1118425"/>
                  <a:gd name="connsiteY4" fmla="*/ 159786 h 1221632"/>
                  <a:gd name="connsiteX5" fmla="*/ 626269 w 1118425"/>
                  <a:gd name="connsiteY5" fmla="*/ 909689 h 1221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425" h="1221632">
                    <a:moveTo>
                      <a:pt x="626269" y="909689"/>
                    </a:moveTo>
                    <a:cubicBezTo>
                      <a:pt x="858869" y="1009416"/>
                      <a:pt x="1008602" y="1132574"/>
                      <a:pt x="1118426" y="1221633"/>
                    </a:cubicBezTo>
                    <a:cubicBezTo>
                      <a:pt x="1063657" y="1052755"/>
                      <a:pt x="964502" y="850062"/>
                      <a:pt x="829913" y="645656"/>
                    </a:cubicBezTo>
                    <a:cubicBezTo>
                      <a:pt x="538067" y="202648"/>
                      <a:pt x="191929" y="-77863"/>
                      <a:pt x="56864" y="19197"/>
                    </a:cubicBezTo>
                    <a:cubicBezTo>
                      <a:pt x="25717" y="41580"/>
                      <a:pt x="6382" y="91777"/>
                      <a:pt x="0" y="159786"/>
                    </a:cubicBezTo>
                    <a:cubicBezTo>
                      <a:pt x="38767" y="384480"/>
                      <a:pt x="261652" y="753479"/>
                      <a:pt x="626269" y="909689"/>
                    </a:cubicBezTo>
                    <a:close/>
                  </a:path>
                </a:pathLst>
              </a:custGeom>
              <a:solidFill>
                <a:srgbClr val="FFA1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7B37561-A734-47B6-6D6F-9AE57BFCB19A}"/>
                </a:ext>
              </a:extLst>
            </p:cNvPr>
            <p:cNvSpPr/>
            <p:nvPr/>
          </p:nvSpPr>
          <p:spPr>
            <a:xfrm>
              <a:off x="6455303" y="1770850"/>
              <a:ext cx="1566175" cy="1229205"/>
            </a:xfrm>
            <a:custGeom>
              <a:avLst/>
              <a:gdLst>
                <a:gd name="connsiteX0" fmla="*/ 547952 w 1566175"/>
                <a:gd name="connsiteY0" fmla="*/ 4895 h 1229205"/>
                <a:gd name="connsiteX1" fmla="*/ 74084 w 1566175"/>
                <a:gd name="connsiteY1" fmla="*/ 253497 h 1229205"/>
                <a:gd name="connsiteX2" fmla="*/ 932 w 1566175"/>
                <a:gd name="connsiteY2" fmla="*/ 575823 h 1229205"/>
                <a:gd name="connsiteX3" fmla="*/ 191622 w 1566175"/>
                <a:gd name="connsiteY3" fmla="*/ 1037119 h 1229205"/>
                <a:gd name="connsiteX4" fmla="*/ 647393 w 1566175"/>
                <a:gd name="connsiteY4" fmla="*/ 1228762 h 1229205"/>
                <a:gd name="connsiteX5" fmla="*/ 1152218 w 1566175"/>
                <a:gd name="connsiteY5" fmla="*/ 1044263 h 1229205"/>
                <a:gd name="connsiteX6" fmla="*/ 1515216 w 1566175"/>
                <a:gd name="connsiteY6" fmla="*/ 622115 h 1229205"/>
                <a:gd name="connsiteX7" fmla="*/ 547952 w 1566175"/>
                <a:gd name="connsiteY7" fmla="*/ 4895 h 122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6175" h="1229205">
                  <a:moveTo>
                    <a:pt x="547952" y="4895"/>
                  </a:moveTo>
                  <a:cubicBezTo>
                    <a:pt x="364025" y="22992"/>
                    <a:pt x="172477" y="97097"/>
                    <a:pt x="74084" y="253497"/>
                  </a:cubicBezTo>
                  <a:cubicBezTo>
                    <a:pt x="14552" y="348271"/>
                    <a:pt x="-4688" y="464000"/>
                    <a:pt x="932" y="575823"/>
                  </a:cubicBezTo>
                  <a:cubicBezTo>
                    <a:pt x="9504" y="745559"/>
                    <a:pt x="74845" y="913770"/>
                    <a:pt x="191622" y="1037119"/>
                  </a:cubicBezTo>
                  <a:cubicBezTo>
                    <a:pt x="308494" y="1160468"/>
                    <a:pt x="477658" y="1235715"/>
                    <a:pt x="647393" y="1228762"/>
                  </a:cubicBezTo>
                  <a:cubicBezTo>
                    <a:pt x="827987" y="1221333"/>
                    <a:pt x="991532" y="1127035"/>
                    <a:pt x="1152218" y="1044263"/>
                  </a:cubicBezTo>
                  <a:cubicBezTo>
                    <a:pt x="1281758" y="977588"/>
                    <a:pt x="1473782" y="700124"/>
                    <a:pt x="1515216" y="622115"/>
                  </a:cubicBezTo>
                  <a:cubicBezTo>
                    <a:pt x="1787441" y="110241"/>
                    <a:pt x="896853" y="-29395"/>
                    <a:pt x="547952" y="489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1F2F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" name="图形 35479">
              <a:extLst>
                <a:ext uri="{FF2B5EF4-FFF2-40B4-BE49-F238E27FC236}">
                  <a16:creationId xmlns:a16="http://schemas.microsoft.com/office/drawing/2014/main" id="{AE19A615-B3E1-8D1E-EBCA-CDE142C07895}"/>
                </a:ext>
              </a:extLst>
            </p:cNvPr>
            <p:cNvGrpSpPr/>
            <p:nvPr/>
          </p:nvGrpSpPr>
          <p:grpSpPr>
            <a:xfrm>
              <a:off x="3114652" y="2558433"/>
              <a:ext cx="5964703" cy="3417215"/>
              <a:chOff x="3114652" y="2558433"/>
              <a:chExt cx="5964703" cy="3417215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AAFFD69-35E5-BDBE-8298-6BA1E50BD6F3}"/>
                  </a:ext>
                </a:extLst>
              </p:cNvPr>
              <p:cNvSpPr/>
              <p:nvPr/>
            </p:nvSpPr>
            <p:spPr>
              <a:xfrm>
                <a:off x="3114652" y="2558433"/>
                <a:ext cx="5964703" cy="3417215"/>
              </a:xfrm>
              <a:custGeom>
                <a:avLst/>
                <a:gdLst>
                  <a:gd name="connsiteX0" fmla="*/ 2912291 w 5964703"/>
                  <a:gd name="connsiteY0" fmla="*/ 338023 h 3417215"/>
                  <a:gd name="connsiteX1" fmla="*/ 2024370 w 5964703"/>
                  <a:gd name="connsiteY1" fmla="*/ 713689 h 3417215"/>
                  <a:gd name="connsiteX2" fmla="*/ 1642037 w 5964703"/>
                  <a:gd name="connsiteY2" fmla="*/ 747884 h 3417215"/>
                  <a:gd name="connsiteX3" fmla="*/ 1034247 w 5964703"/>
                  <a:gd name="connsiteY3" fmla="*/ 1329385 h 3417215"/>
                  <a:gd name="connsiteX4" fmla="*/ 861273 w 5964703"/>
                  <a:gd name="connsiteY4" fmla="*/ 2091290 h 3417215"/>
                  <a:gd name="connsiteX5" fmla="*/ 338445 w 5964703"/>
                  <a:gd name="connsiteY5" fmla="*/ 2602782 h 3417215"/>
                  <a:gd name="connsiteX6" fmla="*/ 3832 w 5964703"/>
                  <a:gd name="connsiteY6" fmla="*/ 3267437 h 3417215"/>
                  <a:gd name="connsiteX7" fmla="*/ 42408 w 5964703"/>
                  <a:gd name="connsiteY7" fmla="*/ 3375260 h 3417215"/>
                  <a:gd name="connsiteX8" fmla="*/ 140516 w 5964703"/>
                  <a:gd name="connsiteY8" fmla="*/ 3416598 h 3417215"/>
                  <a:gd name="connsiteX9" fmla="*/ 555139 w 5964703"/>
                  <a:gd name="connsiteY9" fmla="*/ 3218669 h 3417215"/>
                  <a:gd name="connsiteX10" fmla="*/ 3912797 w 5964703"/>
                  <a:gd name="connsiteY10" fmla="*/ 1292523 h 3417215"/>
                  <a:gd name="connsiteX11" fmla="*/ 5669969 w 5964703"/>
                  <a:gd name="connsiteY11" fmla="*/ 1078973 h 3417215"/>
                  <a:gd name="connsiteX12" fmla="*/ 5906570 w 5964703"/>
                  <a:gd name="connsiteY12" fmla="*/ 1045826 h 3417215"/>
                  <a:gd name="connsiteX13" fmla="*/ 5920667 w 5964703"/>
                  <a:gd name="connsiteY13" fmla="*/ 790841 h 3417215"/>
                  <a:gd name="connsiteX14" fmla="*/ 5836085 w 5964703"/>
                  <a:gd name="connsiteY14" fmla="*/ 741407 h 3417215"/>
                  <a:gd name="connsiteX15" fmla="*/ 5104279 w 5964703"/>
                  <a:gd name="connsiteY15" fmla="*/ 694544 h 3417215"/>
                  <a:gd name="connsiteX16" fmla="*/ 4371426 w 5964703"/>
                  <a:gd name="connsiteY16" fmla="*/ 544334 h 3417215"/>
                  <a:gd name="connsiteX17" fmla="*/ 3736108 w 5964703"/>
                  <a:gd name="connsiteY17" fmla="*/ 26651 h 3417215"/>
                  <a:gd name="connsiteX18" fmla="*/ 2912291 w 5964703"/>
                  <a:gd name="connsiteY18" fmla="*/ 338023 h 3417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964703" h="3417215">
                    <a:moveTo>
                      <a:pt x="2912291" y="338023"/>
                    </a:moveTo>
                    <a:cubicBezTo>
                      <a:pt x="2630065" y="499948"/>
                      <a:pt x="2348125" y="675494"/>
                      <a:pt x="2024370" y="713689"/>
                    </a:cubicBezTo>
                    <a:cubicBezTo>
                      <a:pt x="1897879" y="728643"/>
                      <a:pt x="1767005" y="722357"/>
                      <a:pt x="1642037" y="747884"/>
                    </a:cubicBezTo>
                    <a:cubicBezTo>
                      <a:pt x="1362002" y="804653"/>
                      <a:pt x="1127782" y="1030776"/>
                      <a:pt x="1034247" y="1329385"/>
                    </a:cubicBezTo>
                    <a:cubicBezTo>
                      <a:pt x="956237" y="1577797"/>
                      <a:pt x="967572" y="1867643"/>
                      <a:pt x="861273" y="2091290"/>
                    </a:cubicBezTo>
                    <a:cubicBezTo>
                      <a:pt x="749259" y="2327605"/>
                      <a:pt x="528374" y="2450287"/>
                      <a:pt x="338445" y="2602782"/>
                    </a:cubicBezTo>
                    <a:cubicBezTo>
                      <a:pt x="148517" y="2754134"/>
                      <a:pt x="-28458" y="2983401"/>
                      <a:pt x="3832" y="3267437"/>
                    </a:cubicBezTo>
                    <a:cubicBezTo>
                      <a:pt x="8118" y="3305822"/>
                      <a:pt x="17548" y="3346875"/>
                      <a:pt x="42408" y="3375260"/>
                    </a:cubicBezTo>
                    <a:cubicBezTo>
                      <a:pt x="68793" y="3405359"/>
                      <a:pt x="106321" y="3414503"/>
                      <a:pt x="140516" y="3416598"/>
                    </a:cubicBezTo>
                    <a:cubicBezTo>
                      <a:pt x="301107" y="3426314"/>
                      <a:pt x="433029" y="3319634"/>
                      <a:pt x="555139" y="3218669"/>
                    </a:cubicBezTo>
                    <a:cubicBezTo>
                      <a:pt x="1561360" y="2384945"/>
                      <a:pt x="2663689" y="1668761"/>
                      <a:pt x="3912797" y="1292523"/>
                    </a:cubicBezTo>
                    <a:cubicBezTo>
                      <a:pt x="4471915" y="1124312"/>
                      <a:pt x="5062179" y="1026490"/>
                      <a:pt x="5669969" y="1078973"/>
                    </a:cubicBezTo>
                    <a:cubicBezTo>
                      <a:pt x="5753313" y="1086116"/>
                      <a:pt x="5842181" y="1094879"/>
                      <a:pt x="5906570" y="1045826"/>
                    </a:cubicBezTo>
                    <a:cubicBezTo>
                      <a:pt x="5970768" y="996867"/>
                      <a:pt x="5990581" y="863612"/>
                      <a:pt x="5920667" y="790841"/>
                    </a:cubicBezTo>
                    <a:cubicBezTo>
                      <a:pt x="5896188" y="765505"/>
                      <a:pt x="5865708" y="752170"/>
                      <a:pt x="5836085" y="741407"/>
                    </a:cubicBezTo>
                    <a:cubicBezTo>
                      <a:pt x="5590817" y="651776"/>
                      <a:pt x="5345262" y="681780"/>
                      <a:pt x="5104279" y="694544"/>
                    </a:cubicBezTo>
                    <a:cubicBezTo>
                      <a:pt x="4862630" y="707021"/>
                      <a:pt x="4602788" y="697306"/>
                      <a:pt x="4371426" y="544334"/>
                    </a:cubicBezTo>
                    <a:cubicBezTo>
                      <a:pt x="4148350" y="397268"/>
                      <a:pt x="3979472" y="133807"/>
                      <a:pt x="3736108" y="26651"/>
                    </a:cubicBezTo>
                    <a:cubicBezTo>
                      <a:pt x="3467884" y="-91269"/>
                      <a:pt x="3125175" y="212960"/>
                      <a:pt x="2912291" y="3380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915C634-29E3-382E-C583-325396E98D05}"/>
                  </a:ext>
                </a:extLst>
              </p:cNvPr>
              <p:cNvSpPr/>
              <p:nvPr/>
            </p:nvSpPr>
            <p:spPr>
              <a:xfrm>
                <a:off x="3129724" y="3492340"/>
                <a:ext cx="1268253" cy="2134933"/>
              </a:xfrm>
              <a:custGeom>
                <a:avLst/>
                <a:gdLst>
                  <a:gd name="connsiteX0" fmla="*/ 0 w 1268253"/>
                  <a:gd name="connsiteY0" fmla="*/ 2134934 h 2134933"/>
                  <a:gd name="connsiteX1" fmla="*/ 730568 w 1268253"/>
                  <a:gd name="connsiteY1" fmla="*/ 1477899 h 2134933"/>
                  <a:gd name="connsiteX2" fmla="*/ 1058037 w 1268253"/>
                  <a:gd name="connsiteY2" fmla="*/ 742664 h 2134933"/>
                  <a:gd name="connsiteX3" fmla="*/ 1268254 w 1268253"/>
                  <a:gd name="connsiteY3" fmla="*/ 0 h 2134933"/>
                  <a:gd name="connsiteX4" fmla="*/ 1019270 w 1268253"/>
                  <a:gd name="connsiteY4" fmla="*/ 395478 h 2134933"/>
                  <a:gd name="connsiteX5" fmla="*/ 1012889 w 1268253"/>
                  <a:gd name="connsiteY5" fmla="*/ 416719 h 2134933"/>
                  <a:gd name="connsiteX6" fmla="*/ 1000982 w 1268253"/>
                  <a:gd name="connsiteY6" fmla="*/ 478346 h 2134933"/>
                  <a:gd name="connsiteX7" fmla="*/ 974408 w 1268253"/>
                  <a:gd name="connsiteY7" fmla="*/ 587121 h 2134933"/>
                  <a:gd name="connsiteX8" fmla="*/ 846296 w 1268253"/>
                  <a:gd name="connsiteY8" fmla="*/ 1157478 h 2134933"/>
                  <a:gd name="connsiteX9" fmla="*/ 323469 w 1268253"/>
                  <a:gd name="connsiteY9" fmla="*/ 1668971 h 2134933"/>
                  <a:gd name="connsiteX10" fmla="*/ 0 w 1268253"/>
                  <a:gd name="connsiteY10" fmla="*/ 2134934 h 213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8253" h="2134933">
                    <a:moveTo>
                      <a:pt x="0" y="2134934"/>
                    </a:moveTo>
                    <a:cubicBezTo>
                      <a:pt x="168974" y="1829467"/>
                      <a:pt x="489299" y="1700308"/>
                      <a:pt x="730568" y="1477899"/>
                    </a:cubicBezTo>
                    <a:cubicBezTo>
                      <a:pt x="919353" y="1303020"/>
                      <a:pt x="1056323" y="1058704"/>
                      <a:pt x="1058037" y="742664"/>
                    </a:cubicBezTo>
                    <a:cubicBezTo>
                      <a:pt x="1060609" y="523208"/>
                      <a:pt x="940213" y="318897"/>
                      <a:pt x="1268254" y="0"/>
                    </a:cubicBezTo>
                    <a:cubicBezTo>
                      <a:pt x="1155668" y="102679"/>
                      <a:pt x="1068419" y="239268"/>
                      <a:pt x="1019270" y="395478"/>
                    </a:cubicBezTo>
                    <a:cubicBezTo>
                      <a:pt x="1017080" y="402527"/>
                      <a:pt x="1014889" y="409575"/>
                      <a:pt x="1012889" y="416719"/>
                    </a:cubicBezTo>
                    <a:cubicBezTo>
                      <a:pt x="1008983" y="438721"/>
                      <a:pt x="1005078" y="459486"/>
                      <a:pt x="1000982" y="478346"/>
                    </a:cubicBezTo>
                    <a:cubicBezTo>
                      <a:pt x="992981" y="515207"/>
                      <a:pt x="984028" y="551402"/>
                      <a:pt x="974408" y="587121"/>
                    </a:cubicBezTo>
                    <a:cubicBezTo>
                      <a:pt x="939641" y="784384"/>
                      <a:pt x="926116" y="989267"/>
                      <a:pt x="846296" y="1157478"/>
                    </a:cubicBezTo>
                    <a:cubicBezTo>
                      <a:pt x="734282" y="1393793"/>
                      <a:pt x="513398" y="1516475"/>
                      <a:pt x="323469" y="1668971"/>
                    </a:cubicBezTo>
                    <a:cubicBezTo>
                      <a:pt x="180213" y="1783271"/>
                      <a:pt x="43910" y="1941576"/>
                      <a:pt x="0" y="2134934"/>
                    </a:cubicBezTo>
                    <a:close/>
                  </a:path>
                </a:pathLst>
              </a:custGeom>
              <a:solidFill>
                <a:srgbClr val="E6E7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35479">
              <a:extLst>
                <a:ext uri="{FF2B5EF4-FFF2-40B4-BE49-F238E27FC236}">
                  <a16:creationId xmlns:a16="http://schemas.microsoft.com/office/drawing/2014/main" id="{3DF4C248-21DE-43C6-9C70-0B537897081A}"/>
                </a:ext>
              </a:extLst>
            </p:cNvPr>
            <p:cNvGrpSpPr/>
            <p:nvPr/>
          </p:nvGrpSpPr>
          <p:grpSpPr>
            <a:xfrm>
              <a:off x="7187346" y="1970803"/>
              <a:ext cx="177633" cy="182227"/>
              <a:chOff x="7187346" y="1970803"/>
              <a:chExt cx="177633" cy="182227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42B8D4E2-8F38-D72F-444F-9060E4ECB636}"/>
                  </a:ext>
                </a:extLst>
              </p:cNvPr>
              <p:cNvSpPr/>
              <p:nvPr/>
            </p:nvSpPr>
            <p:spPr>
              <a:xfrm>
                <a:off x="7187346" y="1970803"/>
                <a:ext cx="177633" cy="182227"/>
              </a:xfrm>
              <a:custGeom>
                <a:avLst/>
                <a:gdLst>
                  <a:gd name="connsiteX0" fmla="*/ 125091 w 177633"/>
                  <a:gd name="connsiteY0" fmla="*/ 149652 h 182227"/>
                  <a:gd name="connsiteX1" fmla="*/ 75466 w 177633"/>
                  <a:gd name="connsiteY1" fmla="*/ 182227 h 182227"/>
                  <a:gd name="connsiteX2" fmla="*/ 15078 w 177633"/>
                  <a:gd name="connsiteY2" fmla="*/ 136602 h 182227"/>
                  <a:gd name="connsiteX3" fmla="*/ 39366 w 177633"/>
                  <a:gd name="connsiteY3" fmla="*/ 11158 h 182227"/>
                  <a:gd name="connsiteX4" fmla="*/ 162620 w 177633"/>
                  <a:gd name="connsiteY4" fmla="*/ 48496 h 182227"/>
                  <a:gd name="connsiteX5" fmla="*/ 175193 w 177633"/>
                  <a:gd name="connsiteY5" fmla="*/ 122410 h 182227"/>
                  <a:gd name="connsiteX6" fmla="*/ 125091 w 177633"/>
                  <a:gd name="connsiteY6" fmla="*/ 149652 h 182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633" h="182227">
                    <a:moveTo>
                      <a:pt x="125091" y="149652"/>
                    </a:moveTo>
                    <a:cubicBezTo>
                      <a:pt x="107089" y="160415"/>
                      <a:pt x="90420" y="171464"/>
                      <a:pt x="75466" y="182227"/>
                    </a:cubicBezTo>
                    <a:cubicBezTo>
                      <a:pt x="51749" y="176131"/>
                      <a:pt x="29556" y="160320"/>
                      <a:pt x="15078" y="136602"/>
                    </a:cubicBezTo>
                    <a:cubicBezTo>
                      <a:pt x="-12259" y="91644"/>
                      <a:pt x="-1401" y="35542"/>
                      <a:pt x="39366" y="11158"/>
                    </a:cubicBezTo>
                    <a:cubicBezTo>
                      <a:pt x="80133" y="-13131"/>
                      <a:pt x="135283" y="3538"/>
                      <a:pt x="162620" y="48496"/>
                    </a:cubicBezTo>
                    <a:cubicBezTo>
                      <a:pt x="177003" y="72118"/>
                      <a:pt x="180717" y="98788"/>
                      <a:pt x="175193" y="122410"/>
                    </a:cubicBezTo>
                    <a:cubicBezTo>
                      <a:pt x="159191" y="130316"/>
                      <a:pt x="142332" y="139365"/>
                      <a:pt x="125091" y="149652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2656E17-9AE2-8CDB-E5B2-2F98DD50A58F}"/>
                  </a:ext>
                </a:extLst>
              </p:cNvPr>
              <p:cNvSpPr/>
              <p:nvPr/>
            </p:nvSpPr>
            <p:spPr>
              <a:xfrm>
                <a:off x="7265135" y="2019416"/>
                <a:ext cx="47170" cy="45199"/>
              </a:xfrm>
              <a:custGeom>
                <a:avLst/>
                <a:gdLst>
                  <a:gd name="connsiteX0" fmla="*/ 5678 w 47170"/>
                  <a:gd name="connsiteY0" fmla="*/ 38364 h 45199"/>
                  <a:gd name="connsiteX1" fmla="*/ 38920 w 47170"/>
                  <a:gd name="connsiteY1" fmla="*/ 38745 h 45199"/>
                  <a:gd name="connsiteX2" fmla="*/ 41492 w 47170"/>
                  <a:gd name="connsiteY2" fmla="*/ 6836 h 45199"/>
                  <a:gd name="connsiteX3" fmla="*/ 8250 w 47170"/>
                  <a:gd name="connsiteY3" fmla="*/ 6455 h 45199"/>
                  <a:gd name="connsiteX4" fmla="*/ 5678 w 47170"/>
                  <a:gd name="connsiteY4" fmla="*/ 38364 h 45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170" h="45199">
                    <a:moveTo>
                      <a:pt x="5678" y="38364"/>
                    </a:moveTo>
                    <a:cubicBezTo>
                      <a:pt x="14155" y="47317"/>
                      <a:pt x="29014" y="47508"/>
                      <a:pt x="38920" y="38745"/>
                    </a:cubicBezTo>
                    <a:cubicBezTo>
                      <a:pt x="48826" y="30077"/>
                      <a:pt x="49969" y="15789"/>
                      <a:pt x="41492" y="6836"/>
                    </a:cubicBezTo>
                    <a:cubicBezTo>
                      <a:pt x="33015" y="-2118"/>
                      <a:pt x="18156" y="-2308"/>
                      <a:pt x="8250" y="6455"/>
                    </a:cubicBezTo>
                    <a:cubicBezTo>
                      <a:pt x="-1656" y="15123"/>
                      <a:pt x="-2799" y="29410"/>
                      <a:pt x="5678" y="383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04F7555-72A7-0749-94E5-0E84307A48F1}"/>
                </a:ext>
              </a:extLst>
            </p:cNvPr>
            <p:cNvSpPr/>
            <p:nvPr/>
          </p:nvSpPr>
          <p:spPr>
            <a:xfrm>
              <a:off x="6630733" y="2776441"/>
              <a:ext cx="949928" cy="237362"/>
            </a:xfrm>
            <a:custGeom>
              <a:avLst/>
              <a:gdLst>
                <a:gd name="connsiteX0" fmla="*/ 459772 w 949928"/>
                <a:gd name="connsiteY0" fmla="*/ 236887 h 237362"/>
                <a:gd name="connsiteX1" fmla="*/ 351663 w 949928"/>
                <a:gd name="connsiteY1" fmla="*/ 223838 h 237362"/>
                <a:gd name="connsiteX2" fmla="*/ 301561 w 949928"/>
                <a:gd name="connsiteY2" fmla="*/ 210979 h 237362"/>
                <a:gd name="connsiteX3" fmla="*/ 277844 w 949928"/>
                <a:gd name="connsiteY3" fmla="*/ 202978 h 237362"/>
                <a:gd name="connsiteX4" fmla="*/ 254984 w 949928"/>
                <a:gd name="connsiteY4" fmla="*/ 194405 h 237362"/>
                <a:gd name="connsiteX5" fmla="*/ 107728 w 949928"/>
                <a:gd name="connsiteY5" fmla="*/ 110300 h 237362"/>
                <a:gd name="connsiteX6" fmla="*/ 25622 w 949928"/>
                <a:gd name="connsiteY6" fmla="*/ 32290 h 237362"/>
                <a:gd name="connsiteX7" fmla="*/ 6477 w 949928"/>
                <a:gd name="connsiteY7" fmla="*/ 8382 h 237362"/>
                <a:gd name="connsiteX8" fmla="*/ 0 w 949928"/>
                <a:gd name="connsiteY8" fmla="*/ 0 h 237362"/>
                <a:gd name="connsiteX9" fmla="*/ 30861 w 949928"/>
                <a:gd name="connsiteY9" fmla="*/ 27051 h 237362"/>
                <a:gd name="connsiteX10" fmla="*/ 121158 w 949928"/>
                <a:gd name="connsiteY10" fmla="*/ 90773 h 237362"/>
                <a:gd name="connsiteX11" fmla="*/ 268509 w 949928"/>
                <a:gd name="connsiteY11" fmla="*/ 156781 h 237362"/>
                <a:gd name="connsiteX12" fmla="*/ 290513 w 949928"/>
                <a:gd name="connsiteY12" fmla="*/ 163354 h 237362"/>
                <a:gd name="connsiteX13" fmla="*/ 313087 w 949928"/>
                <a:gd name="connsiteY13" fmla="*/ 169545 h 237362"/>
                <a:gd name="connsiteX14" fmla="*/ 360331 w 949928"/>
                <a:gd name="connsiteY14" fmla="*/ 179356 h 237362"/>
                <a:gd name="connsiteX15" fmla="*/ 460915 w 949928"/>
                <a:gd name="connsiteY15" fmla="*/ 189547 h 237362"/>
                <a:gd name="connsiteX16" fmla="*/ 656082 w 949928"/>
                <a:gd name="connsiteY16" fmla="*/ 168783 h 237362"/>
                <a:gd name="connsiteX17" fmla="*/ 812101 w 949928"/>
                <a:gd name="connsiteY17" fmla="*/ 122015 h 237362"/>
                <a:gd name="connsiteX18" fmla="*/ 913543 w 949928"/>
                <a:gd name="connsiteY18" fmla="*/ 76867 h 237362"/>
                <a:gd name="connsiteX19" fmla="*/ 940498 w 949928"/>
                <a:gd name="connsiteY19" fmla="*/ 62770 h 237362"/>
                <a:gd name="connsiteX20" fmla="*/ 949928 w 949928"/>
                <a:gd name="connsiteY20" fmla="*/ 57721 h 237362"/>
                <a:gd name="connsiteX21" fmla="*/ 941641 w 949928"/>
                <a:gd name="connsiteY21" fmla="*/ 64389 h 237362"/>
                <a:gd name="connsiteX22" fmla="*/ 917448 w 949928"/>
                <a:gd name="connsiteY22" fmla="*/ 83153 h 237362"/>
                <a:gd name="connsiteX23" fmla="*/ 822007 w 949928"/>
                <a:gd name="connsiteY23" fmla="*/ 143542 h 237362"/>
                <a:gd name="connsiteX24" fmla="*/ 665988 w 949928"/>
                <a:gd name="connsiteY24" fmla="*/ 207645 h 237362"/>
                <a:gd name="connsiteX25" fmla="*/ 568166 w 949928"/>
                <a:gd name="connsiteY25" fmla="*/ 229934 h 237362"/>
                <a:gd name="connsiteX26" fmla="*/ 514921 w 949928"/>
                <a:gd name="connsiteY26" fmla="*/ 235934 h 237362"/>
                <a:gd name="connsiteX27" fmla="*/ 487394 w 949928"/>
                <a:gd name="connsiteY27" fmla="*/ 237363 h 237362"/>
                <a:gd name="connsiteX28" fmla="*/ 459772 w 949928"/>
                <a:gd name="connsiteY28" fmla="*/ 236887 h 23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49928" h="237362">
                  <a:moveTo>
                    <a:pt x="459772" y="236887"/>
                  </a:moveTo>
                  <a:cubicBezTo>
                    <a:pt x="422434" y="235744"/>
                    <a:pt x="385953" y="231553"/>
                    <a:pt x="351663" y="223838"/>
                  </a:cubicBezTo>
                  <a:cubicBezTo>
                    <a:pt x="334327" y="220599"/>
                    <a:pt x="317849" y="215360"/>
                    <a:pt x="301561" y="210979"/>
                  </a:cubicBezTo>
                  <a:cubicBezTo>
                    <a:pt x="293465" y="208502"/>
                    <a:pt x="285655" y="205645"/>
                    <a:pt x="277844" y="202978"/>
                  </a:cubicBezTo>
                  <a:cubicBezTo>
                    <a:pt x="270034" y="200311"/>
                    <a:pt x="262318" y="197644"/>
                    <a:pt x="254984" y="194405"/>
                  </a:cubicBezTo>
                  <a:cubicBezTo>
                    <a:pt x="195167" y="170402"/>
                    <a:pt x="145732" y="139827"/>
                    <a:pt x="107728" y="110300"/>
                  </a:cubicBezTo>
                  <a:cubicBezTo>
                    <a:pt x="69723" y="80581"/>
                    <a:pt x="43053" y="52292"/>
                    <a:pt x="25622" y="32290"/>
                  </a:cubicBezTo>
                  <a:cubicBezTo>
                    <a:pt x="16954" y="22193"/>
                    <a:pt x="10858" y="13811"/>
                    <a:pt x="6477" y="8382"/>
                  </a:cubicBezTo>
                  <a:cubicBezTo>
                    <a:pt x="2191" y="2857"/>
                    <a:pt x="0" y="0"/>
                    <a:pt x="0" y="0"/>
                  </a:cubicBezTo>
                  <a:cubicBezTo>
                    <a:pt x="0" y="0"/>
                    <a:pt x="10954" y="9620"/>
                    <a:pt x="30861" y="27051"/>
                  </a:cubicBezTo>
                  <a:cubicBezTo>
                    <a:pt x="51244" y="43720"/>
                    <a:pt x="81343" y="66961"/>
                    <a:pt x="121158" y="90773"/>
                  </a:cubicBezTo>
                  <a:cubicBezTo>
                    <a:pt x="160972" y="114490"/>
                    <a:pt x="210883" y="138303"/>
                    <a:pt x="268509" y="156781"/>
                  </a:cubicBezTo>
                  <a:cubicBezTo>
                    <a:pt x="275653" y="159353"/>
                    <a:pt x="283083" y="161258"/>
                    <a:pt x="290513" y="163354"/>
                  </a:cubicBezTo>
                  <a:cubicBezTo>
                    <a:pt x="297942" y="165354"/>
                    <a:pt x="305467" y="167640"/>
                    <a:pt x="313087" y="169545"/>
                  </a:cubicBezTo>
                  <a:cubicBezTo>
                    <a:pt x="328517" y="172784"/>
                    <a:pt x="344138" y="176975"/>
                    <a:pt x="360331" y="179356"/>
                  </a:cubicBezTo>
                  <a:cubicBezTo>
                    <a:pt x="392525" y="185356"/>
                    <a:pt x="426339" y="188500"/>
                    <a:pt x="460915" y="189547"/>
                  </a:cubicBezTo>
                  <a:cubicBezTo>
                    <a:pt x="529876" y="191738"/>
                    <a:pt x="596360" y="181737"/>
                    <a:pt x="656082" y="168783"/>
                  </a:cubicBezTo>
                  <a:cubicBezTo>
                    <a:pt x="715708" y="155829"/>
                    <a:pt x="768572" y="138875"/>
                    <a:pt x="812101" y="122015"/>
                  </a:cubicBezTo>
                  <a:cubicBezTo>
                    <a:pt x="855726" y="105346"/>
                    <a:pt x="890016" y="88773"/>
                    <a:pt x="913543" y="76867"/>
                  </a:cubicBezTo>
                  <a:cubicBezTo>
                    <a:pt x="925354" y="70866"/>
                    <a:pt x="934402" y="66103"/>
                    <a:pt x="940498" y="62770"/>
                  </a:cubicBezTo>
                  <a:cubicBezTo>
                    <a:pt x="946690" y="59531"/>
                    <a:pt x="949928" y="57721"/>
                    <a:pt x="949928" y="57721"/>
                  </a:cubicBezTo>
                  <a:cubicBezTo>
                    <a:pt x="949928" y="57721"/>
                    <a:pt x="947071" y="60007"/>
                    <a:pt x="941641" y="64389"/>
                  </a:cubicBezTo>
                  <a:cubicBezTo>
                    <a:pt x="936212" y="68866"/>
                    <a:pt x="928116" y="75247"/>
                    <a:pt x="917448" y="83153"/>
                  </a:cubicBezTo>
                  <a:cubicBezTo>
                    <a:pt x="896017" y="98869"/>
                    <a:pt x="864298" y="120967"/>
                    <a:pt x="822007" y="143542"/>
                  </a:cubicBezTo>
                  <a:cubicBezTo>
                    <a:pt x="779907" y="166306"/>
                    <a:pt x="727329" y="189643"/>
                    <a:pt x="665988" y="207645"/>
                  </a:cubicBezTo>
                  <a:cubicBezTo>
                    <a:pt x="635317" y="216598"/>
                    <a:pt x="602742" y="224409"/>
                    <a:pt x="568166" y="229934"/>
                  </a:cubicBezTo>
                  <a:cubicBezTo>
                    <a:pt x="550831" y="232600"/>
                    <a:pt x="533114" y="234982"/>
                    <a:pt x="514921" y="235934"/>
                  </a:cubicBezTo>
                  <a:cubicBezTo>
                    <a:pt x="505777" y="236410"/>
                    <a:pt x="496633" y="236887"/>
                    <a:pt x="487394" y="237363"/>
                  </a:cubicBezTo>
                  <a:cubicBezTo>
                    <a:pt x="478441" y="237268"/>
                    <a:pt x="469201" y="236982"/>
                    <a:pt x="459772" y="236887"/>
                  </a:cubicBezTo>
                  <a:close/>
                </a:path>
              </a:pathLst>
            </a:custGeom>
            <a:solidFill>
              <a:srgbClr val="B2B4B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AEF8A1A-9829-DBDC-0BA7-340D4BE2A1DB}"/>
                </a:ext>
              </a:extLst>
            </p:cNvPr>
            <p:cNvSpPr/>
            <p:nvPr/>
          </p:nvSpPr>
          <p:spPr>
            <a:xfrm>
              <a:off x="7884886" y="2036123"/>
              <a:ext cx="137487" cy="148339"/>
            </a:xfrm>
            <a:custGeom>
              <a:avLst/>
              <a:gdLst>
                <a:gd name="connsiteX0" fmla="*/ 15053 w 137487"/>
                <a:gd name="connsiteY0" fmla="*/ 106239 h 148339"/>
                <a:gd name="connsiteX1" fmla="*/ 136021 w 137487"/>
                <a:gd name="connsiteY1" fmla="*/ 148340 h 148339"/>
                <a:gd name="connsiteX2" fmla="*/ 116494 w 137487"/>
                <a:gd name="connsiteY2" fmla="*/ 21752 h 148339"/>
                <a:gd name="connsiteX3" fmla="*/ 31055 w 137487"/>
                <a:gd name="connsiteY3" fmla="*/ 22324 h 148339"/>
                <a:gd name="connsiteX4" fmla="*/ 15053 w 137487"/>
                <a:gd name="connsiteY4" fmla="*/ 106239 h 148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487" h="148339">
                  <a:moveTo>
                    <a:pt x="15053" y="106239"/>
                  </a:moveTo>
                  <a:cubicBezTo>
                    <a:pt x="44009" y="141005"/>
                    <a:pt x="136021" y="148340"/>
                    <a:pt x="136021" y="148340"/>
                  </a:cubicBezTo>
                  <a:cubicBezTo>
                    <a:pt x="136021" y="148340"/>
                    <a:pt x="145450" y="56614"/>
                    <a:pt x="116494" y="21752"/>
                  </a:cubicBezTo>
                  <a:cubicBezTo>
                    <a:pt x="87538" y="-13014"/>
                    <a:pt x="59058" y="-1012"/>
                    <a:pt x="31055" y="22324"/>
                  </a:cubicBezTo>
                  <a:cubicBezTo>
                    <a:pt x="3051" y="45660"/>
                    <a:pt x="-13903" y="71473"/>
                    <a:pt x="15053" y="106239"/>
                  </a:cubicBezTo>
                  <a:close/>
                </a:path>
              </a:pathLst>
            </a:custGeom>
            <a:solidFill>
              <a:srgbClr val="4140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84C5428-0CEB-AEF5-C0F2-7332206DDD10}"/>
                </a:ext>
              </a:extLst>
            </p:cNvPr>
            <p:cNvSpPr/>
            <p:nvPr/>
          </p:nvSpPr>
          <p:spPr>
            <a:xfrm>
              <a:off x="7533989" y="2223420"/>
              <a:ext cx="329945" cy="321087"/>
            </a:xfrm>
            <a:custGeom>
              <a:avLst/>
              <a:gdLst>
                <a:gd name="connsiteX0" fmla="*/ 329946 w 329945"/>
                <a:gd name="connsiteY0" fmla="*/ 0 h 321087"/>
                <a:gd name="connsiteX1" fmla="*/ 0 w 329945"/>
                <a:gd name="connsiteY1" fmla="*/ 321088 h 32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9945" h="321087">
                  <a:moveTo>
                    <a:pt x="329946" y="0"/>
                  </a:moveTo>
                  <a:cubicBezTo>
                    <a:pt x="198311" y="86106"/>
                    <a:pt x="80581" y="200597"/>
                    <a:pt x="0" y="321088"/>
                  </a:cubicBezTo>
                </a:path>
              </a:pathLst>
            </a:custGeom>
            <a:noFill/>
            <a:ln w="9525" cap="flat">
              <a:solidFill>
                <a:srgbClr val="A7A9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C9DD6EA-3AAB-DE81-F82A-C9442042ABBD}"/>
                </a:ext>
              </a:extLst>
            </p:cNvPr>
            <p:cNvSpPr/>
            <p:nvPr/>
          </p:nvSpPr>
          <p:spPr>
            <a:xfrm>
              <a:off x="7431785" y="2178557"/>
              <a:ext cx="424815" cy="177450"/>
            </a:xfrm>
            <a:custGeom>
              <a:avLst/>
              <a:gdLst>
                <a:gd name="connsiteX0" fmla="*/ 424815 w 424815"/>
                <a:gd name="connsiteY0" fmla="*/ 0 h 177450"/>
                <a:gd name="connsiteX1" fmla="*/ 0 w 424815"/>
                <a:gd name="connsiteY1" fmla="*/ 177451 h 17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815" h="177450">
                  <a:moveTo>
                    <a:pt x="424815" y="0"/>
                  </a:moveTo>
                  <a:cubicBezTo>
                    <a:pt x="270701" y="31718"/>
                    <a:pt x="119158" y="95059"/>
                    <a:pt x="0" y="177451"/>
                  </a:cubicBezTo>
                </a:path>
              </a:pathLst>
            </a:custGeom>
            <a:noFill/>
            <a:ln w="9525" cap="flat">
              <a:solidFill>
                <a:srgbClr val="A7A9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422C9A1-5E99-21F6-E407-93CBE2F73854}"/>
                </a:ext>
              </a:extLst>
            </p:cNvPr>
            <p:cNvSpPr/>
            <p:nvPr/>
          </p:nvSpPr>
          <p:spPr>
            <a:xfrm>
              <a:off x="7734395" y="2245327"/>
              <a:ext cx="153447" cy="316420"/>
            </a:xfrm>
            <a:custGeom>
              <a:avLst/>
              <a:gdLst>
                <a:gd name="connsiteX0" fmla="*/ 153448 w 153447"/>
                <a:gd name="connsiteY0" fmla="*/ 0 h 316420"/>
                <a:gd name="connsiteX1" fmla="*/ 0 w 153447"/>
                <a:gd name="connsiteY1" fmla="*/ 316421 h 31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447" h="316420">
                  <a:moveTo>
                    <a:pt x="153448" y="0"/>
                  </a:moveTo>
                  <a:cubicBezTo>
                    <a:pt x="70485" y="91821"/>
                    <a:pt x="15621" y="204883"/>
                    <a:pt x="0" y="316421"/>
                  </a:cubicBezTo>
                </a:path>
              </a:pathLst>
            </a:custGeom>
            <a:noFill/>
            <a:ln w="9525" cap="flat">
              <a:solidFill>
                <a:srgbClr val="A7A9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E3D53311-AD74-BF64-59BB-4718FEF02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9881" y="2329890"/>
              <a:ext cx="429768" cy="429768"/>
            </a:xfrm>
            <a:custGeom>
              <a:avLst/>
              <a:gdLst>
                <a:gd name="connsiteX0" fmla="*/ 326 w 429768"/>
                <a:gd name="connsiteY0" fmla="*/ 81 h 429768"/>
                <a:gd name="connsiteX1" fmla="*/ 430094 w 429768"/>
                <a:gd name="connsiteY1" fmla="*/ 81 h 429768"/>
                <a:gd name="connsiteX2" fmla="*/ 430094 w 429768"/>
                <a:gd name="connsiteY2" fmla="*/ 429849 h 429768"/>
                <a:gd name="connsiteX3" fmla="*/ 326 w 429768"/>
                <a:gd name="connsiteY3" fmla="*/ 429849 h 42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768" h="429768">
                  <a:moveTo>
                    <a:pt x="326" y="81"/>
                  </a:moveTo>
                  <a:lnTo>
                    <a:pt x="430094" y="81"/>
                  </a:lnTo>
                  <a:lnTo>
                    <a:pt x="430094" y="429849"/>
                  </a:lnTo>
                  <a:lnTo>
                    <a:pt x="326" y="429849"/>
                  </a:lnTo>
                  <a:close/>
                </a:path>
              </a:pathLst>
            </a:cu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17A6C066-FDA3-A0D5-3610-9040CF9D401F}"/>
              </a:ext>
            </a:extLst>
          </p:cNvPr>
          <p:cNvSpPr txBox="1"/>
          <p:nvPr/>
        </p:nvSpPr>
        <p:spPr>
          <a:xfrm>
            <a:off x="1820468" y="2998766"/>
            <a:ext cx="6968480" cy="20068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中秋节源自天象崇拜，由上古时代秋夕祭月演变而来。祭月，历史久远，是古代我国一些地方古人对"月神"的一种崇拜活动，二十四节气的"秋分"，是古老的"祭月节"。中秋节普及于汉代，汉代是我国南北各地的经济文化交流融合时期，各地文化上的交流使节俗融合传播。"中秋"一词现存文字记载最早见于汉代文献，成书于两汉之间的《周礼》(世传为周公旦所著，实际上成书于两汉之间)中说，先秦时期已有"中秋夜迎寒"、"中秋献良裘"、"秋分夕月(拜月)"的活动。据记载，在汉代时，又在中秋或立秋之日敬老、养老，赐以雄粗饼的活动。晋时亦有出现中秋赏月之举的文字记载，不过不太普遍，晋时期中秋节在我国北方地区还不很流行。</a:t>
            </a:r>
          </a:p>
        </p:txBody>
      </p:sp>
      <p:grpSp>
        <p:nvGrpSpPr>
          <p:cNvPr id="30" name="图形 28" descr="D:\51PPT模板网\51pptmoban.com\图片001.jpg">
            <a:extLst>
              <a:ext uri="{FF2B5EF4-FFF2-40B4-BE49-F238E27FC236}">
                <a16:creationId xmlns:a16="http://schemas.microsoft.com/office/drawing/2014/main" id="{E48D4ADE-6B1C-AF37-3447-66829F91B8FD}"/>
              </a:ext>
            </a:extLst>
          </p:cNvPr>
          <p:cNvGrpSpPr/>
          <p:nvPr/>
        </p:nvGrpSpPr>
        <p:grpSpPr>
          <a:xfrm>
            <a:off x="8892169" y="1902233"/>
            <a:ext cx="2463992" cy="4184405"/>
            <a:chOff x="7779839" y="1109638"/>
            <a:chExt cx="3120535" cy="5299358"/>
          </a:xfrm>
        </p:grpSpPr>
        <p:grpSp>
          <p:nvGrpSpPr>
            <p:cNvPr id="31" name="图形 28">
              <a:extLst>
                <a:ext uri="{FF2B5EF4-FFF2-40B4-BE49-F238E27FC236}">
                  <a16:creationId xmlns:a16="http://schemas.microsoft.com/office/drawing/2014/main" id="{AA61980B-14D1-A131-C7ED-6B5D969CEF5C}"/>
                </a:ext>
              </a:extLst>
            </p:cNvPr>
            <p:cNvGrpSpPr/>
            <p:nvPr/>
          </p:nvGrpSpPr>
          <p:grpSpPr>
            <a:xfrm>
              <a:off x="10084473" y="4737185"/>
              <a:ext cx="815901" cy="961131"/>
              <a:chOff x="10084473" y="4737185"/>
              <a:chExt cx="815901" cy="961131"/>
            </a:xfrm>
            <a:solidFill>
              <a:srgbClr val="D1D3D4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94B8F7B-6DB1-6302-8D88-DBA9BCD212EE}"/>
                  </a:ext>
                </a:extLst>
              </p:cNvPr>
              <p:cNvSpPr/>
              <p:nvPr/>
            </p:nvSpPr>
            <p:spPr>
              <a:xfrm>
                <a:off x="10103740" y="4755725"/>
                <a:ext cx="777996" cy="922894"/>
              </a:xfrm>
              <a:custGeom>
                <a:avLst/>
                <a:gdLst>
                  <a:gd name="connsiteX0" fmla="*/ 226717 w 777996"/>
                  <a:gd name="connsiteY0" fmla="*/ 5226 h 922894"/>
                  <a:gd name="connsiteX1" fmla="*/ 273199 w 777996"/>
                  <a:gd name="connsiteY1" fmla="*/ 654 h 922894"/>
                  <a:gd name="connsiteX2" fmla="*/ 329492 w 777996"/>
                  <a:gd name="connsiteY2" fmla="*/ 20752 h 922894"/>
                  <a:gd name="connsiteX3" fmla="*/ 577523 w 777996"/>
                  <a:gd name="connsiteY3" fmla="*/ 47898 h 922894"/>
                  <a:gd name="connsiteX4" fmla="*/ 617147 w 777996"/>
                  <a:gd name="connsiteY4" fmla="*/ 218967 h 922894"/>
                  <a:gd name="connsiteX5" fmla="*/ 620385 w 777996"/>
                  <a:gd name="connsiteY5" fmla="*/ 273641 h 922894"/>
                  <a:gd name="connsiteX6" fmla="*/ 672868 w 777996"/>
                  <a:gd name="connsiteY6" fmla="*/ 314122 h 922894"/>
                  <a:gd name="connsiteX7" fmla="*/ 766023 w 777996"/>
                  <a:gd name="connsiteY7" fmla="*/ 567582 h 922894"/>
                  <a:gd name="connsiteX8" fmla="*/ 529803 w 777996"/>
                  <a:gd name="connsiteY8" fmla="*/ 698265 h 922894"/>
                  <a:gd name="connsiteX9" fmla="*/ 436648 w 777996"/>
                  <a:gd name="connsiteY9" fmla="*/ 883526 h 922894"/>
                  <a:gd name="connsiteX10" fmla="*/ 275009 w 777996"/>
                  <a:gd name="connsiteY10" fmla="*/ 920007 h 922894"/>
                  <a:gd name="connsiteX11" fmla="*/ 163567 w 777996"/>
                  <a:gd name="connsiteY11" fmla="*/ 808850 h 922894"/>
                  <a:gd name="connsiteX12" fmla="*/ 152422 w 777996"/>
                  <a:gd name="connsiteY12" fmla="*/ 694836 h 922894"/>
                  <a:gd name="connsiteX13" fmla="*/ 115370 w 777996"/>
                  <a:gd name="connsiteY13" fmla="*/ 668833 h 922894"/>
                  <a:gd name="connsiteX14" fmla="*/ 226717 w 777996"/>
                  <a:gd name="connsiteY14" fmla="*/ 5226 h 922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77996" h="922894">
                    <a:moveTo>
                      <a:pt x="226717" y="5226"/>
                    </a:moveTo>
                    <a:cubicBezTo>
                      <a:pt x="241862" y="1226"/>
                      <a:pt x="257674" y="-1251"/>
                      <a:pt x="273199" y="654"/>
                    </a:cubicBezTo>
                    <a:cubicBezTo>
                      <a:pt x="293011" y="3131"/>
                      <a:pt x="311204" y="12751"/>
                      <a:pt x="329492" y="20752"/>
                    </a:cubicBezTo>
                    <a:cubicBezTo>
                      <a:pt x="406740" y="54947"/>
                      <a:pt x="500275" y="13799"/>
                      <a:pt x="577523" y="47898"/>
                    </a:cubicBezTo>
                    <a:cubicBezTo>
                      <a:pt x="632006" y="71901"/>
                      <a:pt x="622291" y="159722"/>
                      <a:pt x="617147" y="218967"/>
                    </a:cubicBezTo>
                    <a:cubicBezTo>
                      <a:pt x="615528" y="237350"/>
                      <a:pt x="612289" y="256972"/>
                      <a:pt x="620385" y="273641"/>
                    </a:cubicBezTo>
                    <a:cubicBezTo>
                      <a:pt x="630197" y="293834"/>
                      <a:pt x="653152" y="303168"/>
                      <a:pt x="672868" y="314122"/>
                    </a:cubicBezTo>
                    <a:cubicBezTo>
                      <a:pt x="758403" y="361938"/>
                      <a:pt x="800313" y="475666"/>
                      <a:pt x="766023" y="567582"/>
                    </a:cubicBezTo>
                    <a:cubicBezTo>
                      <a:pt x="731828" y="659403"/>
                      <a:pt x="625720" y="718077"/>
                      <a:pt x="529803" y="698265"/>
                    </a:cubicBezTo>
                    <a:cubicBezTo>
                      <a:pt x="561712" y="767226"/>
                      <a:pt x="502371" y="845331"/>
                      <a:pt x="436648" y="883526"/>
                    </a:cubicBezTo>
                    <a:cubicBezTo>
                      <a:pt x="387880" y="911911"/>
                      <a:pt x="330540" y="930294"/>
                      <a:pt x="275009" y="920007"/>
                    </a:cubicBezTo>
                    <a:cubicBezTo>
                      <a:pt x="219478" y="909720"/>
                      <a:pt x="168234" y="865048"/>
                      <a:pt x="163567" y="808850"/>
                    </a:cubicBezTo>
                    <a:cubicBezTo>
                      <a:pt x="160328" y="769893"/>
                      <a:pt x="177187" y="725031"/>
                      <a:pt x="152422" y="694836"/>
                    </a:cubicBezTo>
                    <a:cubicBezTo>
                      <a:pt x="142802" y="683121"/>
                      <a:pt x="128515" y="676453"/>
                      <a:pt x="115370" y="668833"/>
                    </a:cubicBezTo>
                    <a:cubicBezTo>
                      <a:pt x="-95990" y="547484"/>
                      <a:pt x="7928" y="63519"/>
                      <a:pt x="226717" y="5226"/>
                    </a:cubicBezTo>
                    <a:close/>
                  </a:path>
                </a:pathLst>
              </a:custGeom>
              <a:solidFill>
                <a:srgbClr val="D1D3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CAB2BB7-7E90-E23C-FE59-E77F6D18E2D3}"/>
                  </a:ext>
                </a:extLst>
              </p:cNvPr>
              <p:cNvSpPr/>
              <p:nvPr/>
            </p:nvSpPr>
            <p:spPr>
              <a:xfrm>
                <a:off x="10084473" y="4737185"/>
                <a:ext cx="815901" cy="961131"/>
              </a:xfrm>
              <a:custGeom>
                <a:avLst/>
                <a:gdLst>
                  <a:gd name="connsiteX0" fmla="*/ 259414 w 815900"/>
                  <a:gd name="connsiteY0" fmla="*/ 42722 h 961131"/>
                  <a:gd name="connsiteX1" fmla="*/ 331042 w 815900"/>
                  <a:gd name="connsiteY1" fmla="*/ 48151 h 961131"/>
                  <a:gd name="connsiteX2" fmla="*/ 398574 w 815900"/>
                  <a:gd name="connsiteY2" fmla="*/ 70439 h 961131"/>
                  <a:gd name="connsiteX3" fmla="*/ 533068 w 815900"/>
                  <a:gd name="connsiteY3" fmla="*/ 71582 h 961131"/>
                  <a:gd name="connsiteX4" fmla="*/ 596695 w 815900"/>
                  <a:gd name="connsiteY4" fmla="*/ 83298 h 961131"/>
                  <a:gd name="connsiteX5" fmla="*/ 607553 w 815900"/>
                  <a:gd name="connsiteY5" fmla="*/ 90918 h 961131"/>
                  <a:gd name="connsiteX6" fmla="*/ 609172 w 815900"/>
                  <a:gd name="connsiteY6" fmla="*/ 93395 h 961131"/>
                  <a:gd name="connsiteX7" fmla="*/ 613649 w 815900"/>
                  <a:gd name="connsiteY7" fmla="*/ 102920 h 961131"/>
                  <a:gd name="connsiteX8" fmla="*/ 619078 w 815900"/>
                  <a:gd name="connsiteY8" fmla="*/ 203409 h 961131"/>
                  <a:gd name="connsiteX9" fmla="*/ 615364 w 815900"/>
                  <a:gd name="connsiteY9" fmla="*/ 263416 h 961131"/>
                  <a:gd name="connsiteX10" fmla="*/ 648987 w 815900"/>
                  <a:gd name="connsiteY10" fmla="*/ 323614 h 961131"/>
                  <a:gd name="connsiteX11" fmla="*/ 699470 w 815900"/>
                  <a:gd name="connsiteY11" fmla="*/ 353999 h 961131"/>
                  <a:gd name="connsiteX12" fmla="*/ 736712 w 815900"/>
                  <a:gd name="connsiteY12" fmla="*/ 387908 h 961131"/>
                  <a:gd name="connsiteX13" fmla="*/ 757191 w 815900"/>
                  <a:gd name="connsiteY13" fmla="*/ 593171 h 961131"/>
                  <a:gd name="connsiteX14" fmla="*/ 544021 w 815900"/>
                  <a:gd name="connsiteY14" fmla="*/ 698137 h 961131"/>
                  <a:gd name="connsiteX15" fmla="*/ 532210 w 815900"/>
                  <a:gd name="connsiteY15" fmla="*/ 716330 h 961131"/>
                  <a:gd name="connsiteX16" fmla="*/ 470203 w 815900"/>
                  <a:gd name="connsiteY16" fmla="*/ 863586 h 961131"/>
                  <a:gd name="connsiteX17" fmla="*/ 281036 w 815900"/>
                  <a:gd name="connsiteY17" fmla="*/ 918069 h 961131"/>
                  <a:gd name="connsiteX18" fmla="*/ 218647 w 815900"/>
                  <a:gd name="connsiteY18" fmla="*/ 879398 h 961131"/>
                  <a:gd name="connsiteX19" fmla="*/ 202741 w 815900"/>
                  <a:gd name="connsiteY19" fmla="*/ 801007 h 961131"/>
                  <a:gd name="connsiteX20" fmla="*/ 187405 w 815900"/>
                  <a:gd name="connsiteY20" fmla="*/ 711758 h 961131"/>
                  <a:gd name="connsiteX21" fmla="*/ 144448 w 815900"/>
                  <a:gd name="connsiteY21" fmla="*/ 676325 h 961131"/>
                  <a:gd name="connsiteX22" fmla="*/ 120445 w 815900"/>
                  <a:gd name="connsiteY22" fmla="*/ 661370 h 961131"/>
                  <a:gd name="connsiteX23" fmla="*/ 88155 w 815900"/>
                  <a:gd name="connsiteY23" fmla="*/ 628700 h 961131"/>
                  <a:gd name="connsiteX24" fmla="*/ 80821 w 815900"/>
                  <a:gd name="connsiteY24" fmla="*/ 618032 h 961131"/>
                  <a:gd name="connsiteX25" fmla="*/ 75391 w 815900"/>
                  <a:gd name="connsiteY25" fmla="*/ 609078 h 961131"/>
                  <a:gd name="connsiteX26" fmla="*/ 63199 w 815900"/>
                  <a:gd name="connsiteY26" fmla="*/ 584123 h 961131"/>
                  <a:gd name="connsiteX27" fmla="*/ 39101 w 815900"/>
                  <a:gd name="connsiteY27" fmla="*/ 471061 h 961131"/>
                  <a:gd name="connsiteX28" fmla="*/ 86821 w 815900"/>
                  <a:gd name="connsiteY28" fmla="*/ 218553 h 961131"/>
                  <a:gd name="connsiteX29" fmla="*/ 235316 w 815900"/>
                  <a:gd name="connsiteY29" fmla="*/ 50818 h 961131"/>
                  <a:gd name="connsiteX30" fmla="*/ 259414 w 815900"/>
                  <a:gd name="connsiteY30" fmla="*/ 42722 h 961131"/>
                  <a:gd name="connsiteX31" fmla="*/ 232554 w 815900"/>
                  <a:gd name="connsiteY31" fmla="*/ 4812 h 961131"/>
                  <a:gd name="connsiteX32" fmla="*/ 60532 w 815900"/>
                  <a:gd name="connsiteY32" fmla="*/ 168071 h 961131"/>
                  <a:gd name="connsiteX33" fmla="*/ 239 w 815900"/>
                  <a:gd name="connsiteY33" fmla="*/ 438676 h 961131"/>
                  <a:gd name="connsiteX34" fmla="*/ 93489 w 815900"/>
                  <a:gd name="connsiteY34" fmla="*/ 674420 h 961131"/>
                  <a:gd name="connsiteX35" fmla="*/ 118540 w 815900"/>
                  <a:gd name="connsiteY35" fmla="*/ 694327 h 961131"/>
                  <a:gd name="connsiteX36" fmla="*/ 154163 w 815900"/>
                  <a:gd name="connsiteY36" fmla="*/ 715853 h 961131"/>
                  <a:gd name="connsiteX37" fmla="*/ 166165 w 815900"/>
                  <a:gd name="connsiteY37" fmla="*/ 748334 h 961131"/>
                  <a:gd name="connsiteX38" fmla="*/ 163307 w 815900"/>
                  <a:gd name="connsiteY38" fmla="*/ 797673 h 961131"/>
                  <a:gd name="connsiteX39" fmla="*/ 271416 w 815900"/>
                  <a:gd name="connsiteY39" fmla="*/ 949311 h 961131"/>
                  <a:gd name="connsiteX40" fmla="*/ 476965 w 815900"/>
                  <a:gd name="connsiteY40" fmla="*/ 916545 h 961131"/>
                  <a:gd name="connsiteX41" fmla="*/ 576978 w 815900"/>
                  <a:gd name="connsiteY41" fmla="*/ 764050 h 961131"/>
                  <a:gd name="connsiteX42" fmla="*/ 565643 w 815900"/>
                  <a:gd name="connsiteY42" fmla="*/ 717377 h 961131"/>
                  <a:gd name="connsiteX43" fmla="*/ 553832 w 815900"/>
                  <a:gd name="connsiteY43" fmla="*/ 735570 h 961131"/>
                  <a:gd name="connsiteX44" fmla="*/ 774907 w 815900"/>
                  <a:gd name="connsiteY44" fmla="*/ 651941 h 961131"/>
                  <a:gd name="connsiteX45" fmla="*/ 789100 w 815900"/>
                  <a:gd name="connsiteY45" fmla="*/ 418102 h 961131"/>
                  <a:gd name="connsiteX46" fmla="*/ 700422 w 815900"/>
                  <a:gd name="connsiteY46" fmla="*/ 321042 h 961131"/>
                  <a:gd name="connsiteX47" fmla="*/ 673847 w 815900"/>
                  <a:gd name="connsiteY47" fmla="*/ 306278 h 961131"/>
                  <a:gd name="connsiteX48" fmla="*/ 656416 w 815900"/>
                  <a:gd name="connsiteY48" fmla="*/ 293134 h 961131"/>
                  <a:gd name="connsiteX49" fmla="*/ 654226 w 815900"/>
                  <a:gd name="connsiteY49" fmla="*/ 261606 h 961131"/>
                  <a:gd name="connsiteX50" fmla="*/ 656988 w 815900"/>
                  <a:gd name="connsiteY50" fmla="*/ 230840 h 961131"/>
                  <a:gd name="connsiteX51" fmla="*/ 652130 w 815900"/>
                  <a:gd name="connsiteY51" fmla="*/ 117779 h 961131"/>
                  <a:gd name="connsiteX52" fmla="*/ 562595 w 815900"/>
                  <a:gd name="connsiteY52" fmla="*/ 38435 h 961131"/>
                  <a:gd name="connsiteX53" fmla="*/ 398765 w 815900"/>
                  <a:gd name="connsiteY53" fmla="*/ 33768 h 961131"/>
                  <a:gd name="connsiteX54" fmla="*/ 323137 w 815900"/>
                  <a:gd name="connsiteY54" fmla="*/ 11385 h 961131"/>
                  <a:gd name="connsiteX55" fmla="*/ 232554 w 815900"/>
                  <a:gd name="connsiteY55" fmla="*/ 4907 h 961131"/>
                  <a:gd name="connsiteX56" fmla="*/ 259414 w 815900"/>
                  <a:gd name="connsiteY56" fmla="*/ 42722 h 96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815900" h="961131">
                    <a:moveTo>
                      <a:pt x="259414" y="42722"/>
                    </a:moveTo>
                    <a:cubicBezTo>
                      <a:pt x="285037" y="36150"/>
                      <a:pt x="306849" y="37483"/>
                      <a:pt x="331042" y="48151"/>
                    </a:cubicBezTo>
                    <a:cubicBezTo>
                      <a:pt x="353331" y="57962"/>
                      <a:pt x="374381" y="66725"/>
                      <a:pt x="398574" y="70439"/>
                    </a:cubicBezTo>
                    <a:cubicBezTo>
                      <a:pt x="443152" y="77393"/>
                      <a:pt x="488300" y="70249"/>
                      <a:pt x="533068" y="71582"/>
                    </a:cubicBezTo>
                    <a:cubicBezTo>
                      <a:pt x="554499" y="72249"/>
                      <a:pt x="576883" y="74535"/>
                      <a:pt x="596695" y="83298"/>
                    </a:cubicBezTo>
                    <a:cubicBezTo>
                      <a:pt x="602981" y="86060"/>
                      <a:pt x="603838" y="86537"/>
                      <a:pt x="607553" y="90918"/>
                    </a:cubicBezTo>
                    <a:cubicBezTo>
                      <a:pt x="604600" y="87394"/>
                      <a:pt x="610887" y="96157"/>
                      <a:pt x="609172" y="93395"/>
                    </a:cubicBezTo>
                    <a:cubicBezTo>
                      <a:pt x="610982" y="96347"/>
                      <a:pt x="612506" y="99681"/>
                      <a:pt x="613649" y="102920"/>
                    </a:cubicBezTo>
                    <a:cubicBezTo>
                      <a:pt x="625365" y="134067"/>
                      <a:pt x="621650" y="171023"/>
                      <a:pt x="619078" y="203409"/>
                    </a:cubicBezTo>
                    <a:cubicBezTo>
                      <a:pt x="617554" y="223220"/>
                      <a:pt x="613649" y="243604"/>
                      <a:pt x="615364" y="263416"/>
                    </a:cubicBezTo>
                    <a:cubicBezTo>
                      <a:pt x="617459" y="287895"/>
                      <a:pt x="630127" y="308279"/>
                      <a:pt x="648987" y="323614"/>
                    </a:cubicBezTo>
                    <a:cubicBezTo>
                      <a:pt x="664417" y="336187"/>
                      <a:pt x="682991" y="343235"/>
                      <a:pt x="699470" y="353999"/>
                    </a:cubicBezTo>
                    <a:cubicBezTo>
                      <a:pt x="713566" y="363238"/>
                      <a:pt x="726235" y="374668"/>
                      <a:pt x="736712" y="387908"/>
                    </a:cubicBezTo>
                    <a:cubicBezTo>
                      <a:pt x="782241" y="445248"/>
                      <a:pt x="791100" y="528211"/>
                      <a:pt x="757191" y="593171"/>
                    </a:cubicBezTo>
                    <a:cubicBezTo>
                      <a:pt x="718520" y="667371"/>
                      <a:pt x="626794" y="714425"/>
                      <a:pt x="544021" y="698137"/>
                    </a:cubicBezTo>
                    <a:cubicBezTo>
                      <a:pt x="530687" y="695470"/>
                      <a:pt x="527257" y="705186"/>
                      <a:pt x="532210" y="716330"/>
                    </a:cubicBezTo>
                    <a:cubicBezTo>
                      <a:pt x="556499" y="771289"/>
                      <a:pt x="510779" y="830725"/>
                      <a:pt x="470203" y="863586"/>
                    </a:cubicBezTo>
                    <a:cubicBezTo>
                      <a:pt x="420577" y="903877"/>
                      <a:pt x="345330" y="933976"/>
                      <a:pt x="281036" y="918069"/>
                    </a:cubicBezTo>
                    <a:cubicBezTo>
                      <a:pt x="257033" y="912164"/>
                      <a:pt x="233792" y="899305"/>
                      <a:pt x="218647" y="879398"/>
                    </a:cubicBezTo>
                    <a:cubicBezTo>
                      <a:pt x="200740" y="855871"/>
                      <a:pt x="200550" y="829201"/>
                      <a:pt x="202741" y="801007"/>
                    </a:cubicBezTo>
                    <a:cubicBezTo>
                      <a:pt x="205217" y="769765"/>
                      <a:pt x="206455" y="738523"/>
                      <a:pt x="187405" y="711758"/>
                    </a:cubicBezTo>
                    <a:cubicBezTo>
                      <a:pt x="176356" y="696232"/>
                      <a:pt x="160735" y="685659"/>
                      <a:pt x="144448" y="676325"/>
                    </a:cubicBezTo>
                    <a:cubicBezTo>
                      <a:pt x="132922" y="669752"/>
                      <a:pt x="129779" y="668324"/>
                      <a:pt x="120445" y="661370"/>
                    </a:cubicBezTo>
                    <a:cubicBezTo>
                      <a:pt x="107586" y="651750"/>
                      <a:pt x="97299" y="641082"/>
                      <a:pt x="88155" y="628700"/>
                    </a:cubicBezTo>
                    <a:cubicBezTo>
                      <a:pt x="85583" y="625176"/>
                      <a:pt x="83107" y="621651"/>
                      <a:pt x="80821" y="618032"/>
                    </a:cubicBezTo>
                    <a:cubicBezTo>
                      <a:pt x="77106" y="612412"/>
                      <a:pt x="78344" y="614412"/>
                      <a:pt x="75391" y="609078"/>
                    </a:cubicBezTo>
                    <a:cubicBezTo>
                      <a:pt x="70915" y="600982"/>
                      <a:pt x="66819" y="592600"/>
                      <a:pt x="63199" y="584123"/>
                    </a:cubicBezTo>
                    <a:cubicBezTo>
                      <a:pt x="49007" y="550595"/>
                      <a:pt x="41292" y="509542"/>
                      <a:pt x="39101" y="471061"/>
                    </a:cubicBezTo>
                    <a:cubicBezTo>
                      <a:pt x="34339" y="384955"/>
                      <a:pt x="51769" y="297230"/>
                      <a:pt x="86821" y="218553"/>
                    </a:cubicBezTo>
                    <a:cubicBezTo>
                      <a:pt x="116920" y="150926"/>
                      <a:pt x="164736" y="80727"/>
                      <a:pt x="235316" y="50818"/>
                    </a:cubicBezTo>
                    <a:cubicBezTo>
                      <a:pt x="243222" y="47675"/>
                      <a:pt x="251223" y="45008"/>
                      <a:pt x="259414" y="42722"/>
                    </a:cubicBezTo>
                    <a:cubicBezTo>
                      <a:pt x="278179" y="37578"/>
                      <a:pt x="249794" y="50"/>
                      <a:pt x="232554" y="4812"/>
                    </a:cubicBezTo>
                    <a:cubicBezTo>
                      <a:pt x="152639" y="26625"/>
                      <a:pt x="96442" y="97110"/>
                      <a:pt x="60532" y="168071"/>
                    </a:cubicBezTo>
                    <a:cubicBezTo>
                      <a:pt x="18718" y="250652"/>
                      <a:pt x="-2523" y="346188"/>
                      <a:pt x="239" y="438676"/>
                    </a:cubicBezTo>
                    <a:cubicBezTo>
                      <a:pt x="2716" y="524306"/>
                      <a:pt x="27862" y="615269"/>
                      <a:pt x="93489" y="674420"/>
                    </a:cubicBezTo>
                    <a:cubicBezTo>
                      <a:pt x="101395" y="681563"/>
                      <a:pt x="109681" y="688421"/>
                      <a:pt x="118540" y="694327"/>
                    </a:cubicBezTo>
                    <a:cubicBezTo>
                      <a:pt x="130065" y="702042"/>
                      <a:pt x="142828" y="707852"/>
                      <a:pt x="154163" y="715853"/>
                    </a:cubicBezTo>
                    <a:cubicBezTo>
                      <a:pt x="164831" y="723378"/>
                      <a:pt x="165974" y="736046"/>
                      <a:pt x="166165" y="748334"/>
                    </a:cubicBezTo>
                    <a:cubicBezTo>
                      <a:pt x="166450" y="764812"/>
                      <a:pt x="163974" y="781195"/>
                      <a:pt x="163307" y="797673"/>
                    </a:cubicBezTo>
                    <a:cubicBezTo>
                      <a:pt x="160354" y="866825"/>
                      <a:pt x="208932" y="924737"/>
                      <a:pt x="271416" y="949311"/>
                    </a:cubicBezTo>
                    <a:cubicBezTo>
                      <a:pt x="339901" y="976362"/>
                      <a:pt x="416958" y="953407"/>
                      <a:pt x="476965" y="916545"/>
                    </a:cubicBezTo>
                    <a:cubicBezTo>
                      <a:pt x="528305" y="885018"/>
                      <a:pt x="579073" y="828058"/>
                      <a:pt x="576978" y="764050"/>
                    </a:cubicBezTo>
                    <a:cubicBezTo>
                      <a:pt x="576406" y="747667"/>
                      <a:pt x="572215" y="732236"/>
                      <a:pt x="565643" y="717377"/>
                    </a:cubicBezTo>
                    <a:cubicBezTo>
                      <a:pt x="561738" y="723473"/>
                      <a:pt x="557737" y="729569"/>
                      <a:pt x="553832" y="735570"/>
                    </a:cubicBezTo>
                    <a:cubicBezTo>
                      <a:pt x="635938" y="751763"/>
                      <a:pt x="724139" y="718997"/>
                      <a:pt x="774907" y="651941"/>
                    </a:cubicBezTo>
                    <a:cubicBezTo>
                      <a:pt x="826247" y="584123"/>
                      <a:pt x="827485" y="492492"/>
                      <a:pt x="789100" y="418102"/>
                    </a:cubicBezTo>
                    <a:cubicBezTo>
                      <a:pt x="768716" y="378478"/>
                      <a:pt x="738331" y="344569"/>
                      <a:pt x="700422" y="321042"/>
                    </a:cubicBezTo>
                    <a:cubicBezTo>
                      <a:pt x="691849" y="315708"/>
                      <a:pt x="682705" y="311231"/>
                      <a:pt x="673847" y="306278"/>
                    </a:cubicBezTo>
                    <a:cubicBezTo>
                      <a:pt x="667751" y="302945"/>
                      <a:pt x="659941" y="299325"/>
                      <a:pt x="656416" y="293134"/>
                    </a:cubicBezTo>
                    <a:cubicBezTo>
                      <a:pt x="651368" y="284371"/>
                      <a:pt x="653368" y="271131"/>
                      <a:pt x="654226" y="261606"/>
                    </a:cubicBezTo>
                    <a:cubicBezTo>
                      <a:pt x="655083" y="251319"/>
                      <a:pt x="656131" y="241127"/>
                      <a:pt x="656988" y="230840"/>
                    </a:cubicBezTo>
                    <a:cubicBezTo>
                      <a:pt x="660131" y="193693"/>
                      <a:pt x="663179" y="153974"/>
                      <a:pt x="652130" y="117779"/>
                    </a:cubicBezTo>
                    <a:cubicBezTo>
                      <a:pt x="638890" y="74440"/>
                      <a:pt x="606315" y="48056"/>
                      <a:pt x="562595" y="38435"/>
                    </a:cubicBezTo>
                    <a:cubicBezTo>
                      <a:pt x="508398" y="26434"/>
                      <a:pt x="453439" y="37864"/>
                      <a:pt x="398765" y="33768"/>
                    </a:cubicBezTo>
                    <a:cubicBezTo>
                      <a:pt x="370952" y="31673"/>
                      <a:pt x="348473" y="21957"/>
                      <a:pt x="323137" y="11385"/>
                    </a:cubicBezTo>
                    <a:cubicBezTo>
                      <a:pt x="292752" y="-1284"/>
                      <a:pt x="264463" y="-3284"/>
                      <a:pt x="232554" y="4907"/>
                    </a:cubicBezTo>
                    <a:cubicBezTo>
                      <a:pt x="213885" y="9575"/>
                      <a:pt x="242079" y="47198"/>
                      <a:pt x="259414" y="42722"/>
                    </a:cubicBezTo>
                    <a:close/>
                  </a:path>
                </a:pathLst>
              </a:custGeom>
              <a:solidFill>
                <a:srgbClr val="D1D3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0D32448-7F1E-BBB7-D451-E7BE273A2C86}"/>
                </a:ext>
              </a:extLst>
            </p:cNvPr>
            <p:cNvSpPr/>
            <p:nvPr/>
          </p:nvSpPr>
          <p:spPr>
            <a:xfrm>
              <a:off x="7779839" y="1502069"/>
              <a:ext cx="1498369" cy="1310899"/>
            </a:xfrm>
            <a:custGeom>
              <a:avLst/>
              <a:gdLst>
                <a:gd name="connsiteX0" fmla="*/ 935559 w 1498369"/>
                <a:gd name="connsiteY0" fmla="*/ 415479 h 1310899"/>
                <a:gd name="connsiteX1" fmla="*/ 1475436 w 1498369"/>
                <a:gd name="connsiteY1" fmla="*/ 1241106 h 1310899"/>
                <a:gd name="connsiteX2" fmla="*/ 655809 w 1498369"/>
                <a:gd name="connsiteY2" fmla="*/ 905540 h 1310899"/>
                <a:gd name="connsiteX3" fmla="*/ 22778 w 1498369"/>
                <a:gd name="connsiteY3" fmla="*/ 41241 h 1310899"/>
                <a:gd name="connsiteX4" fmla="*/ 935559 w 1498369"/>
                <a:gd name="connsiteY4" fmla="*/ 415479 h 1310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8369" h="1310899">
                  <a:moveTo>
                    <a:pt x="935559" y="415479"/>
                  </a:moveTo>
                  <a:cubicBezTo>
                    <a:pt x="1336657" y="746853"/>
                    <a:pt x="1576020" y="1114614"/>
                    <a:pt x="1475436" y="1241106"/>
                  </a:cubicBezTo>
                  <a:cubicBezTo>
                    <a:pt x="1303033" y="1457990"/>
                    <a:pt x="1195782" y="1119471"/>
                    <a:pt x="655809" y="905540"/>
                  </a:cubicBezTo>
                  <a:cubicBezTo>
                    <a:pt x="172035" y="713897"/>
                    <a:pt x="-80187" y="165924"/>
                    <a:pt x="22778" y="41241"/>
                  </a:cubicBezTo>
                  <a:cubicBezTo>
                    <a:pt x="125743" y="-83441"/>
                    <a:pt x="534366" y="84104"/>
                    <a:pt x="935559" y="415479"/>
                  </a:cubicBezTo>
                  <a:close/>
                </a:path>
              </a:pathLst>
            </a:custGeom>
            <a:solidFill>
              <a:srgbClr val="F1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7DD3842-EAD9-FFBC-2A13-D93C71E642F4}"/>
                </a:ext>
              </a:extLst>
            </p:cNvPr>
            <p:cNvSpPr/>
            <p:nvPr/>
          </p:nvSpPr>
          <p:spPr>
            <a:xfrm>
              <a:off x="7788234" y="1540892"/>
              <a:ext cx="1146809" cy="1160278"/>
            </a:xfrm>
            <a:custGeom>
              <a:avLst/>
              <a:gdLst>
                <a:gd name="connsiteX0" fmla="*/ 647319 w 1146809"/>
                <a:gd name="connsiteY0" fmla="*/ 866718 h 1160278"/>
                <a:gd name="connsiteX1" fmla="*/ 1146810 w 1146809"/>
                <a:gd name="connsiteY1" fmla="*/ 1160278 h 1160278"/>
                <a:gd name="connsiteX2" fmla="*/ 840962 w 1146809"/>
                <a:gd name="connsiteY2" fmla="*/ 611162 h 1160278"/>
                <a:gd name="connsiteX3" fmla="*/ 51816 w 1146809"/>
                <a:gd name="connsiteY3" fmla="*/ 19183 h 1160278"/>
                <a:gd name="connsiteX4" fmla="*/ 0 w 1146809"/>
                <a:gd name="connsiteY4" fmla="*/ 154724 h 1160278"/>
                <a:gd name="connsiteX5" fmla="*/ 647319 w 1146809"/>
                <a:gd name="connsiteY5" fmla="*/ 866718 h 1160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6809" h="1160278">
                  <a:moveTo>
                    <a:pt x="647319" y="866718"/>
                  </a:moveTo>
                  <a:cubicBezTo>
                    <a:pt x="881825" y="959682"/>
                    <a:pt x="1034701" y="1076077"/>
                    <a:pt x="1146810" y="1160278"/>
                  </a:cubicBezTo>
                  <a:cubicBezTo>
                    <a:pt x="1086803" y="998925"/>
                    <a:pt x="981551" y="805662"/>
                    <a:pt x="840962" y="611162"/>
                  </a:cubicBezTo>
                  <a:cubicBezTo>
                    <a:pt x="536162" y="189490"/>
                    <a:pt x="182880" y="-75495"/>
                    <a:pt x="51816" y="19183"/>
                  </a:cubicBezTo>
                  <a:cubicBezTo>
                    <a:pt x="21622" y="40995"/>
                    <a:pt x="4000" y="89382"/>
                    <a:pt x="0" y="154724"/>
                  </a:cubicBezTo>
                  <a:cubicBezTo>
                    <a:pt x="46006" y="369703"/>
                    <a:pt x="279845" y="721081"/>
                    <a:pt x="647319" y="866718"/>
                  </a:cubicBezTo>
                  <a:close/>
                </a:path>
              </a:pathLst>
            </a:custGeom>
            <a:solidFill>
              <a:srgbClr val="FFA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87BFDFB-ADCD-2090-CACA-2594772B968D}"/>
                </a:ext>
              </a:extLst>
            </p:cNvPr>
            <p:cNvSpPr/>
            <p:nvPr/>
          </p:nvSpPr>
          <p:spPr>
            <a:xfrm>
              <a:off x="9273667" y="1109638"/>
              <a:ext cx="580815" cy="1202939"/>
            </a:xfrm>
            <a:custGeom>
              <a:avLst/>
              <a:gdLst>
                <a:gd name="connsiteX0" fmla="*/ 422044 w 580815"/>
                <a:gd name="connsiteY0" fmla="*/ 751046 h 1202939"/>
                <a:gd name="connsiteX1" fmla="*/ 551679 w 580815"/>
                <a:gd name="connsiteY1" fmla="*/ 0 h 1202939"/>
                <a:gd name="connsiteX2" fmla="*/ 21327 w 580815"/>
                <a:gd name="connsiteY2" fmla="*/ 751046 h 1202939"/>
                <a:gd name="connsiteX3" fmla="*/ 221733 w 580815"/>
                <a:gd name="connsiteY3" fmla="*/ 1195673 h 1202939"/>
                <a:gd name="connsiteX4" fmla="*/ 422044 w 580815"/>
                <a:gd name="connsiteY4" fmla="*/ 751046 h 120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815" h="1202939">
                  <a:moveTo>
                    <a:pt x="422044" y="751046"/>
                  </a:moveTo>
                  <a:cubicBezTo>
                    <a:pt x="422044" y="505492"/>
                    <a:pt x="662360" y="0"/>
                    <a:pt x="551679" y="0"/>
                  </a:cubicBezTo>
                  <a:cubicBezTo>
                    <a:pt x="440999" y="0"/>
                    <a:pt x="21327" y="505492"/>
                    <a:pt x="21327" y="751046"/>
                  </a:cubicBezTo>
                  <a:cubicBezTo>
                    <a:pt x="21327" y="996601"/>
                    <a:pt x="-96497" y="1249299"/>
                    <a:pt x="221733" y="1195673"/>
                  </a:cubicBezTo>
                  <a:cubicBezTo>
                    <a:pt x="330794" y="1177290"/>
                    <a:pt x="422044" y="996601"/>
                    <a:pt x="422044" y="751046"/>
                  </a:cubicBezTo>
                  <a:close/>
                </a:path>
              </a:pathLst>
            </a:custGeom>
            <a:solidFill>
              <a:srgbClr val="F1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A5ECCF0-CC4A-CEB6-B326-87483774AAF1}"/>
                </a:ext>
              </a:extLst>
            </p:cNvPr>
            <p:cNvSpPr/>
            <p:nvPr/>
          </p:nvSpPr>
          <p:spPr>
            <a:xfrm>
              <a:off x="9534600" y="1136879"/>
              <a:ext cx="308330" cy="1096803"/>
            </a:xfrm>
            <a:custGeom>
              <a:avLst/>
              <a:gdLst>
                <a:gd name="connsiteX0" fmla="*/ 1949 w 308330"/>
                <a:gd name="connsiteY0" fmla="*/ 703421 h 1096803"/>
                <a:gd name="connsiteX1" fmla="*/ 51764 w 308330"/>
                <a:gd name="connsiteY1" fmla="*/ 1096804 h 1096803"/>
                <a:gd name="connsiteX2" fmla="*/ 149586 w 308330"/>
                <a:gd name="connsiteY2" fmla="*/ 723900 h 1096803"/>
                <a:gd name="connsiteX3" fmla="*/ 306558 w 308330"/>
                <a:gd name="connsiteY3" fmla="*/ 0 h 1096803"/>
                <a:gd name="connsiteX4" fmla="*/ 1949 w 308330"/>
                <a:gd name="connsiteY4" fmla="*/ 703421 h 109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330" h="1096803">
                  <a:moveTo>
                    <a:pt x="1949" y="703421"/>
                  </a:moveTo>
                  <a:cubicBezTo>
                    <a:pt x="21761" y="858298"/>
                    <a:pt x="-5386" y="1022128"/>
                    <a:pt x="51764" y="1096804"/>
                  </a:cubicBezTo>
                  <a:cubicBezTo>
                    <a:pt x="109962" y="1019175"/>
                    <a:pt x="149586" y="885634"/>
                    <a:pt x="149586" y="723900"/>
                  </a:cubicBezTo>
                  <a:cubicBezTo>
                    <a:pt x="149586" y="512350"/>
                    <a:pt x="327894" y="108014"/>
                    <a:pt x="306558" y="0"/>
                  </a:cubicBezTo>
                  <a:cubicBezTo>
                    <a:pt x="163588" y="176689"/>
                    <a:pt x="-21007" y="524256"/>
                    <a:pt x="1949" y="703421"/>
                  </a:cubicBezTo>
                  <a:close/>
                </a:path>
              </a:pathLst>
            </a:custGeom>
            <a:solidFill>
              <a:srgbClr val="FFA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6434AD8-F5FA-444D-8963-5BC351EB2BC4}"/>
                </a:ext>
              </a:extLst>
            </p:cNvPr>
            <p:cNvSpPr/>
            <p:nvPr/>
          </p:nvSpPr>
          <p:spPr>
            <a:xfrm>
              <a:off x="8242164" y="2146661"/>
              <a:ext cx="2084275" cy="4262335"/>
            </a:xfrm>
            <a:custGeom>
              <a:avLst/>
              <a:gdLst>
                <a:gd name="connsiteX0" fmla="*/ 1791018 w 2084275"/>
                <a:gd name="connsiteY0" fmla="*/ 167318 h 4262335"/>
                <a:gd name="connsiteX1" fmla="*/ 2042288 w 2084275"/>
                <a:gd name="connsiteY1" fmla="*/ 683001 h 4262335"/>
                <a:gd name="connsiteX2" fmla="*/ 1884458 w 2084275"/>
                <a:gd name="connsiteY2" fmla="*/ 1000184 h 4262335"/>
                <a:gd name="connsiteX3" fmla="*/ 1732725 w 2084275"/>
                <a:gd name="connsiteY3" fmla="*/ 1193351 h 4262335"/>
                <a:gd name="connsiteX4" fmla="*/ 1727296 w 2084275"/>
                <a:gd name="connsiteY4" fmla="*/ 1360991 h 4262335"/>
                <a:gd name="connsiteX5" fmla="*/ 2081531 w 2084275"/>
                <a:gd name="connsiteY5" fmla="*/ 3105304 h 4262335"/>
                <a:gd name="connsiteX6" fmla="*/ 2032572 w 2084275"/>
                <a:gd name="connsiteY6" fmla="*/ 3531167 h 4262335"/>
                <a:gd name="connsiteX7" fmla="*/ 1914748 w 2084275"/>
                <a:gd name="connsiteY7" fmla="*/ 3775293 h 4262335"/>
                <a:gd name="connsiteX8" fmla="*/ 1805687 w 2084275"/>
                <a:gd name="connsiteY8" fmla="*/ 4019800 h 4262335"/>
                <a:gd name="connsiteX9" fmla="*/ 1409923 w 2084275"/>
                <a:gd name="connsiteY9" fmla="*/ 4261163 h 4262335"/>
                <a:gd name="connsiteX10" fmla="*/ 1248474 w 2084275"/>
                <a:gd name="connsiteY10" fmla="*/ 4230588 h 4262335"/>
                <a:gd name="connsiteX11" fmla="*/ 1169798 w 2084275"/>
                <a:gd name="connsiteY11" fmla="*/ 3945695 h 4262335"/>
                <a:gd name="connsiteX12" fmla="*/ 1388587 w 2084275"/>
                <a:gd name="connsiteY12" fmla="*/ 3719762 h 4262335"/>
                <a:gd name="connsiteX13" fmla="*/ 289211 w 2084275"/>
                <a:gd name="connsiteY13" fmla="*/ 4032944 h 4262335"/>
                <a:gd name="connsiteX14" fmla="*/ 29846 w 2084275"/>
                <a:gd name="connsiteY14" fmla="*/ 4008083 h 4262335"/>
                <a:gd name="connsiteX15" fmla="*/ 85853 w 2084275"/>
                <a:gd name="connsiteY15" fmla="*/ 3761481 h 4262335"/>
                <a:gd name="connsiteX16" fmla="*/ 345790 w 2084275"/>
                <a:gd name="connsiteY16" fmla="*/ 3650229 h 4262335"/>
                <a:gd name="connsiteX17" fmla="*/ 526479 w 2084275"/>
                <a:gd name="connsiteY17" fmla="*/ 3451062 h 4262335"/>
                <a:gd name="connsiteX18" fmla="*/ 397225 w 2084275"/>
                <a:gd name="connsiteY18" fmla="*/ 3211603 h 4262335"/>
                <a:gd name="connsiteX19" fmla="*/ 151099 w 2084275"/>
                <a:gd name="connsiteY19" fmla="*/ 2383119 h 4262335"/>
                <a:gd name="connsiteX20" fmla="*/ 487141 w 2084275"/>
                <a:gd name="connsiteY20" fmla="*/ 1519392 h 4262335"/>
                <a:gd name="connsiteX21" fmla="*/ 716598 w 2084275"/>
                <a:gd name="connsiteY21" fmla="*/ 823019 h 4262335"/>
                <a:gd name="connsiteX22" fmla="*/ 795656 w 2084275"/>
                <a:gd name="connsiteY22" fmla="*/ 250566 h 4262335"/>
                <a:gd name="connsiteX23" fmla="*/ 1791018 w 2084275"/>
                <a:gd name="connsiteY23" fmla="*/ 167318 h 426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84275" h="4262335">
                  <a:moveTo>
                    <a:pt x="1791018" y="167318"/>
                  </a:moveTo>
                  <a:cubicBezTo>
                    <a:pt x="1954562" y="283713"/>
                    <a:pt x="2066576" y="483738"/>
                    <a:pt x="2042288" y="683001"/>
                  </a:cubicBezTo>
                  <a:cubicBezTo>
                    <a:pt x="2027810" y="802254"/>
                    <a:pt x="1966754" y="912649"/>
                    <a:pt x="1884458" y="1000184"/>
                  </a:cubicBezTo>
                  <a:cubicBezTo>
                    <a:pt x="1827785" y="1060382"/>
                    <a:pt x="1758538" y="1114770"/>
                    <a:pt x="1732725" y="1193351"/>
                  </a:cubicBezTo>
                  <a:cubicBezTo>
                    <a:pt x="1715104" y="1246976"/>
                    <a:pt x="1720343" y="1305079"/>
                    <a:pt x="1727296" y="1360991"/>
                  </a:cubicBezTo>
                  <a:cubicBezTo>
                    <a:pt x="1801019" y="1950588"/>
                    <a:pt x="2049908" y="2511992"/>
                    <a:pt x="2081531" y="3105304"/>
                  </a:cubicBezTo>
                  <a:cubicBezTo>
                    <a:pt x="2089151" y="3249036"/>
                    <a:pt x="2083341" y="3396483"/>
                    <a:pt x="2032572" y="3531167"/>
                  </a:cubicBezTo>
                  <a:cubicBezTo>
                    <a:pt x="2000663" y="3615749"/>
                    <a:pt x="1951991" y="3692901"/>
                    <a:pt x="1914748" y="3775293"/>
                  </a:cubicBezTo>
                  <a:cubicBezTo>
                    <a:pt x="1877981" y="3856732"/>
                    <a:pt x="1852359" y="3943600"/>
                    <a:pt x="1805687" y="4019800"/>
                  </a:cubicBezTo>
                  <a:cubicBezTo>
                    <a:pt x="1721962" y="4156674"/>
                    <a:pt x="1569943" y="4249352"/>
                    <a:pt x="1409923" y="4261163"/>
                  </a:cubicBezTo>
                  <a:cubicBezTo>
                    <a:pt x="1354392" y="4265259"/>
                    <a:pt x="1296099" y="4259448"/>
                    <a:pt x="1248474" y="4230588"/>
                  </a:cubicBezTo>
                  <a:cubicBezTo>
                    <a:pt x="1156939" y="4175152"/>
                    <a:pt x="1131507" y="4045612"/>
                    <a:pt x="1169798" y="3945695"/>
                  </a:cubicBezTo>
                  <a:cubicBezTo>
                    <a:pt x="1208088" y="3845778"/>
                    <a:pt x="1295528" y="3772530"/>
                    <a:pt x="1388587" y="3719762"/>
                  </a:cubicBezTo>
                  <a:cubicBezTo>
                    <a:pt x="1022160" y="3824156"/>
                    <a:pt x="655638" y="3928550"/>
                    <a:pt x="289211" y="4032944"/>
                  </a:cubicBezTo>
                  <a:cubicBezTo>
                    <a:pt x="200724" y="4058185"/>
                    <a:pt x="90234" y="4077426"/>
                    <a:pt x="29846" y="4008083"/>
                  </a:cubicBezTo>
                  <a:cubicBezTo>
                    <a:pt x="-32257" y="3936741"/>
                    <a:pt x="10415" y="3818631"/>
                    <a:pt x="85853" y="3761481"/>
                  </a:cubicBezTo>
                  <a:cubicBezTo>
                    <a:pt x="161291" y="3704331"/>
                    <a:pt x="258255" y="3686234"/>
                    <a:pt x="345790" y="3650229"/>
                  </a:cubicBezTo>
                  <a:cubicBezTo>
                    <a:pt x="433325" y="3614225"/>
                    <a:pt x="520955" y="3545549"/>
                    <a:pt x="526479" y="3451062"/>
                  </a:cubicBezTo>
                  <a:cubicBezTo>
                    <a:pt x="531908" y="3358002"/>
                    <a:pt x="457518" y="3282660"/>
                    <a:pt x="397225" y="3211603"/>
                  </a:cubicBezTo>
                  <a:cubicBezTo>
                    <a:pt x="205296" y="2985575"/>
                    <a:pt x="113666" y="2677251"/>
                    <a:pt x="151099" y="2383119"/>
                  </a:cubicBezTo>
                  <a:cubicBezTo>
                    <a:pt x="190247" y="2075175"/>
                    <a:pt x="359030" y="1802094"/>
                    <a:pt x="487141" y="1519392"/>
                  </a:cubicBezTo>
                  <a:cubicBezTo>
                    <a:pt x="588201" y="1296316"/>
                    <a:pt x="665163" y="1062382"/>
                    <a:pt x="716598" y="823019"/>
                  </a:cubicBezTo>
                  <a:cubicBezTo>
                    <a:pt x="756794" y="636234"/>
                    <a:pt x="747745" y="433637"/>
                    <a:pt x="795656" y="250566"/>
                  </a:cubicBezTo>
                  <a:cubicBezTo>
                    <a:pt x="897002" y="-136720"/>
                    <a:pt x="1553846" y="-1370"/>
                    <a:pt x="1791018" y="16731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D1D3D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13E443F-5293-1EF2-5AA5-5C0B921ECC28}"/>
                </a:ext>
              </a:extLst>
            </p:cNvPr>
            <p:cNvSpPr/>
            <p:nvPr/>
          </p:nvSpPr>
          <p:spPr>
            <a:xfrm>
              <a:off x="8242164" y="2146661"/>
              <a:ext cx="2084275" cy="4262335"/>
            </a:xfrm>
            <a:custGeom>
              <a:avLst/>
              <a:gdLst>
                <a:gd name="connsiteX0" fmla="*/ 1791018 w 2084275"/>
                <a:gd name="connsiteY0" fmla="*/ 167318 h 4262335"/>
                <a:gd name="connsiteX1" fmla="*/ 2042288 w 2084275"/>
                <a:gd name="connsiteY1" fmla="*/ 683001 h 4262335"/>
                <a:gd name="connsiteX2" fmla="*/ 1884458 w 2084275"/>
                <a:gd name="connsiteY2" fmla="*/ 1000184 h 4262335"/>
                <a:gd name="connsiteX3" fmla="*/ 1732725 w 2084275"/>
                <a:gd name="connsiteY3" fmla="*/ 1193351 h 4262335"/>
                <a:gd name="connsiteX4" fmla="*/ 1727296 w 2084275"/>
                <a:gd name="connsiteY4" fmla="*/ 1360991 h 4262335"/>
                <a:gd name="connsiteX5" fmla="*/ 2081531 w 2084275"/>
                <a:gd name="connsiteY5" fmla="*/ 3105304 h 4262335"/>
                <a:gd name="connsiteX6" fmla="*/ 2032572 w 2084275"/>
                <a:gd name="connsiteY6" fmla="*/ 3531167 h 4262335"/>
                <a:gd name="connsiteX7" fmla="*/ 1914748 w 2084275"/>
                <a:gd name="connsiteY7" fmla="*/ 3775293 h 4262335"/>
                <a:gd name="connsiteX8" fmla="*/ 1805687 w 2084275"/>
                <a:gd name="connsiteY8" fmla="*/ 4019800 h 4262335"/>
                <a:gd name="connsiteX9" fmla="*/ 1409923 w 2084275"/>
                <a:gd name="connsiteY9" fmla="*/ 4261163 h 4262335"/>
                <a:gd name="connsiteX10" fmla="*/ 1248474 w 2084275"/>
                <a:gd name="connsiteY10" fmla="*/ 4230588 h 4262335"/>
                <a:gd name="connsiteX11" fmla="*/ 1169798 w 2084275"/>
                <a:gd name="connsiteY11" fmla="*/ 3945695 h 4262335"/>
                <a:gd name="connsiteX12" fmla="*/ 1388587 w 2084275"/>
                <a:gd name="connsiteY12" fmla="*/ 3719762 h 4262335"/>
                <a:gd name="connsiteX13" fmla="*/ 289211 w 2084275"/>
                <a:gd name="connsiteY13" fmla="*/ 4032944 h 4262335"/>
                <a:gd name="connsiteX14" fmla="*/ 29846 w 2084275"/>
                <a:gd name="connsiteY14" fmla="*/ 4008083 h 4262335"/>
                <a:gd name="connsiteX15" fmla="*/ 85853 w 2084275"/>
                <a:gd name="connsiteY15" fmla="*/ 3761481 h 4262335"/>
                <a:gd name="connsiteX16" fmla="*/ 345790 w 2084275"/>
                <a:gd name="connsiteY16" fmla="*/ 3650229 h 4262335"/>
                <a:gd name="connsiteX17" fmla="*/ 526479 w 2084275"/>
                <a:gd name="connsiteY17" fmla="*/ 3451062 h 4262335"/>
                <a:gd name="connsiteX18" fmla="*/ 397225 w 2084275"/>
                <a:gd name="connsiteY18" fmla="*/ 3211603 h 4262335"/>
                <a:gd name="connsiteX19" fmla="*/ 151099 w 2084275"/>
                <a:gd name="connsiteY19" fmla="*/ 2383119 h 4262335"/>
                <a:gd name="connsiteX20" fmla="*/ 487141 w 2084275"/>
                <a:gd name="connsiteY20" fmla="*/ 1519392 h 4262335"/>
                <a:gd name="connsiteX21" fmla="*/ 716598 w 2084275"/>
                <a:gd name="connsiteY21" fmla="*/ 823019 h 4262335"/>
                <a:gd name="connsiteX22" fmla="*/ 795656 w 2084275"/>
                <a:gd name="connsiteY22" fmla="*/ 250566 h 4262335"/>
                <a:gd name="connsiteX23" fmla="*/ 1791018 w 2084275"/>
                <a:gd name="connsiteY23" fmla="*/ 167318 h 426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84275" h="4262335">
                  <a:moveTo>
                    <a:pt x="1791018" y="167318"/>
                  </a:moveTo>
                  <a:cubicBezTo>
                    <a:pt x="1954562" y="283713"/>
                    <a:pt x="2066576" y="483738"/>
                    <a:pt x="2042288" y="683001"/>
                  </a:cubicBezTo>
                  <a:cubicBezTo>
                    <a:pt x="2027810" y="802254"/>
                    <a:pt x="1966754" y="912649"/>
                    <a:pt x="1884458" y="1000184"/>
                  </a:cubicBezTo>
                  <a:cubicBezTo>
                    <a:pt x="1827785" y="1060382"/>
                    <a:pt x="1758538" y="1114770"/>
                    <a:pt x="1732725" y="1193351"/>
                  </a:cubicBezTo>
                  <a:cubicBezTo>
                    <a:pt x="1715104" y="1246976"/>
                    <a:pt x="1720343" y="1305079"/>
                    <a:pt x="1727296" y="1360991"/>
                  </a:cubicBezTo>
                  <a:cubicBezTo>
                    <a:pt x="1801019" y="1950588"/>
                    <a:pt x="2049908" y="2511992"/>
                    <a:pt x="2081531" y="3105304"/>
                  </a:cubicBezTo>
                  <a:cubicBezTo>
                    <a:pt x="2089151" y="3249036"/>
                    <a:pt x="2083341" y="3396483"/>
                    <a:pt x="2032572" y="3531167"/>
                  </a:cubicBezTo>
                  <a:cubicBezTo>
                    <a:pt x="2000663" y="3615749"/>
                    <a:pt x="1951991" y="3692901"/>
                    <a:pt x="1914748" y="3775293"/>
                  </a:cubicBezTo>
                  <a:cubicBezTo>
                    <a:pt x="1877981" y="3856732"/>
                    <a:pt x="1852359" y="3943600"/>
                    <a:pt x="1805687" y="4019800"/>
                  </a:cubicBezTo>
                  <a:cubicBezTo>
                    <a:pt x="1721962" y="4156674"/>
                    <a:pt x="1569943" y="4249352"/>
                    <a:pt x="1409923" y="4261163"/>
                  </a:cubicBezTo>
                  <a:cubicBezTo>
                    <a:pt x="1354392" y="4265259"/>
                    <a:pt x="1296099" y="4259448"/>
                    <a:pt x="1248474" y="4230588"/>
                  </a:cubicBezTo>
                  <a:cubicBezTo>
                    <a:pt x="1156939" y="4175152"/>
                    <a:pt x="1131507" y="4045612"/>
                    <a:pt x="1169798" y="3945695"/>
                  </a:cubicBezTo>
                  <a:cubicBezTo>
                    <a:pt x="1208088" y="3845778"/>
                    <a:pt x="1295528" y="3772530"/>
                    <a:pt x="1388587" y="3719762"/>
                  </a:cubicBezTo>
                  <a:cubicBezTo>
                    <a:pt x="1022160" y="3824156"/>
                    <a:pt x="655638" y="3928550"/>
                    <a:pt x="289211" y="4032944"/>
                  </a:cubicBezTo>
                  <a:cubicBezTo>
                    <a:pt x="200724" y="4058185"/>
                    <a:pt x="90234" y="4077426"/>
                    <a:pt x="29846" y="4008083"/>
                  </a:cubicBezTo>
                  <a:cubicBezTo>
                    <a:pt x="-32257" y="3936741"/>
                    <a:pt x="10415" y="3818631"/>
                    <a:pt x="85853" y="3761481"/>
                  </a:cubicBezTo>
                  <a:cubicBezTo>
                    <a:pt x="161291" y="3704331"/>
                    <a:pt x="258255" y="3686234"/>
                    <a:pt x="345790" y="3650229"/>
                  </a:cubicBezTo>
                  <a:cubicBezTo>
                    <a:pt x="433325" y="3614225"/>
                    <a:pt x="520955" y="3545549"/>
                    <a:pt x="526479" y="3451062"/>
                  </a:cubicBezTo>
                  <a:cubicBezTo>
                    <a:pt x="531908" y="3358002"/>
                    <a:pt x="457518" y="3282660"/>
                    <a:pt x="397225" y="3211603"/>
                  </a:cubicBezTo>
                  <a:cubicBezTo>
                    <a:pt x="205296" y="2985575"/>
                    <a:pt x="113666" y="2677251"/>
                    <a:pt x="151099" y="2383119"/>
                  </a:cubicBezTo>
                  <a:cubicBezTo>
                    <a:pt x="190247" y="2075175"/>
                    <a:pt x="359030" y="1802094"/>
                    <a:pt x="487141" y="1519392"/>
                  </a:cubicBezTo>
                  <a:cubicBezTo>
                    <a:pt x="588201" y="1296316"/>
                    <a:pt x="665163" y="1062382"/>
                    <a:pt x="716598" y="823019"/>
                  </a:cubicBezTo>
                  <a:cubicBezTo>
                    <a:pt x="756794" y="636234"/>
                    <a:pt x="747745" y="433637"/>
                    <a:pt x="795656" y="250566"/>
                  </a:cubicBezTo>
                  <a:cubicBezTo>
                    <a:pt x="897002" y="-136720"/>
                    <a:pt x="1553846" y="-1370"/>
                    <a:pt x="1791018" y="16731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D1D3D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ADAFFDA-CA00-7359-6B19-6A0F975ECB9D}"/>
                </a:ext>
              </a:extLst>
            </p:cNvPr>
            <p:cNvSpPr/>
            <p:nvPr/>
          </p:nvSpPr>
          <p:spPr>
            <a:xfrm>
              <a:off x="8527992" y="3911226"/>
              <a:ext cx="1567046" cy="1919919"/>
            </a:xfrm>
            <a:custGeom>
              <a:avLst/>
              <a:gdLst>
                <a:gd name="connsiteX0" fmla="*/ 894923 w 1567046"/>
                <a:gd name="connsiteY0" fmla="*/ 798576 h 1919919"/>
                <a:gd name="connsiteX1" fmla="*/ 917021 w 1567046"/>
                <a:gd name="connsiteY1" fmla="*/ 885920 h 1919919"/>
                <a:gd name="connsiteX2" fmla="*/ 921593 w 1567046"/>
                <a:gd name="connsiteY2" fmla="*/ 974407 h 1919919"/>
                <a:gd name="connsiteX3" fmla="*/ 912735 w 1567046"/>
                <a:gd name="connsiteY3" fmla="*/ 1061085 h 1919919"/>
                <a:gd name="connsiteX4" fmla="*/ 893875 w 1567046"/>
                <a:gd name="connsiteY4" fmla="*/ 1144810 h 1919919"/>
                <a:gd name="connsiteX5" fmla="*/ 870634 w 1567046"/>
                <a:gd name="connsiteY5" fmla="*/ 1224058 h 1919919"/>
                <a:gd name="connsiteX6" fmla="*/ 851680 w 1567046"/>
                <a:gd name="connsiteY6" fmla="*/ 1302639 h 1919919"/>
                <a:gd name="connsiteX7" fmla="*/ 824057 w 1567046"/>
                <a:gd name="connsiteY7" fmla="*/ 1461135 h 1919919"/>
                <a:gd name="connsiteX8" fmla="*/ 800816 w 1567046"/>
                <a:gd name="connsiteY8" fmla="*/ 1619250 h 1919919"/>
                <a:gd name="connsiteX9" fmla="*/ 789196 w 1567046"/>
                <a:gd name="connsiteY9" fmla="*/ 1695926 h 1919919"/>
                <a:gd name="connsiteX10" fmla="*/ 787481 w 1567046"/>
                <a:gd name="connsiteY10" fmla="*/ 1768507 h 1919919"/>
                <a:gd name="connsiteX11" fmla="*/ 810151 w 1567046"/>
                <a:gd name="connsiteY11" fmla="*/ 1827371 h 1919919"/>
                <a:gd name="connsiteX12" fmla="*/ 864634 w 1567046"/>
                <a:gd name="connsiteY12" fmla="*/ 1857661 h 1919919"/>
                <a:gd name="connsiteX13" fmla="*/ 997317 w 1567046"/>
                <a:gd name="connsiteY13" fmla="*/ 1842135 h 1919919"/>
                <a:gd name="connsiteX14" fmla="*/ 1055229 w 1567046"/>
                <a:gd name="connsiteY14" fmla="*/ 1806607 h 1919919"/>
                <a:gd name="connsiteX15" fmla="*/ 1101711 w 1567046"/>
                <a:gd name="connsiteY15" fmla="*/ 1757267 h 1919919"/>
                <a:gd name="connsiteX16" fmla="*/ 1167624 w 1567046"/>
                <a:gd name="connsiteY16" fmla="*/ 1636871 h 1919919"/>
                <a:gd name="connsiteX17" fmla="*/ 1272113 w 1567046"/>
                <a:gd name="connsiteY17" fmla="*/ 1386173 h 1919919"/>
                <a:gd name="connsiteX18" fmla="*/ 1453279 w 1567046"/>
                <a:gd name="connsiteY18" fmla="*/ 934117 h 1919919"/>
                <a:gd name="connsiteX19" fmla="*/ 1547576 w 1567046"/>
                <a:gd name="connsiteY19" fmla="*/ 545878 h 1919919"/>
                <a:gd name="connsiteX20" fmla="*/ 1540718 w 1567046"/>
                <a:gd name="connsiteY20" fmla="*/ 244602 h 1919919"/>
                <a:gd name="connsiteX21" fmla="*/ 1488045 w 1567046"/>
                <a:gd name="connsiteY21" fmla="*/ 60865 h 1919919"/>
                <a:gd name="connsiteX22" fmla="*/ 1476615 w 1567046"/>
                <a:gd name="connsiteY22" fmla="*/ 34195 h 1919919"/>
                <a:gd name="connsiteX23" fmla="*/ 1467471 w 1567046"/>
                <a:gd name="connsiteY23" fmla="*/ 15335 h 1919919"/>
                <a:gd name="connsiteX24" fmla="*/ 1460041 w 1567046"/>
                <a:gd name="connsiteY24" fmla="*/ 0 h 1919919"/>
                <a:gd name="connsiteX25" fmla="*/ 1467947 w 1567046"/>
                <a:gd name="connsiteY25" fmla="*/ 15049 h 1919919"/>
                <a:gd name="connsiteX26" fmla="*/ 1477663 w 1567046"/>
                <a:gd name="connsiteY26" fmla="*/ 33623 h 1919919"/>
                <a:gd name="connsiteX27" fmla="*/ 1489855 w 1567046"/>
                <a:gd name="connsiteY27" fmla="*/ 59912 h 1919919"/>
                <a:gd name="connsiteX28" fmla="*/ 1547957 w 1567046"/>
                <a:gd name="connsiteY28" fmla="*/ 243078 h 1919919"/>
                <a:gd name="connsiteX29" fmla="*/ 1562530 w 1567046"/>
                <a:gd name="connsiteY29" fmla="*/ 547211 h 1919919"/>
                <a:gd name="connsiteX30" fmla="*/ 1475758 w 1567046"/>
                <a:gd name="connsiteY30" fmla="*/ 941641 h 1919919"/>
                <a:gd name="connsiteX31" fmla="*/ 1302117 w 1567046"/>
                <a:gd name="connsiteY31" fmla="*/ 1398365 h 1919919"/>
                <a:gd name="connsiteX32" fmla="*/ 1201152 w 1567046"/>
                <a:gd name="connsiteY32" fmla="*/ 1650968 h 1919919"/>
                <a:gd name="connsiteX33" fmla="*/ 1132381 w 1567046"/>
                <a:gd name="connsiteY33" fmla="*/ 1780127 h 1919919"/>
                <a:gd name="connsiteX34" fmla="*/ 1080280 w 1567046"/>
                <a:gd name="connsiteY34" fmla="*/ 1836706 h 1919919"/>
                <a:gd name="connsiteX35" fmla="*/ 1013795 w 1567046"/>
                <a:gd name="connsiteY35" fmla="*/ 1878616 h 1919919"/>
                <a:gd name="connsiteX36" fmla="*/ 854632 w 1567046"/>
                <a:gd name="connsiteY36" fmla="*/ 1898142 h 1919919"/>
                <a:gd name="connsiteX37" fmla="*/ 834249 w 1567046"/>
                <a:gd name="connsiteY37" fmla="*/ 1892046 h 1919919"/>
                <a:gd name="connsiteX38" fmla="*/ 814056 w 1567046"/>
                <a:gd name="connsiteY38" fmla="*/ 1883283 h 1919919"/>
                <a:gd name="connsiteX39" fmla="*/ 794911 w 1567046"/>
                <a:gd name="connsiteY39" fmla="*/ 1871091 h 1919919"/>
                <a:gd name="connsiteX40" fmla="*/ 778051 w 1567046"/>
                <a:gd name="connsiteY40" fmla="*/ 1855280 h 1919919"/>
                <a:gd name="connsiteX41" fmla="*/ 744428 w 1567046"/>
                <a:gd name="connsiteY41" fmla="*/ 1773460 h 1919919"/>
                <a:gd name="connsiteX42" fmla="*/ 745476 w 1567046"/>
                <a:gd name="connsiteY42" fmla="*/ 1690783 h 1919919"/>
                <a:gd name="connsiteX43" fmla="*/ 756811 w 1567046"/>
                <a:gd name="connsiteY43" fmla="*/ 1612011 h 1919919"/>
                <a:gd name="connsiteX44" fmla="*/ 778909 w 1567046"/>
                <a:gd name="connsiteY44" fmla="*/ 1454372 h 1919919"/>
                <a:gd name="connsiteX45" fmla="*/ 806150 w 1567046"/>
                <a:gd name="connsiteY45" fmla="*/ 1292923 h 1919919"/>
                <a:gd name="connsiteX46" fmla="*/ 825295 w 1567046"/>
                <a:gd name="connsiteY46" fmla="*/ 1211675 h 1919919"/>
                <a:gd name="connsiteX47" fmla="*/ 848346 w 1567046"/>
                <a:gd name="connsiteY47" fmla="*/ 1131951 h 1919919"/>
                <a:gd name="connsiteX48" fmla="*/ 865872 w 1567046"/>
                <a:gd name="connsiteY48" fmla="*/ 1052989 h 1919919"/>
                <a:gd name="connsiteX49" fmla="*/ 873968 w 1567046"/>
                <a:gd name="connsiteY49" fmla="*/ 972598 h 1919919"/>
                <a:gd name="connsiteX50" fmla="*/ 869777 w 1567046"/>
                <a:gd name="connsiteY50" fmla="*/ 892397 h 1919919"/>
                <a:gd name="connsiteX51" fmla="*/ 850156 w 1567046"/>
                <a:gd name="connsiteY51" fmla="*/ 815054 h 1919919"/>
                <a:gd name="connsiteX52" fmla="*/ 842440 w 1567046"/>
                <a:gd name="connsiteY52" fmla="*/ 796671 h 1919919"/>
                <a:gd name="connsiteX53" fmla="*/ 838535 w 1567046"/>
                <a:gd name="connsiteY53" fmla="*/ 787527 h 1919919"/>
                <a:gd name="connsiteX54" fmla="*/ 833868 w 1567046"/>
                <a:gd name="connsiteY54" fmla="*/ 778764 h 1919919"/>
                <a:gd name="connsiteX55" fmla="*/ 825676 w 1567046"/>
                <a:gd name="connsiteY55" fmla="*/ 763524 h 1919919"/>
                <a:gd name="connsiteX56" fmla="*/ 825010 w 1567046"/>
                <a:gd name="connsiteY56" fmla="*/ 762572 h 1919919"/>
                <a:gd name="connsiteX57" fmla="*/ 824819 w 1567046"/>
                <a:gd name="connsiteY57" fmla="*/ 762286 h 1919919"/>
                <a:gd name="connsiteX58" fmla="*/ 824819 w 1567046"/>
                <a:gd name="connsiteY58" fmla="*/ 762286 h 1919919"/>
                <a:gd name="connsiteX59" fmla="*/ 824629 w 1567046"/>
                <a:gd name="connsiteY59" fmla="*/ 762476 h 1919919"/>
                <a:gd name="connsiteX60" fmla="*/ 821962 w 1567046"/>
                <a:gd name="connsiteY60" fmla="*/ 765905 h 1919919"/>
                <a:gd name="connsiteX61" fmla="*/ 802626 w 1567046"/>
                <a:gd name="connsiteY61" fmla="*/ 798386 h 1919919"/>
                <a:gd name="connsiteX62" fmla="*/ 749953 w 1567046"/>
                <a:gd name="connsiteY62" fmla="*/ 951643 h 1919919"/>
                <a:gd name="connsiteX63" fmla="*/ 732046 w 1567046"/>
                <a:gd name="connsiteY63" fmla="*/ 1031081 h 1919919"/>
                <a:gd name="connsiteX64" fmla="*/ 719758 w 1567046"/>
                <a:gd name="connsiteY64" fmla="*/ 1109853 h 1919919"/>
                <a:gd name="connsiteX65" fmla="*/ 718711 w 1567046"/>
                <a:gd name="connsiteY65" fmla="*/ 1129284 h 1919919"/>
                <a:gd name="connsiteX66" fmla="*/ 717853 w 1567046"/>
                <a:gd name="connsiteY66" fmla="*/ 1149382 h 1919919"/>
                <a:gd name="connsiteX67" fmla="*/ 716901 w 1567046"/>
                <a:gd name="connsiteY67" fmla="*/ 1189482 h 1919919"/>
                <a:gd name="connsiteX68" fmla="*/ 718330 w 1567046"/>
                <a:gd name="connsiteY68" fmla="*/ 1268921 h 1919919"/>
                <a:gd name="connsiteX69" fmla="*/ 733951 w 1567046"/>
                <a:gd name="connsiteY69" fmla="*/ 1426083 h 1919919"/>
                <a:gd name="connsiteX70" fmla="*/ 743285 w 1567046"/>
                <a:gd name="connsiteY70" fmla="*/ 1584865 h 1919919"/>
                <a:gd name="connsiteX71" fmla="*/ 730045 w 1567046"/>
                <a:gd name="connsiteY71" fmla="*/ 1741265 h 1919919"/>
                <a:gd name="connsiteX72" fmla="*/ 706328 w 1567046"/>
                <a:gd name="connsiteY72" fmla="*/ 1817561 h 1919919"/>
                <a:gd name="connsiteX73" fmla="*/ 657560 w 1567046"/>
                <a:gd name="connsiteY73" fmla="*/ 1884331 h 1919919"/>
                <a:gd name="connsiteX74" fmla="*/ 621460 w 1567046"/>
                <a:gd name="connsiteY74" fmla="*/ 1906810 h 1919919"/>
                <a:gd name="connsiteX75" fmla="*/ 581265 w 1567046"/>
                <a:gd name="connsiteY75" fmla="*/ 1918049 h 1919919"/>
                <a:gd name="connsiteX76" fmla="*/ 502207 w 1567046"/>
                <a:gd name="connsiteY76" fmla="*/ 1914430 h 1919919"/>
                <a:gd name="connsiteX77" fmla="*/ 430484 w 1567046"/>
                <a:gd name="connsiteY77" fmla="*/ 1886140 h 1919919"/>
                <a:gd name="connsiteX78" fmla="*/ 371239 w 1567046"/>
                <a:gd name="connsiteY78" fmla="*/ 1839754 h 1919919"/>
                <a:gd name="connsiteX79" fmla="*/ 297229 w 1567046"/>
                <a:gd name="connsiteY79" fmla="*/ 1714500 h 1919919"/>
                <a:gd name="connsiteX80" fmla="*/ 282751 w 1567046"/>
                <a:gd name="connsiteY80" fmla="*/ 1576959 h 1919919"/>
                <a:gd name="connsiteX81" fmla="*/ 293800 w 1567046"/>
                <a:gd name="connsiteY81" fmla="*/ 1447038 h 1919919"/>
                <a:gd name="connsiteX82" fmla="*/ 302087 w 1567046"/>
                <a:gd name="connsiteY82" fmla="*/ 1324165 h 1919919"/>
                <a:gd name="connsiteX83" fmla="*/ 281608 w 1567046"/>
                <a:gd name="connsiteY83" fmla="*/ 1094041 h 1919919"/>
                <a:gd name="connsiteX84" fmla="*/ 223220 w 1567046"/>
                <a:gd name="connsiteY84" fmla="*/ 891826 h 1919919"/>
                <a:gd name="connsiteX85" fmla="*/ 143877 w 1567046"/>
                <a:gd name="connsiteY85" fmla="*/ 720471 h 1919919"/>
                <a:gd name="connsiteX86" fmla="*/ 71011 w 1567046"/>
                <a:gd name="connsiteY86" fmla="*/ 571976 h 1919919"/>
                <a:gd name="connsiteX87" fmla="*/ 21671 w 1567046"/>
                <a:gd name="connsiteY87" fmla="*/ 441674 h 1919919"/>
                <a:gd name="connsiteX88" fmla="*/ 1097 w 1567046"/>
                <a:gd name="connsiteY88" fmla="*/ 332327 h 1919919"/>
                <a:gd name="connsiteX89" fmla="*/ 3478 w 1567046"/>
                <a:gd name="connsiteY89" fmla="*/ 250888 h 1919919"/>
                <a:gd name="connsiteX90" fmla="*/ 13670 w 1567046"/>
                <a:gd name="connsiteY90" fmla="*/ 201930 h 1919919"/>
                <a:gd name="connsiteX91" fmla="*/ 18623 w 1567046"/>
                <a:gd name="connsiteY91" fmla="*/ 185642 h 1919919"/>
                <a:gd name="connsiteX92" fmla="*/ 14242 w 1567046"/>
                <a:gd name="connsiteY92" fmla="*/ 202121 h 1919919"/>
                <a:gd name="connsiteX93" fmla="*/ 5479 w 1567046"/>
                <a:gd name="connsiteY93" fmla="*/ 251174 h 1919919"/>
                <a:gd name="connsiteX94" fmla="*/ 5479 w 1567046"/>
                <a:gd name="connsiteY94" fmla="*/ 331946 h 1919919"/>
                <a:gd name="connsiteX95" fmla="*/ 28720 w 1567046"/>
                <a:gd name="connsiteY95" fmla="*/ 439483 h 1919919"/>
                <a:gd name="connsiteX96" fmla="*/ 81012 w 1567046"/>
                <a:gd name="connsiteY96" fmla="*/ 567309 h 1919919"/>
                <a:gd name="connsiteX97" fmla="*/ 157212 w 1567046"/>
                <a:gd name="connsiteY97" fmla="*/ 713518 h 1919919"/>
                <a:gd name="connsiteX98" fmla="*/ 241127 w 1567046"/>
                <a:gd name="connsiteY98" fmla="*/ 884587 h 1919919"/>
                <a:gd name="connsiteX99" fmla="*/ 304945 w 1567046"/>
                <a:gd name="connsiteY99" fmla="*/ 1089279 h 1919919"/>
                <a:gd name="connsiteX100" fmla="*/ 330281 w 1567046"/>
                <a:gd name="connsiteY100" fmla="*/ 1324261 h 1919919"/>
                <a:gd name="connsiteX101" fmla="*/ 323995 w 1567046"/>
                <a:gd name="connsiteY101" fmla="*/ 1449896 h 1919919"/>
                <a:gd name="connsiteX102" fmla="*/ 315232 w 1567046"/>
                <a:gd name="connsiteY102" fmla="*/ 1577626 h 1919919"/>
                <a:gd name="connsiteX103" fmla="*/ 330376 w 1567046"/>
                <a:gd name="connsiteY103" fmla="*/ 1704880 h 1919919"/>
                <a:gd name="connsiteX104" fmla="*/ 397051 w 1567046"/>
                <a:gd name="connsiteY104" fmla="*/ 1813846 h 1919919"/>
                <a:gd name="connsiteX105" fmla="*/ 449058 w 1567046"/>
                <a:gd name="connsiteY105" fmla="*/ 1853565 h 1919919"/>
                <a:gd name="connsiteX106" fmla="*/ 510208 w 1567046"/>
                <a:gd name="connsiteY106" fmla="*/ 1876806 h 1919919"/>
                <a:gd name="connsiteX107" fmla="*/ 575359 w 1567046"/>
                <a:gd name="connsiteY107" fmla="*/ 1879092 h 1919919"/>
                <a:gd name="connsiteX108" fmla="*/ 605458 w 1567046"/>
                <a:gd name="connsiteY108" fmla="*/ 1870329 h 1919919"/>
                <a:gd name="connsiteX109" fmla="*/ 631462 w 1567046"/>
                <a:gd name="connsiteY109" fmla="*/ 1853660 h 1919919"/>
                <a:gd name="connsiteX110" fmla="*/ 668895 w 1567046"/>
                <a:gd name="connsiteY110" fmla="*/ 1800606 h 1919919"/>
                <a:gd name="connsiteX111" fmla="*/ 688897 w 1567046"/>
                <a:gd name="connsiteY111" fmla="*/ 1733169 h 1919919"/>
                <a:gd name="connsiteX112" fmla="*/ 699946 w 1567046"/>
                <a:gd name="connsiteY112" fmla="*/ 1584579 h 1919919"/>
                <a:gd name="connsiteX113" fmla="*/ 689659 w 1567046"/>
                <a:gd name="connsiteY113" fmla="*/ 1431322 h 1919919"/>
                <a:gd name="connsiteX114" fmla="*/ 672705 w 1567046"/>
                <a:gd name="connsiteY114" fmla="*/ 1271206 h 1919919"/>
                <a:gd name="connsiteX115" fmla="*/ 670705 w 1567046"/>
                <a:gd name="connsiteY115" fmla="*/ 1189006 h 1919919"/>
                <a:gd name="connsiteX116" fmla="*/ 671467 w 1567046"/>
                <a:gd name="connsiteY116" fmla="*/ 1147763 h 1919919"/>
                <a:gd name="connsiteX117" fmla="*/ 672229 w 1567046"/>
                <a:gd name="connsiteY117" fmla="*/ 1127093 h 1919919"/>
                <a:gd name="connsiteX118" fmla="*/ 673372 w 1567046"/>
                <a:gd name="connsiteY118" fmla="*/ 1105662 h 1919919"/>
                <a:gd name="connsiteX119" fmla="*/ 685945 w 1567046"/>
                <a:gd name="connsiteY119" fmla="*/ 1022032 h 1919919"/>
                <a:gd name="connsiteX120" fmla="*/ 704137 w 1567046"/>
                <a:gd name="connsiteY120" fmla="*/ 939927 h 1919919"/>
                <a:gd name="connsiteX121" fmla="*/ 727664 w 1567046"/>
                <a:gd name="connsiteY121" fmla="*/ 858107 h 1919919"/>
                <a:gd name="connsiteX122" fmla="*/ 759954 w 1567046"/>
                <a:gd name="connsiteY122" fmla="*/ 776954 h 1919919"/>
                <a:gd name="connsiteX123" fmla="*/ 783766 w 1567046"/>
                <a:gd name="connsiteY123" fmla="*/ 737045 h 1919919"/>
                <a:gd name="connsiteX124" fmla="*/ 787672 w 1567046"/>
                <a:gd name="connsiteY124" fmla="*/ 732187 h 1919919"/>
                <a:gd name="connsiteX125" fmla="*/ 794339 w 1567046"/>
                <a:gd name="connsiteY125" fmla="*/ 724472 h 1919919"/>
                <a:gd name="connsiteX126" fmla="*/ 809674 w 1567046"/>
                <a:gd name="connsiteY126" fmla="*/ 711232 h 1919919"/>
                <a:gd name="connsiteX127" fmla="*/ 826057 w 1567046"/>
                <a:gd name="connsiteY127" fmla="*/ 701897 h 1919919"/>
                <a:gd name="connsiteX128" fmla="*/ 834535 w 1567046"/>
                <a:gd name="connsiteY128" fmla="*/ 697135 h 1919919"/>
                <a:gd name="connsiteX129" fmla="*/ 840345 w 1567046"/>
                <a:gd name="connsiteY129" fmla="*/ 704469 h 1919919"/>
                <a:gd name="connsiteX130" fmla="*/ 863395 w 1567046"/>
                <a:gd name="connsiteY130" fmla="*/ 735139 h 1919919"/>
                <a:gd name="connsiteX131" fmla="*/ 866253 w 1567046"/>
                <a:gd name="connsiteY131" fmla="*/ 738949 h 1919919"/>
                <a:gd name="connsiteX132" fmla="*/ 867682 w 1567046"/>
                <a:gd name="connsiteY132" fmla="*/ 741521 h 1919919"/>
                <a:gd name="connsiteX133" fmla="*/ 870349 w 1567046"/>
                <a:gd name="connsiteY133" fmla="*/ 746474 h 1919919"/>
                <a:gd name="connsiteX134" fmla="*/ 875683 w 1567046"/>
                <a:gd name="connsiteY134" fmla="*/ 756475 h 1919919"/>
                <a:gd name="connsiteX135" fmla="*/ 881017 w 1567046"/>
                <a:gd name="connsiteY135" fmla="*/ 766477 h 1919919"/>
                <a:gd name="connsiteX136" fmla="*/ 885589 w 1567046"/>
                <a:gd name="connsiteY136" fmla="*/ 776859 h 1919919"/>
                <a:gd name="connsiteX137" fmla="*/ 894923 w 1567046"/>
                <a:gd name="connsiteY137" fmla="*/ 798576 h 191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1567046" h="1919919">
                  <a:moveTo>
                    <a:pt x="894923" y="798576"/>
                  </a:moveTo>
                  <a:cubicBezTo>
                    <a:pt x="905782" y="826961"/>
                    <a:pt x="912449" y="856393"/>
                    <a:pt x="917021" y="885920"/>
                  </a:cubicBezTo>
                  <a:cubicBezTo>
                    <a:pt x="921403" y="915448"/>
                    <a:pt x="922260" y="945071"/>
                    <a:pt x="921593" y="974407"/>
                  </a:cubicBezTo>
                  <a:cubicBezTo>
                    <a:pt x="920736" y="1003745"/>
                    <a:pt x="917212" y="1032605"/>
                    <a:pt x="912735" y="1061085"/>
                  </a:cubicBezTo>
                  <a:cubicBezTo>
                    <a:pt x="907782" y="1089470"/>
                    <a:pt x="901400" y="1117378"/>
                    <a:pt x="893875" y="1144810"/>
                  </a:cubicBezTo>
                  <a:cubicBezTo>
                    <a:pt x="885874" y="1172623"/>
                    <a:pt x="877588" y="1197959"/>
                    <a:pt x="870634" y="1224058"/>
                  </a:cubicBezTo>
                  <a:cubicBezTo>
                    <a:pt x="863681" y="1250156"/>
                    <a:pt x="857299" y="1276350"/>
                    <a:pt x="851680" y="1302639"/>
                  </a:cubicBezTo>
                  <a:cubicBezTo>
                    <a:pt x="840535" y="1355312"/>
                    <a:pt x="831963" y="1408271"/>
                    <a:pt x="824057" y="1461135"/>
                  </a:cubicBezTo>
                  <a:cubicBezTo>
                    <a:pt x="816247" y="1514094"/>
                    <a:pt x="809198" y="1566672"/>
                    <a:pt x="800816" y="1619250"/>
                  </a:cubicBezTo>
                  <a:cubicBezTo>
                    <a:pt x="796530" y="1645444"/>
                    <a:pt x="792053" y="1670971"/>
                    <a:pt x="789196" y="1695926"/>
                  </a:cubicBezTo>
                  <a:cubicBezTo>
                    <a:pt x="786338" y="1720882"/>
                    <a:pt x="784909" y="1745552"/>
                    <a:pt x="787481" y="1768507"/>
                  </a:cubicBezTo>
                  <a:cubicBezTo>
                    <a:pt x="790053" y="1791462"/>
                    <a:pt x="797006" y="1812227"/>
                    <a:pt x="810151" y="1827371"/>
                  </a:cubicBezTo>
                  <a:cubicBezTo>
                    <a:pt x="823105" y="1842706"/>
                    <a:pt x="842726" y="1852136"/>
                    <a:pt x="864634" y="1857661"/>
                  </a:cubicBezTo>
                  <a:cubicBezTo>
                    <a:pt x="908163" y="1868233"/>
                    <a:pt x="955788" y="1860899"/>
                    <a:pt x="997317" y="1842135"/>
                  </a:cubicBezTo>
                  <a:cubicBezTo>
                    <a:pt x="1018177" y="1832800"/>
                    <a:pt x="1037798" y="1820799"/>
                    <a:pt x="1055229" y="1806607"/>
                  </a:cubicBezTo>
                  <a:cubicBezTo>
                    <a:pt x="1072374" y="1792319"/>
                    <a:pt x="1087995" y="1775270"/>
                    <a:pt x="1101711" y="1757267"/>
                  </a:cubicBezTo>
                  <a:cubicBezTo>
                    <a:pt x="1129143" y="1720882"/>
                    <a:pt x="1149431" y="1679257"/>
                    <a:pt x="1167624" y="1636871"/>
                  </a:cubicBezTo>
                  <a:cubicBezTo>
                    <a:pt x="1203533" y="1550670"/>
                    <a:pt x="1238395" y="1467040"/>
                    <a:pt x="1272113" y="1386173"/>
                  </a:cubicBezTo>
                  <a:cubicBezTo>
                    <a:pt x="1339264" y="1224058"/>
                    <a:pt x="1404416" y="1074325"/>
                    <a:pt x="1453279" y="934117"/>
                  </a:cubicBezTo>
                  <a:cubicBezTo>
                    <a:pt x="1502428" y="794099"/>
                    <a:pt x="1535099" y="663035"/>
                    <a:pt x="1547576" y="545878"/>
                  </a:cubicBezTo>
                  <a:cubicBezTo>
                    <a:pt x="1560435" y="428720"/>
                    <a:pt x="1555196" y="326327"/>
                    <a:pt x="1540718" y="244602"/>
                  </a:cubicBezTo>
                  <a:cubicBezTo>
                    <a:pt x="1526812" y="162592"/>
                    <a:pt x="1504618" y="101346"/>
                    <a:pt x="1488045" y="60865"/>
                  </a:cubicBezTo>
                  <a:cubicBezTo>
                    <a:pt x="1483759" y="50768"/>
                    <a:pt x="1480234" y="41720"/>
                    <a:pt x="1476615" y="34195"/>
                  </a:cubicBezTo>
                  <a:cubicBezTo>
                    <a:pt x="1472995" y="26670"/>
                    <a:pt x="1469947" y="20383"/>
                    <a:pt x="1467471" y="15335"/>
                  </a:cubicBezTo>
                  <a:cubicBezTo>
                    <a:pt x="1462613" y="5239"/>
                    <a:pt x="1460041" y="0"/>
                    <a:pt x="1460041" y="0"/>
                  </a:cubicBezTo>
                  <a:cubicBezTo>
                    <a:pt x="1460041" y="0"/>
                    <a:pt x="1462708" y="5144"/>
                    <a:pt x="1467947" y="15049"/>
                  </a:cubicBezTo>
                  <a:cubicBezTo>
                    <a:pt x="1470519" y="20003"/>
                    <a:pt x="1473758" y="26289"/>
                    <a:pt x="1477663" y="33623"/>
                  </a:cubicBezTo>
                  <a:cubicBezTo>
                    <a:pt x="1481473" y="41053"/>
                    <a:pt x="1485283" y="50006"/>
                    <a:pt x="1489855" y="59912"/>
                  </a:cubicBezTo>
                  <a:cubicBezTo>
                    <a:pt x="1507666" y="100013"/>
                    <a:pt x="1531670" y="160877"/>
                    <a:pt x="1547957" y="243078"/>
                  </a:cubicBezTo>
                  <a:cubicBezTo>
                    <a:pt x="1564721" y="325088"/>
                    <a:pt x="1572722" y="428434"/>
                    <a:pt x="1562530" y="547211"/>
                  </a:cubicBezTo>
                  <a:cubicBezTo>
                    <a:pt x="1552720" y="666083"/>
                    <a:pt x="1522525" y="799433"/>
                    <a:pt x="1475758" y="941641"/>
                  </a:cubicBezTo>
                  <a:cubicBezTo>
                    <a:pt x="1429276" y="1084136"/>
                    <a:pt x="1366601" y="1235392"/>
                    <a:pt x="1302117" y="1398365"/>
                  </a:cubicBezTo>
                  <a:cubicBezTo>
                    <a:pt x="1269541" y="1479899"/>
                    <a:pt x="1235823" y="1564196"/>
                    <a:pt x="1201152" y="1650968"/>
                  </a:cubicBezTo>
                  <a:cubicBezTo>
                    <a:pt x="1183150" y="1694498"/>
                    <a:pt x="1162385" y="1739265"/>
                    <a:pt x="1132381" y="1780127"/>
                  </a:cubicBezTo>
                  <a:cubicBezTo>
                    <a:pt x="1117237" y="1800511"/>
                    <a:pt x="1100282" y="1819561"/>
                    <a:pt x="1080280" y="1836706"/>
                  </a:cubicBezTo>
                  <a:cubicBezTo>
                    <a:pt x="1060182" y="1853470"/>
                    <a:pt x="1037798" y="1867567"/>
                    <a:pt x="1013795" y="1878616"/>
                  </a:cubicBezTo>
                  <a:cubicBezTo>
                    <a:pt x="966075" y="1900714"/>
                    <a:pt x="909878" y="1910810"/>
                    <a:pt x="854632" y="1898142"/>
                  </a:cubicBezTo>
                  <a:cubicBezTo>
                    <a:pt x="847774" y="1896332"/>
                    <a:pt x="841012" y="1894427"/>
                    <a:pt x="834249" y="1892046"/>
                  </a:cubicBezTo>
                  <a:lnTo>
                    <a:pt x="814056" y="1883283"/>
                  </a:lnTo>
                  <a:cubicBezTo>
                    <a:pt x="807579" y="1879378"/>
                    <a:pt x="801292" y="1875282"/>
                    <a:pt x="794911" y="1871091"/>
                  </a:cubicBezTo>
                  <a:cubicBezTo>
                    <a:pt x="789196" y="1866043"/>
                    <a:pt x="783385" y="1860804"/>
                    <a:pt x="778051" y="1855280"/>
                  </a:cubicBezTo>
                  <a:cubicBezTo>
                    <a:pt x="757192" y="1831657"/>
                    <a:pt x="747762" y="1801463"/>
                    <a:pt x="744428" y="1773460"/>
                  </a:cubicBezTo>
                  <a:cubicBezTo>
                    <a:pt x="740999" y="1745075"/>
                    <a:pt x="742618" y="1717643"/>
                    <a:pt x="745476" y="1690783"/>
                  </a:cubicBezTo>
                  <a:cubicBezTo>
                    <a:pt x="748333" y="1664017"/>
                    <a:pt x="752810" y="1637824"/>
                    <a:pt x="756811" y="1612011"/>
                  </a:cubicBezTo>
                  <a:cubicBezTo>
                    <a:pt x="764621" y="1560481"/>
                    <a:pt x="771289" y="1507617"/>
                    <a:pt x="778909" y="1454372"/>
                  </a:cubicBezTo>
                  <a:cubicBezTo>
                    <a:pt x="786433" y="1401032"/>
                    <a:pt x="794911" y="1347025"/>
                    <a:pt x="806150" y="1292923"/>
                  </a:cubicBezTo>
                  <a:cubicBezTo>
                    <a:pt x="811770" y="1265873"/>
                    <a:pt x="818247" y="1238726"/>
                    <a:pt x="825295" y="1211675"/>
                  </a:cubicBezTo>
                  <a:cubicBezTo>
                    <a:pt x="832439" y="1184624"/>
                    <a:pt x="841202" y="1157478"/>
                    <a:pt x="848346" y="1131951"/>
                  </a:cubicBezTo>
                  <a:cubicBezTo>
                    <a:pt x="855394" y="1105948"/>
                    <a:pt x="861395" y="1079564"/>
                    <a:pt x="865872" y="1052989"/>
                  </a:cubicBezTo>
                  <a:cubicBezTo>
                    <a:pt x="869968" y="1026319"/>
                    <a:pt x="873206" y="999554"/>
                    <a:pt x="873968" y="972598"/>
                  </a:cubicBezTo>
                  <a:cubicBezTo>
                    <a:pt x="874444" y="945737"/>
                    <a:pt x="873682" y="918877"/>
                    <a:pt x="869777" y="892397"/>
                  </a:cubicBezTo>
                  <a:cubicBezTo>
                    <a:pt x="865681" y="866013"/>
                    <a:pt x="859681" y="839914"/>
                    <a:pt x="850156" y="815054"/>
                  </a:cubicBezTo>
                  <a:cubicBezTo>
                    <a:pt x="848060" y="808768"/>
                    <a:pt x="845012" y="802862"/>
                    <a:pt x="842440" y="796671"/>
                  </a:cubicBezTo>
                  <a:lnTo>
                    <a:pt x="838535" y="787527"/>
                  </a:lnTo>
                  <a:lnTo>
                    <a:pt x="833868" y="778764"/>
                  </a:lnTo>
                  <a:lnTo>
                    <a:pt x="825676" y="763524"/>
                  </a:lnTo>
                  <a:lnTo>
                    <a:pt x="825010" y="762572"/>
                  </a:lnTo>
                  <a:cubicBezTo>
                    <a:pt x="824724" y="762095"/>
                    <a:pt x="824914" y="762476"/>
                    <a:pt x="824819" y="762286"/>
                  </a:cubicBezTo>
                  <a:lnTo>
                    <a:pt x="824819" y="762286"/>
                  </a:lnTo>
                  <a:cubicBezTo>
                    <a:pt x="824629" y="762476"/>
                    <a:pt x="825200" y="761905"/>
                    <a:pt x="824629" y="762476"/>
                  </a:cubicBezTo>
                  <a:cubicBezTo>
                    <a:pt x="823771" y="763619"/>
                    <a:pt x="822819" y="764572"/>
                    <a:pt x="821962" y="765905"/>
                  </a:cubicBezTo>
                  <a:cubicBezTo>
                    <a:pt x="814818" y="775335"/>
                    <a:pt x="808436" y="786670"/>
                    <a:pt x="802626" y="798386"/>
                  </a:cubicBezTo>
                  <a:cubicBezTo>
                    <a:pt x="779480" y="845915"/>
                    <a:pt x="763574" y="899160"/>
                    <a:pt x="749953" y="951643"/>
                  </a:cubicBezTo>
                  <a:cubicBezTo>
                    <a:pt x="743190" y="978027"/>
                    <a:pt x="737284" y="1004602"/>
                    <a:pt x="732046" y="1031081"/>
                  </a:cubicBezTo>
                  <a:cubicBezTo>
                    <a:pt x="726902" y="1057465"/>
                    <a:pt x="722235" y="1084421"/>
                    <a:pt x="719758" y="1109853"/>
                  </a:cubicBezTo>
                  <a:cubicBezTo>
                    <a:pt x="719187" y="1115758"/>
                    <a:pt x="718996" y="1122426"/>
                    <a:pt x="718711" y="1129284"/>
                  </a:cubicBezTo>
                  <a:lnTo>
                    <a:pt x="717853" y="1149382"/>
                  </a:lnTo>
                  <a:cubicBezTo>
                    <a:pt x="717187" y="1162812"/>
                    <a:pt x="717282" y="1176147"/>
                    <a:pt x="716901" y="1189482"/>
                  </a:cubicBezTo>
                  <a:cubicBezTo>
                    <a:pt x="716615" y="1216152"/>
                    <a:pt x="717091" y="1242631"/>
                    <a:pt x="718330" y="1268921"/>
                  </a:cubicBezTo>
                  <a:cubicBezTo>
                    <a:pt x="720806" y="1321594"/>
                    <a:pt x="727569" y="1373314"/>
                    <a:pt x="733951" y="1426083"/>
                  </a:cubicBezTo>
                  <a:cubicBezTo>
                    <a:pt x="740332" y="1478852"/>
                    <a:pt x="743857" y="1532382"/>
                    <a:pt x="743285" y="1584865"/>
                  </a:cubicBezTo>
                  <a:cubicBezTo>
                    <a:pt x="742809" y="1637062"/>
                    <a:pt x="740332" y="1689449"/>
                    <a:pt x="730045" y="1741265"/>
                  </a:cubicBezTo>
                  <a:cubicBezTo>
                    <a:pt x="724807" y="1767078"/>
                    <a:pt x="717472" y="1792796"/>
                    <a:pt x="706328" y="1817561"/>
                  </a:cubicBezTo>
                  <a:cubicBezTo>
                    <a:pt x="694898" y="1842040"/>
                    <a:pt x="679563" y="1866043"/>
                    <a:pt x="657560" y="1884331"/>
                  </a:cubicBezTo>
                  <a:cubicBezTo>
                    <a:pt x="646702" y="1893475"/>
                    <a:pt x="634414" y="1901095"/>
                    <a:pt x="621460" y="1906810"/>
                  </a:cubicBezTo>
                  <a:cubicBezTo>
                    <a:pt x="608411" y="1912430"/>
                    <a:pt x="594790" y="1915954"/>
                    <a:pt x="581265" y="1918049"/>
                  </a:cubicBezTo>
                  <a:cubicBezTo>
                    <a:pt x="554214" y="1921192"/>
                    <a:pt x="527830" y="1920621"/>
                    <a:pt x="502207" y="1914430"/>
                  </a:cubicBezTo>
                  <a:cubicBezTo>
                    <a:pt x="476680" y="1908715"/>
                    <a:pt x="452487" y="1898904"/>
                    <a:pt x="430484" y="1886140"/>
                  </a:cubicBezTo>
                  <a:cubicBezTo>
                    <a:pt x="408386" y="1873377"/>
                    <a:pt x="388765" y="1857280"/>
                    <a:pt x="371239" y="1839754"/>
                  </a:cubicBezTo>
                  <a:cubicBezTo>
                    <a:pt x="336091" y="1804511"/>
                    <a:pt x="310945" y="1761077"/>
                    <a:pt x="297229" y="1714500"/>
                  </a:cubicBezTo>
                  <a:cubicBezTo>
                    <a:pt x="284466" y="1668494"/>
                    <a:pt x="281418" y="1621631"/>
                    <a:pt x="282751" y="1576959"/>
                  </a:cubicBezTo>
                  <a:cubicBezTo>
                    <a:pt x="284085" y="1532096"/>
                    <a:pt x="289324" y="1488948"/>
                    <a:pt x="293800" y="1447038"/>
                  </a:cubicBezTo>
                  <a:cubicBezTo>
                    <a:pt x="298468" y="1405128"/>
                    <a:pt x="301420" y="1364456"/>
                    <a:pt x="302087" y="1324165"/>
                  </a:cubicBezTo>
                  <a:cubicBezTo>
                    <a:pt x="302944" y="1243774"/>
                    <a:pt x="295896" y="1166431"/>
                    <a:pt x="281608" y="1094041"/>
                  </a:cubicBezTo>
                  <a:cubicBezTo>
                    <a:pt x="267702" y="1021556"/>
                    <a:pt x="247509" y="953833"/>
                    <a:pt x="223220" y="891826"/>
                  </a:cubicBezTo>
                  <a:cubicBezTo>
                    <a:pt x="199217" y="829723"/>
                    <a:pt x="170452" y="773335"/>
                    <a:pt x="143877" y="720471"/>
                  </a:cubicBezTo>
                  <a:cubicBezTo>
                    <a:pt x="117112" y="667703"/>
                    <a:pt x="91966" y="618458"/>
                    <a:pt x="71011" y="571976"/>
                  </a:cubicBezTo>
                  <a:cubicBezTo>
                    <a:pt x="49960" y="525589"/>
                    <a:pt x="33292" y="481965"/>
                    <a:pt x="21671" y="441674"/>
                  </a:cubicBezTo>
                  <a:cubicBezTo>
                    <a:pt x="9860" y="401383"/>
                    <a:pt x="3669" y="364427"/>
                    <a:pt x="1097" y="332327"/>
                  </a:cubicBezTo>
                  <a:cubicBezTo>
                    <a:pt x="-1189" y="300133"/>
                    <a:pt x="335" y="272701"/>
                    <a:pt x="3478" y="250888"/>
                  </a:cubicBezTo>
                  <a:cubicBezTo>
                    <a:pt x="6622" y="229076"/>
                    <a:pt x="10622" y="212788"/>
                    <a:pt x="13670" y="201930"/>
                  </a:cubicBezTo>
                  <a:cubicBezTo>
                    <a:pt x="16909" y="191167"/>
                    <a:pt x="18623" y="185642"/>
                    <a:pt x="18623" y="185642"/>
                  </a:cubicBezTo>
                  <a:cubicBezTo>
                    <a:pt x="18623" y="185642"/>
                    <a:pt x="17099" y="191167"/>
                    <a:pt x="14242" y="202121"/>
                  </a:cubicBezTo>
                  <a:cubicBezTo>
                    <a:pt x="11479" y="212979"/>
                    <a:pt x="8050" y="229457"/>
                    <a:pt x="5479" y="251174"/>
                  </a:cubicBezTo>
                  <a:cubicBezTo>
                    <a:pt x="3002" y="272891"/>
                    <a:pt x="2335" y="300133"/>
                    <a:pt x="5479" y="331946"/>
                  </a:cubicBezTo>
                  <a:cubicBezTo>
                    <a:pt x="8812" y="363664"/>
                    <a:pt x="16051" y="400050"/>
                    <a:pt x="28720" y="439483"/>
                  </a:cubicBezTo>
                  <a:cubicBezTo>
                    <a:pt x="41293" y="479012"/>
                    <a:pt x="58914" y="521780"/>
                    <a:pt x="81012" y="567309"/>
                  </a:cubicBezTo>
                  <a:cubicBezTo>
                    <a:pt x="102919" y="612934"/>
                    <a:pt x="129113" y="661321"/>
                    <a:pt x="157212" y="713518"/>
                  </a:cubicBezTo>
                  <a:cubicBezTo>
                    <a:pt x="185120" y="765810"/>
                    <a:pt x="215314" y="821817"/>
                    <a:pt x="241127" y="884587"/>
                  </a:cubicBezTo>
                  <a:cubicBezTo>
                    <a:pt x="267130" y="947071"/>
                    <a:pt x="289228" y="1015651"/>
                    <a:pt x="304945" y="1089279"/>
                  </a:cubicBezTo>
                  <a:cubicBezTo>
                    <a:pt x="320947" y="1162907"/>
                    <a:pt x="329710" y="1241870"/>
                    <a:pt x="330281" y="1324261"/>
                  </a:cubicBezTo>
                  <a:cubicBezTo>
                    <a:pt x="330376" y="1365409"/>
                    <a:pt x="327995" y="1407700"/>
                    <a:pt x="323995" y="1449896"/>
                  </a:cubicBezTo>
                  <a:cubicBezTo>
                    <a:pt x="320185" y="1492187"/>
                    <a:pt x="315898" y="1534763"/>
                    <a:pt x="315232" y="1577626"/>
                  </a:cubicBezTo>
                  <a:cubicBezTo>
                    <a:pt x="314565" y="1620393"/>
                    <a:pt x="318280" y="1663637"/>
                    <a:pt x="330376" y="1704880"/>
                  </a:cubicBezTo>
                  <a:cubicBezTo>
                    <a:pt x="342854" y="1744980"/>
                    <a:pt x="365714" y="1783366"/>
                    <a:pt x="397051" y="1813846"/>
                  </a:cubicBezTo>
                  <a:cubicBezTo>
                    <a:pt x="412672" y="1829086"/>
                    <a:pt x="429913" y="1842897"/>
                    <a:pt x="449058" y="1853565"/>
                  </a:cubicBezTo>
                  <a:cubicBezTo>
                    <a:pt x="468203" y="1864233"/>
                    <a:pt x="488777" y="1872234"/>
                    <a:pt x="510208" y="1876806"/>
                  </a:cubicBezTo>
                  <a:cubicBezTo>
                    <a:pt x="531449" y="1881759"/>
                    <a:pt x="554119" y="1881664"/>
                    <a:pt x="575359" y="1879092"/>
                  </a:cubicBezTo>
                  <a:cubicBezTo>
                    <a:pt x="585837" y="1877282"/>
                    <a:pt x="595933" y="1874520"/>
                    <a:pt x="605458" y="1870329"/>
                  </a:cubicBezTo>
                  <a:cubicBezTo>
                    <a:pt x="614888" y="1866043"/>
                    <a:pt x="623556" y="1860423"/>
                    <a:pt x="631462" y="1853660"/>
                  </a:cubicBezTo>
                  <a:cubicBezTo>
                    <a:pt x="647464" y="1840135"/>
                    <a:pt x="659560" y="1821275"/>
                    <a:pt x="668895" y="1800606"/>
                  </a:cubicBezTo>
                  <a:cubicBezTo>
                    <a:pt x="678039" y="1779651"/>
                    <a:pt x="684421" y="1756791"/>
                    <a:pt x="688897" y="1733169"/>
                  </a:cubicBezTo>
                  <a:cubicBezTo>
                    <a:pt x="697851" y="1685734"/>
                    <a:pt x="699851" y="1635538"/>
                    <a:pt x="699946" y="1584579"/>
                  </a:cubicBezTo>
                  <a:cubicBezTo>
                    <a:pt x="700042" y="1533811"/>
                    <a:pt x="696327" y="1483138"/>
                    <a:pt x="689659" y="1431322"/>
                  </a:cubicBezTo>
                  <a:cubicBezTo>
                    <a:pt x="682992" y="1379601"/>
                    <a:pt x="675562" y="1325880"/>
                    <a:pt x="672705" y="1271206"/>
                  </a:cubicBezTo>
                  <a:cubicBezTo>
                    <a:pt x="671181" y="1243965"/>
                    <a:pt x="670514" y="1216533"/>
                    <a:pt x="670705" y="1189006"/>
                  </a:cubicBezTo>
                  <a:cubicBezTo>
                    <a:pt x="670990" y="1175290"/>
                    <a:pt x="670800" y="1161479"/>
                    <a:pt x="671467" y="1147763"/>
                  </a:cubicBezTo>
                  <a:lnTo>
                    <a:pt x="672229" y="1127093"/>
                  </a:lnTo>
                  <a:cubicBezTo>
                    <a:pt x="672419" y="1120331"/>
                    <a:pt x="672705" y="1113282"/>
                    <a:pt x="673372" y="1105662"/>
                  </a:cubicBezTo>
                  <a:cubicBezTo>
                    <a:pt x="676039" y="1076801"/>
                    <a:pt x="680801" y="1049560"/>
                    <a:pt x="685945" y="1022032"/>
                  </a:cubicBezTo>
                  <a:cubicBezTo>
                    <a:pt x="691183" y="994600"/>
                    <a:pt x="697279" y="967169"/>
                    <a:pt x="704137" y="939927"/>
                  </a:cubicBezTo>
                  <a:cubicBezTo>
                    <a:pt x="710995" y="912590"/>
                    <a:pt x="718711" y="885349"/>
                    <a:pt x="727664" y="858107"/>
                  </a:cubicBezTo>
                  <a:cubicBezTo>
                    <a:pt x="736618" y="830961"/>
                    <a:pt x="746714" y="803815"/>
                    <a:pt x="759954" y="776954"/>
                  </a:cubicBezTo>
                  <a:cubicBezTo>
                    <a:pt x="766621" y="763524"/>
                    <a:pt x="774051" y="750189"/>
                    <a:pt x="783766" y="737045"/>
                  </a:cubicBezTo>
                  <a:cubicBezTo>
                    <a:pt x="784909" y="735425"/>
                    <a:pt x="786338" y="733806"/>
                    <a:pt x="787672" y="732187"/>
                  </a:cubicBezTo>
                  <a:cubicBezTo>
                    <a:pt x="789481" y="730187"/>
                    <a:pt x="792053" y="726662"/>
                    <a:pt x="794339" y="724472"/>
                  </a:cubicBezTo>
                  <a:cubicBezTo>
                    <a:pt x="799292" y="719804"/>
                    <a:pt x="804531" y="715518"/>
                    <a:pt x="809674" y="711232"/>
                  </a:cubicBezTo>
                  <a:lnTo>
                    <a:pt x="826057" y="701897"/>
                  </a:lnTo>
                  <a:lnTo>
                    <a:pt x="834535" y="697135"/>
                  </a:lnTo>
                  <a:cubicBezTo>
                    <a:pt x="836535" y="699135"/>
                    <a:pt x="838440" y="702088"/>
                    <a:pt x="840345" y="704469"/>
                  </a:cubicBezTo>
                  <a:lnTo>
                    <a:pt x="863395" y="735139"/>
                  </a:lnTo>
                  <a:lnTo>
                    <a:pt x="866253" y="738949"/>
                  </a:lnTo>
                  <a:cubicBezTo>
                    <a:pt x="866920" y="739997"/>
                    <a:pt x="867205" y="740664"/>
                    <a:pt x="867682" y="741521"/>
                  </a:cubicBezTo>
                  <a:lnTo>
                    <a:pt x="870349" y="746474"/>
                  </a:lnTo>
                  <a:lnTo>
                    <a:pt x="875683" y="756475"/>
                  </a:lnTo>
                  <a:lnTo>
                    <a:pt x="881017" y="766477"/>
                  </a:lnTo>
                  <a:lnTo>
                    <a:pt x="885589" y="776859"/>
                  </a:lnTo>
                  <a:cubicBezTo>
                    <a:pt x="889113" y="784670"/>
                    <a:pt x="892542" y="791432"/>
                    <a:pt x="894923" y="798576"/>
                  </a:cubicBezTo>
                  <a:close/>
                </a:path>
              </a:pathLst>
            </a:custGeom>
            <a:solidFill>
              <a:srgbClr val="C4C6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45B2774-8B70-F464-CECD-DCF60EC554EE}"/>
                </a:ext>
              </a:extLst>
            </p:cNvPr>
            <p:cNvSpPr/>
            <p:nvPr/>
          </p:nvSpPr>
          <p:spPr>
            <a:xfrm>
              <a:off x="9188219" y="2964631"/>
              <a:ext cx="755579" cy="338783"/>
            </a:xfrm>
            <a:custGeom>
              <a:avLst/>
              <a:gdLst>
                <a:gd name="connsiteX0" fmla="*/ 319850 w 755579"/>
                <a:gd name="connsiteY0" fmla="*/ 162496 h 338783"/>
                <a:gd name="connsiteX1" fmla="*/ 723329 w 755579"/>
                <a:gd name="connsiteY1" fmla="*/ 0 h 338783"/>
                <a:gd name="connsiteX2" fmla="*/ 753618 w 755579"/>
                <a:gd name="connsiteY2" fmla="*/ 207931 h 338783"/>
                <a:gd name="connsiteX3" fmla="*/ 492824 w 755579"/>
                <a:gd name="connsiteY3" fmla="*/ 335756 h 338783"/>
                <a:gd name="connsiteX4" fmla="*/ 413099 w 755579"/>
                <a:gd name="connsiteY4" fmla="*/ 335851 h 338783"/>
                <a:gd name="connsiteX5" fmla="*/ 0 w 755579"/>
                <a:gd name="connsiteY5" fmla="*/ 241078 h 338783"/>
                <a:gd name="connsiteX6" fmla="*/ 319850 w 755579"/>
                <a:gd name="connsiteY6" fmla="*/ 162496 h 33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579" h="338783">
                  <a:moveTo>
                    <a:pt x="319850" y="162496"/>
                  </a:moveTo>
                  <a:cubicBezTo>
                    <a:pt x="453009" y="104108"/>
                    <a:pt x="580930" y="28956"/>
                    <a:pt x="723329" y="0"/>
                  </a:cubicBezTo>
                  <a:cubicBezTo>
                    <a:pt x="749903" y="65532"/>
                    <a:pt x="760285" y="137541"/>
                    <a:pt x="753618" y="207931"/>
                  </a:cubicBezTo>
                  <a:cubicBezTo>
                    <a:pt x="655320" y="206407"/>
                    <a:pt x="589407" y="317278"/>
                    <a:pt x="492824" y="335756"/>
                  </a:cubicBezTo>
                  <a:cubicBezTo>
                    <a:pt x="466630" y="340805"/>
                    <a:pt x="439579" y="338614"/>
                    <a:pt x="413099" y="335851"/>
                  </a:cubicBezTo>
                  <a:cubicBezTo>
                    <a:pt x="277082" y="321659"/>
                    <a:pt x="124301" y="300038"/>
                    <a:pt x="0" y="241078"/>
                  </a:cubicBezTo>
                  <a:cubicBezTo>
                    <a:pt x="112014" y="235649"/>
                    <a:pt x="217075" y="207645"/>
                    <a:pt x="319850" y="162496"/>
                  </a:cubicBezTo>
                  <a:close/>
                </a:path>
              </a:pathLst>
            </a:custGeom>
            <a:solidFill>
              <a:srgbClr val="F1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3" name="图形 28">
              <a:extLst>
                <a:ext uri="{FF2B5EF4-FFF2-40B4-BE49-F238E27FC236}">
                  <a16:creationId xmlns:a16="http://schemas.microsoft.com/office/drawing/2014/main" id="{470406AE-367E-FEF6-7B8A-3596B95F48F6}"/>
                </a:ext>
              </a:extLst>
            </p:cNvPr>
            <p:cNvGrpSpPr/>
            <p:nvPr/>
          </p:nvGrpSpPr>
          <p:grpSpPr>
            <a:xfrm>
              <a:off x="9348906" y="2448759"/>
              <a:ext cx="1246251" cy="507776"/>
              <a:chOff x="9348906" y="2448759"/>
              <a:chExt cx="1246251" cy="507776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EBF14BF-D06A-F60D-2103-212CCF3A14C3}"/>
                  </a:ext>
                </a:extLst>
              </p:cNvPr>
              <p:cNvSpPr/>
              <p:nvPr/>
            </p:nvSpPr>
            <p:spPr>
              <a:xfrm>
                <a:off x="9864208" y="2448759"/>
                <a:ext cx="193746" cy="156970"/>
              </a:xfrm>
              <a:custGeom>
                <a:avLst/>
                <a:gdLst>
                  <a:gd name="connsiteX0" fmla="*/ 193453 w 193746"/>
                  <a:gd name="connsiteY0" fmla="*/ 40575 h 156970"/>
                  <a:gd name="connsiteX1" fmla="*/ 111443 w 193746"/>
                  <a:gd name="connsiteY1" fmla="*/ 156971 h 156970"/>
                  <a:gd name="connsiteX2" fmla="*/ 572 w 193746"/>
                  <a:gd name="connsiteY2" fmla="*/ 67626 h 156970"/>
                  <a:gd name="connsiteX3" fmla="*/ 89916 w 193746"/>
                  <a:gd name="connsiteY3" fmla="*/ 3237 h 156970"/>
                  <a:gd name="connsiteX4" fmla="*/ 193453 w 193746"/>
                  <a:gd name="connsiteY4" fmla="*/ 40575 h 156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746" h="156970">
                    <a:moveTo>
                      <a:pt x="193453" y="40575"/>
                    </a:moveTo>
                    <a:cubicBezTo>
                      <a:pt x="199454" y="82961"/>
                      <a:pt x="111443" y="156971"/>
                      <a:pt x="111443" y="156971"/>
                    </a:cubicBezTo>
                    <a:cubicBezTo>
                      <a:pt x="111443" y="156971"/>
                      <a:pt x="6477" y="110108"/>
                      <a:pt x="572" y="67626"/>
                    </a:cubicBezTo>
                    <a:cubicBezTo>
                      <a:pt x="-5429" y="25240"/>
                      <a:pt x="36576" y="10762"/>
                      <a:pt x="89916" y="3237"/>
                    </a:cubicBezTo>
                    <a:cubicBezTo>
                      <a:pt x="143161" y="-4097"/>
                      <a:pt x="187548" y="-1811"/>
                      <a:pt x="193453" y="40575"/>
                    </a:cubicBezTo>
                    <a:close/>
                  </a:path>
                </a:pathLst>
              </a:custGeom>
              <a:solidFill>
                <a:srgbClr val="4140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图形 28">
                <a:extLst>
                  <a:ext uri="{FF2B5EF4-FFF2-40B4-BE49-F238E27FC236}">
                    <a16:creationId xmlns:a16="http://schemas.microsoft.com/office/drawing/2014/main" id="{18A408B1-1467-2120-C777-F963D6165579}"/>
                  </a:ext>
                </a:extLst>
              </p:cNvPr>
              <p:cNvGrpSpPr/>
              <p:nvPr/>
            </p:nvGrpSpPr>
            <p:grpSpPr>
              <a:xfrm>
                <a:off x="9348906" y="2571028"/>
                <a:ext cx="447198" cy="385506"/>
                <a:chOff x="9348906" y="2571028"/>
                <a:chExt cx="447198" cy="385506"/>
              </a:xfrm>
              <a:noFill/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43A18138-0DD7-617C-D609-A06537DEFEAA}"/>
                    </a:ext>
                  </a:extLst>
                </p:cNvPr>
                <p:cNvSpPr/>
                <p:nvPr/>
              </p:nvSpPr>
              <p:spPr>
                <a:xfrm>
                  <a:off x="9348906" y="2571028"/>
                  <a:ext cx="390810" cy="71372"/>
                </a:xfrm>
                <a:custGeom>
                  <a:avLst/>
                  <a:gdLst>
                    <a:gd name="connsiteX0" fmla="*/ 390811 w 390810"/>
                    <a:gd name="connsiteY0" fmla="*/ 12508 h 71372"/>
                    <a:gd name="connsiteX1" fmla="*/ 0 w 390810"/>
                    <a:gd name="connsiteY1" fmla="*/ 71372 h 71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90810" h="71372">
                      <a:moveTo>
                        <a:pt x="390811" y="12508"/>
                      </a:moveTo>
                      <a:cubicBezTo>
                        <a:pt x="268700" y="-23306"/>
                        <a:pt x="127064" y="24509"/>
                        <a:pt x="0" y="71372"/>
                      </a:cubicBezTo>
                    </a:path>
                  </a:pathLst>
                </a:custGeom>
                <a:noFill/>
                <a:ln w="9525" cap="flat">
                  <a:solidFill>
                    <a:srgbClr val="A7A9A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8BA7BEA-D614-129F-443A-FCE42C55A5BB}"/>
                    </a:ext>
                  </a:extLst>
                </p:cNvPr>
                <p:cNvSpPr/>
                <p:nvPr/>
              </p:nvSpPr>
              <p:spPr>
                <a:xfrm>
                  <a:off x="9353002" y="2634114"/>
                  <a:ext cx="389286" cy="249078"/>
                </a:xfrm>
                <a:custGeom>
                  <a:avLst/>
                  <a:gdLst>
                    <a:gd name="connsiteX0" fmla="*/ 389287 w 389286"/>
                    <a:gd name="connsiteY0" fmla="*/ 0 h 249078"/>
                    <a:gd name="connsiteX1" fmla="*/ 0 w 389286"/>
                    <a:gd name="connsiteY1" fmla="*/ 249079 h 249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9286" h="249078">
                      <a:moveTo>
                        <a:pt x="389287" y="0"/>
                      </a:moveTo>
                      <a:cubicBezTo>
                        <a:pt x="242411" y="58102"/>
                        <a:pt x="103537" y="146875"/>
                        <a:pt x="0" y="249079"/>
                      </a:cubicBezTo>
                    </a:path>
                  </a:pathLst>
                </a:custGeom>
                <a:noFill/>
                <a:ln w="9525" cap="flat">
                  <a:solidFill>
                    <a:srgbClr val="A7A9A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709FAB46-A5DD-767E-37FE-C4CCD6AF1645}"/>
                    </a:ext>
                  </a:extLst>
                </p:cNvPr>
                <p:cNvSpPr/>
                <p:nvPr/>
              </p:nvSpPr>
              <p:spPr>
                <a:xfrm>
                  <a:off x="9581316" y="2676405"/>
                  <a:ext cx="214788" cy="280130"/>
                </a:xfrm>
                <a:custGeom>
                  <a:avLst/>
                  <a:gdLst>
                    <a:gd name="connsiteX0" fmla="*/ 214789 w 214788"/>
                    <a:gd name="connsiteY0" fmla="*/ 0 h 280130"/>
                    <a:gd name="connsiteX1" fmla="*/ 0 w 214788"/>
                    <a:gd name="connsiteY1" fmla="*/ 280130 h 280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4788" h="280130">
                      <a:moveTo>
                        <a:pt x="214789" y="0"/>
                      </a:moveTo>
                      <a:cubicBezTo>
                        <a:pt x="114586" y="73533"/>
                        <a:pt x="37909" y="173641"/>
                        <a:pt x="0" y="280130"/>
                      </a:cubicBezTo>
                    </a:path>
                  </a:pathLst>
                </a:custGeom>
                <a:noFill/>
                <a:ln w="9525" cap="flat">
                  <a:solidFill>
                    <a:srgbClr val="A7A9A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图形 28">
                <a:extLst>
                  <a:ext uri="{FF2B5EF4-FFF2-40B4-BE49-F238E27FC236}">
                    <a16:creationId xmlns:a16="http://schemas.microsoft.com/office/drawing/2014/main" id="{115C218D-56E4-672A-46DC-87CE89D473C3}"/>
                  </a:ext>
                </a:extLst>
              </p:cNvPr>
              <p:cNvGrpSpPr/>
              <p:nvPr/>
            </p:nvGrpSpPr>
            <p:grpSpPr>
              <a:xfrm>
                <a:off x="10116430" y="2514562"/>
                <a:ext cx="478726" cy="373202"/>
                <a:chOff x="10116430" y="2514562"/>
                <a:chExt cx="478726" cy="373202"/>
              </a:xfrm>
              <a:noFill/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B96FEFBC-E62C-ED27-5681-0038D2C49017}"/>
                    </a:ext>
                  </a:extLst>
                </p:cNvPr>
                <p:cNvSpPr/>
                <p:nvPr/>
              </p:nvSpPr>
              <p:spPr>
                <a:xfrm>
                  <a:off x="10149958" y="2514562"/>
                  <a:ext cx="393954" cy="46304"/>
                </a:xfrm>
                <a:custGeom>
                  <a:avLst/>
                  <a:gdLst>
                    <a:gd name="connsiteX0" fmla="*/ 0 w 393954"/>
                    <a:gd name="connsiteY0" fmla="*/ 46305 h 46304"/>
                    <a:gd name="connsiteX1" fmla="*/ 393954 w 393954"/>
                    <a:gd name="connsiteY1" fmla="*/ 14015 h 46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93954" h="46304">
                      <a:moveTo>
                        <a:pt x="0" y="46305"/>
                      </a:moveTo>
                      <a:cubicBezTo>
                        <a:pt x="110681" y="-16560"/>
                        <a:pt x="259461" y="-2463"/>
                        <a:pt x="393954" y="14015"/>
                      </a:cubicBezTo>
                    </a:path>
                  </a:pathLst>
                </a:custGeom>
                <a:noFill/>
                <a:ln w="9525" cap="flat">
                  <a:solidFill>
                    <a:srgbClr val="A7A9A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575B75A-17A9-0EF6-6133-9C277AD20F1A}"/>
                    </a:ext>
                  </a:extLst>
                </p:cNvPr>
                <p:cNvSpPr/>
                <p:nvPr/>
              </p:nvSpPr>
              <p:spPr>
                <a:xfrm>
                  <a:off x="10159102" y="2610682"/>
                  <a:ext cx="436054" cy="153162"/>
                </a:xfrm>
                <a:custGeom>
                  <a:avLst/>
                  <a:gdLst>
                    <a:gd name="connsiteX0" fmla="*/ 0 w 436054"/>
                    <a:gd name="connsiteY0" fmla="*/ 0 h 153162"/>
                    <a:gd name="connsiteX1" fmla="*/ 436055 w 436054"/>
                    <a:gd name="connsiteY1" fmla="*/ 153162 h 153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6054" h="153162">
                      <a:moveTo>
                        <a:pt x="0" y="0"/>
                      </a:moveTo>
                      <a:cubicBezTo>
                        <a:pt x="156305" y="22860"/>
                        <a:pt x="311849" y="77438"/>
                        <a:pt x="436055" y="153162"/>
                      </a:cubicBezTo>
                    </a:path>
                  </a:pathLst>
                </a:custGeom>
                <a:noFill/>
                <a:ln w="9525" cap="flat">
                  <a:solidFill>
                    <a:srgbClr val="A7A9A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553D439-387B-9BD5-4978-0C6610E6C4D2}"/>
                    </a:ext>
                  </a:extLst>
                </p:cNvPr>
                <p:cNvSpPr/>
                <p:nvPr/>
              </p:nvSpPr>
              <p:spPr>
                <a:xfrm>
                  <a:off x="10116430" y="2664308"/>
                  <a:ext cx="273272" cy="223456"/>
                </a:xfrm>
                <a:custGeom>
                  <a:avLst/>
                  <a:gdLst>
                    <a:gd name="connsiteX0" fmla="*/ 0 w 273272"/>
                    <a:gd name="connsiteY0" fmla="*/ 0 h 223456"/>
                    <a:gd name="connsiteX1" fmla="*/ 273272 w 273272"/>
                    <a:gd name="connsiteY1" fmla="*/ 223456 h 223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3272" h="223456">
                      <a:moveTo>
                        <a:pt x="0" y="0"/>
                      </a:moveTo>
                      <a:cubicBezTo>
                        <a:pt x="114395" y="48673"/>
                        <a:pt x="212027" y="128397"/>
                        <a:pt x="273272" y="223456"/>
                      </a:cubicBezTo>
                    </a:path>
                  </a:pathLst>
                </a:custGeom>
                <a:noFill/>
                <a:ln w="9525" cap="flat">
                  <a:solidFill>
                    <a:srgbClr val="A7A9A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9FE1A3C-256B-6358-39AE-E6A9C0CA00A1}"/>
                  </a:ext>
                </a:extLst>
              </p:cNvPr>
              <p:cNvSpPr/>
              <p:nvPr/>
            </p:nvSpPr>
            <p:spPr>
              <a:xfrm>
                <a:off x="9849064" y="2606967"/>
                <a:ext cx="255079" cy="157929"/>
              </a:xfrm>
              <a:custGeom>
                <a:avLst/>
                <a:gdLst>
                  <a:gd name="connsiteX0" fmla="*/ 0 w 255079"/>
                  <a:gd name="connsiteY0" fmla="*/ 156020 h 157929"/>
                  <a:gd name="connsiteX1" fmla="*/ 102013 w 255079"/>
                  <a:gd name="connsiteY1" fmla="*/ 115633 h 157929"/>
                  <a:gd name="connsiteX2" fmla="*/ 124492 w 255079"/>
                  <a:gd name="connsiteY2" fmla="*/ 0 h 157929"/>
                  <a:gd name="connsiteX3" fmla="*/ 160496 w 255079"/>
                  <a:gd name="connsiteY3" fmla="*/ 116681 h 157929"/>
                  <a:gd name="connsiteX4" fmla="*/ 255079 w 255079"/>
                  <a:gd name="connsiteY4" fmla="*/ 149352 h 15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079" h="157929">
                    <a:moveTo>
                      <a:pt x="0" y="156020"/>
                    </a:moveTo>
                    <a:cubicBezTo>
                      <a:pt x="40100" y="163735"/>
                      <a:pt x="76486" y="147638"/>
                      <a:pt x="102013" y="115633"/>
                    </a:cubicBezTo>
                    <a:cubicBezTo>
                      <a:pt x="127540" y="83725"/>
                      <a:pt x="130111" y="57245"/>
                      <a:pt x="124492" y="0"/>
                    </a:cubicBezTo>
                    <a:cubicBezTo>
                      <a:pt x="130111" y="57341"/>
                      <a:pt x="137255" y="86106"/>
                      <a:pt x="160496" y="116681"/>
                    </a:cubicBezTo>
                    <a:cubicBezTo>
                      <a:pt x="183737" y="147257"/>
                      <a:pt x="219456" y="163735"/>
                      <a:pt x="255079" y="149352"/>
                    </a:cubicBezTo>
                  </a:path>
                </a:pathLst>
              </a:custGeom>
              <a:noFill/>
              <a:ln w="9525" cap="flat">
                <a:solidFill>
                  <a:srgbClr val="D1D3D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图形 28">
              <a:extLst>
                <a:ext uri="{FF2B5EF4-FFF2-40B4-BE49-F238E27FC236}">
                  <a16:creationId xmlns:a16="http://schemas.microsoft.com/office/drawing/2014/main" id="{D63C5002-97B9-A8A8-AD4D-C3E1FF15C942}"/>
                </a:ext>
              </a:extLst>
            </p:cNvPr>
            <p:cNvGrpSpPr/>
            <p:nvPr/>
          </p:nvGrpSpPr>
          <p:grpSpPr>
            <a:xfrm>
              <a:off x="9309281" y="2364046"/>
              <a:ext cx="161681" cy="176151"/>
              <a:chOff x="9309281" y="2364046"/>
              <a:chExt cx="161681" cy="176151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DBC4DF9-BFE6-3A42-FF53-8AA92B0C296F}"/>
                  </a:ext>
                </a:extLst>
              </p:cNvPr>
              <p:cNvSpPr/>
              <p:nvPr/>
            </p:nvSpPr>
            <p:spPr>
              <a:xfrm>
                <a:off x="9309281" y="2364046"/>
                <a:ext cx="161681" cy="176151"/>
              </a:xfrm>
              <a:custGeom>
                <a:avLst/>
                <a:gdLst>
                  <a:gd name="connsiteX0" fmla="*/ 103918 w 161681"/>
                  <a:gd name="connsiteY0" fmla="*/ 155196 h 176151"/>
                  <a:gd name="connsiteX1" fmla="*/ 155449 w 161681"/>
                  <a:gd name="connsiteY1" fmla="*/ 137956 h 176151"/>
                  <a:gd name="connsiteX2" fmla="*/ 154115 w 161681"/>
                  <a:gd name="connsiteY2" fmla="*/ 64042 h 176151"/>
                  <a:gd name="connsiteX3" fmla="*/ 46768 w 161681"/>
                  <a:gd name="connsiteY3" fmla="*/ 4511 h 176151"/>
                  <a:gd name="connsiteX4" fmla="*/ 7525 w 161681"/>
                  <a:gd name="connsiteY4" fmla="*/ 120811 h 176151"/>
                  <a:gd name="connsiteX5" fmla="*/ 56103 w 161681"/>
                  <a:gd name="connsiteY5" fmla="*/ 176151 h 176151"/>
                  <a:gd name="connsiteX6" fmla="*/ 103918 w 161681"/>
                  <a:gd name="connsiteY6" fmla="*/ 155196 h 176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681" h="176151">
                    <a:moveTo>
                      <a:pt x="103918" y="155196"/>
                    </a:moveTo>
                    <a:cubicBezTo>
                      <a:pt x="121825" y="148243"/>
                      <a:pt x="139161" y="142528"/>
                      <a:pt x="155449" y="137956"/>
                    </a:cubicBezTo>
                    <a:cubicBezTo>
                      <a:pt x="163831" y="116239"/>
                      <a:pt x="164116" y="89664"/>
                      <a:pt x="154115" y="64042"/>
                    </a:cubicBezTo>
                    <a:cubicBezTo>
                      <a:pt x="135256" y="15464"/>
                      <a:pt x="87250" y="-11206"/>
                      <a:pt x="46768" y="4511"/>
                    </a:cubicBezTo>
                    <a:cubicBezTo>
                      <a:pt x="6287" y="20227"/>
                      <a:pt x="-11239" y="72233"/>
                      <a:pt x="7525" y="120811"/>
                    </a:cubicBezTo>
                    <a:cubicBezTo>
                      <a:pt x="17431" y="146338"/>
                      <a:pt x="35433" y="165674"/>
                      <a:pt x="56103" y="176151"/>
                    </a:cubicBezTo>
                    <a:cubicBezTo>
                      <a:pt x="70771" y="168912"/>
                      <a:pt x="86869" y="161768"/>
                      <a:pt x="103918" y="155196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16879CE-F199-AF72-FB8B-43B3A747DB39}"/>
                  </a:ext>
                </a:extLst>
              </p:cNvPr>
              <p:cNvSpPr/>
              <p:nvPr/>
            </p:nvSpPr>
            <p:spPr>
              <a:xfrm>
                <a:off x="9345334" y="2430612"/>
                <a:ext cx="43815" cy="43815"/>
              </a:xfrm>
              <a:custGeom>
                <a:avLst/>
                <a:gdLst>
                  <a:gd name="connsiteX0" fmla="*/ 43482 w 43815"/>
                  <a:gd name="connsiteY0" fmla="*/ 18145 h 43815"/>
                  <a:gd name="connsiteX1" fmla="*/ 25670 w 43815"/>
                  <a:gd name="connsiteY1" fmla="*/ 43482 h 43815"/>
                  <a:gd name="connsiteX2" fmla="*/ 333 w 43815"/>
                  <a:gd name="connsiteY2" fmla="*/ 25670 h 43815"/>
                  <a:gd name="connsiteX3" fmla="*/ 18145 w 43815"/>
                  <a:gd name="connsiteY3" fmla="*/ 333 h 43815"/>
                  <a:gd name="connsiteX4" fmla="*/ 43482 w 43815"/>
                  <a:gd name="connsiteY4" fmla="*/ 18145 h 4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" h="43815">
                    <a:moveTo>
                      <a:pt x="43482" y="18145"/>
                    </a:moveTo>
                    <a:cubicBezTo>
                      <a:pt x="45577" y="30051"/>
                      <a:pt x="37576" y="41481"/>
                      <a:pt x="25670" y="43482"/>
                    </a:cubicBezTo>
                    <a:cubicBezTo>
                      <a:pt x="13764" y="45577"/>
                      <a:pt x="2334" y="37576"/>
                      <a:pt x="333" y="25670"/>
                    </a:cubicBezTo>
                    <a:cubicBezTo>
                      <a:pt x="-1762" y="13764"/>
                      <a:pt x="6239" y="2334"/>
                      <a:pt x="18145" y="333"/>
                    </a:cubicBezTo>
                    <a:cubicBezTo>
                      <a:pt x="30051" y="-1762"/>
                      <a:pt x="41386" y="6239"/>
                      <a:pt x="43482" y="181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EF3B141-D714-0C55-2F7F-3F87DFFDDD6F}"/>
                </a:ext>
              </a:extLst>
            </p:cNvPr>
            <p:cNvSpPr/>
            <p:nvPr/>
          </p:nvSpPr>
          <p:spPr>
            <a:xfrm>
              <a:off x="9848925" y="2253227"/>
              <a:ext cx="143627" cy="53607"/>
            </a:xfrm>
            <a:custGeom>
              <a:avLst/>
              <a:gdLst>
                <a:gd name="connsiteX0" fmla="*/ 35953 w 143627"/>
                <a:gd name="connsiteY0" fmla="*/ 45797 h 53607"/>
                <a:gd name="connsiteX1" fmla="*/ 55098 w 143627"/>
                <a:gd name="connsiteY1" fmla="*/ 27795 h 53607"/>
                <a:gd name="connsiteX2" fmla="*/ 61670 w 143627"/>
                <a:gd name="connsiteY2" fmla="*/ 24937 h 53607"/>
                <a:gd name="connsiteX3" fmla="*/ 62813 w 143627"/>
                <a:gd name="connsiteY3" fmla="*/ 24556 h 53607"/>
                <a:gd name="connsiteX4" fmla="*/ 66242 w 143627"/>
                <a:gd name="connsiteY4" fmla="*/ 23699 h 53607"/>
                <a:gd name="connsiteX5" fmla="*/ 73291 w 143627"/>
                <a:gd name="connsiteY5" fmla="*/ 22461 h 53607"/>
                <a:gd name="connsiteX6" fmla="*/ 73958 w 143627"/>
                <a:gd name="connsiteY6" fmla="*/ 22461 h 53607"/>
                <a:gd name="connsiteX7" fmla="*/ 78149 w 143627"/>
                <a:gd name="connsiteY7" fmla="*/ 22365 h 53607"/>
                <a:gd name="connsiteX8" fmla="*/ 81768 w 143627"/>
                <a:gd name="connsiteY8" fmla="*/ 22461 h 53607"/>
                <a:gd name="connsiteX9" fmla="*/ 81959 w 143627"/>
                <a:gd name="connsiteY9" fmla="*/ 22556 h 53607"/>
                <a:gd name="connsiteX10" fmla="*/ 85483 w 143627"/>
                <a:gd name="connsiteY10" fmla="*/ 23127 h 53607"/>
                <a:gd name="connsiteX11" fmla="*/ 87197 w 143627"/>
                <a:gd name="connsiteY11" fmla="*/ 23508 h 53607"/>
                <a:gd name="connsiteX12" fmla="*/ 85864 w 143627"/>
                <a:gd name="connsiteY12" fmla="*/ 23127 h 53607"/>
                <a:gd name="connsiteX13" fmla="*/ 92627 w 143627"/>
                <a:gd name="connsiteY13" fmla="*/ 25318 h 53607"/>
                <a:gd name="connsiteX14" fmla="*/ 92341 w 143627"/>
                <a:gd name="connsiteY14" fmla="*/ 25318 h 53607"/>
                <a:gd name="connsiteX15" fmla="*/ 95484 w 143627"/>
                <a:gd name="connsiteY15" fmla="*/ 26937 h 53607"/>
                <a:gd name="connsiteX16" fmla="*/ 95579 w 143627"/>
                <a:gd name="connsiteY16" fmla="*/ 26937 h 53607"/>
                <a:gd name="connsiteX17" fmla="*/ 98437 w 143627"/>
                <a:gd name="connsiteY17" fmla="*/ 28938 h 53607"/>
                <a:gd name="connsiteX18" fmla="*/ 101199 w 143627"/>
                <a:gd name="connsiteY18" fmla="*/ 31128 h 53607"/>
                <a:gd name="connsiteX19" fmla="*/ 101485 w 143627"/>
                <a:gd name="connsiteY19" fmla="*/ 31605 h 53607"/>
                <a:gd name="connsiteX20" fmla="*/ 103866 w 143627"/>
                <a:gd name="connsiteY20" fmla="*/ 34176 h 53607"/>
                <a:gd name="connsiteX21" fmla="*/ 104628 w 143627"/>
                <a:gd name="connsiteY21" fmla="*/ 35034 h 53607"/>
                <a:gd name="connsiteX22" fmla="*/ 108819 w 143627"/>
                <a:gd name="connsiteY22" fmla="*/ 42273 h 53607"/>
                <a:gd name="connsiteX23" fmla="*/ 131965 w 143627"/>
                <a:gd name="connsiteY23" fmla="*/ 53607 h 53607"/>
                <a:gd name="connsiteX24" fmla="*/ 142633 w 143627"/>
                <a:gd name="connsiteY24" fmla="*/ 42273 h 53607"/>
                <a:gd name="connsiteX25" fmla="*/ 68052 w 143627"/>
                <a:gd name="connsiteY25" fmla="*/ 77 h 53607"/>
                <a:gd name="connsiteX26" fmla="*/ 425 w 143627"/>
                <a:gd name="connsiteY26" fmla="*/ 34748 h 53607"/>
                <a:gd name="connsiteX27" fmla="*/ 3377 w 143627"/>
                <a:gd name="connsiteY27" fmla="*/ 43320 h 53607"/>
                <a:gd name="connsiteX28" fmla="*/ 14998 w 143627"/>
                <a:gd name="connsiteY28" fmla="*/ 50178 h 53607"/>
                <a:gd name="connsiteX29" fmla="*/ 35953 w 143627"/>
                <a:gd name="connsiteY29" fmla="*/ 45797 h 53607"/>
                <a:gd name="connsiteX30" fmla="*/ 35953 w 143627"/>
                <a:gd name="connsiteY30" fmla="*/ 45797 h 5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3627" h="53607">
                  <a:moveTo>
                    <a:pt x="35953" y="45797"/>
                  </a:moveTo>
                  <a:cubicBezTo>
                    <a:pt x="40239" y="38177"/>
                    <a:pt x="47764" y="31509"/>
                    <a:pt x="55098" y="27795"/>
                  </a:cubicBezTo>
                  <a:cubicBezTo>
                    <a:pt x="57194" y="26747"/>
                    <a:pt x="59480" y="25890"/>
                    <a:pt x="61670" y="24937"/>
                  </a:cubicBezTo>
                  <a:cubicBezTo>
                    <a:pt x="65099" y="23508"/>
                    <a:pt x="59194" y="25509"/>
                    <a:pt x="62813" y="24556"/>
                  </a:cubicBezTo>
                  <a:cubicBezTo>
                    <a:pt x="63956" y="24270"/>
                    <a:pt x="65099" y="23889"/>
                    <a:pt x="66242" y="23699"/>
                  </a:cubicBezTo>
                  <a:cubicBezTo>
                    <a:pt x="68624" y="23127"/>
                    <a:pt x="70910" y="22842"/>
                    <a:pt x="73291" y="22461"/>
                  </a:cubicBezTo>
                  <a:cubicBezTo>
                    <a:pt x="76815" y="21889"/>
                    <a:pt x="70719" y="22461"/>
                    <a:pt x="73958" y="22461"/>
                  </a:cubicBezTo>
                  <a:cubicBezTo>
                    <a:pt x="75386" y="22461"/>
                    <a:pt x="76720" y="22365"/>
                    <a:pt x="78149" y="22365"/>
                  </a:cubicBezTo>
                  <a:cubicBezTo>
                    <a:pt x="79292" y="22365"/>
                    <a:pt x="80530" y="22556"/>
                    <a:pt x="81768" y="22461"/>
                  </a:cubicBezTo>
                  <a:cubicBezTo>
                    <a:pt x="83197" y="22365"/>
                    <a:pt x="78053" y="21889"/>
                    <a:pt x="81959" y="22556"/>
                  </a:cubicBezTo>
                  <a:cubicBezTo>
                    <a:pt x="83102" y="22746"/>
                    <a:pt x="84340" y="22842"/>
                    <a:pt x="85483" y="23127"/>
                  </a:cubicBezTo>
                  <a:cubicBezTo>
                    <a:pt x="86054" y="23223"/>
                    <a:pt x="86626" y="23318"/>
                    <a:pt x="87197" y="23508"/>
                  </a:cubicBezTo>
                  <a:cubicBezTo>
                    <a:pt x="89198" y="23985"/>
                    <a:pt x="88721" y="23794"/>
                    <a:pt x="85864" y="23127"/>
                  </a:cubicBezTo>
                  <a:cubicBezTo>
                    <a:pt x="86340" y="23508"/>
                    <a:pt x="92055" y="25413"/>
                    <a:pt x="92627" y="25318"/>
                  </a:cubicBezTo>
                  <a:cubicBezTo>
                    <a:pt x="91293" y="25699"/>
                    <a:pt x="88817" y="23604"/>
                    <a:pt x="92341" y="25318"/>
                  </a:cubicBezTo>
                  <a:cubicBezTo>
                    <a:pt x="93389" y="25794"/>
                    <a:pt x="94436" y="26366"/>
                    <a:pt x="95484" y="26937"/>
                  </a:cubicBezTo>
                  <a:cubicBezTo>
                    <a:pt x="99104" y="28747"/>
                    <a:pt x="92341" y="24651"/>
                    <a:pt x="95579" y="26937"/>
                  </a:cubicBezTo>
                  <a:cubicBezTo>
                    <a:pt x="96532" y="27604"/>
                    <a:pt x="97484" y="28271"/>
                    <a:pt x="98437" y="28938"/>
                  </a:cubicBezTo>
                  <a:cubicBezTo>
                    <a:pt x="99389" y="29604"/>
                    <a:pt x="100247" y="30366"/>
                    <a:pt x="101199" y="31128"/>
                  </a:cubicBezTo>
                  <a:cubicBezTo>
                    <a:pt x="98151" y="28557"/>
                    <a:pt x="100818" y="30938"/>
                    <a:pt x="101485" y="31605"/>
                  </a:cubicBezTo>
                  <a:cubicBezTo>
                    <a:pt x="102342" y="32462"/>
                    <a:pt x="103104" y="33319"/>
                    <a:pt x="103866" y="34176"/>
                  </a:cubicBezTo>
                  <a:cubicBezTo>
                    <a:pt x="104533" y="34938"/>
                    <a:pt x="105962" y="36939"/>
                    <a:pt x="104628" y="35034"/>
                  </a:cubicBezTo>
                  <a:cubicBezTo>
                    <a:pt x="106247" y="37320"/>
                    <a:pt x="107581" y="39701"/>
                    <a:pt x="108819" y="42273"/>
                  </a:cubicBezTo>
                  <a:cubicBezTo>
                    <a:pt x="112534" y="49893"/>
                    <a:pt x="124059" y="53607"/>
                    <a:pt x="131965" y="53607"/>
                  </a:cubicBezTo>
                  <a:cubicBezTo>
                    <a:pt x="138537" y="53512"/>
                    <a:pt x="146443" y="49988"/>
                    <a:pt x="142633" y="42273"/>
                  </a:cubicBezTo>
                  <a:cubicBezTo>
                    <a:pt x="129107" y="14841"/>
                    <a:pt x="97294" y="1220"/>
                    <a:pt x="68052" y="77"/>
                  </a:cubicBezTo>
                  <a:cubicBezTo>
                    <a:pt x="40811" y="-1066"/>
                    <a:pt x="14045" y="10554"/>
                    <a:pt x="425" y="34748"/>
                  </a:cubicBezTo>
                  <a:cubicBezTo>
                    <a:pt x="-1099" y="37415"/>
                    <a:pt x="1853" y="41701"/>
                    <a:pt x="3377" y="43320"/>
                  </a:cubicBezTo>
                  <a:cubicBezTo>
                    <a:pt x="6235" y="46464"/>
                    <a:pt x="10997" y="49035"/>
                    <a:pt x="14998" y="50178"/>
                  </a:cubicBezTo>
                  <a:cubicBezTo>
                    <a:pt x="22046" y="51893"/>
                    <a:pt x="31857" y="53131"/>
                    <a:pt x="35953" y="45797"/>
                  </a:cubicBezTo>
                  <a:lnTo>
                    <a:pt x="35953" y="45797"/>
                  </a:ln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1689EC89-C0E2-B5A5-378B-E526F636FCF9}"/>
              </a:ext>
            </a:extLst>
          </p:cNvPr>
          <p:cNvSpPr/>
          <p:nvPr/>
        </p:nvSpPr>
        <p:spPr>
          <a:xfrm>
            <a:off x="1316384" y="2727803"/>
            <a:ext cx="7919781" cy="2580071"/>
          </a:xfrm>
          <a:prstGeom prst="rect">
            <a:avLst/>
          </a:prstGeom>
          <a:noFill/>
          <a:ln w="12700">
            <a:solidFill>
              <a:srgbClr val="E5E9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图形 214">
            <a:extLst>
              <a:ext uri="{FF2B5EF4-FFF2-40B4-BE49-F238E27FC236}">
                <a16:creationId xmlns:a16="http://schemas.microsoft.com/office/drawing/2014/main" id="{7FA33245-97BF-2469-4B92-0A4BC8E622CC}"/>
              </a:ext>
            </a:extLst>
          </p:cNvPr>
          <p:cNvGrpSpPr/>
          <p:nvPr/>
        </p:nvGrpSpPr>
        <p:grpSpPr>
          <a:xfrm rot="5400000">
            <a:off x="1405267" y="2801315"/>
            <a:ext cx="229500" cy="240346"/>
            <a:chOff x="1458277" y="1991010"/>
            <a:chExt cx="203549" cy="213169"/>
          </a:xfrm>
          <a:solidFill>
            <a:srgbClr val="FFF2CC"/>
          </a:soli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52BEAD9-43FF-DD66-E0A5-FC683DC67D5A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CEBBCDB-D095-CA1B-2BFE-A7EEF87E64F5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7137EA3-4C8D-219B-E1F1-19DC431E63FF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3" name="图形 214">
              <a:extLst>
                <a:ext uri="{FF2B5EF4-FFF2-40B4-BE49-F238E27FC236}">
                  <a16:creationId xmlns:a16="http://schemas.microsoft.com/office/drawing/2014/main" id="{58C2AADB-458F-55AA-9BBA-4012F67217FB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20160" name="任意多边形: 形状 20159">
                <a:extLst>
                  <a:ext uri="{FF2B5EF4-FFF2-40B4-BE49-F238E27FC236}">
                    <a16:creationId xmlns:a16="http://schemas.microsoft.com/office/drawing/2014/main" id="{2368F1A5-5D86-F822-354F-6F58FCBD21A1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61" name="任意多边形: 形状 20160">
                <a:extLst>
                  <a:ext uri="{FF2B5EF4-FFF2-40B4-BE49-F238E27FC236}">
                    <a16:creationId xmlns:a16="http://schemas.microsoft.com/office/drawing/2014/main" id="{7A2AEB37-3CCE-805D-E3A4-9DF06FC4BC60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162" name="图形 214">
            <a:extLst>
              <a:ext uri="{FF2B5EF4-FFF2-40B4-BE49-F238E27FC236}">
                <a16:creationId xmlns:a16="http://schemas.microsoft.com/office/drawing/2014/main" id="{2C1830ED-AFBF-6761-43CD-EE73BFC6FBD1}"/>
              </a:ext>
            </a:extLst>
          </p:cNvPr>
          <p:cNvGrpSpPr/>
          <p:nvPr/>
        </p:nvGrpSpPr>
        <p:grpSpPr>
          <a:xfrm rot="5400000">
            <a:off x="1405267" y="5007738"/>
            <a:ext cx="229607" cy="240453"/>
            <a:chOff x="1852231" y="1990915"/>
            <a:chExt cx="203644" cy="213264"/>
          </a:xfrm>
          <a:solidFill>
            <a:srgbClr val="FFF2CC"/>
          </a:solidFill>
        </p:grpSpPr>
        <p:sp>
          <p:nvSpPr>
            <p:cNvPr id="20163" name="任意多边形: 形状 20162">
              <a:extLst>
                <a:ext uri="{FF2B5EF4-FFF2-40B4-BE49-F238E27FC236}">
                  <a16:creationId xmlns:a16="http://schemas.microsoft.com/office/drawing/2014/main" id="{17F1145A-E970-814D-7B7D-6D881A84B3ED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64" name="任意多边形: 形状 20163">
              <a:extLst>
                <a:ext uri="{FF2B5EF4-FFF2-40B4-BE49-F238E27FC236}">
                  <a16:creationId xmlns:a16="http://schemas.microsoft.com/office/drawing/2014/main" id="{408CA45B-3AEC-649E-844F-22F9C4530FAF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65" name="任意多边形: 形状 20164">
              <a:extLst>
                <a:ext uri="{FF2B5EF4-FFF2-40B4-BE49-F238E27FC236}">
                  <a16:creationId xmlns:a16="http://schemas.microsoft.com/office/drawing/2014/main" id="{DDF24DA8-7FC4-5160-5644-09220E06BA2C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166" name="图形 214">
              <a:extLst>
                <a:ext uri="{FF2B5EF4-FFF2-40B4-BE49-F238E27FC236}">
                  <a16:creationId xmlns:a16="http://schemas.microsoft.com/office/drawing/2014/main" id="{E0E15F1A-B3AF-8AD2-1D8F-CA2DE3C59EA2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20167" name="任意多边形: 形状 20166">
                <a:extLst>
                  <a:ext uri="{FF2B5EF4-FFF2-40B4-BE49-F238E27FC236}">
                    <a16:creationId xmlns:a16="http://schemas.microsoft.com/office/drawing/2014/main" id="{BC9222B9-27E4-DB65-8229-C9B136F916E4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68" name="任意多边形: 形状 20167">
                <a:extLst>
                  <a:ext uri="{FF2B5EF4-FFF2-40B4-BE49-F238E27FC236}">
                    <a16:creationId xmlns:a16="http://schemas.microsoft.com/office/drawing/2014/main" id="{F59F6992-EF8A-E836-9F2F-A68B3AEBDFDD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169" name="图形 214">
            <a:extLst>
              <a:ext uri="{FF2B5EF4-FFF2-40B4-BE49-F238E27FC236}">
                <a16:creationId xmlns:a16="http://schemas.microsoft.com/office/drawing/2014/main" id="{DDE9644B-9697-C0D3-3106-A8D4A605F637}"/>
              </a:ext>
            </a:extLst>
          </p:cNvPr>
          <p:cNvGrpSpPr/>
          <p:nvPr/>
        </p:nvGrpSpPr>
        <p:grpSpPr>
          <a:xfrm rot="5400000">
            <a:off x="8925103" y="2801156"/>
            <a:ext cx="229607" cy="240562"/>
            <a:chOff x="1458182" y="805529"/>
            <a:chExt cx="203644" cy="213360"/>
          </a:xfrm>
          <a:solidFill>
            <a:srgbClr val="FFF2CC"/>
          </a:solidFill>
        </p:grpSpPr>
        <p:sp>
          <p:nvSpPr>
            <p:cNvPr id="20170" name="任意多边形: 形状 20169">
              <a:extLst>
                <a:ext uri="{FF2B5EF4-FFF2-40B4-BE49-F238E27FC236}">
                  <a16:creationId xmlns:a16="http://schemas.microsoft.com/office/drawing/2014/main" id="{D33CCF87-A089-BCFB-6EF0-7945DCAF1620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71" name="任意多边形: 形状 20170">
              <a:extLst>
                <a:ext uri="{FF2B5EF4-FFF2-40B4-BE49-F238E27FC236}">
                  <a16:creationId xmlns:a16="http://schemas.microsoft.com/office/drawing/2014/main" id="{9F8ED784-E47A-02F6-D4AC-C13D608C02B1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72" name="任意多边形: 形状 20171">
              <a:extLst>
                <a:ext uri="{FF2B5EF4-FFF2-40B4-BE49-F238E27FC236}">
                  <a16:creationId xmlns:a16="http://schemas.microsoft.com/office/drawing/2014/main" id="{DF0936E7-839B-C074-848D-4BA1A0FD837D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173" name="图形 214">
              <a:extLst>
                <a:ext uri="{FF2B5EF4-FFF2-40B4-BE49-F238E27FC236}">
                  <a16:creationId xmlns:a16="http://schemas.microsoft.com/office/drawing/2014/main" id="{EEF461D4-F81E-DD04-801D-97F6CEDBFC2F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20177" name="任意多边形: 形状 20176">
                <a:extLst>
                  <a:ext uri="{FF2B5EF4-FFF2-40B4-BE49-F238E27FC236}">
                    <a16:creationId xmlns:a16="http://schemas.microsoft.com/office/drawing/2014/main" id="{7698FDC4-29DE-CA12-E037-A20BF6FB32ED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78" name="任意多边形: 形状 20177">
                <a:extLst>
                  <a:ext uri="{FF2B5EF4-FFF2-40B4-BE49-F238E27FC236}">
                    <a16:creationId xmlns:a16="http://schemas.microsoft.com/office/drawing/2014/main" id="{9165EA75-B430-B5FA-A310-55FC7F018E29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179" name="图形 214">
            <a:extLst>
              <a:ext uri="{FF2B5EF4-FFF2-40B4-BE49-F238E27FC236}">
                <a16:creationId xmlns:a16="http://schemas.microsoft.com/office/drawing/2014/main" id="{52A3064F-DF6F-26B6-0B16-1CA0A340ECBA}"/>
              </a:ext>
            </a:extLst>
          </p:cNvPr>
          <p:cNvGrpSpPr/>
          <p:nvPr/>
        </p:nvGrpSpPr>
        <p:grpSpPr>
          <a:xfrm rot="5400000">
            <a:off x="8926738" y="5007686"/>
            <a:ext cx="229500" cy="240453"/>
            <a:chOff x="1852231" y="805624"/>
            <a:chExt cx="203549" cy="213264"/>
          </a:xfrm>
          <a:solidFill>
            <a:srgbClr val="FFF2CC"/>
          </a:solidFill>
        </p:grpSpPr>
        <p:sp>
          <p:nvSpPr>
            <p:cNvPr id="20180" name="任意多边形: 形状 20179">
              <a:extLst>
                <a:ext uri="{FF2B5EF4-FFF2-40B4-BE49-F238E27FC236}">
                  <a16:creationId xmlns:a16="http://schemas.microsoft.com/office/drawing/2014/main" id="{764C733D-0593-5E43-B35A-8B0D57173A85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81" name="任意多边形: 形状 20180">
              <a:extLst>
                <a:ext uri="{FF2B5EF4-FFF2-40B4-BE49-F238E27FC236}">
                  <a16:creationId xmlns:a16="http://schemas.microsoft.com/office/drawing/2014/main" id="{72AE51B7-A30C-C821-ACAB-524E23EA1135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82" name="任意多边形: 形状 20181">
              <a:extLst>
                <a:ext uri="{FF2B5EF4-FFF2-40B4-BE49-F238E27FC236}">
                  <a16:creationId xmlns:a16="http://schemas.microsoft.com/office/drawing/2014/main" id="{D24DD8D6-ACFC-8AD9-1626-3171D0368F06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183" name="图形 214">
              <a:extLst>
                <a:ext uri="{FF2B5EF4-FFF2-40B4-BE49-F238E27FC236}">
                  <a16:creationId xmlns:a16="http://schemas.microsoft.com/office/drawing/2014/main" id="{002C0FAD-53EB-04B4-ED90-3522A9843D66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20184" name="任意多边形: 形状 20183">
                <a:extLst>
                  <a:ext uri="{FF2B5EF4-FFF2-40B4-BE49-F238E27FC236}">
                    <a16:creationId xmlns:a16="http://schemas.microsoft.com/office/drawing/2014/main" id="{334FE568-5AEB-4466-17E5-FC2683318F7B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85" name="任意多边形: 形状 20184">
                <a:extLst>
                  <a:ext uri="{FF2B5EF4-FFF2-40B4-BE49-F238E27FC236}">
                    <a16:creationId xmlns:a16="http://schemas.microsoft.com/office/drawing/2014/main" id="{A1A030A6-7A85-10BD-E9A9-32BC8ED4B181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186" name="组合 20185">
            <a:extLst>
              <a:ext uri="{FF2B5EF4-FFF2-40B4-BE49-F238E27FC236}">
                <a16:creationId xmlns:a16="http://schemas.microsoft.com/office/drawing/2014/main" id="{5A4055B8-20E9-0B9A-FBB1-B710CFE2827C}"/>
              </a:ext>
            </a:extLst>
          </p:cNvPr>
          <p:cNvGrpSpPr/>
          <p:nvPr/>
        </p:nvGrpSpPr>
        <p:grpSpPr>
          <a:xfrm rot="16200000">
            <a:off x="7241311" y="1697788"/>
            <a:ext cx="430887" cy="1783972"/>
            <a:chOff x="5840331" y="2341533"/>
            <a:chExt cx="430887" cy="1783972"/>
          </a:xfrm>
        </p:grpSpPr>
        <p:sp>
          <p:nvSpPr>
            <p:cNvPr id="20187" name="任意多边形: 形状 20186">
              <a:extLst>
                <a:ext uri="{FF2B5EF4-FFF2-40B4-BE49-F238E27FC236}">
                  <a16:creationId xmlns:a16="http://schemas.microsoft.com/office/drawing/2014/main" id="{4BF48CB6-B1CB-B769-B65C-D54FC219B9E3}"/>
                </a:ext>
              </a:extLst>
            </p:cNvPr>
            <p:cNvSpPr/>
            <p:nvPr/>
          </p:nvSpPr>
          <p:spPr>
            <a:xfrm>
              <a:off x="5865531" y="2341533"/>
              <a:ext cx="380488" cy="1783972"/>
            </a:xfrm>
            <a:custGeom>
              <a:avLst/>
              <a:gdLst>
                <a:gd name="connsiteX0" fmla="*/ 190244 w 380488"/>
                <a:gd name="connsiteY0" fmla="*/ 0 h 1783972"/>
                <a:gd name="connsiteX1" fmla="*/ 380488 w 380488"/>
                <a:gd name="connsiteY1" fmla="*/ 190244 h 1783972"/>
                <a:gd name="connsiteX2" fmla="*/ 264296 w 380488"/>
                <a:gd name="connsiteY2" fmla="*/ 365538 h 1783972"/>
                <a:gd name="connsiteX3" fmla="*/ 263594 w 380488"/>
                <a:gd name="connsiteY3" fmla="*/ 365679 h 1783972"/>
                <a:gd name="connsiteX4" fmla="*/ 264296 w 380488"/>
                <a:gd name="connsiteY4" fmla="*/ 365821 h 1783972"/>
                <a:gd name="connsiteX5" fmla="*/ 380488 w 380488"/>
                <a:gd name="connsiteY5" fmla="*/ 541115 h 1783972"/>
                <a:gd name="connsiteX6" fmla="*/ 264296 w 380488"/>
                <a:gd name="connsiteY6" fmla="*/ 716409 h 1783972"/>
                <a:gd name="connsiteX7" fmla="*/ 263594 w 380488"/>
                <a:gd name="connsiteY7" fmla="*/ 716550 h 1783972"/>
                <a:gd name="connsiteX8" fmla="*/ 264296 w 380488"/>
                <a:gd name="connsiteY8" fmla="*/ 716692 h 1783972"/>
                <a:gd name="connsiteX9" fmla="*/ 380488 w 380488"/>
                <a:gd name="connsiteY9" fmla="*/ 891986 h 1783972"/>
                <a:gd name="connsiteX10" fmla="*/ 264296 w 380488"/>
                <a:gd name="connsiteY10" fmla="*/ 1067280 h 1783972"/>
                <a:gd name="connsiteX11" fmla="*/ 263594 w 380488"/>
                <a:gd name="connsiteY11" fmla="*/ 1067421 h 1783972"/>
                <a:gd name="connsiteX12" fmla="*/ 264296 w 380488"/>
                <a:gd name="connsiteY12" fmla="*/ 1067563 h 1783972"/>
                <a:gd name="connsiteX13" fmla="*/ 380488 w 380488"/>
                <a:gd name="connsiteY13" fmla="*/ 1242857 h 1783972"/>
                <a:gd name="connsiteX14" fmla="*/ 264296 w 380488"/>
                <a:gd name="connsiteY14" fmla="*/ 1418151 h 1783972"/>
                <a:gd name="connsiteX15" fmla="*/ 263594 w 380488"/>
                <a:gd name="connsiteY15" fmla="*/ 1418293 h 1783972"/>
                <a:gd name="connsiteX16" fmla="*/ 264296 w 380488"/>
                <a:gd name="connsiteY16" fmla="*/ 1418434 h 1783972"/>
                <a:gd name="connsiteX17" fmla="*/ 380488 w 380488"/>
                <a:gd name="connsiteY17" fmla="*/ 1593728 h 1783972"/>
                <a:gd name="connsiteX18" fmla="*/ 190244 w 380488"/>
                <a:gd name="connsiteY18" fmla="*/ 1783972 h 1783972"/>
                <a:gd name="connsiteX19" fmla="*/ 0 w 380488"/>
                <a:gd name="connsiteY19" fmla="*/ 1593728 h 1783972"/>
                <a:gd name="connsiteX20" fmla="*/ 116193 w 380488"/>
                <a:gd name="connsiteY20" fmla="*/ 1418434 h 1783972"/>
                <a:gd name="connsiteX21" fmla="*/ 116895 w 380488"/>
                <a:gd name="connsiteY21" fmla="*/ 1418293 h 1783972"/>
                <a:gd name="connsiteX22" fmla="*/ 116193 w 380488"/>
                <a:gd name="connsiteY22" fmla="*/ 1418151 h 1783972"/>
                <a:gd name="connsiteX23" fmla="*/ 0 w 380488"/>
                <a:gd name="connsiteY23" fmla="*/ 1242857 h 1783972"/>
                <a:gd name="connsiteX24" fmla="*/ 116193 w 380488"/>
                <a:gd name="connsiteY24" fmla="*/ 1067563 h 1783972"/>
                <a:gd name="connsiteX25" fmla="*/ 116895 w 380488"/>
                <a:gd name="connsiteY25" fmla="*/ 1067421 h 1783972"/>
                <a:gd name="connsiteX26" fmla="*/ 116193 w 380488"/>
                <a:gd name="connsiteY26" fmla="*/ 1067280 h 1783972"/>
                <a:gd name="connsiteX27" fmla="*/ 0 w 380488"/>
                <a:gd name="connsiteY27" fmla="*/ 891986 h 1783972"/>
                <a:gd name="connsiteX28" fmla="*/ 116193 w 380488"/>
                <a:gd name="connsiteY28" fmla="*/ 716692 h 1783972"/>
                <a:gd name="connsiteX29" fmla="*/ 116895 w 380488"/>
                <a:gd name="connsiteY29" fmla="*/ 716550 h 1783972"/>
                <a:gd name="connsiteX30" fmla="*/ 116193 w 380488"/>
                <a:gd name="connsiteY30" fmla="*/ 716409 h 1783972"/>
                <a:gd name="connsiteX31" fmla="*/ 0 w 380488"/>
                <a:gd name="connsiteY31" fmla="*/ 541115 h 1783972"/>
                <a:gd name="connsiteX32" fmla="*/ 116193 w 380488"/>
                <a:gd name="connsiteY32" fmla="*/ 365821 h 1783972"/>
                <a:gd name="connsiteX33" fmla="*/ 116895 w 380488"/>
                <a:gd name="connsiteY33" fmla="*/ 365679 h 1783972"/>
                <a:gd name="connsiteX34" fmla="*/ 116193 w 380488"/>
                <a:gd name="connsiteY34" fmla="*/ 365538 h 1783972"/>
                <a:gd name="connsiteX35" fmla="*/ 0 w 380488"/>
                <a:gd name="connsiteY35" fmla="*/ 190244 h 1783972"/>
                <a:gd name="connsiteX36" fmla="*/ 190244 w 380488"/>
                <a:gd name="connsiteY36" fmla="*/ 0 h 178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0488" h="1783972">
                  <a:moveTo>
                    <a:pt x="190244" y="0"/>
                  </a:moveTo>
                  <a:cubicBezTo>
                    <a:pt x="295313" y="0"/>
                    <a:pt x="380488" y="85175"/>
                    <a:pt x="380488" y="190244"/>
                  </a:cubicBezTo>
                  <a:cubicBezTo>
                    <a:pt x="380488" y="269046"/>
                    <a:pt x="332577" y="336657"/>
                    <a:pt x="264296" y="365538"/>
                  </a:cubicBezTo>
                  <a:lnTo>
                    <a:pt x="263594" y="365679"/>
                  </a:lnTo>
                  <a:lnTo>
                    <a:pt x="264296" y="365821"/>
                  </a:lnTo>
                  <a:cubicBezTo>
                    <a:pt x="332577" y="394702"/>
                    <a:pt x="380488" y="462313"/>
                    <a:pt x="380488" y="541115"/>
                  </a:cubicBezTo>
                  <a:cubicBezTo>
                    <a:pt x="380488" y="619917"/>
                    <a:pt x="332577" y="687528"/>
                    <a:pt x="264296" y="716409"/>
                  </a:cubicBezTo>
                  <a:lnTo>
                    <a:pt x="263594" y="716550"/>
                  </a:lnTo>
                  <a:lnTo>
                    <a:pt x="264296" y="716692"/>
                  </a:lnTo>
                  <a:cubicBezTo>
                    <a:pt x="332577" y="745573"/>
                    <a:pt x="380488" y="813184"/>
                    <a:pt x="380488" y="891986"/>
                  </a:cubicBezTo>
                  <a:cubicBezTo>
                    <a:pt x="380488" y="970788"/>
                    <a:pt x="332577" y="1038399"/>
                    <a:pt x="264296" y="1067280"/>
                  </a:cubicBezTo>
                  <a:lnTo>
                    <a:pt x="263594" y="1067421"/>
                  </a:lnTo>
                  <a:lnTo>
                    <a:pt x="264296" y="1067563"/>
                  </a:lnTo>
                  <a:cubicBezTo>
                    <a:pt x="332577" y="1096444"/>
                    <a:pt x="380488" y="1164055"/>
                    <a:pt x="380488" y="1242857"/>
                  </a:cubicBezTo>
                  <a:cubicBezTo>
                    <a:pt x="380488" y="1321659"/>
                    <a:pt x="332577" y="1389270"/>
                    <a:pt x="264296" y="1418151"/>
                  </a:cubicBezTo>
                  <a:lnTo>
                    <a:pt x="263594" y="1418293"/>
                  </a:lnTo>
                  <a:lnTo>
                    <a:pt x="264296" y="1418434"/>
                  </a:lnTo>
                  <a:cubicBezTo>
                    <a:pt x="332577" y="1447315"/>
                    <a:pt x="380488" y="1514926"/>
                    <a:pt x="380488" y="1593728"/>
                  </a:cubicBezTo>
                  <a:cubicBezTo>
                    <a:pt x="380488" y="1698797"/>
                    <a:pt x="295313" y="1783972"/>
                    <a:pt x="190244" y="1783972"/>
                  </a:cubicBezTo>
                  <a:cubicBezTo>
                    <a:pt x="85175" y="1783972"/>
                    <a:pt x="0" y="1698797"/>
                    <a:pt x="0" y="1593728"/>
                  </a:cubicBezTo>
                  <a:cubicBezTo>
                    <a:pt x="0" y="1514926"/>
                    <a:pt x="47911" y="1447315"/>
                    <a:pt x="116193" y="1418434"/>
                  </a:cubicBezTo>
                  <a:lnTo>
                    <a:pt x="116895" y="1418293"/>
                  </a:lnTo>
                  <a:lnTo>
                    <a:pt x="116193" y="1418151"/>
                  </a:lnTo>
                  <a:cubicBezTo>
                    <a:pt x="47911" y="1389270"/>
                    <a:pt x="0" y="1321659"/>
                    <a:pt x="0" y="1242857"/>
                  </a:cubicBezTo>
                  <a:cubicBezTo>
                    <a:pt x="0" y="1164055"/>
                    <a:pt x="47911" y="1096444"/>
                    <a:pt x="116193" y="1067563"/>
                  </a:cubicBezTo>
                  <a:lnTo>
                    <a:pt x="116895" y="1067421"/>
                  </a:lnTo>
                  <a:lnTo>
                    <a:pt x="116193" y="1067280"/>
                  </a:lnTo>
                  <a:cubicBezTo>
                    <a:pt x="47911" y="1038399"/>
                    <a:pt x="0" y="970788"/>
                    <a:pt x="0" y="891986"/>
                  </a:cubicBezTo>
                  <a:cubicBezTo>
                    <a:pt x="0" y="813184"/>
                    <a:pt x="47911" y="745573"/>
                    <a:pt x="116193" y="716692"/>
                  </a:cubicBezTo>
                  <a:lnTo>
                    <a:pt x="116895" y="716550"/>
                  </a:lnTo>
                  <a:lnTo>
                    <a:pt x="116193" y="716409"/>
                  </a:lnTo>
                  <a:cubicBezTo>
                    <a:pt x="47911" y="687528"/>
                    <a:pt x="0" y="619917"/>
                    <a:pt x="0" y="541115"/>
                  </a:cubicBezTo>
                  <a:cubicBezTo>
                    <a:pt x="0" y="462313"/>
                    <a:pt x="47911" y="394702"/>
                    <a:pt x="116193" y="365821"/>
                  </a:cubicBezTo>
                  <a:lnTo>
                    <a:pt x="116895" y="365679"/>
                  </a:lnTo>
                  <a:lnTo>
                    <a:pt x="116193" y="365538"/>
                  </a:lnTo>
                  <a:cubicBezTo>
                    <a:pt x="47911" y="336657"/>
                    <a:pt x="0" y="269046"/>
                    <a:pt x="0" y="190244"/>
                  </a:cubicBezTo>
                  <a:cubicBezTo>
                    <a:pt x="0" y="85175"/>
                    <a:pt x="85175" y="0"/>
                    <a:pt x="190244" y="0"/>
                  </a:cubicBezTo>
                  <a:close/>
                </a:path>
              </a:pathLst>
            </a:custGeom>
            <a:solidFill>
              <a:srgbClr val="001959"/>
            </a:solidFill>
            <a:ln w="127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88" name="文本框 20187">
              <a:extLst>
                <a:ext uri="{FF2B5EF4-FFF2-40B4-BE49-F238E27FC236}">
                  <a16:creationId xmlns:a16="http://schemas.microsoft.com/office/drawing/2014/main" id="{C6F6E4BC-559B-C4E3-D97B-FDDEAC3E01D1}"/>
                </a:ext>
              </a:extLst>
            </p:cNvPr>
            <p:cNvSpPr txBox="1"/>
            <p:nvPr/>
          </p:nvSpPr>
          <p:spPr>
            <a:xfrm>
              <a:off x="5840331" y="2403120"/>
              <a:ext cx="430887" cy="16607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中秋节发展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2523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中秋节历史沿革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C24C54-63C4-AACF-108A-5234345DDFF7}"/>
              </a:ext>
            </a:extLst>
          </p:cNvPr>
          <p:cNvSpPr txBox="1"/>
          <p:nvPr/>
        </p:nvSpPr>
        <p:spPr>
          <a:xfrm>
            <a:off x="1723650" y="3877185"/>
            <a:ext cx="8824610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中秋节成为官方认定的全国性节日，大约是在唐代。唐代时中秋风俗在我国北方已流行。《唐书·太宗记》记载有"八月十五中秋节"。中秋赏月风俗在唐代的长安一带极盛，许多诗人的名篇中都有咏月的诗句。并将中秋与嫦娥奔月、吴刚伐桂、玉兔捣药、杨贵妃变月神、唐明皇游月宫等神话故事结合起，使之充满浪漫色彩，玩月之风方才大兴。唐代是传统节日习俗揉合定型的重要时期，其主体部分传承至今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F55BD86-51CF-60BF-EECF-836B3D399835}"/>
              </a:ext>
            </a:extLst>
          </p:cNvPr>
          <p:cNvSpPr/>
          <p:nvPr/>
        </p:nvSpPr>
        <p:spPr>
          <a:xfrm>
            <a:off x="1316384" y="3523265"/>
            <a:ext cx="9567516" cy="1925036"/>
          </a:xfrm>
          <a:prstGeom prst="rect">
            <a:avLst/>
          </a:prstGeom>
          <a:noFill/>
          <a:ln w="12700">
            <a:solidFill>
              <a:srgbClr val="E5E9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图形 214">
            <a:extLst>
              <a:ext uri="{FF2B5EF4-FFF2-40B4-BE49-F238E27FC236}">
                <a16:creationId xmlns:a16="http://schemas.microsoft.com/office/drawing/2014/main" id="{C199B278-ED79-2024-AE42-2A2CC6FD0694}"/>
              </a:ext>
            </a:extLst>
          </p:cNvPr>
          <p:cNvGrpSpPr/>
          <p:nvPr/>
        </p:nvGrpSpPr>
        <p:grpSpPr>
          <a:xfrm rot="5400000">
            <a:off x="1405267" y="3605485"/>
            <a:ext cx="229500" cy="240346"/>
            <a:chOff x="1458277" y="1991010"/>
            <a:chExt cx="203549" cy="213169"/>
          </a:xfrm>
          <a:solidFill>
            <a:srgbClr val="FFF2CC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E94CC85-9714-8B59-EC81-CEC949376C7D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0C96404-3094-7716-0B38-652D53BBCC95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F76636F-8D26-CB89-C8B6-74CA8A2E778F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214">
              <a:extLst>
                <a:ext uri="{FF2B5EF4-FFF2-40B4-BE49-F238E27FC236}">
                  <a16:creationId xmlns:a16="http://schemas.microsoft.com/office/drawing/2014/main" id="{E31E8DFE-29AE-0675-5EC7-B9295D19B56B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322CFF9-B47E-7D27-16F7-3E4294417139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AFEFD49-0F59-040C-D815-55C854D553E4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图形 214">
            <a:extLst>
              <a:ext uri="{FF2B5EF4-FFF2-40B4-BE49-F238E27FC236}">
                <a16:creationId xmlns:a16="http://schemas.microsoft.com/office/drawing/2014/main" id="{0631782D-5AEA-503F-3230-774206272342}"/>
              </a:ext>
            </a:extLst>
          </p:cNvPr>
          <p:cNvGrpSpPr/>
          <p:nvPr/>
        </p:nvGrpSpPr>
        <p:grpSpPr>
          <a:xfrm rot="5400000">
            <a:off x="1405267" y="5138506"/>
            <a:ext cx="229607" cy="240453"/>
            <a:chOff x="1852231" y="1990915"/>
            <a:chExt cx="203644" cy="213264"/>
          </a:xfrm>
          <a:solidFill>
            <a:srgbClr val="FFF2CC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6381339-CA7F-83BA-EE5D-F32A441DDE25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C6D9163-D469-63F7-94B1-D24A4B16F81B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BA746CB-6B7F-E2BA-2BA2-D3C69929679D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图形 214">
              <a:extLst>
                <a:ext uri="{FF2B5EF4-FFF2-40B4-BE49-F238E27FC236}">
                  <a16:creationId xmlns:a16="http://schemas.microsoft.com/office/drawing/2014/main" id="{A57E0363-15B7-2C61-CD4E-DFE918E4466F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2F46535-CF90-5F3F-D1F1-A41F2130B323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86A73E79-5230-2632-5FDF-7397BFD31637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图形 214">
            <a:extLst>
              <a:ext uri="{FF2B5EF4-FFF2-40B4-BE49-F238E27FC236}">
                <a16:creationId xmlns:a16="http://schemas.microsoft.com/office/drawing/2014/main" id="{D2030E73-10CA-632C-1AD7-D4803E7FBD15}"/>
              </a:ext>
            </a:extLst>
          </p:cNvPr>
          <p:cNvGrpSpPr/>
          <p:nvPr/>
        </p:nvGrpSpPr>
        <p:grpSpPr>
          <a:xfrm rot="5400000">
            <a:off x="10570418" y="3605327"/>
            <a:ext cx="229607" cy="240562"/>
            <a:chOff x="1458182" y="805529"/>
            <a:chExt cx="203644" cy="213360"/>
          </a:xfrm>
          <a:solidFill>
            <a:srgbClr val="FFF2CC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BAC7C26-A753-7798-003F-863DC3D61CF6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EAF4C26-4D36-67DD-6855-A065753D3A0B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A0AEC54-109D-A4B2-CB28-33C2FC272417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214">
              <a:extLst>
                <a:ext uri="{FF2B5EF4-FFF2-40B4-BE49-F238E27FC236}">
                  <a16:creationId xmlns:a16="http://schemas.microsoft.com/office/drawing/2014/main" id="{69D5BEB7-1CE8-7B81-67D1-ACE0A35D9C9D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CEEC2DB-DCAC-F872-B2E6-FF068C2DDA1E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212E0D39-5F8E-9EAB-EEB3-A866B15247EC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图形 214">
            <a:extLst>
              <a:ext uri="{FF2B5EF4-FFF2-40B4-BE49-F238E27FC236}">
                <a16:creationId xmlns:a16="http://schemas.microsoft.com/office/drawing/2014/main" id="{07A63B20-D9A4-EDF0-A725-848E45E32D49}"/>
              </a:ext>
            </a:extLst>
          </p:cNvPr>
          <p:cNvGrpSpPr/>
          <p:nvPr/>
        </p:nvGrpSpPr>
        <p:grpSpPr>
          <a:xfrm rot="5400000">
            <a:off x="10572053" y="5138455"/>
            <a:ext cx="229500" cy="240453"/>
            <a:chOff x="1852231" y="805624"/>
            <a:chExt cx="203549" cy="213264"/>
          </a:xfrm>
          <a:solidFill>
            <a:srgbClr val="FFF2CC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2BC5B29-F917-3E3F-D336-5960F8A48A79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8DE430D-6B46-07D3-0EB3-4B8DCCC76B01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372AFAF-D453-B97E-1A4C-05701B9859E5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图形 214">
              <a:extLst>
                <a:ext uri="{FF2B5EF4-FFF2-40B4-BE49-F238E27FC236}">
                  <a16:creationId xmlns:a16="http://schemas.microsoft.com/office/drawing/2014/main" id="{53A576EE-067A-76A9-7AA3-55921FCF59A9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8A204E9-58B0-CB77-FC09-1FED5BA4AF7E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385D1EC-9EF9-164D-E0D7-0A11D5D552AA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40" name="图片 39" descr="D:\51PPT模板网\51pptmoban.com\图片001.jpg">
            <a:extLst>
              <a:ext uri="{FF2B5EF4-FFF2-40B4-BE49-F238E27FC236}">
                <a16:creationId xmlns:a16="http://schemas.microsoft.com/office/drawing/2014/main" id="{D7AD20BA-CA82-E1E9-B688-0285303895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100" y="1841263"/>
            <a:ext cx="9575800" cy="155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90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2" name="椭圆 20511">
            <a:extLst>
              <a:ext uri="{FF2B5EF4-FFF2-40B4-BE49-F238E27FC236}">
                <a16:creationId xmlns:a16="http://schemas.microsoft.com/office/drawing/2014/main" id="{7B61E37A-2AD2-D146-D19C-5ED36252E6EB}"/>
              </a:ext>
            </a:extLst>
          </p:cNvPr>
          <p:cNvSpPr/>
          <p:nvPr/>
        </p:nvSpPr>
        <p:spPr>
          <a:xfrm>
            <a:off x="650925" y="1486556"/>
            <a:ext cx="3884888" cy="3884888"/>
          </a:xfrm>
          <a:prstGeom prst="ellipse">
            <a:avLst/>
          </a:prstGeom>
          <a:gradFill>
            <a:gsLst>
              <a:gs pos="11000">
                <a:srgbClr val="FFF2CC">
                  <a:alpha val="0"/>
                </a:srgbClr>
              </a:gs>
              <a:gs pos="100000">
                <a:srgbClr val="FFF2CC"/>
              </a:gs>
            </a:gsLst>
            <a:lin ang="16643518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中秋节历史沿革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C9FFEAC4-B6B3-63BD-37D8-D2FE75B09889}"/>
              </a:ext>
            </a:extLst>
          </p:cNvPr>
          <p:cNvSpPr txBox="1"/>
          <p:nvPr/>
        </p:nvSpPr>
        <p:spPr>
          <a:xfrm>
            <a:off x="5025650" y="2418589"/>
            <a:ext cx="5515350" cy="31148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北宋时期，中秋节已经成为普遍的民俗节日，并正式定阴历八月十五为中秋节。文学作品中出现了</a:t>
            </a:r>
            <a:r>
              <a:rPr lang="en-US" altLang="zh-CN" dirty="0"/>
              <a:t>"</a:t>
            </a:r>
            <a:r>
              <a:rPr lang="zh-CN" altLang="en-US" dirty="0"/>
              <a:t>小饼如嚼月，中有酥和饴</a:t>
            </a:r>
            <a:r>
              <a:rPr lang="en-US" altLang="zh-CN" dirty="0"/>
              <a:t>"</a:t>
            </a:r>
            <a:r>
              <a:rPr lang="zh-CN" altLang="en-US" dirty="0"/>
              <a:t>的节令食品。如孟元老</a:t>
            </a:r>
            <a:r>
              <a:rPr lang="en-US" altLang="zh-CN" dirty="0"/>
              <a:t>《</a:t>
            </a:r>
            <a:r>
              <a:rPr lang="zh-CN" altLang="en-US" dirty="0"/>
              <a:t>东京梦华录</a:t>
            </a:r>
            <a:r>
              <a:rPr lang="en-US" altLang="zh-CN" dirty="0"/>
              <a:t>》</a:t>
            </a:r>
            <a:r>
              <a:rPr lang="zh-CN" altLang="en-US" dirty="0"/>
              <a:t>说</a:t>
            </a:r>
            <a:r>
              <a:rPr lang="en-US" altLang="zh-CN" dirty="0"/>
              <a:t>:"</a:t>
            </a:r>
            <a:r>
              <a:rPr lang="zh-CN" altLang="en-US" dirty="0"/>
              <a:t>中秋夜，贵家结饰台榭，民间争占酒楼玩月</a:t>
            </a:r>
            <a:r>
              <a:rPr lang="en-US" altLang="zh-CN" dirty="0"/>
              <a:t>";</a:t>
            </a:r>
            <a:r>
              <a:rPr lang="zh-CN" altLang="en-US" dirty="0"/>
              <a:t>而且</a:t>
            </a:r>
            <a:r>
              <a:rPr lang="en-US" altLang="zh-CN" dirty="0"/>
              <a:t>"</a:t>
            </a:r>
            <a:r>
              <a:rPr lang="zh-CN" altLang="en-US" dirty="0"/>
              <a:t>弦重鼎沸，近内延居民，深夜逢闻笙芋之声，宛如云外。间里儿童，连宵婚戏</a:t>
            </a:r>
            <a:r>
              <a:rPr lang="en-US" altLang="zh-CN" dirty="0"/>
              <a:t>;</a:t>
            </a:r>
            <a:r>
              <a:rPr lang="zh-CN" altLang="en-US" dirty="0"/>
              <a:t>夜市骈阗，至于通晓</a:t>
            </a:r>
            <a:r>
              <a:rPr lang="en-US" altLang="zh-CN" dirty="0"/>
              <a:t>"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    到了明清时，中秋已成为中国民间的主要节日之一。岁时节日中世俗的情趣愈益浓厚，功利性的拜祭、祈求与世俗的情感、愿望构成普通民众中秋节俗的主要形态。明清两朝的赏月活动，</a:t>
            </a:r>
            <a:r>
              <a:rPr lang="en-US" altLang="zh-CN" dirty="0"/>
              <a:t>"</a:t>
            </a:r>
            <a:r>
              <a:rPr lang="zh-CN" altLang="en-US" dirty="0"/>
              <a:t>其祭果饼必圆</a:t>
            </a:r>
            <a:r>
              <a:rPr lang="en-US" altLang="zh-CN" dirty="0"/>
              <a:t>"</a:t>
            </a:r>
            <a:r>
              <a:rPr lang="zh-CN" altLang="en-US" dirty="0"/>
              <a:t>，各家都要设</a:t>
            </a:r>
            <a:r>
              <a:rPr lang="en-US" altLang="zh-CN" dirty="0"/>
              <a:t>"</a:t>
            </a:r>
            <a:r>
              <a:rPr lang="zh-CN" altLang="en-US" dirty="0"/>
              <a:t>月光位</a:t>
            </a:r>
            <a:r>
              <a:rPr lang="en-US" altLang="zh-CN" dirty="0"/>
              <a:t>"</a:t>
            </a:r>
            <a:r>
              <a:rPr lang="zh-CN" altLang="en-US" dirty="0"/>
              <a:t>，在月出方向</a:t>
            </a:r>
            <a:r>
              <a:rPr lang="en-US" altLang="zh-CN" dirty="0"/>
              <a:t>"</a:t>
            </a:r>
            <a:r>
              <a:rPr lang="zh-CN" altLang="en-US" dirty="0"/>
              <a:t>向月供而拜</a:t>
            </a:r>
            <a:r>
              <a:rPr lang="en-US" altLang="zh-CN" dirty="0"/>
              <a:t>"</a:t>
            </a:r>
            <a:r>
              <a:rPr lang="zh-CN" altLang="en-US" dirty="0"/>
              <a:t>。陆启泓</a:t>
            </a:r>
            <a:r>
              <a:rPr lang="en-US" altLang="zh-CN" dirty="0"/>
              <a:t>《</a:t>
            </a:r>
            <a:r>
              <a:rPr lang="zh-CN" altLang="en-US" dirty="0"/>
              <a:t>北京岁华记</a:t>
            </a:r>
            <a:r>
              <a:rPr lang="en-US" altLang="zh-CN" dirty="0"/>
              <a:t>》</a:t>
            </a:r>
            <a:r>
              <a:rPr lang="zh-CN" altLang="en-US" dirty="0"/>
              <a:t>载</a:t>
            </a:r>
            <a:r>
              <a:rPr lang="en-US" altLang="zh-CN" dirty="0"/>
              <a:t>:"</a:t>
            </a:r>
            <a:r>
              <a:rPr lang="zh-CN" altLang="en-US" dirty="0"/>
              <a:t>中秋夜，人家各置月宫符象，符上免如人立</a:t>
            </a:r>
            <a:r>
              <a:rPr lang="en-US" altLang="zh-CN" dirty="0"/>
              <a:t>;</a:t>
            </a:r>
            <a:r>
              <a:rPr lang="zh-CN" altLang="en-US" dirty="0"/>
              <a:t>陈瓜果于庭，饼面绘月宫蟾免</a:t>
            </a:r>
            <a:r>
              <a:rPr lang="en-US" altLang="zh-CN" dirty="0"/>
              <a:t>;</a:t>
            </a:r>
            <a:r>
              <a:rPr lang="zh-CN" altLang="en-US" dirty="0"/>
              <a:t>男女肃拜烧香，旦而焚之。</a:t>
            </a:r>
            <a:r>
              <a:rPr lang="en-US" altLang="zh-CN" dirty="0"/>
              <a:t>"《</a:t>
            </a:r>
            <a:r>
              <a:rPr lang="zh-CN" altLang="en-US" dirty="0"/>
              <a:t>帝京景物略</a:t>
            </a:r>
            <a:r>
              <a:rPr lang="en-US" altLang="zh-CN" dirty="0"/>
              <a:t>》</a:t>
            </a:r>
            <a:r>
              <a:rPr lang="zh-CN" altLang="en-US" dirty="0"/>
              <a:t>中也说</a:t>
            </a:r>
            <a:r>
              <a:rPr lang="en-US" altLang="zh-CN" dirty="0"/>
              <a:t>:"</a:t>
            </a:r>
            <a:r>
              <a:rPr lang="zh-CN" altLang="en-US" dirty="0"/>
              <a:t>八月十五祭月，其饼必圆，分瓜必牙错，瓣刻如莲花。</a:t>
            </a:r>
            <a:r>
              <a:rPr lang="en-US" altLang="zh-CN" dirty="0"/>
              <a:t>……</a:t>
            </a:r>
            <a:r>
              <a:rPr lang="zh-CN" altLang="en-US" dirty="0"/>
              <a:t>其有妇归宁者，是日必返夫家，曰团圆节也。</a:t>
            </a:r>
            <a:r>
              <a:rPr lang="en-US" altLang="zh-CN" dirty="0"/>
              <a:t>"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00F8E64-F871-57F1-0AA7-D9D15B0E8963}"/>
              </a:ext>
            </a:extLst>
          </p:cNvPr>
          <p:cNvSpPr/>
          <p:nvPr/>
        </p:nvSpPr>
        <p:spPr>
          <a:xfrm>
            <a:off x="4618384" y="1995770"/>
            <a:ext cx="6265516" cy="3960531"/>
          </a:xfrm>
          <a:prstGeom prst="rect">
            <a:avLst/>
          </a:prstGeom>
          <a:noFill/>
          <a:ln w="12700">
            <a:solidFill>
              <a:srgbClr val="E5E9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图形 214">
            <a:extLst>
              <a:ext uri="{FF2B5EF4-FFF2-40B4-BE49-F238E27FC236}">
                <a16:creationId xmlns:a16="http://schemas.microsoft.com/office/drawing/2014/main" id="{07D95C6A-9F06-7FBE-0AB8-D01DB7D3685C}"/>
              </a:ext>
            </a:extLst>
          </p:cNvPr>
          <p:cNvGrpSpPr/>
          <p:nvPr/>
        </p:nvGrpSpPr>
        <p:grpSpPr>
          <a:xfrm rot="5400000">
            <a:off x="4707267" y="2072500"/>
            <a:ext cx="229500" cy="240346"/>
            <a:chOff x="1458277" y="1991010"/>
            <a:chExt cx="203549" cy="213169"/>
          </a:xfrm>
          <a:solidFill>
            <a:srgbClr val="FFF2CC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D544A6A-72E6-71D7-6D23-FDE564061135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236B8F7-F2CC-DE71-FE38-2010389157DB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60" name="任意多边形: 形状 20159">
              <a:extLst>
                <a:ext uri="{FF2B5EF4-FFF2-40B4-BE49-F238E27FC236}">
                  <a16:creationId xmlns:a16="http://schemas.microsoft.com/office/drawing/2014/main" id="{C5F5C901-C0BA-1161-CCB3-FD40347387C7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161" name="图形 214">
              <a:extLst>
                <a:ext uri="{FF2B5EF4-FFF2-40B4-BE49-F238E27FC236}">
                  <a16:creationId xmlns:a16="http://schemas.microsoft.com/office/drawing/2014/main" id="{01CAE49A-0F38-5A5B-5701-AEB1EBCAF64E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20162" name="任意多边形: 形状 20161">
                <a:extLst>
                  <a:ext uri="{FF2B5EF4-FFF2-40B4-BE49-F238E27FC236}">
                    <a16:creationId xmlns:a16="http://schemas.microsoft.com/office/drawing/2014/main" id="{3240BBB2-A195-7B21-E8B9-88257419B81C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63" name="任意多边形: 形状 20162">
                <a:extLst>
                  <a:ext uri="{FF2B5EF4-FFF2-40B4-BE49-F238E27FC236}">
                    <a16:creationId xmlns:a16="http://schemas.microsoft.com/office/drawing/2014/main" id="{0F88FBB4-D866-671D-9D18-1EB72E2A73F1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图形 214">
            <a:extLst>
              <a:ext uri="{FF2B5EF4-FFF2-40B4-BE49-F238E27FC236}">
                <a16:creationId xmlns:a16="http://schemas.microsoft.com/office/drawing/2014/main" id="{058DBFE7-47FB-2ADB-BC75-DF6FA7664A64}"/>
              </a:ext>
            </a:extLst>
          </p:cNvPr>
          <p:cNvGrpSpPr/>
          <p:nvPr/>
        </p:nvGrpSpPr>
        <p:grpSpPr>
          <a:xfrm rot="5400000">
            <a:off x="4707267" y="5655215"/>
            <a:ext cx="229607" cy="240453"/>
            <a:chOff x="1852231" y="1990915"/>
            <a:chExt cx="203644" cy="213264"/>
          </a:xfrm>
          <a:solidFill>
            <a:srgbClr val="FFF2CC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188FB51-034A-75D1-C927-69A7B671FEB4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9C7D6D5-E25A-5167-C83B-6EFE0C7D7F89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B125576-5DE8-F0C2-724A-9BB432BED010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9" name="图形 214">
              <a:extLst>
                <a:ext uri="{FF2B5EF4-FFF2-40B4-BE49-F238E27FC236}">
                  <a16:creationId xmlns:a16="http://schemas.microsoft.com/office/drawing/2014/main" id="{64BFAD4D-2F93-14E3-3F0E-1E74E3ECE162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6DAE5F6-FAFB-F39E-69CF-47A02191AD63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F3437CB-A23D-03C3-9C80-83D3BCEF6C46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图形 214">
            <a:extLst>
              <a:ext uri="{FF2B5EF4-FFF2-40B4-BE49-F238E27FC236}">
                <a16:creationId xmlns:a16="http://schemas.microsoft.com/office/drawing/2014/main" id="{C43D7630-236E-A9EC-AF23-D57F7EB906C1}"/>
              </a:ext>
            </a:extLst>
          </p:cNvPr>
          <p:cNvGrpSpPr/>
          <p:nvPr/>
        </p:nvGrpSpPr>
        <p:grpSpPr>
          <a:xfrm rot="5400000">
            <a:off x="10571576" y="2072343"/>
            <a:ext cx="229607" cy="240562"/>
            <a:chOff x="1458182" y="805529"/>
            <a:chExt cx="203644" cy="213360"/>
          </a:xfrm>
          <a:solidFill>
            <a:srgbClr val="FFF2CC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DF1F23C-2A06-F947-2476-4FEFCC9A4593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FC21F97-AE90-70CE-22E3-BBE0A794915E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8656C0B-B158-4772-B53B-E2EE7A428C79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" name="图形 214">
              <a:extLst>
                <a:ext uri="{FF2B5EF4-FFF2-40B4-BE49-F238E27FC236}">
                  <a16:creationId xmlns:a16="http://schemas.microsoft.com/office/drawing/2014/main" id="{AEE7E051-EBC9-4FE7-3182-511751131005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CD81A5D-AEBC-E11F-60CC-FAD925EDDC34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CF2F75B-8687-1A50-D20E-3F62920CD7AE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图形 214">
            <a:extLst>
              <a:ext uri="{FF2B5EF4-FFF2-40B4-BE49-F238E27FC236}">
                <a16:creationId xmlns:a16="http://schemas.microsoft.com/office/drawing/2014/main" id="{52568781-E681-D9E1-9BB1-960CAFEEEC67}"/>
              </a:ext>
            </a:extLst>
          </p:cNvPr>
          <p:cNvGrpSpPr/>
          <p:nvPr/>
        </p:nvGrpSpPr>
        <p:grpSpPr>
          <a:xfrm rot="5400000">
            <a:off x="10573211" y="5655165"/>
            <a:ext cx="229500" cy="240453"/>
            <a:chOff x="1852231" y="805624"/>
            <a:chExt cx="203549" cy="213264"/>
          </a:xfrm>
          <a:solidFill>
            <a:srgbClr val="FFF2CC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E10B498-C3C1-AF49-BFF6-984BF3984101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C96271B-010E-03E6-73C7-32E83EF924FB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B9BCFC9-818A-946D-10FF-94FE3EF62E82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" name="图形 214">
              <a:extLst>
                <a:ext uri="{FF2B5EF4-FFF2-40B4-BE49-F238E27FC236}">
                  <a16:creationId xmlns:a16="http://schemas.microsoft.com/office/drawing/2014/main" id="{7C21CDB7-EEA1-FEC4-480C-B1A9EBCB1EA9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46BB5FA-756D-10E9-5B58-02DE08EE92BA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11BB18C-C111-A3E7-96DA-889CC1856DDD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0165" name="图形 20164" descr="D:\51PPT模板网\51pptmoban.com\图片001.jpg">
            <a:extLst>
              <a:ext uri="{FF2B5EF4-FFF2-40B4-BE49-F238E27FC236}">
                <a16:creationId xmlns:a16="http://schemas.microsoft.com/office/drawing/2014/main" id="{83A062DA-F975-41D7-6D97-E561280852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4631" y="-287721"/>
            <a:ext cx="3537813" cy="799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659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形 6">
            <a:extLst>
              <a:ext uri="{FF2B5EF4-FFF2-40B4-BE49-F238E27FC236}">
                <a16:creationId xmlns:a16="http://schemas.microsoft.com/office/drawing/2014/main" id="{5A16A34D-E344-6DBE-EF1C-4656CA2FD829}"/>
              </a:ext>
            </a:extLst>
          </p:cNvPr>
          <p:cNvSpPr/>
          <p:nvPr/>
        </p:nvSpPr>
        <p:spPr>
          <a:xfrm>
            <a:off x="0" y="2754588"/>
            <a:ext cx="12191999" cy="3611880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gradFill>
            <a:gsLst>
              <a:gs pos="0">
                <a:srgbClr val="F6EDEC">
                  <a:alpha val="13000"/>
                </a:srgbClr>
              </a:gs>
              <a:gs pos="100000">
                <a:srgbClr val="1A3775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71614E-EAD7-AFE6-C8E7-3CADFEE90277}"/>
              </a:ext>
            </a:extLst>
          </p:cNvPr>
          <p:cNvGrpSpPr/>
          <p:nvPr/>
        </p:nvGrpSpPr>
        <p:grpSpPr>
          <a:xfrm rot="10800000">
            <a:off x="4406235" y="-934401"/>
            <a:ext cx="3407258" cy="3431770"/>
            <a:chOff x="2027863" y="177800"/>
            <a:chExt cx="1765300" cy="1778000"/>
          </a:xfrm>
          <a:gradFill>
            <a:gsLst>
              <a:gs pos="2752">
                <a:srgbClr val="F6EDEC">
                  <a:alpha val="7000"/>
                </a:srgbClr>
              </a:gs>
              <a:gs pos="43000">
                <a:srgbClr val="F6EDEC">
                  <a:alpha val="2000"/>
                </a:srgbClr>
              </a:gs>
              <a:gs pos="55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5FF3405-2570-C750-1BA7-615205DB72E3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4CC79EB-FA38-0AD0-7F4C-315AF146C0C5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FEF1E2B-FFD2-C62F-CEBC-076FBE8D889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1A74998-ACFF-F76D-88D4-AF493749C9D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FD6C71F-F9F8-1315-CF49-ECE6EC727810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6" name="组合 35275">
            <a:extLst>
              <a:ext uri="{FF2B5EF4-FFF2-40B4-BE49-F238E27FC236}">
                <a16:creationId xmlns:a16="http://schemas.microsoft.com/office/drawing/2014/main" id="{51BD436B-95F0-2A06-DAF8-2DEC59A14149}"/>
              </a:ext>
            </a:extLst>
          </p:cNvPr>
          <p:cNvGrpSpPr/>
          <p:nvPr/>
        </p:nvGrpSpPr>
        <p:grpSpPr>
          <a:xfrm>
            <a:off x="1631358" y="1900716"/>
            <a:ext cx="1546356" cy="389911"/>
            <a:chOff x="6846080" y="3603171"/>
            <a:chExt cx="564474" cy="142331"/>
          </a:xfrm>
        </p:grpSpPr>
        <p:sp>
          <p:nvSpPr>
            <p:cNvPr id="20169" name="任意多边形: 形状 20168">
              <a:extLst>
                <a:ext uri="{FF2B5EF4-FFF2-40B4-BE49-F238E27FC236}">
                  <a16:creationId xmlns:a16="http://schemas.microsoft.com/office/drawing/2014/main" id="{B3D71862-8B92-345B-464B-27515B804990}"/>
                </a:ext>
              </a:extLst>
            </p:cNvPr>
            <p:cNvSpPr/>
            <p:nvPr/>
          </p:nvSpPr>
          <p:spPr>
            <a:xfrm>
              <a:off x="7176368" y="3670820"/>
              <a:ext cx="234186" cy="74682"/>
            </a:xfrm>
            <a:custGeom>
              <a:avLst/>
              <a:gdLst>
                <a:gd name="connsiteX0" fmla="*/ 233320 w 234186"/>
                <a:gd name="connsiteY0" fmla="*/ 3645 h 74682"/>
                <a:gd name="connsiteX1" fmla="*/ 99411 w 234186"/>
                <a:gd name="connsiteY1" fmla="*/ 38677 h 74682"/>
                <a:gd name="connsiteX2" fmla="*/ 43125 w 234186"/>
                <a:gd name="connsiteY2" fmla="*/ 19169 h 74682"/>
                <a:gd name="connsiteX3" fmla="*/ 8865 w 234186"/>
                <a:gd name="connsiteY3" fmla="*/ 11245 h 74682"/>
                <a:gd name="connsiteX4" fmla="*/ 3988 w 234186"/>
                <a:gd name="connsiteY4" fmla="*/ 18925 h 74682"/>
                <a:gd name="connsiteX5" fmla="*/ 64095 w 234186"/>
                <a:gd name="connsiteY5" fmla="*/ 42862 h 74682"/>
                <a:gd name="connsiteX6" fmla="*/ 132573 w 234186"/>
                <a:gd name="connsiteY6" fmla="*/ 74115 h 74682"/>
                <a:gd name="connsiteX7" fmla="*/ 134443 w 234186"/>
                <a:gd name="connsiteY7" fmla="*/ 70132 h 74682"/>
                <a:gd name="connsiteX8" fmla="*/ 140864 w 234186"/>
                <a:gd name="connsiteY8" fmla="*/ 66759 h 74682"/>
                <a:gd name="connsiteX9" fmla="*/ 136068 w 234186"/>
                <a:gd name="connsiteY9" fmla="*/ 62166 h 74682"/>
                <a:gd name="connsiteX10" fmla="*/ 135093 w 234186"/>
                <a:gd name="connsiteY10" fmla="*/ 61476 h 74682"/>
                <a:gd name="connsiteX11" fmla="*/ 135052 w 234186"/>
                <a:gd name="connsiteY11" fmla="*/ 61354 h 74682"/>
                <a:gd name="connsiteX12" fmla="*/ 177277 w 234186"/>
                <a:gd name="connsiteY12" fmla="*/ 27744 h 74682"/>
                <a:gd name="connsiteX13" fmla="*/ 231491 w 234186"/>
                <a:gd name="connsiteY13" fmla="*/ 8197 h 74682"/>
                <a:gd name="connsiteX14" fmla="*/ 233320 w 234186"/>
                <a:gd name="connsiteY14" fmla="*/ 3645 h 7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186" h="74682">
                  <a:moveTo>
                    <a:pt x="233320" y="3645"/>
                  </a:moveTo>
                  <a:cubicBezTo>
                    <a:pt x="205441" y="-7938"/>
                    <a:pt x="126599" y="9253"/>
                    <a:pt x="99411" y="38677"/>
                  </a:cubicBezTo>
                  <a:cubicBezTo>
                    <a:pt x="81652" y="29695"/>
                    <a:pt x="65030" y="25834"/>
                    <a:pt x="43125" y="19169"/>
                  </a:cubicBezTo>
                  <a:cubicBezTo>
                    <a:pt x="32030" y="15959"/>
                    <a:pt x="20854" y="11488"/>
                    <a:pt x="8865" y="11245"/>
                  </a:cubicBezTo>
                  <a:cubicBezTo>
                    <a:pt x="-2920" y="11001"/>
                    <a:pt x="-1213" y="15796"/>
                    <a:pt x="3988" y="18925"/>
                  </a:cubicBezTo>
                  <a:cubicBezTo>
                    <a:pt x="9231" y="22014"/>
                    <a:pt x="44913" y="34247"/>
                    <a:pt x="64095" y="42862"/>
                  </a:cubicBezTo>
                  <a:cubicBezTo>
                    <a:pt x="70069" y="45545"/>
                    <a:pt x="123795" y="72123"/>
                    <a:pt x="132573" y="74115"/>
                  </a:cubicBezTo>
                  <a:cubicBezTo>
                    <a:pt x="139726" y="75740"/>
                    <a:pt x="136516" y="73708"/>
                    <a:pt x="134443" y="70132"/>
                  </a:cubicBezTo>
                  <a:cubicBezTo>
                    <a:pt x="134971" y="69604"/>
                    <a:pt x="136800" y="68181"/>
                    <a:pt x="140864" y="66759"/>
                  </a:cubicBezTo>
                  <a:cubicBezTo>
                    <a:pt x="144928" y="65377"/>
                    <a:pt x="138100" y="63914"/>
                    <a:pt x="136068" y="62166"/>
                  </a:cubicBezTo>
                  <a:cubicBezTo>
                    <a:pt x="135784" y="61923"/>
                    <a:pt x="135418" y="61760"/>
                    <a:pt x="135093" y="61476"/>
                  </a:cubicBezTo>
                  <a:cubicBezTo>
                    <a:pt x="135093" y="61435"/>
                    <a:pt x="135052" y="61394"/>
                    <a:pt x="135052" y="61354"/>
                  </a:cubicBezTo>
                  <a:cubicBezTo>
                    <a:pt x="147326" y="47373"/>
                    <a:pt x="161265" y="36685"/>
                    <a:pt x="177277" y="27744"/>
                  </a:cubicBezTo>
                  <a:cubicBezTo>
                    <a:pt x="194671" y="18031"/>
                    <a:pt x="214057" y="16487"/>
                    <a:pt x="231491" y="8197"/>
                  </a:cubicBezTo>
                  <a:cubicBezTo>
                    <a:pt x="231613" y="8115"/>
                    <a:pt x="236002" y="4742"/>
                    <a:pt x="233320" y="3645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170" name="任意多边形: 形状 20169">
              <a:extLst>
                <a:ext uri="{FF2B5EF4-FFF2-40B4-BE49-F238E27FC236}">
                  <a16:creationId xmlns:a16="http://schemas.microsoft.com/office/drawing/2014/main" id="{F613A80F-8C2F-9FCE-1998-0535181EA9AA}"/>
                </a:ext>
              </a:extLst>
            </p:cNvPr>
            <p:cNvSpPr/>
            <p:nvPr/>
          </p:nvSpPr>
          <p:spPr>
            <a:xfrm>
              <a:off x="6846080" y="3603171"/>
              <a:ext cx="138464" cy="66271"/>
            </a:xfrm>
            <a:custGeom>
              <a:avLst/>
              <a:gdLst>
                <a:gd name="connsiteX0" fmla="*/ 123314 w 138464"/>
                <a:gd name="connsiteY0" fmla="*/ 337 h 66271"/>
                <a:gd name="connsiteX1" fmla="*/ 58574 w 138464"/>
                <a:gd name="connsiteY1" fmla="*/ 42359 h 66271"/>
                <a:gd name="connsiteX2" fmla="*/ 34353 w 138464"/>
                <a:gd name="connsiteY2" fmla="*/ 36466 h 66271"/>
                <a:gd name="connsiteX3" fmla="*/ 378 w 138464"/>
                <a:gd name="connsiteY3" fmla="*/ 46829 h 66271"/>
                <a:gd name="connsiteX4" fmla="*/ 784 w 138464"/>
                <a:gd name="connsiteY4" fmla="*/ 48414 h 66271"/>
                <a:gd name="connsiteX5" fmla="*/ 16349 w 138464"/>
                <a:gd name="connsiteY5" fmla="*/ 46707 h 66271"/>
                <a:gd name="connsiteX6" fmla="*/ 58127 w 138464"/>
                <a:gd name="connsiteY6" fmla="*/ 58086 h 66271"/>
                <a:gd name="connsiteX7" fmla="*/ 68165 w 138464"/>
                <a:gd name="connsiteY7" fmla="*/ 66214 h 66271"/>
                <a:gd name="connsiteX8" fmla="*/ 66987 w 138464"/>
                <a:gd name="connsiteY8" fmla="*/ 57517 h 66271"/>
                <a:gd name="connsiteX9" fmla="*/ 75277 w 138464"/>
                <a:gd name="connsiteY9" fmla="*/ 61297 h 66271"/>
                <a:gd name="connsiteX10" fmla="*/ 79220 w 138464"/>
                <a:gd name="connsiteY10" fmla="*/ 46707 h 66271"/>
                <a:gd name="connsiteX11" fmla="*/ 102547 w 138464"/>
                <a:gd name="connsiteY11" fmla="*/ 21998 h 66271"/>
                <a:gd name="connsiteX12" fmla="*/ 138432 w 138464"/>
                <a:gd name="connsiteY12" fmla="*/ 3832 h 66271"/>
                <a:gd name="connsiteX13" fmla="*/ 123314 w 138464"/>
                <a:gd name="connsiteY13" fmla="*/ 337 h 6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464" h="66271">
                  <a:moveTo>
                    <a:pt x="123314" y="337"/>
                  </a:moveTo>
                  <a:cubicBezTo>
                    <a:pt x="99174" y="4157"/>
                    <a:pt x="65402" y="16024"/>
                    <a:pt x="58574" y="42359"/>
                  </a:cubicBezTo>
                  <a:cubicBezTo>
                    <a:pt x="51219" y="39067"/>
                    <a:pt x="45529" y="36547"/>
                    <a:pt x="34353" y="36466"/>
                  </a:cubicBezTo>
                  <a:cubicBezTo>
                    <a:pt x="23177" y="36384"/>
                    <a:pt x="10335" y="39473"/>
                    <a:pt x="378" y="46829"/>
                  </a:cubicBezTo>
                  <a:cubicBezTo>
                    <a:pt x="-232" y="47276"/>
                    <a:pt x="-110" y="48414"/>
                    <a:pt x="784" y="48414"/>
                  </a:cubicBezTo>
                  <a:cubicBezTo>
                    <a:pt x="6027" y="48251"/>
                    <a:pt x="11188" y="47439"/>
                    <a:pt x="16349" y="46707"/>
                  </a:cubicBezTo>
                  <a:cubicBezTo>
                    <a:pt x="30573" y="44634"/>
                    <a:pt x="44269" y="46910"/>
                    <a:pt x="58127" y="58086"/>
                  </a:cubicBezTo>
                  <a:cubicBezTo>
                    <a:pt x="61622" y="60890"/>
                    <a:pt x="64223" y="63898"/>
                    <a:pt x="68165" y="66214"/>
                  </a:cubicBezTo>
                  <a:cubicBezTo>
                    <a:pt x="69628" y="67068"/>
                    <a:pt x="65402" y="58046"/>
                    <a:pt x="66987" y="57517"/>
                  </a:cubicBezTo>
                  <a:cubicBezTo>
                    <a:pt x="67881" y="57924"/>
                    <a:pt x="74546" y="62435"/>
                    <a:pt x="75277" y="61297"/>
                  </a:cubicBezTo>
                  <a:cubicBezTo>
                    <a:pt x="79016" y="55526"/>
                    <a:pt x="75644" y="52559"/>
                    <a:pt x="79220" y="46707"/>
                  </a:cubicBezTo>
                  <a:cubicBezTo>
                    <a:pt x="84462" y="38010"/>
                    <a:pt x="94500" y="27769"/>
                    <a:pt x="102547" y="21998"/>
                  </a:cubicBezTo>
                  <a:cubicBezTo>
                    <a:pt x="115470" y="12732"/>
                    <a:pt x="136969" y="7936"/>
                    <a:pt x="138432" y="3832"/>
                  </a:cubicBezTo>
                  <a:cubicBezTo>
                    <a:pt x="139001" y="2166"/>
                    <a:pt x="132011" y="-1045"/>
                    <a:pt x="123314" y="337"/>
                  </a:cubicBezTo>
                  <a:close/>
                </a:path>
              </a:pathLst>
            </a:custGeom>
            <a:gradFill>
              <a:gsLst>
                <a:gs pos="0">
                  <a:srgbClr val="FFDC61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9BD57A-BDD1-4637-0AEA-1414D5CF454A}"/>
              </a:ext>
            </a:extLst>
          </p:cNvPr>
          <p:cNvGrpSpPr/>
          <p:nvPr/>
        </p:nvGrpSpPr>
        <p:grpSpPr>
          <a:xfrm>
            <a:off x="8744515" y="401860"/>
            <a:ext cx="3032491" cy="2196609"/>
            <a:chOff x="8615249" y="262204"/>
            <a:chExt cx="3484415" cy="252396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2F073DA-5EEC-3268-A957-FDBAF6635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5063" y="262204"/>
              <a:ext cx="2670279" cy="2523963"/>
            </a:xfrm>
            <a:prstGeom prst="rect">
              <a:avLst/>
            </a:pr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07CD5FF-C71D-5DC2-DD72-A343C8B04BC8}"/>
                </a:ext>
              </a:extLst>
            </p:cNvPr>
            <p:cNvSpPr/>
            <p:nvPr/>
          </p:nvSpPr>
          <p:spPr>
            <a:xfrm>
              <a:off x="10648950" y="2029926"/>
              <a:ext cx="1450714" cy="627727"/>
            </a:xfrm>
            <a:custGeom>
              <a:avLst/>
              <a:gdLst>
                <a:gd name="connsiteX0" fmla="*/ 512366 w 1137090"/>
                <a:gd name="connsiteY0" fmla="*/ 714 h 492021"/>
                <a:gd name="connsiteX1" fmla="*/ 586296 w 1137090"/>
                <a:gd name="connsiteY1" fmla="*/ 8067 h 492021"/>
                <a:gd name="connsiteX2" fmla="*/ 718010 w 1137090"/>
                <a:gd name="connsiteY2" fmla="*/ 146933 h 492021"/>
                <a:gd name="connsiteX3" fmla="*/ 843303 w 1137090"/>
                <a:gd name="connsiteY3" fmla="*/ 126329 h 492021"/>
                <a:gd name="connsiteX4" fmla="*/ 983064 w 1137090"/>
                <a:gd name="connsiteY4" fmla="*/ 222036 h 492021"/>
                <a:gd name="connsiteX5" fmla="*/ 1137090 w 1137090"/>
                <a:gd name="connsiteY5" fmla="*/ 210007 h 492021"/>
                <a:gd name="connsiteX6" fmla="*/ 1030938 w 1137090"/>
                <a:gd name="connsiteY6" fmla="*/ 303682 h 492021"/>
                <a:gd name="connsiteX7" fmla="*/ 877075 w 1137090"/>
                <a:gd name="connsiteY7" fmla="*/ 333593 h 492021"/>
                <a:gd name="connsiteX8" fmla="*/ 774296 w 1137090"/>
                <a:gd name="connsiteY8" fmla="*/ 415564 h 492021"/>
                <a:gd name="connsiteX9" fmla="*/ 649207 w 1137090"/>
                <a:gd name="connsiteY9" fmla="*/ 403006 h 492021"/>
                <a:gd name="connsiteX10" fmla="*/ 483111 w 1137090"/>
                <a:gd name="connsiteY10" fmla="*/ 491073 h 492021"/>
                <a:gd name="connsiteX11" fmla="*/ 332906 w 1137090"/>
                <a:gd name="connsiteY11" fmla="*/ 382239 h 492021"/>
                <a:gd name="connsiteX12" fmla="*/ 219845 w 1137090"/>
                <a:gd name="connsiteY12" fmla="*/ 438566 h 492021"/>
                <a:gd name="connsiteX13" fmla="*/ 91626 w 1137090"/>
                <a:gd name="connsiteY13" fmla="*/ 342128 h 492021"/>
                <a:gd name="connsiteX14" fmla="*/ 470 w 1137090"/>
                <a:gd name="connsiteY14" fmla="*/ 266253 h 492021"/>
                <a:gd name="connsiteX15" fmla="*/ 74476 w 1137090"/>
                <a:gd name="connsiteY15" fmla="*/ 175707 h 492021"/>
                <a:gd name="connsiteX16" fmla="*/ 189487 w 1137090"/>
                <a:gd name="connsiteY16" fmla="*/ 12984 h 492021"/>
                <a:gd name="connsiteX17" fmla="*/ 362004 w 1137090"/>
                <a:gd name="connsiteY17" fmla="*/ 87599 h 492021"/>
                <a:gd name="connsiteX18" fmla="*/ 512366 w 1137090"/>
                <a:gd name="connsiteY18" fmla="*/ 714 h 492021"/>
                <a:gd name="connsiteX19" fmla="*/ 718011 w 1137090"/>
                <a:gd name="connsiteY19" fmla="*/ 146933 h 492021"/>
                <a:gd name="connsiteX20" fmla="*/ 683995 w 1137090"/>
                <a:gd name="connsiteY20" fmla="*/ 228701 h 492021"/>
                <a:gd name="connsiteX21" fmla="*/ 747922 w 1137090"/>
                <a:gd name="connsiteY21" fmla="*/ 297301 h 492021"/>
                <a:gd name="connsiteX22" fmla="*/ 797624 w 1137090"/>
                <a:gd name="connsiteY22" fmla="*/ 290392 h 492021"/>
                <a:gd name="connsiteX23" fmla="*/ 829364 w 1137090"/>
                <a:gd name="connsiteY23" fmla="*/ 251500 h 492021"/>
                <a:gd name="connsiteX24" fmla="*/ 826479 w 1137090"/>
                <a:gd name="connsiteY24" fmla="*/ 203789 h 492021"/>
                <a:gd name="connsiteX25" fmla="*/ 790188 w 1137090"/>
                <a:gd name="connsiteY25" fmla="*/ 177494 h 492021"/>
                <a:gd name="connsiteX26" fmla="*/ 815506 w 1137090"/>
                <a:gd name="connsiteY26" fmla="*/ 207853 h 492021"/>
                <a:gd name="connsiteX27" fmla="*/ 811727 w 1137090"/>
                <a:gd name="connsiteY27" fmla="*/ 245526 h 492021"/>
                <a:gd name="connsiteX28" fmla="*/ 752555 w 1137090"/>
                <a:gd name="connsiteY28" fmla="*/ 273852 h 492021"/>
                <a:gd name="connsiteX29" fmla="*/ 702242 w 1137090"/>
                <a:gd name="connsiteY29" fmla="*/ 225206 h 492021"/>
                <a:gd name="connsiteX30" fmla="*/ 718011 w 1137090"/>
                <a:gd name="connsiteY30" fmla="*/ 146933 h 492021"/>
                <a:gd name="connsiteX31" fmla="*/ 243132 w 1137090"/>
                <a:gd name="connsiteY31" fmla="*/ 151485 h 492021"/>
                <a:gd name="connsiteX32" fmla="*/ 166201 w 1137090"/>
                <a:gd name="connsiteY32" fmla="*/ 167050 h 492021"/>
                <a:gd name="connsiteX33" fmla="*/ 125723 w 1137090"/>
                <a:gd name="connsiteY33" fmla="*/ 234594 h 492021"/>
                <a:gd name="connsiteX34" fmla="*/ 133160 w 1137090"/>
                <a:gd name="connsiteY34" fmla="*/ 274136 h 492021"/>
                <a:gd name="connsiteX35" fmla="*/ 162015 w 1137090"/>
                <a:gd name="connsiteY35" fmla="*/ 301446 h 492021"/>
                <a:gd name="connsiteX36" fmla="*/ 234110 w 1137090"/>
                <a:gd name="connsiteY36" fmla="*/ 299008 h 492021"/>
                <a:gd name="connsiteX37" fmla="*/ 167785 w 1137090"/>
                <a:gd name="connsiteY37" fmla="*/ 291286 h 492021"/>
                <a:gd name="connsiteX38" fmla="*/ 144256 w 1137090"/>
                <a:gd name="connsiteY38" fmla="*/ 236626 h 492021"/>
                <a:gd name="connsiteX39" fmla="*/ 178271 w 1137090"/>
                <a:gd name="connsiteY39" fmla="*/ 186151 h 492021"/>
                <a:gd name="connsiteX40" fmla="*/ 240450 w 1137090"/>
                <a:gd name="connsiteY40" fmla="*/ 175178 h 492021"/>
                <a:gd name="connsiteX41" fmla="*/ 301979 w 1137090"/>
                <a:gd name="connsiteY41" fmla="*/ 197286 h 492021"/>
                <a:gd name="connsiteX42" fmla="*/ 342172 w 1137090"/>
                <a:gd name="connsiteY42" fmla="*/ 248655 h 492021"/>
                <a:gd name="connsiteX43" fmla="*/ 353835 w 1137090"/>
                <a:gd name="connsiteY43" fmla="*/ 315874 h 492021"/>
                <a:gd name="connsiteX44" fmla="*/ 332743 w 1137090"/>
                <a:gd name="connsiteY44" fmla="*/ 382157 h 492021"/>
                <a:gd name="connsiteX45" fmla="*/ 365418 w 1137090"/>
                <a:gd name="connsiteY45" fmla="*/ 317093 h 492021"/>
                <a:gd name="connsiteX46" fmla="*/ 359566 w 1137090"/>
                <a:gd name="connsiteY46" fmla="*/ 242193 h 492021"/>
                <a:gd name="connsiteX47" fmla="*/ 315349 w 1137090"/>
                <a:gd name="connsiteY47" fmla="*/ 179120 h 492021"/>
                <a:gd name="connsiteX48" fmla="*/ 243132 w 1137090"/>
                <a:gd name="connsiteY48" fmla="*/ 151485 h 49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137090" h="492021">
                  <a:moveTo>
                    <a:pt x="512366" y="714"/>
                  </a:moveTo>
                  <a:cubicBezTo>
                    <a:pt x="535420" y="-1255"/>
                    <a:pt x="560195" y="731"/>
                    <a:pt x="586296" y="8067"/>
                  </a:cubicBezTo>
                  <a:cubicBezTo>
                    <a:pt x="682328" y="35092"/>
                    <a:pt x="708826" y="115722"/>
                    <a:pt x="718010" y="146933"/>
                  </a:cubicBezTo>
                  <a:cubicBezTo>
                    <a:pt x="718010" y="146933"/>
                    <a:pt x="764340" y="91379"/>
                    <a:pt x="843303" y="126329"/>
                  </a:cubicBezTo>
                  <a:cubicBezTo>
                    <a:pt x="903126" y="152786"/>
                    <a:pt x="910644" y="203870"/>
                    <a:pt x="983064" y="222036"/>
                  </a:cubicBezTo>
                  <a:cubicBezTo>
                    <a:pt x="1059386" y="241218"/>
                    <a:pt x="1137090" y="210007"/>
                    <a:pt x="1137090" y="210007"/>
                  </a:cubicBezTo>
                  <a:cubicBezTo>
                    <a:pt x="1137090" y="210007"/>
                    <a:pt x="1128515" y="286491"/>
                    <a:pt x="1030938" y="303682"/>
                  </a:cubicBezTo>
                  <a:cubicBezTo>
                    <a:pt x="955714" y="316971"/>
                    <a:pt x="933036" y="304210"/>
                    <a:pt x="877075" y="333593"/>
                  </a:cubicBezTo>
                  <a:cubicBezTo>
                    <a:pt x="821114" y="362935"/>
                    <a:pt x="820382" y="384759"/>
                    <a:pt x="774296" y="415564"/>
                  </a:cubicBezTo>
                  <a:cubicBezTo>
                    <a:pt x="699682" y="465389"/>
                    <a:pt x="649207" y="403006"/>
                    <a:pt x="649207" y="403006"/>
                  </a:cubicBezTo>
                  <a:cubicBezTo>
                    <a:pt x="649207" y="403006"/>
                    <a:pt x="603447" y="502737"/>
                    <a:pt x="483111" y="491073"/>
                  </a:cubicBezTo>
                  <a:cubicBezTo>
                    <a:pt x="360175" y="479206"/>
                    <a:pt x="332906" y="382239"/>
                    <a:pt x="332906" y="382239"/>
                  </a:cubicBezTo>
                  <a:cubicBezTo>
                    <a:pt x="332906" y="382239"/>
                    <a:pt x="301206" y="438566"/>
                    <a:pt x="219845" y="438566"/>
                  </a:cubicBezTo>
                  <a:cubicBezTo>
                    <a:pt x="118204" y="438566"/>
                    <a:pt x="91626" y="342128"/>
                    <a:pt x="91626" y="342128"/>
                  </a:cubicBezTo>
                  <a:cubicBezTo>
                    <a:pt x="91626" y="342128"/>
                    <a:pt x="7989" y="344444"/>
                    <a:pt x="470" y="266253"/>
                  </a:cubicBezTo>
                  <a:cubicBezTo>
                    <a:pt x="-6886" y="189768"/>
                    <a:pt x="74476" y="175707"/>
                    <a:pt x="74476" y="175707"/>
                  </a:cubicBezTo>
                  <a:cubicBezTo>
                    <a:pt x="57366" y="156118"/>
                    <a:pt x="67120" y="31354"/>
                    <a:pt x="189487" y="12984"/>
                  </a:cubicBezTo>
                  <a:cubicBezTo>
                    <a:pt x="311855" y="-5385"/>
                    <a:pt x="362004" y="87599"/>
                    <a:pt x="362004" y="87599"/>
                  </a:cubicBezTo>
                  <a:cubicBezTo>
                    <a:pt x="389527" y="48127"/>
                    <a:pt x="443203" y="6621"/>
                    <a:pt x="512366" y="714"/>
                  </a:cubicBezTo>
                  <a:close/>
                  <a:moveTo>
                    <a:pt x="718011" y="146933"/>
                  </a:moveTo>
                  <a:cubicBezTo>
                    <a:pt x="694562" y="164571"/>
                    <a:pt x="679485" y="196311"/>
                    <a:pt x="683995" y="228701"/>
                  </a:cubicBezTo>
                  <a:cubicBezTo>
                    <a:pt x="687450" y="261294"/>
                    <a:pt x="714232" y="291002"/>
                    <a:pt x="747922" y="297301"/>
                  </a:cubicBezTo>
                  <a:cubicBezTo>
                    <a:pt x="764584" y="300593"/>
                    <a:pt x="782304" y="298155"/>
                    <a:pt x="797624" y="290392"/>
                  </a:cubicBezTo>
                  <a:cubicBezTo>
                    <a:pt x="812540" y="282224"/>
                    <a:pt x="825382" y="268203"/>
                    <a:pt x="829364" y="251500"/>
                  </a:cubicBezTo>
                  <a:cubicBezTo>
                    <a:pt x="833550" y="235528"/>
                    <a:pt x="833388" y="218947"/>
                    <a:pt x="826479" y="203789"/>
                  </a:cubicBezTo>
                  <a:cubicBezTo>
                    <a:pt x="819408" y="188955"/>
                    <a:pt x="804980" y="178632"/>
                    <a:pt x="790188" y="177494"/>
                  </a:cubicBezTo>
                  <a:cubicBezTo>
                    <a:pt x="803477" y="183794"/>
                    <a:pt x="812703" y="195376"/>
                    <a:pt x="815506" y="207853"/>
                  </a:cubicBezTo>
                  <a:cubicBezTo>
                    <a:pt x="818636" y="220085"/>
                    <a:pt x="816197" y="234025"/>
                    <a:pt x="811727" y="245526"/>
                  </a:cubicBezTo>
                  <a:cubicBezTo>
                    <a:pt x="802624" y="268081"/>
                    <a:pt x="776086" y="279135"/>
                    <a:pt x="752555" y="273852"/>
                  </a:cubicBezTo>
                  <a:cubicBezTo>
                    <a:pt x="728740" y="269666"/>
                    <a:pt x="708420" y="250037"/>
                    <a:pt x="702242" y="225206"/>
                  </a:cubicBezTo>
                  <a:cubicBezTo>
                    <a:pt x="695659" y="200131"/>
                    <a:pt x="701918" y="171439"/>
                    <a:pt x="718011" y="146933"/>
                  </a:cubicBezTo>
                  <a:close/>
                  <a:moveTo>
                    <a:pt x="243132" y="151485"/>
                  </a:moveTo>
                  <a:cubicBezTo>
                    <a:pt x="217610" y="148477"/>
                    <a:pt x="189447" y="152216"/>
                    <a:pt x="166201" y="167050"/>
                  </a:cubicBezTo>
                  <a:cubicBezTo>
                    <a:pt x="143279" y="182005"/>
                    <a:pt x="127593" y="207568"/>
                    <a:pt x="125723" y="234594"/>
                  </a:cubicBezTo>
                  <a:cubicBezTo>
                    <a:pt x="124911" y="248005"/>
                    <a:pt x="126862" y="261904"/>
                    <a:pt x="133160" y="274136"/>
                  </a:cubicBezTo>
                  <a:cubicBezTo>
                    <a:pt x="139176" y="286816"/>
                    <a:pt x="150676" y="295879"/>
                    <a:pt x="162015" y="301446"/>
                  </a:cubicBezTo>
                  <a:cubicBezTo>
                    <a:pt x="185098" y="312744"/>
                    <a:pt x="213749" y="312948"/>
                    <a:pt x="234110" y="299008"/>
                  </a:cubicBezTo>
                  <a:cubicBezTo>
                    <a:pt x="211433" y="307868"/>
                    <a:pt x="186277" y="304210"/>
                    <a:pt x="167785" y="291286"/>
                  </a:cubicBezTo>
                  <a:cubicBezTo>
                    <a:pt x="147791" y="279623"/>
                    <a:pt x="141208" y="257758"/>
                    <a:pt x="144256" y="236626"/>
                  </a:cubicBezTo>
                  <a:cubicBezTo>
                    <a:pt x="147709" y="215696"/>
                    <a:pt x="160186" y="196595"/>
                    <a:pt x="178271" y="186151"/>
                  </a:cubicBezTo>
                  <a:cubicBezTo>
                    <a:pt x="196233" y="175503"/>
                    <a:pt x="218424" y="172252"/>
                    <a:pt x="240450" y="175178"/>
                  </a:cubicBezTo>
                  <a:cubicBezTo>
                    <a:pt x="262802" y="177779"/>
                    <a:pt x="284219" y="184728"/>
                    <a:pt x="301979" y="197286"/>
                  </a:cubicBezTo>
                  <a:cubicBezTo>
                    <a:pt x="319983" y="209600"/>
                    <a:pt x="333393" y="227969"/>
                    <a:pt x="342172" y="248655"/>
                  </a:cubicBezTo>
                  <a:cubicBezTo>
                    <a:pt x="350706" y="269463"/>
                    <a:pt x="354729" y="292668"/>
                    <a:pt x="353835" y="315874"/>
                  </a:cubicBezTo>
                  <a:cubicBezTo>
                    <a:pt x="353430" y="339160"/>
                    <a:pt x="347089" y="362610"/>
                    <a:pt x="332743" y="382157"/>
                  </a:cubicBezTo>
                  <a:cubicBezTo>
                    <a:pt x="351275" y="366105"/>
                    <a:pt x="361069" y="341396"/>
                    <a:pt x="365418" y="317093"/>
                  </a:cubicBezTo>
                  <a:cubicBezTo>
                    <a:pt x="369238" y="292384"/>
                    <a:pt x="367694" y="266537"/>
                    <a:pt x="359566" y="242193"/>
                  </a:cubicBezTo>
                  <a:cubicBezTo>
                    <a:pt x="351803" y="217769"/>
                    <a:pt x="336319" y="195173"/>
                    <a:pt x="315349" y="179120"/>
                  </a:cubicBezTo>
                  <a:cubicBezTo>
                    <a:pt x="294257" y="163067"/>
                    <a:pt x="268369" y="154777"/>
                    <a:pt x="243132" y="15148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F379382-EB26-AAC2-64F9-B62373BB0F9B}"/>
                </a:ext>
              </a:extLst>
            </p:cNvPr>
            <p:cNvSpPr/>
            <p:nvPr/>
          </p:nvSpPr>
          <p:spPr>
            <a:xfrm>
              <a:off x="8615249" y="1113841"/>
              <a:ext cx="881749" cy="424880"/>
            </a:xfrm>
            <a:custGeom>
              <a:avLst/>
              <a:gdLst>
                <a:gd name="connsiteX0" fmla="*/ 596411 w 881749"/>
                <a:gd name="connsiteY0" fmla="*/ 2769 h 424880"/>
                <a:gd name="connsiteX1" fmla="*/ 734216 w 881749"/>
                <a:gd name="connsiteY1" fmla="*/ 30338 h 424880"/>
                <a:gd name="connsiteX2" fmla="*/ 815334 w 881749"/>
                <a:gd name="connsiteY2" fmla="*/ 167011 h 424880"/>
                <a:gd name="connsiteX3" fmla="*/ 878651 w 881749"/>
                <a:gd name="connsiteY3" fmla="*/ 291450 h 424880"/>
                <a:gd name="connsiteX4" fmla="*/ 633632 w 881749"/>
                <a:gd name="connsiteY4" fmla="*/ 344770 h 424880"/>
                <a:gd name="connsiteX5" fmla="*/ 484728 w 881749"/>
                <a:gd name="connsiteY5" fmla="*/ 423083 h 424880"/>
                <a:gd name="connsiteX6" fmla="*/ 381949 w 881749"/>
                <a:gd name="connsiteY6" fmla="*/ 322255 h 424880"/>
                <a:gd name="connsiteX7" fmla="*/ 275188 w 881749"/>
                <a:gd name="connsiteY7" fmla="*/ 358303 h 424880"/>
                <a:gd name="connsiteX8" fmla="*/ 214472 w 881749"/>
                <a:gd name="connsiteY8" fmla="*/ 280559 h 424880"/>
                <a:gd name="connsiteX9" fmla="*/ 98688 w 881749"/>
                <a:gd name="connsiteY9" fmla="*/ 273650 h 424880"/>
                <a:gd name="connsiteX10" fmla="*/ 5339 w 881749"/>
                <a:gd name="connsiteY10" fmla="*/ 156444 h 424880"/>
                <a:gd name="connsiteX11" fmla="*/ 140913 w 881749"/>
                <a:gd name="connsiteY11" fmla="*/ 165873 h 424880"/>
                <a:gd name="connsiteX12" fmla="*/ 221299 w 881749"/>
                <a:gd name="connsiteY12" fmla="*/ 103897 h 424880"/>
                <a:gd name="connsiteX13" fmla="*/ 295345 w 881749"/>
                <a:gd name="connsiteY13" fmla="*/ 132263 h 424880"/>
                <a:gd name="connsiteX14" fmla="*/ 356712 w 881749"/>
                <a:gd name="connsiteY14" fmla="*/ 29281 h 424880"/>
                <a:gd name="connsiteX15" fmla="*/ 486434 w 881749"/>
                <a:gd name="connsiteY15" fmla="*/ 59233 h 424880"/>
                <a:gd name="connsiteX16" fmla="*/ 596411 w 881749"/>
                <a:gd name="connsiteY16" fmla="*/ 2769 h 424880"/>
                <a:gd name="connsiteX17" fmla="*/ 413649 w 881749"/>
                <a:gd name="connsiteY17" fmla="*/ 115844 h 424880"/>
                <a:gd name="connsiteX18" fmla="*/ 443722 w 881749"/>
                <a:gd name="connsiteY18" fmla="*/ 136774 h 424880"/>
                <a:gd name="connsiteX19" fmla="*/ 447177 w 881749"/>
                <a:gd name="connsiteY19" fmla="*/ 170871 h 424880"/>
                <a:gd name="connsiteX20" fmla="*/ 398896 w 881749"/>
                <a:gd name="connsiteY20" fmla="*/ 214315 h 424880"/>
                <a:gd name="connsiteX21" fmla="*/ 332937 w 881749"/>
                <a:gd name="connsiteY21" fmla="*/ 199197 h 424880"/>
                <a:gd name="connsiteX22" fmla="*/ 295305 w 881749"/>
                <a:gd name="connsiteY22" fmla="*/ 132222 h 424880"/>
                <a:gd name="connsiteX23" fmla="*/ 319892 w 881749"/>
                <a:gd name="connsiteY23" fmla="*/ 212364 h 424880"/>
                <a:gd name="connsiteX24" fmla="*/ 358378 w 881749"/>
                <a:gd name="connsiteY24" fmla="*/ 236992 h 424880"/>
                <a:gd name="connsiteX25" fmla="*/ 404220 w 881749"/>
                <a:gd name="connsiteY25" fmla="*/ 237561 h 424880"/>
                <a:gd name="connsiteX26" fmla="*/ 445267 w 881749"/>
                <a:gd name="connsiteY26" fmla="*/ 215940 h 424880"/>
                <a:gd name="connsiteX27" fmla="*/ 465546 w 881749"/>
                <a:gd name="connsiteY27" fmla="*/ 173919 h 424880"/>
                <a:gd name="connsiteX28" fmla="*/ 453354 w 881749"/>
                <a:gd name="connsiteY28" fmla="*/ 130068 h 424880"/>
                <a:gd name="connsiteX29" fmla="*/ 413649 w 881749"/>
                <a:gd name="connsiteY29" fmla="*/ 115844 h 424880"/>
                <a:gd name="connsiteX30" fmla="*/ 688781 w 881749"/>
                <a:gd name="connsiteY30" fmla="*/ 176357 h 424880"/>
                <a:gd name="connsiteX31" fmla="*/ 635868 w 881749"/>
                <a:gd name="connsiteY31" fmla="*/ 196880 h 424880"/>
                <a:gd name="connsiteX32" fmla="*/ 607379 w 881749"/>
                <a:gd name="connsiteY32" fmla="*/ 245486 h 424880"/>
                <a:gd name="connsiteX33" fmla="*/ 634080 w 881749"/>
                <a:gd name="connsiteY33" fmla="*/ 344688 h 424880"/>
                <a:gd name="connsiteX34" fmla="*/ 625383 w 881749"/>
                <a:gd name="connsiteY34" fmla="*/ 250322 h 424880"/>
                <a:gd name="connsiteX35" fmla="*/ 690773 w 881749"/>
                <a:gd name="connsiteY35" fmla="*/ 200132 h 424880"/>
                <a:gd name="connsiteX36" fmla="*/ 762096 w 881749"/>
                <a:gd name="connsiteY36" fmla="*/ 238658 h 424880"/>
                <a:gd name="connsiteX37" fmla="*/ 733648 w 881749"/>
                <a:gd name="connsiteY37" fmla="*/ 319451 h 424880"/>
                <a:gd name="connsiteX38" fmla="*/ 774410 w 881749"/>
                <a:gd name="connsiteY38" fmla="*/ 287548 h 424880"/>
                <a:gd name="connsiteX39" fmla="*/ 779693 w 881749"/>
                <a:gd name="connsiteY39" fmla="*/ 232765 h 424880"/>
                <a:gd name="connsiteX40" fmla="*/ 744214 w 881749"/>
                <a:gd name="connsiteY40" fmla="*/ 188183 h 424880"/>
                <a:gd name="connsiteX41" fmla="*/ 688781 w 881749"/>
                <a:gd name="connsiteY41" fmla="*/ 176357 h 42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81749" h="424880">
                  <a:moveTo>
                    <a:pt x="596411" y="2769"/>
                  </a:moveTo>
                  <a:cubicBezTo>
                    <a:pt x="640663" y="-4582"/>
                    <a:pt x="689553" y="2073"/>
                    <a:pt x="734216" y="30338"/>
                  </a:cubicBezTo>
                  <a:cubicBezTo>
                    <a:pt x="802288" y="73417"/>
                    <a:pt x="815334" y="167011"/>
                    <a:pt x="815334" y="167011"/>
                  </a:cubicBezTo>
                  <a:cubicBezTo>
                    <a:pt x="815334" y="167011"/>
                    <a:pt x="898646" y="193101"/>
                    <a:pt x="878651" y="291450"/>
                  </a:cubicBezTo>
                  <a:cubicBezTo>
                    <a:pt x="857396" y="395854"/>
                    <a:pt x="696421" y="424912"/>
                    <a:pt x="633632" y="344770"/>
                  </a:cubicBezTo>
                  <a:cubicBezTo>
                    <a:pt x="633632" y="344770"/>
                    <a:pt x="593764" y="438933"/>
                    <a:pt x="484728" y="423083"/>
                  </a:cubicBezTo>
                  <a:cubicBezTo>
                    <a:pt x="393612" y="409835"/>
                    <a:pt x="381949" y="322255"/>
                    <a:pt x="381949" y="322255"/>
                  </a:cubicBezTo>
                  <a:cubicBezTo>
                    <a:pt x="381949" y="322255"/>
                    <a:pt x="340862" y="381427"/>
                    <a:pt x="275188" y="358303"/>
                  </a:cubicBezTo>
                  <a:cubicBezTo>
                    <a:pt x="212440" y="336195"/>
                    <a:pt x="214472" y="280559"/>
                    <a:pt x="214472" y="280559"/>
                  </a:cubicBezTo>
                  <a:cubicBezTo>
                    <a:pt x="214472" y="280559"/>
                    <a:pt x="156641" y="291166"/>
                    <a:pt x="98688" y="273650"/>
                  </a:cubicBezTo>
                  <a:cubicBezTo>
                    <a:pt x="8670" y="246462"/>
                    <a:pt x="-11324" y="141448"/>
                    <a:pt x="5339" y="156444"/>
                  </a:cubicBezTo>
                  <a:cubicBezTo>
                    <a:pt x="22041" y="171440"/>
                    <a:pt x="85358" y="198100"/>
                    <a:pt x="140913" y="165873"/>
                  </a:cubicBezTo>
                  <a:cubicBezTo>
                    <a:pt x="174278" y="146528"/>
                    <a:pt x="177326" y="110318"/>
                    <a:pt x="221299" y="103897"/>
                  </a:cubicBezTo>
                  <a:cubicBezTo>
                    <a:pt x="267832" y="97110"/>
                    <a:pt x="295345" y="132263"/>
                    <a:pt x="295345" y="132263"/>
                  </a:cubicBezTo>
                  <a:cubicBezTo>
                    <a:pt x="295345" y="132263"/>
                    <a:pt x="284576" y="57973"/>
                    <a:pt x="356712" y="29281"/>
                  </a:cubicBezTo>
                  <a:cubicBezTo>
                    <a:pt x="430310" y="21"/>
                    <a:pt x="486434" y="59233"/>
                    <a:pt x="486434" y="59233"/>
                  </a:cubicBezTo>
                  <a:cubicBezTo>
                    <a:pt x="512545" y="31476"/>
                    <a:pt x="552159" y="10120"/>
                    <a:pt x="596411" y="2769"/>
                  </a:cubicBezTo>
                  <a:close/>
                  <a:moveTo>
                    <a:pt x="413649" y="115844"/>
                  </a:moveTo>
                  <a:cubicBezTo>
                    <a:pt x="427425" y="118120"/>
                    <a:pt x="438601" y="126126"/>
                    <a:pt x="443722" y="136774"/>
                  </a:cubicBezTo>
                  <a:cubicBezTo>
                    <a:pt x="449209" y="147218"/>
                    <a:pt x="449859" y="159654"/>
                    <a:pt x="447177" y="170871"/>
                  </a:cubicBezTo>
                  <a:cubicBezTo>
                    <a:pt x="441487" y="193751"/>
                    <a:pt x="422264" y="209926"/>
                    <a:pt x="398896" y="214315"/>
                  </a:cubicBezTo>
                  <a:cubicBezTo>
                    <a:pt x="375487" y="220492"/>
                    <a:pt x="351347" y="215453"/>
                    <a:pt x="332937" y="199197"/>
                  </a:cubicBezTo>
                  <a:cubicBezTo>
                    <a:pt x="314487" y="183022"/>
                    <a:pt x="301970" y="158841"/>
                    <a:pt x="295305" y="132222"/>
                  </a:cubicBezTo>
                  <a:cubicBezTo>
                    <a:pt x="292135" y="159613"/>
                    <a:pt x="299857" y="189646"/>
                    <a:pt x="319892" y="212364"/>
                  </a:cubicBezTo>
                  <a:cubicBezTo>
                    <a:pt x="329686" y="223784"/>
                    <a:pt x="343341" y="232481"/>
                    <a:pt x="358378" y="236992"/>
                  </a:cubicBezTo>
                  <a:cubicBezTo>
                    <a:pt x="373496" y="241381"/>
                    <a:pt x="389549" y="240772"/>
                    <a:pt x="404220" y="237561"/>
                  </a:cubicBezTo>
                  <a:cubicBezTo>
                    <a:pt x="418810" y="233944"/>
                    <a:pt x="433969" y="227442"/>
                    <a:pt x="445267" y="215940"/>
                  </a:cubicBezTo>
                  <a:cubicBezTo>
                    <a:pt x="456321" y="204480"/>
                    <a:pt x="464042" y="189565"/>
                    <a:pt x="465546" y="173919"/>
                  </a:cubicBezTo>
                  <a:cubicBezTo>
                    <a:pt x="467375" y="158394"/>
                    <a:pt x="463311" y="142057"/>
                    <a:pt x="453354" y="130068"/>
                  </a:cubicBezTo>
                  <a:cubicBezTo>
                    <a:pt x="443356" y="117998"/>
                    <a:pt x="427181" y="112634"/>
                    <a:pt x="413649" y="115844"/>
                  </a:cubicBezTo>
                  <a:close/>
                  <a:moveTo>
                    <a:pt x="688781" y="176357"/>
                  </a:moveTo>
                  <a:cubicBezTo>
                    <a:pt x="670168" y="178227"/>
                    <a:pt x="651189" y="183916"/>
                    <a:pt x="635868" y="196880"/>
                  </a:cubicBezTo>
                  <a:cubicBezTo>
                    <a:pt x="620994" y="209723"/>
                    <a:pt x="611159" y="227360"/>
                    <a:pt x="607379" y="245486"/>
                  </a:cubicBezTo>
                  <a:cubicBezTo>
                    <a:pt x="599699" y="281696"/>
                    <a:pt x="610875" y="319532"/>
                    <a:pt x="634080" y="344688"/>
                  </a:cubicBezTo>
                  <a:cubicBezTo>
                    <a:pt x="618677" y="314371"/>
                    <a:pt x="616361" y="279664"/>
                    <a:pt x="625383" y="250322"/>
                  </a:cubicBezTo>
                  <a:cubicBezTo>
                    <a:pt x="634933" y="220492"/>
                    <a:pt x="659845" y="201595"/>
                    <a:pt x="690773" y="200132"/>
                  </a:cubicBezTo>
                  <a:cubicBezTo>
                    <a:pt x="719952" y="197043"/>
                    <a:pt x="751448" y="211226"/>
                    <a:pt x="762096" y="238658"/>
                  </a:cubicBezTo>
                  <a:cubicBezTo>
                    <a:pt x="772621" y="265115"/>
                    <a:pt x="765185" y="304089"/>
                    <a:pt x="733648" y="319451"/>
                  </a:cubicBezTo>
                  <a:cubicBezTo>
                    <a:pt x="750757" y="316809"/>
                    <a:pt x="765916" y="303845"/>
                    <a:pt x="774410" y="287548"/>
                  </a:cubicBezTo>
                  <a:cubicBezTo>
                    <a:pt x="782253" y="271089"/>
                    <a:pt x="785261" y="251541"/>
                    <a:pt x="779693" y="232765"/>
                  </a:cubicBezTo>
                  <a:cubicBezTo>
                    <a:pt x="774857" y="213746"/>
                    <a:pt x="760836" y="197978"/>
                    <a:pt x="744214" y="188183"/>
                  </a:cubicBezTo>
                  <a:cubicBezTo>
                    <a:pt x="727389" y="178308"/>
                    <a:pt x="707638" y="175138"/>
                    <a:pt x="688781" y="176357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8E3A3"/>
                </a:gs>
                <a:gs pos="100000">
                  <a:srgbClr val="F2C748">
                    <a:alpha val="0"/>
                  </a:srgbClr>
                </a:gs>
              </a:gsLst>
              <a:lin ang="0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5415E7-1AF8-1EC3-85BF-1037FC1C8EFF}"/>
              </a:ext>
            </a:extLst>
          </p:cNvPr>
          <p:cNvGrpSpPr/>
          <p:nvPr/>
        </p:nvGrpSpPr>
        <p:grpSpPr>
          <a:xfrm flipH="1">
            <a:off x="-557366" y="4909530"/>
            <a:ext cx="4868259" cy="1945624"/>
            <a:chOff x="1115398" y="4975382"/>
            <a:chExt cx="3812168" cy="1879771"/>
          </a:xfrm>
        </p:grpSpPr>
        <p:sp>
          <p:nvSpPr>
            <p:cNvPr id="35278" name="任意多边形: 形状 35277">
              <a:extLst>
                <a:ext uri="{FF2B5EF4-FFF2-40B4-BE49-F238E27FC236}">
                  <a16:creationId xmlns:a16="http://schemas.microsoft.com/office/drawing/2014/main" id="{07C1425A-8B2F-D392-397C-FC26833888BC}"/>
                </a:ext>
              </a:extLst>
            </p:cNvPr>
            <p:cNvSpPr/>
            <p:nvPr/>
          </p:nvSpPr>
          <p:spPr>
            <a:xfrm>
              <a:off x="2039753" y="5342358"/>
              <a:ext cx="2887813" cy="1507030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1A3775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79" name="任意多边形: 形状 35278">
              <a:extLst>
                <a:ext uri="{FF2B5EF4-FFF2-40B4-BE49-F238E27FC236}">
                  <a16:creationId xmlns:a16="http://schemas.microsoft.com/office/drawing/2014/main" id="{F3F00B3B-4968-EE66-3DF0-B22A21B10AE1}"/>
                </a:ext>
              </a:extLst>
            </p:cNvPr>
            <p:cNvSpPr/>
            <p:nvPr/>
          </p:nvSpPr>
          <p:spPr>
            <a:xfrm>
              <a:off x="1115398" y="4975382"/>
              <a:ext cx="2964274" cy="1879771"/>
            </a:xfrm>
            <a:custGeom>
              <a:avLst/>
              <a:gdLst>
                <a:gd name="connsiteX0" fmla="*/ 830235 w 1187989"/>
                <a:gd name="connsiteY0" fmla="*/ 153 h 877651"/>
                <a:gd name="connsiteX1" fmla="*/ 1187989 w 1187989"/>
                <a:gd name="connsiteY1" fmla="*/ 858876 h 877651"/>
                <a:gd name="connsiteX2" fmla="*/ 1187648 w 1187989"/>
                <a:gd name="connsiteY2" fmla="*/ 858882 h 877651"/>
                <a:gd name="connsiteX3" fmla="*/ 1187949 w 1187989"/>
                <a:gd name="connsiteY3" fmla="*/ 859445 h 877651"/>
                <a:gd name="connsiteX4" fmla="*/ 1187557 w 1187989"/>
                <a:gd name="connsiteY4" fmla="*/ 859451 h 877651"/>
                <a:gd name="connsiteX5" fmla="*/ 1187867 w 1187989"/>
                <a:gd name="connsiteY5" fmla="*/ 860013 h 877651"/>
                <a:gd name="connsiteX6" fmla="*/ 1187489 w 1187989"/>
                <a:gd name="connsiteY6" fmla="*/ 860019 h 877651"/>
                <a:gd name="connsiteX7" fmla="*/ 1187786 w 1187989"/>
                <a:gd name="connsiteY7" fmla="*/ 860542 h 877651"/>
                <a:gd name="connsiteX8" fmla="*/ 1187374 w 1187989"/>
                <a:gd name="connsiteY8" fmla="*/ 860548 h 877651"/>
                <a:gd name="connsiteX9" fmla="*/ 1187704 w 1187989"/>
                <a:gd name="connsiteY9" fmla="*/ 861111 h 877651"/>
                <a:gd name="connsiteX10" fmla="*/ 1187282 w 1187989"/>
                <a:gd name="connsiteY10" fmla="*/ 861117 h 877651"/>
                <a:gd name="connsiteX11" fmla="*/ 1187623 w 1187989"/>
                <a:gd name="connsiteY11" fmla="*/ 861680 h 877651"/>
                <a:gd name="connsiteX12" fmla="*/ 1187230 w 1187989"/>
                <a:gd name="connsiteY12" fmla="*/ 861686 h 877651"/>
                <a:gd name="connsiteX13" fmla="*/ 1187583 w 1187989"/>
                <a:gd name="connsiteY13" fmla="*/ 862249 h 877651"/>
                <a:gd name="connsiteX14" fmla="*/ 1187162 w 1187989"/>
                <a:gd name="connsiteY14" fmla="*/ 862255 h 877651"/>
                <a:gd name="connsiteX15" fmla="*/ 1187502 w 1187989"/>
                <a:gd name="connsiteY15" fmla="*/ 862778 h 877651"/>
                <a:gd name="connsiteX16" fmla="*/ 1187041 w 1187989"/>
                <a:gd name="connsiteY16" fmla="*/ 862784 h 877651"/>
                <a:gd name="connsiteX17" fmla="*/ 1187420 w 1187989"/>
                <a:gd name="connsiteY17" fmla="*/ 863347 h 877651"/>
                <a:gd name="connsiteX18" fmla="*/ 1186947 w 1187989"/>
                <a:gd name="connsiteY18" fmla="*/ 863353 h 877651"/>
                <a:gd name="connsiteX19" fmla="*/ 1187339 w 1187989"/>
                <a:gd name="connsiteY19" fmla="*/ 863915 h 877651"/>
                <a:gd name="connsiteX20" fmla="*/ 1186849 w 1187989"/>
                <a:gd name="connsiteY20" fmla="*/ 863921 h 877651"/>
                <a:gd name="connsiteX21" fmla="*/ 1187258 w 1187989"/>
                <a:gd name="connsiteY21" fmla="*/ 864484 h 877651"/>
                <a:gd name="connsiteX22" fmla="*/ 1186822 w 1187989"/>
                <a:gd name="connsiteY22" fmla="*/ 864489 h 877651"/>
                <a:gd name="connsiteX23" fmla="*/ 1187217 w 1187989"/>
                <a:gd name="connsiteY23" fmla="*/ 865012 h 877651"/>
                <a:gd name="connsiteX24" fmla="*/ 1186756 w 1187989"/>
                <a:gd name="connsiteY24" fmla="*/ 865017 h 877651"/>
                <a:gd name="connsiteX25" fmla="*/ 1187136 w 1187989"/>
                <a:gd name="connsiteY25" fmla="*/ 865581 h 877651"/>
                <a:gd name="connsiteX26" fmla="*/ 1186655 w 1187989"/>
                <a:gd name="connsiteY26" fmla="*/ 865586 h 877651"/>
                <a:gd name="connsiteX27" fmla="*/ 1187054 w 1187989"/>
                <a:gd name="connsiteY27" fmla="*/ 866151 h 877651"/>
                <a:gd name="connsiteX28" fmla="*/ 1186585 w 1187989"/>
                <a:gd name="connsiteY28" fmla="*/ 866156 h 877651"/>
                <a:gd name="connsiteX29" fmla="*/ 1186973 w 1187989"/>
                <a:gd name="connsiteY29" fmla="*/ 866679 h 877651"/>
                <a:gd name="connsiteX30" fmla="*/ 1186454 w 1187989"/>
                <a:gd name="connsiteY30" fmla="*/ 866684 h 877651"/>
                <a:gd name="connsiteX31" fmla="*/ 1186892 w 1187989"/>
                <a:gd name="connsiteY31" fmla="*/ 867247 h 877651"/>
                <a:gd name="connsiteX32" fmla="*/ 1186387 w 1187989"/>
                <a:gd name="connsiteY32" fmla="*/ 867252 h 877651"/>
                <a:gd name="connsiteX33" fmla="*/ 1186851 w 1187989"/>
                <a:gd name="connsiteY33" fmla="*/ 867817 h 877651"/>
                <a:gd name="connsiteX34" fmla="*/ 1186279 w 1187989"/>
                <a:gd name="connsiteY34" fmla="*/ 867822 h 877651"/>
                <a:gd name="connsiteX35" fmla="*/ 1186769 w 1187989"/>
                <a:gd name="connsiteY35" fmla="*/ 868386 h 877651"/>
                <a:gd name="connsiteX36" fmla="*/ 1186206 w 1187989"/>
                <a:gd name="connsiteY36" fmla="*/ 868391 h 877651"/>
                <a:gd name="connsiteX37" fmla="*/ 1186688 w 1187989"/>
                <a:gd name="connsiteY37" fmla="*/ 868914 h 877651"/>
                <a:gd name="connsiteX38" fmla="*/ 1186056 w 1187989"/>
                <a:gd name="connsiteY38" fmla="*/ 868919 h 877651"/>
                <a:gd name="connsiteX39" fmla="*/ 1186607 w 1187989"/>
                <a:gd name="connsiteY39" fmla="*/ 869482 h 877651"/>
                <a:gd name="connsiteX40" fmla="*/ 1185937 w 1187989"/>
                <a:gd name="connsiteY40" fmla="*/ 869487 h 877651"/>
                <a:gd name="connsiteX41" fmla="*/ 1186526 w 1187989"/>
                <a:gd name="connsiteY41" fmla="*/ 870051 h 877651"/>
                <a:gd name="connsiteX42" fmla="*/ 1185813 w 1187989"/>
                <a:gd name="connsiteY42" fmla="*/ 870056 h 877651"/>
                <a:gd name="connsiteX43" fmla="*/ 1186445 w 1187989"/>
                <a:gd name="connsiteY43" fmla="*/ 870620 h 877651"/>
                <a:gd name="connsiteX44" fmla="*/ 1185771 w 1187989"/>
                <a:gd name="connsiteY44" fmla="*/ 870624 h 877651"/>
                <a:gd name="connsiteX45" fmla="*/ 1186404 w 1187989"/>
                <a:gd name="connsiteY45" fmla="*/ 871149 h 877651"/>
                <a:gd name="connsiteX46" fmla="*/ 1185587 w 1187989"/>
                <a:gd name="connsiteY46" fmla="*/ 871154 h 877651"/>
                <a:gd name="connsiteX47" fmla="*/ 1186323 w 1187989"/>
                <a:gd name="connsiteY47" fmla="*/ 871718 h 877651"/>
                <a:gd name="connsiteX48" fmla="*/ 1185439 w 1187989"/>
                <a:gd name="connsiteY48" fmla="*/ 871723 h 877651"/>
                <a:gd name="connsiteX49" fmla="*/ 1186241 w 1187989"/>
                <a:gd name="connsiteY49" fmla="*/ 872287 h 877651"/>
                <a:gd name="connsiteX50" fmla="*/ 1185281 w 1187989"/>
                <a:gd name="connsiteY50" fmla="*/ 872291 h 877651"/>
                <a:gd name="connsiteX51" fmla="*/ 1186160 w 1187989"/>
                <a:gd name="connsiteY51" fmla="*/ 872855 h 877651"/>
                <a:gd name="connsiteX52" fmla="*/ 1185171 w 1187989"/>
                <a:gd name="connsiteY52" fmla="*/ 872859 h 877651"/>
                <a:gd name="connsiteX53" fmla="*/ 1186078 w 1187989"/>
                <a:gd name="connsiteY53" fmla="*/ 873384 h 877651"/>
                <a:gd name="connsiteX54" fmla="*/ 4019 w 1187989"/>
                <a:gd name="connsiteY54" fmla="*/ 877596 h 877651"/>
                <a:gd name="connsiteX55" fmla="*/ 41 w 1187989"/>
                <a:gd name="connsiteY55" fmla="*/ 877651 h 877651"/>
                <a:gd name="connsiteX56" fmla="*/ 61 w 1187989"/>
                <a:gd name="connsiteY56" fmla="*/ 877611 h 877651"/>
                <a:gd name="connsiteX57" fmla="*/ 41 w 1187989"/>
                <a:gd name="connsiteY57" fmla="*/ 877611 h 877651"/>
                <a:gd name="connsiteX58" fmla="*/ 42 w 1187989"/>
                <a:gd name="connsiteY58" fmla="*/ 877610 h 877651"/>
                <a:gd name="connsiteX59" fmla="*/ 41 w 1187989"/>
                <a:gd name="connsiteY59" fmla="*/ 877610 h 877651"/>
                <a:gd name="connsiteX60" fmla="*/ 41 w 1187989"/>
                <a:gd name="connsiteY60" fmla="*/ 877610 h 877651"/>
                <a:gd name="connsiteX61" fmla="*/ 0 w 1187989"/>
                <a:gd name="connsiteY61" fmla="*/ 877610 h 877651"/>
                <a:gd name="connsiteX62" fmla="*/ 61 w 1187989"/>
                <a:gd name="connsiteY62" fmla="*/ 877570 h 877651"/>
                <a:gd name="connsiteX63" fmla="*/ 41 w 1187989"/>
                <a:gd name="connsiteY63" fmla="*/ 877570 h 877651"/>
                <a:gd name="connsiteX64" fmla="*/ 42 w 1187989"/>
                <a:gd name="connsiteY64" fmla="*/ 877570 h 877651"/>
                <a:gd name="connsiteX65" fmla="*/ 0 w 1187989"/>
                <a:gd name="connsiteY65" fmla="*/ 877570 h 877651"/>
                <a:gd name="connsiteX66" fmla="*/ 259039 w 1187989"/>
                <a:gd name="connsiteY66" fmla="*/ 378958 h 877651"/>
                <a:gd name="connsiteX67" fmla="*/ 456550 w 1187989"/>
                <a:gd name="connsiteY67" fmla="*/ 356200 h 877651"/>
                <a:gd name="connsiteX68" fmla="*/ 491297 w 1187989"/>
                <a:gd name="connsiteY68" fmla="*/ 388834 h 877651"/>
                <a:gd name="connsiteX69" fmla="*/ 560548 w 1187989"/>
                <a:gd name="connsiteY69" fmla="*/ 300116 h 877651"/>
                <a:gd name="connsiteX70" fmla="*/ 830235 w 1187989"/>
                <a:gd name="connsiteY70" fmla="*/ 153 h 87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87989" h="877651">
                  <a:moveTo>
                    <a:pt x="830235" y="153"/>
                  </a:moveTo>
                  <a:cubicBezTo>
                    <a:pt x="1090127" y="-11836"/>
                    <a:pt x="1072165" y="681523"/>
                    <a:pt x="1187989" y="858876"/>
                  </a:cubicBezTo>
                  <a:lnTo>
                    <a:pt x="1187648" y="858882"/>
                  </a:lnTo>
                  <a:lnTo>
                    <a:pt x="1187949" y="859445"/>
                  </a:lnTo>
                  <a:lnTo>
                    <a:pt x="1187557" y="859451"/>
                  </a:lnTo>
                  <a:lnTo>
                    <a:pt x="1187867" y="860013"/>
                  </a:lnTo>
                  <a:lnTo>
                    <a:pt x="1187489" y="860019"/>
                  </a:lnTo>
                  <a:lnTo>
                    <a:pt x="1187786" y="860542"/>
                  </a:lnTo>
                  <a:lnTo>
                    <a:pt x="1187374" y="860548"/>
                  </a:lnTo>
                  <a:lnTo>
                    <a:pt x="1187704" y="861111"/>
                  </a:lnTo>
                  <a:lnTo>
                    <a:pt x="1187282" y="861117"/>
                  </a:lnTo>
                  <a:lnTo>
                    <a:pt x="1187623" y="861680"/>
                  </a:lnTo>
                  <a:lnTo>
                    <a:pt x="1187230" y="861686"/>
                  </a:lnTo>
                  <a:lnTo>
                    <a:pt x="1187583" y="862249"/>
                  </a:lnTo>
                  <a:lnTo>
                    <a:pt x="1187162" y="862255"/>
                  </a:lnTo>
                  <a:lnTo>
                    <a:pt x="1187502" y="862778"/>
                  </a:lnTo>
                  <a:lnTo>
                    <a:pt x="1187041" y="862784"/>
                  </a:lnTo>
                  <a:lnTo>
                    <a:pt x="1187420" y="863347"/>
                  </a:lnTo>
                  <a:lnTo>
                    <a:pt x="1186947" y="863353"/>
                  </a:lnTo>
                  <a:lnTo>
                    <a:pt x="1187339" y="863915"/>
                  </a:lnTo>
                  <a:lnTo>
                    <a:pt x="1186849" y="863921"/>
                  </a:lnTo>
                  <a:lnTo>
                    <a:pt x="1187258" y="864484"/>
                  </a:lnTo>
                  <a:lnTo>
                    <a:pt x="1186822" y="864489"/>
                  </a:lnTo>
                  <a:lnTo>
                    <a:pt x="1187217" y="865012"/>
                  </a:lnTo>
                  <a:lnTo>
                    <a:pt x="1186756" y="865017"/>
                  </a:lnTo>
                  <a:lnTo>
                    <a:pt x="1187136" y="865581"/>
                  </a:lnTo>
                  <a:lnTo>
                    <a:pt x="1186655" y="865586"/>
                  </a:lnTo>
                  <a:lnTo>
                    <a:pt x="1187054" y="866151"/>
                  </a:lnTo>
                  <a:lnTo>
                    <a:pt x="1186585" y="866156"/>
                  </a:lnTo>
                  <a:lnTo>
                    <a:pt x="1186973" y="866679"/>
                  </a:lnTo>
                  <a:lnTo>
                    <a:pt x="1186454" y="866684"/>
                  </a:lnTo>
                  <a:lnTo>
                    <a:pt x="1186892" y="867247"/>
                  </a:lnTo>
                  <a:lnTo>
                    <a:pt x="1186387" y="867252"/>
                  </a:lnTo>
                  <a:lnTo>
                    <a:pt x="1186851" y="867817"/>
                  </a:lnTo>
                  <a:lnTo>
                    <a:pt x="1186279" y="867822"/>
                  </a:lnTo>
                  <a:lnTo>
                    <a:pt x="1186769" y="868386"/>
                  </a:lnTo>
                  <a:lnTo>
                    <a:pt x="1186206" y="868391"/>
                  </a:lnTo>
                  <a:lnTo>
                    <a:pt x="1186688" y="868914"/>
                  </a:lnTo>
                  <a:lnTo>
                    <a:pt x="1186056" y="868919"/>
                  </a:lnTo>
                  <a:lnTo>
                    <a:pt x="1186607" y="869482"/>
                  </a:lnTo>
                  <a:lnTo>
                    <a:pt x="1185937" y="869487"/>
                  </a:lnTo>
                  <a:lnTo>
                    <a:pt x="1186526" y="870051"/>
                  </a:lnTo>
                  <a:lnTo>
                    <a:pt x="1185813" y="870056"/>
                  </a:lnTo>
                  <a:lnTo>
                    <a:pt x="1186445" y="870620"/>
                  </a:lnTo>
                  <a:lnTo>
                    <a:pt x="1185771" y="870624"/>
                  </a:lnTo>
                  <a:lnTo>
                    <a:pt x="1186404" y="871149"/>
                  </a:lnTo>
                  <a:lnTo>
                    <a:pt x="1185587" y="871154"/>
                  </a:lnTo>
                  <a:lnTo>
                    <a:pt x="1186323" y="871718"/>
                  </a:lnTo>
                  <a:lnTo>
                    <a:pt x="1185439" y="871723"/>
                  </a:lnTo>
                  <a:lnTo>
                    <a:pt x="1186241" y="872287"/>
                  </a:lnTo>
                  <a:lnTo>
                    <a:pt x="1185281" y="872291"/>
                  </a:lnTo>
                  <a:lnTo>
                    <a:pt x="1186160" y="872855"/>
                  </a:lnTo>
                  <a:lnTo>
                    <a:pt x="1185171" y="872859"/>
                  </a:lnTo>
                  <a:lnTo>
                    <a:pt x="1186078" y="873384"/>
                  </a:lnTo>
                  <a:lnTo>
                    <a:pt x="4019" y="877596"/>
                  </a:lnTo>
                  <a:lnTo>
                    <a:pt x="41" y="877651"/>
                  </a:lnTo>
                  <a:lnTo>
                    <a:pt x="61" y="877611"/>
                  </a:lnTo>
                  <a:lnTo>
                    <a:pt x="41" y="877611"/>
                  </a:lnTo>
                  <a:lnTo>
                    <a:pt x="42" y="877610"/>
                  </a:lnTo>
                  <a:lnTo>
                    <a:pt x="41" y="877610"/>
                  </a:lnTo>
                  <a:lnTo>
                    <a:pt x="41" y="877610"/>
                  </a:lnTo>
                  <a:lnTo>
                    <a:pt x="0" y="877610"/>
                  </a:lnTo>
                  <a:lnTo>
                    <a:pt x="61" y="877570"/>
                  </a:lnTo>
                  <a:lnTo>
                    <a:pt x="41" y="877570"/>
                  </a:lnTo>
                  <a:lnTo>
                    <a:pt x="42" y="877570"/>
                  </a:lnTo>
                  <a:lnTo>
                    <a:pt x="0" y="877570"/>
                  </a:lnTo>
                  <a:cubicBezTo>
                    <a:pt x="64861" y="744434"/>
                    <a:pt x="141915" y="508518"/>
                    <a:pt x="259039" y="378958"/>
                  </a:cubicBezTo>
                  <a:cubicBezTo>
                    <a:pt x="318089" y="313650"/>
                    <a:pt x="408269" y="298288"/>
                    <a:pt x="456550" y="356200"/>
                  </a:cubicBezTo>
                  <a:cubicBezTo>
                    <a:pt x="467116" y="368839"/>
                    <a:pt x="476057" y="385664"/>
                    <a:pt x="491297" y="388834"/>
                  </a:cubicBezTo>
                  <a:cubicBezTo>
                    <a:pt x="523768" y="395539"/>
                    <a:pt x="547705" y="341366"/>
                    <a:pt x="560548" y="300116"/>
                  </a:cubicBezTo>
                  <a:cubicBezTo>
                    <a:pt x="605942" y="154503"/>
                    <a:pt x="710306" y="5680"/>
                    <a:pt x="830235" y="153"/>
                  </a:cubicBezTo>
                  <a:close/>
                </a:path>
              </a:pathLst>
            </a:custGeom>
            <a:gradFill>
              <a:gsLst>
                <a:gs pos="0">
                  <a:srgbClr val="E5E9EF">
                    <a:alpha val="0"/>
                  </a:srgbClr>
                </a:gs>
                <a:gs pos="100000">
                  <a:srgbClr val="F6EDEC"/>
                </a:gs>
              </a:gsLst>
              <a:lin ang="16643518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75" name="组合 35274">
            <a:extLst>
              <a:ext uri="{FF2B5EF4-FFF2-40B4-BE49-F238E27FC236}">
                <a16:creationId xmlns:a16="http://schemas.microsoft.com/office/drawing/2014/main" id="{9C138C51-3BAC-F877-2B90-50933625618A}"/>
              </a:ext>
            </a:extLst>
          </p:cNvPr>
          <p:cNvGrpSpPr/>
          <p:nvPr/>
        </p:nvGrpSpPr>
        <p:grpSpPr>
          <a:xfrm>
            <a:off x="1232171" y="4006520"/>
            <a:ext cx="2508956" cy="1927599"/>
            <a:chOff x="2622463" y="3121802"/>
            <a:chExt cx="2742219" cy="2106811"/>
          </a:xfrm>
        </p:grpSpPr>
        <p:sp>
          <p:nvSpPr>
            <p:cNvPr id="19856" name="任意多边形: 形状 19855">
              <a:extLst>
                <a:ext uri="{FF2B5EF4-FFF2-40B4-BE49-F238E27FC236}">
                  <a16:creationId xmlns:a16="http://schemas.microsoft.com/office/drawing/2014/main" id="{EEE7A7A2-5457-5623-0542-F43108FE13D6}"/>
                </a:ext>
              </a:extLst>
            </p:cNvPr>
            <p:cNvSpPr/>
            <p:nvPr/>
          </p:nvSpPr>
          <p:spPr>
            <a:xfrm>
              <a:off x="3960490" y="3739632"/>
              <a:ext cx="182664" cy="451123"/>
            </a:xfrm>
            <a:custGeom>
              <a:avLst/>
              <a:gdLst>
                <a:gd name="connsiteX0" fmla="*/ 158902 w 182664"/>
                <a:gd name="connsiteY0" fmla="*/ 3027 h 451123"/>
                <a:gd name="connsiteX1" fmla="*/ 170322 w 182664"/>
                <a:gd name="connsiteY1" fmla="*/ 173837 h 451123"/>
                <a:gd name="connsiteX2" fmla="*/ 43566 w 182664"/>
                <a:gd name="connsiteY2" fmla="*/ 451124 h 451123"/>
                <a:gd name="connsiteX3" fmla="*/ 0 w 182664"/>
                <a:gd name="connsiteY3" fmla="*/ 330179 h 451123"/>
                <a:gd name="connsiteX4" fmla="*/ 104973 w 182664"/>
                <a:gd name="connsiteY4" fmla="*/ 174975 h 451123"/>
                <a:gd name="connsiteX5" fmla="*/ 158902 w 182664"/>
                <a:gd name="connsiteY5" fmla="*/ 3027 h 45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664" h="451123">
                  <a:moveTo>
                    <a:pt x="158902" y="3027"/>
                  </a:moveTo>
                  <a:cubicBezTo>
                    <a:pt x="181010" y="-16805"/>
                    <a:pt x="193365" y="63174"/>
                    <a:pt x="170322" y="173837"/>
                  </a:cubicBezTo>
                  <a:cubicBezTo>
                    <a:pt x="150977" y="266740"/>
                    <a:pt x="91562" y="402600"/>
                    <a:pt x="43566" y="451124"/>
                  </a:cubicBezTo>
                  <a:lnTo>
                    <a:pt x="0" y="330179"/>
                  </a:lnTo>
                  <a:cubicBezTo>
                    <a:pt x="0" y="330179"/>
                    <a:pt x="58806" y="277063"/>
                    <a:pt x="104973" y="174975"/>
                  </a:cubicBezTo>
                  <a:cubicBezTo>
                    <a:pt x="151140" y="72887"/>
                    <a:pt x="134031" y="25298"/>
                    <a:pt x="158902" y="3027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8107025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7" name="任意多边形: 形状 19856">
              <a:extLst>
                <a:ext uri="{FF2B5EF4-FFF2-40B4-BE49-F238E27FC236}">
                  <a16:creationId xmlns:a16="http://schemas.microsoft.com/office/drawing/2014/main" id="{97CB0D75-8C4B-B861-F955-2C9F81CECC6E}"/>
                </a:ext>
              </a:extLst>
            </p:cNvPr>
            <p:cNvSpPr/>
            <p:nvPr/>
          </p:nvSpPr>
          <p:spPr>
            <a:xfrm>
              <a:off x="3219459" y="3776108"/>
              <a:ext cx="943986" cy="1172462"/>
            </a:xfrm>
            <a:custGeom>
              <a:avLst/>
              <a:gdLst>
                <a:gd name="connsiteX0" fmla="*/ 646826 w 943986"/>
                <a:gd name="connsiteY0" fmla="*/ 33485 h 1172462"/>
                <a:gd name="connsiteX1" fmla="*/ 800771 w 943986"/>
                <a:gd name="connsiteY1" fmla="*/ 278382 h 1172462"/>
                <a:gd name="connsiteX2" fmla="*/ 943986 w 943986"/>
                <a:gd name="connsiteY2" fmla="*/ 696364 h 1172462"/>
                <a:gd name="connsiteX3" fmla="*/ 471993 w 943986"/>
                <a:gd name="connsiteY3" fmla="*/ 1172462 h 1172462"/>
                <a:gd name="connsiteX4" fmla="*/ 0 w 943986"/>
                <a:gd name="connsiteY4" fmla="*/ 867824 h 1172462"/>
                <a:gd name="connsiteX5" fmla="*/ 158699 w 943986"/>
                <a:gd name="connsiteY5" fmla="*/ 461018 h 1172462"/>
                <a:gd name="connsiteX6" fmla="*/ 279278 w 943986"/>
                <a:gd name="connsiteY6" fmla="*/ 88512 h 1172462"/>
                <a:gd name="connsiteX7" fmla="*/ 646826 w 943986"/>
                <a:gd name="connsiteY7" fmla="*/ 33485 h 117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3986" h="1172462">
                  <a:moveTo>
                    <a:pt x="646826" y="33485"/>
                  </a:moveTo>
                  <a:cubicBezTo>
                    <a:pt x="644835" y="74329"/>
                    <a:pt x="705389" y="132403"/>
                    <a:pt x="800771" y="278382"/>
                  </a:cubicBezTo>
                  <a:cubicBezTo>
                    <a:pt x="868762" y="382461"/>
                    <a:pt x="943986" y="521246"/>
                    <a:pt x="943986" y="696364"/>
                  </a:cubicBezTo>
                  <a:cubicBezTo>
                    <a:pt x="943986" y="911634"/>
                    <a:pt x="824383" y="1172462"/>
                    <a:pt x="471993" y="1172462"/>
                  </a:cubicBezTo>
                  <a:cubicBezTo>
                    <a:pt x="170729" y="1172462"/>
                    <a:pt x="163" y="1029084"/>
                    <a:pt x="0" y="867824"/>
                  </a:cubicBezTo>
                  <a:cubicBezTo>
                    <a:pt x="-244" y="647109"/>
                    <a:pt x="142403" y="537218"/>
                    <a:pt x="158699" y="461018"/>
                  </a:cubicBezTo>
                  <a:cubicBezTo>
                    <a:pt x="174996" y="384859"/>
                    <a:pt x="186619" y="229695"/>
                    <a:pt x="279278" y="88512"/>
                  </a:cubicBezTo>
                  <a:cubicBezTo>
                    <a:pt x="383764" y="-70716"/>
                    <a:pt x="646826" y="33485"/>
                    <a:pt x="646826" y="33485"/>
                  </a:cubicBez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5967734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8" name="任意多边形: 形状 19857">
              <a:extLst>
                <a:ext uri="{FF2B5EF4-FFF2-40B4-BE49-F238E27FC236}">
                  <a16:creationId xmlns:a16="http://schemas.microsoft.com/office/drawing/2014/main" id="{C274B457-7014-E101-52EE-D0F5F0A7EE3B}"/>
                </a:ext>
              </a:extLst>
            </p:cNvPr>
            <p:cNvSpPr/>
            <p:nvPr/>
          </p:nvSpPr>
          <p:spPr>
            <a:xfrm>
              <a:off x="3631302" y="4031569"/>
              <a:ext cx="397178" cy="246682"/>
            </a:xfrm>
            <a:custGeom>
              <a:avLst/>
              <a:gdLst>
                <a:gd name="connsiteX0" fmla="*/ 373770 w 397178"/>
                <a:gd name="connsiteY0" fmla="*/ 0 h 246682"/>
                <a:gd name="connsiteX1" fmla="*/ 397179 w 397178"/>
                <a:gd name="connsiteY1" fmla="*/ 36779 h 246682"/>
                <a:gd name="connsiteX2" fmla="*/ 198571 w 397178"/>
                <a:gd name="connsiteY2" fmla="*/ 223723 h 246682"/>
                <a:gd name="connsiteX3" fmla="*/ 126 w 397178"/>
                <a:gd name="connsiteY3" fmla="*/ 212344 h 246682"/>
                <a:gd name="connsiteX4" fmla="*/ 373770 w 397178"/>
                <a:gd name="connsiteY4" fmla="*/ 0 h 24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178" h="246682">
                  <a:moveTo>
                    <a:pt x="373770" y="0"/>
                  </a:moveTo>
                  <a:lnTo>
                    <a:pt x="397179" y="36779"/>
                  </a:lnTo>
                  <a:cubicBezTo>
                    <a:pt x="397179" y="36779"/>
                    <a:pt x="330813" y="155326"/>
                    <a:pt x="198571" y="223723"/>
                  </a:cubicBezTo>
                  <a:cubicBezTo>
                    <a:pt x="115665" y="266598"/>
                    <a:pt x="-4426" y="241564"/>
                    <a:pt x="126" y="212344"/>
                  </a:cubicBezTo>
                  <a:cubicBezTo>
                    <a:pt x="4637" y="183165"/>
                    <a:pt x="373770" y="0"/>
                    <a:pt x="373770" y="0"/>
                  </a:cubicBezTo>
                  <a:close/>
                </a:path>
              </a:pathLst>
            </a:custGeom>
            <a:solidFill>
              <a:srgbClr val="FAF2E1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59" name="任意多边形: 形状 19858">
              <a:extLst>
                <a:ext uri="{FF2B5EF4-FFF2-40B4-BE49-F238E27FC236}">
                  <a16:creationId xmlns:a16="http://schemas.microsoft.com/office/drawing/2014/main" id="{738B0F16-532E-5C0C-6686-9D2C6CEBF81F}"/>
                </a:ext>
              </a:extLst>
            </p:cNvPr>
            <p:cNvSpPr/>
            <p:nvPr/>
          </p:nvSpPr>
          <p:spPr>
            <a:xfrm>
              <a:off x="2622463" y="3528167"/>
              <a:ext cx="764920" cy="302707"/>
            </a:xfrm>
            <a:custGeom>
              <a:avLst/>
              <a:gdLst>
                <a:gd name="connsiteX0" fmla="*/ 764921 w 764920"/>
                <a:gd name="connsiteY0" fmla="*/ 88061 h 302707"/>
                <a:gd name="connsiteX1" fmla="*/ 342143 w 764920"/>
                <a:gd name="connsiteY1" fmla="*/ 7797 h 302707"/>
                <a:gd name="connsiteX2" fmla="*/ 35 w 764920"/>
                <a:gd name="connsiteY2" fmla="*/ 175965 h 302707"/>
                <a:gd name="connsiteX3" fmla="*/ 339623 w 764920"/>
                <a:gd name="connsiteY3" fmla="*/ 297844 h 302707"/>
                <a:gd name="connsiteX4" fmla="*/ 764921 w 764920"/>
                <a:gd name="connsiteY4" fmla="*/ 193237 h 302707"/>
                <a:gd name="connsiteX5" fmla="*/ 764921 w 764920"/>
                <a:gd name="connsiteY5" fmla="*/ 88061 h 30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920" h="302707">
                  <a:moveTo>
                    <a:pt x="764921" y="88061"/>
                  </a:moveTo>
                  <a:cubicBezTo>
                    <a:pt x="650479" y="38358"/>
                    <a:pt x="477027" y="-21667"/>
                    <a:pt x="342143" y="7797"/>
                  </a:cubicBezTo>
                  <a:cubicBezTo>
                    <a:pt x="207218" y="37301"/>
                    <a:pt x="-3134" y="137560"/>
                    <a:pt x="35" y="175965"/>
                  </a:cubicBezTo>
                  <a:cubicBezTo>
                    <a:pt x="3165" y="213882"/>
                    <a:pt x="214127" y="275452"/>
                    <a:pt x="339623" y="297844"/>
                  </a:cubicBezTo>
                  <a:cubicBezTo>
                    <a:pt x="519049" y="329869"/>
                    <a:pt x="764921" y="193237"/>
                    <a:pt x="764921" y="193237"/>
                  </a:cubicBezTo>
                  <a:lnTo>
                    <a:pt x="764921" y="88061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0755157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0" name="任意多边形: 形状 19859">
              <a:extLst>
                <a:ext uri="{FF2B5EF4-FFF2-40B4-BE49-F238E27FC236}">
                  <a16:creationId xmlns:a16="http://schemas.microsoft.com/office/drawing/2014/main" id="{D7C5652D-E2CA-728A-8633-936E1A3824C7}"/>
                </a:ext>
              </a:extLst>
            </p:cNvPr>
            <p:cNvSpPr/>
            <p:nvPr/>
          </p:nvSpPr>
          <p:spPr>
            <a:xfrm>
              <a:off x="2875884" y="3140838"/>
              <a:ext cx="565998" cy="487215"/>
            </a:xfrm>
            <a:custGeom>
              <a:avLst/>
              <a:gdLst>
                <a:gd name="connsiteX0" fmla="*/ 529626 w 565998"/>
                <a:gd name="connsiteY0" fmla="*/ 487216 h 487215"/>
                <a:gd name="connsiteX1" fmla="*/ 210561 w 565998"/>
                <a:gd name="connsiteY1" fmla="*/ 307669 h 487215"/>
                <a:gd name="connsiteX2" fmla="*/ 6345 w 565998"/>
                <a:gd name="connsiteY2" fmla="*/ 3966 h 487215"/>
                <a:gd name="connsiteX3" fmla="*/ 565999 w 565998"/>
                <a:gd name="connsiteY3" fmla="*/ 367856 h 487215"/>
                <a:gd name="connsiteX4" fmla="*/ 529626 w 565998"/>
                <a:gd name="connsiteY4" fmla="*/ 487216 h 48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998" h="487215">
                  <a:moveTo>
                    <a:pt x="529626" y="487216"/>
                  </a:moveTo>
                  <a:cubicBezTo>
                    <a:pt x="423230" y="442431"/>
                    <a:pt x="338252" y="457061"/>
                    <a:pt x="210561" y="307669"/>
                  </a:cubicBezTo>
                  <a:cubicBezTo>
                    <a:pt x="82870" y="158276"/>
                    <a:pt x="-28077" y="38307"/>
                    <a:pt x="6345" y="3966"/>
                  </a:cubicBezTo>
                  <a:cubicBezTo>
                    <a:pt x="40808" y="-30375"/>
                    <a:pt x="381981" y="163966"/>
                    <a:pt x="565999" y="367856"/>
                  </a:cubicBezTo>
                  <a:lnTo>
                    <a:pt x="529626" y="487216"/>
                  </a:lnTo>
                  <a:close/>
                </a:path>
              </a:pathLst>
            </a:custGeom>
            <a:gradFill>
              <a:gsLst>
                <a:gs pos="0">
                  <a:srgbClr val="EBE2C1"/>
                </a:gs>
                <a:gs pos="6540">
                  <a:srgbClr val="EEE6C9"/>
                </a:gs>
                <a:gs pos="26130">
                  <a:srgbClr val="F6EFDB"/>
                </a:gs>
                <a:gs pos="40240">
                  <a:srgbClr val="F9F2E1"/>
                </a:gs>
                <a:gs pos="49890">
                  <a:srgbClr val="FAF5E8"/>
                </a:gs>
                <a:gs pos="78020">
                  <a:srgbClr val="FEFCF9"/>
                </a:gs>
                <a:gs pos="99290">
                  <a:srgbClr val="FFFFFF"/>
                </a:gs>
              </a:gsLst>
              <a:lin ang="1315971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1" name="任意多边形: 形状 19860">
              <a:extLst>
                <a:ext uri="{FF2B5EF4-FFF2-40B4-BE49-F238E27FC236}">
                  <a16:creationId xmlns:a16="http://schemas.microsoft.com/office/drawing/2014/main" id="{4AB0E1E1-D051-37CF-68AB-3FD93BC150F1}"/>
                </a:ext>
              </a:extLst>
            </p:cNvPr>
            <p:cNvSpPr/>
            <p:nvPr/>
          </p:nvSpPr>
          <p:spPr>
            <a:xfrm>
              <a:off x="3074847" y="3292590"/>
              <a:ext cx="331190" cy="277552"/>
            </a:xfrm>
            <a:custGeom>
              <a:avLst/>
              <a:gdLst>
                <a:gd name="connsiteX0" fmla="*/ 331191 w 331190"/>
                <a:gd name="connsiteY0" fmla="*/ 239229 h 277552"/>
                <a:gd name="connsiteX1" fmla="*/ 97308 w 331190"/>
                <a:gd name="connsiteY1" fmla="*/ 32574 h 277552"/>
                <a:gd name="connsiteX2" fmla="*/ 70567 w 331190"/>
                <a:gd name="connsiteY2" fmla="*/ 122145 h 277552"/>
                <a:gd name="connsiteX3" fmla="*/ 318227 w 331190"/>
                <a:gd name="connsiteY3" fmla="*/ 277552 h 277552"/>
                <a:gd name="connsiteX4" fmla="*/ 331191 w 331190"/>
                <a:gd name="connsiteY4" fmla="*/ 239229 h 27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190" h="277552">
                  <a:moveTo>
                    <a:pt x="331191" y="239229"/>
                  </a:moveTo>
                  <a:cubicBezTo>
                    <a:pt x="261290" y="168393"/>
                    <a:pt x="200493" y="101703"/>
                    <a:pt x="97308" y="32574"/>
                  </a:cubicBezTo>
                  <a:cubicBezTo>
                    <a:pt x="-11567" y="-40375"/>
                    <a:pt x="-40868" y="17781"/>
                    <a:pt x="70567" y="122145"/>
                  </a:cubicBezTo>
                  <a:cubicBezTo>
                    <a:pt x="117994" y="166564"/>
                    <a:pt x="318227" y="277552"/>
                    <a:pt x="318227" y="277552"/>
                  </a:cubicBezTo>
                  <a:lnTo>
                    <a:pt x="331191" y="239229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313423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2" name="任意多边形: 形状 19861">
              <a:extLst>
                <a:ext uri="{FF2B5EF4-FFF2-40B4-BE49-F238E27FC236}">
                  <a16:creationId xmlns:a16="http://schemas.microsoft.com/office/drawing/2014/main" id="{D45A3471-BEEF-5A67-9DDA-0A930F12285F}"/>
                </a:ext>
              </a:extLst>
            </p:cNvPr>
            <p:cNvSpPr/>
            <p:nvPr/>
          </p:nvSpPr>
          <p:spPr>
            <a:xfrm>
              <a:off x="2851739" y="3605916"/>
              <a:ext cx="531418" cy="141902"/>
            </a:xfrm>
            <a:custGeom>
              <a:avLst/>
              <a:gdLst>
                <a:gd name="connsiteX0" fmla="*/ 531378 w 531418"/>
                <a:gd name="connsiteY0" fmla="*/ 31770 h 141902"/>
                <a:gd name="connsiteX1" fmla="*/ 124694 w 531418"/>
                <a:gd name="connsiteY1" fmla="*/ 8158 h 141902"/>
                <a:gd name="connsiteX2" fmla="*/ 148306 w 531418"/>
                <a:gd name="connsiteY2" fmla="*/ 141701 h 141902"/>
                <a:gd name="connsiteX3" fmla="*/ 531419 w 531418"/>
                <a:gd name="connsiteY3" fmla="*/ 89153 h 141902"/>
                <a:gd name="connsiteX4" fmla="*/ 531419 w 531418"/>
                <a:gd name="connsiteY4" fmla="*/ 31770 h 14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18" h="141902">
                  <a:moveTo>
                    <a:pt x="531378" y="31770"/>
                  </a:moveTo>
                  <a:cubicBezTo>
                    <a:pt x="407142" y="19618"/>
                    <a:pt x="286482" y="-15860"/>
                    <a:pt x="124694" y="8158"/>
                  </a:cubicBezTo>
                  <a:cubicBezTo>
                    <a:pt x="-46035" y="33518"/>
                    <a:pt x="-44531" y="132394"/>
                    <a:pt x="148306" y="141701"/>
                  </a:cubicBezTo>
                  <a:cubicBezTo>
                    <a:pt x="230358" y="145684"/>
                    <a:pt x="531419" y="89153"/>
                    <a:pt x="531419" y="89153"/>
                  </a:cubicBezTo>
                  <a:lnTo>
                    <a:pt x="531419" y="31770"/>
                  </a:lnTo>
                  <a:close/>
                </a:path>
              </a:pathLst>
            </a:custGeom>
            <a:gradFill>
              <a:gsLst>
                <a:gs pos="0">
                  <a:srgbClr val="E67D51"/>
                </a:gs>
                <a:gs pos="7900">
                  <a:srgbClr val="E98961"/>
                </a:gs>
                <a:gs pos="29720">
                  <a:srgbClr val="F2A687"/>
                </a:gs>
                <a:gs pos="49880">
                  <a:srgbClr val="F8BCA2"/>
                </a:gs>
                <a:gs pos="67590">
                  <a:srgbClr val="FCC8B3"/>
                </a:gs>
                <a:gs pos="80950">
                  <a:srgbClr val="FDCDB9"/>
                </a:gs>
              </a:gsLst>
              <a:lin ang="10653979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3" name="任意多边形: 形状 19862">
              <a:extLst>
                <a:ext uri="{FF2B5EF4-FFF2-40B4-BE49-F238E27FC236}">
                  <a16:creationId xmlns:a16="http://schemas.microsoft.com/office/drawing/2014/main" id="{89857B88-B5DE-C9D5-1EAA-C7AACF2418FF}"/>
                </a:ext>
              </a:extLst>
            </p:cNvPr>
            <p:cNvSpPr/>
            <p:nvPr/>
          </p:nvSpPr>
          <p:spPr>
            <a:xfrm>
              <a:off x="3379179" y="3447851"/>
              <a:ext cx="592508" cy="452325"/>
            </a:xfrm>
            <a:custGeom>
              <a:avLst/>
              <a:gdLst>
                <a:gd name="connsiteX0" fmla="*/ 44618 w 592508"/>
                <a:gd name="connsiteY0" fmla="*/ 80960 h 452325"/>
                <a:gd name="connsiteX1" fmla="*/ 439558 w 592508"/>
                <a:gd name="connsiteY1" fmla="*/ 32030 h 452325"/>
                <a:gd name="connsiteX2" fmla="*/ 583058 w 592508"/>
                <a:gd name="connsiteY2" fmla="*/ 63201 h 452325"/>
                <a:gd name="connsiteX3" fmla="*/ 476540 w 592508"/>
                <a:gd name="connsiteY3" fmla="*/ 370723 h 452325"/>
                <a:gd name="connsiteX4" fmla="*/ 92452 w 592508"/>
                <a:gd name="connsiteY4" fmla="*/ 400634 h 452325"/>
                <a:gd name="connsiteX5" fmla="*/ 44618 w 592508"/>
                <a:gd name="connsiteY5" fmla="*/ 80960 h 45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2508" h="452325">
                  <a:moveTo>
                    <a:pt x="44618" y="80960"/>
                  </a:moveTo>
                  <a:cubicBezTo>
                    <a:pt x="124598" y="-20965"/>
                    <a:pt x="267488" y="-13690"/>
                    <a:pt x="439558" y="32030"/>
                  </a:cubicBezTo>
                  <a:cubicBezTo>
                    <a:pt x="497551" y="47432"/>
                    <a:pt x="547904" y="40523"/>
                    <a:pt x="583058" y="63201"/>
                  </a:cubicBezTo>
                  <a:cubicBezTo>
                    <a:pt x="606304" y="78156"/>
                    <a:pt x="592324" y="279690"/>
                    <a:pt x="476540" y="370723"/>
                  </a:cubicBezTo>
                  <a:cubicBezTo>
                    <a:pt x="355230" y="466065"/>
                    <a:pt x="211283" y="480248"/>
                    <a:pt x="92452" y="400634"/>
                  </a:cubicBezTo>
                  <a:cubicBezTo>
                    <a:pt x="-12846" y="330124"/>
                    <a:pt x="-27355" y="172644"/>
                    <a:pt x="44618" y="80960"/>
                  </a:cubicBezTo>
                  <a:close/>
                </a:path>
              </a:pathLst>
            </a:custGeom>
            <a:gradFill>
              <a:gsLst>
                <a:gs pos="11190">
                  <a:srgbClr val="F9F2E1"/>
                </a:gs>
                <a:gs pos="99290">
                  <a:srgbClr val="FFFFFF"/>
                </a:gs>
              </a:gsLst>
              <a:lin ang="20643276" scaled="1"/>
            </a:gra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4" name="任意多边形: 形状 19863">
              <a:extLst>
                <a:ext uri="{FF2B5EF4-FFF2-40B4-BE49-F238E27FC236}">
                  <a16:creationId xmlns:a16="http://schemas.microsoft.com/office/drawing/2014/main" id="{AF628863-49B3-9FB2-B869-2C004385B8D0}"/>
                </a:ext>
              </a:extLst>
            </p:cNvPr>
            <p:cNvSpPr/>
            <p:nvPr/>
          </p:nvSpPr>
          <p:spPr>
            <a:xfrm>
              <a:off x="3588802" y="3581864"/>
              <a:ext cx="85191" cy="55858"/>
            </a:xfrm>
            <a:custGeom>
              <a:avLst/>
              <a:gdLst>
                <a:gd name="connsiteX0" fmla="*/ 360 w 85191"/>
                <a:gd name="connsiteY0" fmla="*/ 40948 h 55858"/>
                <a:gd name="connsiteX1" fmla="*/ 50551 w 85191"/>
                <a:gd name="connsiteY1" fmla="*/ 53709 h 55858"/>
                <a:gd name="connsiteX2" fmla="*/ 84891 w 85191"/>
                <a:gd name="connsiteY2" fmla="*/ 14898 h 55858"/>
                <a:gd name="connsiteX3" fmla="*/ 34701 w 85191"/>
                <a:gd name="connsiteY3" fmla="*/ 2137 h 55858"/>
                <a:gd name="connsiteX4" fmla="*/ 360 w 85191"/>
                <a:gd name="connsiteY4" fmla="*/ 40948 h 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91" h="55858">
                  <a:moveTo>
                    <a:pt x="360" y="40948"/>
                  </a:moveTo>
                  <a:cubicBezTo>
                    <a:pt x="3164" y="48344"/>
                    <a:pt x="27223" y="60902"/>
                    <a:pt x="50551" y="53709"/>
                  </a:cubicBezTo>
                  <a:cubicBezTo>
                    <a:pt x="73878" y="46516"/>
                    <a:pt x="87411" y="22213"/>
                    <a:pt x="84891" y="14898"/>
                  </a:cubicBezTo>
                  <a:cubicBezTo>
                    <a:pt x="82372" y="7623"/>
                    <a:pt x="58028" y="-5057"/>
                    <a:pt x="34701" y="2137"/>
                  </a:cubicBezTo>
                  <a:cubicBezTo>
                    <a:pt x="11333" y="9330"/>
                    <a:pt x="-2444" y="33551"/>
                    <a:pt x="360" y="40948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5" name="任意多边形: 形状 19864">
              <a:extLst>
                <a:ext uri="{FF2B5EF4-FFF2-40B4-BE49-F238E27FC236}">
                  <a16:creationId xmlns:a16="http://schemas.microsoft.com/office/drawing/2014/main" id="{547635FD-5381-0AD5-A798-DBCF0E303D9D}"/>
                </a:ext>
              </a:extLst>
            </p:cNvPr>
            <p:cNvSpPr/>
            <p:nvPr/>
          </p:nvSpPr>
          <p:spPr>
            <a:xfrm>
              <a:off x="3909413" y="3503208"/>
              <a:ext cx="61602" cy="36882"/>
            </a:xfrm>
            <a:custGeom>
              <a:avLst/>
              <a:gdLst>
                <a:gd name="connsiteX0" fmla="*/ 37218 w 61602"/>
                <a:gd name="connsiteY0" fmla="*/ 0 h 36882"/>
                <a:gd name="connsiteX1" fmla="*/ 73 w 61602"/>
                <a:gd name="connsiteY1" fmla="*/ 21702 h 36882"/>
                <a:gd name="connsiteX2" fmla="*/ 61602 w 61602"/>
                <a:gd name="connsiteY2" fmla="*/ 35072 h 36882"/>
                <a:gd name="connsiteX3" fmla="*/ 54734 w 61602"/>
                <a:gd name="connsiteY3" fmla="*/ 8778 h 36882"/>
                <a:gd name="connsiteX4" fmla="*/ 37218 w 61602"/>
                <a:gd name="connsiteY4" fmla="*/ 0 h 3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02" h="36882">
                  <a:moveTo>
                    <a:pt x="37218" y="0"/>
                  </a:moveTo>
                  <a:cubicBezTo>
                    <a:pt x="23726" y="4673"/>
                    <a:pt x="2349" y="7234"/>
                    <a:pt x="73" y="21702"/>
                  </a:cubicBezTo>
                  <a:cubicBezTo>
                    <a:pt x="-1918" y="34300"/>
                    <a:pt x="37218" y="40112"/>
                    <a:pt x="61602" y="35072"/>
                  </a:cubicBezTo>
                  <a:cubicBezTo>
                    <a:pt x="61602" y="35072"/>
                    <a:pt x="61765" y="15931"/>
                    <a:pt x="54734" y="8778"/>
                  </a:cubicBezTo>
                  <a:cubicBezTo>
                    <a:pt x="46931" y="813"/>
                    <a:pt x="37218" y="0"/>
                    <a:pt x="37218" y="0"/>
                  </a:cubicBezTo>
                  <a:close/>
                </a:path>
              </a:pathLst>
            </a:custGeom>
            <a:solidFill>
              <a:srgbClr val="87351D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6" name="任意多边形: 形状 19865">
              <a:extLst>
                <a:ext uri="{FF2B5EF4-FFF2-40B4-BE49-F238E27FC236}">
                  <a16:creationId xmlns:a16="http://schemas.microsoft.com/office/drawing/2014/main" id="{050D36BE-9C6B-1A8C-C7A2-9A59900C4F6D}"/>
                </a:ext>
              </a:extLst>
            </p:cNvPr>
            <p:cNvSpPr/>
            <p:nvPr/>
          </p:nvSpPr>
          <p:spPr>
            <a:xfrm>
              <a:off x="3038426" y="4333087"/>
              <a:ext cx="339845" cy="291785"/>
            </a:xfrm>
            <a:custGeom>
              <a:avLst/>
              <a:gdLst>
                <a:gd name="connsiteX0" fmla="*/ 219154 w 339845"/>
                <a:gd name="connsiteY0" fmla="*/ 9377 h 291785"/>
                <a:gd name="connsiteX1" fmla="*/ 339124 w 339845"/>
                <a:gd name="connsiteY1" fmla="*/ 193070 h 291785"/>
                <a:gd name="connsiteX2" fmla="*/ 126780 w 339845"/>
                <a:gd name="connsiteY2" fmla="*/ 277276 h 291785"/>
                <a:gd name="connsiteX3" fmla="*/ 13638 w 339845"/>
                <a:gd name="connsiteY3" fmla="*/ 79888 h 291785"/>
                <a:gd name="connsiteX4" fmla="*/ 219154 w 339845"/>
                <a:gd name="connsiteY4" fmla="*/ 9377 h 2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45" h="291785">
                  <a:moveTo>
                    <a:pt x="219154" y="9377"/>
                  </a:moveTo>
                  <a:cubicBezTo>
                    <a:pt x="301491" y="36647"/>
                    <a:pt x="346155" y="115001"/>
                    <a:pt x="339124" y="193070"/>
                  </a:cubicBezTo>
                  <a:cubicBezTo>
                    <a:pt x="332093" y="271180"/>
                    <a:pt x="243254" y="316819"/>
                    <a:pt x="126780" y="277276"/>
                  </a:cubicBezTo>
                  <a:cubicBezTo>
                    <a:pt x="10305" y="237733"/>
                    <a:pt x="-21760" y="143205"/>
                    <a:pt x="13638" y="79888"/>
                  </a:cubicBezTo>
                  <a:cubicBezTo>
                    <a:pt x="42248" y="28844"/>
                    <a:pt x="126576" y="-21306"/>
                    <a:pt x="219154" y="9377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7" name="任意多边形: 形状 19866">
              <a:extLst>
                <a:ext uri="{FF2B5EF4-FFF2-40B4-BE49-F238E27FC236}">
                  <a16:creationId xmlns:a16="http://schemas.microsoft.com/office/drawing/2014/main" id="{D00B5B3C-AD0F-3912-A378-1BBBC386A967}"/>
                </a:ext>
              </a:extLst>
            </p:cNvPr>
            <p:cNvSpPr/>
            <p:nvPr/>
          </p:nvSpPr>
          <p:spPr>
            <a:xfrm>
              <a:off x="3903825" y="4636373"/>
              <a:ext cx="533441" cy="494465"/>
            </a:xfrm>
            <a:custGeom>
              <a:avLst/>
              <a:gdLst>
                <a:gd name="connsiteX0" fmla="*/ 235805 w 533441"/>
                <a:gd name="connsiteY0" fmla="*/ 0 h 494465"/>
                <a:gd name="connsiteX1" fmla="*/ 183014 w 533441"/>
                <a:gd name="connsiteY1" fmla="*/ 319268 h 494465"/>
                <a:gd name="connsiteX2" fmla="*/ 488546 w 533441"/>
                <a:gd name="connsiteY2" fmla="*/ 392867 h 494465"/>
                <a:gd name="connsiteX3" fmla="*/ 385482 w 533441"/>
                <a:gd name="connsiteY3" fmla="*/ 486461 h 494465"/>
                <a:gd name="connsiteX4" fmla="*/ 20738 w 533441"/>
                <a:gd name="connsiteY4" fmla="*/ 418389 h 494465"/>
                <a:gd name="connsiteX5" fmla="*/ 5580 w 533441"/>
                <a:gd name="connsiteY5" fmla="*/ 272735 h 494465"/>
                <a:gd name="connsiteX6" fmla="*/ 235805 w 533441"/>
                <a:gd name="connsiteY6" fmla="*/ 0 h 49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41" h="494465">
                  <a:moveTo>
                    <a:pt x="235805" y="0"/>
                  </a:moveTo>
                  <a:cubicBezTo>
                    <a:pt x="222679" y="91156"/>
                    <a:pt x="121892" y="300858"/>
                    <a:pt x="183014" y="319268"/>
                  </a:cubicBezTo>
                  <a:cubicBezTo>
                    <a:pt x="244136" y="337678"/>
                    <a:pt x="411898" y="344749"/>
                    <a:pt x="488546" y="392867"/>
                  </a:cubicBezTo>
                  <a:cubicBezTo>
                    <a:pt x="594535" y="459395"/>
                    <a:pt x="493504" y="515925"/>
                    <a:pt x="385482" y="486461"/>
                  </a:cubicBezTo>
                  <a:cubicBezTo>
                    <a:pt x="243202" y="447690"/>
                    <a:pt x="78325" y="449885"/>
                    <a:pt x="20738" y="418389"/>
                  </a:cubicBezTo>
                  <a:cubicBezTo>
                    <a:pt x="-24982" y="393395"/>
                    <a:pt x="21551" y="351170"/>
                    <a:pt x="5580" y="272735"/>
                  </a:cubicBezTo>
                  <a:cubicBezTo>
                    <a:pt x="-7303" y="209215"/>
                    <a:pt x="235805" y="0"/>
                    <a:pt x="235805" y="0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8" name="任意多边形: 形状 19867">
              <a:extLst>
                <a:ext uri="{FF2B5EF4-FFF2-40B4-BE49-F238E27FC236}">
                  <a16:creationId xmlns:a16="http://schemas.microsoft.com/office/drawing/2014/main" id="{EF7C6A16-2303-66D5-77D9-FE4F7D0015C0}"/>
                </a:ext>
              </a:extLst>
            </p:cNvPr>
            <p:cNvSpPr/>
            <p:nvPr/>
          </p:nvSpPr>
          <p:spPr>
            <a:xfrm>
              <a:off x="3114945" y="4856602"/>
              <a:ext cx="362741" cy="372011"/>
            </a:xfrm>
            <a:custGeom>
              <a:avLst/>
              <a:gdLst>
                <a:gd name="connsiteX0" fmla="*/ 253988 w 362741"/>
                <a:gd name="connsiteY0" fmla="*/ 216652 h 372011"/>
                <a:gd name="connsiteX1" fmla="*/ 17829 w 362741"/>
                <a:gd name="connsiteY1" fmla="*/ 369336 h 372011"/>
                <a:gd name="connsiteX2" fmla="*/ 4256 w 362741"/>
                <a:gd name="connsiteY2" fmla="*/ 307807 h 372011"/>
                <a:gd name="connsiteX3" fmla="*/ 71881 w 362741"/>
                <a:gd name="connsiteY3" fmla="*/ 173533 h 372011"/>
                <a:gd name="connsiteX4" fmla="*/ 232084 w 362741"/>
                <a:gd name="connsiteY4" fmla="*/ 0 h 372011"/>
                <a:gd name="connsiteX5" fmla="*/ 362741 w 362741"/>
                <a:gd name="connsiteY5" fmla="*/ 53645 h 372011"/>
                <a:gd name="connsiteX6" fmla="*/ 314177 w 362741"/>
                <a:gd name="connsiteY6" fmla="*/ 125130 h 372011"/>
                <a:gd name="connsiteX7" fmla="*/ 253988 w 362741"/>
                <a:gd name="connsiteY7" fmla="*/ 216652 h 37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741" h="372011">
                  <a:moveTo>
                    <a:pt x="253988" y="216652"/>
                  </a:moveTo>
                  <a:cubicBezTo>
                    <a:pt x="200263" y="291104"/>
                    <a:pt x="63184" y="389534"/>
                    <a:pt x="17829" y="369336"/>
                  </a:cubicBezTo>
                  <a:cubicBezTo>
                    <a:pt x="-5701" y="358851"/>
                    <a:pt x="-946" y="333004"/>
                    <a:pt x="4256" y="307807"/>
                  </a:cubicBezTo>
                  <a:cubicBezTo>
                    <a:pt x="11815" y="271394"/>
                    <a:pt x="20715" y="231363"/>
                    <a:pt x="71881" y="173533"/>
                  </a:cubicBezTo>
                  <a:cubicBezTo>
                    <a:pt x="116300" y="123383"/>
                    <a:pt x="205302" y="58237"/>
                    <a:pt x="232084" y="0"/>
                  </a:cubicBezTo>
                  <a:cubicBezTo>
                    <a:pt x="231515" y="1260"/>
                    <a:pt x="308934" y="28204"/>
                    <a:pt x="362741" y="53645"/>
                  </a:cubicBezTo>
                  <a:cubicBezTo>
                    <a:pt x="338113" y="77866"/>
                    <a:pt x="323646" y="110338"/>
                    <a:pt x="314177" y="125130"/>
                  </a:cubicBezTo>
                  <a:cubicBezTo>
                    <a:pt x="298977" y="149027"/>
                    <a:pt x="270610" y="193650"/>
                    <a:pt x="253988" y="216652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69" name="任意多边形: 形状 19868">
              <a:extLst>
                <a:ext uri="{FF2B5EF4-FFF2-40B4-BE49-F238E27FC236}">
                  <a16:creationId xmlns:a16="http://schemas.microsoft.com/office/drawing/2014/main" id="{8BBCBB06-3159-3BAB-1D27-F640DC4F9E1E}"/>
                </a:ext>
              </a:extLst>
            </p:cNvPr>
            <p:cNvSpPr/>
            <p:nvPr/>
          </p:nvSpPr>
          <p:spPr>
            <a:xfrm>
              <a:off x="4711599" y="3121802"/>
              <a:ext cx="86644" cy="587166"/>
            </a:xfrm>
            <a:custGeom>
              <a:avLst/>
              <a:gdLst>
                <a:gd name="connsiteX0" fmla="*/ 16012 w 86644"/>
                <a:gd name="connsiteY0" fmla="*/ 0 h 587166"/>
                <a:gd name="connsiteX1" fmla="*/ 86644 w 86644"/>
                <a:gd name="connsiteY1" fmla="*/ 587167 h 587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644" h="587166">
                  <a:moveTo>
                    <a:pt x="16012" y="0"/>
                  </a:moveTo>
                  <a:cubicBezTo>
                    <a:pt x="-9917" y="136429"/>
                    <a:pt x="-15484" y="441635"/>
                    <a:pt x="86644" y="587167"/>
                  </a:cubicBezTo>
                </a:path>
              </a:pathLst>
            </a:custGeom>
            <a:noFill/>
            <a:ln w="3048" cap="flat">
              <a:solidFill>
                <a:srgbClr val="FFEFD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0" name="任意多边形: 形状 19869">
              <a:extLst>
                <a:ext uri="{FF2B5EF4-FFF2-40B4-BE49-F238E27FC236}">
                  <a16:creationId xmlns:a16="http://schemas.microsoft.com/office/drawing/2014/main" id="{E36828A7-D3FC-DBD2-60A4-1BB87D910F00}"/>
                </a:ext>
              </a:extLst>
            </p:cNvPr>
            <p:cNvSpPr/>
            <p:nvPr/>
          </p:nvSpPr>
          <p:spPr>
            <a:xfrm>
              <a:off x="4028440" y="3121802"/>
              <a:ext cx="699170" cy="734120"/>
            </a:xfrm>
            <a:custGeom>
              <a:avLst/>
              <a:gdLst>
                <a:gd name="connsiteX0" fmla="*/ 0 w 699170"/>
                <a:gd name="connsiteY0" fmla="*/ 734121 h 734120"/>
                <a:gd name="connsiteX1" fmla="*/ 699171 w 699170"/>
                <a:gd name="connsiteY1" fmla="*/ 0 h 73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170" h="734120">
                  <a:moveTo>
                    <a:pt x="0" y="734121"/>
                  </a:moveTo>
                  <a:lnTo>
                    <a:pt x="699171" y="0"/>
                  </a:lnTo>
                </a:path>
              </a:pathLst>
            </a:custGeom>
            <a:ln w="4064" cap="rnd">
              <a:solidFill>
                <a:srgbClr val="87351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71" name="任意多边形: 形状 19870">
              <a:extLst>
                <a:ext uri="{FF2B5EF4-FFF2-40B4-BE49-F238E27FC236}">
                  <a16:creationId xmlns:a16="http://schemas.microsoft.com/office/drawing/2014/main" id="{E6CB23FA-1418-31F3-F6B9-5FBACD43E2F7}"/>
                </a:ext>
              </a:extLst>
            </p:cNvPr>
            <p:cNvSpPr/>
            <p:nvPr/>
          </p:nvSpPr>
          <p:spPr>
            <a:xfrm>
              <a:off x="3527267" y="3716339"/>
              <a:ext cx="593040" cy="540249"/>
            </a:xfrm>
            <a:custGeom>
              <a:avLst/>
              <a:gdLst>
                <a:gd name="connsiteX0" fmla="*/ 0 w 593040"/>
                <a:gd name="connsiteY0" fmla="*/ 316164 h 540249"/>
                <a:gd name="connsiteX1" fmla="*/ 524297 w 593040"/>
                <a:gd name="connsiteY1" fmla="*/ 33919 h 540249"/>
                <a:gd name="connsiteX2" fmla="*/ 584322 w 593040"/>
                <a:gd name="connsiteY2" fmla="*/ 96139 h 540249"/>
                <a:gd name="connsiteX3" fmla="*/ 184831 w 593040"/>
                <a:gd name="connsiteY3" fmla="*/ 529687 h 540249"/>
                <a:gd name="connsiteX4" fmla="*/ 0 w 593040"/>
                <a:gd name="connsiteY4" fmla="*/ 316164 h 54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40" h="540249">
                  <a:moveTo>
                    <a:pt x="0" y="316164"/>
                  </a:moveTo>
                  <a:cubicBezTo>
                    <a:pt x="120213" y="305110"/>
                    <a:pt x="346172" y="238908"/>
                    <a:pt x="524297" y="33919"/>
                  </a:cubicBezTo>
                  <a:cubicBezTo>
                    <a:pt x="585948" y="-37038"/>
                    <a:pt x="606633" y="12827"/>
                    <a:pt x="584322" y="96139"/>
                  </a:cubicBezTo>
                  <a:cubicBezTo>
                    <a:pt x="532953" y="288041"/>
                    <a:pt x="405222" y="441539"/>
                    <a:pt x="184831" y="529687"/>
                  </a:cubicBezTo>
                  <a:cubicBezTo>
                    <a:pt x="15281" y="597556"/>
                    <a:pt x="0" y="316164"/>
                    <a:pt x="0" y="316164"/>
                  </a:cubicBez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872" name="图形 7">
              <a:extLst>
                <a:ext uri="{FF2B5EF4-FFF2-40B4-BE49-F238E27FC236}">
                  <a16:creationId xmlns:a16="http://schemas.microsoft.com/office/drawing/2014/main" id="{CA104E20-108A-3BF4-2CEB-00D06A1587D6}"/>
                </a:ext>
              </a:extLst>
            </p:cNvPr>
            <p:cNvGrpSpPr/>
            <p:nvPr/>
          </p:nvGrpSpPr>
          <p:grpSpPr>
            <a:xfrm>
              <a:off x="4505756" y="3646543"/>
              <a:ext cx="858926" cy="1018447"/>
              <a:chOff x="4505756" y="3646543"/>
              <a:chExt cx="858926" cy="1018447"/>
            </a:xfrm>
          </p:grpSpPr>
          <p:grpSp>
            <p:nvGrpSpPr>
              <p:cNvPr id="19873" name="图形 7">
                <a:extLst>
                  <a:ext uri="{FF2B5EF4-FFF2-40B4-BE49-F238E27FC236}">
                    <a16:creationId xmlns:a16="http://schemas.microsoft.com/office/drawing/2014/main" id="{BD069ADF-4D89-D414-F79D-4509C1BE1558}"/>
                  </a:ext>
                </a:extLst>
              </p:cNvPr>
              <p:cNvGrpSpPr/>
              <p:nvPr/>
            </p:nvGrpSpPr>
            <p:grpSpPr>
              <a:xfrm>
                <a:off x="4505756" y="3672717"/>
                <a:ext cx="858926" cy="972474"/>
                <a:chOff x="4505756" y="3672717"/>
                <a:chExt cx="858926" cy="972474"/>
              </a:xfrm>
            </p:grpSpPr>
            <p:sp>
              <p:nvSpPr>
                <p:cNvPr id="19874" name="任意多边形: 形状 19873">
                  <a:extLst>
                    <a:ext uri="{FF2B5EF4-FFF2-40B4-BE49-F238E27FC236}">
                      <a16:creationId xmlns:a16="http://schemas.microsoft.com/office/drawing/2014/main" id="{8D344344-9F51-5C82-327D-A02FEEB98425}"/>
                    </a:ext>
                  </a:extLst>
                </p:cNvPr>
                <p:cNvSpPr/>
                <p:nvPr/>
              </p:nvSpPr>
              <p:spPr>
                <a:xfrm>
                  <a:off x="4536358" y="3672717"/>
                  <a:ext cx="797722" cy="972474"/>
                </a:xfrm>
                <a:custGeom>
                  <a:avLst/>
                  <a:gdLst>
                    <a:gd name="connsiteX0" fmla="*/ 288097 w 797722"/>
                    <a:gd name="connsiteY0" fmla="*/ 972475 h 972474"/>
                    <a:gd name="connsiteX1" fmla="*/ 797723 w 797722"/>
                    <a:gd name="connsiteY1" fmla="*/ 785571 h 972474"/>
                    <a:gd name="connsiteX2" fmla="*/ 509585 w 797722"/>
                    <a:gd name="connsiteY2" fmla="*/ 0 h 972474"/>
                    <a:gd name="connsiteX3" fmla="*/ 0 w 797722"/>
                    <a:gd name="connsiteY3" fmla="*/ 186904 h 972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7722" h="972474">
                      <a:moveTo>
                        <a:pt x="288097" y="972475"/>
                      </a:moveTo>
                      <a:lnTo>
                        <a:pt x="797723" y="785571"/>
                      </a:lnTo>
                      <a:lnTo>
                        <a:pt x="509585" y="0"/>
                      </a:lnTo>
                      <a:lnTo>
                        <a:pt x="0" y="186904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5" name="任意多边形: 形状 19874">
                  <a:extLst>
                    <a:ext uri="{FF2B5EF4-FFF2-40B4-BE49-F238E27FC236}">
                      <a16:creationId xmlns:a16="http://schemas.microsoft.com/office/drawing/2014/main" id="{147C1E50-3549-5279-8260-08255AB2F828}"/>
                    </a:ext>
                  </a:extLst>
                </p:cNvPr>
                <p:cNvSpPr/>
                <p:nvPr/>
              </p:nvSpPr>
              <p:spPr>
                <a:xfrm>
                  <a:off x="5045943" y="3672717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6" name="任意多边形: 形状 19875">
                  <a:extLst>
                    <a:ext uri="{FF2B5EF4-FFF2-40B4-BE49-F238E27FC236}">
                      <a16:creationId xmlns:a16="http://schemas.microsoft.com/office/drawing/2014/main" id="{E6E17F39-06CD-905F-50BC-17972780CED4}"/>
                    </a:ext>
                  </a:extLst>
                </p:cNvPr>
                <p:cNvSpPr/>
                <p:nvPr/>
              </p:nvSpPr>
              <p:spPr>
                <a:xfrm>
                  <a:off x="5103571" y="3829832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7" name="任意多边形: 形状 19876">
                  <a:extLst>
                    <a:ext uri="{FF2B5EF4-FFF2-40B4-BE49-F238E27FC236}">
                      <a16:creationId xmlns:a16="http://schemas.microsoft.com/office/drawing/2014/main" id="{3CE2B79D-F37F-C65B-D938-9DB32C1AF46A}"/>
                    </a:ext>
                  </a:extLst>
                </p:cNvPr>
                <p:cNvSpPr/>
                <p:nvPr/>
              </p:nvSpPr>
              <p:spPr>
                <a:xfrm>
                  <a:off x="5161198" y="3986946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8" name="任意多边形: 形状 19877">
                  <a:extLst>
                    <a:ext uri="{FF2B5EF4-FFF2-40B4-BE49-F238E27FC236}">
                      <a16:creationId xmlns:a16="http://schemas.microsoft.com/office/drawing/2014/main" id="{85A4B488-AE21-6E11-2846-CDE6BCF4A8C2}"/>
                    </a:ext>
                  </a:extLst>
                </p:cNvPr>
                <p:cNvSpPr/>
                <p:nvPr/>
              </p:nvSpPr>
              <p:spPr>
                <a:xfrm>
                  <a:off x="5218826" y="4144060"/>
                  <a:ext cx="88229" cy="157114"/>
                </a:xfrm>
                <a:custGeom>
                  <a:avLst/>
                  <a:gdLst>
                    <a:gd name="connsiteX0" fmla="*/ 88229 w 88229"/>
                    <a:gd name="connsiteY0" fmla="*/ 56774 h 157114"/>
                    <a:gd name="connsiteX1" fmla="*/ 57627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29" y="56774"/>
                      </a:moveTo>
                      <a:lnTo>
                        <a:pt x="57627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79" name="任意多边形: 形状 19878">
                  <a:extLst>
                    <a:ext uri="{FF2B5EF4-FFF2-40B4-BE49-F238E27FC236}">
                      <a16:creationId xmlns:a16="http://schemas.microsoft.com/office/drawing/2014/main" id="{3907EE2B-6101-BE86-A3C9-8864DEFE1089}"/>
                    </a:ext>
                  </a:extLst>
                </p:cNvPr>
                <p:cNvSpPr/>
                <p:nvPr/>
              </p:nvSpPr>
              <p:spPr>
                <a:xfrm>
                  <a:off x="5276453" y="4301174"/>
                  <a:ext cx="88229" cy="157114"/>
                </a:xfrm>
                <a:custGeom>
                  <a:avLst/>
                  <a:gdLst>
                    <a:gd name="connsiteX0" fmla="*/ 88230 w 88229"/>
                    <a:gd name="connsiteY0" fmla="*/ 56774 h 157114"/>
                    <a:gd name="connsiteX1" fmla="*/ 57628 w 88229"/>
                    <a:gd name="connsiteY1" fmla="*/ 157114 h 157114"/>
                    <a:gd name="connsiteX2" fmla="*/ 0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88230" y="56774"/>
                      </a:moveTo>
                      <a:lnTo>
                        <a:pt x="57628" y="157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0" name="任意多边形: 形状 19879">
                  <a:extLst>
                    <a:ext uri="{FF2B5EF4-FFF2-40B4-BE49-F238E27FC236}">
                      <a16:creationId xmlns:a16="http://schemas.microsoft.com/office/drawing/2014/main" id="{6E0D2CB5-FA27-EE12-1FBA-5208793A0F9F}"/>
                    </a:ext>
                  </a:extLst>
                </p:cNvPr>
                <p:cNvSpPr/>
                <p:nvPr/>
              </p:nvSpPr>
              <p:spPr>
                <a:xfrm>
                  <a:off x="4505756" y="3859621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30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30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1" name="任意多边形: 形状 19880">
                  <a:extLst>
                    <a:ext uri="{FF2B5EF4-FFF2-40B4-BE49-F238E27FC236}">
                      <a16:creationId xmlns:a16="http://schemas.microsoft.com/office/drawing/2014/main" id="{50DBD795-B9AF-D280-EE07-D238E04D1001}"/>
                    </a:ext>
                  </a:extLst>
                </p:cNvPr>
                <p:cNvSpPr/>
                <p:nvPr/>
              </p:nvSpPr>
              <p:spPr>
                <a:xfrm>
                  <a:off x="4563384" y="4016735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8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2" name="任意多边形: 形状 19881">
                  <a:extLst>
                    <a:ext uri="{FF2B5EF4-FFF2-40B4-BE49-F238E27FC236}">
                      <a16:creationId xmlns:a16="http://schemas.microsoft.com/office/drawing/2014/main" id="{A4838FBC-4AFD-428E-2C36-9CF344F530F9}"/>
                    </a:ext>
                  </a:extLst>
                </p:cNvPr>
                <p:cNvSpPr/>
                <p:nvPr/>
              </p:nvSpPr>
              <p:spPr>
                <a:xfrm>
                  <a:off x="4620971" y="4173850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4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4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9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3" name="任意多边形: 形状 19882">
                  <a:extLst>
                    <a:ext uri="{FF2B5EF4-FFF2-40B4-BE49-F238E27FC236}">
                      <a16:creationId xmlns:a16="http://schemas.microsoft.com/office/drawing/2014/main" id="{32965E2A-B331-7E75-2DA3-AB43079A9BDE}"/>
                    </a:ext>
                  </a:extLst>
                </p:cNvPr>
                <p:cNvSpPr/>
                <p:nvPr/>
              </p:nvSpPr>
              <p:spPr>
                <a:xfrm>
                  <a:off x="4678598" y="4330964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6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4" name="任意多边形: 形状 19883">
                  <a:extLst>
                    <a:ext uri="{FF2B5EF4-FFF2-40B4-BE49-F238E27FC236}">
                      <a16:creationId xmlns:a16="http://schemas.microsoft.com/office/drawing/2014/main" id="{91DE6205-18E4-06CE-9275-E03830F864CA}"/>
                    </a:ext>
                  </a:extLst>
                </p:cNvPr>
                <p:cNvSpPr/>
                <p:nvPr/>
              </p:nvSpPr>
              <p:spPr>
                <a:xfrm>
                  <a:off x="4736226" y="4488078"/>
                  <a:ext cx="88229" cy="157114"/>
                </a:xfrm>
                <a:custGeom>
                  <a:avLst/>
                  <a:gdLst>
                    <a:gd name="connsiteX0" fmla="*/ 0 w 88229"/>
                    <a:gd name="connsiteY0" fmla="*/ 100340 h 157114"/>
                    <a:gd name="connsiteX1" fmla="*/ 88229 w 88229"/>
                    <a:gd name="connsiteY1" fmla="*/ 157114 h 157114"/>
                    <a:gd name="connsiteX2" fmla="*/ 30602 w 88229"/>
                    <a:gd name="connsiteY2" fmla="*/ 0 h 15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229" h="157114">
                      <a:moveTo>
                        <a:pt x="0" y="100340"/>
                      </a:moveTo>
                      <a:lnTo>
                        <a:pt x="88229" y="157114"/>
                      </a:lnTo>
                      <a:lnTo>
                        <a:pt x="30602" y="0"/>
                      </a:lnTo>
                      <a:close/>
                    </a:path>
                  </a:pathLst>
                </a:custGeom>
                <a:gradFill>
                  <a:gsLst>
                    <a:gs pos="18810">
                      <a:srgbClr val="F35B3B"/>
                    </a:gs>
                    <a:gs pos="36560">
                      <a:srgbClr val="F35F3E"/>
                    </a:gs>
                    <a:gs pos="53470">
                      <a:srgbClr val="F46A46"/>
                    </a:gs>
                    <a:gs pos="70060">
                      <a:srgbClr val="F47E54"/>
                    </a:gs>
                    <a:gs pos="86330">
                      <a:srgbClr val="F59868"/>
                    </a:gs>
                    <a:gs pos="100000">
                      <a:srgbClr val="F6B57D"/>
                    </a:gs>
                  </a:gsLst>
                  <a:lin ang="14933247" scaled="1"/>
                </a:gra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885" name="任意多边形: 形状 19884">
                <a:extLst>
                  <a:ext uri="{FF2B5EF4-FFF2-40B4-BE49-F238E27FC236}">
                    <a16:creationId xmlns:a16="http://schemas.microsoft.com/office/drawing/2014/main" id="{D5D1ADAA-7C0A-EA35-3B61-E0C0901A1BF4}"/>
                  </a:ext>
                </a:extLst>
              </p:cNvPr>
              <p:cNvSpPr/>
              <p:nvPr/>
            </p:nvSpPr>
            <p:spPr>
              <a:xfrm rot="9591703">
                <a:off x="4622803" y="3698173"/>
                <a:ext cx="312330" cy="69862"/>
              </a:xfrm>
              <a:custGeom>
                <a:avLst/>
                <a:gdLst>
                  <a:gd name="connsiteX0" fmla="*/ 0 w 312330"/>
                  <a:gd name="connsiteY0" fmla="*/ 0 h 69862"/>
                  <a:gd name="connsiteX1" fmla="*/ 312330 w 312330"/>
                  <a:gd name="connsiteY1" fmla="*/ 0 h 69862"/>
                  <a:gd name="connsiteX2" fmla="*/ 312330 w 312330"/>
                  <a:gd name="connsiteY2" fmla="*/ 69863 h 69862"/>
                  <a:gd name="connsiteX3" fmla="*/ 0 w 312330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330" h="69862">
                    <a:moveTo>
                      <a:pt x="0" y="0"/>
                    </a:moveTo>
                    <a:lnTo>
                      <a:pt x="312330" y="0"/>
                    </a:lnTo>
                    <a:lnTo>
                      <a:pt x="312330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86" name="任意多边形: 形状 19885">
                <a:extLst>
                  <a:ext uri="{FF2B5EF4-FFF2-40B4-BE49-F238E27FC236}">
                    <a16:creationId xmlns:a16="http://schemas.microsoft.com/office/drawing/2014/main" id="{4C193115-3083-C8A7-8568-A02FF258E10D}"/>
                  </a:ext>
                </a:extLst>
              </p:cNvPr>
              <p:cNvSpPr/>
              <p:nvPr/>
            </p:nvSpPr>
            <p:spPr>
              <a:xfrm rot="9591703">
                <a:off x="4939315" y="4545478"/>
                <a:ext cx="300828" cy="69862"/>
              </a:xfrm>
              <a:custGeom>
                <a:avLst/>
                <a:gdLst>
                  <a:gd name="connsiteX0" fmla="*/ 0 w 300828"/>
                  <a:gd name="connsiteY0" fmla="*/ 0 h 69862"/>
                  <a:gd name="connsiteX1" fmla="*/ 300829 w 300828"/>
                  <a:gd name="connsiteY1" fmla="*/ 0 h 69862"/>
                  <a:gd name="connsiteX2" fmla="*/ 300829 w 300828"/>
                  <a:gd name="connsiteY2" fmla="*/ 69863 h 69862"/>
                  <a:gd name="connsiteX3" fmla="*/ 0 w 300828"/>
                  <a:gd name="connsiteY3" fmla="*/ 69863 h 6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828" h="69862">
                    <a:moveTo>
                      <a:pt x="0" y="0"/>
                    </a:moveTo>
                    <a:lnTo>
                      <a:pt x="300829" y="0"/>
                    </a:lnTo>
                    <a:lnTo>
                      <a:pt x="300829" y="69863"/>
                    </a:lnTo>
                    <a:lnTo>
                      <a:pt x="0" y="69863"/>
                    </a:lnTo>
                    <a:close/>
                  </a:path>
                </a:pathLst>
              </a:custGeom>
              <a:solidFill>
                <a:srgbClr val="81331C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887" name="图形 7">
                <a:extLst>
                  <a:ext uri="{FF2B5EF4-FFF2-40B4-BE49-F238E27FC236}">
                    <a16:creationId xmlns:a16="http://schemas.microsoft.com/office/drawing/2014/main" id="{F95D17CA-6037-5BB5-93DD-913C3C2B2CF2}"/>
                  </a:ext>
                </a:extLst>
              </p:cNvPr>
              <p:cNvGrpSpPr/>
              <p:nvPr/>
            </p:nvGrpSpPr>
            <p:grpSpPr>
              <a:xfrm>
                <a:off x="4505756" y="3729492"/>
                <a:ext cx="858926" cy="915700"/>
                <a:chOff x="4505756" y="3729492"/>
                <a:chExt cx="858926" cy="915700"/>
              </a:xfrm>
              <a:solidFill>
                <a:srgbClr val="CA482B"/>
              </a:solidFill>
            </p:grpSpPr>
            <p:sp>
              <p:nvSpPr>
                <p:cNvPr id="19888" name="任意多边形: 形状 19887">
                  <a:extLst>
                    <a:ext uri="{FF2B5EF4-FFF2-40B4-BE49-F238E27FC236}">
                      <a16:creationId xmlns:a16="http://schemas.microsoft.com/office/drawing/2014/main" id="{5E3E6268-9146-BEF8-9018-FF27CD20DBC0}"/>
                    </a:ext>
                  </a:extLst>
                </p:cNvPr>
                <p:cNvSpPr/>
                <p:nvPr/>
              </p:nvSpPr>
              <p:spPr>
                <a:xfrm>
                  <a:off x="4505756" y="3729492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30 w 628416"/>
                    <a:gd name="connsiteY2" fmla="*/ 287244 h 287243"/>
                    <a:gd name="connsiteX3" fmla="*/ 597815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30" y="287244"/>
                      </a:lnTo>
                      <a:lnTo>
                        <a:pt x="59781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89" name="任意多边形: 形状 19888">
                  <a:extLst>
                    <a:ext uri="{FF2B5EF4-FFF2-40B4-BE49-F238E27FC236}">
                      <a16:creationId xmlns:a16="http://schemas.microsoft.com/office/drawing/2014/main" id="{2B7F26DB-2486-D3B4-B250-7F1FC13270CE}"/>
                    </a:ext>
                  </a:extLst>
                </p:cNvPr>
                <p:cNvSpPr/>
                <p:nvPr/>
              </p:nvSpPr>
              <p:spPr>
                <a:xfrm>
                  <a:off x="4563384" y="3886606"/>
                  <a:ext cx="628416" cy="287243"/>
                </a:xfrm>
                <a:custGeom>
                  <a:avLst/>
                  <a:gdLst>
                    <a:gd name="connsiteX0" fmla="*/ 628416 w 628416"/>
                    <a:gd name="connsiteY0" fmla="*/ 0 h 287243"/>
                    <a:gd name="connsiteX1" fmla="*/ 0 w 628416"/>
                    <a:gd name="connsiteY1" fmla="*/ 230470 h 287243"/>
                    <a:gd name="connsiteX2" fmla="*/ 88229 w 628416"/>
                    <a:gd name="connsiteY2" fmla="*/ 287244 h 287243"/>
                    <a:gd name="connsiteX3" fmla="*/ 597814 w 62841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16" h="287243">
                      <a:moveTo>
                        <a:pt x="628416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14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0" name="任意多边形: 形状 19889">
                  <a:extLst>
                    <a:ext uri="{FF2B5EF4-FFF2-40B4-BE49-F238E27FC236}">
                      <a16:creationId xmlns:a16="http://schemas.microsoft.com/office/drawing/2014/main" id="{28E78222-8496-E5AB-251F-28DBF31981CE}"/>
                    </a:ext>
                  </a:extLst>
                </p:cNvPr>
                <p:cNvSpPr/>
                <p:nvPr/>
              </p:nvSpPr>
              <p:spPr>
                <a:xfrm>
                  <a:off x="4620971" y="4043720"/>
                  <a:ext cx="628456" cy="287243"/>
                </a:xfrm>
                <a:custGeom>
                  <a:avLst/>
                  <a:gdLst>
                    <a:gd name="connsiteX0" fmla="*/ 628457 w 628456"/>
                    <a:gd name="connsiteY0" fmla="*/ 0 h 287243"/>
                    <a:gd name="connsiteX1" fmla="*/ 0 w 628456"/>
                    <a:gd name="connsiteY1" fmla="*/ 230469 h 287243"/>
                    <a:gd name="connsiteX2" fmla="*/ 88229 w 628456"/>
                    <a:gd name="connsiteY2" fmla="*/ 287244 h 287243"/>
                    <a:gd name="connsiteX3" fmla="*/ 597855 w 628456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6" h="287243">
                      <a:moveTo>
                        <a:pt x="628457" y="0"/>
                      </a:moveTo>
                      <a:lnTo>
                        <a:pt x="0" y="230469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1" name="任意多边形: 形状 19890">
                  <a:extLst>
                    <a:ext uri="{FF2B5EF4-FFF2-40B4-BE49-F238E27FC236}">
                      <a16:creationId xmlns:a16="http://schemas.microsoft.com/office/drawing/2014/main" id="{BAD73C62-C088-EE2C-1C59-F557D76AA947}"/>
                    </a:ext>
                  </a:extLst>
                </p:cNvPr>
                <p:cNvSpPr/>
                <p:nvPr/>
              </p:nvSpPr>
              <p:spPr>
                <a:xfrm>
                  <a:off x="4678598" y="4200834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92" name="任意多边形: 形状 19891">
                  <a:extLst>
                    <a:ext uri="{FF2B5EF4-FFF2-40B4-BE49-F238E27FC236}">
                      <a16:creationId xmlns:a16="http://schemas.microsoft.com/office/drawing/2014/main" id="{3B0A7634-E844-01EA-A2BA-AD9CD2B7B534}"/>
                    </a:ext>
                  </a:extLst>
                </p:cNvPr>
                <p:cNvSpPr/>
                <p:nvPr/>
              </p:nvSpPr>
              <p:spPr>
                <a:xfrm>
                  <a:off x="4736226" y="4357949"/>
                  <a:ext cx="628457" cy="287243"/>
                </a:xfrm>
                <a:custGeom>
                  <a:avLst/>
                  <a:gdLst>
                    <a:gd name="connsiteX0" fmla="*/ 628457 w 628457"/>
                    <a:gd name="connsiteY0" fmla="*/ 0 h 287243"/>
                    <a:gd name="connsiteX1" fmla="*/ 0 w 628457"/>
                    <a:gd name="connsiteY1" fmla="*/ 230470 h 287243"/>
                    <a:gd name="connsiteX2" fmla="*/ 88229 w 628457"/>
                    <a:gd name="connsiteY2" fmla="*/ 287244 h 287243"/>
                    <a:gd name="connsiteX3" fmla="*/ 597855 w 628457"/>
                    <a:gd name="connsiteY3" fmla="*/ 100340 h 28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457" h="287243">
                      <a:moveTo>
                        <a:pt x="628457" y="0"/>
                      </a:moveTo>
                      <a:lnTo>
                        <a:pt x="0" y="230470"/>
                      </a:lnTo>
                      <a:lnTo>
                        <a:pt x="88229" y="287244"/>
                      </a:lnTo>
                      <a:lnTo>
                        <a:pt x="597855" y="100340"/>
                      </a:lnTo>
                      <a:close/>
                    </a:path>
                  </a:pathLst>
                </a:custGeom>
                <a:solidFill>
                  <a:srgbClr val="CA482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FFEB2968-21AC-E04F-34B4-E595F4FA04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1107" y="2606037"/>
            <a:ext cx="3590847" cy="219661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B1843D-6F3C-EC37-2F54-AC26B20E4419}"/>
              </a:ext>
            </a:extLst>
          </p:cNvPr>
          <p:cNvGrpSpPr/>
          <p:nvPr/>
        </p:nvGrpSpPr>
        <p:grpSpPr>
          <a:xfrm>
            <a:off x="1236999" y="1007233"/>
            <a:ext cx="390744" cy="393554"/>
            <a:chOff x="2027863" y="177800"/>
            <a:chExt cx="1765300" cy="1778000"/>
          </a:xfrm>
          <a:gradFill>
            <a:gsLst>
              <a:gs pos="0">
                <a:srgbClr val="F6EDEC">
                  <a:alpha val="34000"/>
                </a:srgbClr>
              </a:gs>
              <a:gs pos="100000">
                <a:srgbClr val="FFDC61">
                  <a:alpha val="0"/>
                </a:srgbClr>
              </a:gs>
            </a:gsLst>
            <a:lin ang="5400000" scaled="1"/>
          </a:gra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88B185E-5C3C-8843-E6A7-2C2F0529328A}"/>
                </a:ext>
              </a:extLst>
            </p:cNvPr>
            <p:cNvSpPr/>
            <p:nvPr/>
          </p:nvSpPr>
          <p:spPr>
            <a:xfrm>
              <a:off x="2027863" y="177800"/>
              <a:ext cx="1765300" cy="1778000"/>
            </a:xfrm>
            <a:custGeom>
              <a:avLst/>
              <a:gdLst>
                <a:gd name="connsiteX0" fmla="*/ 984250 w 1765300"/>
                <a:gd name="connsiteY0" fmla="*/ 0 h 1778000"/>
                <a:gd name="connsiteX1" fmla="*/ 1282700 w 1765300"/>
                <a:gd name="connsiteY1" fmla="*/ 139700 h 1778000"/>
                <a:gd name="connsiteX2" fmla="*/ 1365250 w 1765300"/>
                <a:gd name="connsiteY2" fmla="*/ 152400 h 1778000"/>
                <a:gd name="connsiteX3" fmla="*/ 1530350 w 1765300"/>
                <a:gd name="connsiteY3" fmla="*/ 273050 h 1778000"/>
                <a:gd name="connsiteX4" fmla="*/ 1568450 w 1765300"/>
                <a:gd name="connsiteY4" fmla="*/ 393700 h 1778000"/>
                <a:gd name="connsiteX5" fmla="*/ 1714500 w 1765300"/>
                <a:gd name="connsiteY5" fmla="*/ 552450 h 1778000"/>
                <a:gd name="connsiteX6" fmla="*/ 1765300 w 1765300"/>
                <a:gd name="connsiteY6" fmla="*/ 711200 h 1778000"/>
                <a:gd name="connsiteX7" fmla="*/ 1727200 w 1765300"/>
                <a:gd name="connsiteY7" fmla="*/ 895350 h 1778000"/>
                <a:gd name="connsiteX8" fmla="*/ 1765300 w 1765300"/>
                <a:gd name="connsiteY8" fmla="*/ 1066800 h 1778000"/>
                <a:gd name="connsiteX9" fmla="*/ 1581150 w 1765300"/>
                <a:gd name="connsiteY9" fmla="*/ 1365250 h 1778000"/>
                <a:gd name="connsiteX10" fmla="*/ 1549400 w 1765300"/>
                <a:gd name="connsiteY10" fmla="*/ 1466850 h 1778000"/>
                <a:gd name="connsiteX11" fmla="*/ 1428750 w 1765300"/>
                <a:gd name="connsiteY11" fmla="*/ 1600200 h 1778000"/>
                <a:gd name="connsiteX12" fmla="*/ 1289050 w 1765300"/>
                <a:gd name="connsiteY12" fmla="*/ 1631950 h 1778000"/>
                <a:gd name="connsiteX13" fmla="*/ 1149350 w 1765300"/>
                <a:gd name="connsiteY13" fmla="*/ 1720850 h 1778000"/>
                <a:gd name="connsiteX14" fmla="*/ 984250 w 1765300"/>
                <a:gd name="connsiteY14" fmla="*/ 1778000 h 1778000"/>
                <a:gd name="connsiteX15" fmla="*/ 749300 w 1765300"/>
                <a:gd name="connsiteY15" fmla="*/ 1714500 h 1778000"/>
                <a:gd name="connsiteX16" fmla="*/ 628650 w 1765300"/>
                <a:gd name="connsiteY16" fmla="*/ 1727200 h 1778000"/>
                <a:gd name="connsiteX17" fmla="*/ 425450 w 1765300"/>
                <a:gd name="connsiteY17" fmla="*/ 1631950 h 1778000"/>
                <a:gd name="connsiteX18" fmla="*/ 317500 w 1765300"/>
                <a:gd name="connsiteY18" fmla="*/ 1492250 h 1778000"/>
                <a:gd name="connsiteX19" fmla="*/ 215900 w 1765300"/>
                <a:gd name="connsiteY19" fmla="*/ 1447800 h 1778000"/>
                <a:gd name="connsiteX20" fmla="*/ 101600 w 1765300"/>
                <a:gd name="connsiteY20" fmla="*/ 1282700 h 1778000"/>
                <a:gd name="connsiteX21" fmla="*/ 101600 w 1765300"/>
                <a:gd name="connsiteY21" fmla="*/ 1136650 h 1778000"/>
                <a:gd name="connsiteX22" fmla="*/ 0 w 1765300"/>
                <a:gd name="connsiteY22" fmla="*/ 889000 h 1778000"/>
                <a:gd name="connsiteX23" fmla="*/ 101600 w 1765300"/>
                <a:gd name="connsiteY23" fmla="*/ 635000 h 1778000"/>
                <a:gd name="connsiteX24" fmla="*/ 101600 w 1765300"/>
                <a:gd name="connsiteY24" fmla="*/ 495300 h 1778000"/>
                <a:gd name="connsiteX25" fmla="*/ 120650 w 1765300"/>
                <a:gd name="connsiteY25" fmla="*/ 438150 h 1778000"/>
                <a:gd name="connsiteX26" fmla="*/ 209550 w 1765300"/>
                <a:gd name="connsiteY26" fmla="*/ 330200 h 1778000"/>
                <a:gd name="connsiteX27" fmla="*/ 285750 w 1765300"/>
                <a:gd name="connsiteY27" fmla="*/ 292100 h 1778000"/>
                <a:gd name="connsiteX28" fmla="*/ 381000 w 1765300"/>
                <a:gd name="connsiteY28" fmla="*/ 215900 h 1778000"/>
                <a:gd name="connsiteX29" fmla="*/ 628650 w 1765300"/>
                <a:gd name="connsiteY29" fmla="*/ 50800 h 1778000"/>
                <a:gd name="connsiteX30" fmla="*/ 742950 w 1765300"/>
                <a:gd name="connsiteY30" fmla="*/ 63500 h 1778000"/>
                <a:gd name="connsiteX31" fmla="*/ 984250 w 1765300"/>
                <a:gd name="connsiteY31" fmla="*/ 0 h 1778000"/>
                <a:gd name="connsiteX32" fmla="*/ 984250 w 1765300"/>
                <a:gd name="connsiteY32" fmla="*/ 69850 h 1778000"/>
                <a:gd name="connsiteX33" fmla="*/ 749300 w 1765300"/>
                <a:gd name="connsiteY33" fmla="*/ 133350 h 1778000"/>
                <a:gd name="connsiteX34" fmla="*/ 628650 w 1765300"/>
                <a:gd name="connsiteY34" fmla="*/ 120650 h 1778000"/>
                <a:gd name="connsiteX35" fmla="*/ 482600 w 1765300"/>
                <a:gd name="connsiteY35" fmla="*/ 184150 h 1778000"/>
                <a:gd name="connsiteX36" fmla="*/ 374650 w 1765300"/>
                <a:gd name="connsiteY36" fmla="*/ 323850 h 1778000"/>
                <a:gd name="connsiteX37" fmla="*/ 171450 w 1765300"/>
                <a:gd name="connsiteY37" fmla="*/ 508000 h 1778000"/>
                <a:gd name="connsiteX38" fmla="*/ 171450 w 1765300"/>
                <a:gd name="connsiteY38" fmla="*/ 641350 h 1778000"/>
                <a:gd name="connsiteX39" fmla="*/ 69850 w 1765300"/>
                <a:gd name="connsiteY39" fmla="*/ 882650 h 1778000"/>
                <a:gd name="connsiteX40" fmla="*/ 171450 w 1765300"/>
                <a:gd name="connsiteY40" fmla="*/ 1130300 h 1778000"/>
                <a:gd name="connsiteX41" fmla="*/ 171450 w 1765300"/>
                <a:gd name="connsiteY41" fmla="*/ 1270000 h 1778000"/>
                <a:gd name="connsiteX42" fmla="*/ 279400 w 1765300"/>
                <a:gd name="connsiteY42" fmla="*/ 1403350 h 1778000"/>
                <a:gd name="connsiteX43" fmla="*/ 457200 w 1765300"/>
                <a:gd name="connsiteY43" fmla="*/ 1562100 h 1778000"/>
                <a:gd name="connsiteX44" fmla="*/ 628650 w 1765300"/>
                <a:gd name="connsiteY44" fmla="*/ 1657350 h 1778000"/>
                <a:gd name="connsiteX45" fmla="*/ 749300 w 1765300"/>
                <a:gd name="connsiteY45" fmla="*/ 1644650 h 1778000"/>
                <a:gd name="connsiteX46" fmla="*/ 984250 w 1765300"/>
                <a:gd name="connsiteY46" fmla="*/ 1708150 h 1778000"/>
                <a:gd name="connsiteX47" fmla="*/ 1047750 w 1765300"/>
                <a:gd name="connsiteY47" fmla="*/ 1695450 h 1778000"/>
                <a:gd name="connsiteX48" fmla="*/ 1111250 w 1765300"/>
                <a:gd name="connsiteY48" fmla="*/ 1657350 h 1778000"/>
                <a:gd name="connsiteX49" fmla="*/ 1479550 w 1765300"/>
                <a:gd name="connsiteY49" fmla="*/ 1454150 h 1778000"/>
                <a:gd name="connsiteX50" fmla="*/ 1543050 w 1765300"/>
                <a:gd name="connsiteY50" fmla="*/ 1295400 h 1778000"/>
                <a:gd name="connsiteX51" fmla="*/ 1638300 w 1765300"/>
                <a:gd name="connsiteY51" fmla="*/ 1206500 h 1778000"/>
                <a:gd name="connsiteX52" fmla="*/ 1695450 w 1765300"/>
                <a:gd name="connsiteY52" fmla="*/ 1066800 h 1778000"/>
                <a:gd name="connsiteX53" fmla="*/ 1657350 w 1765300"/>
                <a:gd name="connsiteY53" fmla="*/ 889000 h 1778000"/>
                <a:gd name="connsiteX54" fmla="*/ 1695450 w 1765300"/>
                <a:gd name="connsiteY54" fmla="*/ 711200 h 1778000"/>
                <a:gd name="connsiteX55" fmla="*/ 1631950 w 1765300"/>
                <a:gd name="connsiteY55" fmla="*/ 565150 h 1778000"/>
                <a:gd name="connsiteX56" fmla="*/ 1517650 w 1765300"/>
                <a:gd name="connsiteY56" fmla="*/ 444500 h 1778000"/>
                <a:gd name="connsiteX57" fmla="*/ 1358900 w 1765300"/>
                <a:gd name="connsiteY57" fmla="*/ 222250 h 1778000"/>
                <a:gd name="connsiteX58" fmla="*/ 1270000 w 1765300"/>
                <a:gd name="connsiteY58" fmla="*/ 209550 h 1778000"/>
                <a:gd name="connsiteX59" fmla="*/ 984250 w 1765300"/>
                <a:gd name="connsiteY59" fmla="*/ 6985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765300" h="1778000">
                  <a:moveTo>
                    <a:pt x="984250" y="0"/>
                  </a:moveTo>
                  <a:cubicBezTo>
                    <a:pt x="1136650" y="0"/>
                    <a:pt x="1130300" y="95250"/>
                    <a:pt x="1282700" y="139700"/>
                  </a:cubicBezTo>
                  <a:cubicBezTo>
                    <a:pt x="1301750" y="146050"/>
                    <a:pt x="1339850" y="152400"/>
                    <a:pt x="1365250" y="152400"/>
                  </a:cubicBezTo>
                  <a:cubicBezTo>
                    <a:pt x="1409700" y="152400"/>
                    <a:pt x="1498600" y="209550"/>
                    <a:pt x="1530350" y="273050"/>
                  </a:cubicBezTo>
                  <a:cubicBezTo>
                    <a:pt x="1549400" y="311150"/>
                    <a:pt x="1555750" y="355600"/>
                    <a:pt x="1568450" y="393700"/>
                  </a:cubicBezTo>
                  <a:cubicBezTo>
                    <a:pt x="1587500" y="431800"/>
                    <a:pt x="1663700" y="495300"/>
                    <a:pt x="1714500" y="552450"/>
                  </a:cubicBezTo>
                  <a:cubicBezTo>
                    <a:pt x="1746250" y="590550"/>
                    <a:pt x="1765300" y="660400"/>
                    <a:pt x="1765300" y="711200"/>
                  </a:cubicBezTo>
                  <a:cubicBezTo>
                    <a:pt x="1765300" y="730250"/>
                    <a:pt x="1727200" y="876300"/>
                    <a:pt x="1727200" y="895350"/>
                  </a:cubicBezTo>
                  <a:cubicBezTo>
                    <a:pt x="1727200" y="908050"/>
                    <a:pt x="1765300" y="1054100"/>
                    <a:pt x="1765300" y="1066800"/>
                  </a:cubicBezTo>
                  <a:cubicBezTo>
                    <a:pt x="1765300" y="1219200"/>
                    <a:pt x="1657350" y="1238250"/>
                    <a:pt x="1581150" y="1365250"/>
                  </a:cubicBezTo>
                  <a:cubicBezTo>
                    <a:pt x="1562100" y="1390650"/>
                    <a:pt x="1555750" y="1435100"/>
                    <a:pt x="1549400" y="1466850"/>
                  </a:cubicBezTo>
                  <a:cubicBezTo>
                    <a:pt x="1543050" y="1504950"/>
                    <a:pt x="1473200" y="1587500"/>
                    <a:pt x="1428750" y="1600200"/>
                  </a:cubicBezTo>
                  <a:cubicBezTo>
                    <a:pt x="1384300" y="1612900"/>
                    <a:pt x="1320800" y="1625600"/>
                    <a:pt x="1289050" y="1631950"/>
                  </a:cubicBezTo>
                  <a:cubicBezTo>
                    <a:pt x="1250950" y="1638300"/>
                    <a:pt x="1187450" y="1682750"/>
                    <a:pt x="1149350" y="1720850"/>
                  </a:cubicBezTo>
                  <a:cubicBezTo>
                    <a:pt x="1104900" y="1765300"/>
                    <a:pt x="1035050" y="1778000"/>
                    <a:pt x="984250" y="1778000"/>
                  </a:cubicBezTo>
                  <a:cubicBezTo>
                    <a:pt x="850900" y="1778000"/>
                    <a:pt x="844550" y="1714500"/>
                    <a:pt x="749300" y="1714500"/>
                  </a:cubicBezTo>
                  <a:cubicBezTo>
                    <a:pt x="730250" y="1714500"/>
                    <a:pt x="647700" y="1727200"/>
                    <a:pt x="628650" y="1727200"/>
                  </a:cubicBezTo>
                  <a:cubicBezTo>
                    <a:pt x="546100" y="1727200"/>
                    <a:pt x="495300" y="1708150"/>
                    <a:pt x="425450" y="1631950"/>
                  </a:cubicBezTo>
                  <a:cubicBezTo>
                    <a:pt x="393700" y="1600200"/>
                    <a:pt x="368300" y="1517650"/>
                    <a:pt x="317500" y="1492250"/>
                  </a:cubicBezTo>
                  <a:cubicBezTo>
                    <a:pt x="285750" y="1479550"/>
                    <a:pt x="247650" y="1460500"/>
                    <a:pt x="215900" y="1447800"/>
                  </a:cubicBezTo>
                  <a:cubicBezTo>
                    <a:pt x="171450" y="1435100"/>
                    <a:pt x="101600" y="1314450"/>
                    <a:pt x="101600" y="1282700"/>
                  </a:cubicBezTo>
                  <a:lnTo>
                    <a:pt x="101600" y="1136650"/>
                  </a:lnTo>
                  <a:cubicBezTo>
                    <a:pt x="50800" y="1022350"/>
                    <a:pt x="0" y="977900"/>
                    <a:pt x="0" y="889000"/>
                  </a:cubicBezTo>
                  <a:cubicBezTo>
                    <a:pt x="0" y="793750"/>
                    <a:pt x="50800" y="749300"/>
                    <a:pt x="101600" y="635000"/>
                  </a:cubicBezTo>
                  <a:lnTo>
                    <a:pt x="101600" y="495300"/>
                  </a:lnTo>
                  <a:cubicBezTo>
                    <a:pt x="107950" y="476250"/>
                    <a:pt x="120650" y="450850"/>
                    <a:pt x="120650" y="438150"/>
                  </a:cubicBezTo>
                  <a:cubicBezTo>
                    <a:pt x="120650" y="412750"/>
                    <a:pt x="203200" y="330200"/>
                    <a:pt x="209550" y="330200"/>
                  </a:cubicBezTo>
                  <a:cubicBezTo>
                    <a:pt x="228600" y="317500"/>
                    <a:pt x="260350" y="298450"/>
                    <a:pt x="285750" y="292100"/>
                  </a:cubicBezTo>
                  <a:cubicBezTo>
                    <a:pt x="304800" y="285750"/>
                    <a:pt x="368300" y="241300"/>
                    <a:pt x="381000" y="215900"/>
                  </a:cubicBezTo>
                  <a:cubicBezTo>
                    <a:pt x="438150" y="101600"/>
                    <a:pt x="546100" y="50800"/>
                    <a:pt x="628650" y="50800"/>
                  </a:cubicBezTo>
                  <a:cubicBezTo>
                    <a:pt x="641350" y="50800"/>
                    <a:pt x="730250" y="63500"/>
                    <a:pt x="742950" y="63500"/>
                  </a:cubicBezTo>
                  <a:cubicBezTo>
                    <a:pt x="882650" y="63500"/>
                    <a:pt x="838200" y="0"/>
                    <a:pt x="984250" y="0"/>
                  </a:cubicBezTo>
                  <a:close/>
                  <a:moveTo>
                    <a:pt x="984250" y="69850"/>
                  </a:moveTo>
                  <a:cubicBezTo>
                    <a:pt x="876300" y="69850"/>
                    <a:pt x="889000" y="133350"/>
                    <a:pt x="749300" y="133350"/>
                  </a:cubicBezTo>
                  <a:cubicBezTo>
                    <a:pt x="730250" y="133350"/>
                    <a:pt x="647700" y="120650"/>
                    <a:pt x="628650" y="120650"/>
                  </a:cubicBezTo>
                  <a:cubicBezTo>
                    <a:pt x="584200" y="120650"/>
                    <a:pt x="520700" y="133350"/>
                    <a:pt x="482600" y="184150"/>
                  </a:cubicBezTo>
                  <a:cubicBezTo>
                    <a:pt x="450850" y="222250"/>
                    <a:pt x="425450" y="292100"/>
                    <a:pt x="374650" y="323850"/>
                  </a:cubicBezTo>
                  <a:cubicBezTo>
                    <a:pt x="304800" y="361950"/>
                    <a:pt x="171450" y="406400"/>
                    <a:pt x="171450" y="508000"/>
                  </a:cubicBezTo>
                  <a:lnTo>
                    <a:pt x="171450" y="641350"/>
                  </a:lnTo>
                  <a:cubicBezTo>
                    <a:pt x="127000" y="774700"/>
                    <a:pt x="69850" y="774700"/>
                    <a:pt x="69850" y="882650"/>
                  </a:cubicBezTo>
                  <a:cubicBezTo>
                    <a:pt x="69850" y="996950"/>
                    <a:pt x="114300" y="965200"/>
                    <a:pt x="171450" y="1130300"/>
                  </a:cubicBezTo>
                  <a:lnTo>
                    <a:pt x="171450" y="1270000"/>
                  </a:lnTo>
                  <a:cubicBezTo>
                    <a:pt x="171450" y="1301750"/>
                    <a:pt x="247650" y="1397000"/>
                    <a:pt x="279400" y="1403350"/>
                  </a:cubicBezTo>
                  <a:cubicBezTo>
                    <a:pt x="336550" y="1416050"/>
                    <a:pt x="425450" y="1492250"/>
                    <a:pt x="457200" y="1562100"/>
                  </a:cubicBezTo>
                  <a:cubicBezTo>
                    <a:pt x="495300" y="1638300"/>
                    <a:pt x="571500" y="1657350"/>
                    <a:pt x="628650" y="1657350"/>
                  </a:cubicBezTo>
                  <a:cubicBezTo>
                    <a:pt x="641350" y="1657350"/>
                    <a:pt x="730250" y="1644650"/>
                    <a:pt x="749300" y="1644650"/>
                  </a:cubicBezTo>
                  <a:cubicBezTo>
                    <a:pt x="869950" y="1644650"/>
                    <a:pt x="882650" y="1708150"/>
                    <a:pt x="984250" y="1708150"/>
                  </a:cubicBezTo>
                  <a:cubicBezTo>
                    <a:pt x="996950" y="1708150"/>
                    <a:pt x="1028700" y="1701800"/>
                    <a:pt x="1047750" y="1695450"/>
                  </a:cubicBezTo>
                  <a:cubicBezTo>
                    <a:pt x="1073150" y="1689100"/>
                    <a:pt x="1098550" y="1676400"/>
                    <a:pt x="1111250" y="1657350"/>
                  </a:cubicBezTo>
                  <a:cubicBezTo>
                    <a:pt x="1225550" y="1498600"/>
                    <a:pt x="1390650" y="1631950"/>
                    <a:pt x="1479550" y="1454150"/>
                  </a:cubicBezTo>
                  <a:cubicBezTo>
                    <a:pt x="1498600" y="1409700"/>
                    <a:pt x="1511300" y="1339850"/>
                    <a:pt x="1543050" y="1295400"/>
                  </a:cubicBezTo>
                  <a:cubicBezTo>
                    <a:pt x="1568450" y="1250950"/>
                    <a:pt x="1612900" y="1225550"/>
                    <a:pt x="1638300" y="1206500"/>
                  </a:cubicBezTo>
                  <a:cubicBezTo>
                    <a:pt x="1676400" y="1174750"/>
                    <a:pt x="1695450" y="1098550"/>
                    <a:pt x="1695450" y="1066800"/>
                  </a:cubicBezTo>
                  <a:cubicBezTo>
                    <a:pt x="1695450" y="1047750"/>
                    <a:pt x="1657350" y="908050"/>
                    <a:pt x="1657350" y="889000"/>
                  </a:cubicBezTo>
                  <a:cubicBezTo>
                    <a:pt x="1657350" y="876300"/>
                    <a:pt x="1695450" y="723900"/>
                    <a:pt x="1695450" y="711200"/>
                  </a:cubicBezTo>
                  <a:cubicBezTo>
                    <a:pt x="1695450" y="647700"/>
                    <a:pt x="1682750" y="609600"/>
                    <a:pt x="1631950" y="565150"/>
                  </a:cubicBezTo>
                  <a:cubicBezTo>
                    <a:pt x="1593850" y="533400"/>
                    <a:pt x="1530350" y="482600"/>
                    <a:pt x="1517650" y="444500"/>
                  </a:cubicBezTo>
                  <a:cubicBezTo>
                    <a:pt x="1492250" y="368300"/>
                    <a:pt x="1454150" y="234950"/>
                    <a:pt x="1358900" y="222250"/>
                  </a:cubicBezTo>
                  <a:cubicBezTo>
                    <a:pt x="1327150" y="215900"/>
                    <a:pt x="1289050" y="215900"/>
                    <a:pt x="1270000" y="209550"/>
                  </a:cubicBezTo>
                  <a:cubicBezTo>
                    <a:pt x="1079500" y="152400"/>
                    <a:pt x="1123950" y="69850"/>
                    <a:pt x="984250" y="6985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6A1E3B-F8B9-1DA3-8DE3-49BCE36F130F}"/>
                </a:ext>
              </a:extLst>
            </p:cNvPr>
            <p:cNvSpPr/>
            <p:nvPr/>
          </p:nvSpPr>
          <p:spPr>
            <a:xfrm>
              <a:off x="2262813" y="406400"/>
              <a:ext cx="603250" cy="622300"/>
            </a:xfrm>
            <a:custGeom>
              <a:avLst/>
              <a:gdLst>
                <a:gd name="connsiteX0" fmla="*/ 577850 w 603250"/>
                <a:gd name="connsiteY0" fmla="*/ 0 h 622300"/>
                <a:gd name="connsiteX1" fmla="*/ 603250 w 603250"/>
                <a:gd name="connsiteY1" fmla="*/ 19050 h 622300"/>
                <a:gd name="connsiteX2" fmla="*/ 444500 w 603250"/>
                <a:gd name="connsiteY2" fmla="*/ 76200 h 622300"/>
                <a:gd name="connsiteX3" fmla="*/ 50800 w 603250"/>
                <a:gd name="connsiteY3" fmla="*/ 501650 h 622300"/>
                <a:gd name="connsiteX4" fmla="*/ 38100 w 603250"/>
                <a:gd name="connsiteY4" fmla="*/ 558800 h 622300"/>
                <a:gd name="connsiteX5" fmla="*/ 38100 w 603250"/>
                <a:gd name="connsiteY5" fmla="*/ 577850 h 622300"/>
                <a:gd name="connsiteX6" fmla="*/ 565150 w 603250"/>
                <a:gd name="connsiteY6" fmla="*/ 577850 h 622300"/>
                <a:gd name="connsiteX7" fmla="*/ 565150 w 603250"/>
                <a:gd name="connsiteY7" fmla="*/ 152400 h 622300"/>
                <a:gd name="connsiteX8" fmla="*/ 552450 w 603250"/>
                <a:gd name="connsiteY8" fmla="*/ 146050 h 622300"/>
                <a:gd name="connsiteX9" fmla="*/ 171450 w 603250"/>
                <a:gd name="connsiteY9" fmla="*/ 476250 h 622300"/>
                <a:gd name="connsiteX10" fmla="*/ 177800 w 603250"/>
                <a:gd name="connsiteY10" fmla="*/ 495300 h 622300"/>
                <a:gd name="connsiteX11" fmla="*/ 457200 w 603250"/>
                <a:gd name="connsiteY11" fmla="*/ 488950 h 622300"/>
                <a:gd name="connsiteX12" fmla="*/ 457200 w 603250"/>
                <a:gd name="connsiteY12" fmla="*/ 311150 h 622300"/>
                <a:gd name="connsiteX13" fmla="*/ 323850 w 603250"/>
                <a:gd name="connsiteY13" fmla="*/ 400050 h 622300"/>
                <a:gd name="connsiteX14" fmla="*/ 381000 w 603250"/>
                <a:gd name="connsiteY14" fmla="*/ 406400 h 622300"/>
                <a:gd name="connsiteX15" fmla="*/ 381000 w 603250"/>
                <a:gd name="connsiteY15" fmla="*/ 444500 h 622300"/>
                <a:gd name="connsiteX16" fmla="*/ 279400 w 603250"/>
                <a:gd name="connsiteY16" fmla="*/ 444500 h 622300"/>
                <a:gd name="connsiteX17" fmla="*/ 279400 w 603250"/>
                <a:gd name="connsiteY17" fmla="*/ 406400 h 622300"/>
                <a:gd name="connsiteX18" fmla="*/ 476250 w 603250"/>
                <a:gd name="connsiteY18" fmla="*/ 266700 h 622300"/>
                <a:gd name="connsiteX19" fmla="*/ 495300 w 603250"/>
                <a:gd name="connsiteY19" fmla="*/ 279400 h 622300"/>
                <a:gd name="connsiteX20" fmla="*/ 488950 w 603250"/>
                <a:gd name="connsiteY20" fmla="*/ 527050 h 622300"/>
                <a:gd name="connsiteX21" fmla="*/ 146050 w 603250"/>
                <a:gd name="connsiteY21" fmla="*/ 527050 h 622300"/>
                <a:gd name="connsiteX22" fmla="*/ 127000 w 603250"/>
                <a:gd name="connsiteY22" fmla="*/ 508000 h 622300"/>
                <a:gd name="connsiteX23" fmla="*/ 139700 w 603250"/>
                <a:gd name="connsiteY23" fmla="*/ 444500 h 622300"/>
                <a:gd name="connsiteX24" fmla="*/ 273050 w 603250"/>
                <a:gd name="connsiteY24" fmla="*/ 247650 h 622300"/>
                <a:gd name="connsiteX25" fmla="*/ 577850 w 603250"/>
                <a:gd name="connsiteY25" fmla="*/ 101600 h 622300"/>
                <a:gd name="connsiteX26" fmla="*/ 603250 w 603250"/>
                <a:gd name="connsiteY26" fmla="*/ 114300 h 622300"/>
                <a:gd name="connsiteX27" fmla="*/ 603250 w 603250"/>
                <a:gd name="connsiteY27" fmla="*/ 603250 h 622300"/>
                <a:gd name="connsiteX28" fmla="*/ 584200 w 603250"/>
                <a:gd name="connsiteY28" fmla="*/ 622300 h 622300"/>
                <a:gd name="connsiteX29" fmla="*/ 19050 w 603250"/>
                <a:gd name="connsiteY29" fmla="*/ 622300 h 622300"/>
                <a:gd name="connsiteX30" fmla="*/ 0 w 603250"/>
                <a:gd name="connsiteY30" fmla="*/ 590550 h 622300"/>
                <a:gd name="connsiteX31" fmla="*/ 457200 w 603250"/>
                <a:gd name="connsiteY31" fmla="*/ 31750 h 622300"/>
                <a:gd name="connsiteX32" fmla="*/ 5778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577850" y="0"/>
                  </a:moveTo>
                  <a:cubicBezTo>
                    <a:pt x="590550" y="0"/>
                    <a:pt x="603250" y="6350"/>
                    <a:pt x="603250" y="19050"/>
                  </a:cubicBezTo>
                  <a:cubicBezTo>
                    <a:pt x="603250" y="38100"/>
                    <a:pt x="482600" y="63500"/>
                    <a:pt x="444500" y="76200"/>
                  </a:cubicBezTo>
                  <a:cubicBezTo>
                    <a:pt x="279400" y="127000"/>
                    <a:pt x="69850" y="336550"/>
                    <a:pt x="50800" y="501650"/>
                  </a:cubicBezTo>
                  <a:cubicBezTo>
                    <a:pt x="50800" y="514350"/>
                    <a:pt x="44450" y="539750"/>
                    <a:pt x="38100" y="558800"/>
                  </a:cubicBezTo>
                  <a:lnTo>
                    <a:pt x="38100" y="577850"/>
                  </a:lnTo>
                  <a:lnTo>
                    <a:pt x="565150" y="577850"/>
                  </a:lnTo>
                  <a:lnTo>
                    <a:pt x="565150" y="152400"/>
                  </a:lnTo>
                  <a:cubicBezTo>
                    <a:pt x="565150" y="146050"/>
                    <a:pt x="565150" y="146050"/>
                    <a:pt x="552450" y="146050"/>
                  </a:cubicBezTo>
                  <a:cubicBezTo>
                    <a:pt x="450850" y="146050"/>
                    <a:pt x="171450" y="330200"/>
                    <a:pt x="171450" y="476250"/>
                  </a:cubicBezTo>
                  <a:cubicBezTo>
                    <a:pt x="171450" y="495300"/>
                    <a:pt x="171450" y="488950"/>
                    <a:pt x="177800" y="495300"/>
                  </a:cubicBezTo>
                  <a:cubicBezTo>
                    <a:pt x="184150" y="488950"/>
                    <a:pt x="196850" y="488950"/>
                    <a:pt x="457200" y="488950"/>
                  </a:cubicBezTo>
                  <a:lnTo>
                    <a:pt x="457200" y="311150"/>
                  </a:lnTo>
                  <a:cubicBezTo>
                    <a:pt x="400050" y="323850"/>
                    <a:pt x="355600" y="342900"/>
                    <a:pt x="323850" y="400050"/>
                  </a:cubicBezTo>
                  <a:cubicBezTo>
                    <a:pt x="342900" y="406400"/>
                    <a:pt x="361950" y="406400"/>
                    <a:pt x="381000" y="406400"/>
                  </a:cubicBezTo>
                  <a:cubicBezTo>
                    <a:pt x="387350" y="419100"/>
                    <a:pt x="387350" y="431800"/>
                    <a:pt x="381000" y="444500"/>
                  </a:cubicBezTo>
                  <a:lnTo>
                    <a:pt x="279400" y="444500"/>
                  </a:lnTo>
                  <a:lnTo>
                    <a:pt x="279400" y="406400"/>
                  </a:lnTo>
                  <a:cubicBezTo>
                    <a:pt x="273050" y="342900"/>
                    <a:pt x="419100" y="266700"/>
                    <a:pt x="476250" y="266700"/>
                  </a:cubicBezTo>
                  <a:cubicBezTo>
                    <a:pt x="488950" y="266700"/>
                    <a:pt x="488950" y="273050"/>
                    <a:pt x="495300" y="279400"/>
                  </a:cubicBezTo>
                  <a:cubicBezTo>
                    <a:pt x="482600" y="514350"/>
                    <a:pt x="488950" y="520700"/>
                    <a:pt x="488950" y="527050"/>
                  </a:cubicBezTo>
                  <a:lnTo>
                    <a:pt x="146050" y="527050"/>
                  </a:lnTo>
                  <a:cubicBezTo>
                    <a:pt x="139700" y="520700"/>
                    <a:pt x="127000" y="520700"/>
                    <a:pt x="127000" y="508000"/>
                  </a:cubicBezTo>
                  <a:cubicBezTo>
                    <a:pt x="127000" y="488950"/>
                    <a:pt x="139700" y="457200"/>
                    <a:pt x="139700" y="444500"/>
                  </a:cubicBezTo>
                  <a:cubicBezTo>
                    <a:pt x="152400" y="387350"/>
                    <a:pt x="209550" y="292100"/>
                    <a:pt x="273050" y="247650"/>
                  </a:cubicBezTo>
                  <a:cubicBezTo>
                    <a:pt x="330200" y="203200"/>
                    <a:pt x="495300" y="101600"/>
                    <a:pt x="577850" y="101600"/>
                  </a:cubicBezTo>
                  <a:cubicBezTo>
                    <a:pt x="590550" y="101600"/>
                    <a:pt x="590550" y="107950"/>
                    <a:pt x="603250" y="114300"/>
                  </a:cubicBezTo>
                  <a:lnTo>
                    <a:pt x="603250" y="603250"/>
                  </a:lnTo>
                  <a:lnTo>
                    <a:pt x="584200" y="622300"/>
                  </a:lnTo>
                  <a:lnTo>
                    <a:pt x="19050" y="622300"/>
                  </a:lnTo>
                  <a:cubicBezTo>
                    <a:pt x="6350" y="615950"/>
                    <a:pt x="0" y="609600"/>
                    <a:pt x="0" y="590550"/>
                  </a:cubicBezTo>
                  <a:cubicBezTo>
                    <a:pt x="0" y="381000"/>
                    <a:pt x="209550" y="88900"/>
                    <a:pt x="457200" y="31750"/>
                  </a:cubicBezTo>
                  <a:cubicBezTo>
                    <a:pt x="488950" y="25400"/>
                    <a:pt x="565150" y="0"/>
                    <a:pt x="5778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D5F678-DCFE-8F68-F46A-345A9B9A70F3}"/>
                </a:ext>
              </a:extLst>
            </p:cNvPr>
            <p:cNvSpPr/>
            <p:nvPr/>
          </p:nvSpPr>
          <p:spPr>
            <a:xfrm>
              <a:off x="2954963" y="406400"/>
              <a:ext cx="603250" cy="622300"/>
            </a:xfrm>
            <a:custGeom>
              <a:avLst/>
              <a:gdLst>
                <a:gd name="connsiteX0" fmla="*/ 19050 w 603250"/>
                <a:gd name="connsiteY0" fmla="*/ 0 h 622300"/>
                <a:gd name="connsiteX1" fmla="*/ 177800 w 603250"/>
                <a:gd name="connsiteY1" fmla="*/ 44450 h 622300"/>
                <a:gd name="connsiteX2" fmla="*/ 603250 w 603250"/>
                <a:gd name="connsiteY2" fmla="*/ 590550 h 622300"/>
                <a:gd name="connsiteX3" fmla="*/ 584200 w 603250"/>
                <a:gd name="connsiteY3" fmla="*/ 622300 h 622300"/>
                <a:gd name="connsiteX4" fmla="*/ 19050 w 603250"/>
                <a:gd name="connsiteY4" fmla="*/ 622300 h 622300"/>
                <a:gd name="connsiteX5" fmla="*/ 0 w 603250"/>
                <a:gd name="connsiteY5" fmla="*/ 603250 h 622300"/>
                <a:gd name="connsiteX6" fmla="*/ 0 w 603250"/>
                <a:gd name="connsiteY6" fmla="*/ 114300 h 622300"/>
                <a:gd name="connsiteX7" fmla="*/ 25400 w 603250"/>
                <a:gd name="connsiteY7" fmla="*/ 101600 h 622300"/>
                <a:gd name="connsiteX8" fmla="*/ 292100 w 603250"/>
                <a:gd name="connsiteY8" fmla="*/ 222250 h 622300"/>
                <a:gd name="connsiteX9" fmla="*/ 476250 w 603250"/>
                <a:gd name="connsiteY9" fmla="*/ 508000 h 622300"/>
                <a:gd name="connsiteX10" fmla="*/ 457200 w 603250"/>
                <a:gd name="connsiteY10" fmla="*/ 527050 h 622300"/>
                <a:gd name="connsiteX11" fmla="*/ 127000 w 603250"/>
                <a:gd name="connsiteY11" fmla="*/ 527050 h 622300"/>
                <a:gd name="connsiteX12" fmla="*/ 107950 w 603250"/>
                <a:gd name="connsiteY12" fmla="*/ 279400 h 622300"/>
                <a:gd name="connsiteX13" fmla="*/ 127000 w 603250"/>
                <a:gd name="connsiteY13" fmla="*/ 266700 h 622300"/>
                <a:gd name="connsiteX14" fmla="*/ 323850 w 603250"/>
                <a:gd name="connsiteY14" fmla="*/ 406400 h 622300"/>
                <a:gd name="connsiteX15" fmla="*/ 323850 w 603250"/>
                <a:gd name="connsiteY15" fmla="*/ 444500 h 622300"/>
                <a:gd name="connsiteX16" fmla="*/ 222250 w 603250"/>
                <a:gd name="connsiteY16" fmla="*/ 444500 h 622300"/>
                <a:gd name="connsiteX17" fmla="*/ 215900 w 603250"/>
                <a:gd name="connsiteY17" fmla="*/ 425450 h 622300"/>
                <a:gd name="connsiteX18" fmla="*/ 279400 w 603250"/>
                <a:gd name="connsiteY18" fmla="*/ 400050 h 622300"/>
                <a:gd name="connsiteX19" fmla="*/ 146050 w 603250"/>
                <a:gd name="connsiteY19" fmla="*/ 311150 h 622300"/>
                <a:gd name="connsiteX20" fmla="*/ 146050 w 603250"/>
                <a:gd name="connsiteY20" fmla="*/ 488950 h 622300"/>
                <a:gd name="connsiteX21" fmla="*/ 425450 w 603250"/>
                <a:gd name="connsiteY21" fmla="*/ 488950 h 622300"/>
                <a:gd name="connsiteX22" fmla="*/ 431800 w 603250"/>
                <a:gd name="connsiteY22" fmla="*/ 476250 h 622300"/>
                <a:gd name="connsiteX23" fmla="*/ 241300 w 603250"/>
                <a:gd name="connsiteY23" fmla="*/ 228600 h 622300"/>
                <a:gd name="connsiteX24" fmla="*/ 38100 w 603250"/>
                <a:gd name="connsiteY24" fmla="*/ 139700 h 622300"/>
                <a:gd name="connsiteX25" fmla="*/ 38100 w 603250"/>
                <a:gd name="connsiteY25" fmla="*/ 584200 h 622300"/>
                <a:gd name="connsiteX26" fmla="*/ 558800 w 603250"/>
                <a:gd name="connsiteY26" fmla="*/ 584200 h 622300"/>
                <a:gd name="connsiteX27" fmla="*/ 565150 w 603250"/>
                <a:gd name="connsiteY27" fmla="*/ 571500 h 622300"/>
                <a:gd name="connsiteX28" fmla="*/ 546100 w 603250"/>
                <a:gd name="connsiteY28" fmla="*/ 501650 h 622300"/>
                <a:gd name="connsiteX29" fmla="*/ 63500 w 603250"/>
                <a:gd name="connsiteY29" fmla="*/ 44450 h 622300"/>
                <a:gd name="connsiteX30" fmla="*/ 0 w 603250"/>
                <a:gd name="connsiteY30" fmla="*/ 25400 h 622300"/>
                <a:gd name="connsiteX31" fmla="*/ 0 w 603250"/>
                <a:gd name="connsiteY31" fmla="*/ 6350 h 622300"/>
                <a:gd name="connsiteX32" fmla="*/ 19050 w 603250"/>
                <a:gd name="connsiteY32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3250" h="622300">
                  <a:moveTo>
                    <a:pt x="19050" y="0"/>
                  </a:moveTo>
                  <a:cubicBezTo>
                    <a:pt x="38100" y="0"/>
                    <a:pt x="127000" y="31750"/>
                    <a:pt x="177800" y="44450"/>
                  </a:cubicBezTo>
                  <a:cubicBezTo>
                    <a:pt x="419100" y="107950"/>
                    <a:pt x="603250" y="419100"/>
                    <a:pt x="603250" y="590550"/>
                  </a:cubicBezTo>
                  <a:cubicBezTo>
                    <a:pt x="603250" y="603250"/>
                    <a:pt x="596900" y="615950"/>
                    <a:pt x="584200" y="622300"/>
                  </a:cubicBezTo>
                  <a:lnTo>
                    <a:pt x="19050" y="622300"/>
                  </a:lnTo>
                  <a:lnTo>
                    <a:pt x="0" y="603250"/>
                  </a:lnTo>
                  <a:lnTo>
                    <a:pt x="0" y="114300"/>
                  </a:lnTo>
                  <a:cubicBezTo>
                    <a:pt x="6350" y="107950"/>
                    <a:pt x="6350" y="101600"/>
                    <a:pt x="25400" y="101600"/>
                  </a:cubicBezTo>
                  <a:cubicBezTo>
                    <a:pt x="82550" y="101600"/>
                    <a:pt x="273050" y="215900"/>
                    <a:pt x="292100" y="222250"/>
                  </a:cubicBezTo>
                  <a:cubicBezTo>
                    <a:pt x="368300" y="260350"/>
                    <a:pt x="476250" y="438150"/>
                    <a:pt x="476250" y="508000"/>
                  </a:cubicBezTo>
                  <a:cubicBezTo>
                    <a:pt x="476250" y="520700"/>
                    <a:pt x="463550" y="520700"/>
                    <a:pt x="457200" y="527050"/>
                  </a:cubicBezTo>
                  <a:lnTo>
                    <a:pt x="127000" y="527050"/>
                  </a:lnTo>
                  <a:cubicBezTo>
                    <a:pt x="120650" y="520700"/>
                    <a:pt x="127000" y="514350"/>
                    <a:pt x="107950" y="279400"/>
                  </a:cubicBezTo>
                  <a:cubicBezTo>
                    <a:pt x="114300" y="273050"/>
                    <a:pt x="114300" y="266700"/>
                    <a:pt x="127000" y="266700"/>
                  </a:cubicBezTo>
                  <a:cubicBezTo>
                    <a:pt x="165100" y="266700"/>
                    <a:pt x="323850" y="330200"/>
                    <a:pt x="323850" y="406400"/>
                  </a:cubicBezTo>
                  <a:lnTo>
                    <a:pt x="323850" y="444500"/>
                  </a:lnTo>
                  <a:lnTo>
                    <a:pt x="222250" y="444500"/>
                  </a:lnTo>
                  <a:cubicBezTo>
                    <a:pt x="215900" y="438150"/>
                    <a:pt x="215900" y="444500"/>
                    <a:pt x="215900" y="425450"/>
                  </a:cubicBezTo>
                  <a:cubicBezTo>
                    <a:pt x="215900" y="381000"/>
                    <a:pt x="254000" y="412750"/>
                    <a:pt x="279400" y="400050"/>
                  </a:cubicBezTo>
                  <a:cubicBezTo>
                    <a:pt x="241300" y="342900"/>
                    <a:pt x="196850" y="323850"/>
                    <a:pt x="146050" y="311150"/>
                  </a:cubicBezTo>
                  <a:lnTo>
                    <a:pt x="146050" y="488950"/>
                  </a:lnTo>
                  <a:lnTo>
                    <a:pt x="425450" y="488950"/>
                  </a:lnTo>
                  <a:cubicBezTo>
                    <a:pt x="425450" y="488950"/>
                    <a:pt x="431800" y="488950"/>
                    <a:pt x="431800" y="476250"/>
                  </a:cubicBezTo>
                  <a:cubicBezTo>
                    <a:pt x="431800" y="412750"/>
                    <a:pt x="304800" y="266700"/>
                    <a:pt x="241300" y="228600"/>
                  </a:cubicBezTo>
                  <a:cubicBezTo>
                    <a:pt x="177800" y="190500"/>
                    <a:pt x="107950" y="165100"/>
                    <a:pt x="38100" y="139700"/>
                  </a:cubicBezTo>
                  <a:lnTo>
                    <a:pt x="38100" y="584200"/>
                  </a:lnTo>
                  <a:lnTo>
                    <a:pt x="558800" y="584200"/>
                  </a:lnTo>
                  <a:cubicBezTo>
                    <a:pt x="558800" y="584200"/>
                    <a:pt x="565150" y="584200"/>
                    <a:pt x="565150" y="571500"/>
                  </a:cubicBezTo>
                  <a:cubicBezTo>
                    <a:pt x="565150" y="552450"/>
                    <a:pt x="546100" y="527050"/>
                    <a:pt x="546100" y="501650"/>
                  </a:cubicBezTo>
                  <a:cubicBezTo>
                    <a:pt x="533400" y="311150"/>
                    <a:pt x="234950" y="63500"/>
                    <a:pt x="63500" y="44450"/>
                  </a:cubicBezTo>
                  <a:cubicBezTo>
                    <a:pt x="50800" y="44450"/>
                    <a:pt x="12700" y="31750"/>
                    <a:pt x="0" y="25400"/>
                  </a:cubicBezTo>
                  <a:lnTo>
                    <a:pt x="0" y="6350"/>
                  </a:lnTo>
                  <a:cubicBezTo>
                    <a:pt x="6350" y="6350"/>
                    <a:pt x="6350" y="0"/>
                    <a:pt x="1905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0501EF-41FA-FCCB-C90C-997A97280719}"/>
                </a:ext>
              </a:extLst>
            </p:cNvPr>
            <p:cNvSpPr/>
            <p:nvPr/>
          </p:nvSpPr>
          <p:spPr>
            <a:xfrm>
              <a:off x="2262813" y="1111250"/>
              <a:ext cx="603250" cy="615950"/>
            </a:xfrm>
            <a:custGeom>
              <a:avLst/>
              <a:gdLst>
                <a:gd name="connsiteX0" fmla="*/ 6350 w 603250"/>
                <a:gd name="connsiteY0" fmla="*/ 0 h 615950"/>
                <a:gd name="connsiteX1" fmla="*/ 590550 w 603250"/>
                <a:gd name="connsiteY1" fmla="*/ 0 h 615950"/>
                <a:gd name="connsiteX2" fmla="*/ 590550 w 603250"/>
                <a:gd name="connsiteY2" fmla="*/ 520700 h 615950"/>
                <a:gd name="connsiteX3" fmla="*/ 127000 w 603250"/>
                <a:gd name="connsiteY3" fmla="*/ 107950 h 615950"/>
                <a:gd name="connsiteX4" fmla="*/ 133350 w 603250"/>
                <a:gd name="connsiteY4" fmla="*/ 95250 h 615950"/>
                <a:gd name="connsiteX5" fmla="*/ 495300 w 603250"/>
                <a:gd name="connsiteY5" fmla="*/ 95250 h 615950"/>
                <a:gd name="connsiteX6" fmla="*/ 495300 w 603250"/>
                <a:gd name="connsiteY6" fmla="*/ 342900 h 615950"/>
                <a:gd name="connsiteX7" fmla="*/ 469900 w 603250"/>
                <a:gd name="connsiteY7" fmla="*/ 349250 h 615950"/>
                <a:gd name="connsiteX8" fmla="*/ 273050 w 603250"/>
                <a:gd name="connsiteY8" fmla="*/ 190500 h 615950"/>
                <a:gd name="connsiteX9" fmla="*/ 285750 w 603250"/>
                <a:gd name="connsiteY9" fmla="*/ 177800 h 615950"/>
                <a:gd name="connsiteX10" fmla="*/ 387350 w 603250"/>
                <a:gd name="connsiteY10" fmla="*/ 177800 h 615950"/>
                <a:gd name="connsiteX11" fmla="*/ 387350 w 603250"/>
                <a:gd name="connsiteY11" fmla="*/ 203200 h 615950"/>
                <a:gd name="connsiteX12" fmla="*/ 323850 w 603250"/>
                <a:gd name="connsiteY12" fmla="*/ 215900 h 615950"/>
                <a:gd name="connsiteX13" fmla="*/ 450850 w 603250"/>
                <a:gd name="connsiteY13" fmla="*/ 304800 h 615950"/>
                <a:gd name="connsiteX14" fmla="*/ 450850 w 603250"/>
                <a:gd name="connsiteY14" fmla="*/ 127000 h 615950"/>
                <a:gd name="connsiteX15" fmla="*/ 177800 w 603250"/>
                <a:gd name="connsiteY15" fmla="*/ 127000 h 615950"/>
                <a:gd name="connsiteX16" fmla="*/ 171450 w 603250"/>
                <a:gd name="connsiteY16" fmla="*/ 139700 h 615950"/>
                <a:gd name="connsiteX17" fmla="*/ 234950 w 603250"/>
                <a:gd name="connsiteY17" fmla="*/ 279400 h 615950"/>
                <a:gd name="connsiteX18" fmla="*/ 565150 w 603250"/>
                <a:gd name="connsiteY18" fmla="*/ 476250 h 615950"/>
                <a:gd name="connsiteX19" fmla="*/ 565150 w 603250"/>
                <a:gd name="connsiteY19" fmla="*/ 31750 h 615950"/>
                <a:gd name="connsiteX20" fmla="*/ 44450 w 603250"/>
                <a:gd name="connsiteY20" fmla="*/ 31750 h 615950"/>
                <a:gd name="connsiteX21" fmla="*/ 38100 w 603250"/>
                <a:gd name="connsiteY21" fmla="*/ 44450 h 615950"/>
                <a:gd name="connsiteX22" fmla="*/ 63500 w 603250"/>
                <a:gd name="connsiteY22" fmla="*/ 158750 h 615950"/>
                <a:gd name="connsiteX23" fmla="*/ 603250 w 603250"/>
                <a:gd name="connsiteY23" fmla="*/ 590550 h 615950"/>
                <a:gd name="connsiteX24" fmla="*/ 603250 w 603250"/>
                <a:gd name="connsiteY24" fmla="*/ 615950 h 615950"/>
                <a:gd name="connsiteX25" fmla="*/ 565150 w 603250"/>
                <a:gd name="connsiteY25" fmla="*/ 615950 h 615950"/>
                <a:gd name="connsiteX26" fmla="*/ 82550 w 603250"/>
                <a:gd name="connsiteY26" fmla="*/ 285750 h 615950"/>
                <a:gd name="connsiteX27" fmla="*/ 25400 w 603250"/>
                <a:gd name="connsiteY27" fmla="*/ 158750 h 615950"/>
                <a:gd name="connsiteX28" fmla="*/ 0 w 603250"/>
                <a:gd name="connsiteY28" fmla="*/ 44450 h 615950"/>
                <a:gd name="connsiteX29" fmla="*/ 6350 w 603250"/>
                <a:gd name="connsiteY29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3250" h="615950">
                  <a:moveTo>
                    <a:pt x="6350" y="0"/>
                  </a:moveTo>
                  <a:lnTo>
                    <a:pt x="590550" y="0"/>
                  </a:lnTo>
                  <a:lnTo>
                    <a:pt x="590550" y="520700"/>
                  </a:lnTo>
                  <a:cubicBezTo>
                    <a:pt x="419100" y="508000"/>
                    <a:pt x="127000" y="298450"/>
                    <a:pt x="127000" y="107950"/>
                  </a:cubicBezTo>
                  <a:lnTo>
                    <a:pt x="133350" y="95250"/>
                  </a:lnTo>
                  <a:lnTo>
                    <a:pt x="495300" y="95250"/>
                  </a:lnTo>
                  <a:lnTo>
                    <a:pt x="495300" y="342900"/>
                  </a:lnTo>
                  <a:cubicBezTo>
                    <a:pt x="488950" y="342900"/>
                    <a:pt x="482600" y="349250"/>
                    <a:pt x="469900" y="349250"/>
                  </a:cubicBezTo>
                  <a:cubicBezTo>
                    <a:pt x="412750" y="349250"/>
                    <a:pt x="266700" y="266700"/>
                    <a:pt x="273050" y="190500"/>
                  </a:cubicBezTo>
                  <a:cubicBezTo>
                    <a:pt x="279400" y="190500"/>
                    <a:pt x="273050" y="177800"/>
                    <a:pt x="285750" y="177800"/>
                  </a:cubicBezTo>
                  <a:lnTo>
                    <a:pt x="387350" y="177800"/>
                  </a:lnTo>
                  <a:lnTo>
                    <a:pt x="387350" y="203200"/>
                  </a:lnTo>
                  <a:cubicBezTo>
                    <a:pt x="368300" y="209550"/>
                    <a:pt x="342900" y="209550"/>
                    <a:pt x="323850" y="215900"/>
                  </a:cubicBezTo>
                  <a:cubicBezTo>
                    <a:pt x="355600" y="266700"/>
                    <a:pt x="406400" y="292100"/>
                    <a:pt x="450850" y="304800"/>
                  </a:cubicBezTo>
                  <a:lnTo>
                    <a:pt x="450850" y="127000"/>
                  </a:lnTo>
                  <a:lnTo>
                    <a:pt x="177800" y="127000"/>
                  </a:lnTo>
                  <a:cubicBezTo>
                    <a:pt x="177800" y="127000"/>
                    <a:pt x="171450" y="120650"/>
                    <a:pt x="171450" y="139700"/>
                  </a:cubicBezTo>
                  <a:cubicBezTo>
                    <a:pt x="171450" y="152400"/>
                    <a:pt x="203200" y="234950"/>
                    <a:pt x="234950" y="279400"/>
                  </a:cubicBezTo>
                  <a:cubicBezTo>
                    <a:pt x="336550" y="400050"/>
                    <a:pt x="444500" y="438150"/>
                    <a:pt x="565150" y="476250"/>
                  </a:cubicBezTo>
                  <a:lnTo>
                    <a:pt x="565150" y="31750"/>
                  </a:lnTo>
                  <a:lnTo>
                    <a:pt x="44450" y="31750"/>
                  </a:lnTo>
                  <a:cubicBezTo>
                    <a:pt x="38100" y="38100"/>
                    <a:pt x="38100" y="31750"/>
                    <a:pt x="38100" y="44450"/>
                  </a:cubicBezTo>
                  <a:cubicBezTo>
                    <a:pt x="38100" y="63500"/>
                    <a:pt x="57150" y="120650"/>
                    <a:pt x="63500" y="158750"/>
                  </a:cubicBezTo>
                  <a:cubicBezTo>
                    <a:pt x="120650" y="387350"/>
                    <a:pt x="406400" y="546100"/>
                    <a:pt x="603250" y="590550"/>
                  </a:cubicBezTo>
                  <a:lnTo>
                    <a:pt x="603250" y="615950"/>
                  </a:lnTo>
                  <a:lnTo>
                    <a:pt x="565150" y="615950"/>
                  </a:lnTo>
                  <a:cubicBezTo>
                    <a:pt x="400050" y="565150"/>
                    <a:pt x="190500" y="488950"/>
                    <a:pt x="82550" y="285750"/>
                  </a:cubicBezTo>
                  <a:cubicBezTo>
                    <a:pt x="57150" y="247650"/>
                    <a:pt x="38100" y="203200"/>
                    <a:pt x="25400" y="158750"/>
                  </a:cubicBezTo>
                  <a:cubicBezTo>
                    <a:pt x="12700" y="120650"/>
                    <a:pt x="6350" y="82550"/>
                    <a:pt x="0" y="44450"/>
                  </a:cubicBezTo>
                  <a:lnTo>
                    <a:pt x="635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86164B9-C721-B74A-0D6D-2A95D4A637D9}"/>
                </a:ext>
              </a:extLst>
            </p:cNvPr>
            <p:cNvSpPr/>
            <p:nvPr/>
          </p:nvSpPr>
          <p:spPr>
            <a:xfrm>
              <a:off x="2954963" y="1111250"/>
              <a:ext cx="603250" cy="615950"/>
            </a:xfrm>
            <a:custGeom>
              <a:avLst/>
              <a:gdLst>
                <a:gd name="connsiteX0" fmla="*/ 0 w 603250"/>
                <a:gd name="connsiteY0" fmla="*/ 0 h 615950"/>
                <a:gd name="connsiteX1" fmla="*/ 603250 w 603250"/>
                <a:gd name="connsiteY1" fmla="*/ 0 h 615950"/>
                <a:gd name="connsiteX2" fmla="*/ 603250 w 603250"/>
                <a:gd name="connsiteY2" fmla="*/ 31750 h 615950"/>
                <a:gd name="connsiteX3" fmla="*/ 584200 w 603250"/>
                <a:gd name="connsiteY3" fmla="*/ 107950 h 615950"/>
                <a:gd name="connsiteX4" fmla="*/ 381000 w 603250"/>
                <a:gd name="connsiteY4" fmla="*/ 450850 h 615950"/>
                <a:gd name="connsiteX5" fmla="*/ 31750 w 603250"/>
                <a:gd name="connsiteY5" fmla="*/ 615950 h 615950"/>
                <a:gd name="connsiteX6" fmla="*/ 6350 w 603250"/>
                <a:gd name="connsiteY6" fmla="*/ 615950 h 615950"/>
                <a:gd name="connsiteX7" fmla="*/ 0 w 603250"/>
                <a:gd name="connsiteY7" fmla="*/ 603250 h 615950"/>
                <a:gd name="connsiteX8" fmla="*/ 146050 w 603250"/>
                <a:gd name="connsiteY8" fmla="*/ 539750 h 615950"/>
                <a:gd name="connsiteX9" fmla="*/ 501650 w 603250"/>
                <a:gd name="connsiteY9" fmla="*/ 234950 h 615950"/>
                <a:gd name="connsiteX10" fmla="*/ 565150 w 603250"/>
                <a:gd name="connsiteY10" fmla="*/ 31750 h 615950"/>
                <a:gd name="connsiteX11" fmla="*/ 38100 w 603250"/>
                <a:gd name="connsiteY11" fmla="*/ 31750 h 615950"/>
                <a:gd name="connsiteX12" fmla="*/ 44450 w 603250"/>
                <a:gd name="connsiteY12" fmla="*/ 476250 h 615950"/>
                <a:gd name="connsiteX13" fmla="*/ 431800 w 603250"/>
                <a:gd name="connsiteY13" fmla="*/ 133350 h 615950"/>
                <a:gd name="connsiteX14" fmla="*/ 146050 w 603250"/>
                <a:gd name="connsiteY14" fmla="*/ 127000 h 615950"/>
                <a:gd name="connsiteX15" fmla="*/ 152400 w 603250"/>
                <a:gd name="connsiteY15" fmla="*/ 311150 h 615950"/>
                <a:gd name="connsiteX16" fmla="*/ 285750 w 603250"/>
                <a:gd name="connsiteY16" fmla="*/ 215900 h 615950"/>
                <a:gd name="connsiteX17" fmla="*/ 215900 w 603250"/>
                <a:gd name="connsiteY17" fmla="*/ 203200 h 615950"/>
                <a:gd name="connsiteX18" fmla="*/ 222250 w 603250"/>
                <a:gd name="connsiteY18" fmla="*/ 177800 h 615950"/>
                <a:gd name="connsiteX19" fmla="*/ 317500 w 603250"/>
                <a:gd name="connsiteY19" fmla="*/ 177800 h 615950"/>
                <a:gd name="connsiteX20" fmla="*/ 323850 w 603250"/>
                <a:gd name="connsiteY20" fmla="*/ 196850 h 615950"/>
                <a:gd name="connsiteX21" fmla="*/ 139700 w 603250"/>
                <a:gd name="connsiteY21" fmla="*/ 349250 h 615950"/>
                <a:gd name="connsiteX22" fmla="*/ 107950 w 603250"/>
                <a:gd name="connsiteY22" fmla="*/ 349250 h 615950"/>
                <a:gd name="connsiteX23" fmla="*/ 107950 w 603250"/>
                <a:gd name="connsiteY23" fmla="*/ 95250 h 615950"/>
                <a:gd name="connsiteX24" fmla="*/ 469900 w 603250"/>
                <a:gd name="connsiteY24" fmla="*/ 95250 h 615950"/>
                <a:gd name="connsiteX25" fmla="*/ 476250 w 603250"/>
                <a:gd name="connsiteY25" fmla="*/ 107950 h 615950"/>
                <a:gd name="connsiteX26" fmla="*/ 463550 w 603250"/>
                <a:gd name="connsiteY26" fmla="*/ 146050 h 615950"/>
                <a:gd name="connsiteX27" fmla="*/ 88900 w 603250"/>
                <a:gd name="connsiteY27" fmla="*/ 495300 h 615950"/>
                <a:gd name="connsiteX28" fmla="*/ 19050 w 603250"/>
                <a:gd name="connsiteY28" fmla="*/ 520700 h 615950"/>
                <a:gd name="connsiteX29" fmla="*/ 0 w 603250"/>
                <a:gd name="connsiteY29" fmla="*/ 501650 h 615950"/>
                <a:gd name="connsiteX30" fmla="*/ 0 w 603250"/>
                <a:gd name="connsiteY30" fmla="*/ 0 h 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3250" h="615950">
                  <a:moveTo>
                    <a:pt x="0" y="0"/>
                  </a:moveTo>
                  <a:lnTo>
                    <a:pt x="603250" y="0"/>
                  </a:lnTo>
                  <a:lnTo>
                    <a:pt x="603250" y="31750"/>
                  </a:lnTo>
                  <a:lnTo>
                    <a:pt x="584200" y="107950"/>
                  </a:lnTo>
                  <a:cubicBezTo>
                    <a:pt x="558800" y="209550"/>
                    <a:pt x="495300" y="342900"/>
                    <a:pt x="381000" y="450850"/>
                  </a:cubicBezTo>
                  <a:cubicBezTo>
                    <a:pt x="342900" y="482600"/>
                    <a:pt x="95250" y="615950"/>
                    <a:pt x="31750" y="615950"/>
                  </a:cubicBezTo>
                  <a:lnTo>
                    <a:pt x="6350" y="615950"/>
                  </a:lnTo>
                  <a:cubicBezTo>
                    <a:pt x="6350" y="615950"/>
                    <a:pt x="0" y="615950"/>
                    <a:pt x="0" y="603250"/>
                  </a:cubicBezTo>
                  <a:cubicBezTo>
                    <a:pt x="0" y="571500"/>
                    <a:pt x="133350" y="546100"/>
                    <a:pt x="146050" y="539750"/>
                  </a:cubicBezTo>
                  <a:cubicBezTo>
                    <a:pt x="254000" y="501650"/>
                    <a:pt x="463550" y="368300"/>
                    <a:pt x="501650" y="234950"/>
                  </a:cubicBezTo>
                  <a:cubicBezTo>
                    <a:pt x="520700" y="171450"/>
                    <a:pt x="546100" y="95250"/>
                    <a:pt x="565150" y="31750"/>
                  </a:cubicBezTo>
                  <a:lnTo>
                    <a:pt x="38100" y="31750"/>
                  </a:lnTo>
                  <a:lnTo>
                    <a:pt x="44450" y="476250"/>
                  </a:lnTo>
                  <a:cubicBezTo>
                    <a:pt x="158750" y="457200"/>
                    <a:pt x="425450" y="279400"/>
                    <a:pt x="431800" y="133350"/>
                  </a:cubicBezTo>
                  <a:cubicBezTo>
                    <a:pt x="425450" y="127000"/>
                    <a:pt x="412750" y="127000"/>
                    <a:pt x="146050" y="127000"/>
                  </a:cubicBezTo>
                  <a:lnTo>
                    <a:pt x="152400" y="311150"/>
                  </a:lnTo>
                  <a:cubicBezTo>
                    <a:pt x="190500" y="279400"/>
                    <a:pt x="241300" y="266700"/>
                    <a:pt x="285750" y="215900"/>
                  </a:cubicBezTo>
                  <a:cubicBezTo>
                    <a:pt x="266700" y="209550"/>
                    <a:pt x="241300" y="209550"/>
                    <a:pt x="215900" y="203200"/>
                  </a:cubicBezTo>
                  <a:lnTo>
                    <a:pt x="222250" y="177800"/>
                  </a:lnTo>
                  <a:lnTo>
                    <a:pt x="317500" y="177800"/>
                  </a:lnTo>
                  <a:cubicBezTo>
                    <a:pt x="323850" y="184150"/>
                    <a:pt x="323850" y="177800"/>
                    <a:pt x="323850" y="196850"/>
                  </a:cubicBezTo>
                  <a:cubicBezTo>
                    <a:pt x="323850" y="266700"/>
                    <a:pt x="196850" y="349250"/>
                    <a:pt x="139700" y="349250"/>
                  </a:cubicBezTo>
                  <a:lnTo>
                    <a:pt x="107950" y="349250"/>
                  </a:lnTo>
                  <a:lnTo>
                    <a:pt x="107950" y="95250"/>
                  </a:lnTo>
                  <a:lnTo>
                    <a:pt x="469900" y="95250"/>
                  </a:lnTo>
                  <a:cubicBezTo>
                    <a:pt x="469900" y="101600"/>
                    <a:pt x="476250" y="95250"/>
                    <a:pt x="476250" y="107950"/>
                  </a:cubicBezTo>
                  <a:cubicBezTo>
                    <a:pt x="476250" y="127000"/>
                    <a:pt x="463550" y="127000"/>
                    <a:pt x="463550" y="146050"/>
                  </a:cubicBezTo>
                  <a:cubicBezTo>
                    <a:pt x="457200" y="292100"/>
                    <a:pt x="209550" y="469900"/>
                    <a:pt x="88900" y="495300"/>
                  </a:cubicBezTo>
                  <a:cubicBezTo>
                    <a:pt x="69850" y="495300"/>
                    <a:pt x="31750" y="520700"/>
                    <a:pt x="19050" y="520700"/>
                  </a:cubicBezTo>
                  <a:cubicBezTo>
                    <a:pt x="0" y="520700"/>
                    <a:pt x="6350" y="508000"/>
                    <a:pt x="0" y="5016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92C48CA-119E-9753-D760-3783EC8C3837}"/>
              </a:ext>
            </a:extLst>
          </p:cNvPr>
          <p:cNvGrpSpPr/>
          <p:nvPr/>
        </p:nvGrpSpPr>
        <p:grpSpPr>
          <a:xfrm>
            <a:off x="654213" y="611810"/>
            <a:ext cx="479519" cy="1217485"/>
            <a:chOff x="5573025" y="1966510"/>
            <a:chExt cx="1036320" cy="2631186"/>
          </a:xfrm>
          <a:noFill/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D77793A-E553-1BDD-655D-96CC05590DC0}"/>
                </a:ext>
              </a:extLst>
            </p:cNvPr>
            <p:cNvSpPr txBox="1"/>
            <p:nvPr/>
          </p:nvSpPr>
          <p:spPr>
            <a:xfrm>
              <a:off x="5626670" y="1966510"/>
              <a:ext cx="965606" cy="1164336"/>
            </a:xfrm>
            <a:custGeom>
              <a:avLst/>
              <a:gdLst>
                <a:gd name="connsiteX0" fmla="*/ 583996 w 965606"/>
                <a:gd name="connsiteY0" fmla="*/ 357225 h 1164336"/>
                <a:gd name="connsiteX1" fmla="*/ 583996 w 965606"/>
                <a:gd name="connsiteY1" fmla="*/ 585216 h 1164336"/>
                <a:gd name="connsiteX2" fmla="*/ 746150 w 965606"/>
                <a:gd name="connsiteY2" fmla="*/ 585216 h 1164336"/>
                <a:gd name="connsiteX3" fmla="*/ 746150 w 965606"/>
                <a:gd name="connsiteY3" fmla="*/ 357225 h 1164336"/>
                <a:gd name="connsiteX4" fmla="*/ 219456 w 965606"/>
                <a:gd name="connsiteY4" fmla="*/ 357225 h 1164336"/>
                <a:gd name="connsiteX5" fmla="*/ 219456 w 965606"/>
                <a:gd name="connsiteY5" fmla="*/ 585216 h 1164336"/>
                <a:gd name="connsiteX6" fmla="*/ 377952 w 965606"/>
                <a:gd name="connsiteY6" fmla="*/ 585216 h 1164336"/>
                <a:gd name="connsiteX7" fmla="*/ 377952 w 965606"/>
                <a:gd name="connsiteY7" fmla="*/ 357225 h 1164336"/>
                <a:gd name="connsiteX8" fmla="*/ 814772 w 965606"/>
                <a:gd name="connsiteY8" fmla="*/ 148742 h 1164336"/>
                <a:gd name="connsiteX9" fmla="*/ 883632 w 965606"/>
                <a:gd name="connsiteY9" fmla="*/ 148742 h 1164336"/>
                <a:gd name="connsiteX10" fmla="*/ 884907 w 965606"/>
                <a:gd name="connsiteY10" fmla="*/ 149048 h 1164336"/>
                <a:gd name="connsiteX11" fmla="*/ 910014 w 965606"/>
                <a:gd name="connsiteY11" fmla="*/ 162565 h 1164336"/>
                <a:gd name="connsiteX12" fmla="*/ 942142 w 965606"/>
                <a:gd name="connsiteY12" fmla="*/ 208394 h 1164336"/>
                <a:gd name="connsiteX13" fmla="*/ 946394 w 965606"/>
                <a:gd name="connsiteY13" fmla="*/ 262817 h 1164336"/>
                <a:gd name="connsiteX14" fmla="*/ 922652 w 965606"/>
                <a:gd name="connsiteY14" fmla="*/ 310092 h 1164336"/>
                <a:gd name="connsiteX15" fmla="*/ 937978 w 965606"/>
                <a:gd name="connsiteY15" fmla="*/ 261931 h 1164336"/>
                <a:gd name="connsiteX16" fmla="*/ 929503 w 965606"/>
                <a:gd name="connsiteY16" fmla="*/ 213089 h 1164336"/>
                <a:gd name="connsiteX17" fmla="*/ 900299 w 965606"/>
                <a:gd name="connsiteY17" fmla="*/ 175764 h 1164336"/>
                <a:gd name="connsiteX18" fmla="*/ 855592 w 965606"/>
                <a:gd name="connsiteY18" fmla="*/ 159700 h 1164336"/>
                <a:gd name="connsiteX19" fmla="*/ 810412 w 965606"/>
                <a:gd name="connsiteY19" fmla="*/ 167673 h 1164336"/>
                <a:gd name="connsiteX20" fmla="*/ 785696 w 965606"/>
                <a:gd name="connsiteY20" fmla="*/ 204349 h 1164336"/>
                <a:gd name="connsiteX21" fmla="*/ 802793 w 965606"/>
                <a:gd name="connsiteY21" fmla="*/ 244065 h 1164336"/>
                <a:gd name="connsiteX22" fmla="*/ 850985 w 965606"/>
                <a:gd name="connsiteY22" fmla="*/ 249676 h 1164336"/>
                <a:gd name="connsiteX23" fmla="*/ 798600 w 965606"/>
                <a:gd name="connsiteY23" fmla="*/ 251447 h 1164336"/>
                <a:gd name="connsiteX24" fmla="*/ 777634 w 965606"/>
                <a:gd name="connsiteY24" fmla="*/ 231604 h 1164336"/>
                <a:gd name="connsiteX25" fmla="*/ 772230 w 965606"/>
                <a:gd name="connsiteY25" fmla="*/ 202872 h 1164336"/>
                <a:gd name="connsiteX26" fmla="*/ 801642 w 965606"/>
                <a:gd name="connsiteY26" fmla="*/ 153795 h 1164336"/>
                <a:gd name="connsiteX27" fmla="*/ 377952 w 965606"/>
                <a:gd name="connsiteY27" fmla="*/ 0 h 1164336"/>
                <a:gd name="connsiteX28" fmla="*/ 583996 w 965606"/>
                <a:gd name="connsiteY28" fmla="*/ 0 h 1164336"/>
                <a:gd name="connsiteX29" fmla="*/ 583996 w 965606"/>
                <a:gd name="connsiteY29" fmla="*/ 148742 h 1164336"/>
                <a:gd name="connsiteX30" fmla="*/ 732640 w 965606"/>
                <a:gd name="connsiteY30" fmla="*/ 148742 h 1164336"/>
                <a:gd name="connsiteX31" fmla="*/ 734994 w 965606"/>
                <a:gd name="connsiteY31" fmla="*/ 160085 h 1164336"/>
                <a:gd name="connsiteX32" fmla="*/ 681221 w 965606"/>
                <a:gd name="connsiteY32" fmla="*/ 225876 h 1164336"/>
                <a:gd name="connsiteX33" fmla="*/ 747455 w 965606"/>
                <a:gd name="connsiteY33" fmla="*/ 281007 h 1164336"/>
                <a:gd name="connsiteX34" fmla="*/ 840620 w 965606"/>
                <a:gd name="connsiteY34" fmla="*/ 351079 h 1164336"/>
                <a:gd name="connsiteX35" fmla="*/ 922771 w 965606"/>
                <a:gd name="connsiteY35" fmla="*/ 310152 h 1164336"/>
                <a:gd name="connsiteX36" fmla="*/ 943843 w 965606"/>
                <a:gd name="connsiteY36" fmla="*/ 346458 h 1164336"/>
                <a:gd name="connsiteX37" fmla="*/ 965606 w 965606"/>
                <a:gd name="connsiteY37" fmla="*/ 363944 h 1164336"/>
                <a:gd name="connsiteX38" fmla="*/ 965606 w 965606"/>
                <a:gd name="connsiteY38" fmla="*/ 868070 h 1164336"/>
                <a:gd name="connsiteX39" fmla="*/ 583996 w 965606"/>
                <a:gd name="connsiteY39" fmla="*/ 868070 h 1164336"/>
                <a:gd name="connsiteX40" fmla="*/ 583996 w 965606"/>
                <a:gd name="connsiteY40" fmla="*/ 1164336 h 1164336"/>
                <a:gd name="connsiteX41" fmla="*/ 377952 w 965606"/>
                <a:gd name="connsiteY41" fmla="*/ 1164336 h 1164336"/>
                <a:gd name="connsiteX42" fmla="*/ 377952 w 965606"/>
                <a:gd name="connsiteY42" fmla="*/ 868070 h 1164336"/>
                <a:gd name="connsiteX43" fmla="*/ 0 w 965606"/>
                <a:gd name="connsiteY43" fmla="*/ 868070 h 1164336"/>
                <a:gd name="connsiteX44" fmla="*/ 0 w 965606"/>
                <a:gd name="connsiteY44" fmla="*/ 148742 h 1164336"/>
                <a:gd name="connsiteX45" fmla="*/ 377952 w 965606"/>
                <a:gd name="connsiteY45" fmla="*/ 148742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65606" h="1164336">
                  <a:moveTo>
                    <a:pt x="583996" y="357225"/>
                  </a:moveTo>
                  <a:lnTo>
                    <a:pt x="583996" y="585216"/>
                  </a:lnTo>
                  <a:lnTo>
                    <a:pt x="746150" y="585216"/>
                  </a:lnTo>
                  <a:lnTo>
                    <a:pt x="746150" y="357225"/>
                  </a:lnTo>
                  <a:close/>
                  <a:moveTo>
                    <a:pt x="219456" y="357225"/>
                  </a:moveTo>
                  <a:lnTo>
                    <a:pt x="219456" y="585216"/>
                  </a:lnTo>
                  <a:lnTo>
                    <a:pt x="377952" y="585216"/>
                  </a:lnTo>
                  <a:lnTo>
                    <a:pt x="377952" y="357225"/>
                  </a:lnTo>
                  <a:close/>
                  <a:moveTo>
                    <a:pt x="814772" y="148742"/>
                  </a:moveTo>
                  <a:lnTo>
                    <a:pt x="883632" y="148742"/>
                  </a:lnTo>
                  <a:lnTo>
                    <a:pt x="884907" y="149048"/>
                  </a:lnTo>
                  <a:cubicBezTo>
                    <a:pt x="893817" y="152311"/>
                    <a:pt x="902351" y="156733"/>
                    <a:pt x="910014" y="162565"/>
                  </a:cubicBezTo>
                  <a:cubicBezTo>
                    <a:pt x="925251" y="174229"/>
                    <a:pt x="936501" y="190647"/>
                    <a:pt x="942142" y="208394"/>
                  </a:cubicBezTo>
                  <a:cubicBezTo>
                    <a:pt x="948048" y="226082"/>
                    <a:pt x="949170" y="244863"/>
                    <a:pt x="946394" y="262817"/>
                  </a:cubicBezTo>
                  <a:cubicBezTo>
                    <a:pt x="943234" y="280475"/>
                    <a:pt x="936118" y="298429"/>
                    <a:pt x="922652" y="310092"/>
                  </a:cubicBezTo>
                  <a:cubicBezTo>
                    <a:pt x="933076" y="295889"/>
                    <a:pt x="937683" y="278851"/>
                    <a:pt x="937978" y="261931"/>
                  </a:cubicBezTo>
                  <a:cubicBezTo>
                    <a:pt x="938627" y="245069"/>
                    <a:pt x="935704" y="228208"/>
                    <a:pt x="929503" y="213089"/>
                  </a:cubicBezTo>
                  <a:cubicBezTo>
                    <a:pt x="923124" y="198059"/>
                    <a:pt x="913381" y="184712"/>
                    <a:pt x="900299" y="175764"/>
                  </a:cubicBezTo>
                  <a:cubicBezTo>
                    <a:pt x="887394" y="166639"/>
                    <a:pt x="871833" y="161590"/>
                    <a:pt x="855592" y="159700"/>
                  </a:cubicBezTo>
                  <a:cubicBezTo>
                    <a:pt x="839587" y="157574"/>
                    <a:pt x="823463" y="159937"/>
                    <a:pt x="810412" y="167673"/>
                  </a:cubicBezTo>
                  <a:cubicBezTo>
                    <a:pt x="797271" y="175262"/>
                    <a:pt x="788205" y="189141"/>
                    <a:pt x="785696" y="204349"/>
                  </a:cubicBezTo>
                  <a:cubicBezTo>
                    <a:pt x="783482" y="219703"/>
                    <a:pt x="788265" y="235591"/>
                    <a:pt x="802793" y="244065"/>
                  </a:cubicBezTo>
                  <a:cubicBezTo>
                    <a:pt x="816229" y="253456"/>
                    <a:pt x="834508" y="256114"/>
                    <a:pt x="850985" y="249676"/>
                  </a:cubicBezTo>
                  <a:cubicBezTo>
                    <a:pt x="836190" y="259805"/>
                    <a:pt x="815372" y="259657"/>
                    <a:pt x="798600" y="251447"/>
                  </a:cubicBezTo>
                  <a:cubicBezTo>
                    <a:pt x="790361" y="247402"/>
                    <a:pt x="782005" y="240817"/>
                    <a:pt x="777634" y="231604"/>
                  </a:cubicBezTo>
                  <a:cubicBezTo>
                    <a:pt x="773058" y="222716"/>
                    <a:pt x="771640" y="212617"/>
                    <a:pt x="772230" y="202872"/>
                  </a:cubicBezTo>
                  <a:cubicBezTo>
                    <a:pt x="773589" y="183235"/>
                    <a:pt x="784987" y="164661"/>
                    <a:pt x="801642" y="153795"/>
                  </a:cubicBezTo>
                  <a:close/>
                  <a:moveTo>
                    <a:pt x="377952" y="0"/>
                  </a:moveTo>
                  <a:lnTo>
                    <a:pt x="583996" y="0"/>
                  </a:lnTo>
                  <a:lnTo>
                    <a:pt x="583996" y="148742"/>
                  </a:lnTo>
                  <a:lnTo>
                    <a:pt x="732640" y="148742"/>
                  </a:lnTo>
                  <a:lnTo>
                    <a:pt x="734994" y="160085"/>
                  </a:lnTo>
                  <a:cubicBezTo>
                    <a:pt x="734994" y="160085"/>
                    <a:pt x="675876" y="170302"/>
                    <a:pt x="681221" y="225876"/>
                  </a:cubicBezTo>
                  <a:cubicBezTo>
                    <a:pt x="686684" y="282690"/>
                    <a:pt x="747455" y="281007"/>
                    <a:pt x="747455" y="281007"/>
                  </a:cubicBezTo>
                  <a:cubicBezTo>
                    <a:pt x="747455" y="281007"/>
                    <a:pt x="766767" y="351079"/>
                    <a:pt x="840620" y="351079"/>
                  </a:cubicBezTo>
                  <a:cubicBezTo>
                    <a:pt x="899737" y="351079"/>
                    <a:pt x="922771" y="310152"/>
                    <a:pt x="922771" y="310152"/>
                  </a:cubicBezTo>
                  <a:cubicBezTo>
                    <a:pt x="922771" y="310152"/>
                    <a:pt x="927724" y="327766"/>
                    <a:pt x="943843" y="346458"/>
                  </a:cubicBezTo>
                  <a:lnTo>
                    <a:pt x="965606" y="363944"/>
                  </a:lnTo>
                  <a:lnTo>
                    <a:pt x="965606" y="868070"/>
                  </a:lnTo>
                  <a:lnTo>
                    <a:pt x="583996" y="868070"/>
                  </a:lnTo>
                  <a:lnTo>
                    <a:pt x="583996" y="1164336"/>
                  </a:lnTo>
                  <a:lnTo>
                    <a:pt x="377952" y="1164336"/>
                  </a:lnTo>
                  <a:lnTo>
                    <a:pt x="377952" y="868070"/>
                  </a:lnTo>
                  <a:lnTo>
                    <a:pt x="0" y="868070"/>
                  </a:lnTo>
                  <a:lnTo>
                    <a:pt x="0" y="148742"/>
                  </a:lnTo>
                  <a:lnTo>
                    <a:pt x="377952" y="148742"/>
                  </a:ln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8195B8F-BFDA-66EC-6065-4C111004AB4C}"/>
                </a:ext>
              </a:extLst>
            </p:cNvPr>
            <p:cNvSpPr txBox="1"/>
            <p:nvPr/>
          </p:nvSpPr>
          <p:spPr>
            <a:xfrm>
              <a:off x="5573025" y="3433360"/>
              <a:ext cx="1036320" cy="1164336"/>
            </a:xfrm>
            <a:custGeom>
              <a:avLst/>
              <a:gdLst>
                <a:gd name="connsiteX0" fmla="*/ 961175 w 1036320"/>
                <a:gd name="connsiteY0" fmla="*/ 840273 h 1164336"/>
                <a:gd name="connsiteX1" fmla="*/ 966216 w 1036320"/>
                <a:gd name="connsiteY1" fmla="*/ 845211 h 1164336"/>
                <a:gd name="connsiteX2" fmla="*/ 978706 w 1036320"/>
                <a:gd name="connsiteY2" fmla="*/ 851334 h 1164336"/>
                <a:gd name="connsiteX3" fmla="*/ 958256 w 1036320"/>
                <a:gd name="connsiteY3" fmla="*/ 858650 h 1164336"/>
                <a:gd name="connsiteX4" fmla="*/ 933540 w 1036320"/>
                <a:gd name="connsiteY4" fmla="*/ 895325 h 1164336"/>
                <a:gd name="connsiteX5" fmla="*/ 950637 w 1036320"/>
                <a:gd name="connsiteY5" fmla="*/ 935041 h 1164336"/>
                <a:gd name="connsiteX6" fmla="*/ 998829 w 1036320"/>
                <a:gd name="connsiteY6" fmla="*/ 940652 h 1164336"/>
                <a:gd name="connsiteX7" fmla="*/ 946444 w 1036320"/>
                <a:gd name="connsiteY7" fmla="*/ 942423 h 1164336"/>
                <a:gd name="connsiteX8" fmla="*/ 925478 w 1036320"/>
                <a:gd name="connsiteY8" fmla="*/ 922580 h 1164336"/>
                <a:gd name="connsiteX9" fmla="*/ 920074 w 1036320"/>
                <a:gd name="connsiteY9" fmla="*/ 893848 h 1164336"/>
                <a:gd name="connsiteX10" fmla="*/ 949486 w 1036320"/>
                <a:gd name="connsiteY10" fmla="*/ 844771 h 1164336"/>
                <a:gd name="connsiteX11" fmla="*/ 366979 w 1036320"/>
                <a:gd name="connsiteY11" fmla="*/ 558393 h 1164336"/>
                <a:gd name="connsiteX12" fmla="*/ 427939 w 1036320"/>
                <a:gd name="connsiteY12" fmla="*/ 558393 h 1164336"/>
                <a:gd name="connsiteX13" fmla="*/ 430987 w 1036320"/>
                <a:gd name="connsiteY13" fmla="*/ 643128 h 1164336"/>
                <a:gd name="connsiteX14" fmla="*/ 445617 w 1036320"/>
                <a:gd name="connsiteY14" fmla="*/ 688238 h 1164336"/>
                <a:gd name="connsiteX15" fmla="*/ 486461 w 1036320"/>
                <a:gd name="connsiteY15" fmla="*/ 714451 h 1164336"/>
                <a:gd name="connsiteX16" fmla="*/ 486461 w 1036320"/>
                <a:gd name="connsiteY16" fmla="*/ 922934 h 1164336"/>
                <a:gd name="connsiteX17" fmla="*/ 404165 w 1036320"/>
                <a:gd name="connsiteY17" fmla="*/ 862584 h 1164336"/>
                <a:gd name="connsiteX18" fmla="*/ 372465 w 1036320"/>
                <a:gd name="connsiteY18" fmla="*/ 741883 h 1164336"/>
                <a:gd name="connsiteX19" fmla="*/ 366979 w 1036320"/>
                <a:gd name="connsiteY19" fmla="*/ 558393 h 1164336"/>
                <a:gd name="connsiteX20" fmla="*/ 91440 w 1036320"/>
                <a:gd name="connsiteY20" fmla="*/ 558393 h 1164336"/>
                <a:gd name="connsiteX21" fmla="*/ 160934 w 1036320"/>
                <a:gd name="connsiteY21" fmla="*/ 558393 h 1164336"/>
                <a:gd name="connsiteX22" fmla="*/ 153009 w 1036320"/>
                <a:gd name="connsiteY22" fmla="*/ 893064 h 1164336"/>
                <a:gd name="connsiteX23" fmla="*/ 110947 w 1036320"/>
                <a:gd name="connsiteY23" fmla="*/ 1088136 h 1164336"/>
                <a:gd name="connsiteX24" fmla="*/ 0 w 1036320"/>
                <a:gd name="connsiteY24" fmla="*/ 1164336 h 1164336"/>
                <a:gd name="connsiteX25" fmla="*/ 0 w 1036320"/>
                <a:gd name="connsiteY25" fmla="*/ 865632 h 1164336"/>
                <a:gd name="connsiteX26" fmla="*/ 62789 w 1036320"/>
                <a:gd name="connsiteY26" fmla="*/ 832104 h 1164336"/>
                <a:gd name="connsiteX27" fmla="*/ 86563 w 1036320"/>
                <a:gd name="connsiteY27" fmla="*/ 740664 h 1164336"/>
                <a:gd name="connsiteX28" fmla="*/ 91440 w 1036320"/>
                <a:gd name="connsiteY28" fmla="*/ 558393 h 1164336"/>
                <a:gd name="connsiteX29" fmla="*/ 914400 w 1036320"/>
                <a:gd name="connsiteY29" fmla="*/ 167030 h 1164336"/>
                <a:gd name="connsiteX30" fmla="*/ 1036320 w 1036320"/>
                <a:gd name="connsiteY30" fmla="*/ 167030 h 1164336"/>
                <a:gd name="connsiteX31" fmla="*/ 1022909 w 1036320"/>
                <a:gd name="connsiteY31" fmla="*/ 582777 h 1164336"/>
                <a:gd name="connsiteX32" fmla="*/ 898550 w 1036320"/>
                <a:gd name="connsiteY32" fmla="*/ 582777 h 1164336"/>
                <a:gd name="connsiteX33" fmla="*/ 499872 w 1036320"/>
                <a:gd name="connsiteY33" fmla="*/ 167030 h 1164336"/>
                <a:gd name="connsiteX34" fmla="*/ 623011 w 1036320"/>
                <a:gd name="connsiteY34" fmla="*/ 167030 h 1164336"/>
                <a:gd name="connsiteX35" fmla="*/ 641299 w 1036320"/>
                <a:gd name="connsiteY35" fmla="*/ 582777 h 1164336"/>
                <a:gd name="connsiteX36" fmla="*/ 516941 w 1036320"/>
                <a:gd name="connsiteY36" fmla="*/ 582777 h 1164336"/>
                <a:gd name="connsiteX37" fmla="*/ 312115 w 1036320"/>
                <a:gd name="connsiteY37" fmla="*/ 2438 h 1164336"/>
                <a:gd name="connsiteX38" fmla="*/ 447446 w 1036320"/>
                <a:gd name="connsiteY38" fmla="*/ 2438 h 1164336"/>
                <a:gd name="connsiteX39" fmla="*/ 423672 w 1036320"/>
                <a:gd name="connsiteY39" fmla="*/ 121920 h 1164336"/>
                <a:gd name="connsiteX40" fmla="*/ 353568 w 1036320"/>
                <a:gd name="connsiteY40" fmla="*/ 186537 h 1164336"/>
                <a:gd name="connsiteX41" fmla="*/ 353568 w 1036320"/>
                <a:gd name="connsiteY41" fmla="*/ 286512 h 1164336"/>
                <a:gd name="connsiteX42" fmla="*/ 463296 w 1036320"/>
                <a:gd name="connsiteY42" fmla="*/ 286512 h 1164336"/>
                <a:gd name="connsiteX43" fmla="*/ 463296 w 1036320"/>
                <a:gd name="connsiteY43" fmla="*/ 505968 h 1164336"/>
                <a:gd name="connsiteX44" fmla="*/ 353568 w 1036320"/>
                <a:gd name="connsiteY44" fmla="*/ 505968 h 1164336"/>
                <a:gd name="connsiteX45" fmla="*/ 353568 w 1036320"/>
                <a:gd name="connsiteY45" fmla="*/ 1164336 h 1164336"/>
                <a:gd name="connsiteX46" fmla="*/ 179222 w 1036320"/>
                <a:gd name="connsiteY46" fmla="*/ 1164336 h 1164336"/>
                <a:gd name="connsiteX47" fmla="*/ 179222 w 1036320"/>
                <a:gd name="connsiteY47" fmla="*/ 505968 h 1164336"/>
                <a:gd name="connsiteX48" fmla="*/ 53645 w 1036320"/>
                <a:gd name="connsiteY48" fmla="*/ 505968 h 1164336"/>
                <a:gd name="connsiteX49" fmla="*/ 53645 w 1036320"/>
                <a:gd name="connsiteY49" fmla="*/ 466462 h 1164336"/>
                <a:gd name="connsiteX50" fmla="*/ 53763 w 1036320"/>
                <a:gd name="connsiteY50" fmla="*/ 466357 h 1164336"/>
                <a:gd name="connsiteX51" fmla="*/ 77877 w 1036320"/>
                <a:gd name="connsiteY51" fmla="*/ 451204 h 1164336"/>
                <a:gd name="connsiteX52" fmla="*/ 189675 w 1036320"/>
                <a:gd name="connsiteY52" fmla="*/ 429470 h 1164336"/>
                <a:gd name="connsiteX53" fmla="*/ 266805 w 1036320"/>
                <a:gd name="connsiteY53" fmla="*/ 361405 h 1164336"/>
                <a:gd name="connsiteX54" fmla="*/ 154889 w 1036320"/>
                <a:gd name="connsiteY54" fmla="*/ 370146 h 1164336"/>
                <a:gd name="connsiteX55" fmla="*/ 80143 w 1036320"/>
                <a:gd name="connsiteY55" fmla="*/ 317724 h 1164336"/>
                <a:gd name="connsiteX56" fmla="*/ 53645 w 1036320"/>
                <a:gd name="connsiteY56" fmla="*/ 300801 h 1164336"/>
                <a:gd name="connsiteX57" fmla="*/ 53645 w 1036320"/>
                <a:gd name="connsiteY57" fmla="*/ 286512 h 1164336"/>
                <a:gd name="connsiteX58" fmla="*/ 179222 w 1036320"/>
                <a:gd name="connsiteY58" fmla="*/ 286512 h 1164336"/>
                <a:gd name="connsiteX59" fmla="*/ 179222 w 1036320"/>
                <a:gd name="connsiteY59" fmla="*/ 213360 h 1164336"/>
                <a:gd name="connsiteX60" fmla="*/ 80467 w 1036320"/>
                <a:gd name="connsiteY60" fmla="*/ 213360 h 1164336"/>
                <a:gd name="connsiteX61" fmla="*/ 80467 w 1036320"/>
                <a:gd name="connsiteY61" fmla="*/ 40233 h 1164336"/>
                <a:gd name="connsiteX62" fmla="*/ 129235 w 1036320"/>
                <a:gd name="connsiteY62" fmla="*/ 40233 h 1164336"/>
                <a:gd name="connsiteX63" fmla="*/ 270053 w 1036320"/>
                <a:gd name="connsiteY63" fmla="*/ 34137 h 1164336"/>
                <a:gd name="connsiteX64" fmla="*/ 312115 w 1036320"/>
                <a:gd name="connsiteY64" fmla="*/ 2438 h 1164336"/>
                <a:gd name="connsiteX65" fmla="*/ 675437 w 1036320"/>
                <a:gd name="connsiteY65" fmla="*/ 0 h 1164336"/>
                <a:gd name="connsiteX66" fmla="*/ 858317 w 1036320"/>
                <a:gd name="connsiteY66" fmla="*/ 0 h 1164336"/>
                <a:gd name="connsiteX67" fmla="*/ 870509 w 1036320"/>
                <a:gd name="connsiteY67" fmla="*/ 526694 h 1164336"/>
                <a:gd name="connsiteX68" fmla="*/ 902513 w 1036320"/>
                <a:gd name="connsiteY68" fmla="*/ 737235 h 1164336"/>
                <a:gd name="connsiteX69" fmla="*/ 910557 w 1036320"/>
                <a:gd name="connsiteY69" fmla="*/ 759647 h 1164336"/>
                <a:gd name="connsiteX70" fmla="*/ 886618 w 1036320"/>
                <a:gd name="connsiteY70" fmla="*/ 791611 h 1164336"/>
                <a:gd name="connsiteX71" fmla="*/ 882838 w 1036320"/>
                <a:gd name="connsiteY71" fmla="*/ 851061 h 1164336"/>
                <a:gd name="connsiteX72" fmla="*/ 829065 w 1036320"/>
                <a:gd name="connsiteY72" fmla="*/ 916852 h 1164336"/>
                <a:gd name="connsiteX73" fmla="*/ 895299 w 1036320"/>
                <a:gd name="connsiteY73" fmla="*/ 971983 h 1164336"/>
                <a:gd name="connsiteX74" fmla="*/ 988464 w 1036320"/>
                <a:gd name="connsiteY74" fmla="*/ 1042056 h 1164336"/>
                <a:gd name="connsiteX75" fmla="*/ 1026240 w 1036320"/>
                <a:gd name="connsiteY75" fmla="*/ 1035661 h 1164336"/>
                <a:gd name="connsiteX76" fmla="*/ 1033881 w 1036320"/>
                <a:gd name="connsiteY76" fmla="*/ 1031440 h 1164336"/>
                <a:gd name="connsiteX77" fmla="*/ 1033881 w 1036320"/>
                <a:gd name="connsiteY77" fmla="*/ 1164336 h 1164336"/>
                <a:gd name="connsiteX78" fmla="*/ 872947 w 1036320"/>
                <a:gd name="connsiteY78" fmla="*/ 1122883 h 1164336"/>
                <a:gd name="connsiteX79" fmla="*/ 768096 w 1036320"/>
                <a:gd name="connsiteY79" fmla="*/ 974140 h 1164336"/>
                <a:gd name="connsiteX80" fmla="*/ 662025 w 1036320"/>
                <a:gd name="connsiteY80" fmla="*/ 1122883 h 1164336"/>
                <a:gd name="connsiteX81" fmla="*/ 499872 w 1036320"/>
                <a:gd name="connsiteY81" fmla="*/ 1164336 h 1164336"/>
                <a:gd name="connsiteX82" fmla="*/ 499872 w 1036320"/>
                <a:gd name="connsiteY82" fmla="*/ 865632 h 1164336"/>
                <a:gd name="connsiteX83" fmla="*/ 615086 w 1036320"/>
                <a:gd name="connsiteY83" fmla="*/ 785774 h 1164336"/>
                <a:gd name="connsiteX84" fmla="*/ 663854 w 1036320"/>
                <a:gd name="connsiteY84" fmla="*/ 529133 h 1164336"/>
                <a:gd name="connsiteX85" fmla="*/ 675437 w 1036320"/>
                <a:gd name="connsiteY85" fmla="*/ 0 h 116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036320" h="1164336">
                  <a:moveTo>
                    <a:pt x="961175" y="840273"/>
                  </a:moveTo>
                  <a:lnTo>
                    <a:pt x="966216" y="845211"/>
                  </a:lnTo>
                  <a:lnTo>
                    <a:pt x="978706" y="851334"/>
                  </a:lnTo>
                  <a:lnTo>
                    <a:pt x="958256" y="858650"/>
                  </a:lnTo>
                  <a:cubicBezTo>
                    <a:pt x="945115" y="866238"/>
                    <a:pt x="936049" y="880117"/>
                    <a:pt x="933540" y="895325"/>
                  </a:cubicBezTo>
                  <a:cubicBezTo>
                    <a:pt x="931326" y="910680"/>
                    <a:pt x="936109" y="926567"/>
                    <a:pt x="950637" y="935041"/>
                  </a:cubicBezTo>
                  <a:cubicBezTo>
                    <a:pt x="964073" y="944432"/>
                    <a:pt x="982352" y="947090"/>
                    <a:pt x="998829" y="940652"/>
                  </a:cubicBezTo>
                  <a:cubicBezTo>
                    <a:pt x="984034" y="950781"/>
                    <a:pt x="963216" y="950633"/>
                    <a:pt x="946444" y="942423"/>
                  </a:cubicBezTo>
                  <a:cubicBezTo>
                    <a:pt x="938205" y="938378"/>
                    <a:pt x="929849" y="931793"/>
                    <a:pt x="925478" y="922580"/>
                  </a:cubicBezTo>
                  <a:cubicBezTo>
                    <a:pt x="920902" y="913692"/>
                    <a:pt x="919484" y="903593"/>
                    <a:pt x="920074" y="893848"/>
                  </a:cubicBezTo>
                  <a:cubicBezTo>
                    <a:pt x="921433" y="874211"/>
                    <a:pt x="932831" y="855637"/>
                    <a:pt x="949486" y="844771"/>
                  </a:cubicBezTo>
                  <a:close/>
                  <a:moveTo>
                    <a:pt x="366979" y="558393"/>
                  </a:moveTo>
                  <a:lnTo>
                    <a:pt x="427939" y="558393"/>
                  </a:lnTo>
                  <a:cubicBezTo>
                    <a:pt x="427939" y="596595"/>
                    <a:pt x="428955" y="624840"/>
                    <a:pt x="430987" y="643128"/>
                  </a:cubicBezTo>
                  <a:cubicBezTo>
                    <a:pt x="433019" y="661416"/>
                    <a:pt x="437896" y="676452"/>
                    <a:pt x="445617" y="688238"/>
                  </a:cubicBezTo>
                  <a:cubicBezTo>
                    <a:pt x="453339" y="700024"/>
                    <a:pt x="466953" y="708761"/>
                    <a:pt x="486461" y="714451"/>
                  </a:cubicBezTo>
                  <a:lnTo>
                    <a:pt x="486461" y="922934"/>
                  </a:lnTo>
                  <a:cubicBezTo>
                    <a:pt x="449072" y="917244"/>
                    <a:pt x="421640" y="897128"/>
                    <a:pt x="404165" y="862584"/>
                  </a:cubicBezTo>
                  <a:cubicBezTo>
                    <a:pt x="386689" y="828040"/>
                    <a:pt x="376123" y="787806"/>
                    <a:pt x="372465" y="741883"/>
                  </a:cubicBezTo>
                  <a:cubicBezTo>
                    <a:pt x="368808" y="695960"/>
                    <a:pt x="366979" y="634796"/>
                    <a:pt x="366979" y="558393"/>
                  </a:cubicBezTo>
                  <a:close/>
                  <a:moveTo>
                    <a:pt x="91440" y="558393"/>
                  </a:moveTo>
                  <a:lnTo>
                    <a:pt x="160934" y="558393"/>
                  </a:lnTo>
                  <a:cubicBezTo>
                    <a:pt x="160934" y="702259"/>
                    <a:pt x="158293" y="813816"/>
                    <a:pt x="153009" y="893064"/>
                  </a:cubicBezTo>
                  <a:cubicBezTo>
                    <a:pt x="147726" y="972312"/>
                    <a:pt x="133705" y="1037336"/>
                    <a:pt x="110947" y="1088136"/>
                  </a:cubicBezTo>
                  <a:cubicBezTo>
                    <a:pt x="88189" y="1138936"/>
                    <a:pt x="51206" y="1164336"/>
                    <a:pt x="0" y="1164336"/>
                  </a:cubicBezTo>
                  <a:lnTo>
                    <a:pt x="0" y="865632"/>
                  </a:lnTo>
                  <a:cubicBezTo>
                    <a:pt x="29261" y="865632"/>
                    <a:pt x="50190" y="854456"/>
                    <a:pt x="62789" y="832104"/>
                  </a:cubicBezTo>
                  <a:cubicBezTo>
                    <a:pt x="75387" y="809752"/>
                    <a:pt x="83312" y="779272"/>
                    <a:pt x="86563" y="740664"/>
                  </a:cubicBezTo>
                  <a:cubicBezTo>
                    <a:pt x="89814" y="702056"/>
                    <a:pt x="91440" y="641299"/>
                    <a:pt x="91440" y="558393"/>
                  </a:cubicBezTo>
                  <a:close/>
                  <a:moveTo>
                    <a:pt x="914400" y="167030"/>
                  </a:moveTo>
                  <a:lnTo>
                    <a:pt x="1036320" y="167030"/>
                  </a:lnTo>
                  <a:lnTo>
                    <a:pt x="1022909" y="582777"/>
                  </a:lnTo>
                  <a:lnTo>
                    <a:pt x="898550" y="582777"/>
                  </a:lnTo>
                  <a:close/>
                  <a:moveTo>
                    <a:pt x="499872" y="167030"/>
                  </a:moveTo>
                  <a:lnTo>
                    <a:pt x="623011" y="167030"/>
                  </a:lnTo>
                  <a:lnTo>
                    <a:pt x="641299" y="582777"/>
                  </a:lnTo>
                  <a:lnTo>
                    <a:pt x="516941" y="582777"/>
                  </a:lnTo>
                  <a:close/>
                  <a:moveTo>
                    <a:pt x="312115" y="2438"/>
                  </a:moveTo>
                  <a:lnTo>
                    <a:pt x="447446" y="2438"/>
                  </a:lnTo>
                  <a:cubicBezTo>
                    <a:pt x="447446" y="52832"/>
                    <a:pt x="439521" y="92659"/>
                    <a:pt x="423672" y="121920"/>
                  </a:cubicBezTo>
                  <a:cubicBezTo>
                    <a:pt x="407822" y="151181"/>
                    <a:pt x="384454" y="172720"/>
                    <a:pt x="353568" y="186537"/>
                  </a:cubicBezTo>
                  <a:lnTo>
                    <a:pt x="353568" y="286512"/>
                  </a:lnTo>
                  <a:lnTo>
                    <a:pt x="463296" y="286512"/>
                  </a:lnTo>
                  <a:lnTo>
                    <a:pt x="463296" y="505968"/>
                  </a:lnTo>
                  <a:lnTo>
                    <a:pt x="353568" y="505968"/>
                  </a:lnTo>
                  <a:lnTo>
                    <a:pt x="353568" y="1164336"/>
                  </a:lnTo>
                  <a:lnTo>
                    <a:pt x="179222" y="1164336"/>
                  </a:lnTo>
                  <a:lnTo>
                    <a:pt x="179222" y="505968"/>
                  </a:lnTo>
                  <a:lnTo>
                    <a:pt x="53645" y="505968"/>
                  </a:lnTo>
                  <a:lnTo>
                    <a:pt x="53645" y="466462"/>
                  </a:lnTo>
                  <a:lnTo>
                    <a:pt x="53763" y="466357"/>
                  </a:lnTo>
                  <a:cubicBezTo>
                    <a:pt x="60054" y="461522"/>
                    <a:pt x="67711" y="456534"/>
                    <a:pt x="77877" y="451204"/>
                  </a:cubicBezTo>
                  <a:cubicBezTo>
                    <a:pt x="118538" y="429854"/>
                    <a:pt x="135016" y="439126"/>
                    <a:pt x="189675" y="429470"/>
                  </a:cubicBezTo>
                  <a:cubicBezTo>
                    <a:pt x="260575" y="416979"/>
                    <a:pt x="266805" y="361405"/>
                    <a:pt x="266805" y="361405"/>
                  </a:cubicBezTo>
                  <a:cubicBezTo>
                    <a:pt x="266805" y="361405"/>
                    <a:pt x="210345" y="384083"/>
                    <a:pt x="154889" y="370146"/>
                  </a:cubicBezTo>
                  <a:cubicBezTo>
                    <a:pt x="115424" y="360246"/>
                    <a:pt x="102484" y="336892"/>
                    <a:pt x="80143" y="317724"/>
                  </a:cubicBezTo>
                  <a:lnTo>
                    <a:pt x="53645" y="300801"/>
                  </a:lnTo>
                  <a:lnTo>
                    <a:pt x="53645" y="286512"/>
                  </a:lnTo>
                  <a:lnTo>
                    <a:pt x="179222" y="286512"/>
                  </a:lnTo>
                  <a:lnTo>
                    <a:pt x="179222" y="213360"/>
                  </a:lnTo>
                  <a:lnTo>
                    <a:pt x="80467" y="213360"/>
                  </a:lnTo>
                  <a:lnTo>
                    <a:pt x="80467" y="40233"/>
                  </a:lnTo>
                  <a:lnTo>
                    <a:pt x="129235" y="40233"/>
                  </a:lnTo>
                  <a:cubicBezTo>
                    <a:pt x="195072" y="40233"/>
                    <a:pt x="242011" y="38201"/>
                    <a:pt x="270053" y="34137"/>
                  </a:cubicBezTo>
                  <a:cubicBezTo>
                    <a:pt x="298094" y="30073"/>
                    <a:pt x="312115" y="19507"/>
                    <a:pt x="312115" y="2438"/>
                  </a:cubicBezTo>
                  <a:close/>
                  <a:moveTo>
                    <a:pt x="675437" y="0"/>
                  </a:moveTo>
                  <a:lnTo>
                    <a:pt x="858317" y="0"/>
                  </a:lnTo>
                  <a:cubicBezTo>
                    <a:pt x="858317" y="234086"/>
                    <a:pt x="862381" y="409651"/>
                    <a:pt x="870509" y="526694"/>
                  </a:cubicBezTo>
                  <a:cubicBezTo>
                    <a:pt x="876605" y="614476"/>
                    <a:pt x="887273" y="684657"/>
                    <a:pt x="902513" y="737235"/>
                  </a:cubicBezTo>
                  <a:lnTo>
                    <a:pt x="910557" y="759647"/>
                  </a:lnTo>
                  <a:lnTo>
                    <a:pt x="886618" y="791611"/>
                  </a:lnTo>
                  <a:cubicBezTo>
                    <a:pt x="875286" y="817722"/>
                    <a:pt x="876622" y="843944"/>
                    <a:pt x="882838" y="851061"/>
                  </a:cubicBezTo>
                  <a:cubicBezTo>
                    <a:pt x="882838" y="851061"/>
                    <a:pt x="823720" y="861278"/>
                    <a:pt x="829065" y="916852"/>
                  </a:cubicBezTo>
                  <a:cubicBezTo>
                    <a:pt x="834528" y="973666"/>
                    <a:pt x="895299" y="971983"/>
                    <a:pt x="895299" y="971983"/>
                  </a:cubicBezTo>
                  <a:cubicBezTo>
                    <a:pt x="895299" y="971983"/>
                    <a:pt x="914611" y="1042056"/>
                    <a:pt x="988464" y="1042056"/>
                  </a:cubicBezTo>
                  <a:cubicBezTo>
                    <a:pt x="1003243" y="1042056"/>
                    <a:pt x="1015767" y="1039498"/>
                    <a:pt x="1026240" y="1035661"/>
                  </a:cubicBezTo>
                  <a:lnTo>
                    <a:pt x="1033881" y="1031440"/>
                  </a:lnTo>
                  <a:lnTo>
                    <a:pt x="1033881" y="1164336"/>
                  </a:lnTo>
                  <a:cubicBezTo>
                    <a:pt x="968857" y="1164336"/>
                    <a:pt x="915213" y="1150518"/>
                    <a:pt x="872947" y="1122883"/>
                  </a:cubicBezTo>
                  <a:cubicBezTo>
                    <a:pt x="830681" y="1095248"/>
                    <a:pt x="795731" y="1045667"/>
                    <a:pt x="768096" y="974140"/>
                  </a:cubicBezTo>
                  <a:cubicBezTo>
                    <a:pt x="740461" y="1045667"/>
                    <a:pt x="705104" y="1095248"/>
                    <a:pt x="662025" y="1122883"/>
                  </a:cubicBezTo>
                  <a:cubicBezTo>
                    <a:pt x="618947" y="1150518"/>
                    <a:pt x="564896" y="1164336"/>
                    <a:pt x="499872" y="1164336"/>
                  </a:cubicBezTo>
                  <a:lnTo>
                    <a:pt x="499872" y="865632"/>
                  </a:lnTo>
                  <a:cubicBezTo>
                    <a:pt x="551891" y="865632"/>
                    <a:pt x="590296" y="839012"/>
                    <a:pt x="615086" y="785774"/>
                  </a:cubicBezTo>
                  <a:cubicBezTo>
                    <a:pt x="639877" y="732536"/>
                    <a:pt x="656133" y="646989"/>
                    <a:pt x="663854" y="529133"/>
                  </a:cubicBezTo>
                  <a:cubicBezTo>
                    <a:pt x="671576" y="411277"/>
                    <a:pt x="675437" y="234899"/>
                    <a:pt x="675437" y="0"/>
                  </a:cubicBezTo>
                  <a:close/>
                </a:path>
              </a:pathLst>
            </a:custGeom>
            <a:grpFill/>
            <a:ln>
              <a:solidFill>
                <a:srgbClr val="F6EDEC">
                  <a:alpha val="33000"/>
                </a:srgb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dirty="0">
                <a:solidFill>
                  <a:srgbClr val="FFF2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3BF1E9A-56B3-9907-7966-0F70055D5B13}"/>
              </a:ext>
            </a:extLst>
          </p:cNvPr>
          <p:cNvSpPr/>
          <p:nvPr/>
        </p:nvSpPr>
        <p:spPr>
          <a:xfrm>
            <a:off x="4248913" y="2786208"/>
            <a:ext cx="3564580" cy="633216"/>
          </a:xfrm>
          <a:custGeom>
            <a:avLst/>
            <a:gdLst>
              <a:gd name="connsiteX0" fmla="*/ 130075 w 3564580"/>
              <a:gd name="connsiteY0" fmla="*/ 0 h 633216"/>
              <a:gd name="connsiteX1" fmla="*/ 463498 w 3564580"/>
              <a:gd name="connsiteY1" fmla="*/ 0 h 633216"/>
              <a:gd name="connsiteX2" fmla="*/ 613219 w 3564580"/>
              <a:gd name="connsiteY2" fmla="*/ 0 h 633216"/>
              <a:gd name="connsiteX3" fmla="*/ 930893 w 3564580"/>
              <a:gd name="connsiteY3" fmla="*/ 0 h 633216"/>
              <a:gd name="connsiteX4" fmla="*/ 946640 w 3564580"/>
              <a:gd name="connsiteY4" fmla="*/ 0 h 633216"/>
              <a:gd name="connsiteX5" fmla="*/ 996710 w 3564580"/>
              <a:gd name="connsiteY5" fmla="*/ 0 h 633216"/>
              <a:gd name="connsiteX6" fmla="*/ 1069646 w 3564580"/>
              <a:gd name="connsiteY6" fmla="*/ 0 h 633216"/>
              <a:gd name="connsiteX7" fmla="*/ 1264316 w 3564580"/>
              <a:gd name="connsiteY7" fmla="*/ 0 h 633216"/>
              <a:gd name="connsiteX8" fmla="*/ 1330131 w 3564580"/>
              <a:gd name="connsiteY8" fmla="*/ 0 h 633216"/>
              <a:gd name="connsiteX9" fmla="*/ 1403068 w 3564580"/>
              <a:gd name="connsiteY9" fmla="*/ 0 h 633216"/>
              <a:gd name="connsiteX10" fmla="*/ 1414037 w 3564580"/>
              <a:gd name="connsiteY10" fmla="*/ 0 h 633216"/>
              <a:gd name="connsiteX11" fmla="*/ 1458193 w 3564580"/>
              <a:gd name="connsiteY11" fmla="*/ 0 h 633216"/>
              <a:gd name="connsiteX12" fmla="*/ 1747458 w 3564580"/>
              <a:gd name="connsiteY12" fmla="*/ 0 h 633216"/>
              <a:gd name="connsiteX13" fmla="*/ 1791614 w 3564580"/>
              <a:gd name="connsiteY13" fmla="*/ 0 h 633216"/>
              <a:gd name="connsiteX14" fmla="*/ 1797528 w 3564580"/>
              <a:gd name="connsiteY14" fmla="*/ 0 h 633216"/>
              <a:gd name="connsiteX15" fmla="*/ 1817123 w 3564580"/>
              <a:gd name="connsiteY15" fmla="*/ 0 h 633216"/>
              <a:gd name="connsiteX16" fmla="*/ 1870464 w 3564580"/>
              <a:gd name="connsiteY16" fmla="*/ 0 h 633216"/>
              <a:gd name="connsiteX17" fmla="*/ 2130949 w 3564580"/>
              <a:gd name="connsiteY17" fmla="*/ 0 h 633216"/>
              <a:gd name="connsiteX18" fmla="*/ 2150544 w 3564580"/>
              <a:gd name="connsiteY18" fmla="*/ 0 h 633216"/>
              <a:gd name="connsiteX19" fmla="*/ 2203886 w 3564580"/>
              <a:gd name="connsiteY19" fmla="*/ 0 h 633216"/>
              <a:gd name="connsiteX20" fmla="*/ 2259011 w 3564580"/>
              <a:gd name="connsiteY20" fmla="*/ 0 h 633216"/>
              <a:gd name="connsiteX21" fmla="*/ 2300265 w 3564580"/>
              <a:gd name="connsiteY21" fmla="*/ 0 h 633216"/>
              <a:gd name="connsiteX22" fmla="*/ 2592432 w 3564580"/>
              <a:gd name="connsiteY22" fmla="*/ 0 h 633216"/>
              <a:gd name="connsiteX23" fmla="*/ 2617941 w 3564580"/>
              <a:gd name="connsiteY23" fmla="*/ 0 h 633216"/>
              <a:gd name="connsiteX24" fmla="*/ 2633687 w 3564580"/>
              <a:gd name="connsiteY24" fmla="*/ 0 h 633216"/>
              <a:gd name="connsiteX25" fmla="*/ 2951362 w 3564580"/>
              <a:gd name="connsiteY25" fmla="*/ 0 h 633216"/>
              <a:gd name="connsiteX26" fmla="*/ 3101083 w 3564580"/>
              <a:gd name="connsiteY26" fmla="*/ 0 h 633216"/>
              <a:gd name="connsiteX27" fmla="*/ 3434505 w 3564580"/>
              <a:gd name="connsiteY27" fmla="*/ 0 h 633216"/>
              <a:gd name="connsiteX28" fmla="*/ 3435231 w 3564580"/>
              <a:gd name="connsiteY28" fmla="*/ 7207 h 633216"/>
              <a:gd name="connsiteX29" fmla="*/ 3564579 w 3564580"/>
              <a:gd name="connsiteY29" fmla="*/ 112629 h 633216"/>
              <a:gd name="connsiteX30" fmla="*/ 3564580 w 3564580"/>
              <a:gd name="connsiteY30" fmla="*/ 112629 h 633216"/>
              <a:gd name="connsiteX31" fmla="*/ 3564580 w 3564580"/>
              <a:gd name="connsiteY31" fmla="*/ 167860 h 633216"/>
              <a:gd name="connsiteX32" fmla="*/ 3564580 w 3564580"/>
              <a:gd name="connsiteY32" fmla="*/ 183448 h 633216"/>
              <a:gd name="connsiteX33" fmla="*/ 3564580 w 3564580"/>
              <a:gd name="connsiteY33" fmla="*/ 244870 h 633216"/>
              <a:gd name="connsiteX34" fmla="*/ 3564580 w 3564580"/>
              <a:gd name="connsiteY34" fmla="*/ 359796 h 633216"/>
              <a:gd name="connsiteX35" fmla="*/ 3564580 w 3564580"/>
              <a:gd name="connsiteY35" fmla="*/ 375384 h 633216"/>
              <a:gd name="connsiteX36" fmla="*/ 3564580 w 3564580"/>
              <a:gd name="connsiteY36" fmla="*/ 418348 h 633216"/>
              <a:gd name="connsiteX37" fmla="*/ 3564580 w 3564580"/>
              <a:gd name="connsiteY37" fmla="*/ 421669 h 633216"/>
              <a:gd name="connsiteX38" fmla="*/ 3564580 w 3564580"/>
              <a:gd name="connsiteY38" fmla="*/ 436806 h 633216"/>
              <a:gd name="connsiteX39" fmla="*/ 3564580 w 3564580"/>
              <a:gd name="connsiteY39" fmla="*/ 507625 h 633216"/>
              <a:gd name="connsiteX40" fmla="*/ 3564579 w 3564580"/>
              <a:gd name="connsiteY40" fmla="*/ 507625 h 633216"/>
              <a:gd name="connsiteX41" fmla="*/ 3435231 w 3564580"/>
              <a:gd name="connsiteY41" fmla="*/ 613047 h 633216"/>
              <a:gd name="connsiteX42" fmla="*/ 3433198 w 3564580"/>
              <a:gd name="connsiteY42" fmla="*/ 633216 h 633216"/>
              <a:gd name="connsiteX43" fmla="*/ 3099776 w 3564580"/>
              <a:gd name="connsiteY43" fmla="*/ 633216 h 633216"/>
              <a:gd name="connsiteX44" fmla="*/ 3074267 w 3564580"/>
              <a:gd name="connsiteY44" fmla="*/ 633216 h 633216"/>
              <a:gd name="connsiteX45" fmla="*/ 2951362 w 3564580"/>
              <a:gd name="connsiteY45" fmla="*/ 633216 h 633216"/>
              <a:gd name="connsiteX46" fmla="*/ 2740845 w 3564580"/>
              <a:gd name="connsiteY46" fmla="*/ 633216 h 633216"/>
              <a:gd name="connsiteX47" fmla="*/ 2632380 w 3564580"/>
              <a:gd name="connsiteY47" fmla="*/ 633216 h 633216"/>
              <a:gd name="connsiteX48" fmla="*/ 2617941 w 3564580"/>
              <a:gd name="connsiteY48" fmla="*/ 633216 h 633216"/>
              <a:gd name="connsiteX49" fmla="*/ 2612785 w 3564580"/>
              <a:gd name="connsiteY49" fmla="*/ 633216 h 633216"/>
              <a:gd name="connsiteX50" fmla="*/ 2592432 w 3564580"/>
              <a:gd name="connsiteY50" fmla="*/ 633216 h 633216"/>
              <a:gd name="connsiteX51" fmla="*/ 2298958 w 3564580"/>
              <a:gd name="connsiteY51" fmla="*/ 633216 h 633216"/>
              <a:gd name="connsiteX52" fmla="*/ 2279363 w 3564580"/>
              <a:gd name="connsiteY52" fmla="*/ 633216 h 633216"/>
              <a:gd name="connsiteX53" fmla="*/ 2273449 w 3564580"/>
              <a:gd name="connsiteY53" fmla="*/ 633216 h 633216"/>
              <a:gd name="connsiteX54" fmla="*/ 2259011 w 3564580"/>
              <a:gd name="connsiteY54" fmla="*/ 633216 h 633216"/>
              <a:gd name="connsiteX55" fmla="*/ 2202579 w 3564580"/>
              <a:gd name="connsiteY55" fmla="*/ 633216 h 633216"/>
              <a:gd name="connsiteX56" fmla="*/ 2150544 w 3564580"/>
              <a:gd name="connsiteY56" fmla="*/ 633216 h 633216"/>
              <a:gd name="connsiteX57" fmla="*/ 2130949 w 3564580"/>
              <a:gd name="connsiteY57" fmla="*/ 633216 h 633216"/>
              <a:gd name="connsiteX58" fmla="*/ 1940027 w 3564580"/>
              <a:gd name="connsiteY58" fmla="*/ 633216 h 633216"/>
              <a:gd name="connsiteX59" fmla="*/ 1869157 w 3564580"/>
              <a:gd name="connsiteY59" fmla="*/ 633216 h 633216"/>
              <a:gd name="connsiteX60" fmla="*/ 1817123 w 3564580"/>
              <a:gd name="connsiteY60" fmla="*/ 633216 h 633216"/>
              <a:gd name="connsiteX61" fmla="*/ 1811967 w 3564580"/>
              <a:gd name="connsiteY61" fmla="*/ 633216 h 633216"/>
              <a:gd name="connsiteX62" fmla="*/ 1797528 w 3564580"/>
              <a:gd name="connsiteY62" fmla="*/ 633216 h 633216"/>
              <a:gd name="connsiteX63" fmla="*/ 1791614 w 3564580"/>
              <a:gd name="connsiteY63" fmla="*/ 633216 h 633216"/>
              <a:gd name="connsiteX64" fmla="*/ 1747458 w 3564580"/>
              <a:gd name="connsiteY64" fmla="*/ 633216 h 633216"/>
              <a:gd name="connsiteX65" fmla="*/ 1720743 w 3564580"/>
              <a:gd name="connsiteY65" fmla="*/ 633216 h 633216"/>
              <a:gd name="connsiteX66" fmla="*/ 1478545 w 3564580"/>
              <a:gd name="connsiteY66" fmla="*/ 633216 h 633216"/>
              <a:gd name="connsiteX67" fmla="*/ 1458193 w 3564580"/>
              <a:gd name="connsiteY67" fmla="*/ 633216 h 633216"/>
              <a:gd name="connsiteX68" fmla="*/ 1414037 w 3564580"/>
              <a:gd name="connsiteY68" fmla="*/ 633216 h 633216"/>
              <a:gd name="connsiteX69" fmla="*/ 1401761 w 3564580"/>
              <a:gd name="connsiteY69" fmla="*/ 633216 h 633216"/>
              <a:gd name="connsiteX70" fmla="*/ 1387322 w 3564580"/>
              <a:gd name="connsiteY70" fmla="*/ 633216 h 633216"/>
              <a:gd name="connsiteX71" fmla="*/ 1330131 w 3564580"/>
              <a:gd name="connsiteY71" fmla="*/ 633216 h 633216"/>
              <a:gd name="connsiteX72" fmla="*/ 1265623 w 3564580"/>
              <a:gd name="connsiteY72" fmla="*/ 633216 h 633216"/>
              <a:gd name="connsiteX73" fmla="*/ 1068339 w 3564580"/>
              <a:gd name="connsiteY73" fmla="*/ 633216 h 633216"/>
              <a:gd name="connsiteX74" fmla="*/ 996710 w 3564580"/>
              <a:gd name="connsiteY74" fmla="*/ 633216 h 633216"/>
              <a:gd name="connsiteX75" fmla="*/ 946640 w 3564580"/>
              <a:gd name="connsiteY75" fmla="*/ 633216 h 633216"/>
              <a:gd name="connsiteX76" fmla="*/ 932201 w 3564580"/>
              <a:gd name="connsiteY76" fmla="*/ 633216 h 633216"/>
              <a:gd name="connsiteX77" fmla="*/ 919925 w 3564580"/>
              <a:gd name="connsiteY77" fmla="*/ 633216 h 633216"/>
              <a:gd name="connsiteX78" fmla="*/ 613219 w 3564580"/>
              <a:gd name="connsiteY78" fmla="*/ 633216 h 633216"/>
              <a:gd name="connsiteX79" fmla="*/ 586503 w 3564580"/>
              <a:gd name="connsiteY79" fmla="*/ 633216 h 633216"/>
              <a:gd name="connsiteX80" fmla="*/ 464804 w 3564580"/>
              <a:gd name="connsiteY80" fmla="*/ 633216 h 633216"/>
              <a:gd name="connsiteX81" fmla="*/ 131382 w 3564580"/>
              <a:gd name="connsiteY81" fmla="*/ 633216 h 633216"/>
              <a:gd name="connsiteX82" fmla="*/ 129349 w 3564580"/>
              <a:gd name="connsiteY82" fmla="*/ 613047 h 633216"/>
              <a:gd name="connsiteX83" fmla="*/ 1 w 3564580"/>
              <a:gd name="connsiteY83" fmla="*/ 507625 h 633216"/>
              <a:gd name="connsiteX84" fmla="*/ 0 w 3564580"/>
              <a:gd name="connsiteY84" fmla="*/ 507625 h 633216"/>
              <a:gd name="connsiteX85" fmla="*/ 0 w 3564580"/>
              <a:gd name="connsiteY85" fmla="*/ 436806 h 633216"/>
              <a:gd name="connsiteX86" fmla="*/ 0 w 3564580"/>
              <a:gd name="connsiteY86" fmla="*/ 421669 h 633216"/>
              <a:gd name="connsiteX87" fmla="*/ 0 w 3564580"/>
              <a:gd name="connsiteY87" fmla="*/ 418348 h 633216"/>
              <a:gd name="connsiteX88" fmla="*/ 0 w 3564580"/>
              <a:gd name="connsiteY88" fmla="*/ 375384 h 633216"/>
              <a:gd name="connsiteX89" fmla="*/ 0 w 3564580"/>
              <a:gd name="connsiteY89" fmla="*/ 359796 h 633216"/>
              <a:gd name="connsiteX90" fmla="*/ 0 w 3564580"/>
              <a:gd name="connsiteY90" fmla="*/ 244870 h 633216"/>
              <a:gd name="connsiteX91" fmla="*/ 0 w 3564580"/>
              <a:gd name="connsiteY91" fmla="*/ 183448 h 633216"/>
              <a:gd name="connsiteX92" fmla="*/ 0 w 3564580"/>
              <a:gd name="connsiteY92" fmla="*/ 167860 h 633216"/>
              <a:gd name="connsiteX93" fmla="*/ 0 w 3564580"/>
              <a:gd name="connsiteY93" fmla="*/ 112629 h 633216"/>
              <a:gd name="connsiteX94" fmla="*/ 1 w 3564580"/>
              <a:gd name="connsiteY94" fmla="*/ 112629 h 633216"/>
              <a:gd name="connsiteX95" fmla="*/ 129349 w 3564580"/>
              <a:gd name="connsiteY95" fmla="*/ 7207 h 63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564580" h="633216">
                <a:moveTo>
                  <a:pt x="130075" y="0"/>
                </a:moveTo>
                <a:lnTo>
                  <a:pt x="463498" y="0"/>
                </a:lnTo>
                <a:lnTo>
                  <a:pt x="613219" y="0"/>
                </a:lnTo>
                <a:lnTo>
                  <a:pt x="930893" y="0"/>
                </a:lnTo>
                <a:lnTo>
                  <a:pt x="946640" y="0"/>
                </a:lnTo>
                <a:lnTo>
                  <a:pt x="996710" y="0"/>
                </a:lnTo>
                <a:lnTo>
                  <a:pt x="1069646" y="0"/>
                </a:lnTo>
                <a:lnTo>
                  <a:pt x="1264316" y="0"/>
                </a:lnTo>
                <a:lnTo>
                  <a:pt x="1330131" y="0"/>
                </a:lnTo>
                <a:lnTo>
                  <a:pt x="1403068" y="0"/>
                </a:lnTo>
                <a:lnTo>
                  <a:pt x="1414037" y="0"/>
                </a:lnTo>
                <a:lnTo>
                  <a:pt x="1458193" y="0"/>
                </a:lnTo>
                <a:lnTo>
                  <a:pt x="1747458" y="0"/>
                </a:lnTo>
                <a:lnTo>
                  <a:pt x="1791614" y="0"/>
                </a:lnTo>
                <a:lnTo>
                  <a:pt x="1797528" y="0"/>
                </a:lnTo>
                <a:lnTo>
                  <a:pt x="1817123" y="0"/>
                </a:lnTo>
                <a:lnTo>
                  <a:pt x="1870464" y="0"/>
                </a:lnTo>
                <a:lnTo>
                  <a:pt x="2130949" y="0"/>
                </a:lnTo>
                <a:lnTo>
                  <a:pt x="2150544" y="0"/>
                </a:lnTo>
                <a:lnTo>
                  <a:pt x="2203886" y="0"/>
                </a:lnTo>
                <a:lnTo>
                  <a:pt x="2259011" y="0"/>
                </a:lnTo>
                <a:lnTo>
                  <a:pt x="2300265" y="0"/>
                </a:lnTo>
                <a:lnTo>
                  <a:pt x="2592432" y="0"/>
                </a:lnTo>
                <a:lnTo>
                  <a:pt x="2617941" y="0"/>
                </a:lnTo>
                <a:lnTo>
                  <a:pt x="2633687" y="0"/>
                </a:lnTo>
                <a:lnTo>
                  <a:pt x="2951362" y="0"/>
                </a:lnTo>
                <a:lnTo>
                  <a:pt x="3101083" y="0"/>
                </a:lnTo>
                <a:lnTo>
                  <a:pt x="3434505" y="0"/>
                </a:lnTo>
                <a:lnTo>
                  <a:pt x="3435231" y="7207"/>
                </a:lnTo>
                <a:cubicBezTo>
                  <a:pt x="3447542" y="67371"/>
                  <a:pt x="3500776" y="112629"/>
                  <a:pt x="3564579" y="112629"/>
                </a:cubicBezTo>
                <a:lnTo>
                  <a:pt x="3564580" y="112629"/>
                </a:lnTo>
                <a:lnTo>
                  <a:pt x="3564580" y="167860"/>
                </a:lnTo>
                <a:lnTo>
                  <a:pt x="3564580" y="183448"/>
                </a:lnTo>
                <a:lnTo>
                  <a:pt x="3564580" y="244870"/>
                </a:lnTo>
                <a:lnTo>
                  <a:pt x="3564580" y="359796"/>
                </a:lnTo>
                <a:lnTo>
                  <a:pt x="3564580" y="375384"/>
                </a:lnTo>
                <a:lnTo>
                  <a:pt x="3564580" y="418348"/>
                </a:lnTo>
                <a:lnTo>
                  <a:pt x="3564580" y="421669"/>
                </a:lnTo>
                <a:lnTo>
                  <a:pt x="3564580" y="436806"/>
                </a:lnTo>
                <a:lnTo>
                  <a:pt x="3564580" y="507625"/>
                </a:lnTo>
                <a:lnTo>
                  <a:pt x="3564579" y="507625"/>
                </a:lnTo>
                <a:cubicBezTo>
                  <a:pt x="3500776" y="507625"/>
                  <a:pt x="3447542" y="552883"/>
                  <a:pt x="3435231" y="613047"/>
                </a:cubicBezTo>
                <a:lnTo>
                  <a:pt x="3433198" y="633216"/>
                </a:lnTo>
                <a:lnTo>
                  <a:pt x="3099776" y="633216"/>
                </a:lnTo>
                <a:lnTo>
                  <a:pt x="3074267" y="633216"/>
                </a:lnTo>
                <a:lnTo>
                  <a:pt x="2951362" y="633216"/>
                </a:lnTo>
                <a:lnTo>
                  <a:pt x="2740845" y="633216"/>
                </a:lnTo>
                <a:lnTo>
                  <a:pt x="2632380" y="633216"/>
                </a:lnTo>
                <a:lnTo>
                  <a:pt x="2617941" y="633216"/>
                </a:lnTo>
                <a:lnTo>
                  <a:pt x="2612785" y="633216"/>
                </a:lnTo>
                <a:lnTo>
                  <a:pt x="2592432" y="633216"/>
                </a:lnTo>
                <a:lnTo>
                  <a:pt x="2298958" y="633216"/>
                </a:lnTo>
                <a:lnTo>
                  <a:pt x="2279363" y="633216"/>
                </a:lnTo>
                <a:lnTo>
                  <a:pt x="2273449" y="633216"/>
                </a:lnTo>
                <a:lnTo>
                  <a:pt x="2259011" y="633216"/>
                </a:lnTo>
                <a:lnTo>
                  <a:pt x="2202579" y="633216"/>
                </a:lnTo>
                <a:lnTo>
                  <a:pt x="2150544" y="633216"/>
                </a:lnTo>
                <a:lnTo>
                  <a:pt x="2130949" y="633216"/>
                </a:lnTo>
                <a:lnTo>
                  <a:pt x="1940027" y="633216"/>
                </a:lnTo>
                <a:lnTo>
                  <a:pt x="1869157" y="633216"/>
                </a:lnTo>
                <a:lnTo>
                  <a:pt x="1817123" y="633216"/>
                </a:lnTo>
                <a:lnTo>
                  <a:pt x="1811967" y="633216"/>
                </a:lnTo>
                <a:lnTo>
                  <a:pt x="1797528" y="633216"/>
                </a:lnTo>
                <a:lnTo>
                  <a:pt x="1791614" y="633216"/>
                </a:lnTo>
                <a:lnTo>
                  <a:pt x="1747458" y="633216"/>
                </a:lnTo>
                <a:lnTo>
                  <a:pt x="1720743" y="633216"/>
                </a:lnTo>
                <a:lnTo>
                  <a:pt x="1478545" y="633216"/>
                </a:lnTo>
                <a:lnTo>
                  <a:pt x="1458193" y="633216"/>
                </a:lnTo>
                <a:lnTo>
                  <a:pt x="1414037" y="633216"/>
                </a:lnTo>
                <a:lnTo>
                  <a:pt x="1401761" y="633216"/>
                </a:lnTo>
                <a:lnTo>
                  <a:pt x="1387322" y="633216"/>
                </a:lnTo>
                <a:lnTo>
                  <a:pt x="1330131" y="633216"/>
                </a:lnTo>
                <a:lnTo>
                  <a:pt x="1265623" y="633216"/>
                </a:lnTo>
                <a:lnTo>
                  <a:pt x="1068339" y="633216"/>
                </a:lnTo>
                <a:lnTo>
                  <a:pt x="996710" y="633216"/>
                </a:lnTo>
                <a:lnTo>
                  <a:pt x="946640" y="633216"/>
                </a:lnTo>
                <a:lnTo>
                  <a:pt x="932201" y="633216"/>
                </a:lnTo>
                <a:lnTo>
                  <a:pt x="919925" y="633216"/>
                </a:lnTo>
                <a:lnTo>
                  <a:pt x="613219" y="633216"/>
                </a:lnTo>
                <a:lnTo>
                  <a:pt x="586503" y="633216"/>
                </a:lnTo>
                <a:lnTo>
                  <a:pt x="464804" y="633216"/>
                </a:lnTo>
                <a:lnTo>
                  <a:pt x="131382" y="633216"/>
                </a:lnTo>
                <a:lnTo>
                  <a:pt x="129349" y="613047"/>
                </a:lnTo>
                <a:cubicBezTo>
                  <a:pt x="117038" y="552883"/>
                  <a:pt x="63805" y="507625"/>
                  <a:pt x="1" y="507625"/>
                </a:cubicBezTo>
                <a:lnTo>
                  <a:pt x="0" y="507625"/>
                </a:lnTo>
                <a:lnTo>
                  <a:pt x="0" y="436806"/>
                </a:lnTo>
                <a:lnTo>
                  <a:pt x="0" y="421669"/>
                </a:lnTo>
                <a:lnTo>
                  <a:pt x="0" y="418348"/>
                </a:lnTo>
                <a:lnTo>
                  <a:pt x="0" y="375384"/>
                </a:lnTo>
                <a:lnTo>
                  <a:pt x="0" y="359796"/>
                </a:lnTo>
                <a:lnTo>
                  <a:pt x="0" y="244870"/>
                </a:lnTo>
                <a:lnTo>
                  <a:pt x="0" y="183448"/>
                </a:lnTo>
                <a:lnTo>
                  <a:pt x="0" y="167860"/>
                </a:lnTo>
                <a:lnTo>
                  <a:pt x="0" y="112629"/>
                </a:lnTo>
                <a:lnTo>
                  <a:pt x="1" y="112629"/>
                </a:lnTo>
                <a:cubicBezTo>
                  <a:pt x="63805" y="112629"/>
                  <a:pt x="117038" y="67371"/>
                  <a:pt x="129349" y="7207"/>
                </a:cubicBezTo>
                <a:close/>
              </a:path>
            </a:pathLst>
          </a:custGeom>
          <a:noFill/>
          <a:ln w="25400">
            <a:solidFill>
              <a:srgbClr val="F6ED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4E325BA-5035-0A7F-B87D-2F01C8C11E72}"/>
              </a:ext>
            </a:extLst>
          </p:cNvPr>
          <p:cNvSpPr txBox="1"/>
          <p:nvPr/>
        </p:nvSpPr>
        <p:spPr>
          <a:xfrm>
            <a:off x="5194216" y="2925302"/>
            <a:ext cx="18613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中秋节的习俗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7D74C7-2825-4EC0-B4DD-347919474C5A}"/>
              </a:ext>
            </a:extLst>
          </p:cNvPr>
          <p:cNvSpPr txBox="1"/>
          <p:nvPr/>
        </p:nvSpPr>
        <p:spPr>
          <a:xfrm>
            <a:off x="3270766" y="3787304"/>
            <a:ext cx="5678195" cy="1085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祭月，在我国是一种十分古老的习俗，实际上是古人对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"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月神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"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的一种崇拜活动。在古代有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"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秋暮夕月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"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的习俗。夕月，即拜祭月神。自古以来，在广东部分地区，人们都有在中秋晚上拜祭月神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(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拜月娘、拜月光</a:t>
            </a:r>
            <a:r>
              <a:rPr lang="en-US" altLang="zh-CN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)</a:t>
            </a:r>
            <a:r>
              <a:rPr lang="zh-CN" altLang="en-US" sz="1100" dirty="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的习俗。拜月，设大香案，摆上月饼、西瓜、苹果、红枣、李子、葡萄等祭品。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84228AA-B686-14F7-413A-AE71E3419CC3}"/>
              </a:ext>
            </a:extLst>
          </p:cNvPr>
          <p:cNvSpPr txBox="1"/>
          <p:nvPr/>
        </p:nvSpPr>
        <p:spPr>
          <a:xfrm>
            <a:off x="5643649" y="1303339"/>
            <a:ext cx="904699" cy="1049100"/>
          </a:xfrm>
          <a:custGeom>
            <a:avLst/>
            <a:gdLst>
              <a:gd name="connsiteX0" fmla="*/ 778328 w 904699"/>
              <a:gd name="connsiteY0" fmla="*/ 697208 h 1049100"/>
              <a:gd name="connsiteX1" fmla="*/ 779886 w 904699"/>
              <a:gd name="connsiteY1" fmla="*/ 700574 h 1049100"/>
              <a:gd name="connsiteX2" fmla="*/ 794391 w 904699"/>
              <a:gd name="connsiteY2" fmla="*/ 718509 h 1049100"/>
              <a:gd name="connsiteX3" fmla="*/ 785564 w 904699"/>
              <a:gd name="connsiteY3" fmla="*/ 740859 h 1049100"/>
              <a:gd name="connsiteX4" fmla="*/ 811689 w 904699"/>
              <a:gd name="connsiteY4" fmla="*/ 801550 h 1049100"/>
              <a:gd name="connsiteX5" fmla="*/ 885332 w 904699"/>
              <a:gd name="connsiteY5" fmla="*/ 810125 h 1049100"/>
              <a:gd name="connsiteX6" fmla="*/ 805282 w 904699"/>
              <a:gd name="connsiteY6" fmla="*/ 812832 h 1049100"/>
              <a:gd name="connsiteX7" fmla="*/ 773243 w 904699"/>
              <a:gd name="connsiteY7" fmla="*/ 782508 h 1049100"/>
              <a:gd name="connsiteX8" fmla="*/ 764986 w 904699"/>
              <a:gd name="connsiteY8" fmla="*/ 738603 h 1049100"/>
              <a:gd name="connsiteX9" fmla="*/ 211133 w 904699"/>
              <a:gd name="connsiteY9" fmla="*/ 691378 h 1049100"/>
              <a:gd name="connsiteX10" fmla="*/ 336938 w 904699"/>
              <a:gd name="connsiteY10" fmla="*/ 691378 h 1049100"/>
              <a:gd name="connsiteX11" fmla="*/ 353347 w 904699"/>
              <a:gd name="connsiteY11" fmla="*/ 779442 h 1049100"/>
              <a:gd name="connsiteX12" fmla="*/ 402574 w 904699"/>
              <a:gd name="connsiteY12" fmla="*/ 813354 h 1049100"/>
              <a:gd name="connsiteX13" fmla="*/ 526191 w 904699"/>
              <a:gd name="connsiteY13" fmla="*/ 821559 h 1049100"/>
              <a:gd name="connsiteX14" fmla="*/ 568856 w 904699"/>
              <a:gd name="connsiteY14" fmla="*/ 821559 h 1049100"/>
              <a:gd name="connsiteX15" fmla="*/ 568856 w 904699"/>
              <a:gd name="connsiteY15" fmla="*/ 1044725 h 1049100"/>
              <a:gd name="connsiteX16" fmla="*/ 526191 w 904699"/>
              <a:gd name="connsiteY16" fmla="*/ 1044725 h 1049100"/>
              <a:gd name="connsiteX17" fmla="*/ 365381 w 904699"/>
              <a:gd name="connsiteY17" fmla="*/ 1028862 h 1049100"/>
              <a:gd name="connsiteX18" fmla="*/ 274582 w 904699"/>
              <a:gd name="connsiteY18" fmla="*/ 971430 h 1049100"/>
              <a:gd name="connsiteX19" fmla="*/ 184879 w 904699"/>
              <a:gd name="connsiteY19" fmla="*/ 1028862 h 1049100"/>
              <a:gd name="connsiteX20" fmla="*/ 24067 w 904699"/>
              <a:gd name="connsiteY20" fmla="*/ 1044725 h 1049100"/>
              <a:gd name="connsiteX21" fmla="*/ 0 w 904699"/>
              <a:gd name="connsiteY21" fmla="*/ 1044725 h 1049100"/>
              <a:gd name="connsiteX22" fmla="*/ 0 w 904699"/>
              <a:gd name="connsiteY22" fmla="*/ 873557 h 1049100"/>
              <a:gd name="connsiteX23" fmla="*/ 31770 w 904699"/>
              <a:gd name="connsiteY23" fmla="*/ 860531 h 1049100"/>
              <a:gd name="connsiteX24" fmla="*/ 161448 w 904699"/>
              <a:gd name="connsiteY24" fmla="*/ 844197 h 1049100"/>
              <a:gd name="connsiteX25" fmla="*/ 279313 w 904699"/>
              <a:gd name="connsiteY25" fmla="*/ 740186 h 1049100"/>
              <a:gd name="connsiteX26" fmla="*/ 225581 w 904699"/>
              <a:gd name="connsiteY26" fmla="*/ 754851 h 1049100"/>
              <a:gd name="connsiteX27" fmla="*/ 202444 w 904699"/>
              <a:gd name="connsiteY27" fmla="*/ 757210 h 1049100"/>
              <a:gd name="connsiteX28" fmla="*/ 206211 w 904699"/>
              <a:gd name="connsiteY28" fmla="*/ 744572 h 1049100"/>
              <a:gd name="connsiteX29" fmla="*/ 211133 w 904699"/>
              <a:gd name="connsiteY29" fmla="*/ 691378 h 1049100"/>
              <a:gd name="connsiteX30" fmla="*/ 47041 w 904699"/>
              <a:gd name="connsiteY30" fmla="*/ 521816 h 1049100"/>
              <a:gd name="connsiteX31" fmla="*/ 507594 w 904699"/>
              <a:gd name="connsiteY31" fmla="*/ 521816 h 1049100"/>
              <a:gd name="connsiteX32" fmla="*/ 507594 w 904699"/>
              <a:gd name="connsiteY32" fmla="*/ 778894 h 1049100"/>
              <a:gd name="connsiteX33" fmla="*/ 369756 w 904699"/>
              <a:gd name="connsiteY33" fmla="*/ 778894 h 1049100"/>
              <a:gd name="connsiteX34" fmla="*/ 369756 w 904699"/>
              <a:gd name="connsiteY34" fmla="*/ 654184 h 1049100"/>
              <a:gd name="connsiteX35" fmla="*/ 183784 w 904699"/>
              <a:gd name="connsiteY35" fmla="*/ 654184 h 1049100"/>
              <a:gd name="connsiteX36" fmla="*/ 183784 w 904699"/>
              <a:gd name="connsiteY36" fmla="*/ 759113 h 1049100"/>
              <a:gd name="connsiteX37" fmla="*/ 170765 w 904699"/>
              <a:gd name="connsiteY37" fmla="*/ 760441 h 1049100"/>
              <a:gd name="connsiteX38" fmla="*/ 108292 w 904699"/>
              <a:gd name="connsiteY38" fmla="*/ 753542 h 1049100"/>
              <a:gd name="connsiteX39" fmla="*/ 59462 w 904699"/>
              <a:gd name="connsiteY39" fmla="*/ 732560 h 1049100"/>
              <a:gd name="connsiteX40" fmla="*/ 47041 w 904699"/>
              <a:gd name="connsiteY40" fmla="*/ 722077 h 1049100"/>
              <a:gd name="connsiteX41" fmla="*/ 32819 w 904699"/>
              <a:gd name="connsiteY41" fmla="*/ 383978 h 1049100"/>
              <a:gd name="connsiteX42" fmla="*/ 511970 w 904699"/>
              <a:gd name="connsiteY42" fmla="*/ 383978 h 1049100"/>
              <a:gd name="connsiteX43" fmla="*/ 511970 w 904699"/>
              <a:gd name="connsiteY43" fmla="*/ 499936 h 1049100"/>
              <a:gd name="connsiteX44" fmla="*/ 32819 w 904699"/>
              <a:gd name="connsiteY44" fmla="*/ 499936 h 1049100"/>
              <a:gd name="connsiteX45" fmla="*/ 42665 w 904699"/>
              <a:gd name="connsiteY45" fmla="*/ 263642 h 1049100"/>
              <a:gd name="connsiteX46" fmla="*/ 501030 w 904699"/>
              <a:gd name="connsiteY46" fmla="*/ 263642 h 1049100"/>
              <a:gd name="connsiteX47" fmla="*/ 501030 w 904699"/>
              <a:gd name="connsiteY47" fmla="*/ 362098 h 1049100"/>
              <a:gd name="connsiteX48" fmla="*/ 42665 w 904699"/>
              <a:gd name="connsiteY48" fmla="*/ 362098 h 1049100"/>
              <a:gd name="connsiteX49" fmla="*/ 524004 w 904699"/>
              <a:gd name="connsiteY49" fmla="*/ 0 h 1049100"/>
              <a:gd name="connsiteX50" fmla="*/ 687002 w 904699"/>
              <a:gd name="connsiteY50" fmla="*/ 0 h 1049100"/>
              <a:gd name="connsiteX51" fmla="*/ 687002 w 904699"/>
              <a:gd name="connsiteY51" fmla="*/ 78765 h 1049100"/>
              <a:gd name="connsiteX52" fmla="*/ 720915 w 904699"/>
              <a:gd name="connsiteY52" fmla="*/ 78765 h 1049100"/>
              <a:gd name="connsiteX53" fmla="*/ 715445 w 904699"/>
              <a:gd name="connsiteY53" fmla="*/ 7657 h 1049100"/>
              <a:gd name="connsiteX54" fmla="*/ 855471 w 904699"/>
              <a:gd name="connsiteY54" fmla="*/ 7657 h 1049100"/>
              <a:gd name="connsiteX55" fmla="*/ 862035 w 904699"/>
              <a:gd name="connsiteY55" fmla="*/ 78765 h 1049100"/>
              <a:gd name="connsiteX56" fmla="*/ 897042 w 904699"/>
              <a:gd name="connsiteY56" fmla="*/ 78765 h 1049100"/>
              <a:gd name="connsiteX57" fmla="*/ 897042 w 904699"/>
              <a:gd name="connsiteY57" fmla="*/ 242858 h 1049100"/>
              <a:gd name="connsiteX58" fmla="*/ 692472 w 904699"/>
              <a:gd name="connsiteY58" fmla="*/ 242858 h 1049100"/>
              <a:gd name="connsiteX59" fmla="*/ 712847 w 904699"/>
              <a:gd name="connsiteY59" fmla="*/ 472451 h 1049100"/>
              <a:gd name="connsiteX60" fmla="*/ 729585 w 904699"/>
              <a:gd name="connsiteY60" fmla="*/ 561375 h 1049100"/>
              <a:gd name="connsiteX61" fmla="*/ 713860 w 904699"/>
              <a:gd name="connsiteY61" fmla="*/ 582371 h 1049100"/>
              <a:gd name="connsiteX62" fmla="*/ 708084 w 904699"/>
              <a:gd name="connsiteY62" fmla="*/ 673218 h 1049100"/>
              <a:gd name="connsiteX63" fmla="*/ 625912 w 904699"/>
              <a:gd name="connsiteY63" fmla="*/ 773755 h 1049100"/>
              <a:gd name="connsiteX64" fmla="*/ 727126 w 904699"/>
              <a:gd name="connsiteY64" fmla="*/ 858003 h 1049100"/>
              <a:gd name="connsiteX65" fmla="*/ 869493 w 904699"/>
              <a:gd name="connsiteY65" fmla="*/ 965082 h 1049100"/>
              <a:gd name="connsiteX66" fmla="*/ 904699 w 904699"/>
              <a:gd name="connsiteY66" fmla="*/ 959122 h 1049100"/>
              <a:gd name="connsiteX67" fmla="*/ 904699 w 904699"/>
              <a:gd name="connsiteY67" fmla="*/ 1049100 h 1049100"/>
              <a:gd name="connsiteX68" fmla="*/ 672781 w 904699"/>
              <a:gd name="connsiteY68" fmla="*/ 941893 h 1049100"/>
              <a:gd name="connsiteX69" fmla="*/ 561198 w 904699"/>
              <a:gd name="connsiteY69" fmla="*/ 663482 h 1049100"/>
              <a:gd name="connsiteX70" fmla="*/ 526191 w 904699"/>
              <a:gd name="connsiteY70" fmla="*/ 242858 h 1049100"/>
              <a:gd name="connsiteX71" fmla="*/ 9846 w 904699"/>
              <a:gd name="connsiteY71" fmla="*/ 242858 h 1049100"/>
              <a:gd name="connsiteX72" fmla="*/ 9846 w 904699"/>
              <a:gd name="connsiteY72" fmla="*/ 78765 h 1049100"/>
              <a:gd name="connsiteX73" fmla="*/ 524004 w 904699"/>
              <a:gd name="connsiteY73" fmla="*/ 78765 h 104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904699" h="1049100">
                <a:moveTo>
                  <a:pt x="778328" y="697208"/>
                </a:moveTo>
                <a:lnTo>
                  <a:pt x="779886" y="700574"/>
                </a:lnTo>
                <a:lnTo>
                  <a:pt x="794391" y="718509"/>
                </a:lnTo>
                <a:lnTo>
                  <a:pt x="785564" y="740859"/>
                </a:lnTo>
                <a:cubicBezTo>
                  <a:pt x="782179" y="764323"/>
                  <a:pt x="789489" y="788600"/>
                  <a:pt x="811689" y="801550"/>
                </a:cubicBezTo>
                <a:cubicBezTo>
                  <a:pt x="832221" y="815901"/>
                  <a:pt x="860153" y="819962"/>
                  <a:pt x="885332" y="810125"/>
                </a:cubicBezTo>
                <a:cubicBezTo>
                  <a:pt x="862725" y="825603"/>
                  <a:pt x="830912" y="825376"/>
                  <a:pt x="805282" y="812832"/>
                </a:cubicBezTo>
                <a:cubicBezTo>
                  <a:pt x="792692" y="806650"/>
                  <a:pt x="779923" y="796587"/>
                  <a:pt x="773243" y="782508"/>
                </a:cubicBezTo>
                <a:cubicBezTo>
                  <a:pt x="766250" y="768926"/>
                  <a:pt x="764084" y="753494"/>
                  <a:pt x="764986" y="738603"/>
                </a:cubicBezTo>
                <a:close/>
                <a:moveTo>
                  <a:pt x="211133" y="691378"/>
                </a:moveTo>
                <a:lnTo>
                  <a:pt x="336938" y="691378"/>
                </a:lnTo>
                <a:cubicBezTo>
                  <a:pt x="338396" y="732949"/>
                  <a:pt x="343866" y="762302"/>
                  <a:pt x="353347" y="779442"/>
                </a:cubicBezTo>
                <a:cubicBezTo>
                  <a:pt x="362827" y="796580"/>
                  <a:pt x="379237" y="807884"/>
                  <a:pt x="402574" y="813354"/>
                </a:cubicBezTo>
                <a:cubicBezTo>
                  <a:pt x="425913" y="818824"/>
                  <a:pt x="467118" y="821559"/>
                  <a:pt x="526191" y="821559"/>
                </a:cubicBezTo>
                <a:lnTo>
                  <a:pt x="568856" y="821559"/>
                </a:lnTo>
                <a:lnTo>
                  <a:pt x="568856" y="1044725"/>
                </a:lnTo>
                <a:lnTo>
                  <a:pt x="526191" y="1044725"/>
                </a:lnTo>
                <a:cubicBezTo>
                  <a:pt x="457637" y="1044725"/>
                  <a:pt x="404033" y="1039437"/>
                  <a:pt x="365381" y="1028862"/>
                </a:cubicBezTo>
                <a:cubicBezTo>
                  <a:pt x="326728" y="1018287"/>
                  <a:pt x="296461" y="999143"/>
                  <a:pt x="274582" y="971430"/>
                </a:cubicBezTo>
                <a:cubicBezTo>
                  <a:pt x="254162" y="999143"/>
                  <a:pt x="224261" y="1018287"/>
                  <a:pt x="184879" y="1028862"/>
                </a:cubicBezTo>
                <a:cubicBezTo>
                  <a:pt x="145496" y="1039437"/>
                  <a:pt x="91893" y="1044725"/>
                  <a:pt x="24067" y="1044725"/>
                </a:cubicBezTo>
                <a:lnTo>
                  <a:pt x="0" y="1044725"/>
                </a:lnTo>
                <a:lnTo>
                  <a:pt x="0" y="873557"/>
                </a:lnTo>
                <a:lnTo>
                  <a:pt x="31770" y="860531"/>
                </a:lnTo>
                <a:cubicBezTo>
                  <a:pt x="68980" y="850060"/>
                  <a:pt x="98805" y="855264"/>
                  <a:pt x="161448" y="844197"/>
                </a:cubicBezTo>
                <a:cubicBezTo>
                  <a:pt x="269792" y="825109"/>
                  <a:pt x="279313" y="740186"/>
                  <a:pt x="279313" y="740186"/>
                </a:cubicBezTo>
                <a:cubicBezTo>
                  <a:pt x="279313" y="740186"/>
                  <a:pt x="257744" y="748850"/>
                  <a:pt x="225581" y="754851"/>
                </a:cubicBezTo>
                <a:lnTo>
                  <a:pt x="202444" y="757210"/>
                </a:lnTo>
                <a:lnTo>
                  <a:pt x="206211" y="744572"/>
                </a:lnTo>
                <a:cubicBezTo>
                  <a:pt x="208763" y="729895"/>
                  <a:pt x="210404" y="712164"/>
                  <a:pt x="211133" y="691378"/>
                </a:cubicBezTo>
                <a:close/>
                <a:moveTo>
                  <a:pt x="47041" y="521816"/>
                </a:moveTo>
                <a:lnTo>
                  <a:pt x="507594" y="521816"/>
                </a:lnTo>
                <a:lnTo>
                  <a:pt x="507594" y="778894"/>
                </a:lnTo>
                <a:lnTo>
                  <a:pt x="369756" y="778894"/>
                </a:lnTo>
                <a:lnTo>
                  <a:pt x="369756" y="654184"/>
                </a:lnTo>
                <a:lnTo>
                  <a:pt x="183784" y="654184"/>
                </a:lnTo>
                <a:lnTo>
                  <a:pt x="183784" y="759113"/>
                </a:lnTo>
                <a:lnTo>
                  <a:pt x="170765" y="760441"/>
                </a:lnTo>
                <a:cubicBezTo>
                  <a:pt x="150759" y="760694"/>
                  <a:pt x="129478" y="758867"/>
                  <a:pt x="108292" y="753542"/>
                </a:cubicBezTo>
                <a:cubicBezTo>
                  <a:pt x="88189" y="748500"/>
                  <a:pt x="72590" y="741173"/>
                  <a:pt x="59462" y="732560"/>
                </a:cubicBezTo>
                <a:lnTo>
                  <a:pt x="47041" y="722077"/>
                </a:lnTo>
                <a:close/>
                <a:moveTo>
                  <a:pt x="32819" y="383978"/>
                </a:moveTo>
                <a:lnTo>
                  <a:pt x="511970" y="383978"/>
                </a:lnTo>
                <a:lnTo>
                  <a:pt x="511970" y="499936"/>
                </a:lnTo>
                <a:lnTo>
                  <a:pt x="32819" y="499936"/>
                </a:lnTo>
                <a:close/>
                <a:moveTo>
                  <a:pt x="42665" y="263642"/>
                </a:moveTo>
                <a:lnTo>
                  <a:pt x="501030" y="263642"/>
                </a:lnTo>
                <a:lnTo>
                  <a:pt x="501030" y="362098"/>
                </a:lnTo>
                <a:lnTo>
                  <a:pt x="42665" y="362098"/>
                </a:lnTo>
                <a:close/>
                <a:moveTo>
                  <a:pt x="524004" y="0"/>
                </a:moveTo>
                <a:lnTo>
                  <a:pt x="687002" y="0"/>
                </a:lnTo>
                <a:lnTo>
                  <a:pt x="687002" y="78765"/>
                </a:lnTo>
                <a:lnTo>
                  <a:pt x="720915" y="78765"/>
                </a:lnTo>
                <a:lnTo>
                  <a:pt x="715445" y="7657"/>
                </a:lnTo>
                <a:lnTo>
                  <a:pt x="855471" y="7657"/>
                </a:lnTo>
                <a:lnTo>
                  <a:pt x="862035" y="78765"/>
                </a:lnTo>
                <a:lnTo>
                  <a:pt x="897042" y="78765"/>
                </a:lnTo>
                <a:lnTo>
                  <a:pt x="897042" y="242858"/>
                </a:lnTo>
                <a:lnTo>
                  <a:pt x="692472" y="242858"/>
                </a:lnTo>
                <a:cubicBezTo>
                  <a:pt x="696119" y="329644"/>
                  <a:pt x="702910" y="406175"/>
                  <a:pt x="712847" y="472451"/>
                </a:cubicBezTo>
                <a:lnTo>
                  <a:pt x="729585" y="561375"/>
                </a:lnTo>
                <a:lnTo>
                  <a:pt x="713860" y="582371"/>
                </a:lnTo>
                <a:cubicBezTo>
                  <a:pt x="696543" y="622273"/>
                  <a:pt x="698585" y="662343"/>
                  <a:pt x="708084" y="673218"/>
                </a:cubicBezTo>
                <a:cubicBezTo>
                  <a:pt x="708084" y="673218"/>
                  <a:pt x="617744" y="688831"/>
                  <a:pt x="625912" y="773755"/>
                </a:cubicBezTo>
                <a:cubicBezTo>
                  <a:pt x="634261" y="860574"/>
                  <a:pt x="727126" y="858003"/>
                  <a:pt x="727126" y="858003"/>
                </a:cubicBezTo>
                <a:cubicBezTo>
                  <a:pt x="727126" y="858003"/>
                  <a:pt x="756637" y="965082"/>
                  <a:pt x="869493" y="965082"/>
                </a:cubicBezTo>
                <a:lnTo>
                  <a:pt x="904699" y="959122"/>
                </a:lnTo>
                <a:lnTo>
                  <a:pt x="904699" y="1049100"/>
                </a:lnTo>
                <a:cubicBezTo>
                  <a:pt x="804056" y="1048371"/>
                  <a:pt x="726749" y="1012636"/>
                  <a:pt x="672781" y="941893"/>
                </a:cubicBezTo>
                <a:cubicBezTo>
                  <a:pt x="618812" y="871150"/>
                  <a:pt x="581618" y="778347"/>
                  <a:pt x="561198" y="663482"/>
                </a:cubicBezTo>
                <a:cubicBezTo>
                  <a:pt x="540777" y="548618"/>
                  <a:pt x="529109" y="408409"/>
                  <a:pt x="526191" y="242858"/>
                </a:cubicBezTo>
                <a:lnTo>
                  <a:pt x="9846" y="242858"/>
                </a:lnTo>
                <a:lnTo>
                  <a:pt x="9846" y="78765"/>
                </a:lnTo>
                <a:lnTo>
                  <a:pt x="524004" y="78765"/>
                </a:lnTo>
                <a:close/>
              </a:path>
            </a:pathLst>
          </a:custGeom>
          <a:solidFill>
            <a:srgbClr val="FFF2C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rgbClr val="FFF2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045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4" name="组合 20173">
            <a:extLst>
              <a:ext uri="{FF2B5EF4-FFF2-40B4-BE49-F238E27FC236}">
                <a16:creationId xmlns:a16="http://schemas.microsoft.com/office/drawing/2014/main" id="{FE058D2E-F0BC-53CB-69BD-3A5859D54B6C}"/>
              </a:ext>
            </a:extLst>
          </p:cNvPr>
          <p:cNvGrpSpPr/>
          <p:nvPr/>
        </p:nvGrpSpPr>
        <p:grpSpPr>
          <a:xfrm>
            <a:off x="4248913" y="316291"/>
            <a:ext cx="3564580" cy="633216"/>
            <a:chOff x="4248913" y="2786208"/>
            <a:chExt cx="3564580" cy="633216"/>
          </a:xfrm>
        </p:grpSpPr>
        <p:sp>
          <p:nvSpPr>
            <p:cNvPr id="20175" name="任意多边形: 形状 20174">
              <a:extLst>
                <a:ext uri="{FF2B5EF4-FFF2-40B4-BE49-F238E27FC236}">
                  <a16:creationId xmlns:a16="http://schemas.microsoft.com/office/drawing/2014/main" id="{29D47206-2038-6AF3-B9AF-58EB765F08A9}"/>
                </a:ext>
              </a:extLst>
            </p:cNvPr>
            <p:cNvSpPr/>
            <p:nvPr/>
          </p:nvSpPr>
          <p:spPr>
            <a:xfrm>
              <a:off x="4248913" y="2786208"/>
              <a:ext cx="3564580" cy="633216"/>
            </a:xfrm>
            <a:custGeom>
              <a:avLst/>
              <a:gdLst>
                <a:gd name="connsiteX0" fmla="*/ 130075 w 3564580"/>
                <a:gd name="connsiteY0" fmla="*/ 0 h 633216"/>
                <a:gd name="connsiteX1" fmla="*/ 463498 w 3564580"/>
                <a:gd name="connsiteY1" fmla="*/ 0 h 633216"/>
                <a:gd name="connsiteX2" fmla="*/ 613219 w 3564580"/>
                <a:gd name="connsiteY2" fmla="*/ 0 h 633216"/>
                <a:gd name="connsiteX3" fmla="*/ 930893 w 3564580"/>
                <a:gd name="connsiteY3" fmla="*/ 0 h 633216"/>
                <a:gd name="connsiteX4" fmla="*/ 946640 w 3564580"/>
                <a:gd name="connsiteY4" fmla="*/ 0 h 633216"/>
                <a:gd name="connsiteX5" fmla="*/ 996710 w 3564580"/>
                <a:gd name="connsiteY5" fmla="*/ 0 h 633216"/>
                <a:gd name="connsiteX6" fmla="*/ 1069646 w 3564580"/>
                <a:gd name="connsiteY6" fmla="*/ 0 h 633216"/>
                <a:gd name="connsiteX7" fmla="*/ 1264316 w 3564580"/>
                <a:gd name="connsiteY7" fmla="*/ 0 h 633216"/>
                <a:gd name="connsiteX8" fmla="*/ 1330131 w 3564580"/>
                <a:gd name="connsiteY8" fmla="*/ 0 h 633216"/>
                <a:gd name="connsiteX9" fmla="*/ 1403068 w 3564580"/>
                <a:gd name="connsiteY9" fmla="*/ 0 h 633216"/>
                <a:gd name="connsiteX10" fmla="*/ 1414037 w 3564580"/>
                <a:gd name="connsiteY10" fmla="*/ 0 h 633216"/>
                <a:gd name="connsiteX11" fmla="*/ 1458193 w 3564580"/>
                <a:gd name="connsiteY11" fmla="*/ 0 h 633216"/>
                <a:gd name="connsiteX12" fmla="*/ 1747458 w 3564580"/>
                <a:gd name="connsiteY12" fmla="*/ 0 h 633216"/>
                <a:gd name="connsiteX13" fmla="*/ 1791614 w 3564580"/>
                <a:gd name="connsiteY13" fmla="*/ 0 h 633216"/>
                <a:gd name="connsiteX14" fmla="*/ 1797528 w 3564580"/>
                <a:gd name="connsiteY14" fmla="*/ 0 h 633216"/>
                <a:gd name="connsiteX15" fmla="*/ 1817123 w 3564580"/>
                <a:gd name="connsiteY15" fmla="*/ 0 h 633216"/>
                <a:gd name="connsiteX16" fmla="*/ 1870464 w 3564580"/>
                <a:gd name="connsiteY16" fmla="*/ 0 h 633216"/>
                <a:gd name="connsiteX17" fmla="*/ 2130949 w 3564580"/>
                <a:gd name="connsiteY17" fmla="*/ 0 h 633216"/>
                <a:gd name="connsiteX18" fmla="*/ 2150544 w 3564580"/>
                <a:gd name="connsiteY18" fmla="*/ 0 h 633216"/>
                <a:gd name="connsiteX19" fmla="*/ 2203886 w 3564580"/>
                <a:gd name="connsiteY19" fmla="*/ 0 h 633216"/>
                <a:gd name="connsiteX20" fmla="*/ 2259011 w 3564580"/>
                <a:gd name="connsiteY20" fmla="*/ 0 h 633216"/>
                <a:gd name="connsiteX21" fmla="*/ 2300265 w 3564580"/>
                <a:gd name="connsiteY21" fmla="*/ 0 h 633216"/>
                <a:gd name="connsiteX22" fmla="*/ 2592432 w 3564580"/>
                <a:gd name="connsiteY22" fmla="*/ 0 h 633216"/>
                <a:gd name="connsiteX23" fmla="*/ 2617941 w 3564580"/>
                <a:gd name="connsiteY23" fmla="*/ 0 h 633216"/>
                <a:gd name="connsiteX24" fmla="*/ 2633687 w 3564580"/>
                <a:gd name="connsiteY24" fmla="*/ 0 h 633216"/>
                <a:gd name="connsiteX25" fmla="*/ 2951362 w 3564580"/>
                <a:gd name="connsiteY25" fmla="*/ 0 h 633216"/>
                <a:gd name="connsiteX26" fmla="*/ 3101083 w 3564580"/>
                <a:gd name="connsiteY26" fmla="*/ 0 h 633216"/>
                <a:gd name="connsiteX27" fmla="*/ 3434505 w 3564580"/>
                <a:gd name="connsiteY27" fmla="*/ 0 h 633216"/>
                <a:gd name="connsiteX28" fmla="*/ 3435231 w 3564580"/>
                <a:gd name="connsiteY28" fmla="*/ 7207 h 633216"/>
                <a:gd name="connsiteX29" fmla="*/ 3564579 w 3564580"/>
                <a:gd name="connsiteY29" fmla="*/ 112629 h 633216"/>
                <a:gd name="connsiteX30" fmla="*/ 3564580 w 3564580"/>
                <a:gd name="connsiteY30" fmla="*/ 112629 h 633216"/>
                <a:gd name="connsiteX31" fmla="*/ 3564580 w 3564580"/>
                <a:gd name="connsiteY31" fmla="*/ 167860 h 633216"/>
                <a:gd name="connsiteX32" fmla="*/ 3564580 w 3564580"/>
                <a:gd name="connsiteY32" fmla="*/ 183448 h 633216"/>
                <a:gd name="connsiteX33" fmla="*/ 3564580 w 3564580"/>
                <a:gd name="connsiteY33" fmla="*/ 244870 h 633216"/>
                <a:gd name="connsiteX34" fmla="*/ 3564580 w 3564580"/>
                <a:gd name="connsiteY34" fmla="*/ 359796 h 633216"/>
                <a:gd name="connsiteX35" fmla="*/ 3564580 w 3564580"/>
                <a:gd name="connsiteY35" fmla="*/ 375384 h 633216"/>
                <a:gd name="connsiteX36" fmla="*/ 3564580 w 3564580"/>
                <a:gd name="connsiteY36" fmla="*/ 418348 h 633216"/>
                <a:gd name="connsiteX37" fmla="*/ 3564580 w 3564580"/>
                <a:gd name="connsiteY37" fmla="*/ 421669 h 633216"/>
                <a:gd name="connsiteX38" fmla="*/ 3564580 w 3564580"/>
                <a:gd name="connsiteY38" fmla="*/ 436806 h 633216"/>
                <a:gd name="connsiteX39" fmla="*/ 3564580 w 3564580"/>
                <a:gd name="connsiteY39" fmla="*/ 507625 h 633216"/>
                <a:gd name="connsiteX40" fmla="*/ 3564579 w 3564580"/>
                <a:gd name="connsiteY40" fmla="*/ 507625 h 633216"/>
                <a:gd name="connsiteX41" fmla="*/ 3435231 w 3564580"/>
                <a:gd name="connsiteY41" fmla="*/ 613047 h 633216"/>
                <a:gd name="connsiteX42" fmla="*/ 3433198 w 3564580"/>
                <a:gd name="connsiteY42" fmla="*/ 633216 h 633216"/>
                <a:gd name="connsiteX43" fmla="*/ 3099776 w 3564580"/>
                <a:gd name="connsiteY43" fmla="*/ 633216 h 633216"/>
                <a:gd name="connsiteX44" fmla="*/ 3074267 w 3564580"/>
                <a:gd name="connsiteY44" fmla="*/ 633216 h 633216"/>
                <a:gd name="connsiteX45" fmla="*/ 2951362 w 3564580"/>
                <a:gd name="connsiteY45" fmla="*/ 633216 h 633216"/>
                <a:gd name="connsiteX46" fmla="*/ 2740845 w 3564580"/>
                <a:gd name="connsiteY46" fmla="*/ 633216 h 633216"/>
                <a:gd name="connsiteX47" fmla="*/ 2632380 w 3564580"/>
                <a:gd name="connsiteY47" fmla="*/ 633216 h 633216"/>
                <a:gd name="connsiteX48" fmla="*/ 2617941 w 3564580"/>
                <a:gd name="connsiteY48" fmla="*/ 633216 h 633216"/>
                <a:gd name="connsiteX49" fmla="*/ 2612785 w 3564580"/>
                <a:gd name="connsiteY49" fmla="*/ 633216 h 633216"/>
                <a:gd name="connsiteX50" fmla="*/ 2592432 w 3564580"/>
                <a:gd name="connsiteY50" fmla="*/ 633216 h 633216"/>
                <a:gd name="connsiteX51" fmla="*/ 2298958 w 3564580"/>
                <a:gd name="connsiteY51" fmla="*/ 633216 h 633216"/>
                <a:gd name="connsiteX52" fmla="*/ 2279363 w 3564580"/>
                <a:gd name="connsiteY52" fmla="*/ 633216 h 633216"/>
                <a:gd name="connsiteX53" fmla="*/ 2273449 w 3564580"/>
                <a:gd name="connsiteY53" fmla="*/ 633216 h 633216"/>
                <a:gd name="connsiteX54" fmla="*/ 2259011 w 3564580"/>
                <a:gd name="connsiteY54" fmla="*/ 633216 h 633216"/>
                <a:gd name="connsiteX55" fmla="*/ 2202579 w 3564580"/>
                <a:gd name="connsiteY55" fmla="*/ 633216 h 633216"/>
                <a:gd name="connsiteX56" fmla="*/ 2150544 w 3564580"/>
                <a:gd name="connsiteY56" fmla="*/ 633216 h 633216"/>
                <a:gd name="connsiteX57" fmla="*/ 2130949 w 3564580"/>
                <a:gd name="connsiteY57" fmla="*/ 633216 h 633216"/>
                <a:gd name="connsiteX58" fmla="*/ 1940027 w 3564580"/>
                <a:gd name="connsiteY58" fmla="*/ 633216 h 633216"/>
                <a:gd name="connsiteX59" fmla="*/ 1869157 w 3564580"/>
                <a:gd name="connsiteY59" fmla="*/ 633216 h 633216"/>
                <a:gd name="connsiteX60" fmla="*/ 1817123 w 3564580"/>
                <a:gd name="connsiteY60" fmla="*/ 633216 h 633216"/>
                <a:gd name="connsiteX61" fmla="*/ 1811967 w 3564580"/>
                <a:gd name="connsiteY61" fmla="*/ 633216 h 633216"/>
                <a:gd name="connsiteX62" fmla="*/ 1797528 w 3564580"/>
                <a:gd name="connsiteY62" fmla="*/ 633216 h 633216"/>
                <a:gd name="connsiteX63" fmla="*/ 1791614 w 3564580"/>
                <a:gd name="connsiteY63" fmla="*/ 633216 h 633216"/>
                <a:gd name="connsiteX64" fmla="*/ 1747458 w 3564580"/>
                <a:gd name="connsiteY64" fmla="*/ 633216 h 633216"/>
                <a:gd name="connsiteX65" fmla="*/ 1720743 w 3564580"/>
                <a:gd name="connsiteY65" fmla="*/ 633216 h 633216"/>
                <a:gd name="connsiteX66" fmla="*/ 1478545 w 3564580"/>
                <a:gd name="connsiteY66" fmla="*/ 633216 h 633216"/>
                <a:gd name="connsiteX67" fmla="*/ 1458193 w 3564580"/>
                <a:gd name="connsiteY67" fmla="*/ 633216 h 633216"/>
                <a:gd name="connsiteX68" fmla="*/ 1414037 w 3564580"/>
                <a:gd name="connsiteY68" fmla="*/ 633216 h 633216"/>
                <a:gd name="connsiteX69" fmla="*/ 1401761 w 3564580"/>
                <a:gd name="connsiteY69" fmla="*/ 633216 h 633216"/>
                <a:gd name="connsiteX70" fmla="*/ 1387322 w 3564580"/>
                <a:gd name="connsiteY70" fmla="*/ 633216 h 633216"/>
                <a:gd name="connsiteX71" fmla="*/ 1330131 w 3564580"/>
                <a:gd name="connsiteY71" fmla="*/ 633216 h 633216"/>
                <a:gd name="connsiteX72" fmla="*/ 1265623 w 3564580"/>
                <a:gd name="connsiteY72" fmla="*/ 633216 h 633216"/>
                <a:gd name="connsiteX73" fmla="*/ 1068339 w 3564580"/>
                <a:gd name="connsiteY73" fmla="*/ 633216 h 633216"/>
                <a:gd name="connsiteX74" fmla="*/ 996710 w 3564580"/>
                <a:gd name="connsiteY74" fmla="*/ 633216 h 633216"/>
                <a:gd name="connsiteX75" fmla="*/ 946640 w 3564580"/>
                <a:gd name="connsiteY75" fmla="*/ 633216 h 633216"/>
                <a:gd name="connsiteX76" fmla="*/ 932201 w 3564580"/>
                <a:gd name="connsiteY76" fmla="*/ 633216 h 633216"/>
                <a:gd name="connsiteX77" fmla="*/ 919925 w 3564580"/>
                <a:gd name="connsiteY77" fmla="*/ 633216 h 633216"/>
                <a:gd name="connsiteX78" fmla="*/ 613219 w 3564580"/>
                <a:gd name="connsiteY78" fmla="*/ 633216 h 633216"/>
                <a:gd name="connsiteX79" fmla="*/ 586503 w 3564580"/>
                <a:gd name="connsiteY79" fmla="*/ 633216 h 633216"/>
                <a:gd name="connsiteX80" fmla="*/ 464804 w 3564580"/>
                <a:gd name="connsiteY80" fmla="*/ 633216 h 633216"/>
                <a:gd name="connsiteX81" fmla="*/ 131382 w 3564580"/>
                <a:gd name="connsiteY81" fmla="*/ 633216 h 633216"/>
                <a:gd name="connsiteX82" fmla="*/ 129349 w 3564580"/>
                <a:gd name="connsiteY82" fmla="*/ 613047 h 633216"/>
                <a:gd name="connsiteX83" fmla="*/ 1 w 3564580"/>
                <a:gd name="connsiteY83" fmla="*/ 507625 h 633216"/>
                <a:gd name="connsiteX84" fmla="*/ 0 w 3564580"/>
                <a:gd name="connsiteY84" fmla="*/ 507625 h 633216"/>
                <a:gd name="connsiteX85" fmla="*/ 0 w 3564580"/>
                <a:gd name="connsiteY85" fmla="*/ 436806 h 633216"/>
                <a:gd name="connsiteX86" fmla="*/ 0 w 3564580"/>
                <a:gd name="connsiteY86" fmla="*/ 421669 h 633216"/>
                <a:gd name="connsiteX87" fmla="*/ 0 w 3564580"/>
                <a:gd name="connsiteY87" fmla="*/ 418348 h 633216"/>
                <a:gd name="connsiteX88" fmla="*/ 0 w 3564580"/>
                <a:gd name="connsiteY88" fmla="*/ 375384 h 633216"/>
                <a:gd name="connsiteX89" fmla="*/ 0 w 3564580"/>
                <a:gd name="connsiteY89" fmla="*/ 359796 h 633216"/>
                <a:gd name="connsiteX90" fmla="*/ 0 w 3564580"/>
                <a:gd name="connsiteY90" fmla="*/ 244870 h 633216"/>
                <a:gd name="connsiteX91" fmla="*/ 0 w 3564580"/>
                <a:gd name="connsiteY91" fmla="*/ 183448 h 633216"/>
                <a:gd name="connsiteX92" fmla="*/ 0 w 3564580"/>
                <a:gd name="connsiteY92" fmla="*/ 167860 h 633216"/>
                <a:gd name="connsiteX93" fmla="*/ 0 w 3564580"/>
                <a:gd name="connsiteY93" fmla="*/ 112629 h 633216"/>
                <a:gd name="connsiteX94" fmla="*/ 1 w 3564580"/>
                <a:gd name="connsiteY94" fmla="*/ 112629 h 633216"/>
                <a:gd name="connsiteX95" fmla="*/ 129349 w 3564580"/>
                <a:gd name="connsiteY95" fmla="*/ 7207 h 63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564580" h="633216">
                  <a:moveTo>
                    <a:pt x="130075" y="0"/>
                  </a:moveTo>
                  <a:lnTo>
                    <a:pt x="463498" y="0"/>
                  </a:lnTo>
                  <a:lnTo>
                    <a:pt x="613219" y="0"/>
                  </a:lnTo>
                  <a:lnTo>
                    <a:pt x="930893" y="0"/>
                  </a:lnTo>
                  <a:lnTo>
                    <a:pt x="946640" y="0"/>
                  </a:lnTo>
                  <a:lnTo>
                    <a:pt x="996710" y="0"/>
                  </a:lnTo>
                  <a:lnTo>
                    <a:pt x="1069646" y="0"/>
                  </a:lnTo>
                  <a:lnTo>
                    <a:pt x="1264316" y="0"/>
                  </a:lnTo>
                  <a:lnTo>
                    <a:pt x="1330131" y="0"/>
                  </a:lnTo>
                  <a:lnTo>
                    <a:pt x="1403068" y="0"/>
                  </a:lnTo>
                  <a:lnTo>
                    <a:pt x="1414037" y="0"/>
                  </a:lnTo>
                  <a:lnTo>
                    <a:pt x="1458193" y="0"/>
                  </a:lnTo>
                  <a:lnTo>
                    <a:pt x="1747458" y="0"/>
                  </a:lnTo>
                  <a:lnTo>
                    <a:pt x="1791614" y="0"/>
                  </a:lnTo>
                  <a:lnTo>
                    <a:pt x="1797528" y="0"/>
                  </a:lnTo>
                  <a:lnTo>
                    <a:pt x="1817123" y="0"/>
                  </a:lnTo>
                  <a:lnTo>
                    <a:pt x="1870464" y="0"/>
                  </a:lnTo>
                  <a:lnTo>
                    <a:pt x="2130949" y="0"/>
                  </a:lnTo>
                  <a:lnTo>
                    <a:pt x="2150544" y="0"/>
                  </a:lnTo>
                  <a:lnTo>
                    <a:pt x="2203886" y="0"/>
                  </a:lnTo>
                  <a:lnTo>
                    <a:pt x="2259011" y="0"/>
                  </a:lnTo>
                  <a:lnTo>
                    <a:pt x="2300265" y="0"/>
                  </a:lnTo>
                  <a:lnTo>
                    <a:pt x="2592432" y="0"/>
                  </a:lnTo>
                  <a:lnTo>
                    <a:pt x="2617941" y="0"/>
                  </a:lnTo>
                  <a:lnTo>
                    <a:pt x="2633687" y="0"/>
                  </a:lnTo>
                  <a:lnTo>
                    <a:pt x="2951362" y="0"/>
                  </a:lnTo>
                  <a:lnTo>
                    <a:pt x="3101083" y="0"/>
                  </a:lnTo>
                  <a:lnTo>
                    <a:pt x="3434505" y="0"/>
                  </a:lnTo>
                  <a:lnTo>
                    <a:pt x="3435231" y="7207"/>
                  </a:lnTo>
                  <a:cubicBezTo>
                    <a:pt x="3447542" y="67371"/>
                    <a:pt x="3500776" y="112629"/>
                    <a:pt x="3564579" y="112629"/>
                  </a:cubicBezTo>
                  <a:lnTo>
                    <a:pt x="3564580" y="112629"/>
                  </a:lnTo>
                  <a:lnTo>
                    <a:pt x="3564580" y="167860"/>
                  </a:lnTo>
                  <a:lnTo>
                    <a:pt x="3564580" y="183448"/>
                  </a:lnTo>
                  <a:lnTo>
                    <a:pt x="3564580" y="244870"/>
                  </a:lnTo>
                  <a:lnTo>
                    <a:pt x="3564580" y="359796"/>
                  </a:lnTo>
                  <a:lnTo>
                    <a:pt x="3564580" y="375384"/>
                  </a:lnTo>
                  <a:lnTo>
                    <a:pt x="3564580" y="418348"/>
                  </a:lnTo>
                  <a:lnTo>
                    <a:pt x="3564580" y="421669"/>
                  </a:lnTo>
                  <a:lnTo>
                    <a:pt x="3564580" y="436806"/>
                  </a:lnTo>
                  <a:lnTo>
                    <a:pt x="3564580" y="507625"/>
                  </a:lnTo>
                  <a:lnTo>
                    <a:pt x="3564579" y="507625"/>
                  </a:lnTo>
                  <a:cubicBezTo>
                    <a:pt x="3500776" y="507625"/>
                    <a:pt x="3447542" y="552883"/>
                    <a:pt x="3435231" y="613047"/>
                  </a:cubicBezTo>
                  <a:lnTo>
                    <a:pt x="3433198" y="633216"/>
                  </a:lnTo>
                  <a:lnTo>
                    <a:pt x="3099776" y="633216"/>
                  </a:lnTo>
                  <a:lnTo>
                    <a:pt x="3074267" y="633216"/>
                  </a:lnTo>
                  <a:lnTo>
                    <a:pt x="2951362" y="633216"/>
                  </a:lnTo>
                  <a:lnTo>
                    <a:pt x="2740845" y="633216"/>
                  </a:lnTo>
                  <a:lnTo>
                    <a:pt x="2632380" y="633216"/>
                  </a:lnTo>
                  <a:lnTo>
                    <a:pt x="2617941" y="633216"/>
                  </a:lnTo>
                  <a:lnTo>
                    <a:pt x="2612785" y="633216"/>
                  </a:lnTo>
                  <a:lnTo>
                    <a:pt x="2592432" y="633216"/>
                  </a:lnTo>
                  <a:lnTo>
                    <a:pt x="2298958" y="633216"/>
                  </a:lnTo>
                  <a:lnTo>
                    <a:pt x="2279363" y="633216"/>
                  </a:lnTo>
                  <a:lnTo>
                    <a:pt x="2273449" y="633216"/>
                  </a:lnTo>
                  <a:lnTo>
                    <a:pt x="2259011" y="633216"/>
                  </a:lnTo>
                  <a:lnTo>
                    <a:pt x="2202579" y="633216"/>
                  </a:lnTo>
                  <a:lnTo>
                    <a:pt x="2150544" y="633216"/>
                  </a:lnTo>
                  <a:lnTo>
                    <a:pt x="2130949" y="633216"/>
                  </a:lnTo>
                  <a:lnTo>
                    <a:pt x="1940027" y="633216"/>
                  </a:lnTo>
                  <a:lnTo>
                    <a:pt x="1869157" y="633216"/>
                  </a:lnTo>
                  <a:lnTo>
                    <a:pt x="1817123" y="633216"/>
                  </a:lnTo>
                  <a:lnTo>
                    <a:pt x="1811967" y="633216"/>
                  </a:lnTo>
                  <a:lnTo>
                    <a:pt x="1797528" y="633216"/>
                  </a:lnTo>
                  <a:lnTo>
                    <a:pt x="1791614" y="633216"/>
                  </a:lnTo>
                  <a:lnTo>
                    <a:pt x="1747458" y="633216"/>
                  </a:lnTo>
                  <a:lnTo>
                    <a:pt x="1720743" y="633216"/>
                  </a:lnTo>
                  <a:lnTo>
                    <a:pt x="1478545" y="633216"/>
                  </a:lnTo>
                  <a:lnTo>
                    <a:pt x="1458193" y="633216"/>
                  </a:lnTo>
                  <a:lnTo>
                    <a:pt x="1414037" y="633216"/>
                  </a:lnTo>
                  <a:lnTo>
                    <a:pt x="1401761" y="633216"/>
                  </a:lnTo>
                  <a:lnTo>
                    <a:pt x="1387322" y="633216"/>
                  </a:lnTo>
                  <a:lnTo>
                    <a:pt x="1330131" y="633216"/>
                  </a:lnTo>
                  <a:lnTo>
                    <a:pt x="1265623" y="633216"/>
                  </a:lnTo>
                  <a:lnTo>
                    <a:pt x="1068339" y="633216"/>
                  </a:lnTo>
                  <a:lnTo>
                    <a:pt x="996710" y="633216"/>
                  </a:lnTo>
                  <a:lnTo>
                    <a:pt x="946640" y="633216"/>
                  </a:lnTo>
                  <a:lnTo>
                    <a:pt x="932201" y="633216"/>
                  </a:lnTo>
                  <a:lnTo>
                    <a:pt x="919925" y="633216"/>
                  </a:lnTo>
                  <a:lnTo>
                    <a:pt x="613219" y="633216"/>
                  </a:lnTo>
                  <a:lnTo>
                    <a:pt x="586503" y="633216"/>
                  </a:lnTo>
                  <a:lnTo>
                    <a:pt x="464804" y="633216"/>
                  </a:lnTo>
                  <a:lnTo>
                    <a:pt x="131382" y="633216"/>
                  </a:lnTo>
                  <a:lnTo>
                    <a:pt x="129349" y="613047"/>
                  </a:lnTo>
                  <a:cubicBezTo>
                    <a:pt x="117038" y="552883"/>
                    <a:pt x="63805" y="507625"/>
                    <a:pt x="1" y="507625"/>
                  </a:cubicBezTo>
                  <a:lnTo>
                    <a:pt x="0" y="507625"/>
                  </a:lnTo>
                  <a:lnTo>
                    <a:pt x="0" y="436806"/>
                  </a:lnTo>
                  <a:lnTo>
                    <a:pt x="0" y="421669"/>
                  </a:lnTo>
                  <a:lnTo>
                    <a:pt x="0" y="418348"/>
                  </a:lnTo>
                  <a:lnTo>
                    <a:pt x="0" y="375384"/>
                  </a:lnTo>
                  <a:lnTo>
                    <a:pt x="0" y="359796"/>
                  </a:lnTo>
                  <a:lnTo>
                    <a:pt x="0" y="244870"/>
                  </a:lnTo>
                  <a:lnTo>
                    <a:pt x="0" y="183448"/>
                  </a:lnTo>
                  <a:lnTo>
                    <a:pt x="0" y="167860"/>
                  </a:lnTo>
                  <a:lnTo>
                    <a:pt x="0" y="112629"/>
                  </a:lnTo>
                  <a:lnTo>
                    <a:pt x="1" y="112629"/>
                  </a:lnTo>
                  <a:cubicBezTo>
                    <a:pt x="63805" y="112629"/>
                    <a:pt x="117038" y="67371"/>
                    <a:pt x="129349" y="7207"/>
                  </a:cubicBezTo>
                  <a:close/>
                </a:path>
              </a:pathLst>
            </a:custGeom>
            <a:noFill/>
            <a:ln w="25400">
              <a:solidFill>
                <a:srgbClr val="F6ED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76" name="文本框 20175">
              <a:extLst>
                <a:ext uri="{FF2B5EF4-FFF2-40B4-BE49-F238E27FC236}">
                  <a16:creationId xmlns:a16="http://schemas.microsoft.com/office/drawing/2014/main" id="{959BEB6D-2639-E243-9103-94256A83212D}"/>
                </a:ext>
              </a:extLst>
            </p:cNvPr>
            <p:cNvSpPr txBox="1"/>
            <p:nvPr/>
          </p:nvSpPr>
          <p:spPr>
            <a:xfrm>
              <a:off x="5167325" y="2925302"/>
              <a:ext cx="18613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FF2CC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中秋节的习俗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17E931FC-1FA4-EB0B-9814-A94F4715E371}"/>
              </a:ext>
            </a:extLst>
          </p:cNvPr>
          <p:cNvSpPr/>
          <p:nvPr/>
        </p:nvSpPr>
        <p:spPr>
          <a:xfrm>
            <a:off x="1308100" y="2171700"/>
            <a:ext cx="9575800" cy="3346451"/>
          </a:xfrm>
          <a:prstGeom prst="rect">
            <a:avLst/>
          </a:prstGeom>
          <a:noFill/>
          <a:ln w="12700">
            <a:solidFill>
              <a:srgbClr val="E5E9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214">
            <a:extLst>
              <a:ext uri="{FF2B5EF4-FFF2-40B4-BE49-F238E27FC236}">
                <a16:creationId xmlns:a16="http://schemas.microsoft.com/office/drawing/2014/main" id="{6CB0BAA1-DC9E-BCF4-AD58-A6A61DE6DC64}"/>
              </a:ext>
            </a:extLst>
          </p:cNvPr>
          <p:cNvGrpSpPr/>
          <p:nvPr/>
        </p:nvGrpSpPr>
        <p:grpSpPr>
          <a:xfrm rot="5400000">
            <a:off x="1396983" y="2243916"/>
            <a:ext cx="229500" cy="240346"/>
            <a:chOff x="1458277" y="1991010"/>
            <a:chExt cx="203549" cy="213169"/>
          </a:xfrm>
          <a:solidFill>
            <a:srgbClr val="FFF2CC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084FB9C-7DFF-C608-BDEB-CF0483F38947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5A24C65-1ECD-7172-10C4-B10729A8E30A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2D00AAB-B304-2264-45D9-AB218122D1B6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" name="图形 214">
              <a:extLst>
                <a:ext uri="{FF2B5EF4-FFF2-40B4-BE49-F238E27FC236}">
                  <a16:creationId xmlns:a16="http://schemas.microsoft.com/office/drawing/2014/main" id="{6DB5108A-27B1-26BF-6477-DFD4C2C5A04C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CEEF56A-BE59-421D-3AFC-13E84B753A0B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969525B-F0BF-3EB9-E1DE-CADB9443D2F5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图形 214">
            <a:extLst>
              <a:ext uri="{FF2B5EF4-FFF2-40B4-BE49-F238E27FC236}">
                <a16:creationId xmlns:a16="http://schemas.microsoft.com/office/drawing/2014/main" id="{480D3B9D-4943-DB76-3239-1F7DC914C813}"/>
              </a:ext>
            </a:extLst>
          </p:cNvPr>
          <p:cNvGrpSpPr/>
          <p:nvPr/>
        </p:nvGrpSpPr>
        <p:grpSpPr>
          <a:xfrm rot="5400000">
            <a:off x="1396983" y="5217065"/>
            <a:ext cx="229607" cy="240453"/>
            <a:chOff x="1852231" y="1990915"/>
            <a:chExt cx="203644" cy="213264"/>
          </a:xfrm>
          <a:solidFill>
            <a:srgbClr val="FFF2CC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E8DF4FC-B29D-57D4-3F9F-3829277B3254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5B38F84-A0B9-09FF-14FC-C6BE9C99D86F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63962B1-8383-95F2-3101-F89201177B14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图形 214">
              <a:extLst>
                <a:ext uri="{FF2B5EF4-FFF2-40B4-BE49-F238E27FC236}">
                  <a16:creationId xmlns:a16="http://schemas.microsoft.com/office/drawing/2014/main" id="{6F6FEAD7-A5A7-FBA6-6310-452603D4CFF9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FC6F7D8-374B-547F-3D20-497BAE392A6B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94BC310-77E3-BFBB-D5CE-1DB265E982B6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图形 214">
            <a:extLst>
              <a:ext uri="{FF2B5EF4-FFF2-40B4-BE49-F238E27FC236}">
                <a16:creationId xmlns:a16="http://schemas.microsoft.com/office/drawing/2014/main" id="{9A042246-8075-9B7F-140C-AFFF63D640CF}"/>
              </a:ext>
            </a:extLst>
          </p:cNvPr>
          <p:cNvGrpSpPr/>
          <p:nvPr/>
        </p:nvGrpSpPr>
        <p:grpSpPr>
          <a:xfrm rot="5400000">
            <a:off x="10587672" y="2243760"/>
            <a:ext cx="229607" cy="240562"/>
            <a:chOff x="1458182" y="805529"/>
            <a:chExt cx="203644" cy="213360"/>
          </a:xfrm>
          <a:solidFill>
            <a:srgbClr val="FFF2CC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9B801DF-A965-82B0-7586-A67904ED7690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DDCBE8B-4810-E2B9-5E72-C8293216CD9D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7D1EA3F-C116-7470-2529-1B4AF4CFE1B5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214">
              <a:extLst>
                <a:ext uri="{FF2B5EF4-FFF2-40B4-BE49-F238E27FC236}">
                  <a16:creationId xmlns:a16="http://schemas.microsoft.com/office/drawing/2014/main" id="{5E15349A-FE30-4488-8F73-498E608A6239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C0B22FD-0A5C-2EFB-B79C-3707BA6E6B1D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CADE2F8-8066-10F7-0217-4E9673C64888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图形 214">
            <a:extLst>
              <a:ext uri="{FF2B5EF4-FFF2-40B4-BE49-F238E27FC236}">
                <a16:creationId xmlns:a16="http://schemas.microsoft.com/office/drawing/2014/main" id="{71CA948B-D81F-A7FC-3527-8C4BBE322380}"/>
              </a:ext>
            </a:extLst>
          </p:cNvPr>
          <p:cNvGrpSpPr/>
          <p:nvPr/>
        </p:nvGrpSpPr>
        <p:grpSpPr>
          <a:xfrm rot="5400000">
            <a:off x="10589307" y="5217016"/>
            <a:ext cx="229500" cy="240453"/>
            <a:chOff x="1852231" y="805624"/>
            <a:chExt cx="203549" cy="213264"/>
          </a:xfrm>
          <a:solidFill>
            <a:srgbClr val="FFF2CC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D344FC9-216A-3B22-1CF5-4318B2594892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2FF44F3-7E8C-AD4E-3514-4B9BAF3E7F20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11C8371-5347-F865-DEED-BE1BA6F153D5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14">
              <a:extLst>
                <a:ext uri="{FF2B5EF4-FFF2-40B4-BE49-F238E27FC236}">
                  <a16:creationId xmlns:a16="http://schemas.microsoft.com/office/drawing/2014/main" id="{C6C27382-A2AC-2108-297B-8E106B69D471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DD90041-B445-4BF9-F369-4F48338C9AE9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7CDF0A8-C091-4858-ED47-2CDB9B9BB3FB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35AAA5A-B790-DDCB-681B-17A01D87E1CC}"/>
              </a:ext>
            </a:extLst>
          </p:cNvPr>
          <p:cNvSpPr/>
          <p:nvPr/>
        </p:nvSpPr>
        <p:spPr>
          <a:xfrm rot="5400000">
            <a:off x="2717303" y="4286421"/>
            <a:ext cx="745711" cy="395288"/>
          </a:xfrm>
          <a:custGeom>
            <a:avLst/>
            <a:gdLst>
              <a:gd name="connsiteX0" fmla="*/ 197644 w 745711"/>
              <a:gd name="connsiteY0" fmla="*/ 0 h 395288"/>
              <a:gd name="connsiteX1" fmla="*/ 337400 w 745711"/>
              <a:gd name="connsiteY1" fmla="*/ 57889 h 395288"/>
              <a:gd name="connsiteX2" fmla="*/ 372856 w 745711"/>
              <a:gd name="connsiteY2" fmla="*/ 110477 h 395288"/>
              <a:gd name="connsiteX3" fmla="*/ 408312 w 745711"/>
              <a:gd name="connsiteY3" fmla="*/ 57889 h 395288"/>
              <a:gd name="connsiteX4" fmla="*/ 548067 w 745711"/>
              <a:gd name="connsiteY4" fmla="*/ 0 h 395288"/>
              <a:gd name="connsiteX5" fmla="*/ 745711 w 745711"/>
              <a:gd name="connsiteY5" fmla="*/ 197644 h 395288"/>
              <a:gd name="connsiteX6" fmla="*/ 548067 w 745711"/>
              <a:gd name="connsiteY6" fmla="*/ 395288 h 395288"/>
              <a:gd name="connsiteX7" fmla="*/ 408312 w 745711"/>
              <a:gd name="connsiteY7" fmla="*/ 337400 h 395288"/>
              <a:gd name="connsiteX8" fmla="*/ 372856 w 745711"/>
              <a:gd name="connsiteY8" fmla="*/ 284811 h 395288"/>
              <a:gd name="connsiteX9" fmla="*/ 337400 w 745711"/>
              <a:gd name="connsiteY9" fmla="*/ 337400 h 395288"/>
              <a:gd name="connsiteX10" fmla="*/ 197644 w 745711"/>
              <a:gd name="connsiteY10" fmla="*/ 395288 h 395288"/>
              <a:gd name="connsiteX11" fmla="*/ 0 w 745711"/>
              <a:gd name="connsiteY11" fmla="*/ 197644 h 395288"/>
              <a:gd name="connsiteX12" fmla="*/ 197644 w 745711"/>
              <a:gd name="connsiteY12" fmla="*/ 0 h 395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711" h="395288">
                <a:moveTo>
                  <a:pt x="197644" y="0"/>
                </a:moveTo>
                <a:cubicBezTo>
                  <a:pt x="252222" y="0"/>
                  <a:pt x="301633" y="22122"/>
                  <a:pt x="337400" y="57889"/>
                </a:cubicBezTo>
                <a:lnTo>
                  <a:pt x="372856" y="110477"/>
                </a:lnTo>
                <a:lnTo>
                  <a:pt x="408312" y="57889"/>
                </a:lnTo>
                <a:cubicBezTo>
                  <a:pt x="444078" y="22122"/>
                  <a:pt x="493489" y="0"/>
                  <a:pt x="548067" y="0"/>
                </a:cubicBezTo>
                <a:cubicBezTo>
                  <a:pt x="657223" y="0"/>
                  <a:pt x="745711" y="88488"/>
                  <a:pt x="745711" y="197644"/>
                </a:cubicBezTo>
                <a:cubicBezTo>
                  <a:pt x="745711" y="306800"/>
                  <a:pt x="657223" y="395288"/>
                  <a:pt x="548067" y="395288"/>
                </a:cubicBezTo>
                <a:cubicBezTo>
                  <a:pt x="493489" y="395288"/>
                  <a:pt x="444078" y="373166"/>
                  <a:pt x="408312" y="337400"/>
                </a:cubicBezTo>
                <a:lnTo>
                  <a:pt x="372856" y="284811"/>
                </a:lnTo>
                <a:lnTo>
                  <a:pt x="337400" y="337400"/>
                </a:lnTo>
                <a:cubicBezTo>
                  <a:pt x="301633" y="373166"/>
                  <a:pt x="252222" y="395288"/>
                  <a:pt x="197644" y="395288"/>
                </a:cubicBezTo>
                <a:cubicBezTo>
                  <a:pt x="88488" y="395288"/>
                  <a:pt x="0" y="306800"/>
                  <a:pt x="0" y="197644"/>
                </a:cubicBezTo>
                <a:cubicBezTo>
                  <a:pt x="0" y="88488"/>
                  <a:pt x="88488" y="0"/>
                  <a:pt x="197644" y="0"/>
                </a:cubicBezTo>
                <a:close/>
              </a:path>
            </a:pathLst>
          </a:custGeom>
          <a:solidFill>
            <a:srgbClr val="001959"/>
          </a:solidFill>
          <a:ln w="12700">
            <a:solidFill>
              <a:srgbClr val="F6ED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31B8C41-ACA4-0FB9-D6C0-81E93857FF3D}"/>
              </a:ext>
            </a:extLst>
          </p:cNvPr>
          <p:cNvSpPr txBox="1"/>
          <p:nvPr/>
        </p:nvSpPr>
        <p:spPr>
          <a:xfrm>
            <a:off x="4369499" y="2832448"/>
            <a:ext cx="6140450" cy="20068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祭月，在我国是一种十分古老的习俗，实际上是古人对"月神"的一种崇拜活动。在古代有"秋暮夕月"的习俗。夕月，即拜祭月神。自古以来，在广东部分地区，人们都有在中秋晚上拜祭月神(拜月娘、拜月光)的习俗。拜月，设大香案，摆上月饼、西瓜、苹果、红枣、李子、葡萄等祭品。在月下，将"月神"牌位放在月亮的那个方向，红烛高燃，全家人依次拜祭月亮，祈求福佑。祭月赏月，托月追思，表达了人们的美好祝愿。祭月作为中秋节重要的祭礼之一，从古代延续至今，逐渐演化为民间的赏月、颂月活动，同时也成为现代人渴望团聚、寄托对生活美好愿望的主要形态。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56EF017F-A048-C907-AB8A-F76F2510AF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1145" y="4187433"/>
            <a:ext cx="2435997" cy="2435997"/>
          </a:xfrm>
          <a:prstGeom prst="rect">
            <a:avLst/>
          </a:prstGeom>
        </p:spPr>
      </p:pic>
      <p:pic>
        <p:nvPicPr>
          <p:cNvPr id="53" name="图片 52" descr="D:\51PPT模板网\51pptmoban.com\图片001.jpg">
            <a:extLst>
              <a:ext uri="{FF2B5EF4-FFF2-40B4-BE49-F238E27FC236}">
                <a16:creationId xmlns:a16="http://schemas.microsoft.com/office/drawing/2014/main" id="{678EB233-963F-5788-AC23-8FB7B4D710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1508" y="744625"/>
            <a:ext cx="3709988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0FC7D460-48EA-5A32-EC17-0115686A6416}"/>
              </a:ext>
            </a:extLst>
          </p:cNvPr>
          <p:cNvSpPr txBox="1"/>
          <p:nvPr/>
        </p:nvSpPr>
        <p:spPr>
          <a:xfrm>
            <a:off x="2881915" y="4187433"/>
            <a:ext cx="430887" cy="6067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1600" b="1">
                <a:solidFill>
                  <a:srgbClr val="FFF2CC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祭月</a:t>
            </a:r>
          </a:p>
        </p:txBody>
      </p:sp>
    </p:spTree>
    <p:extLst>
      <p:ext uri="{BB962C8B-B14F-4D97-AF65-F5344CB8AC3E}">
        <p14:creationId xmlns:p14="http://schemas.microsoft.com/office/powerpoint/2010/main" val="909290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模板网常用字体">
      <a:majorFont>
        <a:latin typeface="阿里巴巴普惠体 2.0 55 Regular"/>
        <a:ea typeface="等线 Light"/>
        <a:cs typeface=""/>
      </a:majorFont>
      <a:minorFont>
        <a:latin typeface="HarmonyOS Sans SC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2347</Words>
  <Application>Microsoft Office PowerPoint</Application>
  <PresentationFormat>宽屏</PresentationFormat>
  <Paragraphs>107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Aa厚底黑</vt:lpstr>
      <vt:lpstr>HarmonyOS Sans SC</vt:lpstr>
      <vt:lpstr>HarmonyOS Sans SC Light</vt:lpstr>
      <vt:lpstr>阿里巴巴普惠体 2.0 55 Regular</vt:lpstr>
      <vt:lpstr>阿里巴巴普惠体 2.0 65 Medium</vt:lpstr>
      <vt:lpstr>等线</vt:lpstr>
      <vt:lpstr>云峰寒蝉体</vt:lpstr>
      <vt:lpstr>Arial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中秋节主题班会ppt模板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103</cp:revision>
  <dcterms:created xsi:type="dcterms:W3CDTF">2023-09-19T01:12:11Z</dcterms:created>
  <dcterms:modified xsi:type="dcterms:W3CDTF">2023-09-19T14:40:24Z</dcterms:modified>
</cp:coreProperties>
</file>